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3.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4.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5.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notesSlides/notesSlide6.xml" ContentType="application/vnd.openxmlformats-officedocument.presentationml.notesSlide+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notesSlides/notesSlide7.xml" ContentType="application/vnd.openxmlformats-officedocument.presentationml.notesSlide+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8.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notesSlides/notesSlide9.xml" ContentType="application/vnd.openxmlformats-officedocument.presentationml.notesSlide+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notesSlides/notesSlide10.xml" ContentType="application/vnd.openxmlformats-officedocument.presentationml.notesSlide+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notesSlides/notesSlide11.xml" ContentType="application/vnd.openxmlformats-officedocument.presentationml.notesSlide+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notesSlides/notesSlide12.xml" ContentType="application/vnd.openxmlformats-officedocument.presentationml.notesSlide+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notesSlides/notesSlide13.xml" ContentType="application/vnd.openxmlformats-officedocument.presentationml.notesSlide+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notesSlides/notesSlide14.xml" ContentType="application/vnd.openxmlformats-officedocument.presentationml.notesSlide+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notesSlides/notesSlide15.xml" ContentType="application/vnd.openxmlformats-officedocument.presentationml.notesSlide+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notesSlides/notesSlide16.xml" ContentType="application/vnd.openxmlformats-officedocument.presentationml.notesSlide+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notesSlides/notesSlide17.xml" ContentType="application/vnd.openxmlformats-officedocument.presentationml.notesSlide+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notesSlides/notesSlide18.xml" ContentType="application/vnd.openxmlformats-officedocument.presentationml.notesSlide+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notesSlides/notesSlide19.xml" ContentType="application/vnd.openxmlformats-officedocument.presentationml.notesSlide+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notesSlides/notesSlide20.xml" ContentType="application/vnd.openxmlformats-officedocument.presentationml.notesSlide+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notesSlides/notesSlide21.xml" ContentType="application/vnd.openxmlformats-officedocument.presentationml.notesSlide+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notesSlides/notesSlide22.xml" ContentType="application/vnd.openxmlformats-officedocument.presentationml.notesSlide+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notesSlides/notesSlide23.xml" ContentType="application/vnd.openxmlformats-officedocument.presentationml.notesSlide+xml"/>
  <Override PartName="/ppt/ink/ink2543.xml" ContentType="application/inkml+xml"/>
  <Override PartName="/ppt/ink/ink2544.xml" ContentType="application/inkml+xml"/>
  <Override PartName="/ppt/notesSlides/notesSlide24.xml" ContentType="application/vnd.openxmlformats-officedocument.presentationml.notesSlide+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notesSlides/notesSlide25.xml" ContentType="application/vnd.openxmlformats-officedocument.presentationml.notesSlide+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372" r:id="rId2"/>
    <p:sldId id="424" r:id="rId3"/>
    <p:sldId id="425" r:id="rId4"/>
    <p:sldId id="426" r:id="rId5"/>
    <p:sldId id="427" r:id="rId6"/>
    <p:sldId id="384" r:id="rId7"/>
    <p:sldId id="387" r:id="rId8"/>
    <p:sldId id="974" r:id="rId9"/>
    <p:sldId id="390" r:id="rId10"/>
    <p:sldId id="391" r:id="rId11"/>
    <p:sldId id="392" r:id="rId12"/>
    <p:sldId id="393" r:id="rId13"/>
    <p:sldId id="394" r:id="rId14"/>
    <p:sldId id="395" r:id="rId15"/>
    <p:sldId id="830" r:id="rId16"/>
    <p:sldId id="975" r:id="rId17"/>
    <p:sldId id="833" r:id="rId18"/>
    <p:sldId id="453" r:id="rId19"/>
    <p:sldId id="1203" r:id="rId20"/>
    <p:sldId id="1204" r:id="rId21"/>
    <p:sldId id="1362" r:id="rId22"/>
    <p:sldId id="1206" r:id="rId23"/>
    <p:sldId id="1207" r:id="rId24"/>
    <p:sldId id="1208" r:id="rId25"/>
    <p:sldId id="1364" r:id="rId26"/>
    <p:sldId id="1211" r:id="rId27"/>
    <p:sldId id="1212" r:id="rId28"/>
    <p:sldId id="1213" r:id="rId29"/>
    <p:sldId id="1214" r:id="rId30"/>
    <p:sldId id="1215" r:id="rId31"/>
    <p:sldId id="1361" r:id="rId32"/>
    <p:sldId id="1216" r:id="rId33"/>
    <p:sldId id="1255" r:id="rId34"/>
    <p:sldId id="1218" r:id="rId35"/>
    <p:sldId id="1219" r:id="rId36"/>
    <p:sldId id="1222" r:id="rId37"/>
    <p:sldId id="1223" r:id="rId38"/>
    <p:sldId id="1224" r:id="rId39"/>
    <p:sldId id="1225" r:id="rId40"/>
    <p:sldId id="1256"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0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6.828"/>
    </inkml:context>
    <inkml:brush xml:id="br0">
      <inkml:brushProperty name="width" value="0.025" units="cm"/>
      <inkml:brushProperty name="height" value="0.025" units="cm"/>
    </inkml:brush>
  </inkml:definitions>
  <inkml:trace contextRef="#ctx0" brushRef="#br0">189 56 12332,'0'0'7388,"-3"-8"-4126,-7-24-566,9 31-2614,0 0 0,1 0 0,-1 0 1,0 0-1,0 0 0,1 0 0,-1 0 0,0 1 1,0-1-1,0 0 0,0 0 0,0 1 1,-1-1-1,1 1 0,0-1 0,0 1 1,0-1-1,0 1 0,-1 0 0,1-1 0,0 1 1,0 0-1,-1 0 0,1 0 0,0 0 1,0 0-1,-1 0 0,1 0 0,0 1 1,0-1-1,-1 0 0,-1 2 0,-34 12-217,23-5 124,0 1 1,0 1-1,1 0 0,0 0 1,-14 17-1,27-27-25,-1-1 0,1 0 0,-1 1-1,1-1 1,-1 1 0,1-1 0,0 1 0,-1-1 0,1 1 0,0-1-1,-1 1 1,1 0 0,0-1 0,0 1 0,-1-1 0,1 1 0,0 0 0,0-1-1,0 1 1,0 0 0,0-1 0,0 1 0,0-1 0,0 1 0,0 0-1,0-1 1,1 1 0,-1 0 0,0 0 0,18 7-490,38-8-34,-44 0 189,31-1-592,-21 0 486,1 1-1,-1 0 1,36 7 0,-56-7 459,-1 0 1,0 1-1,1-1 1,-1 0-1,0 1 1,0-1-1,1 0 1,-1 1-1,0 0 0,0-1 1,1 1-1,-1 0 1,0-1-1,0 1 1,0 0-1,0 0 1,0 0-1,0 0 1,-1 0-1,2 2 0,-2-3 80,0 1 0,0 0 0,0 0-1,0 0 1,0 0 0,0-1-1,0 1 1,0 0 0,-1 0 0,1 0-1,0 0 1,-1-1 0,1 1-1,0 0 1,-1 0 0,1-1-1,-1 1 1,1 0 0,-1-1 0,1 1-1,-1-1 1,-1 2 0,-4 3 442,1-1 1,-1 0 0,-1 0-1,1 0 1,-12 4-1,-56 13 1186,67-20-1899,0 1 0,0-2 0,0 1 0,1-1 0,-1 0 0,0 0 0,0-1 0,0 0 0,-7-2 0,13 3-160,1-1 0,-1 1 0,0-1 1,1 0-1,-1 1 0,1-1 0,-1 0 0,1 0 0,0 1 0,-1-1 1,1 0-1,0 0 0,-1 1 0,1-1 0,0 0 0,0 0 0,0 0 0,-1 0 1,1 0-1,0 1 0,0-1 0,0 0 0,1 0 0,-1 0 0,0 0 1,0 1-1,0-1 0,1 0 0,-1 0 0,1-1 0,8-8-7446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4.850"/>
    </inkml:context>
    <inkml:brush xml:id="br0">
      <inkml:brushProperty name="width" value="0.025" units="cm"/>
      <inkml:brushProperty name="height" value="0.025" units="cm"/>
    </inkml:brush>
  </inkml:definitions>
  <inkml:trace contextRef="#ctx0" brushRef="#br0">3842 335 6246,'-11'-5'3134,"-243"-97"2881,77 43-4750,-288-57 1,322 94-1054,-1 5-1,0 7 0,0 6 1,-150 16-1,197-2-50,1 4 0,0 4-1,2 4 1,0 4 0,2 5-1,1 3 1,2 4 0,-118 69-1,143-67 75,1 2-1,2 3 1,2 2-1,2 3 1,3 3-1,2 2 1,2 2-1,3 2 1,2 2-1,3 2 1,-44 89-1,-16 75-49,-101 337-1,106-207-35,87-303-67,2 0 0,2 0 1,3 1-1,6 94 0,1-117-51,3-1-1,0 0 1,2 0-1,1-1 1,2 0-1,1-1 1,1-1-1,1 0 0,2-1 1,1 0-1,0-1 1,27 27-1,21 16 6,2-3-1,136 101 0,-176-146-68,564 408-2368,-547-400 2237,1-3 1,1-1-1,2-2 1,73 23-1,-82-34 381,0-3-1,0-1 1,1-2 0,0-1 0,1-3-1,53-3 1,-28-6 970,0-2-1,-1-3 1,108-35-1,183-88 1003,-213 74-1928,-3-7 1,-3-6-1,-3-5 1,-4-6-1,140-121 1,-135 91-250,238-192-9,-285 241 59,2 5 1,139-69 0,48 17 52,-77 36-299,-187 71 182,0-1 0,-1 0 0,0 0 0,0-1 0,19-17 0,-27 20 4,1-1 0,-1 1 0,0-1 0,-1 0 0,0 0 0,0-1 0,0 1 0,-1-1 0,1 0 0,-2 0 0,1 0 0,-1 0 0,2-9 0,-2-6-84,0 0 0,-1-1 1,-2 1-1,0 0 0,-1 0 1,-1 0-1,-1 1 1,-1-1-1,-14-36 0,-9-12-617,-56-101-1,-32-29-1378,-8 5-1,-285-339 1,379 498 1171,-2 2 0,-1 2-1,-56-43 1,72 63 88,0 1 0,-1 0 1,0 2-1,-1 0 0,0 1 0,0 1 0,0 0 0,-1 2 1,0 0-1,-30-2 0,-45 3-3185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0.576"/>
    </inkml:context>
    <inkml:brush xml:id="br0">
      <inkml:brushProperty name="width" value="0.025" units="cm"/>
      <inkml:brushProperty name="height" value="0.025" units="cm"/>
    </inkml:brush>
  </inkml:definitions>
  <inkml:trace contextRef="#ctx0" brushRef="#br0">1 168 13132,'0'0'9610,"51"-6"-7304,-4-16-577,10-3-1088,4-3-481,-1 6-160,-6 1-224,-4 7-1762,-11 0-2050,-12-1-6502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1.814"/>
    </inkml:context>
    <inkml:brush xml:id="br0">
      <inkml:brushProperty name="width" value="0.025" units="cm"/>
      <inkml:brushProperty name="height" value="0.025" units="cm"/>
    </inkml:brush>
  </inkml:definitions>
  <inkml:trace contextRef="#ctx0" brushRef="#br0">99 1 15054,'0'0'8323,"-1"8"-7773,-4 27-49,1-10-275,1 0 0,0 27 0,4-50-218,-1 0 1,1 0-1,0-1 0,-1 1 0,1 0 0,0 0 0,0-1 0,0 1 0,1 0 0,-1-1 0,0 1 0,1-1 0,-1 0 1,1 1-1,-1-1 0,1 0 0,-1 0 0,1 0 0,0 0 0,0 0 0,-1 0 0,1 0 0,0-1 0,0 1 0,0-1 0,0 0 1,0 1-1,0-1 0,0 0 0,0 0 0,3 0 0,14 1-151,0-1 1,27-4-1,-29 3-376,-5 0 361,-5 0 83,-1 1 0,1-1 0,0 1 0,-1 1 0,1-1 0,0 1 0,9 3 0,-14-4 73,0 2-1,0-1 1,0 0 0,-1 0 0,1 0-1,-1 1 1,1-1 0,0 1-1,-1 0 1,0-1 0,0 1-1,1 0 1,-1 0 0,0-1 0,0 1-1,0 0 1,-1 0 0,1 0-1,0 0 1,-1 0 0,1 1-1,-1-1 1,0 0 0,0 0 0,0 0-1,0 0 1,-1 4 0,1 3 200,-1 0 0,0 0-1,0 0 1,-1 0 0,0-1 0,-1 1 0,0-1 0,0 1 0,-1-1 0,0 0 0,0 0 0,-1-1 0,0 1 0,-1-1 0,1 0 0,-1-1-1,-1 1 1,-9 7 0,7-7-217,0 0 0,0-1 0,-1 0 0,0-1 0,0 0 0,0-1 0,-1 0 0,0 0 0,1-1 0,-1-1 0,0 0 0,-1 0 0,1-1 0,-14 0 0,22-1-361,-1 0 0,1-1-1,-1 1 1,1-1 0,-1 0 0,1 0 0,0 0 0,-1-1-1,1 1 1,0-1 0,0 1 0,0-1 0,0 0 0,0 0-1,1-1 1,-1 1 0,0-1 0,1 1 0,0-1 0,0 0-1,0 0 1,0 1 0,0-2 0,0 1 0,1 0 0,-1 0-1,0-4 1,-10-34-7686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2.206"/>
    </inkml:context>
    <inkml:brush xml:id="br0">
      <inkml:brushProperty name="width" value="0.025" units="cm"/>
      <inkml:brushProperty name="height" value="0.025" units="cm"/>
    </inkml:brush>
  </inkml:definitions>
  <inkml:trace contextRef="#ctx0" brushRef="#br0">0 56 12844,'0'0'11851,"70"-30"-11594,-36 29-225,7 0-577,3-3-2434,10-4-3010,-6-4-6984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2.553"/>
    </inkml:context>
    <inkml:brush xml:id="br0">
      <inkml:brushProperty name="width" value="0.025" units="cm"/>
      <inkml:brushProperty name="height" value="0.025" units="cm"/>
    </inkml:brush>
  </inkml:definitions>
  <inkml:trace contextRef="#ctx0" brushRef="#br0">208 1 15791,'-11'9'3107,"-14"12"-2330,1 0-1,2 2 1,0 1 0,-22 30 0,37-45-598,0 1 1,1 0 0,0 0-1,0 1 1,1 0 0,1 0-1,0 0 1,0 0 0,1 1-1,0-1 1,1 1 0,1 0-1,0 0 1,0 0 0,3 23-1,-1-31-171,0 1 0,0-1-1,1 1 1,0-1-1,-1 0 1,2 0 0,-1 0-1,0 0 1,1 0-1,0-1 1,0 1 0,0-1-1,0 1 1,1-1 0,-1 0-1,1-1 1,-1 1-1,1 0 1,0-1 0,0 0-1,1 0 1,-1 0 0,0-1-1,1 1 1,-1-1-1,0 0 1,1 0 0,0-1-1,-1 1 1,7-1-1,-3 0 11,-1 0 0,0 0 0,0-1 0,0 1 0,0-2-1,0 1 1,0-1 0,0 0 0,0 0 0,-1-1-1,1 0 1,-1 0 0,1-1 0,-1 0 0,-1 0 0,1 0-1,0-1 1,-1 1 0,5-7 0,-3 0 121,-1 1 0,0-1-1,-1 0 1,-1-1 0,1 1 0,-2-1 0,0 0 0,0 0 0,-1 0-1,0 0 1,-1-1 0,-1-11 0,0 15-111,0 0 0,0 0 0,-1 0 0,0 0 0,-1 0-1,0 0 1,0 1 0,-1-1 0,0 1 0,0-1 0,-1 1 0,0 0 0,-1 1 0,1-1 0,-2 1-1,-10-13 1,13 18-82,1 0-1,-1 0 0,0 0 1,1 0-1,-1 1 0,0-1 0,0 1 1,0 0-1,-1 0 0,1 0 1,0 1-1,-5-2 0,-13 7-2751,6 13-4054,10-3-1362</inkml:trace>
  <inkml:trace contextRef="#ctx0" brushRef="#br0" timeOffset="1">508 151 21685,'0'0'5989,"61"-32"-5284,-38 21-545,0 2-160,4 1-1057,-4-3-3235,-5-2-3972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2.895"/>
    </inkml:context>
    <inkml:brush xml:id="br0">
      <inkml:brushProperty name="width" value="0.025" units="cm"/>
      <inkml:brushProperty name="height" value="0.025" units="cm"/>
    </inkml:brush>
  </inkml:definitions>
  <inkml:trace contextRef="#ctx0" brushRef="#br0">43 1 21781,'0'0'640,"-26"52"641,17-18 801,5-2-736,1 2-674,3-3-415,7-2-129,9-5-96,5-3-929,1-6-833,-3-10-1217,-3-5-832,-3-9-3044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3.270"/>
    </inkml:context>
    <inkml:brush xml:id="br0">
      <inkml:brushProperty name="width" value="0.025" units="cm"/>
      <inkml:brushProperty name="height" value="0.025" units="cm"/>
    </inkml:brush>
  </inkml:definitions>
  <inkml:trace contextRef="#ctx0" brushRef="#br0">85 155 15855,'-9'9'1425,"-3"4"-558,1 1 0,1 0-1,-12 20 1,19-30-636,1 0 1,-1 1-1,1-1 0,0 1 1,0 0-1,1 0 0,-1 0 1,1 0-1,0 0 0,0 0 0,1 0 1,0 0-1,0 0 0,0 0 1,0 1-1,1-1 0,0 0 1,0 0-1,1 5 0,1-7-181,-1 0-1,0 0 1,1-1-1,0 1 1,-1-1 0,1 1-1,0-1 1,0 0-1,0 0 1,1-1-1,-1 1 1,0 0-1,1-1 1,-1 0-1,1 0 1,-1 0-1,1 0 1,0-1-1,-1 1 1,1-1-1,6 0 1,1 0 56,1 0 0,-1 0-1,1-1 1,-1 0 0,22-7 0,-25 6-88,-1-1 0,0 0 0,0-1 0,-1 0 0,1 0 0,-1 0 0,1 0 0,-1-1 0,-1 0 0,1-1 0,-1 1 0,0-1 0,0 0 0,-1-1 0,1 1 0,-1-1 0,-1 1 0,1-1 0,-1 0 0,-1 0 0,1-1 0,-1 1 0,0-1 0,-1 1 0,0-1 0,0 0 0,0 1 0,-1-1 0,-1 0 0,1 1 0,-3-10 0,3 13-21,-2 1 0,1 0 0,0-1 0,-1 1 1,1 0-1,-1 0 0,0 0 0,0 0 0,0 0 0,-1 1 0,1-1 0,-1 1 0,1-1 0,-1 1 0,0 0 0,0 0 0,0 0 1,0 0-1,-4-1 0,1 0 21,-1 1 1,1 0-1,0 0 1,-1 1-1,1 0 1,-1 0-1,0 0 1,1 1 0,-1 0-1,-9 1 1,11 0-71,-1 0 0,0 0 1,0 1-1,1-1 1,-1 1-1,1 0 1,0 1-1,-1-1 1,1 1-1,0 0 0,-8 7 1,11-8-70,-1 1 1,1-1 0,0 1 0,0-1-1,0 1 1,0 0 0,0 0-1,1 0 1,-1 0 0,1 0-1,0 0 1,0 0 0,0 1-1,0-1 1,1 0 0,-1 1-1,1-1 1,0 0 0,0 1-1,0 6 1,1-8-229,0 1-1,0-1 1,0 1-1,1-1 1,-1 0-1,1 1 1,-1-1-1,1 0 1,-1 0-1,1 0 1,0 0-1,0-1 1,0 1-1,0 0 1,1-1-1,-1 1 1,0-1-1,1 0 1,-1 0-1,1 0 1,-1 0-1,1 0 1,-1-1-1,1 1 1,-1-1-1,1 1 1,0-1-1,-1 0 1,5 0-1,31 1-6056</inkml:trace>
  <inkml:trace contextRef="#ctx0" brushRef="#br0" timeOffset="1">537 53 17232,'0'0'2984,"-13"5"-1035,-4 3-1407,-1 0 0,1 1-1,1 1 1,-25 18 0,35-24-411,1 0-1,0 0 1,0 1 0,0-1-1,0 1 1,1 0 0,0 1-1,0-1 1,0 1 0,1 0-1,0 0 1,0 0 0,0 0-1,1 0 1,0 1 0,0-1-1,1 1 1,0-1 0,-1 9-1,2-13-127,0 1-1,0-1 0,1 0 0,-1 1 1,1-1-1,0 0 0,-1 0 0,1 0 0,0 1 1,0-1-1,0 0 0,1 0 0,-1 0 1,0-1-1,1 1 0,-1 0 0,1 0 1,0-1-1,0 1 0,-1-1 0,3 2 1,1 0-13,0-1 0,0 0 0,0 0 1,0 0-1,0-1 0,0 1 0,0-1 1,1 0-1,6 0 0,-3-1-89,1 1-1,-1-2 1,1 1-1,-1-1 1,1-1-1,-1 0 1,0 0-1,0-1 1,0 0-1,15-7 1,-14 3 35,1 0 1,-1-1 0,0 0-1,-1-1 1,0 0-1,0-1 1,-1 0-1,8-13 1,-12 16 172,0 1 0,0-1 0,-1 0 0,0 0 0,-1 0 0,1 0 0,-1-1 1,-1 1-1,1-1 0,-2 1 0,1-1 0,-1 1 0,0-1 0,0 0 0,-2-8 0,2 13-58,-1 0 0,0 0 0,0 0 0,0 0 0,-1 1 0,1-1 0,-1 0 0,1 1 0,-1 0 0,0-1 0,0 1-1,0 0 1,0 0 0,0 0 0,0 0 0,-1 0 0,1 0 0,-1 1 0,-3-3 0,1 2 17,-1 0 1,1 0 0,-1 0-1,0 0 1,1 1-1,-1 0 1,0 0 0,0 1-1,-11 0 1,11 0-140,0 1 1,-1 0 0,1 0 0,0 0-1,0 1 1,1 0 0,-1 0-1,0 0 1,-8 6 0,12-7-96,-1 1 1,0 0-1,1 0 0,-1 0 1,1 0-1,0 0 0,0 1 1,0-1-1,0 1 0,0-1 1,0 1-1,1 0 0,-1 0 1,1 0-1,0 0 0,0 0 1,0 0-1,-1 4 0,3 9-4035,6-4-1981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4.181"/>
    </inkml:context>
    <inkml:brush xml:id="br0">
      <inkml:brushProperty name="width" value="0.025" units="cm"/>
      <inkml:brushProperty name="height" value="0.025" units="cm"/>
    </inkml:brush>
  </inkml:definitions>
  <inkml:trace contextRef="#ctx0" brushRef="#br0">34 169 19442,'-3'10'1036,"-5"14"-297,2 1-1,0 0 1,2 0 0,1 0 0,0 1-1,2-1 1,3 32 0,-2-55-720,0 1 0,1-1 1,-1 0-1,1 0 0,-1 0 1,1 0-1,0 0 0,0 0 0,0 0 1,0 0-1,0 0 0,0 0 1,1-1-1,-1 1 0,1 0 1,-1-1-1,1 1 0,0-1 1,-1 1-1,1-1 0,0 0 1,0 0-1,0 0 0,0 0 1,0 0-1,0 0 0,0-1 0,0 1 1,0-1-1,5 1 0,-5-1 1,1 0 0,-1 0 0,1-1 0,0 1 0,-1-1 0,1 0 0,-1 1-1,1-1 1,-1 0 0,0-1 0,1 1 0,-1 0 0,0-1 0,0 1 0,0-1 0,0 0-1,0 1 1,0-1 0,0 0 0,-1 0 0,1 0 0,0-1 0,-1 1 0,0 0-1,2-4 1,2-7-66,-1-1-1,0 1 0,-1-1 1,-1 0-1,0 0 0,-1 0 1,0 0-1,-1 0 0,-3-20 1,-2-1-252,-1-1-1,-15-49 1,19 80 239,2 2 48,0 1 1,-1 0 0,1 0-1,-1 0 1,0 0-1,1-1 1,-1 1 0,0 0-1,0 0 1,0 0 0,0 0-1,-1 1 1,1-1 0,-1 0-1,1 0 1,-1 1 0,1-1-1,-4-1 1,4 3 11,1 1 0,-1 0 1,0 0-1,1 0 0,-1 0 1,1-1-1,-1 1 1,1 0-1,-1 0 0,1 0 1,0 0-1,0 0 0,-1 0 1,1 0-1,0 0 0,0 0 1,0 0-1,0 0 0,0 0 1,0 0-1,0 0 0,0 0 1,1 0-1,-1 2 0,6 29 270,-4-28-228,0 0 1,0 0-1,0-1 1,1 1-1,-1-1 0,1 0 1,0 0-1,0 0 0,0 0 1,0 0-1,1-1 1,-1 1-1,1-1 0,-1 0 1,1 0-1,0 0 0,0-1 1,0 1-1,0-1 1,0 0-1,0 0 0,0 0 1,0-1-1,0 1 0,1-1 1,-1 0-1,0 0 1,0-1-1,0 1 0,1-1 1,-1 0-1,5-2 0,-2 1-20,0 0 0,0-1 0,0 1 0,0-2-1,0 1 1,-1-1 0,1 0 0,-1 0 0,0-1-1,-1 0 1,1 0 0,-1 0 0,0-1 0,0 0-1,-1 0 1,1 0 0,4-9 0,-5 6-5,-1 0 0,0 0 0,0 0 0,0 0 0,-1 0 0,-1-1 0,2-10 0,-20 47-547,8-1 508,0 1 0,2 0-1,1 0 1,1 1 0,1 0-1,0 53 1,4-77-112,0-1 1,0 0-1,0 1 0,1-1 1,0 1-1,-1-1 1,1 1-1,0-1 0,1 0 1,-1 0-1,1 0 0,-1 1 1,1-1-1,0-1 0,0 1 1,0 0-1,1 0 1,-1-1-1,0 1 0,1-1 1,0 0-1,0 0 0,-1 0 1,1 0-1,0 0 1,1-1-1,4 3 0,-3-3-165,0 0 1,0 1-1,0-2 0,0 1 0,1 0 0,-1-1 0,0 0 0,0 0 1,1-1-1,-1 0 0,0 1 0,0-2 0,0 1 0,0-1 0,0 1 0,0-1 1,8-5-1,30-25-335,-36 26 1194,0 0 0,0 0 0,1 1 0,-1 0 0,1 1 0,13-6 0,-21 10-504,1 0 1,-1 0 0,0 0-1,0 0 1,0-1 0,0 1-1,0 0 1,0 0 0,0 0-1,0 0 1,1 0 0,-1 0-1,0 0 1,0 0 0,0 0 0,0 0-1,0 0 1,0 0 0,0 0-1,1 0 1,-1 0 0,0 0-1,0 0 1,0 0 0,0 0-1,0 0 1,0 0 0,0 1-1,1-1 1,-1 0 0,0 0-1,0 0 1,0 0 0,0 0 0,0 0-1,0 0 1,0 0 0,0 0-1,0 0 1,0 1 0,0-1-1,1 0 1,-1 0 0,0 0-1,0 0 1,0 0 0,0 0-1,0 0 1,0 1 0,0-1 0,0 0-1,0 0 1,0 0 0,0 0-1,0 0 1,0 0 0,0 0-1,0 1 1,0-1 0,-6 11 1068,-9 10-375,9-14-490,-25 20 807,31-27-897,8-27 293,-3 15-528,-1 0-1,-1 0 0,0-1 0,-1 1 0,-1-1 1,1-24-1,3-23-149,-5 58 80,1 0-1,-1 0 1,1 0-1,0 1 1,0-1-1,0 0 1,0 0-1,0 1 1,0-1 0,0 1-1,0-1 1,1 1-1,-1 0 1,1-1-1,-1 1 1,1 0-1,-1 0 1,1 0-1,0 0 1,-1 0-1,1 0 1,0 1 0,0-1-1,0 0 1,0 1-1,-1 0 1,1-1-1,0 1 1,2 0-1,10-1-1616,0 0 1,0 1-1,16 2 0,-6 0-1631,16-1-1711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4.511"/>
    </inkml:context>
    <inkml:brush xml:id="br0">
      <inkml:brushProperty name="width" value="0.025" units="cm"/>
      <inkml:brushProperty name="height" value="0.025" units="cm"/>
    </inkml:brush>
  </inkml:definitions>
  <inkml:trace contextRef="#ctx0" brushRef="#br0">203 104 14446,'0'0'3005,"-12"-1"-1008,1-1-1741,1 1 0,0 1 0,-1 0 0,1 0 0,-1 1 0,-19 4 0,25-4-69,0 1 1,-1-1-1,1 2 1,0-1-1,0 0 1,0 1-1,0 0 1,1 0-1,-1 1 1,1-1 0,0 1-1,0 0 1,0 0-1,0 0 1,1 0-1,0 1 1,-4 7-1,5-10-113,0 1-1,0 0 1,1 0-1,0 0 1,0 0 0,-1 0-1,2 0 1,-1 0-1,0 0 1,1 0-1,-1 1 1,1-1-1,0 0 1,0 0-1,0 0 1,1 1 0,-1-1-1,1 0 1,-1 0-1,3 4 1,-2-4-37,1-1 0,0 1-1,0-1 1,0 0 0,0 1 0,0-1 0,0 0 0,1-1 0,-1 1 0,1 0 0,-1-1 0,1 1-1,0-1 1,-1 0 0,1 0 0,0 0 0,5 1 0,0 0-111,0-1 0,0 0 0,-1 0 0,1-1 0,0 0 0,0-1 0,0 0 0,0 0 0,-1 0 0,1-1 0,0 0 0,-1-1 0,1 1 0,-1-1 0,13-8 0,-7 1-299,-2-1 0,1 0 0,-1 0 0,-1-1 0,0 0 0,-1-1 0,9-14 0,-13 19 502,0-1 1,-1 0 0,0 0 0,0-1 0,-1 1-1,0-1 1,-1 1 0,0-1 0,0 0 0,-1 0-1,0 0 1,-1-12 0,0 22-90,-1-1 0,1 1 0,0 0 0,0-1-1,0 1 1,-1 0 0,1-1 0,0 1 0,0 0 0,0-1 0,-1 1 0,1 0-1,0 0 1,-1-1 0,1 1 0,0 0 0,-1 0 0,1 0 0,0 0 0,-1-1-1,1 1 1,0 0 0,-1 0 0,1 0 0,0 0 0,-1 0 0,1 0 0,-1 0 0,1 0-1,0 0 1,-1 0 0,1 0 0,0 0 0,-1 0 0,1 0 0,0 1 0,-1-1-1,1 0 1,0 0 0,-1 0 0,1 0 0,0 1 0,-1-1 0,1 0 0,0 0-1,-1 1 1,1-1 0,0 0 0,0 0 0,-1 1 0,1-1 0,0 0 0,0 1 0,0-1-1,-1 1 1,-15 15 129,12-7-88,0 0-1,0 0 0,1 0 1,0 1-1,0-1 1,1 1-1,0 0 0,1-1 1,0 1-1,1 0 0,2 19 1,-1-21-257,0 0 1,1 0-1,0-1 0,0 1 1,1 0-1,5 11 1,-5-14-375,0 0 1,1 0-1,-1 0 0,1 0 1,0-1-1,0 1 1,1-1-1,-1 0 1,8 4-1,13 4-5253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4.888"/>
    </inkml:context>
    <inkml:brush xml:id="br0">
      <inkml:brushProperty name="width" value="0.025" units="cm"/>
      <inkml:brushProperty name="height" value="0.025" units="cm"/>
    </inkml:brush>
  </inkml:definitions>
  <inkml:trace contextRef="#ctx0" brushRef="#br0">13 0 18193,'0'0'8168,"-13"61"-7720,13-41-352,0-5-864,0-5-4293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5.247"/>
    </inkml:context>
    <inkml:brush xml:id="br0">
      <inkml:brushProperty name="width" value="0.025" units="cm"/>
      <inkml:brushProperty name="height" value="0.025" units="cm"/>
    </inkml:brush>
  </inkml:definitions>
  <inkml:trace contextRef="#ctx0" brushRef="#br0">1 995 12620,'420'-108'3677,"-64"15"-2630,417-86-579,654-164-327,-1218 286-13,643-139-2487,-781 188 2230,-79 4-4632,-21-3-4566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59.655"/>
    </inkml:context>
    <inkml:brush xml:id="br0">
      <inkml:brushProperty name="width" value="0.025" units="cm"/>
      <inkml:brushProperty name="height" value="0.025" units="cm"/>
    </inkml:brush>
  </inkml:definitions>
  <inkml:trace contextRef="#ctx0" brushRef="#br0">5667 948 8936,'0'-7'1025,"1"1"-881,-2 0 0,1 0-1,0-1 1,-1 1-1,0 0 1,-1 0-1,1 1 1,-1-1-1,-1 0 1,1 0-1,-1 1 1,1 0-1,-2-1 1,1 1 0,0 0-1,-1 0 1,-5-4-1,-24-17-641,-1 1-1,-1 2 1,-1 2-1,-1 1 1,-52-20-1,30 13 212,-568-237 3299,424 195-2041,-247-51 0,-418-29-916,580 120-63,-304 8-1,421 29 62,0 8 1,1 7-1,1 8 0,1 7 1,-252 93-1,336-100-38,3 4 1,1 4-1,1 3 0,3 3 0,-126 99 0,163-113 44,3 2 0,1 2-1,1 1 1,2 2 0,1 1-1,3 1 1,1 2 0,2 0-1,2 2 1,2 1 0,-30 88 0,45-109-50,1 0 1,0 0 0,2 0-1,1 0 1,1 1 0,1-1 0,1 0-1,1 1 1,1-1 0,1 0-1,15 46 1,-7-38-9,2 0 1,1-1-1,1-1 0,2-1 1,1 0-1,1-2 0,1 0 0,25 24 1,19 12 16,2-4 0,3-2 0,2-4 0,2-3 0,3-3 1,127 58-1,-22-27 73,366 101 0,-159-82 218,5-17-1,2-17 1,3-17 0,705-10-1,-919-46-96,0-7 0,-1-8 0,297-81-1,-364 71 208,-2-4-1,-1-6 0,-3-5 0,-2-5 0,-3-4 0,157-115 0,-222 142-188,-2-1 0,-1-2 0,-2-1 0,-1-2 0,57-81 0,-80 100-203,0-1 0,-2 0 0,0 0 0,-1-1 1,-2 0-1,0-1 0,-1 0 0,-1 0 1,0 0-1,-2 0 0,-1-1 0,-1 1 1,-1-1-1,-1 1 0,-6-42 0,0 37-32,-1 0-1,-2 1 0,0 0 0,-2 1 0,0 0 0,-2 1 0,-1 0 1,-30-37-1,0 8-244,-2 3 1,-72-60 0,42 48-617,-2 3 1,-137-76 0,-191-66-5310,235 125 201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03.600"/>
    </inkml:context>
    <inkml:brush xml:id="br0">
      <inkml:brushProperty name="width" value="0.025" units="cm"/>
      <inkml:brushProperty name="height" value="0.025" units="cm"/>
    </inkml:brush>
  </inkml:definitions>
  <inkml:trace contextRef="#ctx0" brushRef="#br0">264 295 5733,'0'0'107,"1"-8"-315,0-8 171,1-53 4704,-2 63-4106,-1 1 0,1-1-1,-1 0 1,0 1 0,0-1 0,-1 0 0,1 1 0,-1-1 0,-5-7 0,5 11-355,0 0 1,-1 0-1,1 0 1,0 1-1,-1 0 1,0-1-1,1 1 1,-1 0-1,0 0 1,0 0-1,1 0 1,-1 1-1,0-1 1,0 1-1,0 0 1,0 0-1,0 0 1,-5 1-1,1-1-177,0 1-1,0-1 0,0 2 0,0-1 1,0 1-1,-11 4 0,8-1-30,1 0-1,0 1 1,1 0-1,-1 0 1,1 1 0,0 0-1,1 0 1,0 1-1,0 0 1,1 0-1,-1 1 1,2 0-1,-1 0 1,2 0 0,-1 1-1,1 0 1,0-1-1,1 1 1,0 1-1,1-1 1,0 0-1,1 1 1,-1 16 0,3-11-2,0 0 1,2 0 0,0 0 0,0-1 0,2 1-1,0-1 1,0 0 0,1 0 0,1-1 0,1 1-1,0-2 1,1 1 0,10 12 0,-13-19 2,0 1 1,0-1 0,1 0-1,0-1 1,0 0 0,1 0-1,0 0 1,0-1 0,0 0-1,0-1 1,1 0-1,0 0 1,0-1 0,0 0-1,0 0 1,0-1 0,0 0-1,1-1 1,-1 0 0,1 0-1,-1-1 1,1-1-1,11-1 1,-13 0 55,-1-1 1,0 1-1,0-1 0,0-1 0,0 0 0,-1 1 0,1-2 1,-1 1-1,0-1 0,0 0 0,-1 0 0,0-1 1,1 0-1,-2 0 0,1 0 0,-1 0 0,5-9 0,1-3 192,-1-1-1,-1 0 1,0 0-1,-2-1 0,6-24 1,-3-1 656,5-70 0,-13 96-743,0 0 0,-2 0-1,0 0 1,-1 1 0,-1-1 0,-8-27 0,9 39-130,-1 1 1,0 0-1,0-1 0,-1 1 0,1 0 1,-1 0-1,-1 1 0,1-1 0,-1 1 0,0 0 1,0 0-1,0 1 0,-1-1 0,0 1 1,0 0-1,0 1 0,0 0 0,0 0 0,-1 0 1,0 0-1,-13-2 0,12 3-72,-1 1-1,0 0 0,1 0 1,-1 1-1,0 0 1,1 1-1,-1 0 1,1 0-1,-1 1 0,1 0 1,-1 0-1,1 1 1,0 0-1,0 1 1,0 0-1,1 0 0,-11 8 1,-31 33-2118,30-24-1707,15-19-1061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29.333"/>
    </inkml:context>
    <inkml:brush xml:id="br0">
      <inkml:brushProperty name="width" value="0.025" units="cm"/>
      <inkml:brushProperty name="height" value="0.025" units="cm"/>
    </inkml:brush>
  </inkml:definitions>
  <inkml:trace contextRef="#ctx0" brushRef="#br0">1 127 7847,'0'0'967,"9"0"-444,149-13 2559,22-2-223,246 14-1528,553 4 3141,1251-39-3804,-1206 4-636,-33 12-11,-427 14-10,455 0-9,-339 5-4,2216 9-36,-1930-3 32,204 3 18,-36 50-32,-421-14 40,1154 91-21,-1468-101-25,-6 2 54,350 23-29,-714-56-74,-19-2-352,-1 0 0,1 0 0,-1-1 0,1 0 0,0 0-1,-1-1 1,13-3 0,-14-6-4553,-4-6-4710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0.795"/>
    </inkml:context>
    <inkml:brush xml:id="br0">
      <inkml:brushProperty name="width" value="0.025" units="cm"/>
      <inkml:brushProperty name="height" value="0.025" units="cm"/>
    </inkml:brush>
  </inkml:definitions>
  <inkml:trace contextRef="#ctx0" brushRef="#br0">1 102 3683,'0'0'887,"5"-9"2454,14-24-803,14-27 7608,-30 94-7578,-7 136-1437,1-85-2607,2 0-5973,1-71 3883,5-6-229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1.170"/>
    </inkml:context>
    <inkml:brush xml:id="br0">
      <inkml:brushProperty name="width" value="0.025" units="cm"/>
      <inkml:brushProperty name="height" value="0.025" units="cm"/>
    </inkml:brush>
  </inkml:definitions>
  <inkml:trace contextRef="#ctx0" brushRef="#br0">22 168 11179,'0'0'4276,"-4"-9"-1655,-12-32-336,16 39-2190,-1 0 1,1 0-1,0 0 1,-1 0-1,1 0 1,0-1 0,0 1-1,1 0 1,-1 0-1,0 0 1,1 0-1,-1 0 1,1 0 0,0 0-1,0 0 1,-1 0-1,1 0 1,1 0-1,-1 1 1,0-1 0,0 0-1,1 1 1,-1-1-1,0 1 1,1-1 0,0 1-1,3-3 1,3-1 67,1 0-1,0 0 1,0 1 0,12-5 0,-16 7-66,15-5 14,1 1-1,0 0 1,0 2-1,0 0 1,36 0 0,-50 3-116,1 1 1,0-1 0,-1 2 0,1-1-1,0 1 1,-1 1 0,1-1-1,-1 1 1,0 0 0,0 1-1,1 0 1,-2 0 0,1 1-1,0-1 1,-1 1 0,1 1-1,-1-1 1,11 12 0,-15-12 10,1 0-1,0 1 1,-1 0 0,0-1 0,0 1 0,-1 0 0,1 0-1,-1 0 1,0 0 0,-1 0 0,1 1 0,-1-1-1,0 0 1,0 0 0,0 0 0,-1 0 0,0 0-1,0 0 1,0 0 0,-1 0 0,0 0 0,0 0-1,0 0 1,-4 6 0,-6 11 70,-1-2 0,-1 0 0,-28 31 0,41-50-77,-3 4-47,0 0-10,0 1 1,0-1 0,-1 0 0,0 0 0,0 0-1,-1-1 1,1 0 0,-1 0 0,0 0 0,-11 5-1,20-23-4324,13-8-775,6-3-924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1.833"/>
    </inkml:context>
    <inkml:brush xml:id="br0">
      <inkml:brushProperty name="width" value="0.025" units="cm"/>
      <inkml:brushProperty name="height" value="0.025" units="cm"/>
    </inkml:brush>
  </inkml:definitions>
  <inkml:trace contextRef="#ctx0" brushRef="#br0">51 0 6983,'0'0'2840,"0"12"181,-3 8-1546,0 1 0,-2-1 1,0 1-1,-1-1 0,-11 24 0,15-38-1097,-1 0 1,2 0-1,-1 0 0,1 0 1,0 1-1,0 11 0,1-18-367,-1 0 0,1 1-1,0-1 1,0 0 0,0 0 0,0 0 0,0 1 0,0-1-1,0 0 1,0 0 0,1 1 0,-1-1 0,0 0 0,0 0-1,0 0 1,0 1 0,0-1 0,0 0 0,0 0-1,0 0 1,0 1 0,1-1 0,-1 0 0,0 0 0,0 0-1,0 0 1,0 0 0,1 1 0,-1-1 0,0 0-1,0 0 1,0 0 0,1 0 0,-1 0 0,0 0 0,0 0-1,0 0 1,1 0 0,-1 0 0,0 1 0,1-1 0,10-6 464,9-11 410,-13 1-744,-1 0 1,0 0-1,-1 0 0,-1 0 1,0-1-1,-2 0 0,2-24 1,-3 39-547,-5 48 344,3-33 62,0-1 1,0 1 0,1-1-1,2 16 1,-1-27 0,-1 0-1,0 0 1,1 0 0,0 1 0,-1-1 0,1 0 0,0 0-1,-1 0 1,1-1 0,0 1 0,0 0 0,0 0 0,0 0-1,0-1 1,0 1 0,0 0 0,0-1 0,0 1 0,0-1 0,0 1-1,0-1 1,1 1 0,-1-1 0,0 0 0,0 0 0,0 0-1,1 0 1,-1 0 0,0 0 0,0 0 0,0 0 0,1 0-1,-1 0 1,0-1 0,0 1 0,0 0 0,2-1 0,1 0 22,1 0 1,0-1 0,-1 1 0,1-1 0,-1 0 0,1 0 0,-1-1-1,4-2 1,0-3 7,0-1-1,-1 0 0,0 0 0,0-1 1,-1 0-1,-1 0 0,0 0 0,0-1 1,5-18-1,0 3-7,-9 25-158,-1 4-181,-1 10 194,-1 0-1,0 1 1,-1-1 0,-8 23-1,7-23 163,0 1 1,1-1-1,0 0 0,-2 27 1,5-39-35,0 0-1,0 0 1,0 0 0,0-1 0,0 1-1,0 0 1,0 0 0,1 0-1,-1 0 1,0-1 0,0 1 0,1 0-1,-1 0 1,0-1 0,1 1 0,-1 0-1,1-1 1,-1 1 0,1 0-1,-1-1 1,1 1 0,0 0 0,-1-1-1,1 1 1,0-1 0,-1 1 0,1-1-1,0 0 1,1 1 0,0-1 13,0 1-1,0-1 1,0 0 0,1 0-1,-1 0 1,0 0 0,0 0-1,0 0 1,0-1 0,1 1 0,1-2-1,4 0 35,0-2-1,0 1 0,0-1 0,13-9 1,-9 3-18,-1-1 0,0 0 0,-1-1 0,17-23 0,-14 16-19,-12 18-21,-1 1 1,0-1-1,1 1 1,-1-1-1,1 0 0,-1 1 1,1-1-1,0 1 0,-1-1 1,1 1-1,-1 0 1,1-1-1,0 1 0,0 0 1,-1-1-1,1 1 0,0 0 1,-1 0-1,1 0 0,0 0 1,0-1-1,-1 1 1,1 0-1,0 0 0,0 0 1,-1 1-1,1-1 0,0 0 1,0 0-1,-1 0 1,1 0-1,0 1 0,-1-1 1,1 0-1,0 1 0,-1-1 1,1 1-1,0 0 1,26 26-234,-11-10 167,-12-14 57,0 1 1,1 0 0,-1 0-1,-1 0 1,1 1 0,-1-1-1,1 1 1,-1 0 0,-1 0-1,1 0 1,-1 0 0,3 8-1,-5-12 14,0-1 0,0 0-1,1 1 1,-1-1-1,0 1 1,1-1 0,-1 1-1,0-1 1,1 0-1,-1 1 1,1-1 0,-1 0-1,1 0 1,-1 1-1,0-1 1,1 0 0,-1 0-1,1 1 1,-1-1-1,1 0 1,-1 0 0,1 0-1,-1 0 1,1 0-1,-1 0 1,1 0 0,0 0-1,-1 0 1,1 0-1,-1 0 1,1 0 0,-1 0-1,1-1 1,-1 1-1,1 0 1,-1 0 0,1 0-1,-1-1 1,1 0-1,19-13-440,-17 5-1026,-1-1 0,0 1 0,0-1 0,0 1 0,-1-1 1,-1 0-1,0 1 0,0-1 0,-3-19 0,-5-5-2388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2.195"/>
    </inkml:context>
    <inkml:brush xml:id="br0">
      <inkml:brushProperty name="width" value="0.025" units="cm"/>
      <inkml:brushProperty name="height" value="0.025" units="cm"/>
    </inkml:brush>
  </inkml:definitions>
  <inkml:trace contextRef="#ctx0" brushRef="#br0">1 0 8840,'0'0'12716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2.543"/>
    </inkml:context>
    <inkml:brush xml:id="br0">
      <inkml:brushProperty name="width" value="0.025" units="cm"/>
      <inkml:brushProperty name="height" value="0.025" units="cm"/>
    </inkml:brush>
  </inkml:definitions>
  <inkml:trace contextRef="#ctx0" brushRef="#br0">112 0 11627,'0'0'4474,"-8"2"-2147,2-1-2079,1 0 0,-1 1 1,0 0-1,0 0 0,1 1 0,-1-1 0,1 1 0,0 0 0,0 1 1,0 0-1,-7 6 0,8-7-157,2 0-1,-1 0 1,0 1 0,1-1 0,-1 1 0,1-1-1,0 1 1,0 0 0,1 0 0,-1 0 0,1 0-1,0 0 1,0 0 0,0 0 0,1 0 0,-1 0 0,1 1-1,0-1 1,0 0 0,1 6 0,0-8-70,-1 0 0,1-1 0,0 1 0,0 0 0,0 0 0,0-1 0,1 1 0,-1-1 0,0 1 0,0-1 0,1 1 0,-1-1-1,1 0 1,0 0 0,-1 0 0,1 0 0,0 0 0,0 0 0,-1 0 0,1 0 0,0-1 0,0 1 0,0-1 0,0 1 0,0-1 0,0 0 0,0 0 0,0 0 0,0 0 0,2 0 0,1 0 75,1 0 0,-1 0-1,0-1 1,1 0 0,-1 0-1,0 0 1,0 0 0,0-1-1,0 0 1,8-3 0,-7 0 4,0 1-1,-1-1 1,1 1 0,-1-1 0,0-1 0,0 1 0,0-1 0,-1 0-1,0 0 1,0 0 0,0-1 0,-1 1 0,0-1 0,0 0 0,-1 0-1,3-13 1,-22 44-255,14-18 188,1-1-1,-1 0 0,1 1 0,1-1 0,-1 1 0,1-1 1,0 1-1,0 0 0,0 11 0,1-15-43,1-1 1,-1 1-1,1 0 1,-1 0-1,1 0 1,0-1-1,0 1 1,0 0-1,0-1 0,0 1 1,0-1-1,0 1 1,0-1-1,1 0 1,-1 1-1,1-1 1,-1 0-1,1 0 0,-1 0 1,1 0-1,0 0 1,-1 0-1,1 0 1,0-1-1,0 1 1,-1-1-1,1 1 0,0-1 1,0 0-1,0 1 1,0-1-1,0 0 1,2-1-1,5 2-847,0 0-1,0-1 0,0 0 1,0-1-1,9-2 1,16-11-6098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3.168"/>
    </inkml:context>
    <inkml:brush xml:id="br0">
      <inkml:brushProperty name="width" value="0.025" units="cm"/>
      <inkml:brushProperty name="height" value="0.025" units="cm"/>
    </inkml:brush>
  </inkml:definitions>
  <inkml:trace contextRef="#ctx0" brushRef="#br0">53 1 16015,'0'0'3620,"-5"10"-2280,-2 11-788,1 0-1,1 0 1,1 0 0,-2 35 0,-2 60 1047,-3 108-347,11-224-1242,0-1-1,1 1 0,-1 0 1,0 0-1,0 0 0,0-1 1,1 1-1,-1 0 1,0 0-1,0 0 0,1 0 1,-1 0-1,0 0 0,1 0 1,-1-1-1,0 1 1,0 0-1,1 0 0,-1 0 1,0 0-1,1 0 1,-1 0-1,0 0 0,1 1 1,-1-1-1,0 0 0,0 0 1,1 0-1,-1 0 1,0 0-1,0 0 0,1 0 1,-1 1-1,0-1 0,0 0 1,1 0-1,-1 0 1,0 0-1,0 1 0,0-1 1,1 0-1,-1 0 1,0 1-1,0-1 0,0 0 1,0 0-1,0 1 0,1-1 1,-1 0-1,0 1 1,0-1-1,0 0 0,0 0 1,0 1-1,0-1 0,0 0 1,0 1-1,0-1 1,0 0-1,0 0 0,0 1 1,0-1-1,0 0 0,-1 1 1,1-1-1,0 1 1,14-20 840,-6-10-1006,0 1 0,-2-1 0,-2 0 0,2-35 0,-6 71 137,0-1-1,0 1 0,1-1 1,0 1-1,0-1 0,0 0 0,1 1 1,0-1-1,0 0 0,1 0 1,0 0-1,3 5 0,-3-7 16,-1-1 0,1-1-1,0 1 1,0 0 0,0-1-1,1 1 1,-1-1 0,0 0-1,1 0 1,0 0 0,-1 0-1,1-1 1,0 0 0,0 0-1,0 0 1,0 0 0,0 0-1,0-1 1,0 0 0,6 0 0,-4 0 56,1 0 0,-1-1 0,1 0 0,-1 0 0,1-1 1,-1 1-1,0-1 0,1-1 0,-1 1 0,0-1 1,-1 0-1,1-1 0,0 1 0,-1-1 0,0 0 1,0-1-1,0 1 0,-1-1 0,1 0 0,-1 0 1,0 0-1,0-1 0,-1 1 0,0-1 0,0 0 1,0 0-1,-1 0 0,1 0 0,-1-1 0,-1 1 1,1-1-1,-1 1 0,-1-1 0,1 1 0,-1-13 1,0 18-58,0 1 1,0 0 0,0 0 0,0 0 0,0 0 0,0-1-1,0 1 1,0 0 0,0 0 0,0 0 0,0 0 0,0-1 0,0 1-1,0 0 1,0 0 0,0 0 0,0 0 0,0 0 0,0-1-1,-1 1 1,1 0 0,0 0 0,0 0 0,0 0 0,0 0-1,0-1 1,0 1 0,0 0 0,0 0 0,-1 0 0,1 0 0,0 0-1,0 0 1,0 0 0,0 0 0,0-1 0,-1 1 0,1 0-1,0 0 1,0 0 0,0 0 0,0 0 0,-1 0 0,1 0-1,0 0 1,0 0 0,0 0 0,0 0 0,-1 0 0,1 0 0,-10 7-203,-6 12 76,11-11 104,0 1 0,0 0 1,1 0-1,-5 14 1,9-22 24,-1 1 1,1-1-1,-1 1 1,1 0 0,0-1-1,-1 1 1,1 0 0,0-1-1,0 1 1,0 0-1,1-1 1,-1 1 0,0 0-1,0-1 1,1 1-1,-1 0 1,1-1 0,0 1-1,-1-1 1,1 1 0,0-1-1,0 0 1,0 1-1,0-1 1,0 0 0,0 1-1,0-1 1,1 0 0,-1 0-1,0 0 1,1 0-1,-1 0 1,1 0 0,2 1-1,26 7 19,0-1 0,0-2 0,1 0-1,0-2 1,0-2 0,33-1 0,-63-1 17,0-1 1,-1 1 0,1-1-1,0 0 1,0 1 0,0-1-1,0 0 1,-1 1 0,1-1 0,0 0-1,-1 0 1,1 0 0,0 0-1,-1 1 1,1-1 0,-1 0-1,0 0 1,1 0 0,-1 0-1,0 0 1,1 0 0,-1 0-1,0 0 1,0-1 0,0 1-1,0 0 1,0 0 0,0-2-1,-1-42 809,1 34-673,-1-1-86,0 0 0,-1 0 1,0 0-1,-1 0 0,0 1 1,-1-1-1,-8-15 1,7 14-77,5 12-52,0 1 0,0-1-1,0 1 1,0-1 0,0 1 0,1-1 0,-1 1-1,0 0 1,0-1 0,0 1 0,1-1 0,-1 1-1,0 0 1,1-1 0,-1 1 0,0 0 0,1-1-1,-1 1 1,0 0 0,1 0 0,-1-1 0,0 1-1,1 0 1,-1 0 0,1 0 0,-1-1 0,1 1-1,-1 0 1,1 0 0,-1 0 0,0 0 0,1 0-1,-1 0 1,1 0 0,-1 0 0,1 0 0,-1 0-1,1 0 1,-1 0 0,1 1 0,28-2-2082,-23 2 1217,23-2-3682,4 0-3230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3.858"/>
    </inkml:context>
    <inkml:brush xml:id="br0">
      <inkml:brushProperty name="width" value="0.025" units="cm"/>
      <inkml:brushProperty name="height" value="0.025" units="cm"/>
    </inkml:brush>
  </inkml:definitions>
  <inkml:trace contextRef="#ctx0" brushRef="#br0">0 26 11755,'2'-25'6117,"2"29"-2162,4 45-2507,-10 181-192,-2-48-547,4-178-698,0-1 0,0 1-1,0 0 1,1-1 0,0 1 0,-1-1 0,1 1 0,0-1-1,1 1 1,-1-1 0,1 0 0,3 6 0,-4-8 24,0 0 0,1 0 0,-1 0-1,1 0 1,-1 0 0,1 0 0,-1 0 0,1 0 0,-1-1 0,1 1 0,0 0 0,0-1 0,-1 0-1,1 1 1,0-1 0,0 0 0,-1 0 0,1 0 0,0 0 0,0 0 0,-1 0 0,1-1 0,0 1-1,0-1 1,-1 1 0,1-1 0,0 0 0,1 0 0,6-3 242,-1-1-1,1 0 1,-1 0-1,0 0 1,-1-1-1,0 0 1,10-10-1,48-57 772,-47 51-785,-14 16-214,94-117 1137,-87 108-1310,-1-1-1,0-1 1,-1 0-1,-1 0 0,0-1 1,4-19-1,-11 37-41,-1 0 0,0-1 0,0 1 0,0 0 0,1-1 0,-1 1-1,0-1 1,0 1 0,0-1 0,0 1 0,0 0 0,0-1 0,0 1-1,0-1 1,0 1 0,0-1 0,0 1 0,0 0 0,0-1 0,0 1 0,0-1-1,0 1 1,0-1 0,-1 1 0,1 0 0,0-1 0,0 1 0,0 0 0,-1-1-1,1 1 1,0 0 0,-1-1 0,1 1 0,0 0 0,-1-1 0,1 1-1,0 0 1,-1 0 0,1-1 0,0 1 0,-1 0 0,1 0 0,-1 0 0,1 0-1,0 0 1,-1-1 0,1 1 0,-1 0 0,1 0 0,-1 0 0,1 0-1,0 0 1,-1 0 0,1 0 0,-1 1 0,1-1 0,-1 0 0,1 0 0,-1 0-1,-1 0-403,-16 0-8985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4.362"/>
    </inkml:context>
    <inkml:brush xml:id="br0">
      <inkml:brushProperty name="width" value="0.025" units="cm"/>
      <inkml:brushProperty name="height" value="0.025" units="cm"/>
    </inkml:brush>
  </inkml:definitions>
  <inkml:trace contextRef="#ctx0" brushRef="#br0">1 77 5285,'0'0'18289,"11"7"-16757,40 21-870,-47-26-636,1-1 0,-1 0-1,0 0 1,1 0-1,-1-1 1,1 1-1,-1-1 1,1 0 0,-1 0-1,1-1 1,-1 1-1,0-1 1,1 0-1,5-2 1,54-25-1223,-49 20 211,-7 4 416,0 0 1,0 0-1,-1-1 0,0 0 0,0 0 0,0-1 0,-1 0 0,0 0 0,0 0 1,0-1-1,7-11 0,-20 28 3674,2-4-2871,1 0 1,0 0 0,0 1 0,0-1 0,1 1 0,0 0 0,0 0 0,1 0 0,0 0 0,0 0 0,1 1 0,0-1 0,-1 11 0,3-17-212,0 0 1,-1 0-1,1 0 0,0 0 0,0 0 0,0 0 0,0-1 0,0 1 1,0 0-1,0-1 0,0 1 0,0 0 0,0-1 0,0 1 0,0-1 1,0 0-1,0 1 0,1-1 0,-1 0 0,0 0 0,0 0 1,0 0-1,0 0 0,1 0 0,-1 0 0,0 0 0,0 0 0,2-1 1,39-6 578,-27 1-481,0 0 0,26-16 0,-33 16-168,1 0 1,1 1-1,-1 1 0,1-1 0,-1 1 1,1 1-1,0 0 0,1 1 0,13-2 1,-23 4 37,0 0-1,0 1 1,-1-1 0,1 1 0,0 0 0,0-1 0,0 1 0,-1 0 0,1-1 0,0 1 0,-1 0-1,1 0 1,-1-1 0,1 1 0,-1 0 0,1 0 0,-1 0 0,1 0 0,-1 0 0,0 0-1,0 0 1,1 0 0,-1 0 0,0 0 0,0 0 0,0 0 0,0 0 0,0 1 0,1 36-232,-2-32 227,1-5 14,0-1 0,0 1 0,0 0 0,0 0 0,0-1 0,0 1 0,0 0 0,0 0 0,0-1 0,1 1 0,-1 0 0,0 0 0,0-1 0,1 1 0,-1 0 0,0-1 0,1 1 0,-1 0 1,1-1-1,-1 1 0,1-1 0,-1 1 0,1-1 0,-1 1 0,1-1 0,0 1 0,-1-1 0,1 0 0,-1 1 0,1-1 0,0 0 0,-1 1 0,1-1 0,0 0 0,0 0 0,-1 0 0,1 1 0,0-1 0,0 0 0,-1 0 0,1 0 0,0 0 0,0 0 0,-1-1 0,1 1 1,0 0-1,0 0 0,-1 0 0,1-1 0,0 1 0,0-1 0,52-25-342,-13 6-476,5 19-10968,-37 1 8002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0.450"/>
    </inkml:context>
    <inkml:brush xml:id="br0">
      <inkml:brushProperty name="width" value="0.025" units="cm"/>
      <inkml:brushProperty name="height" value="0.025" units="cm"/>
    </inkml:brush>
  </inkml:definitions>
  <inkml:trace contextRef="#ctx0" brushRef="#br0">76 0 8232,'0'0'11339,"-2"70"-10347,-7-33-223,-2 8-160,6 5-1,0 5-319,3 5-161,0 0-96,-2-1 0,3-4 0,-3-6-32,2-7-417,-7-12-511,4-10-802,-2-14-1761,0-6-2275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5.367"/>
    </inkml:context>
    <inkml:brush xml:id="br0">
      <inkml:brushProperty name="width" value="0.025" units="cm"/>
      <inkml:brushProperty name="height" value="0.025" units="cm"/>
    </inkml:brush>
  </inkml:definitions>
  <inkml:trace contextRef="#ctx0" brushRef="#br0">181 112 5765,'36'-27'6727,"-34"25"-6198,-1 1 0,1 0 0,-1-1-1,1 1 1,-1-1 0,0 0 0,0 1-1,1-1 1,-1 0 0,0 0 0,-1 0-1,1 0 1,0 0 0,-1 0 0,1 0-1,-1 0 1,1 0 0,-1-4 0,0 5-453,-1 1 1,0-1 0,1 0-1,-1 1 1,0-1-1,1 1 1,-1-1 0,0 1-1,0-1 1,1 1 0,-1 0-1,0-1 1,0 1-1,0 0 1,0-1 0,1 1-1,-1 0 1,0 0 0,0 0-1,0 0 1,0 0-1,-2 0 1,-26 0 299,23 1-224,-2-1-122,-1 0 0,0 1 0,1 1 0,-1 0 0,1 0 0,-1 0 0,1 1 0,0 0 0,0 1-1,0 0 1,1 0 0,-1 1 0,-8 6 0,11-7-4,1 0 0,-1 1 0,1-1 0,-1 1 0,1 0 0,1 0 0,-1 0 0,1 1 0,0-1 0,0 1 0,0 0 0,1-1 0,0 1 0,0 1 0,0-1 0,1 0 0,0 0 0,0 12 0,1-16-21,0 0 1,0 0 0,0 0 0,0 0-1,1 0 1,-1 1 0,1-1 0,-1 0-1,1-1 1,0 1 0,0 0 0,0 0-1,0 0 1,0 0 0,0-1 0,1 1-1,-1 0 1,0-1 0,1 1 0,-1-1-1,1 0 1,0 1 0,2 1 0,1-1 30,-1 0 0,1-1 0,0 1 1,0-1-1,0 0 0,-1 0 0,1 0 0,0-1 1,10 0-1,-1-1 114,0 0 1,0-1-1,0-1 1,0 0-1,-1-1 1,21-8-1,-21 6 62,-1-1-1,0 0 1,-1-1-1,0 0 1,0-1-1,17-18 1,-24 24-140,-1 0-1,0 0 1,-1-1-1,1 1 1,-1-1-1,1 0 1,-1 0 0,0 0-1,-1 0 1,1 0-1,-1 0 1,1 0 0,-1-1-1,-1 1 1,1 0-1,0-1 1,-1 1-1,0-1 1,0 1 0,-1 0-1,1-1 1,-1 1-1,0 0 1,0-1-1,-2-6 1,0 8-66,1 0 0,-1 0 0,0 0 0,1 0 0,-1 0 0,-1 0 0,1 1 0,0-1 0,-1 1 1,1 0-1,-1 0 0,0 0 0,1 1 0,-1-1 0,0 1 0,0 0 0,0 0 0,0 0 0,0 1 0,0-1 0,0 1 0,-8 1 0,10-2-81,-1 1-1,1 0 0,-1 0 1,1 0-1,0 0 1,-1 1-1,1-1 1,-1 1-1,1-1 0,0 1 1,-1 0-1,1 0 1,0 0-1,0 0 1,0 0-1,0 1 0,0-1 1,0 1-1,0-1 1,0 1-1,1 0 1,-1-1-1,0 1 1,1 0-1,0 0 0,-1 0 1,1 1-1,0-1 1,0 0-1,0 0 1,0 0-1,0 1 0,1-1 1,-1 1-1,1-1 1,0 0-1,0 1 1,0 3-1,0-5-143,0 1 1,0-1-1,1 0 0,-1 0 0,1 0 1,-1 0-1,1-1 0,-1 1 1,1 0-1,-1 0 0,1 0 0,0 0 1,-1 0-1,1-1 0,0 1 1,0 0-1,0-1 0,0 1 1,0-1-1,0 1 0,0-1 0,0 1 1,0-1-1,0 1 0,0-1 1,0 0-1,1 1 0,31 2-6373,-31-2 5829,22-1-5611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5.934"/>
    </inkml:context>
    <inkml:brush xml:id="br0">
      <inkml:brushProperty name="width" value="0.025" units="cm"/>
      <inkml:brushProperty name="height" value="0.025" units="cm"/>
    </inkml:brush>
  </inkml:definitions>
  <inkml:trace contextRef="#ctx0" brushRef="#br0">6 0 3427,'0'0'21685,"-1"5"-21247,-1 10-56,1 0 1,0 0-1,0 1 1,2-1-1,4 29 1,-5-43-366,1 0 1,0 0-1,0-1 1,-1 1-1,1 0 0,0-1 1,0 1-1,0 0 1,0-1-1,-1 1 0,1-1 1,0 1-1,0-1 1,0 0-1,0 1 1,0-1-1,1 0 0,-1 0 1,0 0-1,0 0 1,0 0-1,0 0 0,0 0 1,0 0-1,0 0 1,0 0-1,0-1 0,0 1 1,0 0-1,0-1 1,0 1-1,0-1 0,0 1 1,1-1-1,36-17 506,-1-10-396,-30 22-131,0 0 0,1 0 0,0 0 0,0 1 0,0 0 0,1 1 0,-1 0 0,14-4 0,-21 8-9,-1 0 0,1 0 1,-1 0-1,1 0 1,-1 0-1,1 0 1,-1 0-1,1 0 1,-1 0-1,1 0 1,-1 0-1,1 0 1,-1 1-1,1-1 1,-1 0-1,1 0 1,-1 1-1,1-1 0,-1 0 1,1 1-1,-1-1 1,0 0-1,1 1 1,-1-1-1,0 1 1,1-1-1,-1 0 1,0 1-1,0-1 1,1 1-1,-1-1 1,0 1-1,0 0 1,4 28-119,-4-21 128,-1 1 0,0-1 0,0 1 0,-5 13 0,3-16 766,-6 18-3488,11-18 236,9-10 315,17-27-4558,-26 28 6172,16-22-4954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6.280"/>
    </inkml:context>
    <inkml:brush xml:id="br0">
      <inkml:brushProperty name="width" value="0.025" units="cm"/>
      <inkml:brushProperty name="height" value="0.025" units="cm"/>
    </inkml:brush>
  </inkml:definitions>
  <inkml:trace contextRef="#ctx0" brushRef="#br0">138 1 9897,'0'0'13218,"-10"5"-12171,-5 2-693,0 2 0,0-1 1,1 1-1,1 1 0,0 1 1,0 0-1,-13 16 0,25-27-354,1 0 1,0 0-1,0 1 0,-1-1 0,1 0 0,0 1 1,0-1-1,0 0 0,-1 1 0,1-1 0,0 1 1,0-1-1,0 0 0,0 1 0,0-1 0,0 0 1,0 1-1,0-1 0,0 1 0,0-1 0,0 0 1,0 1-1,0-1 0,0 1 0,0-1 0,0 0 1,1 1-1,-1-1 0,0 0 0,0 1 1,0-1-1,0 0 0,1 1 0,-1-1 0,1 1 1,16 4 26,34-5-50,-38 0-58,2 0 59,0-1-362,0 1-1,-1 1 1,26 4 0,-37-5 355,-1 1 0,0-1 0,0 1 0,1-1 0,-1 1 0,0 0 1,0 0-1,0 0 0,0 0 0,0 0 0,0 0 0,0 1 1,0-1-1,-1 0 0,1 1 0,0 0 0,-1-1 0,1 1 0,-1 0 1,0 0-1,1 0 0,-1 0 0,0 0 0,0 0 0,-1 0 1,1 0-1,0 1 0,-1-1 0,1 0 0,-1 0 0,1 3 0,-1 0 117,0-1 0,-1 1 0,1-1 0,-1 0 0,0 1 0,0-1 0,-1 0 0,1 0 0,-1 0 0,0 0 0,0 0 0,0 0 0,0 0 0,-1-1 0,0 1 0,1-1 0,-1 0 0,-1 0 0,1 0 0,0 0 0,-1 0 0,1-1 0,-1 1 1,0-1-1,0 0 0,0 0 0,0-1 0,0 1 0,0-1 0,0 0 0,-1 0 0,-7 1 0,11-2-173,-1 0 0,1-1 0,0 1 0,0 0 0,0 0 0,0-1 0,0 1 0,0-1 0,0 1 0,0-1 0,0 1 0,0-1 0,0 0 0,0 0 0,0 1 0,0-1 0,0 0 0,0 0 0,1 0 0,-1 0 0,0 0 0,1 0 0,-1 0 0,1 0 0,-1 0 0,1 0 0,-1-2 0,-5-32-5970,6 7-1136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6.799"/>
    </inkml:context>
    <inkml:brush xml:id="br0">
      <inkml:brushProperty name="width" value="0.025" units="cm"/>
      <inkml:brushProperty name="height" value="0.025" units="cm"/>
    </inkml:brush>
  </inkml:definitions>
  <inkml:trace contextRef="#ctx0" brushRef="#br0">1 0 12492,'0'0'7879,"0"8"-6197,0 39 154,0-46-1814,1 0 1,0-1-1,-1 1 0,1 0 0,0 0 0,0 0 0,0-1 0,0 1 0,0 0 1,0-1-1,0 1 0,0-1 0,0 1 0,0-1 0,0 0 0,0 1 1,0-1-1,0 0 0,1 0 0,-1 0 0,0 1 0,0-1 0,0 0 1,0-1-1,0 1 0,2 0 0,36-2 166,-39 2-173,11-2 14,0 0 0,0-1-1,-1 0 1,1-1 0,-1 0 0,13-8 0,-14 8 56,0-1 1,-1 1-1,2 1 1,-1 0-1,0 0 1,1 1 0,-1 0-1,15-1 1,-23 3-46,1 0 1,-1 0 0,1 1 0,-1-1 0,0 1 0,1 0 0,-1-1-1,0 1 1,0 0 0,0-1 0,1 1 0,-1 0 0,0 0 0,0 0-1,0 0 1,0 0 0,0 0 0,-1 1 0,1-1 0,0 0 0,0 0-1,-1 1 1,1-1 0,-1 0 0,1 1 0,-1-1 0,0 0 0,1 1-1,-1-1 1,0 1 0,0-1 0,0 0 0,0 3 0,0-2-2,0 0 0,0 0 0,0-1 0,0 1 1,1 0-1,-1 0 0,1 0 0,-1 0 0,1-1 0,0 1 1,0 0-1,0 0 0,0-1 0,0 1 0,0-1 0,0 1 1,0-1-1,0 1 0,1-1 0,-1 0 0,1 0 0,-1 0 1,1 0-1,-1 0 0,1 0 0,0 0 0,0 0 1,3 1-1,10-1 70,1-1 1,-1-1-1,1 0 1,-1-1 0,1 0-1,-1-2 1,0 0-1,0 0 1,19-9-1,-16 6-133,0 1 0,0 0 0,1 2-1,0 0 1,30-2 0,-47 6 16,0 1 0,-1-1 0,1 0 0,-1 1 0,1-1 1,-1 1-1,0-1 0,1 1 0,-1 0 0,1 0 0,-1 0 0,0-1 0,0 1 1,1 0-1,-1 1 0,0-1 0,0 0 0,0 0 0,0 0 0,0 1 0,-1-1 1,1 0-1,0 1 0,-1-1 0,1 1 0,0-1 0,-1 1 0,0-1 0,1 1 0,-1-1 1,0 2-1,0-1 25,1 0 1,-1 0-1,1 0 0,-1-1 1,1 1-1,-1 0 1,1 0-1,0-1 1,0 1-1,0 0 1,0-1-1,0 1 1,0-1-1,1 1 0,-1-1 1,0 0-1,1 0 1,-1 1-1,1-1 1,-1 0-1,1 0 1,-1 0-1,1-1 0,0 1 1,0 0-1,3 0 1,8 0 79,1-1 1,-1 0 0,1-2 0,-1 1-1,0-2 1,0 1 0,0-2-1,21-7 1,-19 5-220,0 1-1,0 1 1,1 1-1,-1 0 0,23-1 1,-37 4 105,0 1 0,0-1 0,0 0 0,0 0 0,0 1 0,0-1 0,-1 1 0,1-1 0,0 1 0,0-1 1,-1 1-1,1 0 0,0-1 0,0 1 0,-1 0 0,1-1 0,-1 1 0,1 0 0,-1 0 0,1 0 0,-1-1 0,1 1 0,-1 0 0,0 0 0,1 0 0,-1 0 0,0 0 0,0 0 1,0 0-1,0 0 0,0 0 0,0 0 0,0-1 0,0 1 0,0 0 0,0 0 0,0 0 0,-1 0 0,1 0 0,0 0 0,-1 1 0,0 8-1300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8.157"/>
    </inkml:context>
    <inkml:brush xml:id="br0">
      <inkml:brushProperty name="width" value="0.025" units="cm"/>
      <inkml:brushProperty name="height" value="0.025" units="cm"/>
    </inkml:brush>
  </inkml:definitions>
  <inkml:trace contextRef="#ctx0" brushRef="#br0">136 58 6086,'0'0'6988,"9"-7"-4106,28-23-666,-23 15 721,-18 10-181,-18 11-1557,6 3-1217,1 1 0,1 1 0,0 0 1,0 1-1,1 0 0,1 1 0,0 1 0,1 0 1,0 1-1,1-1 0,-10 23 0,19-36 11,0 1 0,0 0 1,0 0-1,0 0 0,1 0 0,-1 0 0,0 0 0,1 0 0,0 0 0,-1 0 1,1 0-1,0 0 0,0 0 0,0 0 0,0 0 0,1 0 0,-1 0 0,0 0 1,1 0-1,0 2 0,0-3-31,0 0 1,1 1-1,-1-1 0,0 0 1,0 0-1,0 0 0,1-1 1,-1 1-1,0 0 0,1 0 1,-1-1-1,1 1 0,-1-1 1,1 1-1,-1-1 0,1 0 1,-1 1-1,1-1 0,3 0 1,4-1-304,1 1 1,0-1 0,-1-1 0,1 0-1,-1 0 1,1-1 0,8-4 0,88-45-6387,-50 20 1544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8.518"/>
    </inkml:context>
    <inkml:brush xml:id="br0">
      <inkml:brushProperty name="width" value="0.025" units="cm"/>
      <inkml:brushProperty name="height" value="0.025" units="cm"/>
    </inkml:brush>
  </inkml:definitions>
  <inkml:trace contextRef="#ctx0" brushRef="#br0">165 1 13100,'0'0'2205,"-13"11"-561,2 0-1373,-68 70 2208,71-73-2091,1 1 0,0 0 0,0 1-1,1 0 1,0 0 0,1 0 0,0 0 0,-4 15 0,9-24-382,-1-1 1,1 1-1,0-1 0,0 1 1,0 0-1,0-1 0,0 1 1,0-1-1,0 1 1,0-1-1,0 1 0,0 0 1,0-1-1,0 1 0,0-1 1,0 1-1,0-1 0,1 1 1,-1-1-1,0 1 0,1 0 1,-1-1-1,0 0 1,0 1-1,1-1 0,-1 1 1,1-1-1,-1 1 0,1-1 1,-1 0-1,0 1 0,2-1 1,20 1 122,21-15 108,-25 4-255,-1-1 0,0-1 0,-1 0 0,0-1-1,-1-1 1,0 0 0,-1-1 0,-1-1-1,0 0 1,-1-1 0,10-19 0,-52 88 230,15-30-64,2 1 1,0 0-1,-15 45 1,28-68-163,0 0-1,0 0 1,0 1 0,0-1 0,1 0 0,-1 1-1,0-1 1,0 0 0,1 0 0,-1 0 0,0 1 0,0-1-1,1 0 1,-1 0 0,0 0 0,1 0 0,-1 1-1,0-1 1,1 0 0,-1 0 0,0 0 0,1 0 0,-1 0-1,0 0 1,1 0 0,-1 0 0,0 0 0,1 0 0,-1 0-1,0 0 1,1 0 0,-1 0 0,0 0 0,1-1-1,-1 1 1,0 0 0,0 0 0,1 0 0,-1-1 0,17-3-1603,4-11-1730,2-3-2568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8.847"/>
    </inkml:context>
    <inkml:brush xml:id="br0">
      <inkml:brushProperty name="width" value="0.025" units="cm"/>
      <inkml:brushProperty name="height" value="0.025" units="cm"/>
    </inkml:brush>
  </inkml:definitions>
  <inkml:trace contextRef="#ctx0" brushRef="#br0">52 5 11787,'0'0'8392,"-44"53"-5958,38-42-576,4-9-1281,10-4-1826,11-17-865,1-3-1506,8-5-4099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9.222"/>
    </inkml:context>
    <inkml:brush xml:id="br0">
      <inkml:brushProperty name="width" value="0.025" units="cm"/>
      <inkml:brushProperty name="height" value="0.025" units="cm"/>
    </inkml:brush>
  </inkml:definitions>
  <inkml:trace contextRef="#ctx0" brushRef="#br0">122 119 14606,'0'0'7842,"-9"-2"-6438,1 0-1177,0 1-1,-1 0 1,1 1 0,-1 0 0,-14 2-1,21-2-221,0 0 0,0 0 0,0 0 0,0 1 1,0-1-1,0 1 0,0 0 0,0 0 0,0 0 0,0 0 0,0 0 0,0 0 0,1 0 0,-1 0 0,0 1 0,1-1 0,-1 1 0,1-1 0,-1 1 0,1 0 0,0-1 0,0 1 0,0 0 1,0 0-1,0 0 0,0 0 0,0 0 0,1 0 0,-1 0 0,1 0 0,-1 0 0,1 0 0,0 4 0,0-5-12,0 0 0,1 1 0,-1-1 0,1 0 0,-1 0 0,1 0 0,0 0 0,0 0 0,-1 0 0,1 0 0,0 0 0,0 0-1,0 0 1,0-1 0,0 1 0,0 0 0,0-1 0,0 1 0,0 0 0,0-1 0,0 0 0,1 1 0,-1-1 0,2 1 0,41 9-220,-29-7-53,-4 0 64,-1 0 1,1 0 0,-1 1 0,0 1 0,0 0-1,-1 0 1,1 0 0,13 12 0,-20-15 233,-1 1-1,0-1 1,1 1 0,-1-1 0,0 1-1,0 0 1,-1 0 0,1 0 0,-1 0-1,1 0 1,-1 0 0,0 0 0,0 0 0,0 0-1,0 1 1,-1-1 0,0 0 0,1 1-1,-1-1 1,0 0 0,0 1 0,-1-1-1,1 0 1,-1 1 0,0-1 0,0 0-1,0 0 1,0 1 0,0-1 0,-1 0 0,1 0-1,-5 5 1,1-1 232,0 1 1,-1-1-1,0 0 0,0 0 1,-1 0-1,0-1 0,0 0 1,-10 5-1,14-8-366,-1 0-1,-1-1 1,1 1 0,0-1 0,-1-1-1,1 1 1,-1 0 0,1-1 0,-1 0-1,0 0 1,0 0 0,1-1 0,-1 0-1,0 0 1,0 0 0,0 0 0,-7-2-1,-6-10-3919,5-10-2498</inkml:trace>
  <inkml:trace contextRef="#ctx0" brushRef="#br0" timeOffset="1">26 27 17521,'0'0'6982,"62"-17"-5316,-35 16-769,5 0-321,-3 1-384,1 0-160,-2 0-480,1 0-1057,-8 0-1827,-4 0-2593,-1-7-10731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39.862"/>
    </inkml:context>
    <inkml:brush xml:id="br0">
      <inkml:brushProperty name="width" value="0.025" units="cm"/>
      <inkml:brushProperty name="height" value="0.025" units="cm"/>
    </inkml:brush>
  </inkml:definitions>
  <inkml:trace contextRef="#ctx0" brushRef="#br0">266 14 14253,'0'0'5285,"-11"-4"-4820,6 2-440,0 1-1,0-1 1,0 1 0,0 0-1,0 0 1,0 0 0,0 1-1,0 0 1,0 0 0,0 0 0,-1 1-1,1 0 1,0-1 0,0 2-1,0-1 1,0 1 0,0 0-1,1 0 1,-1 0 0,1 0-1,-1 1 1,1 0 0,-7 5-1,-7 5 60,2 1-1,0 1 1,-19 21-1,30-30-18,0 0 0,0 1 0,1 0 0,0-1 0,0 2 1,1-1-1,0 0 0,0 0 0,1 1 0,0 0 0,0-1 0,-1 12 0,3-16-52,0-1-1,0 0 1,0 1-1,0-1 1,1 0 0,-1 1-1,1-1 1,-1 0-1,1 0 1,0 1-1,0-1 1,0 0-1,0 0 1,0 0 0,1 0-1,-1 0 1,1-1-1,-1 1 1,1 0-1,1 1 1,2 0 13,-1 1 1,1-1 0,0-1-1,0 1 1,0-1-1,0 1 1,1-2-1,6 3 1,5 0 41,0-1 0,1-1 0,0-1 1,26-1-1,-38 0 38,1-2-1,0 1 1,-1-1 0,1 0 0,-1 0 0,1-1 0,-1 0-1,0 0 1,0 0 0,9-8 0,-12 9-71,-1 1 0,1-1-1,-1 0 1,0 0 0,0 0 0,1 0-1,-2 0 1,1-1 0,0 1 0,0-1 0,-1 1-1,1-1 1,-1 0 0,0 1 0,0-1-1,0 0 1,0 0 0,0 0 0,-1 0 0,0 0-1,1 0 1,-1 0 0,0 0 0,0 0-1,0 0 1,-2-5 0,2 7-136,-1 0 1,0 0-1,1 0 1,-1 0-1,0 0 1,0 0-1,0 1 0,0-1 1,0 0-1,0 0 1,0 1-1,0-1 1,0 1-1,0-1 0,0 1 1,0-1-1,0 1 1,-1-1-1,1 1 0,0 0 1,0 0-1,-2 0 1,-32-2-6052,28 2 3593,-15 0-5854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40.382"/>
    </inkml:context>
    <inkml:brush xml:id="br0">
      <inkml:brushProperty name="width" value="0.025" units="cm"/>
      <inkml:brushProperty name="height" value="0.025" units="cm"/>
    </inkml:brush>
  </inkml:definitions>
  <inkml:trace contextRef="#ctx0" brushRef="#br0">129 0 13741,'0'0'10789,"2"8"-9914,1 15-447,-1 0 0,-2 0-1,0 0 1,-1 1-1,-6 36 1,-3 56-335,10-114-103,0-1 1,0 0 0,0 1-1,1-1 1,-1 0-1,0 1 1,1-1 0,-1 0-1,1 1 1,-1-1-1,1 0 1,0 0 0,-1 1-1,1-1 1,0 0-1,0 0 1,0 0-1,0 0 1,0 0 0,0 0-1,0 0 1,0 0-1,0-1 1,1 1 0,-1 0-1,0-1 1,0 1-1,1-1 1,-1 1-1,0-1 1,1 0 0,-1 1-1,1-1 1,-1 0-1,0 0 1,3 0 0,8 0-37,0 0-1,1-1 1,19-4 0,6 0-152,-34 4 178,1 1 0,-1 0 1,1 1-1,-1-1 0,0 1 1,1 0-1,-1 0 0,0 0 1,0 0-1,1 1 0,-1 0 1,-1 0-1,7 4 0,-7-4 10,-1 0 0,0 1 0,0-1-1,0 1 1,0-1 0,0 1 0,-1 0-1,1 0 1,-1 0 0,1 0 0,-1 0-1,0 0 1,-1 0 0,1 1-1,0-1 1,-1 0 0,0 0 0,1 1-1,-2 4 1,0 0 41,0 0-1,-1 0 1,0-1-1,-1 1 1,1-1 0,-2 1-1,1-1 1,-1 0-1,0 0 1,0 0-1,-1-1 1,0 1 0,0-1-1,0 0 1,-1-1-1,0 1 1,-13 8 0,8-5 126,0-1 0,-1 0 1,0-1-1,-1 0 1,0-1-1,0-1 0,0 0 1,-1 0-1,-22 3 1,33-7-186,-1-1 0,0 1 0,0-1 0,0 0 0,1 0 1,-1 0-1,0-1 0,0 1 0,1-1 0,-1 0 0,0 0 1,1-1-1,-1 1 0,1-1 0,-1 1 0,1-1 0,0 0 0,0 0 1,0-1-1,0 1 0,-5-6 0,4 3-447,0-1 0,0 0-1,1-1 1,0 1 0,0 0 0,1-1 0,-1 0-1,2 0 1,-1 1 0,1-1 0,-1-10-1,-1-32-4360,-1-5-2227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0.855"/>
    </inkml:context>
    <inkml:brush xml:id="br0">
      <inkml:brushProperty name="width" value="0.025" units="cm"/>
      <inkml:brushProperty name="height" value="0.025" units="cm"/>
    </inkml:brush>
  </inkml:definitions>
  <inkml:trace contextRef="#ctx0" brushRef="#br0">403 153 8872,'0'0'1837,"-1"-9"239,2 6-1956,-1 1-1,0 0 0,0 0 0,0-1 0,0 1 0,0 0 0,-1 0 0,1-1 0,-1 1 0,1 0 0,-1 0 0,0 0 1,0 0-1,1 0 0,-2 0 0,1 0 0,0 0 0,0 0 0,-1 0 0,1 1 0,-1-1 0,1 0 0,-1 1 1,0-1-1,1 1 0,-1 0 0,0 0 0,0 0 0,0 0 0,0 0 0,0 0 0,0 0 0,-1 0 0,1 1 0,0-1 1,0 1-1,0 0 0,-3-1 0,-4 0-35,-1 1 1,1 0-1,0 0 1,0 0-1,-1 2 1,1-1-1,0 1 1,0 0-1,0 1 1,0 0-1,1 0 0,-14 8 1,8-4 34,1 2 0,1 0 1,0 0-1,0 1 0,1 1 0,0 0 0,-11 15 1,8-7 75,0 0 1,2 1-1,0 0 0,2 1 1,0 0-1,1 1 1,1 0-1,2 0 0,0 1 1,-4 26-1,9-40-169,0 0 0,1 1 0,0-1 1,0 0-1,1 1 0,0-1 0,1 0 0,0 0 0,0 0 0,1 0 0,7 15 0,-7-18-18,1-1 1,0 1-1,0-1 0,0 0 0,0-1 0,1 1 0,0-1 0,0 0 0,0 0 0,0 0 1,1-1-1,0 0 0,-1 0 0,1 0 0,0-1 0,0 0 0,12 3 0,3-1 172,0-1 0,0-1 1,0-1-1,0 0 0,0-2 0,0-1 0,0 0 0,0-1 0,0-2 0,0 0 0,-1-1 1,0-1-1,-1 0 0,1-2 0,-1-1 0,-1 0 0,0-1 0,17-13 0,-21 13-54,0 0-1,-1-1 1,0 0-1,-1-1 1,0 0-1,-1-1 0,0 0 1,-2-1-1,1 0 1,-2-1-1,0 0 1,-1 0-1,-1-1 1,0 1-1,-1-1 0,-1-1 1,0 1-1,-2-1 1,0 1-1,0-1 1,-3-30-1,-1 38-173,0 0-1,-1 0 0,0 0 1,0 0-1,-1 1 1,0-1-1,-1 1 1,0 0-1,0 0 1,-1 1-1,0 0 0,-1 0 1,1 0-1,-2 1 1,1 0-1,-1 0 1,0 0-1,-16-8 0,18 11-140,-1 0 0,1 0 0,-1 1 0,0 0 0,0 1 0,0 0 0,0 0 0,0 0 0,0 1 0,-1 0 0,1 0 0,-1 1 0,1 0 0,0 0 0,-1 1 0,1 0 0,0 0 0,-1 1-1,1 0 1,0 0 0,0 0 0,0 1 0,1 0 0,-1 1 0,1-1 0,-11 9 0,9-5-673,-1 1 0,1 1 0,1-1 1,-1 1-1,1 0 0,1 1 0,0 0 0,-5 10 0,-14 35-5170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40.714"/>
    </inkml:context>
    <inkml:brush xml:id="br0">
      <inkml:brushProperty name="width" value="0.025" units="cm"/>
      <inkml:brushProperty name="height" value="0.025" units="cm"/>
    </inkml:brush>
  </inkml:definitions>
  <inkml:trace contextRef="#ctx0" brushRef="#br0">1 64 17200,'0'0'10154,"64"-43"-9738,-37 35-352,2 3-64,8 1-32,4 0-961,0 4-1089,4 0-1473,-2 0-2595,-4 0-6213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41.061"/>
    </inkml:context>
    <inkml:brush xml:id="br0">
      <inkml:brushProperty name="width" value="0.025" units="cm"/>
      <inkml:brushProperty name="height" value="0.025" units="cm"/>
    </inkml:brush>
  </inkml:definitions>
  <inkml:trace contextRef="#ctx0" brushRef="#br0">233 1 16303,'0'0'3428,"-40"68"-1987,15-34-256,-1 4-640,-3 3-289,2-1-160,2 3-96,4-6 32,5-6-64,5-5-737,2-9-192,5-8-608,4-7-1250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41.422"/>
    </inkml:context>
    <inkml:brush xml:id="br0">
      <inkml:brushProperty name="width" value="0.025" units="cm"/>
      <inkml:brushProperty name="height" value="0.025" units="cm"/>
    </inkml:brush>
  </inkml:definitions>
  <inkml:trace contextRef="#ctx0" brushRef="#br0">213 20 15375,'0'0'2316,"-10"-4"-442,1 0-1580,0 1 0,0 1 0,0 0 0,-1 0 0,1 1 0,-1 0 1,-14 0-1,19 2-235,0-1 1,0 1-1,0 0 1,0 0 0,0 0-1,0 0 1,1 1 0,-1 0-1,1 0 1,-1 0-1,1 1 1,0 0 0,-1-1-1,1 1 1,1 1-1,-1-1 1,0 1 0,1-1-1,-4 6 1,4-5 11,0 0 0,1 0 0,0-1 0,0 1 0,0 1 0,0-1 0,1 0 0,-1 0 0,1 1 0,0-1 0,0 1 0,1-1 0,-1 0 0,1 9 0,1-10-61,0 0-1,-1-1 1,1 1 0,0 0 0,1-1-1,-1 1 1,0-1 0,1 0 0,-1 1-1,1-1 1,0 0 0,0 0 0,0 0-1,0 0 1,0-1 0,0 1 0,0 0-1,0-1 1,1 1 0,-1-1 0,1 0-1,-1 0 1,1 0 0,0 0 0,3 0-1,12 3 64,0 0 0,1-2 0,-1 0 0,1-1 0,-1-1 0,1-1 0,-1-1 0,0 0 0,1-1 0,-1-1 0,0-1 0,-1-1 0,1 0 0,26-14 0,-40 18 2,-1 0 0,1 0 0,-1-1 1,0 1-1,0-1 0,0 0 0,0 1 0,0-1 1,0-1-1,-1 1 0,0 0 0,0-1 0,0 1 1,0-1-1,0 1 0,1-6 0,-2 7-30,-1 1-1,0 0 1,0-1 0,0 1-1,0 0 1,0-1-1,0 1 1,0 0 0,0-1-1,-1 1 1,1 0 0,0 0-1,-1-1 1,1 1-1,-1 0 1,0 0 0,1 0-1,-1 0 1,0-1 0,0 0-1,-1 1-29,0-1 0,-1 0 0,1 1 0,0-1 0,0 1-1,-1 0 1,1 0 0,-1 0 0,1 0 0,-1 0 0,1 0 0,-1 1 0,-4-1-1,-3-1-25,-1 2-1,1-1 0,-1 1 0,1 1 1,-1 0-1,1 0 0,-1 1 0,1 0 1,0 1-1,0 0 0,-19 9 0,24-9-6,0-1-1,0 1 1,0 0-1,1 0 1,-1 1-1,1-1 1,0 1-1,0 0 1,0 0-1,1 1 1,0-1-1,-1 1 1,1-1 0,1 1-1,-1 0 1,1 0-1,0 0 1,0 1-1,0-1 1,1 0-1,0 1 1,0-1-1,0 1 1,1 6-1,0-10-128,0 1 0,0-1 0,1 1 1,0-1-1,-1 1 0,1-1 0,0 1 0,0-1 0,0 0 0,0 1 0,1-1 0,-1 0 0,1 0 0,-1 0 1,1 0-1,0 0 0,0 0 0,0 0 0,0-1 0,0 1 0,0-1 0,0 1 0,0-1 0,1 0 0,-1 0 1,1 0-1,-1 0 0,0 0 0,4 0 0,6 2-1867,1-1 0,0 0 0,-1 0 0,23-1 0,6-1-8065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2:41.752"/>
    </inkml:context>
    <inkml:brush xml:id="br0">
      <inkml:brushProperty name="width" value="0.025" units="cm"/>
      <inkml:brushProperty name="height" value="0.025" units="cm"/>
    </inkml:brush>
  </inkml:definitions>
  <inkml:trace contextRef="#ctx0" brushRef="#br0">141 1 19987,'-11'3'1858,"-3"3"-1037,0 0 0,0 0 1,-25 17-1,35-21-754,1 1 0,-1-1-1,1 1 1,0 0 0,0 0 0,0 0-1,0 0 1,0 0 0,1 0 0,0 1-1,-1 0 1,1-1 0,0 1 0,1 0-1,-1 0 1,1 0 0,0 0 0,0 0-1,0 0 1,0 1 0,1-1-1,-1 6 1,1-9-67,1 1 0,-1-1 0,0 1 0,1-1 0,-1 0 0,1 1 0,-1-1 0,1 0 0,0 1 0,0-1 0,-1 0 0,1 0 0,0 0 0,0 0 0,0 1 0,0-1 0,0-1-1,1 1 1,-1 0 0,0 0 0,0 0 0,3 0 0,0 1 16,1 0 0,0-1 0,-1 0 0,1 0-1,0 0 1,-1 0 0,7-1 0,-1 1 25,0-2 0,-1 1-1,1-1 1,0-1 0,-1 0 0,18-6-1,-20 4 80,0 0-1,-1 0 0,0-1 1,0 0-1,0 0 0,0 0 0,-1-1 1,0 0-1,7-10 0,-10 14-90,-1 1 0,0-1-1,0 0 1,1 1 0,-1-1-1,0 0 1,0 0-1,-1 0 1,1 0 0,0 0-1,-1 0 1,1 0 0,-1 0-1,1-1 1,-1 1-1,0 0 1,0 0 0,0 0-1,0 0 1,-1 0 0,1-1-1,0 1 1,-1 0-1,0 0 1,1 0 0,-1 0-1,0 0 1,0 0 0,0 1-1,0-1 1,0 0 0,-1 0-1,1 1 1,-1-1-1,1 0 1,-1 1 0,1 0-1,-1-1 1,-2 0 0,1 0-281,-2 0 0,1 0 1,0 1-1,0 0 1,0-1-1,-1 1 1,1 1-1,-1-1 1,1 1-1,-1 0 1,1 0-1,-1 0 1,1 0-1,0 1 1,-1 0-1,1 0 0,0 0 1,-1 0-1,1 1 1,0 0-1,0 0 1,0 0-1,0 0 1,0 0-1,1 1 1,-1 0-1,1 0 1,0 0-1,-1 0 1,1 0-1,1 1 1,-1-1-1,-2 5 0,-6 2-6741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14.833"/>
    </inkml:context>
    <inkml:brush xml:id="br0">
      <inkml:brushProperty name="width" value="0.025" units="cm"/>
      <inkml:brushProperty name="height" value="0.025" units="cm"/>
    </inkml:brush>
  </inkml:definitions>
  <inkml:trace contextRef="#ctx0" brushRef="#br0">0 55 2210,'0'0'160,"5"-50"-1249,-3 46-192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15.606"/>
    </inkml:context>
    <inkml:brush xml:id="br0">
      <inkml:brushProperty name="width" value="0.025" units="cm"/>
      <inkml:brushProperty name="height" value="0.025" units="cm"/>
    </inkml:brush>
  </inkml:definitions>
  <inkml:trace contextRef="#ctx0" brushRef="#br0">185 116 224,'0'0'4757,"0"-8"-2510,1-2-1589,0 7-459,-1 0 0,0 0 0,1 0 0,-1 0 1,0 0-1,0 0 0,-1 0 0,1 0 0,-1 0 0,1 0 0,-1 0 0,-2-6 0,2 8-8,0 1 0,0-1 0,0 0 0,1 0 1,-1 1-1,0-1 0,0 0 0,0 1 0,0-1 0,0 1 0,-1-1 0,1 1 1,0 0-1,0-1 0,0 1 0,0 0 0,0 0 0,-1 0 0,1 0 1,0 0-1,0 0 0,0 0 0,0 0 0,-1 0 0,1 1 0,0-1 0,0 0 1,0 1-1,-2 0 0,-32 16 1292,21-7-1307,1 1 0,1 0 0,0 0 0,-19 24 0,27-28-146,0-1-1,1 1 1,-1 0 0,1 1-1,1-1 1,-1 0 0,1 1-1,0-1 1,1 1 0,0 0-1,0-1 1,1 13 0,0-16-28,0-1 1,0 1 0,1-1-1,-1 1 1,1-1 0,0 1 0,0-1-1,0 1 1,0-1 0,1 0-1,-1 1 1,1-1 0,0 0 0,0 0-1,0 0 1,0-1 0,1 1-1,4 4 1,-2-3 3,0-1 0,0 0 0,0 0-1,0-1 1,1 1 0,-1-1 0,1 0-1,-1-1 1,1 1 0,10 0 0,-5 0 18,0-2 0,0 1 0,0-2 0,-1 1 0,1-2 0,0 1 0,-1-1 0,1-1 0,-1 0 0,0 0 0,1-1 0,11-7 0,-14 6 96,-2 0 1,1 0-1,0 0 1,-1-1 0,0 0-1,0 0 1,-1-1 0,0 1-1,0-1 1,0-1-1,-1 1 1,0 0 0,0-1-1,-1 0 1,0 0-1,-1 0 1,1 0 0,-2-1-1,1 1 1,-1 0-1,0-1 1,-1 1 0,0-1-1,0 1 1,-1-1-1,-2-11 1,2 16-61,0 0 0,-1 1 0,1-1 0,-1 1 1,1 0-1,-1-1 0,0 1 0,0 0 0,0 0 0,-1 0 0,1 0 0,-1 1 0,0-1 0,1 1 1,-1-1-1,0 1 0,-1 0 0,1 0 0,0 0 0,0 1 0,-1-1 0,1 1 0,-1 0 0,0 0 0,1 0 1,-1 0-1,0 0 0,1 1 0,-1 0 0,-5 0 0,-1 0-40,1 0 0,-1 1 0,1 0 0,0 1 0,-1-1 0,1 2-1,0 0 1,0 0 0,1 0 0,-17 10 0,15-7 368,-16 8-3247,19-20 151,8-13-94,7-11-1890,7-4-695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6.423"/>
    </inkml:context>
    <inkml:brush xml:id="br0">
      <inkml:brushProperty name="width" value="0.025" units="cm"/>
      <inkml:brushProperty name="height" value="0.025" units="cm"/>
    </inkml:brush>
  </inkml:definitions>
  <inkml:trace contextRef="#ctx0" brushRef="#br0">0 63 4356,'3'-12'5793,"5"-38"5070,9 80-9400,-4 3-1627,31 99 140,-40-115-1500,-1 0 0,-1 0 0,0 23 0,-1-39 1276,-1 0 0,0 0 0,0 0 0,0 0 0,0 0 0,0 0 0,-1 0 0,1 0 0,0 0 0,0 0 0,-1-1 0,1 1 0,0 0 0,-1 0 0,1 0 0,-1 0 0,1-1 0,-1 1-1,1 0 1,-1 0 0,0-1 0,1 1 0,-1-1 0,0 1 0,1 0 0,-1-1 0,-1 1 0,-15 5-4738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6.767"/>
    </inkml:context>
    <inkml:brush xml:id="br0">
      <inkml:brushProperty name="width" value="0.025" units="cm"/>
      <inkml:brushProperty name="height" value="0.025" units="cm"/>
    </inkml:brush>
  </inkml:definitions>
  <inkml:trace contextRef="#ctx0" brushRef="#br0">0 73 9961,'0'0'8200,"54"22"-6919,-26-22-256,6-4-128,-3-7-352,3-3-417,-6 2-32,-5 1-256,-6 2-545,-9 1-480,-8 0-1441,0 0-1410,-16-2-1217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7.111"/>
    </inkml:context>
    <inkml:brush xml:id="br0">
      <inkml:brushProperty name="width" value="0.025" units="cm"/>
      <inkml:brushProperty name="height" value="0.025" units="cm"/>
    </inkml:brush>
  </inkml:definitions>
  <inkml:trace contextRef="#ctx0" brushRef="#br0">0 87 13485,'0'0'9385,"59"-56"-9385,-28 45-1282,1 2-1152,-2 3-929,-7 1-1217,-1 5-1538</inkml:trace>
  <inkml:trace contextRef="#ctx0" brushRef="#br0" timeOffset="1">288 90 6566,'0'0'2814,"4"11"-749,-1-2-1789,-1 1 411,0-1 0,1 0-1,1 0 1,0-1 0,0 1-1,0-1 1,1 1 0,0-2 0,8 9-1,-11-14-608,0-1-1,1 0 0,-1 1 0,1-1 1,0 0-1,-1-1 0,1 1 1,0 0-1,0-1 0,-1 0 0,1 1 1,0-1-1,0 0 0,-1 0 1,1-1-1,0 1 0,0-1 0,-1 1 1,1-1-1,0 0 0,-1 0 1,1 0-1,-1 0 0,1-1 1,-1 1-1,1 0 0,1-3 0,11-6 74,-1 0-1,0-1 1,12-13-1,-20 18-172,-4 4 18,0-1-1,1 1 1,-1 0 0,1 0-1,0 0 1,-1 0-1,1 0 1,0 1 0,0 0-1,0-1 1,0 1-1,5-1 1,-7 2-2,0 0 1,-1 0-1,1 0 1,0 0-1,-1 0 0,1 0 1,0 1-1,-1-1 1,1 0-1,0 0 0,-1 1 1,1-1-1,-1 0 1,1 1-1,-1-1 1,1 1-1,-1-1 0,1 0 1,-1 1-1,1-1 1,-1 1-1,1 0 0,-1 0 1,7 27 169,-5 4 157,9 84 597,-11-115-913,0 0 0,1 1 0,-1-1-1,0 0 1,0 1 0,1-1 0,-1 0 0,1 1 0,-1-1-1,1 0 1,0 0 0,-1 0 0,1 1 0,0-1 0,0 0-1,0 0 1,0 0 0,0 0 0,0 0 0,1 1 0,-1-2-16,0 0 0,0 0 0,0 0 0,0 0 1,0 0-1,0 0 0,0 0 0,0 0 0,0-1 0,0 1 1,-1 0-1,1 0 0,0-1 0,0 1 0,0-1 0,0 1 1,-1-1-1,1 1 0,0-1 0,0 1 0,-1-1 0,2 0 1,2-4-599,0 1 0,0-1 0,0 0 0,-1 0 0,0 0 1,0 0-1,5-11 0,1-13-4297,-2-3-1116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7.617"/>
    </inkml:context>
    <inkml:brush xml:id="br0">
      <inkml:brushProperty name="width" value="0.025" units="cm"/>
      <inkml:brushProperty name="height" value="0.025" units="cm"/>
    </inkml:brush>
  </inkml:definitions>
  <inkml:trace contextRef="#ctx0" brushRef="#br0">15 21 9513,'0'0'6764,"-2"11"-4730,-1 5-1260,0-1-256,0 0 0,1 0 1,1 0-1,0 0 0,3 22 1,-2-34-491,0 0 0,1 0 0,-1 0 0,1 0 0,0 0 0,0 0 0,0 0 0,1 0 1,-1 0-1,1-1 0,-1 1 0,1 0 0,0-1 0,0 1 0,0-1 0,0 0 0,0 0 0,1 0 0,-1 0 1,1 0-1,-1 0 0,1 0 0,0-1 0,0 0 0,0 1 0,0-1 0,0 0 0,0-1 0,0 1 0,0 0 0,0-1 1,0 1-1,0-1 0,0 0 0,4-1 0,-6 1 56,1 0 1,-1 0-1,1 0 0,-1 0 1,1-1-1,-1 1 1,0-1-1,1 1 0,-1-1 1,1 0-1,-1 1 1,0-1-1,0 0 0,1 0 1,-1 0-1,0 0 1,0 0-1,0 0 0,0 0 1,0 0-1,2-3 0,-1 0 62,0 0-1,0-1 1,0 1-1,-1-1 0,1 1 1,-1-1-1,1-5 0,0-8 356,-1-1 0,-2-29 0,1 46-448,0 1-46,1-1 1,-1 1-1,0 0 0,0 0 0,-1-1 1,1 1-1,0 0 0,0 0 1,-1 0-1,1-1 0,0 1 1,-1 0-1,1 0 0,-1 0 0,0 0 1,1 0-1,-1 0 0,0 0 1,0 0-1,1 0 0,-1 0 1,0 0-1,0 0 0,0 0 0,0 1 1,0-1-1,-1 0 0,1 1-18,0 0 0,0 1 0,0-1 0,0 0 0,0 1-1,1-1 1,-1 1 0,0-1 0,0 1 0,1 0 0,-1-1 0,0 1-1,1 0 1,-1-1 0,1 1 0,-1 0 0,1 0 0,-1-1 0,1 1-1,0 0 1,-1 0 0,1 0 0,0 0 0,-1-1 0,1 1-1,0 0 1,0 0 0,0 0 0,0 0 0,0 0 0,0 0 0,0 0-1,0 0 1,0 0 0,1-1 0,-1 2 0,0-1 1,0 0-1,0-1 1,0 1 0,0 0 0,0 0 0,0-1 0,0 1-1,0 0 1,0 0 0,0-1 0,0 1 0,0 0 0,1 0-1,-1-1 1,0 1 0,0 0 0,1-1 0,-1 1 0,1 0-1,-1-1 1,0 1 0,1-1 0,0 1 0,-1 0 0,1-1-1,-1 1 1,1-1 0,-1 0 0,1 1 0,0-1 0,-1 0-1,1 1 1,0-1 0,-1 0 0,1 1 0,0-1 0,0 0-1,-1 0 1,1 0 0,0 0 0,0 0 0,0 0 0,1 0 18,-1-1 0,1 1 0,-1-1 0,0 1 0,1-1 0,-1 0-1,0 1 1,1-1 0,-1 0 0,0 0 0,0 0 0,0 0 0,0 0 0,0 0 0,0 0 0,0-1 0,0 1 0,-1 0 0,1 0 0,0-1 0,0-2 0,2-5 10,-1-1 0,0 1 0,-1-1-1,0 0 1,-1-15 0,0 25-18,0 0 1,0 0-1,0 0 1,0-1-1,0 1 1,0 0-1,0 0 1,0 0-1,0 0 1,0-1-1,0 1 1,0 0-1,0 0 1,0 0-1,0 0 1,-1-1-1,1 1 0,0 0 1,0 0-1,0 0 1,0 0-1,0 0 1,0-1-1,-1 1 1,1 0-1,0 0 1,0 0-1,0 0 1,0 0-1,0 0 1,-1 0-1,1 0 1,0 0-1,0 0 1,0 0-1,0-1 0,-1 1 1,1 0-1,0 0 1,0 0-1,0 0 1,-1 0-1,1 0 1,0 1-1,0-1 1,0 0-1,-13 5 53,-7 13 53,17-11-100,1-1 0,0 1 0,0-1 0,1 1 0,0 0 0,0-1 0,0 1 0,1 0 0,1 13 0,0-3-382,1 0 0,7 32 1,-8-45 132,9 19-2954,4-17-2289,-5-6-781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1.232"/>
    </inkml:context>
    <inkml:brush xml:id="br0">
      <inkml:brushProperty name="width" value="0.025" units="cm"/>
      <inkml:brushProperty name="height" value="0.025" units="cm"/>
    </inkml:brush>
  </inkml:definitions>
  <inkml:trace contextRef="#ctx0" brushRef="#br0">1 825 4260,'0'0'6919,"8"-5"-2942,204-139 4323,126-65-4749,-142 100-3317,328-206-1600,-480 279-2114,-44 36 3425,0 0 1,1 0 0,-1 0 0,0 0 0,0 0 0,0 0 0,0-1 0,0 1 0,0 0 0,0 0 0,0 0 0,0 0 0,1 0 0,-1 0 0,0 0 0,0-1 0,0 1 0,0 0 0,0 0 0,0 0 0,0 0 0,0 0 0,0-1 0,0 1 0,0 0 0,0 0 0,0 0 0,0 0 0,0 0 0,0 0 0,0-1 0,0 1-1,0 0 1,0 0 0,0 0 0,-1 0 0,1 0 0,0 0 0,0-1 0,0 1 0,0 0 0,0 0 0,0 0 0,0 0 0,0 0 0,0 0 0,-1 0 0,1 0 0,0 0 0,0 0 0,0 0 0,0-1 0,0 1 0,0 0 0,-1 0 0,1 0 0,0 0 0,0 0 0,0 0 0,0 0 0,0 0 0,0 0 0,-1 0-1,1 0 1,0 0 0,-24 0-5417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7.993"/>
    </inkml:context>
    <inkml:brush xml:id="br0">
      <inkml:brushProperty name="width" value="0.025" units="cm"/>
      <inkml:brushProperty name="height" value="0.025" units="cm"/>
    </inkml:brush>
  </inkml:definitions>
  <inkml:trace contextRef="#ctx0" brushRef="#br0">116 0 16592,'0'0'5461,"-9"1"-4756,2 1-654,0-1 0,0 0 0,1 1 0,-1 1 0,1-1 0,-1 1 0,1 0 0,-7 4 0,10-5-48,0 0 0,0 0 0,1 1 0,-1-1 0,0 1-1,1-1 1,-1 1 0,1 0 0,0-1 0,0 1 0,0 1 0,1-1 0,-1 0 0,1 0-1,-1 1 1,1-1 0,0 0 0,0 1 0,1-1 0,-1 1 0,0 5 0,1-9-4,1 1 0,-1 0 0,0-1 0,0 1 0,1-1 0,-1 1 0,0 0 0,1-1 0,-1 1 0,1-1 0,-1 1 0,1-1 0,-1 1 0,1-1 0,-1 0 0,1 1 0,-1-1 0,1 1 1,-1-1-1,1 0 0,0 0 0,-1 1 0,1-1 0,0 0 0,-1 0 0,1 0 0,0 0 0,-1 0 0,1 0 0,0 0 0,0 0 0,29 0-33,-21 0 29,15-1-91,33 0-370,-55 1 447,1 0 0,-1 0 0,1 0 0,-1 1 0,1-1 0,-1 1 0,1 0 0,-1 0 0,0 0 0,1 0 0,-1 0-1,0 0 1,0 0 0,0 1 0,0-1 0,3 4 0,-3-3 70,-1 1 0,0 0 0,0 0 0,0-1 0,0 1 1,0 0-1,-1 0 0,0 0 0,1 0 0,-1 0 0,0 0 0,0 0 0,0 0 0,-1 0 0,-1 5 0,1-2 263,-1 1 0,0-1 0,0 1 0,0-1 0,-6 9 0,-1 2 423,6-11-601,0 0 0,0 0 0,0-1 0,-1 1 0,0-1 1,0 0-1,0 0 0,-1 0 0,1 0 0,-1-1 0,-9 7 1,13-12-277,1 1 0,-1 0 1,1-1-1,-1 1 0,1-1 1,-1 1-1,1 0 0,-1-1 1,1 1-1,-1-1 1,1 0-1,0 1 0,-1-1 1,1 1-1,0-1 0,-1 1 1,1-1-1,0 0 0,0 1 1,-1-1-1,1 0 1,0 1-1,0-1 0,0 0 1,0 1-1,0-1 0,0 0 1,0 1-1,0-1 0,0 0 1,1 1-1,-1-1 0,0-33-3208,0 30 2454,3-41-4883,6-9-2252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8.529"/>
    </inkml:context>
    <inkml:brush xml:id="br0">
      <inkml:brushProperty name="width" value="0.025" units="cm"/>
      <inkml:brushProperty name="height" value="0.025" units="cm"/>
    </inkml:brush>
  </inkml:definitions>
  <inkml:trace contextRef="#ctx0" brushRef="#br0">29 0 12107,'0'0'11724,"-3"11"-11057,-4 17 12,1 0 0,1 0 0,1 1 1,1 55-1,3-68-648,1-1 1,1 1-1,1 0 1,0-1-1,1 0 1,1 0-1,0 0 1,1 0-1,0-1 1,1 0 0,13 19-1,-19-32-26,-1 0 0,0 0 0,1 0 0,-1 0 0,1-1 0,-1 1 0,1 0 0,0 0 0,-1 0 0,1-1 0,0 1 0,-1 0 0,1-1 0,0 1-1,0 0 1,0-1 0,0 1 0,0-1 0,0 1 0,-1-1 0,1 0 0,0 1 0,0-1 0,0 0 0,0 0 0,0 0 0,0 1 0,0-1 0,1 0 0,-1-1 0,0 1 0,1 0 0,-1-1 6,1-1 0,-1 1-1,0-1 1,1 0 0,-1 1 0,0-1 0,0 0 0,0 0 0,-1 0 0,1 0-1,0 0 1,-1 0 0,1 0 0,0-3 0,6-73-55,-11 57 22,4 21 16,0 0-1,-1-1 1,1 1-1,0 0 1,0 0-1,-1 0 1,1 0-1,0 0 1,0 0-1,-1 0 1,1 0-1,0 0 1,0-1-1,-1 1 1,1 0-1,0 0 0,-1 0 1,1 1-1,0-1 1,0 0-1,-1 0 1,1 0-1,0 0 1,0 0-1,-1 0 1,1 0-1,0 0 1,0 0-1,-1 1 1,1-1-1,0 0 1,0 0-1,0 0 1,-1 0-1,1 1 1,0-1-1,0 0 1,-2 3-29,0-1 1,0 1-1,0-1 1,1 1-1,-1-1 1,1 1-1,0 0 1,-1 0 0,0 5-1,1-5 29,0 1-1,0-1 1,1 1-1,-1-1 1,1 1-1,0-1 1,0 1-1,0-1 1,0 1-1,0-1 1,1 1 0,0-1-1,0 1 1,1 4-1,0-7 9,-1 1 1,1 0-1,0-1 1,-1 1-1,1-1 0,0 0 1,0 1-1,0-1 0,0 0 1,0 0-1,0 0 0,0 0 1,0-1-1,1 1 0,-1-1 1,0 1-1,0-1 1,1 0-1,-1 0 0,0 1 1,0-2-1,4 1 0,-2 0 16,0-1-1,0 1 1,1-1-1,-1 0 0,0 0 1,0-1-1,0 1 1,0-1-1,-1 0 0,1 0 1,0 0-1,-1 0 1,1 0-1,-1-1 0,0 0 1,0 0-1,0 0 1,0 0-1,0 0 0,-1 0 1,0-1-1,1 0 0,1-4 1,5-9 113,-1-1 0,-1-1 0,8-31 0,-7 23-90,-9 38-112,0-1 0,1 0 1,0 0-1,2 13 0,0 10-45,-3-28 129,1 1-1,1 0 1,-1-1 0,1 1 0,0-1-1,0 1 1,0-1 0,4 8 0,-4-11-30,0-1 0,0 0 0,0 1 0,0-1 0,0 0 0,0 0 0,0 0 0,1 0 0,-1 0 0,0 0 0,1 0 0,-1 0 0,1-1 0,-1 1 0,1 0 0,-1-1 0,1 1 0,-1-1 0,1 0 0,-1 0 0,1 1 0,0-1 0,-1 0 0,1 0 0,0 0-1,-1-1 1,1 1 0,0 0 0,-1-1 0,1 1 0,-1-1 0,1 1 0,-1-1 0,2 0 0,2-2-367,-1 1 1,1-1-1,-1 0 0,0 0 0,0 0 0,0 0 0,-1-1 0,1 1 0,-1-1 0,1 0 0,-1 0 0,-1 0 0,1-1 0,0 1 0,-1-1 0,0 1 0,0-1 0,-1 0 0,1 0 0,0-7 0,3-9-2158,-1 0 1,-2 0-1,1-33 0,-2-4-1206,-1-2 487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9.031"/>
    </inkml:context>
    <inkml:brush xml:id="br0">
      <inkml:brushProperty name="width" value="0.025" units="cm"/>
      <inkml:brushProperty name="height" value="0.025" units="cm"/>
    </inkml:brush>
  </inkml:definitions>
  <inkml:trace contextRef="#ctx0" brushRef="#br0">16 60 4612,'0'-1'321,"-8"-44"8057,3 31-2861,3 32-2287,1 27-2185,2-1 1,2 1-1,2-1 0,16 65 0,18 27-719,-41-163-311,-2 0-1,-1 1 1,-1-1 0,-15-41-1,11 37-146,6 18 18,3 17-107,11 23-90,-6-21 320,0 0 0,1 0 0,0-1 0,0 1 0,0-1-1,1 0 1,0 0 0,0-1 0,0 0 0,0 0 0,1 0-1,-1-1 1,1 0 0,0 0 0,0 0 0,0-1 0,1 0-1,-1-1 1,0 0 0,1 0 0,-1 0 0,1-1 0,-1 0-1,1-1 1,10-1 0,-15 0 45,0 1-1,0-1 1,0 0 0,0 0 0,0-1-1,-1 1 1,1 0 0,-1-1 0,1 0-1,-1 0 1,0 1 0,0-1-1,0 0 1,0-1 0,-1 1 0,1 0-1,-1 0 1,0-1 0,0 1 0,0-1-1,0 1 1,-1-1 0,1 1-1,-1-1 1,0 1 0,0-1 0,0 0-1,-1 1 1,1-1 0,-2-3 0,2 7-53,0-1-1,0 1 1,0 0 0,0 0 0,0 0 0,0-1 0,0 1 0,0 0 0,0 0 0,0 0 0,0-1 0,0 1 0,-1 0 0,1 0 0,0 0 0,0 0 0,0-1 0,0 1 0,0 0-1,-1 0 1,1 0 0,0 0 0,0 0 0,0-1 0,-1 1 0,1 0 0,0 0 0,0 0 0,0 0 0,-1 0 0,1 0 0,0 0 0,0 0 0,0 0 0,-1 0 0,1 0-1,0 0 1,0 0 0,0 0 0,-1 0 0,1 0 0,0 0 0,0 0 0,0 0 0,-1 0 0,-9 10-71,-3 15 33,10-19 56,1 1 1,0 0 0,1 0 0,0-1 0,0 1 0,1 0 0,-1 0 0,1 0 0,1 0 0,-1 0 0,1 0 0,1 0 0,1 7 0,-1-11-6,-1-1 1,0 1-1,1 0 1,-1-1-1,1 1 1,0-1-1,0 0 1,0 0-1,0 0 1,0 0-1,0 0 1,1 0-1,-1 0 1,1-1-1,-1 1 1,1-1-1,0 0 1,-1 0-1,1 0 1,0 0-1,0 0 1,0 0-1,0-1 1,-1 0-1,1 1 1,0-1-1,0 0 1,0 0-1,0-1 1,0 1 0,0-1-1,4-1 1,-3 2-58,-1-1 1,0-1 0,0 1 0,0 0 0,0-1-1,-1 1 1,1-1 0,0 0 0,-1 0 0,1 0-1,-1 0 1,1-1 0,-1 1 0,0 0-1,0-1 1,0 0 0,0 1 0,-1-1 0,1 0-1,-1 0 1,0 0 0,0 0 0,0 0 0,0 0-1,0-1 1,-1 1 0,1 0 0,-1 0 0,0-6-1,1-1-810,-1-1 0,0 0-1,-1 1 1,0-1 0,-1 1-1,0-1 1,-7-19 0,-11-14-5527,-6-4-4382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9.378"/>
    </inkml:context>
    <inkml:brush xml:id="br0">
      <inkml:brushProperty name="width" value="0.025" units="cm"/>
      <inkml:brushProperty name="height" value="0.025" units="cm"/>
    </inkml:brush>
  </inkml:definitions>
  <inkml:trace contextRef="#ctx0" brushRef="#br0">1 1 13485,'0'0'5989,"7"58"-4996,13-44-224,-1-1-545,5-2-128,0 1-928,1-1-1507,-3-1-2978,-1 1-4100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39.753"/>
    </inkml:context>
    <inkml:brush xml:id="br0">
      <inkml:brushProperty name="width" value="0.025" units="cm"/>
      <inkml:brushProperty name="height" value="0.025" units="cm"/>
    </inkml:brush>
  </inkml:definitions>
  <inkml:trace contextRef="#ctx0" brushRef="#br0">47 68 4068,'0'0'16501,"-8"6"-13816,-24 21-742,32-27-1910,-1 0 0,1 0 1,0 0-1,-1 0 0,1 1 0,0-1 0,-1 0 0,1 0 1,0 1-1,-1-1 0,1 0 0,0 1 0,0-1 0,-1 0 1,1 1-1,0-1 0,0 0 0,-1 1 0,1-1 0,0 1 0,0-1 1,0 0-1,0 1 0,0-1 0,0 1 0,0-1 0,0 0 1,0 1-1,0-1 0,0 1 0,0-1 0,0 1 0,0-1 1,0 0-1,0 1 0,0 0 0,17 2 239,21-9-543,-36 6 266,17-7-461,1 2 0,0 1-1,21-2 1,-35 5 361,0 1-1,-1 0 1,1 0 0,0 1-1,0-1 1,0 1 0,0 1-1,-1-1 1,1 1 0,0 0-1,-1 0 1,0 1 0,1 0-1,-1-1 1,6 6 0,-8-6 184,0 1 0,1-1 1,-1 1-1,1-1 1,-1 0-1,1-1 1,0 1-1,0-1 0,0 0 1,0 1-1,0-2 1,0 1-1,0 0 0,0-1 1,0 0-1,0 0 1,6 0-1,-3-2 68,-1 0 0,1 0 0,-1 0 0,1-1 0,-1 0 0,0 0 0,0-1 0,0 0-1,8-7 1,-8 6-145,102-86-137,-107 91 39,-4 34 1041,3-32-867,0 0 1,0-1-1,0 1 0,0 0 1,0 0-1,1 0 0,-1-1 1,1 1-1,-1 0 1,1-1-1,0 1 0,0-1 1,-1 1-1,1-1 1,0 1-1,1-1 0,-1 1 1,0-1-1,0 0 1,0 1-1,1-1 0,-1 0 1,1 0-1,1 1 1,1 0-9,0-1 0,0 1 1,1-1-1,-1 0 1,0 0-1,0-1 1,1 1-1,-1-1 1,0 0-1,5-1 1,7 0-10,0-1 0,-1-1 0,1-1 0,-1 0 0,16-7 0,117-50-2938,-206 68-3871,26-4 1362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0.084"/>
    </inkml:context>
    <inkml:brush xml:id="br0">
      <inkml:brushProperty name="width" value="0.025" units="cm"/>
      <inkml:brushProperty name="height" value="0.025" units="cm"/>
    </inkml:brush>
  </inkml:definitions>
  <inkml:trace contextRef="#ctx0" brushRef="#br0">1 1 17328,'0'0'96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0.558"/>
    </inkml:context>
    <inkml:brush xml:id="br0">
      <inkml:brushProperty name="width" value="0.025" units="cm"/>
      <inkml:brushProperty name="height" value="0.025" units="cm"/>
    </inkml:brush>
  </inkml:definitions>
  <inkml:trace contextRef="#ctx0" brushRef="#br0">134 31 17649,'0'0'7511,"-9"1"-7282,5-1-230,0 0 1,0 1-1,0-1 0,0 1 0,1 0 0,-1 0 0,0 0 1,1 1-1,-1-1 0,1 1 0,-1 0 0,1 0 0,0 0 0,0 1 1,0-1-1,0 1 0,0 0 0,0-1 0,1 1 0,-1 1 0,1-1 1,0 0-1,0 0 0,-3 7 0,-28 68 28,31-72-22,0 0-1,0 0 1,1 0 0,0 0 0,0 0 0,1 0 0,-1 0 0,1 0 0,1 0 0,-1 0 0,3 10-1,-2-15 0,-1 0 0,1 1 0,0-1 0,0 0 0,0 1 0,0-1-1,1 0 1,-1 0 0,0 0 0,0 0 0,1 0 0,-1 0 0,0-1 0,1 1-1,-1 0 1,1-1 0,-1 1 0,1-1 0,0 1 0,-1-1 0,1 0-1,-1 1 1,1-1 0,0 0 0,-1 0 0,1 0 0,-1 0 0,3-1 0,2 1 21,0-1 0,0 0 0,-1 0 0,1-1 0,0 0 1,9-4-1,-5 0-310,0 0 1,0 0 0,-1-1-1,0-1 1,0 0 0,-1 0-1,0-1 1,0 0 0,-1 0 0,0 0-1,-1-1 1,0 0 0,8-17-1,-9 15-1312,-1 0-1,0 0 0,-1-1 0,0 1 0,-1-1 1,0 0-1,0-19 0,-2 32 1673,0 0 1,0 0-1,0 0 0,0 0 0,-1 0 0,1 0 1,0-1-1,0 1 0,0 0 0,0 0 0,0 0 1,-1 0-1,1 0 0,0 0 0,0 0 1,0 0-1,0 0 0,-1 0 0,1-1 0,0 1 1,0 0-1,0 0 0,0 0 0,-1 0 0,1 0 1,0 0-1,0 0 0,0 0 0,0 1 0,-1-1 1,1 0-1,0 0 0,0 0 0,0 0 0,0 0 1,-1 0-1,1 0 0,0 0 0,0 0 1,0 0-1,0 1 0,0-1 0,-1 0 0,1 0 1,0 0-1,0 0 0,0 0 0,0 1 0,0-1 1,0 0-1,0 0 0,0 0 0,0 0 0,0 0 1,0 1-1,0-1 0,-1 0 0,1 0 0,0 0 1,0 1-1,-8 9 3441,8-6-3222,0 0 1,1 0-1,-1 0 1,1 0-1,0 0 1,-1-1-1,2 1 1,-1 0-1,0-1 1,1 1-1,0 0 1,0-1-1,0 0 1,0 1-1,5 4 1,8 18 812,-1 20 208,-12-38-1215,0 0-1,1 1 1,-1-1-1,2 0 1,-1-1 0,1 1-1,0 0 1,1-1 0,5 8-1,-9-14-123,0 0 0,0 0 0,0 0 1,0 0-1,0-1 0,0 1 0,0 0 0,0-1 0,0 1 0,0 0 0,0-1 0,0 0 0,0 1 0,0-1 1,1 0-1,-1 1 0,0-1 0,0 0 0,0 0 0,1 0 0,-1 0 0,0 0 0,0 0 0,0 0 0,1-1 0,-1 1 1,0 0-1,0-1 0,0 1 0,0 0 0,1-1 0,-1 0 0,0 1 0,0-1 0,0 0 0,1 0 0,0-1-456,-1 0-1,1 0 0,0 0 0,0 0 0,-1 0 0,1-1 0,-1 1 0,0 0 1,1-1-1,-1 1 0,0-1 0,-1 1 0,1-1 0,0 0 0,0-3 0,-1-18-6704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1.182"/>
    </inkml:context>
    <inkml:brush xml:id="br0">
      <inkml:brushProperty name="width" value="0.025" units="cm"/>
      <inkml:brushProperty name="height" value="0.025" units="cm"/>
    </inkml:brush>
  </inkml:definitions>
  <inkml:trace contextRef="#ctx0" brushRef="#br0">127 46 32,'0'0'18738,"1"-7"-15690,0 5-2891,-2-24 1705,0 25-1821,1 0 0,-1 1 1,0-1-1,1 0 0,-1 0 0,1 1 1,-1-1-1,0 1 0,0-1 0,1 1 0,-1-1 1,0 1-1,0-1 0,0 1 0,0 0 0,1-1 1,-1 1-1,0 0 0,0 0 0,0-1 1,0 1-1,0 0 0,0 0 0,0 0 0,0 0 1,0 1-1,0-1 0,0 0 0,1 0 1,-1 0-1,0 1 0,-1-1 0,-2 2-28,0-1-1,0 1 0,1 0 1,-1 0-1,0 1 1,1-1-1,0 1 0,-1-1 1,1 1-1,0 0 1,1 0-1,-1 0 0,0 1 1,1-1-1,0 1 1,-4 6-1,-25 63-9,28-63 9,1 1 0,-1-1 0,2 1 1,0-1-1,0 1 0,1 14 0,0-24-10,0 0-1,0 0 0,0 0 1,0 0-1,0 0 1,0 0-1,1 0 1,-1 0-1,0 0 1,0 0-1,1 0 1,-1 0-1,1-1 0,-1 1 1,1 0-1,-1 0 1,1 0-1,0-1 1,-1 1-1,1 0 1,0-1-1,-1 1 1,1-1-1,0 1 0,0-1 1,0 1-1,0-1 1,1 1-1,1 0 23,-1-1-1,1 0 0,-1 1 0,1-1 0,-1-1 1,1 1-1,0 0 0,-1-1 0,1 1 1,4-2-1,1-1 93,0 0 0,0-1-1,0 0 1,0 0 0,12-10 0,-6 0 11,0 0 0,-2 0-1,1-2 1,-2 1 0,0-2 0,-1 1 0,15-35-1,-22 113-659,-4-34 360,2 39-926,0-64 684,-1 0 1,1 0 0,0-1-1,-1 1 1,1 0-1,1 0 1,-1-1 0,0 1-1,1 0 1,-1-1 0,1 1-1,0-1 1,0 0 0,-1 0-1,2 0 1,-1 0 0,0 0-1,5 3 1,13 4-6777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1.514"/>
    </inkml:context>
    <inkml:brush xml:id="br0">
      <inkml:brushProperty name="width" value="0.025" units="cm"/>
      <inkml:brushProperty name="height" value="0.025" units="cm"/>
    </inkml:brush>
  </inkml:definitions>
  <inkml:trace contextRef="#ctx0" brushRef="#br0">4 0 16239,'0'0'10122,"-4"47"-9738,4-35-320,0-4-1249,6-7-3203,2-1-6758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1.890"/>
    </inkml:context>
    <inkml:brush xml:id="br0">
      <inkml:brushProperty name="width" value="0.025" units="cm"/>
      <inkml:brushProperty name="height" value="0.025" units="cm"/>
    </inkml:brush>
  </inkml:definitions>
  <inkml:trace contextRef="#ctx0" brushRef="#br0">1 66 10154,'9'-6'2354,"-4"2"-1903,61-36 4422,-62 38-4455,0-1-1,-1 2 1,2-1-1,-1 0 1,0 1 0,0 0-1,0 0 1,1 0-1,-1 0 1,1 1-1,-1-1 1,0 1-1,1 0 1,-1 1-1,1-1 1,6 2-1,-11-1-351,1 0 0,0 0 0,-1-1 0,1 1 0,-1 0 0,1 0 0,-1 0 0,1 0 1,-1 0-1,0 0 0,1 0 0,-1 0 0,0 0 0,0 0 0,0 0 0,0-1 0,0 1 0,0 0 0,0 0 0,0 0 0,0 0 0,0 2 0,-5 23 903,-30 50-223,28-64-747,0 0 0,1 1 0,1 0 0,0 0 1,0 0-1,2 0 0,-1 1 0,2 0 0,-2 22 0,4-35-5,0 0 0,0 0 0,0 0 0,0 1 0,1-1 0,-1 0 0,1 0 0,-1 0 0,0 0 0,1 0 0,0 0 0,-1 0 0,1 0 0,0 0 0,-1 0 0,1 0 0,0-1 0,0 1 0,0 0 0,0 0 0,-1-1 0,1 1 0,0-1 0,0 1 0,2 0 0,1 0-48,0 1 1,0-1-1,0-1 0,0 1 0,0-1 0,0 1 0,7-1 0,3-1-432,0-1 0,0 0 0,21-7 0,-14 2-1310,-1-1 0,0-1-1,25-15 1,10-9-5272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1.572"/>
    </inkml:context>
    <inkml:brush xml:id="br0">
      <inkml:brushProperty name="width" value="0.025" units="cm"/>
      <inkml:brushProperty name="height" value="0.025" units="cm"/>
    </inkml:brush>
  </inkml:definitions>
  <inkml:trace contextRef="#ctx0" brushRef="#br0">1 18 10666,'0'0'5072,"10"-4"-3151,-9 3-1905,2 0 110,0-1 0,1 0-1,0 1 1,-1-1-1,1 1 1,0 0-1,0 0 1,-1 0-1,1 1 1,0-1 0,0 1-1,0 0 1,0 0-1,0 1 1,0-1-1,-1 1 1,1 0-1,0 0 1,0 0 0,-1 0-1,1 1 1,0-1-1,-1 1 1,5 3-1,41 30 1004,-1 2-1,60 61 0,75 97-926,-158-167-105,51 60-78,52 56 118,-104-120-259,0-2 0,2 0 1,45 29-1,-61-46-331,-1 1 0,1-2-1,-1 1 1,12 2 0,-18-6 9,0 0 0,1 0 1,-1-1-1,0 1 0,1-1 0,-1 0 0,0 0 0,1 0 0,-1-1 1,4 0-1,9-8-5428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2.234"/>
    </inkml:context>
    <inkml:brush xml:id="br0">
      <inkml:brushProperty name="width" value="0.025" units="cm"/>
      <inkml:brushProperty name="height" value="0.025" units="cm"/>
    </inkml:brush>
  </inkml:definitions>
  <inkml:trace contextRef="#ctx0" brushRef="#br0">201 43 16464,'-10'0'3432,"3"1"-3110,0-1-1,0 1 1,0 1-1,0 0 1,0-1 0,0 2-1,0-1 1,0 1-1,1 0 1,-1 1-1,1 0 1,0 0-1,0 0 1,0 0 0,1 1-1,-9 9 1,7-7-106,0 1 0,0-1 1,1 1-1,1 0 1,-1 1-1,1-1 0,0 1 1,1 0-1,0 0 0,1 1 1,0-1-1,0 1 1,1-1-1,-2 16 0,4-23-212,1 0 1,-1 0-1,1 0 0,-1 0 0,1-1 0,-1 1 0,1 0 0,0-1 0,0 1 0,0 0 0,0-1 1,0 1-1,1-1 0,-1 0 0,0 1 0,1-1 0,-1 0 0,1 0 0,-1 0 0,1 0 0,-1 0 1,1 0-1,0 0 0,-1-1 0,1 1 0,0 0 0,0-1 0,0 0 0,-1 1 0,1-1 0,0 0 1,0 0-1,0 0 0,0 0 0,2 0 0,4 0 22,1 0-1,-1-1 1,0 0-1,0 0 1,0-1 0,0 0-1,9-3 1,-10 1 0,0 1 0,0-2 0,0 1 0,-1-1 0,0 0 0,1 0 0,-2-1 0,1 1 0,-1-1 0,0-1 0,0 1 0,0-1 0,-1 0 0,5-10 0,-7 12-13,1-1 0,-1 0 0,0 0 0,0 0 0,-1 0 0,1 0 0,-2 0 0,1 0 0,0 0 0,-1 0 0,0 0 0,-1-1 1,1 1-1,-1 0 0,-1 0 0,1 0 0,-1 0 0,0 0 0,-3-6 0,4 10-62,0 0 0,0 0 0,0 0 0,0 1 0,0-1 0,-1 1 0,1-1 0,0 1-1,-1-1 1,1 1 0,-1 0 0,0 0 0,1-1 0,-1 1 0,0 1 0,0-1 0,0 0 0,0 0 0,1 1 0,-1-1 0,0 1 0,0-1 0,0 1 0,0 0 0,-3 0 0,3 0-99,0 0 0,1 1 0,-1-1 0,1 1 0,-1 0 0,1-1 0,-1 1 0,1 0 0,0 0 0,-1 0 0,1 0 0,0 0 0,0 0 0,-1 0 0,1 0 1,0 1-1,0-1 0,0 0 0,1 1 0,-1-1 0,0 1 0,0-1 0,1 1 0,-1-1 0,1 1 0,-1-1 0,1 1 0,0 0 0,0-1 0,0 4 0,-1-2-186,3 34-6699,9-20 675</inkml:trace>
  <inkml:trace contextRef="#ctx0" brushRef="#br0" timeOffset="1">701 1 15919,'0'0'10090,"-59"47"-8841,30-18-352,-1 3-257,3-2-127,4-2-385,7-4-160,11-6-64,5 0-289,0-6-63,0-4-225,5-2-352,6-6-1345,-4 0-545,2-7-1921,-4-12-4998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2.598"/>
    </inkml:context>
    <inkml:brush xml:id="br0">
      <inkml:brushProperty name="width" value="0.025" units="cm"/>
      <inkml:brushProperty name="height" value="0.025" units="cm"/>
    </inkml:brush>
  </inkml:definitions>
  <inkml:trace contextRef="#ctx0" brushRef="#br0">143 16 17809,'-8'5'2157,"4"-3"-1787,-49 31 1913,51-32-2258,1 0-1,-1 0 1,0 1-1,1-1 1,-1 0-1,1 1 1,-1-1-1,1 1 1,0 0-1,-1-1 1,1 1 0,0 0-1,0 0 1,0 0-1,1-1 1,-1 1-1,0 0 1,1 0-1,-1 0 1,1 0 0,0 0-1,-1 0 1,1 1-1,0-1 1,0 0-1,1 0 1,-1 0-1,0 0 1,1 2-1,0-3-14,0-1 0,-1 1 0,1-1 0,0 0 0,-1 1-1,1-1 1,0 0 0,0 1 0,-1-1 0,1 0-1,0 0 1,0 0 0,0 0 0,-1 0 0,1 0-1,0 0 1,0 0 0,-1 0 0,1 0 0,0 0 0,0-1-1,0 1 1,-1 0 0,1 0 0,0-1 0,-1 1-1,1 0 1,0-1 0,-1 1 0,1-1 0,0 1 0,-1-1-1,1 1 1,0-2 0,23-16 63,-20 15-59,0-1 0,0 1 0,0-1 0,-1 1 0,0-1 0,1 0 0,-1 0 0,0-1 0,-1 1 0,1-1 0,-1 1 0,0-1 0,0 0 0,0 0 0,1-9 0,-4 13 8,1-1 0,-1 2 1,0-1-1,0 0 0,0 0 0,0 0 0,0 0 0,0 0 1,0 1-1,-1-1 0,1 1 0,0-1 0,0 1 1,0-1-1,-1 1 0,1-1 0,0 1 0,-1 0 1,1 0-1,0 0 0,-1 0 0,1 0 0,0 0 0,0 0 1,-1 0-1,-1 1 0,-39 3 564,38-2-507,-1 0 0,0 0 0,1 0 0,0 1-1,0 0 1,0 0 0,0 0 0,0 0 0,0 1 0,1-1-1,-1 1 1,1 0 0,0 0 0,1 0 0,-1 0 0,0 1-1,1-1 1,0 1 0,0-1 0,1 1 0,-2 7 0,2-9-80,0 1 1,0 0 0,1 0-1,-1 0 1,1 0-1,0 0 1,0 0 0,0-1-1,1 1 1,0 0 0,-1 0-1,1 0 1,0-1 0,1 1-1,-1 0 1,1-1-1,0 1 1,0-1 0,0 1-1,0-1 1,0 0 0,1 0-1,-1 0 1,1 0 0,0-1-1,0 1 1,5 3-1,1-2-406,-1 1 0,2-1 0,-1-1 0,0 0 0,1 0 0,-1-1 0,18 3-1,-19-4-486,0-1 0,0 0-1,0 0 1,0-1-1,0 0 1,9-2-1,11-10-5185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2.989"/>
    </inkml:context>
    <inkml:brush xml:id="br0">
      <inkml:brushProperty name="width" value="0.025" units="cm"/>
      <inkml:brushProperty name="height" value="0.025" units="cm"/>
    </inkml:brush>
  </inkml:definitions>
  <inkml:trace contextRef="#ctx0" brushRef="#br0">41 33 15951,'0'0'2995,"-6"8"-123,1-2-2504,1 1 0,0-1 0,0 0 0,1 1 0,0 0 0,0 0 0,-3 15 0,5-20-329,1 0 0,-1 0 1,1 0-1,0 0 0,0 1 0,0-1 0,0 0 0,0 0 0,0 0 0,1 0 0,-1 1 1,1-1-1,-1 0 0,1 0 0,0 0 0,0 0 0,0 0 0,0 0 0,0 0 1,0-1-1,1 1 0,-1 0 0,0 0 0,1-1 0,0 1 0,-1-1 0,1 0 1,0 1-1,0-1 0,0 0 0,0 0 0,0 0 0,0 0 0,0-1 0,0 1 1,0 0-1,4 0 0,-1 0 37,0 0 1,1 0-1,-1 0 0,0-1 1,1 1-1,-1-1 0,0-1 1,1 1-1,-1-1 0,0 0 1,1 0-1,-1 0 0,0-1 1,0 0-1,0 0 0,0 0 1,-1-1-1,1 1 0,-1-1 1,1 0-1,-1-1 0,0 1 1,0-1-1,0 1 0,0-1 1,-1 0-1,0-1 0,0 1 1,0-1-1,0 1 0,-1-1 1,1 0-1,-1 0 0,-1 0 1,1 0-1,-1 0 0,0 0 1,0-1-1,1-4 0,-3 7-42,1 0 0,-1 0-1,0 1 1,0-1 0,0 0-1,0 1 1,0-1 0,-1 1-1,1-1 1,-1 1 0,0-1-1,0 1 1,1 0 0,-1 0 0,0 0-1,-1 0 1,1 0 0,0 1-1,-1-1 1,1 1 0,-1-1-1,1 1 1,-1 0 0,1 0-1,-1 0 1,0 0 0,0 1-1,0-1 1,1 1 0,-4-1-1,-47-4-2101,9 8-5102,29 2-1606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3.731"/>
    </inkml:context>
    <inkml:brush xml:id="br0">
      <inkml:brushProperty name="width" value="0.025" units="cm"/>
      <inkml:brushProperty name="height" value="0.025" units="cm"/>
    </inkml:brush>
  </inkml:definitions>
  <inkml:trace contextRef="#ctx0" brushRef="#br0">1 12 6534,'0'0'14318,"59"6"-12909,-20-5-160,4-1-320,10 0-545,-4 0-319,4 0 31,-8 0-385,-10 0-1440,-8-5-1154,-12 1-1505,-15-6-2178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4.076"/>
    </inkml:context>
    <inkml:brush xml:id="br0">
      <inkml:brushProperty name="width" value="0.025" units="cm"/>
      <inkml:brushProperty name="height" value="0.025" units="cm"/>
    </inkml:brush>
  </inkml:definitions>
  <inkml:trace contextRef="#ctx0" brushRef="#br0">192 53 11979,'0'0'7421,"1"-9"-6007,3-24-250,1 23 535,-1 17-1002,0 17-119,-5-12-408,0 0 1,-1 0-1,0-1 1,-1 1-1,0-1 1,-1 1-1,0-1 1,-1 0 0,0-1-1,0 1 1,-8 10-1,-13 15-12,-50 55-1,18-24-121,58-67-50,0 0 0,0 0 0,0 0 0,0 1-1,-1-1 1,1 0 0,0 0 0,0 0 0,0 1 0,0-1 0,0 0 0,-1 0 0,1 0 0,0 1 0,0-1 0,0 0 0,0 0 0,0 1 0,0-1 0,0 0 0,0 0 0,0 1 0,0-1 0,0 0 0,0 0 0,0 1 0,0-1 0,0 0 0,0 0 0,0 0 0,0 1 0,1-1 0,-1 0 0,0 0 0,0 1 0,0-1 0,0 0 0,0 0 0,1 0 0,-1 0 0,0 1 0,0-1 0,0 0 0,0 0 0,1 0 0,-1 0 0,0 0 0,0 1 0,1-1 0,-1 0 0,0 0 0,0 0 0,0 0 0,1 0 0,-1 0 0,0 0 0,1 0 0,24 1-423,30-10 30,-55 9 403,197-27-4129,-135 20 531,6-1-3749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5.076"/>
    </inkml:context>
    <inkml:brush xml:id="br0">
      <inkml:brushProperty name="width" value="0.025" units="cm"/>
      <inkml:brushProperty name="height" value="0.025" units="cm"/>
    </inkml:brush>
  </inkml:definitions>
  <inkml:trace contextRef="#ctx0" brushRef="#br0">193 68 3844,'0'0'8039,"3"-8"-3090,8-28-1271,-11 35-3556,0 0 0,0 1 0,1-1 0,-1 0 0,0 0 0,0 1 0,0-1 1,0 0-1,0 0 0,0 1 0,0-1 0,0 0 0,-1 1 0,1-1 0,0 0 0,0 0 0,-1 1 0,1-1 0,0 0 0,-1 1 0,1-1 0,0 1 0,-1-1 0,1 0 1,-1 1-1,1-1 0,-1 1 0,0-1 0,1 1 0,-1 0 0,1-1 0,-1 1 0,0 0 0,1-1 0,-1 1 0,0 0 0,1-1 0,-1 1 0,0 0 0,0 0 0,1 0 1,-1 0-1,0 0 0,1 0 0,-1 0 0,0 0 0,0 0 0,1 0 0,-1 0 0,-1 1 0,-37 9 945,28-3-1039,0 0-1,0 1 0,1 0 1,0 1-1,0 0 0,1 1 1,1-1-1,-9 13 0,11-14-83,0 0 0,1 0 0,0 1 0,1 0 0,0-1 0,0 2 0,1-1 0,0 0-1,0 1 1,1-1 0,-1 16 0,3-24 26,0-1-1,0 1 1,0-1-1,0 1 1,0-1 0,0 1-1,0-1 1,1 0-1,-1 1 1,0-1-1,0 0 1,1 1-1,-1-1 1,0 1 0,1-1-1,-1 0 1,0 0-1,1 1 1,-1-1-1,0 0 1,1 0-1,-1 1 1,0-1 0,1 0-1,-1 0 1,1 0-1,-1 0 1,1 1-1,-1-1 1,0 0-1,1 0 1,-1 0 0,1 0-1,24-1-455,20-11 160,-26 5 213,0 1-1,39-6 0,-49 11 82,0 0 0,1 0 0,-1 1 0,0 0 0,0 1 0,0 0 0,1 0-1,13 5 1,-21-5 17,1 0 1,-1 0-1,0 1 0,1-1 0,-1 1 0,0-1 0,0 1 0,0 0 1,0 0-1,0 0 0,-1 0 0,1 0 0,-1 0 0,1 0 0,-1 1 1,0-1-1,1 1 0,-1-1 0,-1 1 0,1-1 0,0 1 1,-1-1-1,1 1 0,-1 0 0,0-1 0,1 1 0,-1 0 0,-1-1 1,1 5-1,-1 0 51,0-1 0,0 1 0,-1 0 0,1-1 0,-2 1 1,1-1-1,0 1 0,-1-1 0,-1 0 0,-4 7 0,3-5-21,-1 0-1,0-1 0,0 0 1,-1 0-1,0-1 0,0 1 1,0-2-1,-1 1 1,0-1-1,0 0 0,0-1 1,-14 6-1,21-10-83,0 1-1,0-1 1,1 0 0,-1 0-1,0 0 1,0 0 0,1 0-1,-1 0 1,0 0 0,0 0-1,1 0 1,-1 0 0,0-1-1,0 1 1,1 0 0,-1 0-1,0-1 1,1 1 0,-1 0-1,0-1 1,1 1 0,-1-1-1,0 1 1,1-1 0,-1 1-1,1-1 1,-1 1 0,1-1-1,-1 1 1,1-1 0,0 0-1,-1 1 1,1-1 0,0 0-1,-1 0 1,1 1 0,0-2 0,-2-33-3770,2 24 2683,3-47-4668,10-12-475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5.689"/>
    </inkml:context>
    <inkml:brush xml:id="br0">
      <inkml:brushProperty name="width" value="0.025" units="cm"/>
      <inkml:brushProperty name="height" value="0.025" units="cm"/>
    </inkml:brush>
  </inkml:definitions>
  <inkml:trace contextRef="#ctx0" brushRef="#br0">0 1 7751,'0'0'15402,"5"15"-14207,4 24-198,7 58 0,-9-42-417,15 55 1,7-27-380,-26-75-253,1 0 0,0-1 0,0 1 0,0-1 0,1 0 0,1 0 0,-1 0 0,7 6 0,-20-40-396,-9-4 290,-2 2 0,-1-1 0,-1 2 0,-28-28 0,140 59-4129,11-9-3132,-92 5 6265,-1-1 1,1 0 0,-1 0 0,0-1 0,0-1 0,0 1-1,0-2 1,12-7 0,-7-4 6866,-14 15-5525,0 1 1,0-1-1,0 1 0,0 0 0,0-1 0,0 1 0,0 0 1,0-1-1,0 1 0,0 0 0,-1-1 0,1 1 1,0 0-1,0-1 0,0 1 0,-1 0 0,1-1 0,0 1 1,0 0-1,-1 0 0,1-1 0,0 1 0,-1 0 0,1 0 1,0 0-1,-1-1 0,1 1 0,0 0 0,-1 0 1,1 0-1,0 0 0,-1 0 0,-18 0 4095,-1 10-4351,14-2 260,0 0 0,0 0 1,1 1-1,0 0 0,1 0 0,0 0 0,0 0 0,1 0 1,0 1-1,1 0 0,0 0 0,0 0 0,1-1 1,0 1-1,1 0 0,2 16 0,-2-25-180,0 0 0,0 0 0,1 0 0,-1 0 0,0 0 0,1 0 0,-1 0-1,1 0 1,-1 0 0,1 0 0,0 0 0,-1-1 0,1 1 0,0 0 0,-1-1 0,1 1 0,0 0 0,0-1 0,0 1 0,0-1 0,0 1-1,0-1 1,0 1 0,-1-1 0,1 0 0,0 1 0,0-1 0,0 0 0,1 0 0,-1 0 0,0 0 0,0 0 0,0 0 0,0 0 0,0 0-1,0 0 1,0 0 0,1-1 0,2 0 66,0 0 0,0 0 0,-1 0 0,1 0 0,0-1-1,0 1 1,-1-1 0,1 0 0,3-4 0,2-2 80,0-1 0,-1 0 0,0-1 0,0 1 0,-1-2 0,-1 1 0,0-1 0,10-22 0,-5 4 336,-1-1 0,7-41 0,-30 199-852,13-123 196,0 0-1,0 1 0,0-1 1,0 0-1,1 0 0,0 0 1,0 0-1,2 7 0,-2-11 103,-1 0-1,1 0 1,0 1-1,0-1 1,-1 0-1,1-1 1,0 1-1,0 0 1,0 0-1,0 0 1,0 0-1,0-1 1,0 1-1,0 0 1,0-1-1,0 1 1,1-1-1,-1 0 1,0 1-1,0-1 1,0 0-1,1 0 0,-1 1 1,0-1-1,0 0 1,1 0-1,-1 0 1,0-1-1,0 1 1,1 0-1,-1 0 1,0-1-1,0 1 1,0-1-1,1 1 1,-1-1-1,0 1 1,0-1-1,0 0 1,1 0-1,2-2-731,1 0-1,-1 0 1,0-1-1,0 0 1,0 1-1,5-8 1,-3 3-1006,19-21-6621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6.510"/>
    </inkml:context>
    <inkml:brush xml:id="br0">
      <inkml:brushProperty name="width" value="0.025" units="cm"/>
      <inkml:brushProperty name="height" value="0.025" units="cm"/>
    </inkml:brush>
  </inkml:definitions>
  <inkml:trace contextRef="#ctx0" brushRef="#br0">123 274 17040,'-9'11'2520,"-6"6"-1735,-44 55 2204,54-64-2743,-1 0 1,2 0-1,-1 0 0,1 1 0,0-1 0,1 1 0,0 0 0,-2 12 1,5-20-247,-1-1 1,1 1-1,0 0 1,0 0-1,0 0 1,0-1-1,0 1 0,0 0 1,0 0-1,1 0 1,-1-1-1,0 1 1,0 0-1,1 0 1,-1-1-1,0 1 1,1 0-1,-1 0 1,0-1-1,1 1 1,-1 0-1,1-1 1,0 1-1,-1-1 1,1 1-1,-1-1 1,1 1-1,0-1 1,-1 1-1,1-1 1,0 0-1,0 1 1,-1-1-1,1 0 1,0 0-1,0 1 1,0-1-1,-1 0 1,1 0-1,0 0 1,0 0-1,0 0 1,-1 0-1,1 0 1,0 0-1,0 0 1,0-1-1,-1 1 1,1 0-1,0 0 1,0-1-1,-1 1 1,2-1-1,4-1 2,0 0-1,-1 0 1,0 0-1,1-1 1,-1 0-1,6-4 1,0-3-190,0-1 0,-1 0 0,0-1 0,-1 0 0,-1 0 0,0-1 0,0 0 0,-1-1 0,-1 1 0,0-1 0,-1 0 0,-1-1 0,5-23 0,-15 61-1278,1-5 1535,0 0 0,1 1 1,1-1-1,1 1 0,0-1 0,2 27 0,1-44-62,-1 1 0,0-1 0,0 0 0,1 0 0,-1 1 0,1-1 0,-1 0 0,1 0 0,-1 0 0,1 0 0,0 0 0,0 0 0,0 0 0,-1 0 0,1 0 0,0 0 0,0 0 0,0 0 1,0 0-1,0-1 0,1 1 0,-1 0 0,0-1 0,0 1 0,0-1 0,1 0 0,-1 1 0,0-1 0,0 0 0,1 1 0,-1-1 0,0 0 0,1 0 0,-1 0 0,0 0 0,0-1 0,1 1 0,-1 0 0,0 0 0,0-1 0,1 1 0,0-1 0,3-1 23,0 0 1,0 0-1,0 0 0,-1-1 0,1 0 0,-1 0 0,1 0 0,-1 0 0,4-5 0,3-5-5,-1-1 1,0-1-1,-1 1 0,0-2 0,-1 1 1,10-30-1,24-102-26,-37 126 23,0 0-1,-1 0 0,-1 0 1,-1-1-1,0-23 0,-3 51 72,0-1-1,-1 1 0,0-1 0,0 1 0,0-1 1,-5 8-1,-5 15 100,1 5 185,2 1 0,1 0 0,2 1-1,1-1 1,2 1 0,2 60 0,1-88-360,1-1 1,0 1-1,1 0 0,-1-1 1,1 0-1,4 8 1,-6-12-33,1 0 0,0-1 0,0 1 0,0 0 0,0-1 0,0 1 0,0 0 0,1-1 1,-1 0-1,1 1 0,-1-1 0,1 0 0,-1 0 0,1 1 0,-1-1 0,1-1 0,0 1 0,0 0 0,0 0 0,-1-1 0,1 1 0,0-1 1,0 1-1,4-1 0,-5 0-3,1-1 0,-1 1-1,1-1 1,-1 0 0,1 1 0,-1-1 0,0 0 0,1 0 0,-1 0 0,0 0 0,0 0 0,0-1 0,0 1 0,0 0 0,0 0 0,0-1-1,0 1 1,0-1 0,-1 1 0,1-1 0,0 1 0,-1-1 0,1 1 0,-1-1 0,0 1 0,0-1 0,1 0 0,-1 1 0,0-3 0,3-57-402,-3 54 394,0-8-31,-1 0 0,-1-1 1,-3-14-1,5 26 66,-1-1 0,0 1 0,-1 0 1,1 0-1,-1 0 0,0 0 0,0 0 0,0 0 1,0 1-1,-1-1 0,1 1 0,-1-1 0,0 1 1,0 0-1,-4-3 0,7 7 9,0 0 1,0 0-1,0 1 1,0-1-1,0 0 1,0 0-1,0 0 0,0 0 1,0 0-1,1 0 1,-1 0-1,0 0 0,1 0 1,-1 0-1,1 0 1,-1 0-1,1 0 1,-1 0-1,2 2 0,2-1-4,-1 1 0,1-1 0,0 0-1,0 0 1,0 0 0,0-1-1,0 1 1,1-1 0,-1 0 0,0 0-1,1 0 1,-1-1 0,0 0-1,1 1 1,-1-2 0,1 1 0,-1 0-1,1-1 1,-1 0 0,0 0-1,0 0 1,7-3 0,2-1 17,-1 0 0,-1 0 0,1-1 1,-1-1-1,0 0 0,16-13 0,-15 8 1,0 1-1,-1-1 1,18-25 0,-26 33-23,0 1 1,-1 0 0,0-1 0,0 0-1,0 1 1,0-1 0,-1 0 0,1 0-1,-1 0 1,0 0 0,0-1 0,0 1-1,-1 0 1,0 0 0,1 0-1,-1-1 1,-1 1 0,1 0 0,-1 0-1,-1-7 1,1 10-10,0 0 0,0 0 0,1 0 0,-1 0 0,0 0 0,0 0 0,0 0 0,0 0 0,-1 0 0,1 0 0,0 1 0,0-1 0,0 0 0,-1 1 0,1-1 0,0 1 0,-1 0 0,1-1 0,0 1 0,-1 0 0,1 0 0,-1 0 0,1 0 0,0 0 0,-1 0 0,1 0 0,0 0 0,-1 0 0,1 1 0,-1-1 0,1 1 0,0-1 1,-2 2-1,-2-1-11,0 1 0,1 0 0,-1 0 1,1 1-1,-1-1 0,1 1 1,0 0-1,-4 4 0,-5 8 89,1 0 0,1 1 0,0 0 0,1 0-1,1 1 1,1 1 0,0-1 0,1 1 0,1 1 0,1-1 0,1 1 0,0 0 0,1 0-1,1 0 1,1 0 0,2 22 0,-1-38-70,1-1 0,-1 1 1,1-1-1,0 1 0,0-1 0,0 1 0,0-1 0,1 0 0,-1 1 1,1-1-1,-1 0 0,1 0 0,0 0 0,0 0 0,0 0 1,0-1-1,0 1 0,0 0 0,0-1 0,0 0 0,1 1 1,-1-1-1,1 0 0,-1 0 0,1 0 0,-1-1 0,1 1 1,-1-1-1,1 1 0,0-1 0,-1 0 0,6 0 0,-1 0-254,1 0 0,-1-1 0,0 1-1,1-1 1,-1-1 0,0 0-1,1 0 1,-1 0 0,0-1 0,11-6-1,15-14-4424,-3-4-3705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6.853"/>
    </inkml:context>
    <inkml:brush xml:id="br0">
      <inkml:brushProperty name="width" value="0.025" units="cm"/>
      <inkml:brushProperty name="height" value="0.025" units="cm"/>
    </inkml:brush>
  </inkml:definitions>
  <inkml:trace contextRef="#ctx0" brushRef="#br0">11 0 15471,'0'0'8007,"-10"49"-6181,10-43-1089,10-6-769,-1-5-2371,0-12-4355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7.182"/>
    </inkml:context>
    <inkml:brush xml:id="br0">
      <inkml:brushProperty name="width" value="0.025" units="cm"/>
      <inkml:brushProperty name="height" value="0.025" units="cm"/>
    </inkml:brush>
  </inkml:definitions>
  <inkml:trace contextRef="#ctx0" brushRef="#br0">0 1 4901,'0'0'17632,"1"10"-17221,33 334 1559,-34-343-1965,1 8-6,1 0 0,0 0 1,0 1-1,6 12 0,-7-21 9,-1 0 1,0 0-1,1 1 1,0-1-1,-1 0 1,1 0-1,0 0 0,-1 0 1,1 0-1,0 0 1,0 0-1,0 0 1,0 0-1,0 0 1,0-1-1,0 1 1,0 0-1,0-1 1,0 1-1,1 0 1,-1-1-1,0 1 1,0-1-1,1 0 1,-1 0-1,0 1 1,0-1-1,1 0 1,-1 0-1,0 0 1,1 0-1,-1 0 1,0 0-1,1-1 1,-1 1-1,0 0 1,0-1-1,1 1 0,-1-1 1,0 1-1,0-1 1,0 0-1,1 0 1,11-10 144,-2-1 0,1 0 0,-2 0 0,1-1 0,-2-1 0,0 0 0,11-23 0,-3 10-21,2-5-226,45-78 763,-56 93-1692,-1 1 1,8-27-1,-12 24-2495,-3 3-2477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1.993"/>
    </inkml:context>
    <inkml:brush xml:id="br0">
      <inkml:brushProperty name="width" value="0.025" units="cm"/>
      <inkml:brushProperty name="height" value="0.025" units="cm"/>
    </inkml:brush>
  </inkml:definitions>
  <inkml:trace contextRef="#ctx0" brushRef="#br0">0 0 13100,'10'8'2269,"28"22"-577,-2 2 1,-2 2-1,0 1 0,31 44 1,2 17-671,-16-23-791,109 122 0,-157-191-242,0-1-79,0 1 0,0-1 0,0 0 1,1 0-1,-1-1 0,1 1 0,0-1 1,0 1-1,0-1 0,5 2 0,-8-4 36,-1-1-1,0 1 1,1 0 0,-1 0-1,0 0 1,1 0-1,-1-1 1,0 1-1,1 0 1,-1 0-1,0-1 1,1 1 0,-1 0-1,0 0 1,0-1-1,1 1 1,-1 0-1,0-1 1,0 1-1,0-1 1,1 1 0,-1 0-1,0-1 1,0 1-1,0 0 1,0-1-1,0 1 1,0-1-1,0 1 1,0-1 0,0 1-1,0 0 1,0-1-1,0 1 1,0-1-1,0 1 1,0 0-1,0-1 1,-1 1 0,1 0-1,0-1 1,0 1-1,0 0 1,-1-1-1,1 0 1,-8-22-2129,-15-9-2824,-9-8-2696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7.530"/>
    </inkml:context>
    <inkml:brush xml:id="br0">
      <inkml:brushProperty name="width" value="0.025" units="cm"/>
      <inkml:brushProperty name="height" value="0.025" units="cm"/>
    </inkml:brush>
  </inkml:definitions>
  <inkml:trace contextRef="#ctx0" brushRef="#br0">11 1 14926,'0'0'2851,"-11"58"-801,11-34-577,0-3-800,11-5-161,10-7-255,-1-1-129,8-8-801,1 0-1665,-1-9-2018,-1-8-2467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7.902"/>
    </inkml:context>
    <inkml:brush xml:id="br0">
      <inkml:brushProperty name="width" value="0.025" units="cm"/>
      <inkml:brushProperty name="height" value="0.025" units="cm"/>
    </inkml:brush>
  </inkml:definitions>
  <inkml:trace contextRef="#ctx0" brushRef="#br0">61 0 15086,'0'0'4650,"-8"11"-3540,3-5-962,-27 37 357,30-39-421,0-1 0,0 1-1,0 0 1,1 0 0,-1-1 0,1 1 0,0 0-1,0 0 1,1 0 0,-1 0 0,1 0 0,0 0-1,0 6 1,0-10-74,1 1-1,0 0 0,-1 0 1,1 0-1,0-1 1,-1 1-1,1 0 1,0-1-1,0 1 0,0-1 1,-1 1-1,1-1 1,0 1-1,0-1 1,0 0-1,0 1 0,0-1 1,0 0-1,0 0 1,0 1-1,0-1 1,0 0-1,0 0 1,0 0-1,0 0 0,0 0 1,0-1-1,2 1 1,30-6 133,39-30-749,-63 30 311,1 0-1,0 1 0,0 0 0,1 0 0,-1 1 0,1 0 0,0 1 0,0 0 1,1 1-1,12-1 0,-23 3 303,0 0 0,0 0 0,0 1 1,0-1-1,0 0 0,0 1 0,0-1 0,0 1 1,0-1-1,0 1 0,-1-1 0,1 1 0,0 0 0,0-1 1,0 1-1,-1 0 0,1 0 0,0 0 0,-1-1 1,1 1-1,-1 0 0,1 0 0,-1 0 0,1 0 1,-1 0-1,0 0 0,0 0 0,1 0 0,-1 0 0,0 0 1,0 0-1,0 0 0,0 0 0,0 2 0,0-2-1,0 1-1,0-1 1,0 0-1,0 1 1,0-1-1,1 0 1,-1 1-1,0-1 1,1 0-1,-1 1 1,1-1-1,-1 0 0,1 0 1,0 1-1,0-1 1,-1 0-1,1 0 1,0 0-1,0 0 1,0 0-1,0 0 1,0 0-1,0-1 1,0 1-1,1 0 0,-1 0 1,0-1-1,0 1 1,1-1-1,-1 1 1,0-1-1,1 0 1,-1 1-1,0-1 1,1 0-1,1 0 1,0 0-227,1-1 1,0 0 0,-1 1-1,0-1 1,1-1 0,-1 1 0,1 0-1,-1-1 1,0 0 0,0 1-1,0-1 1,0-1 0,0 1 0,-1 0-1,5-5 1,-5 5-115,21-18-4438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8.231"/>
    </inkml:context>
    <inkml:brush xml:id="br0">
      <inkml:brushProperty name="width" value="0.025" units="cm"/>
      <inkml:brushProperty name="height" value="0.025" units="cm"/>
    </inkml:brush>
  </inkml:definitions>
  <inkml:trace contextRef="#ctx0" brushRef="#br0">129 0 16560,'-9'4'2509,"5"-2"-2253,-11 4 439,0 0 1,1 2-1,0 0 1,0 0-1,0 1 1,-14 13 0,28-22-700,0 0 1,0 0 0,0 0-1,0 1 1,0-1 0,-1 0-1,1 0 1,0 0 0,0 0-1,0 0 1,0 1 0,0-1-1,0 0 1,0 0 0,0 0-1,0 0 1,0 1 0,0-1-1,0 0 1,0 0 0,0 0-1,0 0 1,0 1 0,0-1-1,0 0 1,0 0 0,0 0-1,0 0 1,0 1 0,0-1-1,0 0 1,0 0 0,0 0-1,0 0 1,0 1 0,0-1-1,0 0 1,0 0 0,1 0 0,-1 0-1,0 0 1,0 0 0,0 1-1,0-1 1,0 0 0,1 0-1,11 3-120,22-2-191,-29-2 169,169-8-5801,-173 9 5956,-1-1 0,1 1 0,0 0 0,0 0 1,0 0-1,0 0 0,0 1 0,0-1 0,0 0 1,-1 0-1,1 0 0,0 1 0,0-1 0,0 0 1,0 1-1,-1-1 0,1 1 0,0-1 0,0 1 1,-1-1-1,1 1 0,0 0 0,-1-1 1,1 1-1,-1 0 0,1 0 0,-1-1 0,1 2 1,0 0 127,-1 0 0,0 0 0,0 0 1,0 0-1,0-1 0,0 1 1,0 0-1,-1 0 0,1 0 0,0-1 1,-1 1-1,0 0 0,0 1 1,-3 6 560,0-1 0,-1 0 0,0 0 0,-8 9 1,-1 0 203,11-11-707,-1-1 0,0 0 1,-1 0-1,1 0 0,-1 0 0,0-1 0,0 0 0,-10 7 0,19-14-941,0 0-1,-1 0 0,1 0 1,-1 0-1,0 0 1,1-1-1,-1 1 1,-1-1-1,4-4 1,6-8-2252,12-10-1561,-1-2-497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8.611"/>
    </inkml:context>
    <inkml:brush xml:id="br0">
      <inkml:brushProperty name="width" value="0.025" units="cm"/>
      <inkml:brushProperty name="height" value="0.025" units="cm"/>
    </inkml:brush>
  </inkml:definitions>
  <inkml:trace contextRef="#ctx0" brushRef="#br0">1 18 9961,'0'0'12177,"5"10"-11040,-2-4-993,19 37 1188,-21-41-1253,1 0 1,0 1 0,-1-1-1,1 0 1,0 0 0,0 0-1,0-1 1,0 1 0,1 0-1,-1-1 1,0 0 0,1 1-1,-1-1 1,1 0 0,-1 0-1,1 0 1,5 1 0,9-3-44,0 0 0,0 0 1,0-2-1,-1 0 0,1-1 1,-1-1-1,1 0 0,27-14 0,-24 10-147,-1 2 0,1 0-1,1 1 1,-1 1-1,25-3 1,-42 7 151,0 1 0,0-1 0,0 1 0,1 0 0,-1 0 0,0 0 0,0 0 0,0 0 0,0 1 0,1-1 1,-1 1-1,0 0 0,0 0 0,0 0 0,0 1 0,-1-1 0,1 1 0,0-1 0,0 1 0,-1 0 0,1 0 0,-1 0 0,4 5 0,-3-5 16,0 0 0,-1 1 0,1-1 1,0 0-1,0-1 0,1 1 0,-1-1 0,0 1 0,1-1 0,-1 0 0,0 0 1,1 0-1,-1-1 0,1 1 0,0-1 0,-1 0 0,1 0 0,-1 0 0,1 0 1,-1-1-1,1 1 0,-1-1 0,1 0 0,3-2 0,13-3-515,0-2 0,36-18 0,-31 13-1521,-6 4-5088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9.004"/>
    </inkml:context>
    <inkml:brush xml:id="br0">
      <inkml:brushProperty name="width" value="0.025" units="cm"/>
      <inkml:brushProperty name="height" value="0.025" units="cm"/>
    </inkml:brush>
  </inkml:definitions>
  <inkml:trace contextRef="#ctx0" brushRef="#br0">77 1 17392,'0'0'9076,"4"9"-8569,-2-4-488,-1 0 0,1 1 0,-1-1 0,0 0 0,0 1 0,-1-1 0,0 1-1,0-1 1,0 1 0,0-1 0,-1 1 0,0-1 0,0 0 0,-1 1 0,1-1 0,-1 0 0,0 0 0,-1 0 0,-4 7 0,-11 20-7,-19 37 3,35-63-15,-1 0 1,1 0-1,1 0 1,-1-1-1,1 2 1,0-1-1,0 0 1,1 0-1,0 12 1,1-17 0,0 0 1,0 0-1,0 1 1,-1-1-1,1 0 1,0-1-1,1 1 1,-1 0-1,0 0 1,0 0-1,0-1 1,0 1-1,1 0 0,-1-1 1,0 1-1,1-1 1,-1 1-1,0-1 1,1 0-1,-1 0 1,1 0-1,-1 0 1,0 0-1,1 0 1,-1 0-1,1 0 1,-1 0-1,0-1 1,2 1-1,48-9-189,-31 2-629,0-1-1,0-1 1,-1 0 0,23-17-1,32-25-6738,-28 12-3431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9.369"/>
    </inkml:context>
    <inkml:brush xml:id="br0">
      <inkml:brushProperty name="width" value="0.025" units="cm"/>
      <inkml:brushProperty name="height" value="0.025" units="cm"/>
    </inkml:brush>
  </inkml:definitions>
  <inkml:trace contextRef="#ctx0" brushRef="#br0">197 78 3651,'-10'0'12973,"1"2"-12359,0-1 1,0 1-1,0 0 1,0 1-1,0 0 1,0 1 0,1 0-1,-1 0 1,1 0-1,0 1 1,1 1-1,-10 7 1,11-8-433,0 1 1,0 0 0,1-1-1,0 1 1,0 1-1,1-1 1,0 1 0,0 0-1,0 0 1,1 0-1,0 1 1,0-1 0,1 1-1,0-1 1,0 1-1,0 9 1,2-15-173,0-1-1,0 1 1,0 0 0,0-1-1,0 1 1,0 0 0,1-1-1,-1 1 1,1 0 0,-1-1-1,1 1 1,0-1 0,-1 1 0,1-1-1,0 0 1,0 1 0,0-1-1,0 0 1,0 1 0,0-1-1,1 0 1,-1 0 0,0 0-1,1 0 1,1 1 0,1 0 2,0 0 0,0-1 1,1 1-1,-1-1 0,1 0 0,-1 0 1,1-1-1,-1 1 0,8-1 0,-5 0 2,0 0 0,0 0 1,0-1-1,0 0 0,0 0 0,-1-1 0,1 0 0,0 0 0,-1-1 0,1 0 0,-1 0 0,0 0 0,7-5 0,-10 4-42,0 0 0,0 0 0,0 0 0,0 0 1,0-1-1,-1 0 0,0 1 0,0-1 0,0 0 0,-1 0 0,1 0 0,-1 0 0,0 0 0,-1 0 0,1 0 1,-1-1-1,0 1 0,0 0 0,-1 0 0,0 0 0,0 0 0,0 0 0,0 0 0,-1 0 0,0 0 0,0 0 1,0 0-1,0 1 0,-1-1 0,0 1 0,0 0 0,0 0 0,0 0 0,-1 0 0,1 0 0,-1 1 0,0 0 1,0-1-1,-1 2 0,1-1 0,-1 0 0,1 1 0,-1 0 0,0 0 0,0 0 0,1 1 0,-2-1 0,1 1 1,0 0-1,0 1 0,0-1 0,0 1 0,0 0 0,-1 0 0,1 1 0,-5 1 0,7-1-78,0 0-1,0 0 0,0 0 1,0 1-1,0 0 1,0-1-1,1 1 0,-1 0 1,0 1-1,1-1 1,0 0-1,0 1 1,-1-1-1,1 1 0,1-1 1,-1 1-1,0 0 1,1 0-1,-1 0 0,1 0 1,0 0-1,0 0 1,0 1-1,0-1 0,1 0 1,0 0-1,-1 1 1,1-1-1,0 0 0,1 6 1,-1-8-4,1 0 1,-1 1-1,1-1 1,-1 0-1,1 0 1,-1 1-1,1-1 1,0 0-1,0 0 1,0 0-1,0 0 1,0 0-1,0 0 1,0 0-1,0 0 1,0 0-1,0 0 1,0-1-1,0 1 1,1-1-1,-1 1 1,0 0-1,1-1 1,-1 0-1,0 1 1,1-1-1,2 0 1,44 3-3409,-39-3 2164,32 0-4524</inkml:trace>
  <inkml:trace contextRef="#ctx0" brushRef="#br0" timeOffset="1">736 1 16912,'0'0'6983,"-63"59"-5478,29-26-416,0 2-224,0 3-321,11-5-191,5-2-257,8-6-32,4-6-128,6-3-609,0-8-544,0-6-929,0-7-5381,0-16-128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49.699"/>
    </inkml:context>
    <inkml:brush xml:id="br0">
      <inkml:brushProperty name="width" value="0.025" units="cm"/>
      <inkml:brushProperty name="height" value="0.025" units="cm"/>
    </inkml:brush>
  </inkml:definitions>
  <inkml:trace contextRef="#ctx0" brushRef="#br0">124 34 18065,'-10'2'1335,"2"0"-1019,0 0 1,1 0 0,-1 1 0,0 0 0,1 0-1,0 1 1,-1 0 0,-6 6 0,11-8-169,0 0 0,0 1 0,1-1 0,-1 1 0,0 0 1,1 0-1,0 0 0,-1 0 0,1 0 0,0 0 0,1 1 0,-1-1 0,1 0 1,-1 1-1,1 0 0,0-1 0,1 1 0,-1 0 0,0 0 0,1-1 0,0 1 0,0 0 1,1 4-1,-1-5-125,1 0 0,0-1 0,0 0 1,0 1-1,1-1 0,-1 0 0,0 1 0,1-1 0,0 0 1,-1 0-1,1 0 0,0 0 0,0-1 0,0 1 1,0 0-1,1-1 0,-1 0 0,0 1 0,1-1 1,-1 0-1,0 0 0,1 0 0,0 0 0,-1-1 1,1 1-1,-1-1 0,5 1 0,5 0 20,1 1 0,-1-2 0,0 0 0,22-2 1,-29 1-30,0-1 0,0 1 0,0-1 1,0 0-1,0 0 0,-1-1 0,1 0 0,-1 1 1,1-1-1,-1-1 0,0 1 0,0 0 1,-1-1-1,1 0 0,-1 0 0,0 0 1,0 0-1,0-1 0,0 1 0,-1-1 1,0 0-1,0 0 0,2-8 0,-2 10-5,-2 0-1,1 0 0,0-1 1,0 1-1,-1 0 0,0-1 1,0 1-1,0-1 1,0 1-1,0 0 0,-1-1 1,1 1-1,-1-1 0,0 1 1,0 0-1,0 0 0,-1 0 1,1 0-1,-1 0 1,1 0-1,-1 0 0,0 0 1,0 0-1,-1 1 0,1-1 1,0 1-1,-1 0 1,0-1-1,1 1 0,-1 0 1,0 1-1,0-1 0,0 0 1,0 1-1,0 0 1,-6-2-1,4 1-97,0 1 0,-1 0 0,1 0 0,0 0 0,-1 1 0,1-1 1,0 1-1,-1 1 0,1-1 0,0 1 0,-1 0 0,1 0 0,0 0 0,0 1 0,0 0 0,0 0 1,0 0-1,0 0 0,1 1 0,-1 0 0,1 0 0,0 0 0,0 1 0,0-1 0,0 1 0,0 0 1,1 0-1,-1 0 0,1 1 0,0-1 0,1 1 0,-1-1 0,1 1 0,0 0 0,0 0 0,1 0 1,-1 1-1,1-1 0,0 0 0,0 0 0,1 1 0,0-1 0,0 0 0,0 1 0,0-1 0,1 0 1,0 1-1,3 9 0,-2-11-583,0 1 1,0-1-1,1 0 1,0 0-1,0 0 1,0 0 0,0 0-1,0 0 1,1-1-1,0 0 1,0 0-1,0 0 1,0 0-1,0 0 1,0-1 0,1 0-1,5 2 1,26 13-7679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0.059"/>
    </inkml:context>
    <inkml:brush xml:id="br0">
      <inkml:brushProperty name="width" value="0.025" units="cm"/>
      <inkml:brushProperty name="height" value="0.025" units="cm"/>
    </inkml:brush>
  </inkml:definitions>
  <inkml:trace contextRef="#ctx0" brushRef="#br0">174 91 17553,'-7'1'2525,"-9"0"-1327,0 1 1,0 0 0,-18 7-1,27-8-897,1 1-1,0 0 0,0 1 0,-1-1 0,2 1 1,-1 1-1,0-1 0,1 1 0,-1 0 1,1 0-1,-8 8 0,13-11-288,-1-1 1,1 0-1,-1 1 1,1-1-1,0 0 1,-1 1-1,1-1 1,0 1-1,-1-1 1,1 0-1,0 1 0,-1-1 1,1 1-1,0-1 1,0 1-1,0-1 1,-1 1-1,1-1 1,0 1-1,0-1 1,0 1-1,0 0 0,0-1 1,0 1-1,0-1 1,0 1-1,0-1 1,0 1-1,0-1 1,0 1-1,1-1 1,-1 1-1,0-1 0,0 1 1,0-1-1,1 1 1,-1-1-1,0 1 1,1-1-1,-1 0 1,0 1-1,1-1 1,-1 1-1,1-1 0,-1 0 1,0 1-1,1-1 1,-1 0-1,1 0 1,-1 1-1,1-1 1,-1 0-1,1 0 1,-1 0-1,1 0 1,-1 0-1,1 1 0,0-1 1,0 0-1,35-2 202,-24-2-177,-2 0-1,1-1 1,0 0 0,-1 0 0,0-1 0,0 0-1,0-1 1,9-9 0,-13 11-88,-1 0-1,1 0 1,-1 0-1,0-1 1,0 0-1,0 0 1,-1 0-1,0-1 1,-1 1-1,1-1 1,-1 0-1,0 0 1,2-11-1,-5 17-29,0 1 0,0-1 0,0 0 0,0 1 0,0-1 0,0 1 0,0-1 0,0 0 0,0 1 0,0-1 0,0 1-1,-1-1 1,1 0 0,0 1 0,-1-1 0,1 1 0,0-1 0,-1 1 0,1-1 0,0 1 0,-1-1 0,1 1 0,-1 0 0,1-1 0,-1 1 0,1 0 0,-1-1 0,1 1 0,-1 0 0,1-1-1,-1 1 1,1 0 0,-1 0 0,0 0 0,1 0 0,-2-1 0,-26 0-4396,20 2 2472,-14-1-5228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1.208"/>
    </inkml:context>
    <inkml:brush xml:id="br0">
      <inkml:brushProperty name="width" value="0.025" units="cm"/>
      <inkml:brushProperty name="height" value="0.025" units="cm"/>
    </inkml:brush>
  </inkml:definitions>
  <inkml:trace contextRef="#ctx0" brushRef="#br0">0 233 13581,'0'0'6758,"48"-25"-5733,4-3-160,14-4-513,6-5-224,1 4-95,-2 2-1,-8 8-545,-13 9-800,-16 7-1154,-15 4-2273,-13 3-705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1.569"/>
    </inkml:context>
    <inkml:brush xml:id="br0">
      <inkml:brushProperty name="width" value="0.025" units="cm"/>
      <inkml:brushProperty name="height" value="0.025" units="cm"/>
    </inkml:brush>
  </inkml:definitions>
  <inkml:trace contextRef="#ctx0" brushRef="#br0">210 61 6086,'0'0'1601,"0"-8"481,-2-25 427,2 33-2372,0-1-1,0 0 1,0 1-1,0-1 1,0 0-1,0 1 0,0-1 1,0 0-1,0 1 1,0-1-1,0 0 1,0 1-1,0-1 1,0 1-1,0-1 0,1 0 1,-1 1-1,0-1 1,1 0-1,-1 1 1,0-1-1,1 1 1,-1-1-1,1 1 0,-1-1 1,1 1-1,-1-1 1,1 1-1,-1 0 1,1-1-1,-1 1 1,1 0-1,-1-1 0,2 1 1,-2 0-59,1 0 1,-1 0-1,1 0 1,-1 1-1,1-1 0,-1 0 1,1 0-1,-1 1 1,1-1-1,-1 0 0,1 0 1,-1 1-1,0-1 1,1 1-1,-1-1 1,0 0-1,1 1 0,-1-1 1,0 1-1,0-1 1,1 1-1,-1-1 0,0 1 1,0-1-1,0 1 1,1-1-1,-1 1 0,0-1 1,0 1-1,0-1 1,0 1-1,0-1 1,0 2-1,-1 11 285,0 1-1,-1-1 1,0 1-1,-1-1 1,0 0-1,-1 0 1,-1 0 0,0 0-1,-10 18 1,-8 6-153,-45 57 1,44-62-202,1 0 0,-23 43-1,46-75-23,-1 1-1,1-1 1,0 0-1,0 0 0,-1 1 1,1-1-1,0 0 1,0 0-1,0 1 1,0-1-1,0 0 1,-1 1-1,1-1 1,0 0-1,0 0 1,0 1-1,0-1 0,0 0 1,0 1-1,0-1 1,0 0-1,0 1 1,0-1-1,0 0 1,0 1-1,1-1 1,-1 0-1,0 1 1,0-1-1,0 0 0,0 1 1,0-1-1,1 0 1,-1 0-1,0 1 1,0-1-1,0 0 1,1 0-1,-1 0 1,0 1-1,0-1 1,1 0-1,-1 0 0,0 0 1,0 1-1,1-1 1,-1 0-1,0 0 1,1 0-1,-1 0 1,0 0-1,1 0 1,-1 0-1,0 0 1,1 0-1,20-2-491,-18 1 491,45-12-617,52-21 1,-13 4-1669,-17 7-2029,-6 1-3320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2.323"/>
    </inkml:context>
    <inkml:brush xml:id="br0">
      <inkml:brushProperty name="width" value="0.025" units="cm"/>
      <inkml:brushProperty name="height" value="0.025" units="cm"/>
    </inkml:brush>
  </inkml:definitions>
  <inkml:trace contextRef="#ctx0" brushRef="#br0">909 0 12812,'0'0'7356,"-9"14"-6069,-231 304 1340,-37-6-946,204-232-2049,-4-2-1,-156 120 1,237-199-4713,39-24-243,-2-4 808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2.982"/>
    </inkml:context>
    <inkml:brush xml:id="br0">
      <inkml:brushProperty name="width" value="0.025" units="cm"/>
      <inkml:brushProperty name="height" value="0.025" units="cm"/>
    </inkml:brush>
  </inkml:definitions>
  <inkml:trace contextRef="#ctx0" brushRef="#br0">1 1 6822,'0'0'11627,"7"47"-10249,-2-15 447,4 7-896,-2 5-384,1-1-225,1-4-224,3-4-96,-1-7 32,1-11-480,3-6-769,-7-11-609,-2 0-800,-6-20-2115,0-6-3523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3.355"/>
    </inkml:context>
    <inkml:brush xml:id="br0">
      <inkml:brushProperty name="width" value="0.025" units="cm"/>
      <inkml:brushProperty name="height" value="0.025" units="cm"/>
    </inkml:brush>
  </inkml:definitions>
  <inkml:trace contextRef="#ctx0" brushRef="#br0">0 63 15054,'0'0'6534,"63"0"-5028,-33-3-513,9-7-449,-5-5-352,4 1-63,-8 1-97,-1 5-353,-10 8-1568,-15 0-1795,-4 8-3074</inkml:trace>
  <inkml:trace contextRef="#ctx0" brushRef="#br0" timeOffset="1">63 291 15310,'0'0'9802,"51"-7"-8457,-17-16-672,6-1-513,-1 0-160,0 6-1153,-5 6-1282,-11 8-1857,-16 4-3203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3.682"/>
    </inkml:context>
    <inkml:brush xml:id="br0">
      <inkml:brushProperty name="width" value="0.025" units="cm"/>
      <inkml:brushProperty name="height" value="0.025" units="cm"/>
    </inkml:brush>
  </inkml:definitions>
  <inkml:trace contextRef="#ctx0" brushRef="#br0">1 150 10826,'0'0'11179,"73"-24"-10987,-39 4-128,5-4-865,0 0-1249,-3-6-1217,-2 3-2050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4.069"/>
    </inkml:context>
    <inkml:brush xml:id="br0">
      <inkml:brushProperty name="width" value="0.025" units="cm"/>
      <inkml:brushProperty name="height" value="0.025" units="cm"/>
    </inkml:brush>
  </inkml:definitions>
  <inkml:trace contextRef="#ctx0" brushRef="#br0">195 1 6182,'0'0'14798,"-27"83"-14222,6-34-351,1 5-129,-5 1-32,2-3-32,5-4 64,2-8-64,3-13-384,6-15-769,4-12-1346,3-6-2081,0-20-3716</inkml:trace>
  <inkml:trace contextRef="#ctx0" brushRef="#br0" timeOffset="1">0 82 10378,'0'0'8488,"9"62"-7687,7-43-161,-1-2-384,8-5-63,9-4-65,2-5-609,5-3-1056,-3 0-833,3 0-1378,-5-6-1505</inkml:trace>
  <inkml:trace contextRef="#ctx0" brushRef="#br0" timeOffset="2">384 113 5830,'0'0'17232,"63"0"-17168,-33-5-705,-1-4-1921,1-6-4869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4.414"/>
    </inkml:context>
    <inkml:brush xml:id="br0">
      <inkml:brushProperty name="width" value="0.025" units="cm"/>
      <inkml:brushProperty name="height" value="0.025" units="cm"/>
    </inkml:brush>
  </inkml:definitions>
  <inkml:trace contextRef="#ctx0" brushRef="#br0">1 1 16335,'0'0'1986,"3"66"64,-1-22-416,2 1-1058,3-4-191,0-1-1,7-6-320,0-4 0,8-5-608,-4-2-1346,-8-3-1633,1-5-2595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4.769"/>
    </inkml:context>
    <inkml:brush xml:id="br0">
      <inkml:brushProperty name="width" value="0.025" units="cm"/>
      <inkml:brushProperty name="height" value="0.025" units="cm"/>
    </inkml:brush>
  </inkml:definitions>
  <inkml:trace contextRef="#ctx0" brushRef="#br0">0 212 10634,'0'0'6726,"54"-10"-4259,-18-5-513,7-4-833,-1-4-192,8-1-321,-1 0-480,-15 2-224,-4 1-1473,-14 2-1154,-11 2-2178,-5 0-4900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5.130"/>
    </inkml:context>
    <inkml:brush xml:id="br0">
      <inkml:brushProperty name="width" value="0.025" units="cm"/>
      <inkml:brushProperty name="height" value="0.025" units="cm"/>
    </inkml:brush>
  </inkml:definitions>
  <inkml:trace contextRef="#ctx0" brushRef="#br0">0 133 17104,'0'0'4260,"80"-15"-3171,-28-3-288,9 0-96,7-5-545,3 5-320,-7 1-1186,-3 4-1120,-14 7-3299,-8 2-4357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5.520"/>
    </inkml:context>
    <inkml:brush xml:id="br0">
      <inkml:brushProperty name="width" value="0.025" units="cm"/>
      <inkml:brushProperty name="height" value="0.025" units="cm"/>
    </inkml:brush>
  </inkml:definitions>
  <inkml:trace contextRef="#ctx0" brushRef="#br0">0 76 13645,'0'0'5536,"3"8"-3876,-3-6-1600,1 0 0,0 0 0,-1 1 0,1-1 0,0 0-1,0 0 1,0 0 0,0-1 0,0 1 0,0 0 0,1 0 0,-1 0 0,1-1 0,-1 1-1,1-1 1,0 1 0,-1-1 0,1 0 0,0 0 0,0 0 0,0 0 0,0 0 0,0 0 0,0 0-1,0 0 1,0-1 0,1 1 0,-1-1 0,0 0 0,0 0 0,0 0 0,1 0 0,-1 0-1,0 0 1,0 0 0,0-1 0,0 1 0,1-1 0,-1 1 0,4-3 0,3-2-8,1 0 0,-1 0 0,0-1 0,0 0 0,0-1 0,10-10 0,-11 9-18,0 1-1,1 0 1,0 0-1,0 1 1,17-8 0,-25 13-20,0 1 1,0 0 0,0-1 0,0 1-1,-1 0 1,1 0 0,0 0 0,0 0 0,0 0-1,0 0 1,0 0 0,0 0 0,0 0 0,0 0-1,0 0 1,0 1 0,0-1 0,0 0-1,0 1 1,0-1 0,0 1 0,0-1 0,0 1-1,-1-1 1,1 1 0,0-1 0,0 1-1,-1 0 1,1 0 0,0-1 0,-1 1 0,1 0-1,-1 0 1,1 0 0,-1 0 0,1 0 0,-1 0-1,0-1 1,1 1 0,-1 0 0,0 2-1,9 55 1064,-4-24-678,-5-33-393,0-1 0,0 1 0,1 0 0,-1-1 0,1 1 1,-1 0-1,0-1 0,1 1 0,-1 0 0,1-1 0,0 1 1,-1-1-1,1 1 0,-1-1 0,1 1 0,0-1 0,-1 0 1,1 1-1,0-1 0,0 0 0,-1 1 0,1-1 1,0 0-1,0 0 0,-1 0 0,1 0 0,0 0 0,0 0 1,0 0-1,-1 0 0,1 0 0,0 0 0,0 0 0,-1 0 1,1 0-1,0-1 0,0 1 0,-1 0 0,1-1 0,0 1 1,-1 0-1,1-1 0,0 1 0,-1-1 0,1 1 0,-1-1 1,1 1-1,0-1 0,0-1 0,29-28 270,-9 2-327,16-21 3,-35 46-23,0 1-1,0 0 1,1-1-1,-1 1 1,1 0-1,0 0 1,0 0-1,0 0 1,0 1-1,0-1 1,0 1-1,0 0 1,6-2-1,-8 4 11,0-1-1,0 0 1,-1 0-1,1 0 1,0 1-1,0-1 1,0 0-1,0 1 1,0-1-1,0 1 1,0-1-1,0 1 0,-1-1 1,1 1-1,0 0 1,0-1-1,-1 1 1,1 0-1,0 0 1,-1-1-1,1 1 1,-1 0-1,1 0 1,-1 0-1,0 0 1,1 0-1,-1 0 1,0 0-1,1 0 1,-1-1-1,0 3 1,6 31-5135,-6-33 5151,1 8-7243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5.932"/>
    </inkml:context>
    <inkml:brush xml:id="br0">
      <inkml:brushProperty name="width" value="0.025" units="cm"/>
      <inkml:brushProperty name="height" value="0.025" units="cm"/>
    </inkml:brush>
  </inkml:definitions>
  <inkml:trace contextRef="#ctx0" brushRef="#br0">217 56 12268,'0'0'5594,"-8"-8"-2802,2 2-2352,-1 1-1,1-1 1,-1 2 0,0-1-1,0 1 1,-1 0-1,-11-5 1,16 8-374,0 0-1,0 0 1,0 1 0,-1-1-1,1 1 1,0-1 0,0 1-1,-1 0 1,1 0 0,0 1 0,-1-1-1,1 1 1,0-1 0,0 1-1,-1 0 1,1 0 0,0 1-1,0-1 1,0 1 0,0-1-1,1 1 1,-1 0 0,0 0-1,1 0 1,-1 0 0,-3 5 0,0 0-20,0 1 0,0 0 0,1 1 0,0-1 0,1 1 0,-1 0 0,2 1 0,-1-1 0,1 0 0,1 1 0,0 0 0,0 0 1,1 0-1,0-1 0,0 1 0,1 0 0,1 0 0,1 12 0,-1-20-38,0 0 1,-1 0-1,1-1 0,0 1 0,0 0 0,0 0 1,0-1-1,0 1 0,0-1 0,1 1 1,-1-1-1,0 1 0,1-1 0,-1 0 1,1 0-1,-1 0 0,1 0 0,0 0 1,0 0-1,2 1 0,1 0-25,0-1 0,0 0 0,0 0 0,0 0 0,1-1 0,-1 1 0,9-2 0,0 0-375,0-1 0,0 0 1,0-2-1,24-7 0,-14 0-2140,0-1 0,34-23 0,-10 2-4616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6.262"/>
    </inkml:context>
    <inkml:brush xml:id="br0">
      <inkml:brushProperty name="width" value="0.025" units="cm"/>
      <inkml:brushProperty name="height" value="0.025" units="cm"/>
    </inkml:brush>
  </inkml:definitions>
  <inkml:trace contextRef="#ctx0" brushRef="#br0">184 1 7335,'0'0'7650,"-10"-1"-3721,3 2-3685,0 0-1,-1 0 1,1 0 0,0 1 0,0 0 0,0 0-1,0 1 1,1 0 0,-1 0 0,1 1 0,0 0-1,0 0 1,0 0 0,0 1 0,0 0-1,1 0 1,0 0 0,0 1 0,1-1 0,-7 11-1,-18 33 818,28-46-1026,-1 1 0,1-1 0,0 0 0,0 0 0,0 0 0,1 1 0,-1-1 0,1 0 0,0 1 0,0-1 0,0 0 0,0 1 0,0-1 0,2 6 0,-1-8-28,0 0 0,0 0-1,0 0 1,0 0 0,0 0 0,0 0 0,1-1-1,-1 1 1,0 0 0,0-1 0,1 1 0,-1-1-1,0 1 1,1-1 0,-1 0 0,0 1 0,1-1-1,-1 0 1,0 0 0,1 0 0,-1 0 0,1 0-1,-1 0 1,0-1 0,1 1 0,-1 0 0,3-1-1,37-13 167,-31 5-208,1 0-1,-1 0 1,-1-1 0,0-1 0,0 0 0,-1 0-1,0 0 1,-1-1 0,10-22 0,-31 97 266,10-49-156,1 0-1,0 0 0,-1 27 0,4-40-89,0 0 0,0 0 0,0 0 0,0-1 0,0 1 0,0 0 0,1 0 0,-1-1 0,0 1 0,0 0 0,1 0 0,-1-1 0,1 1 0,-1 0-1,1-1 1,-1 1 0,1 0 0,-1-1 0,1 1 0,-1-1 0,1 1 0,0-1 0,-1 1 0,1-1 0,0 0 0,0 1 0,-1-1 0,1 0 0,0 1 0,0-1 0,-1 0 0,1 0 0,0 0 0,0 0 0,0 0 0,-1 0 0,1 0 0,0 0-1,0 0 1,0 0 0,-1 0 0,1 0 0,0 0 0,0-1 0,-1 1 0,1 0 0,0-1 0,0 1 0,0-1 0,4-1-618,-1 0 0,1 0 0,-1 0 0,1 0 0,-1-1 0,8-5 0,9-15-5528,0-5-4361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3.042"/>
    </inkml:context>
    <inkml:brush xml:id="br0">
      <inkml:brushProperty name="width" value="0.025" units="cm"/>
      <inkml:brushProperty name="height" value="0.025" units="cm"/>
    </inkml:brush>
  </inkml:definitions>
  <inkml:trace contextRef="#ctx0" brushRef="#br0">88 1 9993,'0'0'9161,"0"53"-8296,-11-17 768,-2 14 65,-3 10-577,4 12-576,-1 4-321,-1 2-192,7-2 64,5-8-96,2-14-288,0-12-225,9-14-448,5-13-544,-1-15-865,-3-2-2051,-2-26-3138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6.810"/>
    </inkml:context>
    <inkml:brush xml:id="br0">
      <inkml:brushProperty name="width" value="0.025" units="cm"/>
      <inkml:brushProperty name="height" value="0.025" units="cm"/>
    </inkml:brush>
  </inkml:definitions>
  <inkml:trace contextRef="#ctx0" brushRef="#br0">0 86 21300,'0'0'7591,"43"-49"-9288,-27 32-3684,0-2-6599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7.202"/>
    </inkml:context>
    <inkml:brush xml:id="br0">
      <inkml:brushProperty name="width" value="0.025" units="cm"/>
      <inkml:brushProperty name="height" value="0.025" units="cm"/>
    </inkml:brush>
  </inkml:definitions>
  <inkml:trace contextRef="#ctx0" brushRef="#br0">107 0 21396,'0'0'5018,"-6"11"-4975,0-2-71,-32 55 152,36-60-150,0 1 1,0-1-1,0 0 1,1 1-1,-1 0 0,1-1 1,0 1-1,0 0 0,1-1 1,-1 1-1,1 0 1,0 0-1,1-1 0,0 6 1,-1-9-38,1 0 0,0 0 0,0-1 0,-1 1 1,1 0-1,0-1 0,0 1 0,0-1 0,0 1 0,0-1 1,0 1-1,0-1 0,-1 0 0,1 1 0,0-1 0,0 0 0,0 0 1,0 0-1,1 0 0,-1 0 0,1 0 0,30 0-324,-22-1 160,41-3-609,-40 3 803,0 0 0,0 0 0,1 1 0,-1 0 0,0 1 0,20 3 0,-30-4 40,0 0 0,-1 1 1,1-1-1,0 0 1,0 1-1,-1-1 1,1 1-1,0-1 1,-1 1-1,1-1 1,0 1-1,-1-1 1,1 1-1,-1-1 1,1 1-1,-1 0 1,1-1-1,-1 1 1,1 0-1,-1 0 1,0-1-1,1 1 1,-1 0-1,0 0 1,0 0-1,0-1 0,1 2 1,-8 26 738,4-21-460,-2 1 0,1-1 1,-1 0-1,-9 11 0,12-17-266,-20 22 795,-46 37 0,62-56-968,0 1 0,0-1 0,0 0 0,-1 0 0,0-1 0,0 0 0,0 0 0,0-1 0,0 0 0,0 0 1,-1 0-1,1-1 0,-15 0 0,21-1-117,-1 0-1,1 0 1,0-1 0,0 1 0,0 0 0,0-1 0,0 1-1,0-1 1,0 1 0,0-1 0,0 0 0,0 1 0,0-1 0,0 0-1,1 0 1,-1 1 0,0-1 0,0 0 0,1 0 0,-1 0-1,0 0 1,1 0 0,-1 0 0,1 0 0,0 0 0,-1 0 0,1-1-1,0 1 1,0 0 0,-1 0 0,1 0 0,0-3 0,-7-28-8672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7.532"/>
    </inkml:context>
    <inkml:brush xml:id="br0">
      <inkml:brushProperty name="width" value="0.025" units="cm"/>
      <inkml:brushProperty name="height" value="0.025" units="cm"/>
    </inkml:brush>
  </inkml:definitions>
  <inkml:trace contextRef="#ctx0" brushRef="#br0">1 39 16976,'0'0'5509,"66"-28"-4163,-37 23-866,-1 3-352,6 0 0,5 1-192,4 1-1345,-2 0-1666,4 0-2723,0 0-6117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7.863"/>
    </inkml:context>
    <inkml:brush xml:id="br0">
      <inkml:brushProperty name="width" value="0.025" units="cm"/>
      <inkml:brushProperty name="height" value="0.025" units="cm"/>
    </inkml:brush>
  </inkml:definitions>
  <inkml:trace contextRef="#ctx0" brushRef="#br0">203 0 16367,'0'0'7944,"-50"66"-6567,21-31-608,-1 4-64,1 2-65,4-2-319,5 2-161,10-6-96,1-9-32,9-4-64,0-9-673,0-7-416,3-25-9801,-1-6-4357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3:58.237"/>
    </inkml:context>
    <inkml:brush xml:id="br0">
      <inkml:brushProperty name="width" value="0.025" units="cm"/>
      <inkml:brushProperty name="height" value="0.025" units="cm"/>
    </inkml:brush>
  </inkml:definitions>
  <inkml:trace contextRef="#ctx0" brushRef="#br0">156 37 18738,'-10'0'1206,"1"0"-756,-1 0 0,1 1 0,0 1 1,0-1-1,0 2 0,0-1 0,-15 7 0,21-8-342,0 1 1,-1 0-1,1-1 0,0 1 0,0 1 1,0-1-1,0 0 0,1 1 1,-1 0-1,1-1 0,-1 1 1,1 0-1,0 0 0,0 0 1,0 1-1,1-1 0,-1 0 0,1 1 1,0-1-1,0 1 0,0-1 1,0 1-1,0 0 0,1-1 1,0 7-1,0-9-106,0 0 1,0 0-1,0 0 0,0 0 1,0 0-1,1 0 1,-1 0-1,0 0 0,1 0 1,-1 0-1,1-1 0,-1 1 1,1 0-1,-1 0 1,1 0-1,0-1 0,-1 1 1,1 0-1,0 0 0,0-1 1,-1 1-1,1-1 1,0 1-1,0-1 0,0 1 1,1 0-1,34 4 142,-27-5-110,0 0 1,0-2-1,-1 1 0,1-1 1,0 0-1,9-4 0,-13 4-13,1-1 1,-1 0-1,0 0 0,0 0 0,0-1 0,0 1 0,0-1 0,-1-1 0,0 1 1,0 0-1,0-1 0,0 0 0,-1 0 0,1 0 0,-1 0 0,-1-1 0,1 1 1,-1-1-1,0 0 0,0 0 0,0 0 0,0-6 0,-2 11-9,0 0 0,0-1 0,0 1 0,0 0 0,0 0 0,0-1 0,0 1 1,-1 0-1,1-1 0,0 1 0,-1 0 0,1 0 0,-1 0 0,1-1 0,-1 1 0,0 0 0,1 0 0,-1 0 0,0 0 0,0 0 0,0 0 0,0 0 0,0 1 0,0-1 0,-1-1 0,-1 1-4,0-1 0,0 1-1,0 0 1,0 0-1,0 0 1,0 1 0,-1-1-1,1 1 1,0 0-1,-4 0 1,-1 0-18,0 1-1,1 0 1,-1 0 0,1 0 0,0 1-1,-1 0 1,1 1 0,-10 5-1,10-4-44,0 1-1,1 1 0,0-1 0,0 1 0,0 0 0,1 1 0,0-1 0,0 1 0,1 0 0,0 0 1,0 0-1,0 1 0,1 0 0,0-1 0,1 1 0,-3 13 0,4-15-269,0-1 0,1 1 0,0-1 0,0 0 0,0 1-1,1-1 1,0 1 0,0-1 0,0 0 0,1 1 0,2 6 0,-2-8-311,1 1 0,-1-1 1,1 0-1,0 0 0,0 0 0,0-1 1,1 1-1,-1-1 0,1 1 1,0-1-1,0 0 0,0-1 0,9 6 1,25 6-6423</inkml:trace>
  <inkml:trace contextRef="#ctx0" brushRef="#br0" timeOffset="1">516 295 17232,'0'0'7004,"-11"10"-5466,-108 95 2775,124-110-4324,-1 1 0,1-1 0,-1 1 0,0-1 0,-1 0 0,1-1 0,-1 1 0,0-1 0,-1 1 0,1-1 0,-1 0 0,0 0 0,0 0 0,-1 0 1,0 0-1,0 0 0,0-11 0,-1 16-18,0 0-1,0 0 1,0 0 0,0 0 0,-1 0 0,1 0 0,0 1 0,0-1 0,-1 0 0,1 0 0,0 0 0,-1 0 0,1 1 0,-1-1 0,1 0 0,-1 0 0,1 1 0,-1-1-1,0 0 1,1 1 0,-1-1 0,0 1 0,0-1 0,1 1 0,-1-1 0,0 1 0,0-1 0,0 1 0,1 0 0,-1-1 0,0 1 0,0 0 0,0 0 0,0 0-1,0 0 1,0 0 0,0 0 0,0 0 0,1 0 0,-3 0 0,1 0-42,-1 1-1,1-1 1,0 1-1,-1-1 1,1 1-1,0 0 1,-1 0-1,1 0 1,0 0-1,0 0 1,0 1 0,0-1-1,0 0 1,-3 4-1,2-1-150,1-1 0,0 1-1,0 0 1,0 0 0,0 0 0,1 0-1,-1 0 1,1 0 0,-1 7-1,4 22-5898,5-22-1534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4:10.800"/>
    </inkml:context>
    <inkml:brush xml:id="br0">
      <inkml:brushProperty name="width" value="0.025" units="cm"/>
      <inkml:brushProperty name="height" value="0.025" units="cm"/>
    </inkml:brush>
  </inkml:definitions>
  <inkml:trace contextRef="#ctx0" brushRef="#br0">0 764 5157,'0'0'5130,"11"-2"-5018,149-33-20,161-59 0,164-81-31,-268 94 420,-17 6-379,679-213 298,-856 281-330,-23 7-67,0 0 0,0 0-1,0 0 1,-1-1-1,1 1 1,0 0 0,0 0-1,0 0 1,0 0-1,0 0 1,0 0 0,0 0-1,0 0 1,0 0 0,0 0-1,0 0 1,-1 0-1,1 0 1,0 0 0,0 0-1,0 0 1,0 0-1,0-1 1,0 1 0,0 0-1,0 0 1,0 0-1,0 0 1,0 0 0,0 0-1,0 0 1,0 0-1,0 0 1,0-1 0,0 1-1,0 0 1,0 0 0,0 0-1,0 0 1,0 0-1,0 0 1,0 0 0,0 0-1,0 0 1,0 0-1,0-1 1,0 1 0,0 0-1,0 0 1,0 0-1,1 0 1,-1 0 0,0 0-1,0 0 1,0 0-1,0 0 1,0 0 0,0 0-1,0 0 1,-40-2 240,-11 5-169,1 3-1,0 2 1,1 3 0,-61 20 0,51-14 192,-648 206 1179,29-8-3333,621-200 1779,26-8-25,0 1 0,1 2 0,0 0 0,1 2 0,-52 30 0,79-41 104,-1 1-1,1 0 1,-1 0 0,1 0-1,-1 1 1,1-1-1,0 0 1,0 1 0,0-1-1,0 1 1,1 0 0,-1 0-1,1-1 1,0 1-1,-1 0 1,1 0 0,0 0-1,0 6 1,1-7 6,0 0 0,1 0 0,-1 0 0,1 0 0,-1 0 0,1 0 0,0 0 1,0-1-1,0 1 0,0 0 0,0 0 0,0-1 0,0 1 0,1-1 0,-1 1 0,0-1 0,1 0 0,0 1 0,-1-1 1,1 0-1,0 0 0,-1 0 0,1 0 0,0 0 0,0 0 0,0-1 0,0 1 0,0-1 0,0 1 0,3-1 1,20 5-249,-1-1 1,1-2 0,0 0-1,-1-2 1,1-1 0,0 0 0,40-9-1,170-54-3414,-87 15 414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4:11.146"/>
    </inkml:context>
    <inkml:brush xml:id="br0">
      <inkml:brushProperty name="width" value="0.025" units="cm"/>
      <inkml:brushProperty name="height" value="0.025" units="cm"/>
    </inkml:brush>
  </inkml:definitions>
  <inkml:trace contextRef="#ctx0" brushRef="#br0">1 322 2050,'178'-71'1762,"-8"6"-1,-9 7-255,-17 8-385,-19 13-513,-28 12-415,-30 13-193,-34 9-1314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0.676"/>
    </inkml:context>
    <inkml:brush xml:id="br0">
      <inkml:brushProperty name="width" value="0.025" units="cm"/>
      <inkml:brushProperty name="height" value="0.025" units="cm"/>
    </inkml:brush>
  </inkml:definitions>
  <inkml:trace contextRef="#ctx0" brushRef="#br0">6 0 14125,'0'0'2194,"0"9"-1393,-3 94 89,0-32 907,6 74 0,-2-143-1687,-1 1 0,0 0 1,1-1-1,-1 1 0,1-1 0,0 1 0,0-1 0,0 1 0,0-1 0,0 0 0,1 1 0,-1-1 0,1 0 0,-1 0 0,1 0 0,0 0 0,0 0 0,0-1 0,0 1 0,3 2 0,0-2 11,-1 0 0,1 0 0,0 0 0,0-1 0,0 0 0,0 0 0,0 0 0,0 0 0,0-1 0,5 0 0,10-1 69,-1-1-1,0-1 1,-1 0 0,32-11 0,241-89-1115,-192 67-3488,-41 12-3904,-40 15 2119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1.034"/>
    </inkml:context>
    <inkml:brush xml:id="br0">
      <inkml:brushProperty name="width" value="0.025" units="cm"/>
      <inkml:brushProperty name="height" value="0.025" units="cm"/>
    </inkml:brush>
  </inkml:definitions>
  <inkml:trace contextRef="#ctx0" brushRef="#br0">1 57 15407,'0'0'6502,"9"-7"-5760,4 0-631,0 0 1,1 1-1,-1 0 1,1 1 0,0 0-1,1 2 1,-1-1-1,1 2 1,16-2-1,-23 4-105,1-1 0,-1 1 0,0 0 0,0 1 0,0 0 0,0 0 0,0 1 0,0 0 0,0 1 0,7 2 0,-11-2-1,-1-1 1,0 0-1,0 1 0,0 0 0,0-1 1,0 1-1,-1 0 0,1 0 1,-1 1-1,0-1 0,0 1 0,0-1 1,0 1-1,-1-1 0,1 1 0,-1 0 1,0 0-1,0 0 0,0 0 1,-1 0-1,1 0 0,-1 5 0,0 2-6,0-1 0,-1 1 0,0-1 0,-1 1-1,0-1 1,0 0 0,-1 1 0,-1-1 0,1-1 0,-8 14-1,3-8-886,-1-1-1,0 0 1,-1-1 0,0 0-1,-23 22 1,6-13-5935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2.221"/>
    </inkml:context>
    <inkml:brush xml:id="br0">
      <inkml:brushProperty name="width" value="0.025" units="cm"/>
      <inkml:brushProperty name="height" value="0.025" units="cm"/>
    </inkml:brush>
  </inkml:definitions>
  <inkml:trace contextRef="#ctx0" brushRef="#br0">21 19 14286,'-3'-14'3489,"-4"15"-1247,6 0-2164,0 1-1,0-1 1,0 0 0,0 1-1,1-1 1,-1 1 0,0-1 0,1 1-1,-1 0 1,1-1 0,-1 1 0,1 0-1,0-1 1,-1 3 0,1 22-45,0 0 1,1 0-1,2 0 1,0 0-1,2-1 1,1 1-1,1-1 1,1-1-1,1 1 1,18 35-1,-26-60-9,-1 1-1,0 0 1,1 0 0,-1 0 0,0-1-1,1 1 1,-1 0 0,1 0-1,-1-1 1,1 1 0,-1-1-1,1 1 1,0 0 0,-1-1-1,1 1 1,0-1 0,-1 1-1,1-1 1,0 0 0,0 1 0,0-1-1,-1 0 1,1 1 0,0-1-1,0 0 1,0 0 0,0 0-1,-1 0 1,1 0 0,0 0-1,0 0 1,0 0 0,0 0-1,0 0 1,-1 0 0,1 0 0,0-1-1,0 1 1,0 0 0,-1-1-1,1 1 1,0 0 0,0-1-1,-1 1 1,1-1 0,0 1-1,-1-1 1,1 0 0,1-1 0,24-40 1626,-24 36-1495,15-27 563,-1 4-540,-1-1 0,-1 0 0,-2-1 0,-1 0 0,-1-1 0,6-43 0,-15 75-289,-1-1 0,0 1 0,0-1 0,0 1 0,0-1 0,0 1 0,0-1 0,0 1 0,0 0 0,0-1-1,0 1 1,0-1 0,-1 1 0,1-1 0,0 1 0,0 0 0,0-1 0,0 1 0,-1 0 0,1-1 0,0 1 0,0-1 0,-1 1 0,1 0 0,0-1 0,-1 1 0,1 0 0,0 0-1,-1-1 1,1 1 0,0 0 0,-1 0 0,1 0 0,-1-1 0,0 1 0,-17 5-9648,4 3 4218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3.697"/>
    </inkml:context>
    <inkml:brush xml:id="br0">
      <inkml:brushProperty name="width" value="0.025" units="cm"/>
      <inkml:brushProperty name="height" value="0.025" units="cm"/>
    </inkml:brush>
  </inkml:definitions>
  <inkml:trace contextRef="#ctx0" brushRef="#br0">436 112 5958,'-7'-8'3710,"4"4"-3477,0 1-1,0-1 1,0 1 0,-1 0-1,1 0 1,-1 0 0,0 1 0,0-1-1,0 1 1,0 0 0,0 0-1,-1 0 1,1 1 0,-1 0 0,1-1-1,-1 2 1,1-1 0,-1 0 0,1 1-1,-1 0 1,0 0 0,1 0-1,-1 1 1,0-1 0,1 1 0,-1 0-1,1 1 1,0-1 0,-1 1-1,1 0 1,-7 4 0,-6 5 65,2 0-1,-1 1 1,2 1 0,0 0 0,0 1 0,1 1-1,1 0 1,-12 19 0,-1 5 458,3 0 0,-25 60 1,36-73-563,1 0 1,2 1 0,0 0-1,2 0 1,1 1 0,1 0-1,2 0 1,0 37 0,3-55-174,0 0 0,1 0 1,0 0-1,0 0 0,1 0 0,0 0 1,1 0-1,0-1 0,1 0 0,0 0 0,6 9 1,-5-11-10,-1-1 0,1 0 0,0 0 0,0-1 0,1 0 0,0 0 0,0-1 0,0 1 0,0-2 0,0 1 0,1-1 0,0 0 0,0 0 0,0-1 0,12 2 0,0-1 163,0-1 1,0 0-1,0-2 0,0 0 1,0-2-1,0 0 0,-1-1 0,1-1 1,0 0-1,-1-2 0,0 0 1,-1-2-1,1 0 0,-1-1 1,-1 0-1,1-2 0,-2 0 1,0-1-1,0 0 0,-1-1 0,23-26 1,-20 18-8,0-1-1,-1-1 1,-1-1 0,-1 0 0,-2-1 0,0-1-1,-2 0 1,0 0 0,-2-1 0,-1-1 0,-2 1 0,0-1-1,-2 0 1,2-49 0,-6 62-202,-1 0-1,-1 1 1,0 0-1,-1-1 1,0 1-1,-1 0 1,-1 0-1,0 1 1,-1-1 0,0 1-1,-1 0 1,-10-13-1,12 18-117,-1 1 0,0 0 1,-1 0-1,0 0 0,0 1 0,0 0 0,0 1 0,-1-1 0,0 2 0,0-1 0,-1 1 0,1 0 0,-1 1 0,0 0 1,0 0-1,0 1 0,0 0 0,0 0 0,-18 0 0,21 2-112,1 1 0,0-1 0,0 1 0,0 0-1,-1 0 1,1 0 0,0 1 0,0 0 0,0 0 0,1 0 0,-1 0 0,0 1-1,1 0 1,-8 6 0,5-2-1095,0 0 0,0 1 1,0 0-1,1 0 0,1 1 0,-10 16 0,-3 15-7513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2.564"/>
    </inkml:context>
    <inkml:brush xml:id="br0">
      <inkml:brushProperty name="width" value="0.025" units="cm"/>
      <inkml:brushProperty name="height" value="0.025" units="cm"/>
    </inkml:brush>
  </inkml:definitions>
  <inkml:trace contextRef="#ctx0" brushRef="#br0">4 0 6983,'0'0'6181,"-3"54"-4355,8-37-320,6 4-417,1 0-449,2 1-416,1 1-159,10-4-162,-2-7-2081,2-11-2082,9-1-961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3.128"/>
    </inkml:context>
    <inkml:brush xml:id="br0">
      <inkml:brushProperty name="width" value="0.025" units="cm"/>
      <inkml:brushProperty name="height" value="0.025" units="cm"/>
    </inkml:brush>
  </inkml:definitions>
  <inkml:trace contextRef="#ctx0" brushRef="#br0">70 171 9705,'0'0'10474,"-8"3"-10383,4-2-89,0 1 0,1 0 0,-1-1 0,1 1 0,0 0 0,-1 0 0,1 1 0,0-1-1,0 1 1,1-1 0,-1 1 0,0 0 0,1 0 0,0 0 0,0 1 0,0-1 0,0 0 0,0 1 0,1-1 0,-1 1 0,1 0 0,0-1 0,0 1 0,0 0 0,1 0 0,0 0 0,-1-1 0,1 1 0,1 6 0,-2-7-19,1 1 1,0 0-1,0 0 1,0 0 0,1 0-1,-1 0 1,1 0-1,0 0 1,0 0 0,2 3-1,-2-6 15,0 0 0,0 1-1,0-2 1,0 1-1,0 0 1,1 0 0,-1 0-1,0 0 1,0-1 0,1 1-1,-1-1 1,0 1-1,1-1 1,-1 1 0,1-1-1,-1 0 1,1 0 0,-1 0-1,0 1 1,1-1-1,-1-1 1,1 1 0,-1 0-1,1 0 1,-1-1 0,0 1-1,1 0 1,-1-1-1,1 1 1,-1-1 0,1-1-1,5-1 30,0-1 0,-1 0-1,0 0 1,0-1-1,0 0 1,-1 0 0,0-1-1,0 1 1,0-1-1,-1 0 1,1 0 0,-1-1-1,3-7 1,19-24 428,-26 38-455,1 0 0,-1 0 0,1 0 1,-1 0-1,1 0 0,-1 0 0,1 0 1,-1 0-1,1 0 0,-1 0 0,0 0 1,1 0-1,-1 1 0,1-1 0,-1 0 0,0 0 1,1 1-1,-1-1 0,1 0 0,-1 0 1,0 1-1,0-1 0,1 0 0,-1 1 1,0-1-1,1 0 0,-1 1 0,0-1 0,0 1 1,0-1-1,1 0 0,-1 1 0,0-1 1,0 2-1,12 20 178,-9-18-140,-3-2-18,1-1 1,-1 0-1,1 1 1,0-1-1,-1 1 0,1-1 1,0 0-1,0 0 1,0 1-1,0-1 0,0 0 1,1 0-1,-1 0 1,0 0-1,0 0 0,1-1 1,-1 1-1,0 0 1,1 0-1,-1-1 0,1 1 1,-1-1-1,1 0 0,-1 1 1,1-1-1,-1 0 1,1 0-1,0 0 0,-1 0 1,1 0-1,-1 0 1,1 0-1,-1-1 0,1 1 1,-1 0-1,1-1 1,-1 1-1,1-1 0,-1 0 1,1 1-1,-1-1 1,0 0-1,3-2 0,5-5 213,-1-1-1,0 0 0,0 0 1,0-1-1,5-10 0,13-14 216,-25 33-440,-1 0 1,1 0 0,0 0 0,0 0-1,0 1 1,0-1 0,0 0 0,0 1-1,0-1 1,0 0 0,0 1 0,0-1-1,0 1 1,0 0 0,0-1 0,1 1 0,-1 0-1,0 0 1,0 0 0,0 0 0,1 0-1,-1 0 1,0 0 0,0 0 0,0 0-1,1 0 1,-1 1 0,0-1 0,0 0-1,0 1 1,0-1 0,0 1 0,0-1-1,0 1 1,0 0 0,0-1 0,0 1 0,0 0-1,0 0 1,0 0 0,0 0 0,-1 0-1,1 0 1,0 0 0,-1 0 0,1 0-1,-1 0 1,1 2 0,6 8 104,-1 2 1,-1-1-1,7 22 1,-4-11-47,-8-21-84,1 0 1,-1 0-1,1-1 0,0 1 1,0 0-1,0-1 1,0 1-1,0 0 1,0-1-1,0 1 0,0-1 1,1 0-1,-1 1 1,1-1-1,-1 0 0,1 0 1,-1 0-1,1 0 1,0 0-1,2 1 1,-3-2-26,1 0 0,-1-1 0,1 1 0,-1 0 1,0 0-1,1-1 0,-1 1 0,0-1 1,1 1-1,-1-1 0,0 0 0,0 0 0,1 1 1,-1-1-1,0 0 0,0 0 0,0 0 0,0 0 1,0 0-1,1-2 0,7-10-425,-1 0-1,-1 0 1,0 0-1,5-15 1,-5 13-59,11-34-3960,-14 37 2698,0-1 0,1 1 0,1 0 0,9-16 0,-15 28 2256,1 0 1,-1-1 0,0 1-1,0 0 1,1-1 0,-1 1 0,0 0-1,1-1 1,-1 1 0,0 0 0,1-1-1,-1 1 1,0 0 0,1 0-1,-1 0 1,1-1 0,-1 1 0,0 0-1,1 0 1,-1 0 0,1 0-1,-1 0 1,1 0 0,-1 0 0,0 0-1,1 0 1,-1 0 0,1 0 0,11 9 3338,6 24-6616,-14-26 4211,-2-3-1396,0 0 0,0 0 0,1 0 0,-1 0 0,1-1 0,0 1-1,0-1 1,0 0 0,0 0 0,1 0 0,-1-1 0,8 5 0,-9-7 5,0 1 1,0-1-1,0 0 1,0 1-1,0-1 1,0 0 0,1-1-1,-1 1 1,0 0-1,0 0 1,0-1-1,0 0 1,0 1-1,0-1 1,0 0-1,0 0 1,0 0-1,0 0 1,-1 0 0,1 0-1,0-1 1,-1 1-1,1 0 1,0-1-1,-1 0 1,0 1-1,1-1 1,1-3-1,30-42 353,-25 34-32,1 0 0,0 1 0,14-16 1,-23 28-333,1-1 0,-1 1 1,1 0-1,-1-1 0,0 1 0,1-1 1,-1 1-1,1 0 0,-1-1 1,1 1-1,-1 0 0,1-1 0,-1 1 1,1 0-1,-1 0 0,1-1 1,0 1-1,-1 0 0,1 0 0,-1 0 1,1 0-1,-1 0 0,1 0 1,0 0-1,-1 0 0,1 0 0,-1 0 1,1 0-1,0 0 0,-1 1 1,1-1-1,-1 0 0,1 0 1,-1 1-1,1-1 0,-1 0 0,1 1 1,-1-1-1,1 0 0,-1 1 1,1-1-1,13 29 1198,3 2-1999,-16-30 627,0 0 1,-1-1-1,1 0 0,0 1 1,-1-1-1,1 1 0,0-1 1,0 0-1,-1 0 0,1 1 1,0-1-1,0 0 0,0 0 1,-1 0-1,1 0 0,0 0 1,0 0-1,0 0 0,-1 0 1,1 0-1,0 0 0,0 0 1,0-1-1,-1 1 1,1 0-1,0 0 0,-1-1 1,1 1-1,0-1 0,0 1 1,-1-1-1,1 1 0,-1-1 1,1 1-1,0-1 0,-1 1 1,1-1-1,0-1 0,11-17-8383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4.474"/>
    </inkml:context>
    <inkml:brush xml:id="br0">
      <inkml:brushProperty name="width" value="0.025" units="cm"/>
      <inkml:brushProperty name="height" value="0.025" units="cm"/>
    </inkml:brush>
  </inkml:definitions>
  <inkml:trace contextRef="#ctx0" brushRef="#br0">44 508 7015,'2'-8'1306,"-1"0"0,1 0 0,-2 0 0,1 0 0,-1-1 0,0 1 1,0 0-1,-4-14 0,4 22-1240,0-1-1,0 1 1,0 0 0,0-1 0,0 1-1,0 0 1,-1-1 0,1 1 0,0 0-1,0-1 1,0 1 0,-1 0 0,1-1 0,0 1-1,0 0 1,-1 0 0,1 0 0,0-1-1,-1 1 1,1 0 0,0 0 0,-1 0-1,1-1 1,0 1 0,-1 0 0,1 0-1,0 0 1,-1 0 0,1 0 0,0 0 0,-1 0-1,1 0 1,-1 0 0,1 0 0,0 0-1,-1 0 1,1 0 0,-1 0 0,-10 14 760,-3 19-699,11-21-107,1-1 0,0 1-1,1-1 1,0 1 0,1 0 0,0 0 0,0 0 0,2-1 0,-1 1 0,6 17 0,-6-27-22,-1-1 0,1 0 0,0 1 0,-1-1 0,1 0 0,0 0 0,0 1 0,0-1 0,0 0 0,0 0 1,0 0-1,0 0 0,1 0 0,-1-1 0,0 1 0,1 0 0,-1 0 0,0-1 0,1 1 0,-1-1 0,1 1 0,-1-1 1,1 0-1,1 1 0,-1-2 20,1 1 0,0 0 0,-1-1 1,1 1-1,0-1 0,-1 0 0,1 0 0,-1 0 1,1 0-1,-1-1 0,0 1 0,4-3 1,2-2 100,0-1 1,0-1 0,-1 1 0,0-1-1,11-15 1,-11 10 83,0 0 1,-1 0-1,-1 0 0,0-1 1,-1 0-1,0 0 0,-1 0 1,0-1-1,-2 1 0,1 0 0,-3-30 1,-6 109-145,7-51-33,0-4-29,-1 0 1,2 1 0,0-1-1,0 0 1,0 0 0,4 10-1,-4-18 4,0 0 0,0 0-1,0 0 1,0-1 0,0 1 0,0 0-1,0-1 1,0 1 0,1-1-1,-1 1 1,1-1 0,-1 1 0,1-1-1,-1 0 1,1 0 0,0 0 0,0 0-1,-1 0 1,1 0 0,0-1-1,0 1 1,0-1 0,0 1 0,0-1-1,0 0 1,0 1 0,0-1 0,0 0-1,0 0 1,0-1 0,0 1 0,0 0-1,0-1 1,0 1 0,0-1-1,0 1 1,3-3 0,0 1 64,0 0 0,0-1 0,0 0 1,0 0-1,-1-1 0,1 1 0,-1-1 0,0 0 0,0 0 1,0 0-1,-1-1 0,1 1 0,-1-1 0,0 0 1,0 0-1,-1 0 0,1 0 0,1-8 0,2-4 112,-1 1 1,0-1-1,-2 0 0,4-31 1,-6 25-117,0 13-62,-1 14-51,1 67-31,-2-68 83,1-1-1,1 0 1,-1 0 0,0 0 0,0 1-1,1-1 1,-1 0 0,1 0 0,0 0-1,0 0 1,0 0 0,0 0 0,0 0-1,0 0 1,0 0 0,1 0 0,-1 0-1,0-1 1,1 1 0,0-1 0,-1 1-1,1-1 1,0 1 0,0-1 0,0 0-1,0 0 1,0 0 0,0 0 0,0 0-1,4 0 1,-3-1 28,0-1-1,-1 1 0,1-1 1,0 0-1,0 0 1,-1 0-1,1 0 1,0-1-1,-1 1 1,0-1-1,1 1 1,-1-1-1,0 0 1,0 0-1,1 0 0,-2 0 1,1 0-1,0-1 1,0 1-1,-1 0 1,1-1-1,-1 1 1,2-5-1,40-99 336,-40 111-404,0 0 0,0 0 0,-1 0-1,0 0 1,0 1 0,3 8 0,-5-12 40,0 0 0,1 0 0,0 0 0,-1 0 0,1 0 0,0-1 0,0 1 0,0 0 0,0-1 0,0 1 0,1 0 1,-1-1-1,0 1 0,1-1 0,-1 0 0,1 0 0,0 1 0,-1-1 0,3 1 0,-2-2 1,-1 0 0,0 1 0,1-1 0,-1 0 0,1 0 0,-1 0 0,1 0 0,-1-1 1,1 1-1,-1 0 0,1-1 0,-1 1 0,0-1 0,1 1 0,-1-1 0,0 0 0,1 1 0,-1-1 0,2-2 0,3-2 57,-1 0-1,1 0 1,-1-1-1,0 0 1,-1 0-1,1-1 1,-1 1-1,4-11 1,0-2 170,-2-1-1,0 0 1,-1 0 0,-1-1 0,2-28-1,-2-88-39,-4 119-421,0 64 198,-1-4 12,9 80 1,-5-106 17,0-1-1,1 1 1,1-1 0,0 0 0,1-1 0,1 1 0,0-1 0,15 22-1,50 49-21,-57-70 29,0 1 0,-2 0 0,0 1 0,0 0-1,-2 1 1,0 0 0,10 24 0,-21-41 8,1 0-1,-1-1 1,1 1 0,-1 0-1,0 0 1,1 0 0,-1 0-1,0-1 1,0 1 0,1 0-1,-1 0 1,0 0 0,0 0-1,0 0 1,0 0 0,0-1-1,0 1 1,-1 0 0,1 0-1,0 0 1,0 0 0,-1 1-1,-13-9 197,-18-26-48,3-7-181,3-1 1,1-1-1,2-2 1,-18-47-1,40 87 6,-1 0-1,1 0 1,0 1-1,0-1 1,0 0-1,1 0 1,-1 0 0,1 0-1,0-6 1,1 9-44,-1-1 0,1 0 0,0 0 0,-1 1 0,1-1 0,0 0 0,0 1 0,0-1 0,0 1 0,0-1 0,1 1 0,-1 0 0,0-1 0,1 1 0,-1 0 0,0 0 0,1 0 0,0 0 0,-1 0 0,1 0 0,2 0 0,32-16-2188,32-16-6545,-32 8-3435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5.040"/>
    </inkml:context>
    <inkml:brush xml:id="br0">
      <inkml:brushProperty name="width" value="0.025" units="cm"/>
      <inkml:brushProperty name="height" value="0.025" units="cm"/>
    </inkml:brush>
  </inkml:definitions>
  <inkml:trace contextRef="#ctx0" brushRef="#br0">18 146 8584,'-3'-15'2504,"-10"-59"5492,12 72-7776,1-1 0,0 1 0,0 0 0,0 0 0,0 0 0,0 0 0,0 0 0,0 0 0,1-1 0,-1 1 0,1 0 0,-1 0 0,1 0 0,0 0 1,0 0-1,0 0 0,0 1 0,0-1 0,0 0 0,1 0 0,-1 1 0,0-1 0,1 1 0,0-1 0,-1 1 0,1 0 0,3-2 0,-4 2-185,0 1-1,0 0 1,1-1-1,-1 1 1,0 0-1,0 0 1,1 0-1,-1 0 1,0 0-1,0 0 1,1 0-1,-1 1 1,0-1-1,0 0 1,1 1-1,-1-1 1,0 1-1,0-1 1,0 1-1,0 0 1,0-1-1,0 1 1,0 0-1,0 0 1,0 0-1,0 0 1,0 0-1,0 0 1,-1 0-1,1 0 1,0 1-1,18 41 255,-16-34-182,3 13-17,0 0 0,3 31 0,-6-31-41,1 0 0,11 32 0,-15-53-44,0 0-1,0 0 1,0 1 0,1-1 0,-1 0 0,0 0 0,1 0 0,-1 0 0,1 0-1,-1 0 1,1 0 0,0 0 0,-1 0 0,1 0 0,0 0 0,0 0-1,0 0 1,0-1 0,0 1 0,0 0 0,0-1 0,0 1 0,0 0 0,0-1-1,0 1 1,0-1 0,0 0 0,2 1 0,-1-2 14,-1 1 0,1-1 1,-1 0-1,0 0 0,1 0 0,-1 0 1,1 0-1,-1 0 0,0 0 0,0-1 1,0 1-1,0 0 0,0-1 0,0 1 1,0-1-1,1-2 0,5-10 193,-1-1 1,9-28-1,10-89 631,-20 121-857,2 17-142,4 23-55,-9-24 283,-2-4-42,4 10-197,1 1-1,0-1 1,0 1-1,1-1 1,9 12-1,-13-22-5,-1 1 1,0-1-1,0 1 0,1-1 0,-1 0 0,1 1 0,-1-1 0,1 0 0,0 0 1,-1 0-1,1 0 0,0-1 0,0 1 0,0 0 0,-1-1 0,1 1 1,3-1-1,-3 0-93,1 0 0,-1-1 0,0 1 0,0-1 0,1 0 0,-1 0 0,0 0 0,0 0 0,0 0 0,0 0 0,0 0 0,0-1 0,0 1 0,-1-1 0,1 1 0,0-1 0,-1 0 0,3-3 0,4-6-2146,0-1 1,0 0-1,-1 0 0,10-24 0,-3 2-2756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5.405"/>
    </inkml:context>
    <inkml:brush xml:id="br0">
      <inkml:brushProperty name="width" value="0.025" units="cm"/>
      <inkml:brushProperty name="height" value="0.025" units="cm"/>
    </inkml:brush>
  </inkml:definitions>
  <inkml:trace contextRef="#ctx0" brushRef="#br0">84 108 416,'12'-48'8618,"-2"12"-1968,-7 13 2639,-3 24-8536,0-1-728,0 1 0,0 0 0,0-1 0,0 1 0,0 0 1,0-1-1,0 1 0,0 0 0,0-1 0,0 1 0,0-1 0,0 1 0,0 0 0,0-1 0,-1 1 1,1-1-1,0 1 0,0 0 0,-1-1 0,1 1 0,0-1 0,-1 1 0,1-1 0,-1 1 0,1-1 1,-1 1-1,1-1 0,-1 0 0,1 1 0,-1-1 0,1 0 0,-1 1 0,1-1 0,-1 0 0,0 1 0,0-1 1,-32-6 585,31 5-577,-1 0-1,1 0 1,-1 1 0,1-1-1,-1 1 1,0-1 0,1 1-1,-1 0 1,-5 1-1,7-1-37,0 1 0,0-1-1,0 1 1,0 0-1,0 0 1,-1 0 0,1-1-1,0 1 1,1 0-1,-1 0 1,0 1 0,0-1-1,0 0 1,1 0 0,-1 0-1,0 0 1,1 1-1,-1-1 1,1 0 0,0 0-1,-1 1 1,1-1-1,0 0 1,0 3 0,-5 19-8,1-1 1,1 1-1,1 0 0,1 0 1,2 30-1,-1-52 7,1 1-1,-1-1 1,0 1-1,1-1 1,-1 0-1,1 1 1,-1-1-1,1 0 1,0 1-1,-1-1 1,1 0 0,0 0-1,0 1 1,0-1-1,0 0 1,0 0-1,0 0 1,0 0-1,1 0 1,-1-1-1,0 1 1,0 0-1,1 0 1,1 0-1,0 0 4,1 0-1,-1-1 0,1 1 1,0-1-1,-1 0 1,1 0-1,-1 0 0,1 0 1,6-2-1,4-1 8,-1-1 0,0-1 0,1 0 0,13-8-1,14-7-941,42-24-3304,-75 39 1621,-1-1 0,1 0 0,-1 0 0,8-10 0,-4 4-6386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5.752"/>
    </inkml:context>
    <inkml:brush xml:id="br0">
      <inkml:brushProperty name="width" value="0.025" units="cm"/>
      <inkml:brushProperty name="height" value="0.025" units="cm"/>
    </inkml:brush>
  </inkml:definitions>
  <inkml:trace contextRef="#ctx0" brushRef="#br0">0 0 6054,'0'0'1569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6.081"/>
    </inkml:context>
    <inkml:brush xml:id="br0">
      <inkml:brushProperty name="width" value="0.025" units="cm"/>
      <inkml:brushProperty name="height" value="0.025" units="cm"/>
    </inkml:brush>
  </inkml:definitions>
  <inkml:trace contextRef="#ctx0" brushRef="#br0">59 33 7239,'-5'-26'8624,"4"25"-8404,1 1 1,0 0 0,-1-1-1,1 1 1,0-1-1,-1 1 1,1 0 0,-1-1-1,1 1 1,-1 0-1,1-1 1,0 1 0,-1 0-1,0-1 1,1 1-1,-1 0 1,1 0 0,-1 0-1,1 0 1,-1 0-1,1-1 1,-1 1 0,1 0-1,-1 0 1,1 0 0,-2 1-1,0-1-51,1 1 0,-1 0 0,0 0 0,0 0 0,1 0 0,-1 1 0,1-1 0,-1 0 0,1 1 0,-1-1 0,1 1 0,0-1 0,0 1 0,0 0 0,0-1 0,0 1 0,0 0 0,0 0 0,0 0 0,0 3 0,-1 0-129,0 1 0,0 0 0,0 0 1,1 0-1,0 0 0,0 0 0,1 0 0,0 1 0,0-1 0,0 0 0,0 0 0,1 0 1,0 0-1,1 0 0,0 0 0,-1 0 0,2 0 0,-1-1 0,1 1 0,0-1 1,0 1-1,0-1 0,1 0 0,-1 0 0,1 0 0,1-1 0,-1 0 0,1 0 1,-1 0-1,10 6 0,50 35-23,-47-34-11,0 0 1,-1 1-1,0 0 1,-1 1-1,0 1 0,-1 1 1,-1 0-1,18 26 1,-29-39 38,0 1 0,-1 0 0,1-1 0,-1 1 1,0 0-1,1 0 0,-2 0 0,1 1 0,0-1 1,0 0-1,-1 0 0,0 0 0,0 0 0,0 1 1,0-1-1,0 0 0,-1 0 0,1 0 0,-1 0 1,0 1-1,0-1 0,0 0 0,0 0 0,0-1 1,-1 1-1,1 0 0,-1 0 0,0-1 0,0 1 1,0-1-1,0 1 0,0-1 0,-1 0 1,1 0-1,-4 2 0,2-1 26,0-1 1,-1 0-1,1 0 1,-1 0 0,0 0-1,1-1 1,-1 0-1,0 0 1,0 0-1,1-1 1,-1 1-1,0-1 1,0-1-1,0 1 1,0 0-1,1-1 1,-1 0-1,0 0 1,0-1-1,1 1 1,-1-1-1,-7-4 1,5 2-185,0-1-1,1 1 1,-1-1-1,1-1 1,0 1 0,1-1-1,-1 0 1,1-1-1,0 1 1,0-1-1,1 0 1,0 0 0,0 0-1,1-1 1,0 1-1,0-1 1,1 0 0,-3-16-1,4 18-346,1-1 0,0 0-1,0 0 1,0 0 0,1 0-1,0 0 1,0 1 0,1-1 0,0 0-1,0 1 1,1 0 0,0-1-1,0 1 1,7-11 0,19-21-3661,1-1-1736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6.634"/>
    </inkml:context>
    <inkml:brush xml:id="br0">
      <inkml:brushProperty name="width" value="0.025" units="cm"/>
      <inkml:brushProperty name="height" value="0.025" units="cm"/>
    </inkml:brush>
  </inkml:definitions>
  <inkml:trace contextRef="#ctx0" brushRef="#br0">137 390 10922,'0'0'9054,"-11"-4"-6812,10 4-2209,-2-2 76,0 1-1,0-1 1,0 1-1,0 0 1,0 0-1,0 0 1,0 1-1,-1-1 1,1 1-1,0 0 1,0-1-1,-1 2 1,1-1-1,0 0 1,0 1 0,-1-1-1,1 1 1,0 0-1,0 0 1,0 0-1,0 1 1,0-1-1,0 1 1,0-1-1,0 1 1,1 0-1,-1 0 1,1 0-1,-4 5 1,2-2-1,0 1 1,1 0 0,-1 0 0,2 1-1,-1-1 1,1 1 0,-3 8-1,4-11-95,0-1 0,1 1-1,-1-1 1,1 1 0,-1-1 0,1 1-1,0-1 1,0 1 0,1 0 0,-1-1-1,1 1 1,0-1 0,0 1-1,0-1 1,3 6 0,-3-8-12,0 0 1,1 1 0,0-1-1,-1 0 1,1 0-1,0 0 1,-1 0 0,1 0-1,0-1 1,0 1-1,0-1 1,0 1 0,-1-1-1,1 1 1,0-1 0,0 0-1,0 0 1,0 0-1,0 0 1,0 0 0,3-1-1,1 0 21,-1 0-1,1 0 1,-1 0 0,0-1-1,0 0 1,10-5 0,-6 1-27,-1-1 1,1 0-1,-1 0 1,-1-1-1,1 0 1,-1-1 0,-1 0-1,0 0 1,0 0-1,-1-1 1,0 1-1,0-1 1,-1-1-1,0 1 1,3-18-1,-2 7-655,-1 0 0,-1 0-1,-1-1 1,-1 1-1,-1-1 1,-1 1 0,-3-25-1,3 44 653,1-1 0,-1 0 0,1 1 0,-1-1 0,0 1 0,0-1-1,0 1 1,0 0 0,-1-1 0,1 1 0,0 0 0,-1 0 0,0 0 0,0 0 0,1 0-1,-1 0 1,0 0 0,0 1 0,-1-1 0,1 1 0,0 0 0,-1-1 0,1 1 0,-3-1-1,4-37 1477,1-18-535,0 37-391,0 40-68,1-8-291,0 0 0,1-1-1,0 1 1,0 0 0,1-1 0,1 1 0,0-1-1,6 11 1,8 14 77,25 35 0,-26-46-232,-2 0 1,-1 1 0,14 36-1,-17-24 213,-11-37 148,-16-31 1186,5 13-1597,6 9-72,0 0 1,0 0-1,-1 0 0,0 1 1,-1-1-1,-12-10 0,22 19-832,-1-1-1388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6.982"/>
    </inkml:context>
    <inkml:brush xml:id="br0">
      <inkml:brushProperty name="width" value="0.025" units="cm"/>
      <inkml:brushProperty name="height" value="0.025" units="cm"/>
    </inkml:brush>
  </inkml:definitions>
  <inkml:trace contextRef="#ctx0" brushRef="#br0">72 182 8488,'0'0'3321,"-9"0"-231,-5 1-1891,-8 1 193,-3-2 2957,23 0-2752,5-7 885,11-6-2070,1 1 0,0 1 0,1 0 0,0 1 0,1 0 0,31-12 0,-16 7-360,-7 3-218,26-14-639,-21 5-4801,-17 7-1585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7.439"/>
    </inkml:context>
    <inkml:brush xml:id="br0">
      <inkml:brushProperty name="width" value="0.025" units="cm"/>
      <inkml:brushProperty name="height" value="0.025" units="cm"/>
    </inkml:brush>
  </inkml:definitions>
  <inkml:trace contextRef="#ctx0" brushRef="#br0">0 1 14157,'0'0'8136,"34"57"-7271,-12-32-449,-1 1-352,-1-6 0,1-3-64,2-4-1217,-3-6-640,-8-6-962,-4-1-2178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7.158"/>
    </inkml:context>
    <inkml:brush xml:id="br0">
      <inkml:brushProperty name="width" value="0.025" units="cm"/>
      <inkml:brushProperty name="height" value="0.025" units="cm"/>
    </inkml:brush>
  </inkml:definitions>
  <inkml:trace contextRef="#ctx0" brushRef="#br0">161 9 18802,'0'0'5018,"-10"-2"-3577,7 1-1381,-1 0 22,-1 0 0,1 0 0,-1 0 1,1 0-1,-1 1 0,1-1 1,-1 1-1,1 1 0,-1-1 0,0 0 1,1 1-1,-1 0 0,1 0 0,0 1 1,-1-1-1,1 1 0,0 0 1,0 0-1,0 0 0,0 0 0,0 1 1,0 0-1,-4 4 0,4-2-36,-1 1-1,1 0 1,0 0 0,1 0-1,-1 1 1,1-1-1,1 1 1,-1-1 0,-1 8-1,4-12-31,-1 0 0,0 0-1,1 0 1,-1 1 0,1-1 0,0 0-1,0 0 1,0 0 0,0 0 0,0 1-1,0-1 1,1 0 0,-1 0 0,1 0-1,-1 0 1,1 0 0,0 0 0,0 0-1,0 0 1,0 0 0,0 0 0,0 0-1,1 0 1,-1-1 0,1 1 0,-1-1-1,1 1 1,-1-1 0,1 1 0,0-1-1,0 0 1,0 0 0,2 1 0,4 1 40,0-1 0,0 0 0,0 0 0,1-1 0,-1 0 0,1-1 0,-1 0 0,1 0 0,-1-1 0,1 0 0,-1 0 0,0-1 0,14-4 0,-20 5-146,1 0-1,0 0 1,0 0 0,0-1-1,0 1 1,-1-1-1,1 0 1,-1 0 0,1 1-1,-1-2 1,0 1-1,0 0 1,0 0 0,0-1-1,0 1 1,0-1-1,-1 1 1,1-1 0,-1 0-1,0 0 1,0 0-1,0 0 1,0 0-1,0 0 1,0 0 0,-1 0-1,0 0 1,1 0-1,-1 0 1,-1 0 0,1 0-1,0 0 1,-1 0-1,1 0 1,-1 0 0,0 0-1,0 0 1,0 0-1,0 0 1,-3-4-1,2 3-674,0 1-1,-1-1 1,1 1-1,-1-1 1,0 1-1,1 0 1,-1 0-1,-4-3 1,-7-5-5885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4.024"/>
    </inkml:context>
    <inkml:brush xml:id="br0">
      <inkml:brushProperty name="width" value="0.025" units="cm"/>
      <inkml:brushProperty name="height" value="0.025" units="cm"/>
    </inkml:brush>
  </inkml:definitions>
  <inkml:trace contextRef="#ctx0" brushRef="#br0">1 0 1537,'0'0'2883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7.781"/>
    </inkml:context>
    <inkml:brush xml:id="br0">
      <inkml:brushProperty name="width" value="0.025" units="cm"/>
      <inkml:brushProperty name="height" value="0.025" units="cm"/>
    </inkml:brush>
  </inkml:definitions>
  <inkml:trace contextRef="#ctx0" brushRef="#br0">43 60 16335,'0'0'8777,"-43"-47"-9386,50 43-768,0 0-385,-1 3-1409,-1-2-2018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8.112"/>
    </inkml:context>
    <inkml:brush xml:id="br0">
      <inkml:brushProperty name="width" value="0.025" units="cm"/>
      <inkml:brushProperty name="height" value="0.025" units="cm"/>
    </inkml:brush>
  </inkml:definitions>
  <inkml:trace contextRef="#ctx0" brushRef="#br0">0 152 8232,'0'0'2616,"11"4"-849,12 5-1059,-4-2 149,-1 0 1,1 1 0,-1 1 0,-1 0-1,0 2 1,0 0 0,27 24-1,-26-12-37,15 15-30,-32-36-650,1 0 0,0 0 0,0-1 0,0 1 0,0-1 0,1 1 0,-1-1 0,0 0 0,1 0 0,-1 0-1,1 0 1,-1 0 0,1-1 0,-1 1 0,4-1 0,-5 0-15,0 0-1,0-1 1,0 1-1,0-1 0,0 1 1,-1-1-1,1 0 0,0 1 1,0-1-1,0 0 0,-1 0 1,1 1-1,0-1 1,-1 0-1,1 0 0,-1 0 1,1 0-1,-1 0 0,0 0 1,1 0-1,-1 0 1,0 0-1,1 0 0,-1 0 1,0 0-1,0 0 0,0 0 1,0 0-1,0-2 0,0-40 1186,0 33-868,0-14-188,-1 0 1,-1 0-1,-2 0 1,0 0-1,-1 0 1,-1 1-1,-2 0 1,-15-35-1,19 51 570,2 1-4618,14 5-8530,-2 1-1081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8.598"/>
    </inkml:context>
    <inkml:brush xml:id="br0">
      <inkml:brushProperty name="width" value="0.025" units="cm"/>
      <inkml:brushProperty name="height" value="0.025" units="cm"/>
    </inkml:brush>
  </inkml:definitions>
  <inkml:trace contextRef="#ctx0" brushRef="#br0">222 64 8680,'0'0'2520,"-5"-8"315,2 3-2091,0-1 1,0 1-1,-1 0 1,0 0-1,0 0 1,0 1-1,-8-7 1,10 10-586,0-1 1,0 1 0,0 0-1,0 0 1,0 1 0,0-1-1,0 0 1,0 1 0,-1-1-1,1 1 1,0 0 0,0 0-1,0 0 1,-1 0 0,1 0-1,0 0 1,0 0 0,-1 1-1,1-1 1,0 1 0,0 0-1,0-1 1,0 1 0,0 0-1,0 0 1,0 1 0,0-1-1,0 0 1,-3 4 0,-8 5-77,1 1 0,-1 0 0,2 1-1,-16 19 1,23-25-94,-1 0 0,1 1-1,1-1 1,-1 1 0,1-1-1,0 1 1,0 0-1,1 0 1,0 1 0,1-1-1,-1 0 1,0 10 0,3-15 2,-1-1 0,0 0 0,1 1 0,0-1 0,-1 0 0,1 1 0,-1-1 0,1 0 0,0 0 0,0 0 1,0 0-1,0 0 0,0 0 0,0 0 0,0 0 0,0 0 0,0 0 0,0 0 0,1-1 0,-1 1 0,0 0 0,0-1 0,1 1 0,-1-1 1,1 0-1,-1 1 0,0-1 0,1 0 0,-1 0 0,1 0 0,-1 0 0,0 0 0,3 0 0,56-3-76,-56 2 95,83-13 8,-51 8-154,2 0 0,41 1 0,-77 4 120,0 1 0,-1 0 0,1 0 0,0 1 0,0-1 0,0 0 0,0 1 0,0-1 0,0 1 0,-1-1 0,1 1 0,0 0 0,-1 0 0,1 0 0,0 0 0,2 2 0,-4-2 25,1 0 1,0 0 0,-1 0-1,1 0 1,-1 0 0,1 0 0,-1 0-1,1 0 1,-1 0 0,0 0-1,1 1 1,-1-1 0,0 0-1,0 0 1,0 0 0,0 1 0,0-1-1,0 0 1,-1 2 0,0 2 106,0-1 0,-1 1 0,0-1 0,0 0-1,0 1 1,-1-1 0,1 0 0,-1 0 0,0-1 0,0 1 0,-6 5 0,-4 3 302,-71 59 862,77-66-1266,0 0 0,-1 0-1,0 0 1,0-1 0,0-1 0,0 1 0,0-1 0,-1-1 0,-15 4 0,24-6-101,-1 0 1,1 0-1,-1 0 1,1 0-1,-1 0 1,1 0 0,-1 0-1,1 0 1,-1 0-1,1 0 1,-1 0-1,0 0 1,1 0-1,-1 0 1,1-1-1,-1 1 1,1 0 0,0 0-1,-1-1 1,1 1-1,-1 0 1,1-1-1,-1 1 1,1 0-1,0-1 1,-1 1 0,1-1-1,0 1 1,-1-1-1,1 1 1,0-1-1,0 1 1,-1-1-1,1 0 1,3-22-2832,20-21-2579,-1 12 543,5-3-1980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9.318"/>
    </inkml:context>
    <inkml:brush xml:id="br0">
      <inkml:brushProperty name="width" value="0.025" units="cm"/>
      <inkml:brushProperty name="height" value="0.025" units="cm"/>
    </inkml:brush>
  </inkml:definitions>
  <inkml:trace contextRef="#ctx0" brushRef="#br0">47 321 7175,'0'0'4105,"8"-1"-1820,12-5-584,12-12 6420,-31 16-7648,1 1 0,0-1 0,0 0 1,-1 0-1,1 0 0,-1 0 0,1 0 0,-1 0 0,0 0 0,0 0 1,0-1-1,0 1 0,0-4 0,-2-24-1433,0 28 964,1 1-1,-1 0 1,0-1-1,0 1 0,0 0 1,0 0-1,0 0 0,0-1 1,0 1-1,0 0 1,-1 0-1,1 1 0,0-1 1,-1 0-1,1 0 0,0 1 1,-1-1-1,1 0 1,-1 1-1,1 0 0,-1-1 1,1 1-1,-1 0 0,0 0 1,1 0-1,-1 0 1,1 0-1,-1 0 0,1 0 1,-4 1-1,2-1-15,-1 1-1,1-1 0,-1 1 1,1 0-1,0 0 1,-1 0-1,1 0 1,0 1-1,0-1 0,0 1 1,0 0-1,-5 4 1,4-1-2,0 0 0,1 1 0,-1-1 0,1 1 0,0 0 0,1 0 0,-1 0 1,1 0-1,0 0 0,1 0 0,-1 1 0,1-1 0,1 1 0,-1-1 0,1 0 0,0 1 0,1-1 0,-1 1 1,1-1-1,1 1 0,2 10 0,-2-13 10,-1 0 0,1-1 0,0 1 0,0 0-1,0-1 1,0 1 0,0-1 0,1 0 0,-1 0 0,1 0 0,0 0 0,0 0 0,0 0 0,1-1 0,-1 0 0,1 1 0,-1-1 0,1-1-1,0 1 1,-1 0 0,1-1 0,0 0 0,0 0 0,0 0 0,0 0 0,0-1 0,1 1 0,-1-1 0,0 0 0,0 0 0,0-1 0,0 1-1,0-1 1,6-2 0,-2 0 12,-1 0 0,0 0 0,1-1 1,-1 0-1,-1 0 0,1-1 0,-1 1 0,1-2 0,-2 1 0,1-1 0,0 0 0,-1 0 0,0 0 0,-1-1 0,1 1 0,-1-1 0,5-13 0,-2 6 15,-1-1 1,-1 0-1,0 0 0,-1-1 0,0 1 1,-2-1-1,3-31 0,-5 46-27,0 0 0,0 0 0,0 0-1,0-1 1,0 1 0,0 0 0,0 0 0,0 0-1,0-1 1,0 1 0,-1 0 0,1 0-1,0 0 1,-1 0 0,1 0 0,-1 0-1,0-1 1,1 1 0,-1 0 0,0 0 0,1 1-1,-1-1 1,0 0 0,0 0 0,0 0-1,0 0 1,0 1 0,0-1 0,-1 0 0,0 1-9,1 0 1,0 1 0,0-1 0,0 0 0,0 1-1,-1-1 1,1 1 0,0 0 0,0-1 0,0 1-1,0 0 1,0 0 0,1 0 0,-1-1 0,0 1-1,0 0 1,0 0 0,1 0 0,-1 0 0,0 0-1,1 1 1,-1-1 0,1 0 0,-1 0 0,1 0-1,0 0 1,0 1 0,-1 1 0,-13 67-85,13-65 104,1 0-1,0-1 0,-1 1 0,1 0 0,1 0 1,-1 0-1,1-1 0,0 1 0,0 0 0,0-1 0,1 1 1,3 6-1,-4-9 5,1 0-1,0-1 1,-1 1 0,1-1 0,0 0 0,0 0 0,0 0-1,0 0 1,0 0 0,0 0 0,1 0 0,-1-1 0,0 1-1,0-1 1,0 0 0,1 1 0,-1-1 0,0 0-1,1 0 1,-1 0 0,0-1 0,0 1 0,1-1 0,-1 1-1,0-1 1,0 0 0,0 1 0,0-1 0,3-2-1,6-2 62,-1 0 0,0-1 0,0 0-1,13-10 1,73-75 66,-42 37-94,-54 53-48,1 1 0,-1-1-1,1 0 1,-1 0 0,1 1 0,-1-1 0,1 1 0,-1-1 0,1 0 0,0 1 0,0-1 0,-1 1 0,1-1 0,0 1 0,0 0 0,-1-1 0,1 1 0,0 0 0,0 0-1,0-1 1,-1 1 0,1 0 0,0 0 0,0 0 0,0 0 0,0 0 0,0 0 0,-1 0 0,1 0 0,0 1 0,0-1 0,0 0 0,0 0 0,-1 1 0,1-1 0,0 0 0,0 1-1,-1-1 1,1 1 0,0-1 0,0 2 0,2 2 2,-1 0 1,1 1-1,-1-1 0,0 1 0,-1 0 0,2 7 0,-2-7 35,1 0 0,-1 0 0,1-1-1,0 1 1,0 0 0,0-1 0,0 0-1,6 8 1,-7-11-19,-1-1 0,1 1 1,0-1-1,0 1 0,-1-1 0,1 1 0,0-1 0,0 0 1,0 1-1,0-1 0,0 0 0,-1 0 0,1 1 0,0-1 0,0 0 1,0 0-1,0 0 0,0 0 0,0 0 0,0 0 0,1-1 0,1 0 31,0 0-1,-1 0 0,1 0 0,0-1 0,-1 1 1,1-1-1,-1 0 0,1 0 0,3-3 0,5-6-2,-1 0-1,-1 0 1,1-1-1,13-22 0,-4-15-1934,-18 45 1355,0 1 1,0-1-1,-1 0 0,0 0 0,0 0 0,0 0 1,0 0-1,0 0 0,-1 0 0,-1-3 1,1 4-327,0 1 0,0 0 0,0 0 0,-1 0 0,1 0 0,-1 0 0,1 0 0,-1 0 0,0 1 0,1-1 0,-5-2 0,-11-7-7047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39.679"/>
    </inkml:context>
    <inkml:brush xml:id="br0">
      <inkml:brushProperty name="width" value="0.025" units="cm"/>
      <inkml:brushProperty name="height" value="0.025" units="cm"/>
    </inkml:brush>
  </inkml:definitions>
  <inkml:trace contextRef="#ctx0" brushRef="#br0">1 0 14606,'0'0'4708,"50"18"-9833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5:40.417"/>
    </inkml:context>
    <inkml:brush xml:id="br0">
      <inkml:brushProperty name="width" value="0.025" units="cm"/>
      <inkml:brushProperty name="height" value="0.025" units="cm"/>
    </inkml:brush>
  </inkml:definitions>
  <inkml:trace contextRef="#ctx0" brushRef="#br0">24 1116 9449,'0'0'13415,"9"-3"-12801,65-31-139,-2-4 1,95-65-1,-96 58-433,1172-812-1729,-1205 826 1443,-38 31 243,0 0-1,-1 0 1,1 0 0,0 0-1,0 0 1,0 0 0,0 0-1,0 0 1,0 0-1,0 0 1,0 0 0,0-1-1,0 1 1,0 0-1,-1 0 1,1 0 0,0 0-1,0 0 1,0 0 0,0 0-1,0 0 1,0 0-1,0 0 1,0-1 0,0 1-1,0 0 1,0 0-1,0 0 1,0 0 0,0 0-1,0 0 1,0 0 0,0 0-1,0 0 1,0-1-1,0 1 1,0 0 0,0 0-1,0 0 1,0 0 0,0 0-1,0 0 1,0 0-1,0 0 1,0 0 0,0-1-1,0 1 1,0 0-1,1 0 1,-1 0 0,0 0-1,0 0 1,0 0 0,0 0-1,0 0 1,0 0-1,0 0 1,-23 9-171,-227 133-2651,72-38 340,-272 181 2576,25 33 1418,235-172-484,181-139-907,-163 116 2755,259-203-1343,46-28-1217,184-112 1,163-63-1059,-81 50-2946,-368 213 3305,15-7-17,81-64 1,-107 66 442,-20 25-38,1-1-1,-1 1 1,0 0-1,0-1 1,0 1-1,0 0 0,0-1 1,0 1-1,0-1 1,0 1-1,0 0 1,0-1-1,0 1 1,0 0-1,0-1 0,0 1 1,0-1-1,-1 1 1,1 0-1,0-1 1,0 1-1,0 0 0,0 0 1,-1-1-1,1 1 1,0 0-1,0-1 1,-1 1-1,1 0 0,0 0 1,-1-1-1,1 1 1,0 0-1,-1 0 1,1 0-1,0 0 1,-1-1-1,1 1 0,-5-1 21,0 1-1,0 0 1,0 0-1,1 0 1,-1 0-1,0 0 1,0 1-1,0 0 1,-7 3-1,-20 6 55,0 1 1,1 2-1,-49 28 0,-90 66 86,137-85-70,-345 246 974,268-180-865,-126 131 0,234-217-219,-7 7-216,0 0 0,1 0 0,-1 1 0,2 0 1,0 1-1,-12 22 0,18-20-4450,12-11-3875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10.218"/>
    </inkml:context>
    <inkml:brush xml:id="br0">
      <inkml:brushProperty name="width" value="0.025" units="cm"/>
      <inkml:brushProperty name="height" value="0.025" units="cm"/>
    </inkml:brush>
  </inkml:definitions>
  <inkml:trace contextRef="#ctx0" brushRef="#br0">0 491 3171,'0'0'3310,"5"4"-2969,5 2-223,0 0-1,1-1 1,-1 0-1,1-1 1,0 0-1,0-1 1,0 0-1,1 0 1,20 0-1,118 3 679,-122-6-642,31-3 157,109-20-1,2-1-18,-118 20-255,58-3 62,219-44 0,146-58 62,-339 85-65,212-9-1,92 14 29,587-3 158,-633 46-213,131 4-37,-518-28-32,1347-22 64,-271-13-349,-620 23 213,111-4 63,589-19 55,-659 21-55,255-12-265,361 16 248,-205 9 191,-236-45-109,-99 4-32,1108 27-168,-789 14 90,91 2 215,-251 41-60,-631-30-1622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11.380"/>
    </inkml:context>
    <inkml:brush xml:id="br0">
      <inkml:brushProperty name="width" value="0.025" units="cm"/>
      <inkml:brushProperty name="height" value="0.025" units="cm"/>
    </inkml:brush>
  </inkml:definitions>
  <inkml:trace contextRef="#ctx0" brushRef="#br0">247 1 9129,'-30'0'393,"-57"1"889,81 0-1224,-1 0-1,1 0 0,0 0 1,-1 1-1,1 0 0,0 0 1,0 0-1,1 1 0,-1 0 1,-8 6-1,10-6-58,1 1 0,0 0 0,-1 0 0,2 0 0,-1 1 0,0-1 0,1 1 0,0-1 0,0 1 0,0 0 0,-1 5 0,-11 57 11,14-64-8,-4 30-13,1 0 0,3 56 1,0-87 28,0 0 0,1 0-1,-1 0 1,1 0 0,0 0 0,0-1 0,0 1 0,-1 0 0,1-1-1,1 1 1,-1 0 0,0-1 0,0 0 0,1 1 0,-1-1 0,1 0-1,-1 1 1,1-1 0,-1 0 0,1 0 0,0 0 0,-1 0 0,1-1-1,0 1 1,0 0 0,0-1 0,0 1 0,0-1 0,-1 0 0,1 0-1,3 0 1,11 2 207,0-1 0,0-1-1,15-2 1,-5 1-46,-14 1-156,0 0 0,0-1-1,0-1 1,1 0 0,-1 0-1,-1-1 1,14-5 0,-18 4-10,0 1 1,0-1-1,-1 0 1,1 0 0,-1-1-1,0 0 1,0 0-1,-1 0 1,0-1-1,1 0 1,-2 0-1,7-10 1,-6 9 9,-1-1 1,0 0-1,0 0 1,0-1-1,-1 1 0,-1-1 1,1 0-1,-1 0 1,-1 0-1,0 0 0,0 0 1,-1 0-1,0 0 0,-2-13 1,2 18 2,-1 0 0,-1 0 1,1-1-1,0 1 0,-1 0 0,0 0 0,0 1 1,0-1-1,-1 0 0,1 1 0,-1-1 1,0 1-1,0 0 0,0 0 0,0 0 0,-1 0 1,1 0-1,-1 1 0,1 0 0,-1-1 1,0 1-1,0 1 0,0-1 0,0 1 0,-1-1 1,1 1-1,0 0 0,0 1 0,-1-1 1,-7 1-1,5-1-81,-37 0 227,43 1-218,0 0 0,0 0 0,-1 0 0,1 0 0,0 0 0,0 0 0,0 0 0,0 0 0,0 0 0,0 0 0,0 1 0,0-1 1,0 0-1,0 1 0,0-1 0,0 1 0,0-1 0,1 1 0,-1 0 0,0-1 0,0 1 0,0 0 0,1-1 0,-1 1 0,0 0 0,1 0 0,-1 0 0,0 0 0,1 0 0,-1 1 0,1-2-39,0 1 1,0-1-1,0 0 0,0 1 0,0-1 1,0 0-1,0 1 0,0-1 1,0 0-1,0 1 0,0-1 1,0 0-1,1 1 0,-1-1 1,0 0-1,0 0 0,0 1 1,0-1-1,1 0 0,-1 1 1,0-1-1,0 0 0,1 0 1,-1 0-1,0 1 0,0-1 0,1 0 1,-1 0-1,0 0 0,1 1 1,-1-1-1,0 0 0,1 0 1,-1 0-1,0 0 0,1 0 1,-1 0-1,0 0 0,1 0 1,-1 0-1,0 0 0,1 0 1,-1 0-1,0 0 0,1 0 1,-1 0-1,0 0 0,1 0 1,-1-1-1,1 1 0,14-1-4986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18.485"/>
    </inkml:context>
    <inkml:brush xml:id="br0">
      <inkml:brushProperty name="width" value="0.025" units="cm"/>
      <inkml:brushProperty name="height" value="0.025" units="cm"/>
    </inkml:brush>
  </inkml:definitions>
  <inkml:trace contextRef="#ctx0" brushRef="#br0">3890 330 8136,'0'0'1852,"-10"0"-1211,6 0-589,-2 0-68,-1 1 1,0-1-1,1 0 0,-1-1 1,1 0-1,-1 0 0,1 0 1,-1-1-1,1 0 0,0 0 1,0-1-1,0 1 0,0-1 1,0-1-1,0 1 0,1-1 1,-10-8-1,8 3 59,-1 0 0,-1 1-1,0 0 1,0 0 0,0 1-1,-1 0 1,0 1 0,-1 0 0,1 1-1,-1 0 1,0 0 0,0 1-1,-1 1 1,-18-4 0,-174-16 615,6 2 600,-827-91 381,892 102-1471,-618-17 32,655 35-210,1 4 0,-129 33 0,-179 78-29,359-108-16,1 3-1,1 1 1,0 2 0,2 2-1,-75 56 1,102-68 28,0 1 0,1 0-1,0 1 1,1 0 0,0 1 0,2 1 0,-1-1 0,-9 23 0,14-26 16,1 0 1,1 0 0,0 0-1,0 1 1,1-1 0,1 1-1,0 0 1,0-1 0,1 1 0,1 0-1,0 0 1,1-1 0,4 20-1,-2-19 1,1 0-1,0 0 0,1-1 0,0 0 0,1 0 1,0 0-1,0-1 0,2 0 0,-1 0 0,1-1 1,0 0-1,1-1 0,0 0 0,0 0 0,1-1 1,0-1-1,0 0 0,14 6 0,13 4 46,0-2 0,1-2-1,0-1 1,61 8-1,294 16 172,6-35-183,-191-1-1,955-33 101,-995 20-80,338-33 44,-9-31 13,-415 60-61,96-34 1,-151 42 5,-1-1 1,-1-1-1,0-2 1,-1 0-1,0-2 1,-1 0-1,26-25 1,-44 36 2,-1-1 0,1 0 0,-1 0 0,0 0 0,-1-1-1,0 1 1,0-1 0,0 0 0,-1-1 0,0 1 0,0 0 0,2-11 0,-5 13-5,1 1-1,-1-1 0,0 0 0,0 0 1,0 0-1,0 1 0,-1-1 0,0 0 1,0 0-1,0 1 0,-1-1 0,1 1 1,-1-1-1,0 1 0,0 0 1,-1-1-1,1 1 0,-1 0 0,0 1 1,0-1-1,-5-4 0,-12-10 65,-1 1-1,-1 1 0,-1 0 1,0 2-1,-1 1 0,0 1 1,-39-14-1,-190-48 268,234 69-350,-186-42 37,-1 9-1,-282-15 0,100 51-4308,324 4 1306,10-2-1569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19.613"/>
    </inkml:context>
    <inkml:brush xml:id="br0">
      <inkml:brushProperty name="width" value="0.025" units="cm"/>
      <inkml:brushProperty name="height" value="0.025" units="cm"/>
    </inkml:brush>
  </inkml:definitions>
  <inkml:trace contextRef="#ctx0" brushRef="#br0">40 7377 8232,'-3'3'383,"1"-1"0,-1 0 0,0 0-1,-1 0 1,1 0 0,0 0 0,0-1 0,-1 0 0,1 1 0,-5 0 0,7-4-330,1 0 0,0-1 0,0 1 0,1 0 0,-1 0 0,0 0 0,1 0 0,-1 0 0,1 0 0,0 0-1,0 0 1,1-3 0,129-221 74,-77 139 13,1607-2288 207,-1507 2180-344,671-832 7,65 57 84,206-10 3350,68 85-2927,-504 448-1476,-541 369 18,-53 31-1750,-18 6-2941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4.351"/>
    </inkml:context>
    <inkml:brush xml:id="br0">
      <inkml:brushProperty name="width" value="0.025" units="cm"/>
      <inkml:brushProperty name="height" value="0.025" units="cm"/>
    </inkml:brush>
  </inkml:definitions>
  <inkml:trace contextRef="#ctx0" brushRef="#br0">1 704 12492,'0'0'5178,"9"-5"-2989,180-109 3706,97-83-4373,-275 190-1492,-6 4-27,200-148 123,-154 110-119,87-89 1,-131 122-86,-3 4-60,-1 1-1,0-1 1,0 0-1,0 0 1,0 0-1,-1 0 1,1 0 0,1-5-1,-4 8 81,0 1 0,0 0-1,0 0 1,0-1 0,0 1 0,0 0-1,0 0 1,0-1 0,0 1 0,0 0-1,0 0 1,-1-1 0,1 1 0,0 0 0,0 0-1,0 0 1,0-1 0,0 1 0,0 0-1,-1 0 1,1 0 0,0-1 0,0 1-1,0 0 1,-1 0 0,1 0 0,0 0-1,0-1 1,0 1 0,-1 0 0,1 0-1,0 0 1,0 0 0,-1 0 0,1 0 0,0 0-1,0 0 1,-1 0 0,1 0 0,0 0-1,0 0 1,-1 0 0,1 0 0,0 0-1,0 0 1,-1 0 0,-15 2-1455,15-2 1300,-41 9-3769,-10 8-2168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1.121"/>
    </inkml:context>
    <inkml:brush xml:id="br0">
      <inkml:brushProperty name="width" value="0.025" units="cm"/>
      <inkml:brushProperty name="height" value="0.025" units="cm"/>
    </inkml:brush>
  </inkml:definitions>
  <inkml:trace contextRef="#ctx0" brushRef="#br0">1 1 16752,'0'0'993,"19"61"-641,-10-5 321,-2 11-1,4 10-319,-4 4-225,7 4-128,-5-6 64,2-9-32,3-13-641,-1-12-1601,-6-18-320,-3-15 32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1.468"/>
    </inkml:context>
    <inkml:brush xml:id="br0">
      <inkml:brushProperty name="width" value="0.025" units="cm"/>
      <inkml:brushProperty name="height" value="0.025" units="cm"/>
    </inkml:brush>
  </inkml:definitions>
  <inkml:trace contextRef="#ctx0" brushRef="#br0">1 305 13645,'0'-10'1778,"0"2"-1521,0 0 0,0-1-1,1 1 1,0 0 0,1 0 0,-1 0 0,2 0 0,-1 0 0,1 0 0,0 1 0,1-1 0,0 1 0,0 0 0,7-9 0,2-1 21,1 1 1,1 0-1,1 1 0,0 1 0,1 0 1,20-12-1,-25 18-240,0 2 1,1-1-1,0 2 1,0 0-1,0 0 0,0 1 1,1 1-1,-1 0 0,1 1 1,22-1-1,-31 3-38,0 0 0,-1 1-1,1-1 1,0 1 0,-1 0-1,1 0 1,0 0 0,-1 1 0,0-1-1,1 1 1,-1 0 0,0 1 0,0-1-1,0 1 1,0 0 0,0-1-1,3 5 1,-2-1 18,-1-1-1,0 1 0,0-1 1,-1 1-1,0 0 1,0 0-1,0 0 0,-1 1 1,1-1-1,-2 1 1,2 6-1,-1 0 164,0 0-1,-1-1 1,-1 1 0,0 0-1,-1-1 1,0 1-1,-1 0 1,0-1 0,-1 0-1,0 1 1,-1-1-1,-9 20 1,1-14 48,-1 1 0,0-2 0,-22 23 0,28-32-456,-1-2-1643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2.064"/>
    </inkml:context>
    <inkml:brush xml:id="br0">
      <inkml:brushProperty name="width" value="0.025" units="cm"/>
      <inkml:brushProperty name="height" value="0.025" units="cm"/>
    </inkml:brush>
  </inkml:definitions>
  <inkml:trace contextRef="#ctx0" brushRef="#br0">31 320 9001,'-4'10'5445,"0"-1"-4506,0-2-302,1 1-1,0-1 1,0 1 0,1 0-1,-1-1 1,2 1-1,-2 12 1,24-41 2086,-16 8-2433,-1 0 0,0 0 0,-1 0 0,-1-1 0,0 1 0,0-1 0,-2 0 0,0-14 0,0 27-253,24 45-682,-14-30 555,0 0 0,0 0 0,2-1 1,20 19-1,-32-32 92,0 0 0,0 0 0,1 1 1,-1-1-1,0 0 0,1 1 0,-1-1 0,0 0 0,1 0 0,-1 0 0,0 1 0,1-1 0,-1 0 1,1 0-1,-1 0 0,0 0 0,1 0 0,-1 0 0,1 0 0,-1 0 0,1 0 0,-1 0 1,0 0-1,1 0 0,-1 0 0,1 0 0,-1 0 0,0 0 0,1 0 0,-1 0 0,0-1 1,1 1-1,-1 0 0,1 0 0,-1 0 0,0-1 0,1 1 0,-1 0 0,0 0 0,0-1 0,1 1 1,-1 0-1,0-1 0,0 1 0,1 0 0,-1-1 0,0 1 0,0-1 0,0 1 0,0 0 1,1-1-1,-1 1 0,0-1 0,0 1 0,0 0 0,0-1 0,0 1 0,0-1 0,0 1 1,0 0-1,0-1 0,0 1 0,-1-1 0,1-37 100,0 30-136,-2-20 24,-2 0 0,-11-46 0,12 63-190,4 13 198,-1 0-1,1 1 0,0-1 0,0 0 1,0 0-1,1 1 0,-1-1 1,0 0-1,1 0 0,-1 0 0,1-1 1,0 1-1,0 0 0,0 0 0,0-1 1,0 1-1,0-1 0,0 0 1,0 0-1,0 0 0,1 0 0,-1 0 1,0 0-1,1 0 0,-1-1 0,1 1 1,-1-1-1,0 0 0,1 0 1,-1 0-1,5 0 0,-1-1 18,0 1 1,0-1-1,0 0 0,0 0 1,0-1-1,0 0 0,0 0 1,-1-1-1,1 1 0,-1-1 1,0 0-1,7-5 1,-3-2 106,0 1 0,-1-1 1,0-1-1,-1 0 1,0 0-1,-1 0 0,0-1 1,-1 0-1,0 0 1,-1 0-1,0-1 0,-1 0 1,3-22-1,-8 53-159,-4 77 29,6-87 15,0-1 0,0 0 0,1 1 0,0-1 0,1 0 0,-1 0 0,1 0 0,1 0 0,-1 0 0,5 7 0,-6-12-2,0 0 0,0 0-1,0-1 1,0 1 0,0 0-1,1-1 1,-1 1 0,0-1-1,1 1 1,-1-1 0,1 0 0,0 1-1,0-1 1,-1 0 0,1 0-1,0 0 1,0-1 0,0 1-1,0 0 1,0-1 0,0 1 0,0-1-1,0 0 1,0 1 0,0-1-1,0 0 1,0 0 0,0 0-1,0-1 1,0 1 0,0 0 0,0-1-1,0 0 1,0 1 0,0-1-1,0 0 1,0 0 0,0 0 0,2-2-1,0 1-87,-1-2 0,1 1 0,-1 0 0,0-1 0,0 1 0,0-1 0,0 0 0,-1 0 0,1 0 0,-1 0 0,0-1 1,-1 1-1,1 0 0,-1-1 0,1 0 0,0-6 0,-1-2-1431,0 0 1,-1 0-1,0 0 1,-1 0 0,0 0-1,-1 0 1,-5-17-1,-12-15-7065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2.397"/>
    </inkml:context>
    <inkml:brush xml:id="br0">
      <inkml:brushProperty name="width" value="0.025" units="cm"/>
      <inkml:brushProperty name="height" value="0.025" units="cm"/>
    </inkml:brush>
  </inkml:definitions>
  <inkml:trace contextRef="#ctx0" brushRef="#br0">27 0 14286,'0'0'7751,"-27"55"-7719,45-43-32,6-3 32,13-1-673,-3-3-1953,-2 0-2659,2 2-2819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2.729"/>
    </inkml:context>
    <inkml:brush xml:id="br0">
      <inkml:brushProperty name="width" value="0.025" units="cm"/>
      <inkml:brushProperty name="height" value="0.025" units="cm"/>
    </inkml:brush>
  </inkml:definitions>
  <inkml:trace contextRef="#ctx0" brushRef="#br0">18 15 13196,'0'0'4287,"-2"11"-3102,0-4-1067,-2 4 183,1 0-1,1 0 1,0 0 0,1 1 0,0-1-1,0 0 1,1 1 0,2 16-1,-1-26-292,-1-1 0,1 1 0,0-1-1,-1 1 1,1-1 0,0 0-1,0 1 1,0-1 0,0 0 0,0 0-1,0 1 1,0-1 0,0 0 0,1 0-1,-1 0 1,0-1 0,0 1 0,1 0-1,-1 0 1,1-1 0,-1 1-1,1-1 1,-1 1 0,1-1 0,-1 1-1,1-1 1,0 0 0,-1 0 0,1 0-1,-1 0 1,1 0 0,-1 0 0,1-1-1,0 1 1,-1 0 0,1-1-1,-1 1 1,1-1 0,-1 1 0,2-2-1,3-1 66,0 1 0,0-1 0,-1 0-1,0 0 1,0-1 0,0 1-1,0-1 1,9-9 0,-10 8 74,-1 1-1,1-1 1,-1-1 0,1 1-1,-2 0 1,1-1 0,0 1-1,-1-1 1,0 0 0,-1 0-1,1 0 1,-1 0 0,0 0-1,0 0 1,-1 0 0,0 0-1,0-1 1,-1-5 0,1 11-149,-1 0 0,1 0 0,0 0-1,0 0 1,0 0 0,-1 0 0,1 1 0,0-1 0,-1 0 0,1 0 0,0 0 0,-1 1 0,1-1 0,-1 0 0,0 0 0,1 1 0,-1-1 0,0 0 0,1 1 0,-1-1 0,0 1 0,0-1 0,1 1 0,-1-1 0,0 1 0,0 0 0,0-1 0,0 1 0,1 0 0,-1 0 0,0-1 0,0 1 0,0 0 0,0 0 0,0 0 0,0 0 0,0 0 0,0 0 0,1 1 0,-1-1 0,0 0 0,0 0 0,0 1 0,0-1 0,-1 1 0,0 0-96,0 0 1,0 0-1,0 1 1,0-1-1,0 0 1,1 1 0,-1 0-1,0-1 1,1 1-1,-1 0 1,1 0-1,0 0 1,0-1-1,-1 2 1,1-1-1,0 0 1,0 2-1,-2 31-3632,3-34 3432,0 0-1,0 0 1,0 0 0,1 0 0,-1 0 0,0 0 0,0 0 0,1 0 0,-1-1 0,1 1 0,-1 0 0,1 0 0,-1 0-1,1 0 1,-1-1 0,1 1 0,0 0 0,-1-1 0,1 1 0,0 0 0,-1-1 0,1 1 0,0-1 0,0 1 0,0-1-1,0 1 1,0-1 0,0 0 0,1 1 0,15 0-5339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3.061"/>
    </inkml:context>
    <inkml:brush xml:id="br0">
      <inkml:brushProperty name="width" value="0.025" units="cm"/>
      <inkml:brushProperty name="height" value="0.025" units="cm"/>
    </inkml:brush>
  </inkml:definitions>
  <inkml:trace contextRef="#ctx0" brushRef="#br0">93 201 9513,'0'0'4148,"-7"1"-1030,3 1-2945,0-1 0,0 0 0,0 1 0,0 0-1,1 0 1,-1 0 0,0 1 0,1-1 0,0 1 0,-1-1 0,1 1 0,0 0 0,1 1 0,-1-1 0,0 0 0,1 1 0,0-1 0,0 1 0,0 0 0,-3 6 0,2 1 12,-1 0-1,1-1 1,1 1-1,0 0 1,0 1-1,1-1 1,1 18-1,0-27-169,0 0-1,0 0 0,0 0 0,0-1 0,0 1 0,0 0 0,1 0 0,-1 0 1,1-1-1,0 1 0,-1 0 0,1 0 0,0-1 0,0 1 0,0-1 1,0 1-1,0-1 0,0 1 0,1-1 0,-1 1 0,0-1 0,1 0 0,-1 0 1,1 0-1,-1 0 0,1 0 0,0 0 0,-1 0 0,1-1 0,0 1 1,0 0-1,-1-1 0,1 0 0,0 1 0,0-1 0,0 0 0,0 0 0,-1 0 1,1 0-1,0 0 0,4-1 0,0 0 100,0 0 0,1-1 1,-1 0-1,0 0 0,0 0 0,0-1 1,0 0-1,-1 0 0,1-1 0,-1 1 1,6-6-1,0-2 5,-1 0-1,-1-1 1,0 0 0,0 0-1,-1-1 1,-1 0 0,0-1-1,-1 1 1,0-1 0,6-28-1,-6 18 17,-2 1-1,0-1 1,-2 0 0,-1 0-1,0 1 1,-4-28-1,-4 31-71,6 20-65,1 0 0,0 0-1,-1-1 1,1 1 0,0 0-1,-1 0 1,1 0 0,-1 0 0,1 0-1,0 0 1,-1 0 0,1 0 0,-1 0-1,1 0 1,0 0 0,-1 0 0,1 0-1,-1 0 1,1 0 0,0 0-1,-1 1 1,1-1 0,-1 0 0,1 0-1,0 0 1,-1 0 0,1 1 0,0-1-1,-1 1 1,-1 1-14,0 0-1,-1 0 1,1 1-1,1-1 1,-1 1-1,0 0 1,0-1-1,1 1 1,0 0-1,-2 4 1,-5 20 51,1 0 1,1 1 0,2-1 0,0 1 0,2 0 0,2 33-1,0-58-32,0 0 0,0 0 0,0 0 0,1-1 0,-1 1 0,1 0 0,0-1 0,0 1 0,0 0 0,0-1 0,0 1 0,1-1 0,-1 1 0,1-1 0,0 0 0,0 0 0,-1 0 0,1 0 0,0 0 0,5 3 0,-3-3 10,-1 0 0,1-1 0,0 0-1,0 0 1,0 0 0,-1 0-1,1-1 1,0 1 0,0-1 0,0 0-1,0 0 1,0 0 0,5-2-1,6-1 23,-1-1-1,1 0 0,-1-1 0,1-1 0,-2 0 1,22-12-1,-8 0-58,39-31 0,-58 42-5,0 0 1,0 0-1,-1-1 1,0-1-1,0 1 1,0-1-1,-2 0 1,8-14 0,-12 22 33,0 0 1,-1 0 0,1 1-1,-1-1 1,1 0 0,-1 0-1,1 0 1,-1 0 0,0 0-1,1 0 1,-1 0 0,0 0-1,0 0 1,0 0 0,0 0-1,1 0 1,-1 0 0,-1 0-1,1 0 1,0-1 0,0 1-1,0 0 1,-1 0 0,1 0-1,0 0 1,-1 1 0,1-1-1,-1 0 1,1 0-1,-1 0 1,1 0 0,-1 0-1,0 0 1,1 1 0,-1-1-1,0 0 1,0 1 0,0-1-1,0 0 1,1 1 0,-1-1-1,0 1 1,0-1 0,0 1-1,0 0 1,0-1 0,0 1-1,0 0 1,0 0 0,0 0-1,0 0 1,0 0 0,0 0-1,-1 0 1,0 0 0,-4 0-9,1 1 1,-1 0 0,1 0-1,0 0 1,-1 1 0,1-1-1,0 1 1,0 1 0,-6 3-1,2 0 68,0 1-1,1 0 1,0 1 0,0-1-1,1 2 1,-11 14-1,15-18-27,0-1 0,0 1 0,1-1 0,0 1 0,0 0-1,0-1 1,0 1 0,1 0 0,-1 0 0,1 1 0,1-1-1,-1 0 1,1 0 0,0 0 0,0 0 0,1 8 0,0-11-55,0 0 0,0 0 0,1 1 0,-1-1 0,1 0 0,-1 0 1,1 0-1,0 0 0,0-1 0,0 1 0,0 0 0,0-1 0,0 1 1,0-1-1,0 0 0,1 0 0,-1 0 0,0 0 0,1 0 0,-1 0 1,5 0-1,57 9-1703,-6-8-1980,-20-5-2453,6-6-8788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4.457"/>
    </inkml:context>
    <inkml:brush xml:id="br0">
      <inkml:brushProperty name="width" value="0.025" units="cm"/>
      <inkml:brushProperty name="height" value="0.025" units="cm"/>
    </inkml:brush>
  </inkml:definitions>
  <inkml:trace contextRef="#ctx0" brushRef="#br0">0 289 11915,'0'0'1527,"0"-10"-43,1 2-1159,0-1 0,0 1 0,1 0 0,0 0 0,1 0 0,0 0 0,0 0 0,1 0-1,0 1 1,0 0 0,0 0 0,1 0 0,0 0 0,12-11 0,-9 8-90,0 1 1,0 0-1,1 1 0,0 0 1,0 0-1,1 1 0,0 0 0,0 1 1,0 0-1,1 1 0,0 0 1,15-4-1,-24 8-232,-1 1 0,0 0 1,0 0-1,1 0 0,-1 0 0,0 0 0,1 0 1,-1 0-1,0 1 0,1-1 0,-1 0 0,0 1 1,0-1-1,1 1 0,-1-1 0,0 1 1,0 0-1,0-1 0,0 1 0,0 0 0,0 0 1,0 0-1,0 0 0,0 0 0,0 0 0,0 0 1,-1 0-1,1 0 0,0 0 0,-1 0 0,1 1 1,-1-1-1,1 0 0,-1 0 0,0 1 0,1-1 1,-1 2-1,2 7 55,-1 0-1,-1 0 1,1 0 0,-2 11 0,0-9 27,-10 102 210,5-77-301,0 44 0,6-81 2,0 1 0,0-1 1,0 1-1,0 0 0,0-1 0,0 1 0,0-1 0,0 1 0,0-1 0,0 1 0,0-1 0,0 1 0,0-1 0,0 1 0,1-1 0,-1 1 0,0-1 0,0 0 0,0 1 0,1-1 0,-1 1 1,0-1-1,1 0 0,-1 1 0,0-1 0,1 1 0,-1-1 0,1 0 0,-1 0 0,0 1 0,1-1 0,-1 0 0,1 0 0,-1 1 0,1-1 0,-1 0 0,1 0 0,-1 0 0,1 0 0,22-10 157,17-27 808,-21 12-693,-1-1-1,-2 0 1,-1-2-1,-1 1 1,-1-2-1,-1 0 1,11-44 0,-25 87-306,2 0 0,-1 0 0,2 0 0,0 0 0,0 0 0,2 0 0,-1 0 0,2-1 0,10 27 1,-13-37 53,1 1 0,0-1 0,0 1-1,0-1 1,0 0 0,0 0 0,1 0 0,-1 0 0,1-1 0,0 1 0,0-1 0,0 1 0,0-1 0,1 0 0,-1 0 0,0-1 0,1 1 0,0 0 0,-1-1 0,1 0 0,0 0 0,-1 0 0,1-1 0,0 1 0,0-1 0,0 0 0,0 0 0,-1 0 0,1-1 0,5 0 0,-3-1 107,-1 1 0,1-1 0,-1-1 0,0 1 0,0-1 0,0 0 0,0 0 1,0 0-1,-1-1 0,1 1 0,-1-1 0,0 0 0,0-1 0,-1 1 0,1-1 1,-1 1-1,0-1 0,0 0 0,3-10 0,-1 4 37,-2 0 0,1-1 0,-2 0 0,0 0 0,0 0 0,-1 0 0,0-18 0,-1 27-164,0 0 0,0 0 0,0 0 1,-1-1-1,1 1 0,-1 0 0,0 0 0,0 0 0,0 0 1,0 0-1,0 0 0,-1 0 0,0 0 0,1 1 0,-1-1 1,0 0-1,0 1 0,0-1 0,-1 1 0,1 0 0,0 0 0,-1 0 1,0 0-1,1 0 0,-1 1 0,0-1 0,0 1 0,0 0 1,0 0-1,0 0 0,0 0 0,-3-1 0,5 2-72,-1 0-1,1 0 0,0 0 1,0 0-1,0 0 0,0 0 1,0 0-1,0 1 0,0-1 1,-1 0-1,1 0 0,0 1 1,0-1-1,0 1 0,0-1 1,0 1-1,0-1 0,1 1 1,-1 0-1,0 0 0,0-1 1,0 1-1,0 0 0,1 0 1,-1 0-1,0 0 0,1 0 1,-1 0-1,1 0 0,-1 0 1,1 0-1,0 0 1,-1 0-1,1 0 0,0 0 1,0 0-1,-1 0 0,1 0 1,0 2-1,0-1-129,0 0-1,0 0 1,0 0 0,0 0 0,1 0-1,-1 0 1,0 0 0,1 0 0,-1-1-1,1 1 1,0 0 0,-1 0 0,1 0-1,0-1 1,0 1 0,0 0 0,1-1-1,-1 1 1,0-1 0,0 0 0,1 1-1,1 0 1,5 2-711,0-1 1,1 0-1,-1-1 1,1 0-1,-1 0 0,1-1 1,0 0-1,-1-1 1,1 0-1,0 0 0,0 0 1,-1-1-1,10-3 1,1 0-481,0-1 0,0 0 0,-1-2 1,31-14-1,-46 19 1466,39-24 2407,-26 9 1671,-10-3 3436,-6 19-7431,0 0 1,0 0-1,0 1 0,-1-1 1,1 0-1,0 1 1,-1-1-1,1 0 0,-1 1 1,1-1-1,-1 0 1,1 1-1,-1-1 0,1 1 1,-1-1-1,1 1 1,-1-1-1,0 1 0,1 0 1,-1-1-1,0 1 1,1 0-1,-1-1 0,0 1 1,1 0-1,-1 0 1,0 0-1,0-1 0,1 1 1,-1 0-1,0 0 1,0 0-1,1 0 0,-1 1 1,0-1-1,0 0 1,1 0-1,-1 0 0,0 0 1,1 1-1,-1-1 1,-1 1-1,-34 13 747,27-6-846,1 0 0,0 0 1,0 1-1,1 0 0,0 0 0,1 1 0,0 0 0,0 0 0,1 0 0,1 1 0,0 0 0,0-1 0,1 2 0,0-1 1,1 0-1,0 0 0,0 23 0,2-33-53,0 0 1,1 1-1,-1-1 0,1 0 1,-1 0-1,1 1 1,-1-1-1,1 0 0,0 0 1,-1 0-1,1 0 1,0 0-1,0 0 0,0 0 1,0 0-1,0 0 1,0 0-1,0 0 0,0-1 1,1 1-1,-1 0 1,0-1-1,0 1 0,0-1 1,1 1-1,-1-1 1,0 0-1,1 0 0,-1 1 1,0-1-1,1 0 1,-1 0-1,0 0 0,1 0 1,-1-1-1,3 1 1,3-1 92,-1 0 0,1 0 0,-1-1 1,1 0-1,-1 0 0,10-4 0,5-8 58,-1 0 1,-1-1-1,0-1 0,-1-1 0,-1 0 1,0-1-1,-1-1 0,23-38 0,-41 100-620,0-32 466,-3 12 9,2 0 1,-2 31-1,5-53-5,0-1 0,0 1-1,0 0 1,1-1 0,-1 1 0,0 0 0,0-1 0,0 1 0,0 0 0,1-1 0,-1 1 0,0-1 0,1 1 0,-1 0 0,0-1 0,1 1 0,-1-1 0,1 1 0,-1-1 0,1 1 0,-1-1 0,1 0-1,-1 1 1,1-1 0,-1 1 0,1-1 0,0 0 0,-1 0 0,1 1 0,-1-1 0,1 0 0,0 0 0,-1 0 0,1 0 0,0 0 0,-1 1 0,1-1 0,0 0 0,0-1 0,-1 1 0,1 0 0,0 0-1,-1 0 1,1 0 0,-1 0 0,1-1 0,0 1 0,-1 0 0,1-1 0,-1 1 0,2-1 0,33-20 169,30-41 138,-51 46-389,1 1-1,0 1 0,1 0 0,0 1 1,22-12-1,-37 24 70,0 1 0,-1 0 0,1 0 0,-1-1 0,1 1 0,0 0-1,0 0 1,-1 0 0,1 0 0,0 0 0,-1 0 0,1 0 0,0 0 0,-1 0 0,1 0 0,0 1 0,-1-1 0,1 0 0,0 0 0,-1 1-1,1-1 1,-1 0 0,1 1 0,0-1 0,-1 0 0,1 1 0,-1-1 0,1 1 0,-1-1 0,1 1 0,-1-1 0,0 1 0,1 0 0,-1-1-1,0 1 1,1-1 0,-1 1 0,0 0 0,0-1 0,1 1 0,-1 0 0,0-1 0,0 1 0,0 0 0,0-1 0,0 1 0,0 0 0,0 0-1,0-1 1,0 1 0,-1 1 0,1 51 222,-1-38-118,1-11-51,0-1 0,0 0 0,0 1 0,0-1 0,1 0 0,-1 1 0,1-1 0,0 0 0,0 0 0,0 1 0,1-1 0,1 3 0,-2-4-47,1-1 1,-1-1-1,0 1 1,0 0 0,1 0-1,-1 0 1,1-1-1,-1 1 1,1-1-1,-1 1 1,1-1-1,-1 1 1,1-1-1,-1 0 1,1 0-1,-1 0 1,1 0-1,-1 0 1,1 0-1,0 0 1,-1-1-1,1 1 1,-1 0 0,1-1-1,-1 1 1,1-1-1,-1 0 1,0 1-1,3-3 1,22-15-2095,-11 0-2116,4-7-5403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5.333"/>
    </inkml:context>
    <inkml:brush xml:id="br0">
      <inkml:brushProperty name="width" value="0.025" units="cm"/>
      <inkml:brushProperty name="height" value="0.025" units="cm"/>
    </inkml:brush>
  </inkml:definitions>
  <inkml:trace contextRef="#ctx0" brushRef="#br0">47 1 6438,'-22'3'1089,"10"-2"-769,5-1-256,1 0-192,15-3-6598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5.816"/>
    </inkml:context>
    <inkml:brush xml:id="br0">
      <inkml:brushProperty name="width" value="0.025" units="cm"/>
      <inkml:brushProperty name="height" value="0.025" units="cm"/>
    </inkml:brush>
  </inkml:definitions>
  <inkml:trace contextRef="#ctx0" brushRef="#br0">184 136 6054,'0'0'8595,"-1"-8"-5942,1 6-2575,0 0 25,1 0 0,-1 1 0,0-1 0,0 0 0,0 1-1,0-1 1,0 0 0,-1 1 0,1-1 0,0 1 0,-1-1 0,1 0 0,-1 1 0,0-1 0,1 1 0,-1-1 0,0 1 0,0 0 0,0-1-1,0 1 1,0 0 0,0 0 0,-1-1 0,1 1 0,0 0 0,0 0 0,-1 0 0,1 1 0,-1-1 0,1 0 0,-1 0 0,1 1 0,-1-1-1,0 1 1,1-1 0,-1 1 0,1 0 0,-1 0 0,0 0 0,1 0 0,-1 0 0,0 0 0,-1 0 0,-3 0-84,1 1 1,0-1-1,0 1 1,-1 0-1,1 0 1,0 1-1,0 0 1,0 0-1,0 0 1,1 0-1,-1 1 1,0-1-1,1 1 1,0 0-1,0 1 1,0-1-1,0 1 1,0 0-1,1 0 1,-1 0-1,1 0 1,0 0-1,1 1 1,-1 0-1,1-1 1,-4 10-1,1 2-27,0-1-1,1 1 1,1 0 0,0 0-1,1 1 1,1-1-1,1 26 1,0-37 7,0 0 0,1-1-1,-1 1 1,1 0 0,0-1 0,0 1 0,0-1 0,1 0 0,-1 1 0,1-1 0,0 0-1,1 0 1,-1 0 0,1 0 0,-1 0 0,1-1 0,0 1 0,0-1 0,1 1 0,-1-1-1,1 0 1,0-1 0,0 1 0,0-1 0,0 0 0,0 1 0,0-2 0,0 1-1,1 0 1,-1-1 0,1 0 0,-1 0 0,1 0 0,0-1 0,-1 0 0,6 0 0,3 0 56,1 0 0,-1-2 0,0 0 0,0 0 0,0-1 0,0-1 0,-1 0 0,1 0 0,-1-2 0,0 1 0,20-14 0,-15 7 303,1-2 0,-2 0 1,0-1-1,-1 0 0,0-1 0,18-28 0,-27 37-221,-2 0-1,1-1 1,-1 1-1,0-1 1,-1 0-1,0 0 1,0 0-1,-1-1 1,1 1-1,-2-1 1,0 1-1,0-1 1,0 1-1,-1-1 1,0 0-1,-1 1 1,0-1-1,0 0 1,-4-10-1,3 14-122,0 1 0,0-1 0,-1 1 0,1 0 0,-1 0 0,0 0 0,-1 0 0,1 0 0,-1 1 0,1-1 0,-1 1 0,0 0 0,0 0 0,0 1 0,-1-1 0,1 1 0,-1 0 0,0 0 0,1 0 0,-1 1 0,0-1 0,0 1 0,0 1 0,0-1 0,0 0 0,-10 2 0,5-1-38,1 0 0,-1 1 0,0 0 0,0 1 0,1 0-1,-1 0 1,1 1 0,-1 0 0,1 1 0,0 0-1,0 1 1,-15 10 0,17-9-128,-33 28 366,38-32-382,0 0 1,0 0-1,0 0 0,1 0 0,-1 0 0,0 1 0,1-1 0,0 0 1,-1 1-1,1 0 0,0-1 0,1 1 0,-1 0 0,-1 4 0,4-7-83,-1 1 0,0-1-1,1 1 1,-1-1-1,1 0 1,-1 1-1,0-1 1,1 0-1,-1 0 1,1 0-1,-1 0 1,1 0-1,-1 0 1,3-1-1,-3 1-27,5-1-500,0-1 1,1 1 0,-1-1 0,0 0 0,0-1-1,0 1 1,0-1 0,6-4 0,22-16-5191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6.206"/>
    </inkml:context>
    <inkml:brush xml:id="br0">
      <inkml:brushProperty name="width" value="0.025" units="cm"/>
      <inkml:brushProperty name="height" value="0.025" units="cm"/>
    </inkml:brush>
  </inkml:definitions>
  <inkml:trace contextRef="#ctx0" brushRef="#br0">1 0 16207,'0'0'6780,"1"9"-6577,4 248 484,-6-89-605,8-130-171,-7-38 27,0 1 0,0 0 0,0-1 0,0 1 0,1-1 0,-1 1 0,0 0 0,0-1 1,1 1-1,-1-1 0,0 1 0,1-1 0,-1 1 0,1-1 0,-1 1 0,1-1 0,-1 1 0,1-1 0,-1 1 0,1-1 0,-1 0 0,1 1 0,-1-1 0,1 0 0,0 1 0,-1-1 1,1 0-1,-1 0 0,1 0 0,0 0 0,-1 0 0,1 1 0,0-1 0,-1 0 0,1 0 0,0-1 0,-1 1 0,1 0 0,0 0 0,-1 0 0,1 0 0,-1 0 0,1-1 0,0 1 1,-1 0-1,1-1 0,-1 1 0,1 0 0,-1-1 0,1 1 0,0-2 0,8-15-3141,-3-14-2007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4.727"/>
    </inkml:context>
    <inkml:brush xml:id="br0">
      <inkml:brushProperty name="width" value="0.025" units="cm"/>
      <inkml:brushProperty name="height" value="0.025" units="cm"/>
    </inkml:brush>
  </inkml:definitions>
  <inkml:trace contextRef="#ctx0" brushRef="#br0">1 1 12268,'0'0'7238,"12"5"-5791,12 9-936,-1 0 0,-1 2-1,-1 0 1,0 2 0,23 24-1,147 144 647,-153-153-1257,2-1 1,2-2-1,54 30 0,-89-56-347,1 0 0,-1-1-1,1 1 1,-1-1-1,1-1 1,0 0-1,0 0 1,0 0-1,0-1 1,11 0-1,-3-6-4858,-9-14-4276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6.534"/>
    </inkml:context>
    <inkml:brush xml:id="br0">
      <inkml:brushProperty name="width" value="0.025" units="cm"/>
      <inkml:brushProperty name="height" value="0.025" units="cm"/>
    </inkml:brush>
  </inkml:definitions>
  <inkml:trace contextRef="#ctx0" brushRef="#br0">1 57 15118,'0'0'10186,"71"-24"-9962,-26 18-64,5-2-96,-2 0-32,-5 3-192,-7 1-641,-8 3-768,-8 1-449,-8 0-672,-10 12-13005</inkml:trace>
  <inkml:trace contextRef="#ctx0" brushRef="#br0" timeOffset="1">60 244 9449,'0'0'6342,"-30"45"-4452,30-42-801,21-3 416,11-3 161,7-12-129,10-6-640,1-1-673,1 3-128,-2 4-256,-8 7-1313,-13 6-1218,-12 2-1024,-12 8-1602,-4 9-577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6.879"/>
    </inkml:context>
    <inkml:brush xml:id="br0">
      <inkml:brushProperty name="width" value="0.025" units="cm"/>
      <inkml:brushProperty name="height" value="0.025" units="cm"/>
    </inkml:brush>
  </inkml:definitions>
  <inkml:trace contextRef="#ctx0" brushRef="#br0">0 118 12620,'0'0'6822,"52"40"-4996,-11-54-609,9-6-832,0-1-225,2 0-128,-4 1-1089,-11 1-1762,-3-3-2562,-3 1-3363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7.254"/>
    </inkml:context>
    <inkml:brush xml:id="br0">
      <inkml:brushProperty name="width" value="0.025" units="cm"/>
      <inkml:brushProperty name="height" value="0.025" units="cm"/>
    </inkml:brush>
  </inkml:definitions>
  <inkml:trace contextRef="#ctx0" brushRef="#br0">263 1 14414,'0'0'5317,"-16"57"-4453,0-16-191,-6 11-289,-6 8-159,-1 3 95,1-5-96,3-5-96,3-11-96,10-11-32,3-12-96,7-13-1409,2-15-6118,0-17 1601</inkml:trace>
  <inkml:trace contextRef="#ctx0" brushRef="#br0" timeOffset="1">0 69 13805,'0'0'2979,"6"56"-1794,10-21-64,7 3-128,9 3-224,9-3-481,2-8-160,5-7 0,1-8-320,-8-9-1409,1-3-2371,-17-3-3812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8.288"/>
    </inkml:context>
    <inkml:brush xml:id="br0">
      <inkml:brushProperty name="width" value="0.025" units="cm"/>
      <inkml:brushProperty name="height" value="0.025" units="cm"/>
    </inkml:brush>
  </inkml:definitions>
  <inkml:trace contextRef="#ctx0" brushRef="#br0">49 200 12748,'-2'0'243,"0"0"0,0 1 0,1-1-1,-1 0 1,0-1 0,0 1 0,0 0 0,0 0 0,0-1 0,0 1-1,1-1 1,-1 0 0,0 1 0,0-1 0,1 0 0,-1 0-1,0 0 1,1 0 0,-1 0 0,1-1 0,0 1 0,-1 0-1,1-1 1,0 1 0,0-1 0,0 1 0,0-1 0,0 0 0,-1-2-1,2 0-91,0 1-1,0 0 0,0-1 0,1 1 0,-1-1 1,1 1-1,0 0 0,0 0 0,1-1 0,-1 1 1,0 0-1,1 0 0,0 0 0,0 0 0,0 1 1,3-5-1,4-4 29,1-1 0,0 1 0,0 1 0,1 0 0,1 0 0,0 1 0,0 1 0,21-12-1,-29 18-173,0 0-1,-1 0 1,1 1-1,0-1 1,1 1-1,-1 0 1,0 0-1,0 0 0,0 1 1,1 0-1,-1 0 1,0 0-1,1 0 1,-1 0-1,0 1 0,0 0 1,1 0-1,-1 0 1,0 0-1,0 1 1,0-1-1,0 1 1,-1 0-1,1 0 0,0 1 1,-1-1-1,1 1 1,-1 0-1,0 0 1,0 0-1,0 0 0,0 0 1,2 5-1,1 2 16,0 1-1,0 0 0,-1 0 0,4 15 0,-5-14 12,0-1 0,1 1-1,10 16 1,-14-27-11,0 0 1,-1 0-1,1 0 0,0-1 0,-1 1 1,1 0-1,0-1 0,0 1 0,-1-1 1,1 1-1,0-1 0,0 1 0,0-1 0,0 1 1,0-1-1,0 0 0,0 1 0,0-1 1,0 0-1,0 0 0,0 0 0,0 0 1,0 0-1,0 0 0,0 0 0,0 0 0,0 0 1,0-1-1,0 1 0,0 0 0,0-1 1,0 1-1,-1-1 0,1 1 0,0-1 1,0 1-1,0-1 0,0 1 0,-1-1 0,1 0 1,0 1-1,-1-1 0,1 0 0,0 0 1,-1 0-1,1 1 0,-1-1 0,1-1 1,30-47 1433,-29 45-1476,5-8 91,-1-1 0,-1 0 0,0 0 0,3-18 1,-3-7-3245,-18 47-15286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8.664"/>
    </inkml:context>
    <inkml:brush xml:id="br0">
      <inkml:brushProperty name="width" value="0.025" units="cm"/>
      <inkml:brushProperty name="height" value="0.025" units="cm"/>
    </inkml:brush>
  </inkml:definitions>
  <inkml:trace contextRef="#ctx0" brushRef="#br0">47 121 6951,'0'0'2509,"-8"5"-780,-24 15 407,26-21 906,6-10-2058,5-10-515,0 10-71,1 0 1,0 1 0,0 0 0,11-13 0,-14 20-269,0-1 1,0 1-1,0 0 1,1 0-1,-1 0 0,1 0 1,0 0-1,-1 1 1,1 0-1,0-1 0,1 1 1,-1 1-1,0-1 1,8-1-1,-11 3-129,1 0 0,-1 1 1,0-1-1,0 1 0,0-1 0,0 1 1,0-1-1,0 1 0,0-1 0,0 1 1,0 0-1,0 0 0,0 0 0,0 0 1,0-1-1,0 1 0,-1 0 0,1 0 1,0 0-1,-1 1 0,1-1 0,-1 0 0,1 0 1,-1 0-1,0 0 0,1 0 0,-1 1 1,0-1-1,0 2 0,7 44 118,-7-43-104,1 37 83,-1-27-183,1 0 1,0-1-1,4 21 1,-5-33 93,0 0 1,0-1 0,1 1 0,-1 0 0,0 0 0,1 0 0,-1-1 0,1 1 0,-1 0 0,1-1 0,-1 1 0,1 0 0,-1-1-1,1 1 1,0-1 0,-1 1 0,1 0 0,0-1 0,-1 0 0,1 1 0,0-1 0,0 1 0,-1-1 0,1 0 0,0 0 0,0 1-1,0-1 1,0 0 0,-1 0 0,1 0 0,0 0 0,0 0 0,0 0 0,0 0 0,0 0 0,-1 0 0,1-1 0,0 1 0,0 0-1,0-1 1,0 1 0,-1 0 0,1-1 0,0 1 0,-1-1 0,1 1 0,0-1 0,-1 1 0,1-1 0,0 1 0,0-2 0,41-37 1810,-36 33-1551,34-36 448,-13 13-476,2 1 1,40-31-1,-68 58-277,0 1 1,0-1-1,-1 0 1,1 1-1,0-1 1,0 1-1,0-1 1,0 1-1,0 0 1,0-1-1,0 1 0,0 0 1,0 0-1,0-1 1,0 1-1,0 0 1,0 0-1,0 0 1,0 1-1,0-1 1,0 0-1,0 0 1,0 0-1,0 1 0,0-1 1,0 0-1,0 1 1,0-1-1,0 1 1,0-1-1,0 1 1,0 0-1,10 5-3731,3-8-5280,-1-5 2060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9.055"/>
    </inkml:context>
    <inkml:brush xml:id="br0">
      <inkml:brushProperty name="width" value="0.025" units="cm"/>
      <inkml:brushProperty name="height" value="0.025" units="cm"/>
    </inkml:brush>
  </inkml:definitions>
  <inkml:trace contextRef="#ctx0" brushRef="#br0">26 1 13677,'0'0'4804,"0"50"-4579,-4-6 960,-5 11-128,4 8-192,-1 2-97,5-4-319,1-4-321,0-8-32,7-8-96,7-9-833,0-12-512,2-10-449,-3-8-288,-2-2-2114,-8-8-2242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9.401"/>
    </inkml:context>
    <inkml:brush xml:id="br0">
      <inkml:brushProperty name="width" value="0.025" units="cm"/>
      <inkml:brushProperty name="height" value="0.025" units="cm"/>
    </inkml:brush>
  </inkml:definitions>
  <inkml:trace contextRef="#ctx0" brushRef="#br0">29 652 14414,'0'0'5669,"66"-7"-3715,-14-11-417,15-4-800,1-1-577,0 3-96,-2 1-32,-10 4-672,-15 4-1186,-9 1-1377,-18-2-673,-10 2-992</inkml:trace>
  <inkml:trace contextRef="#ctx0" brushRef="#br0" timeOffset="1">0 137 13453,'0'0'7399,"79"-51"-6278,-28 29-64,10-2-353,2 6-543,3 5-97,-7 5-577,-9 8-1152,-7 0-2627,-20 7-2979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6:29.846"/>
    </inkml:context>
    <inkml:brush xml:id="br0">
      <inkml:brushProperty name="width" value="0.025" units="cm"/>
      <inkml:brushProperty name="height" value="0.025" units="cm"/>
    </inkml:brush>
  </inkml:definitions>
  <inkml:trace contextRef="#ctx0" brushRef="#br0">1 16 14574,'0'0'2333,"2"9"-1538,28 157 4901,-29-164-5665,-1 0-1,0 0 0,1 0 1,-1 0-1,1 0 1,0 0-1,0 0 0,0 0 1,0 0-1,0 0 1,0 0-1,0-1 1,0 1-1,1 0 0,-1-1 1,1 1-1,-1-1 1,1 1-1,0-1 1,-1 0-1,1 0 0,0 0 1,0 0-1,0 0 1,0 0-1,0 0 0,0-1 1,0 1-1,0-1 1,0 1-1,0-1 1,0 0-1,1 0 0,-1 0 1,0 0-1,0 0 1,0-1-1,0 1 0,0 0 1,0-1-1,0 0 1,0 1-1,0-1 1,0 0-1,3-2 0,6-3 148,0 0 0,0 0-1,-1-1 1,0 0-1,-1-1 1,15-15 0,-1-3-101,-2-1 0,-1-1 1,21-38-1,-39 76-129,0 1 0,-1-1-1,0 0 1,-1 14 0,0-15 71,0 0 1,1 0 0,0 0 0,0 0-1,5 17 1,-6-24 8,1-1 0,0 1 1,-1-1-1,1 1 0,0-1 0,0 0 0,0 1 1,0-1-1,0 0 0,0 0 0,0 0 0,0 0 1,1 0-1,-1 0 0,0 0 0,1 0 0,-1 0 1,0 0-1,1-1 0,-1 1 0,1-1 0,-1 1 0,1-1 1,0 1-1,-1-1 0,1 0 0,-1 0 0,1 0 1,0 0-1,-1 0 0,1 0 0,-1 0 0,1-1 1,0 1-1,-1 0 0,1-1 0,-1 0 0,1 1 1,-1-1-1,1 0 0,0 0 0,11-6 147,-1 0-1,-1-1 1,0 0-1,0-1 1,19-19-1,12-10-169,-26 25 6,-10 7-73,1 0 1,0 0 0,0 1 0,1 0 0,-1 0 0,1 1 0,0 0-1,1 0 1,-1 1 0,16-4 0,-23 7 49,0 0 0,0 0 0,0 0 0,1 0 0,-1 1 0,0-1 0,0 0 0,0 1 0,0-1 0,0 0 0,0 1 0,0-1 0,0 1 0,0 0 0,0-1 0,0 1 0,0 0 0,0 0 1,0 0-1,-1-1 0,1 1 0,0 0 0,0 0 0,-1 0 0,1 0 0,-1 0 0,1 0 0,-1 1 0,0-1 0,1 0 0,-1 0 0,0 0 0,0 0 0,1 0 0,-1 3 0,0 49 44,0-37-7,0-11-432,4 48 1344,-4-52-1028,1 0-1,-1 0 0,0 0 1,1 1-1,-1-1 1,1 0-1,-1 0 1,1 0-1,0 0 1,-1 0-1,1 0 0,0 0 1,0-1-1,0 1 1,-1 0-1,3 1 1,-2-2-186,0 0 1,0 0 0,0 1-1,0-1 1,0 0-1,0 0 1,0 0 0,0 0-1,0 0 1,0 0 0,0-1-1,0 1 1,0 0 0,0 0-1,-1-1 1,1 1-1,0 0 1,0-1 0,0 1-1,0-1 1,0 1 0,1-2-1,11-12-8697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37:48.079"/>
    </inkml:context>
    <inkml:brush xml:id="br0">
      <inkml:brushProperty name="width" value="0.025" units="cm"/>
      <inkml:brushProperty name="height" value="0.025" units="cm"/>
    </inkml:brush>
  </inkml:definitions>
  <inkml:trace contextRef="#ctx0" brushRef="#br0">406 160 5029,'-118'-12'2800,"-163"5"0,275 7-2747,6 0-54,0 0 1,0 0-1,0 0 0,1 0 1,-1 0-1,0 0 0,0 0 0,0 0 1,0 0-1,0 0 0,1 0 1,-1 0-1,0 0 0,0 0 0,0 0 1,0 0-1,0 0 0,0 0 1,1 0-1,-1 0 0,0 0 0,0-1 1,0 1-1,0 0 0,0 0 1,0 0-1,0 0 0,1 0 1,-1 0-1,0 0 0,0 0 0,0-1 1,0 1-1,0 0 0,0 0 1,0 0-1,0 0 0,0 0 0,0 0 1,0-1-1,0 1 0,0 0 1,0 0-1,0 0 0,0 0 0,0 0 1,0-1-1,0 1 0,0 0 1,0 0-1,0 0 0,0 0 0,0 0 1,0 0-1,0-1 0,0 1 1,0 0-1,0 0 0,0 0 1,0 0-1,-1 0 0,1 0 0,0 0 1,0-1-1,0 1 0,0 0 1,0 0-1,0 0 0,-1 0 0,11-6-45,17 2 351,-1 1 1,1 1-1,40 3 1,22-1 453,389-46-110,46-3-519,562 24-34,-1070 28-181,-21 3 438,-25 6 57,-101 16-242,-154 13 1,131-21-143,-161 18 33,-368-4-1,548-32-166,8 0 53,-200-21 0,321 16-259,15-1-163,14-1-152,811-25 460,-444 28 172,108-10-366,901-12-4436,-2285 72 2836,760-38 1187,-71 6-2133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14.461"/>
    </inkml:context>
    <inkml:brush xml:id="br0">
      <inkml:brushProperty name="width" value="0.025" units="cm"/>
      <inkml:brushProperty name="height" value="0.025" units="cm"/>
    </inkml:brush>
  </inkml:definitions>
  <inkml:trace contextRef="#ctx0" brushRef="#br0">0 66 6022,'0'0'4842,"8"-2"-4079,18-1-17,0 1 1,-1 2-1,1 0 0,0 2 1,31 5-1,25 1-521,425 9 258,116 8 358,536 27 19,-36-83-473,-500 7 26,397-39-167,-1014 62-263,8 1-313,-1-2 1,0 0-1,0 0 1,0-1-1,-1-1 1,1 0-1,15-8 1,-1-9-3798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5.057"/>
    </inkml:context>
    <inkml:brush xml:id="br0">
      <inkml:brushProperty name="width" value="0.025" units="cm"/>
      <inkml:brushProperty name="height" value="0.025" units="cm"/>
    </inkml:brush>
  </inkml:definitions>
  <inkml:trace contextRef="#ctx0" brushRef="#br0">1 1 16432,'0'0'1030,"4"12"582,0-2-1289,0 0 0,1-1 0,0 1 0,1-1 0,0 0 0,0 0 0,1 0 0,0-1 0,1 0 0,-1 0 0,13 8 0,28 14 8,1-2 1,2-2 0,0-2-1,59 18 1,-42-16-641,109 57 1,-172-80 120,-2-2-118,1 1 0,0 0 0,-1 0 0,0 0 0,1 1 0,-1-1 0,0 1 0,0-1 0,-1 1 0,1 0 0,0 1 0,-1-1 0,0 0 0,3 6 0,-5-8 200,1-1-1,-1 0 1,0 0 0,0 0-1,0 0 1,0 0 0,0 1-1,0-1 1,0 0 0,0 0 0,0 0-1,0 0 1,0 1 0,0-1-1,0 0 1,0 0 0,0 0-1,0 1 1,0-1 0,0 0 0,0 0-1,0 0 1,0 0 0,0 1-1,0-1 1,0 0 0,0 0-1,-1 0 1,1 0 0,0 0 0,0 1-1,0-1 1,0 0 0,0 0-1,0 0 1,-1 0 0,1 0-1,0 0 1,0 0 0,0 1 0,0-1-1,0 0 1,-1 0 0,1 0-1,0 0 1,0 0 0,0 0-1,0 0 1,-1 0 0,1 0 0,0 0-1,0 0 1,0 0 0,-1 0-1,1 0 1,0 0 0,0 0-1,0 0 1,0 0 0,-1 0 0,1-1-1,0 1 1,0 0 0,0 0-1,-1 0-318,-15 0-5431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15.463"/>
    </inkml:context>
    <inkml:brush xml:id="br0">
      <inkml:brushProperty name="width" value="0.025" units="cm"/>
      <inkml:brushProperty name="height" value="0.025" units="cm"/>
    </inkml:brush>
  </inkml:definitions>
  <inkml:trace contextRef="#ctx0" brushRef="#br0">1 82 9961,'0'0'64,"1"-1"0,-1 0 0,1 0 0,0 0 0,-1 0 0,1 1 0,0-1 0,0 0 0,-1 1 0,1-1 0,0 0 0,0 1 0,0-1 0,0 1 0,0-1-1,0 1 1,0 0 0,0-1 0,0 1 0,0 0 0,0 0 0,0 0 0,0-1 0,0 1 0,1 0 0,34-3-74,-30 3 156,455-8 506,-164 7-599,490-22 654,712-10 2846,-273 49-1813,-1218-16-2206,-23-8-7956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16.403"/>
    </inkml:context>
    <inkml:brush xml:id="br0">
      <inkml:brushProperty name="width" value="0.025" units="cm"/>
      <inkml:brushProperty name="height" value="0.025" units="cm"/>
    </inkml:brush>
  </inkml:definitions>
  <inkml:trace contextRef="#ctx0" brushRef="#br0">1 195 11211,'10'1'160,"97"14"758,0-6 0,159-5 1,231-37-61,-261 13-414,1455-39 1819,-1115 48-2215,673-14 1031,-1018 10-1632,-180 8-1840,50-14 0,12-11-6762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17.514"/>
    </inkml:context>
    <inkml:brush xml:id="br0">
      <inkml:brushProperty name="width" value="0.025" units="cm"/>
      <inkml:brushProperty name="height" value="0.025" units="cm"/>
    </inkml:brush>
  </inkml:definitions>
  <inkml:trace contextRef="#ctx0" brushRef="#br0">201 132 6758,'1'-8'299,"0"7"-299,13-60 2578,-13 56-1718,1 0 1,-1 1-1,1-1 0,0 1 1,1-1-1,-1 1 1,1 0-1,-1 0 0,1 0 1,0 0-1,1 1 0,5-6 1,-9 9-775,1 0 1,-1-1-1,1 1 1,-1 0-1,1 0 1,-1 0-1,1 0 1,-1 0-1,1 0 1,-1 0-1,0 0 1,1 0-1,-1 0 1,1 0-1,-1 0 1,1 0-1,-1 1 1,1-1-1,-1 0 0,1 0 1,-1 0-1,0 1 1,1-1-1,-1 0 1,1 0-1,-1 1 1,0-1-1,1 0 1,-1 1-1,0-1 1,0 1-1,1-1 1,-1 0-1,0 1 1,0-1-1,1 1 1,-1-1-1,0 0 1,0 1-1,0-1 1,0 1-1,0-1 1,0 1-1,0-1 1,0 1-1,0-1 1,0 1-1,0-1 1,0 1-1,0 0 1,2 31 528,-2-29-292,-2 21-3,0 1 1,-1-1 0,-2 1-1,0-1 1,-17 43-1,-57 113-140,68-156-137,-123 240 181,133-263-223,0 0 1,1 1-1,-1-1 0,0 0 1,1 0-1,-1 0 0,1 1 1,-1-1-1,1 0 1,0 1-1,-1-1 0,1 0 1,0 1-1,0-1 0,0 0 1,0 1-1,0-1 0,0 1 1,1 1-1,0-2 2,-1-1 0,1 1 1,0-1-1,-1 1 0,1-1 0,0 0 1,-1 1-1,1-1 0,0 0 0,0 1 0,-1-1 1,1 0-1,0 0 0,0 0 0,0 0 0,-1 0 1,1 0-1,0 0 0,0 0 0,0 0 0,-1 0 1,1 0-1,1-1 0,56-22 277,21-17 52,6-4-252,1 3 0,153-48 0,-228 86-95,0 0 1,0 1-1,0 0 1,0 1-1,0 0 1,17 1-1,-27 1 5,0-1 1,0 0-1,-1 1 0,1-1 0,0 1 1,0-1-1,-1 1 0,1-1 0,0 1 1,-1-1-1,1 1 0,-1 0 0,1-1 1,-1 1-1,1 0 0,-1 0 0,1-1 1,-1 1-1,0 0 0,1 0 0,-1-1 1,0 1-1,0 0 0,1 0 0,-1 0 1,0 0-1,0 0 0,0-1 0,0 1 1,0 2-1,-2 28-1359,-2-28-2553,1-12-2123,-1-12-5688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19.861"/>
    </inkml:context>
    <inkml:brush xml:id="br0">
      <inkml:brushProperty name="width" value="0.025" units="cm"/>
      <inkml:brushProperty name="height" value="0.025" units="cm"/>
    </inkml:brush>
  </inkml:definitions>
  <inkml:trace contextRef="#ctx0" brushRef="#br0">236 51 16367,'0'0'3684,"-4"8"-3161,-68 125 939,34-66-563,2 2 0,-50 136 0,124-256-675,68-125-1872,44-63-190,-149 237 1843,-1 1 0,1 0 0,0 0 0,-1 0-1,1 0 1,0-1 0,0 1 0,0 0 0,0 1 0,0-1 0,0 0 0,1 0 0,-1 0 0,0 1-1,0-1 1,0 0 0,3 0 0,-4 2-2,1-1 0,-1 0 0,1 1 1,-1-1-1,1 1 0,-1-1 0,0 1 0,1-1 0,-1 1 0,0-1 0,1 1 0,-1-1 0,0 1 1,0-1-1,0 1 0,1 0 0,-1-1 0,0 1 0,0-1 0,0 1 0,0 0 0,0-1 1,0 1-1,0 0 0,-1 0 0,-6 55 282,-55 146 1410,42-149-1063,3 1 1,-19 104-1,34-155-46,1-11-182,0-34-10,1 32-387,0 0-1,1 0 1,0 1-1,1-1 1,0 0-1,0 1 1,7-18 0,-3 20-31,1-1 1,0 1-1,0 0 1,1 0 0,-1 1-1,2 0 1,-1 1-1,0-1 1,1 1 0,0 1-1,0 0 1,1 0-1,-1 1 1,1 0 0,0 1-1,-1 0 1,1 0 0,0 1-1,0 1 1,13 0-1,-20 0 14,0 0-1,0 1 0,0-1 1,0 1-1,0 0 1,-1 0-1,1 0 0,0 0 1,0 0-1,-1 1 0,1-1 1,-1 1-1,1 0 1,-1 0-1,0 0 0,0 0 1,0 0-1,0 0 0,0 0 1,0 1-1,0-1 1,-1 1-1,1-1 0,-1 1 1,0 0-1,0 0 0,1 2 1,0 0 19,-1-1-1,0 1 1,0-1 0,-1 1 0,1-1 0,-1 1 0,0-1-1,0 1 1,0-1 0,-1 1 0,1-1 0,-1 1-1,0-1 1,-1 1 0,1-1 0,-1 0 0,-3 6 0,5-10 0,0 1 0,0-1 0,0 0 0,0 1 0,0-1 0,0 0 1,0 1-1,-1-1 0,1 0 0,0 1 0,0-1 0,0 0 0,-1 0 1,1 1-1,0-1 0,0 0 0,-1 0 0,1 1 0,0-1 0,0 0 1,-1 0-1,1 0 0,0 0 0,-1 1 0,1-1 0,0 0 0,-1 0 1,1 0-1,0 0 0,-1 0 0,1 0 0,-1 0 0,1 0 0,0 0 1,-1 0-1,-4-13 246,4-26-32,1 36-230,-2-175 178,6 184-182,1 0-1,-1-1 0,1 0 1,0 1-1,9 5 1,-7-6 33,1 0-1,-1-1 1,1 0 0,0 0 0,0-1 0,1 0 0,-1-1-1,1 1 1,-1-1 0,1-1 0,0 0 0,-1 0-1,1-1 1,0 0 0,0 0 0,0-1 0,-1 0 0,1-1-1,9-3 1,-1 1 11,0-2 0,0 0-1,-1-1 1,0 0 0,0-1 0,-1-1 0,0-1-1,21-17 1,-29 22-13,0-1 1,-1-1-1,1 1 1,-2-1-1,1 0 0,-1 0 1,0-1-1,0 0 1,-1 0-1,0 0 0,0 0 1,-1 0-1,0-1 0,0 0 1,-1 0-1,-1 1 1,1-1-1,-1 0 0,-1 0 1,0 0-1,-1-15 1,1 23-28,0 0 1,0 1 0,0-1 0,0 1-1,0-1 1,0 0 0,0 1 0,0-1-1,0 0 1,-1 1 0,1-1 0,0 1-1,0-1 1,-1 0 0,1 1 0,0-1-1,-1 1 1,1-1 0,-1 1 0,1-1-1,0 1 1,-1-1 0,1 1 0,-1 0-1,1-1 1,-1 1 0,0 0 0,1-1-1,-1 1 1,1 0 0,-1-1 0,1 1-1,-1 0 1,0 0 0,1 0 0,-1 0-1,0 0 1,1 0 0,-1 0 0,0 0-1,1 0 1,-1 0 0,1 0 0,-1 0-1,0 0 1,1 0 0,-1 1 0,0-1-1,1 0 1,-1 0 0,1 1 0,-1-1-1,1 0 1,-1 1 0,0 0 0,-28 27-285,9 2 314,1 2 0,1 0 0,-20 54 0,31-69 20,1 0 1,1 1-1,1-1 0,1 1 0,0 0 0,1-1 0,1 1 0,1 0 0,2 26 0,-1-41-23,-1 0 0,1 0-1,0 1 1,0-1 0,0 0 0,0 0-1,1 0 1,-1 0 0,1 0 0,0 0-1,0 0 1,0-1 0,0 1 0,0-1 0,1 1-1,-1-1 1,1 0 0,-1 0 0,1 0-1,0 0 1,0-1 0,0 1 0,0-1-1,0 1 1,0-1 0,0 0 0,0 0-1,1-1 1,-1 1 0,0-1 0,1 1-1,-1-1 1,0 0 0,1 0 0,-1-1-1,0 1 1,1-1 0,-1 1 0,0-1 0,0 0-1,1-1 1,-1 1 0,0 0 0,0-1-1,0 1 1,-1-1 0,1 0 0,0 0-1,-1 0 1,1-1 0,-1 1 0,0-1-1,1 1 1,-1-1 0,0 1 0,2-6-1,9-17 79,-1-1 0,-2 0 0,0 0 0,-2-1 0,-1-1 0,4-27 0,-6 31-250,-7 35 19,-1-3 78,1 1-1,1 0 0,0-1 0,0 1 1,1 16-1,0-22 57,1-1 0,-1 0 0,1 0 0,0 0 0,-1 0 0,1 0 0,0 0 0,0 0 0,0 0 0,1 0 0,-1 0 0,0 0 0,1 0 0,-1-1 0,1 1 0,-1-1 0,1 1 0,0-1 0,0 0 0,0 0 0,0 1 0,-1-1 1,2 0-1,-1-1 0,0 1 0,0 0 0,0-1 0,4 1 0,4 1 1,0 0 0,-1-1 1,1-1-1,0 0 1,0 0-1,0-1 0,0 0 1,-1-1-1,1 0 1,0 0-1,-1-1 0,0 0 1,0-1-1,0 0 0,0-1 1,0 1-1,-1-2 1,0 1-1,0-1 0,0 0 1,-1-1-1,0 0 1,0 0-1,-1-1 0,0 1 1,0-1-1,-1-1 1,9-15-1,-14 23-9,0 0 0,1 1 0,-1-1-1,1 0 1,-1 1 0,0-1 0,1 0 0,-1 1 0,0-1 0,0 0-1,0 0 1,0 1 0,0-1 0,0 0 0,0 0 0,0 1-1,0-1 1,0 0 0,0 0 0,0 1 0,0-1 0,0 0 0,-1 0-1,1 1 1,0-1 0,-1 0 0,1 0 0,-18 6-304,-20 27 11,26-19 365,1 0 0,0 1-1,-11 19 1,18-27-23,1 0-1,0 0 1,1 0 0,-1 0-1,1 1 1,0-1-1,1 1 1,0-1-1,0 1 1,0 0-1,1 11 1,0-16-36,0-1 0,1 1 0,-1-1 0,0 0 0,1 1 0,-1-1 1,1 0-1,-1 1 0,1-1 0,0 0 0,-1 0 0,1 0 1,0 1-1,0-1 0,0 0 0,0 0 0,0 0 0,0 0 0,0-1 1,0 1-1,1 0 0,0 0 0,2 1 9,0-1 0,-1 1 0,1-1 0,0 0 0,0 0 0,0-1 0,0 1 0,4-1 0,2 0 18,-1 0 1,1-1 0,-1 0 0,1 0 0,-1-1-1,12-4 1,-6-2-170,0-1 1,0 0-1,-1-1 0,0-1 1,0 0-1,-2 0 0,1-2 1,-1 1-1,-1-2 0,0 1 1,13-25-1,-35 58 6,1 0-1,1 0 1,0 1 0,-7 27 0,14-41 193,0 0 0,1 1 0,-1-1 0,1 0 0,1 1 0,0 9 0,0-15-51,0-1-1,0 1 1,0-1 0,1 1 0,-1-1 0,1 1-1,-1-1 1,1 1 0,0-1 0,0 1 0,-1-1-1,1 0 1,0 1 0,0-1 0,0 0 0,0 0-1,0 0 1,1 0 0,-1 0 0,0 0 0,1 0-1,-1 0 1,0 0 0,1 0 0,-1-1 0,1 1-1,-1-1 1,1 1 0,-1-1 0,1 0 0,-1 1-1,1-1 1,0 0 0,2 0 0,4 0 1,1-1 1,-1 0 0,0 0 0,1-1-1,-1 0 1,0-1 0,0 0-1,0 0 1,-1 0 0,1-1 0,-1 0-1,0-1 1,0 0 0,0 0-1,-1 0 1,1-1 0,-1 1-1,-1-2 1,1 1 0,8-14 0,8-13-225,-1-1 1,-2 0-1,16-43 1,-25 56 80,81-193-3703,-84 205 3871,-5 14 219,-4 17 180,-6 7-4,-2 1 1,-17 34 0,18-43-180,0 1-1,1-1 1,1 1 0,0 1 0,-5 41 0,10-43-230,1 0-1,1 0 1,1 0 0,0 0-1,2-1 1,0 1 0,2 0 0,6 21-1,-11-42-23,0 0-1,0 0 0,0 0 0,0 0 0,0 1 0,0-1 1,0 0-1,0 0 0,0 0 0,0 1 0,0-1 0,0 0 1,0 0-1,0 0 0,0 0 0,0 1 0,0-1 0,0 0 1,0 0-1,0 0 0,0 0 0,1 1 0,-1-1 0,0 0 1,0 0-1,0 0 0,0 0 0,0 0 0,0 1 0,1-1 1,-1 0-1,0 0 0,0 0 0,0 0 0,0 0 0,0 0 1,1 0-1,-1 0 0,0 0 0,0 0 0,0 1 0,1-1 1,-1 0-1,0 0 0,0 0 0,0 0 0,0 0 0,1 0 1,-1 0-1,0-1 0,0 1 0,0 0 0,1 0 0,-1 0 1,0 0-1,0 0 0,0 0 0,1 0 0,1-16-134,-2-24-321,-4 17-160,-2 1 0,0 0 0,-1 0 0,0 0 0,-17-30 0,17 39 498,0 0 1,-1 1-1,0 0 0,-1 0 0,-1 0 0,1 1 0,-2 1 1,1 0-1,-20-14 0,19 17 627,8 5 624,6 3-42,14 3-835,28 4 520,48 2-1,-2-7-3495,-70-5-1097,-5-6-2733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0.238"/>
    </inkml:context>
    <inkml:brush xml:id="br0">
      <inkml:brushProperty name="width" value="0.025" units="cm"/>
      <inkml:brushProperty name="height" value="0.025" units="cm"/>
    </inkml:brush>
  </inkml:definitions>
  <inkml:trace contextRef="#ctx0" brushRef="#br0">29 1 17392,'-15'0'417,"5"0"-449,6 0-1442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0.709"/>
    </inkml:context>
    <inkml:brush xml:id="br0">
      <inkml:brushProperty name="width" value="0.025" units="cm"/>
      <inkml:brushProperty name="height" value="0.025" units="cm"/>
    </inkml:brush>
  </inkml:definitions>
  <inkml:trace contextRef="#ctx0" brushRef="#br0">57 41 16239,'0'0'1976,"1"-8"303,0 4-2354,4-21 3527,-3 22-1611,-1 18-1352,-5 80-159,-25 135-1,-3 70 5,31-298-291,1 1-1,0-1 1,0 0 0,0 1 0,0-1 0,0 1 0,1-1 0,-1 0 0,1 1-1,-1-1 1,1 0 0,0 0 0,0 0 0,0 1 0,0-1 0,1 0 0,-1 0-1,2 2 1,-1-4 14,-1 1-1,1-1 0,0 1 1,0-1-1,-1 1 0,1-1 1,0 0-1,0 0 0,0 0 1,0 0-1,0 0 0,-1 0 1,1-1-1,0 1 0,0-1 1,0 1-1,-1-1 0,1 0 1,0 1-1,-1-1 1,1 0-1,-1 0 0,1 0 1,-1 0-1,3-2 0,23-18 310,-1-1 0,-2-1 0,0-1 0,-1-2 0,25-35 0,-14 19-272,17-18-53,-10 12-205,59-89-1,-93 117-2929,-7 20 2673,-1-1 0,0 1-1,0 0 1,0-1 0,0 1 0,0 0 0,1 0 0,-1-1 0,0 1 0,0 0 0,0 0 0,0 0 0,0 0-1,0 0 1,0 0 0,0 0 0,0 1 0,1-1 0,-1 0 0,0 0 0,-1 1 0,-23 6-7581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1.052"/>
    </inkml:context>
    <inkml:brush xml:id="br0">
      <inkml:brushProperty name="width" value="0.025" units="cm"/>
      <inkml:brushProperty name="height" value="0.025" units="cm"/>
    </inkml:brush>
  </inkml:definitions>
  <inkml:trace contextRef="#ctx0" brushRef="#br0">2 1 14734,'0'0'2050,"-2"53"0,2-31 512,9-1-704,11-3-417,3 1-768,6-2-545,6-3-192,10 0-1922,0-3-1633,-1-6-2211,-3-5-2466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1.401"/>
    </inkml:context>
    <inkml:brush xml:id="br0">
      <inkml:brushProperty name="width" value="0.025" units="cm"/>
      <inkml:brushProperty name="height" value="0.025" units="cm"/>
    </inkml:brush>
  </inkml:definitions>
  <inkml:trace contextRef="#ctx0" brushRef="#br0">206 42 14542,'0'0'2861,"-10"-7"-709,-38-24-279,45 30-1813,1 1 1,-1-1-1,1 1 0,-1-1 0,0 1 1,1 0-1,-1 0 0,0 0 0,1 0 0,-1 0 1,0 1-1,1-1 0,-1 1 0,0-1 1,1 1-1,-1 0 0,1 0 0,0 0 0,-1 1 1,1-1-1,0 1 0,0-1 0,-1 1 0,1 0 1,1 0-1,-1-1 0,0 1 0,-2 4 1,-5 4 67,1 1 0,1 0-1,-13 23 1,15-23-72,0-1-1,1 1 1,0 0-1,0 1 1,1-1-1,-3 19 0,6-28-50,0 0 0,0 0-1,-1 1 1,1-1-1,1 0 1,-1 0 0,0 0-1,0 0 1,1 1-1,0-1 1,-1 0 0,1 0-1,0 0 1,0 0-1,0 0 1,0 0 0,0 0-1,0-1 1,1 1-1,-1 0 1,0-1 0,1 1-1,0-1 1,-1 1-1,1-1 1,0 0 0,0 1-1,0-1 1,0 0-1,0 0 1,0-1 0,0 1-1,0 0 1,0-1-1,0 1 1,0-1 0,0 1-1,1-1 1,-1 0-1,4 0 1,5-1 25,0 0 1,-1 0-1,1-1 1,-1 0-1,0-1 0,1 0 1,-1 0-1,0-1 0,-1-1 1,1 0-1,-1 0 1,0 0-1,0-1 0,-1-1 1,10-8-1,-2 0 11,0-1 0,-1 0 1,-1-1-1,0-1 0,-2 0 0,15-26 0,-18 26-84,-14 25-248,-15 31 32,20-37 250,-14 26-496,2 0 0,1 0 1,1 1-1,1 0 1,-7 43-1,16-70 325,0 0 1,0 0-1,0 0 1,0 0-1,0 0 1,0 1-1,0-1 1,0 0-1,0 0 1,0 0-1,1 0 1,-1 0-1,0 0 1,1 0-1,-1 0 1,1 0-1,-1 0 0,1 0 1,-1 0-1,1 0 1,0 0-1,0 0 1,-1-1-1,1 1 1,0 0-1,1 0 1,0 0-203,0 0 1,0-1 0,0 1-1,0-1 1,0 1 0,0-1 0,0 0-1,0 0 1,0 0 0,0 0-1,0 0 1,0-1 0,4 0-1,22-9-2031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1.733"/>
    </inkml:context>
    <inkml:brush xml:id="br0">
      <inkml:brushProperty name="width" value="0.025" units="cm"/>
      <inkml:brushProperty name="height" value="0.025" units="cm"/>
    </inkml:brush>
  </inkml:definitions>
  <inkml:trace contextRef="#ctx0" brushRef="#br0">158 1 7175,'0'0'4980,"-3"8"-3229,-43 108 660,15-43 102,-37 142 0,65-202-2373,0 0-1,1 1 1,1-1 0,0 0-1,2 21 1,-1-33-137,0 0 0,0-1-1,0 1 1,0-1 0,0 1 0,0-1-1,0 1 1,0 0 0,0-1 0,0 1-1,1-1 1,-1 1 0,0-1 0,0 1-1,1-1 1,-1 1 0,0-1 0,1 1-1,-1-1 1,0 1 0,1-1 0,-1 1-1,1-1 1,-1 0 0,0 1 0,1-1-1,-1 0 1,1 1 0,-1-1 0,1 0-1,0 0 1,-1 1 0,1-1 0,-1 0 0,1 0-1,-1 0 1,1 0 0,0 0 0,-1 0-1,1 0 1,-1 0 0,1 0 0,-1 0-1,1 0 1,0 0 0,-1 0 0,1-1-1,-1 1 1,1 0 0,-1 0 0,1-1-1,-1 1 1,1 0 0,-1-1 0,1 1-1,0-1 1,27-24 390,-3-14-319,-2-1 0,-1 0 1,16-45-1,-23 47-17,2 1 0,2 1 0,1 1 0,36-47 0,-55 80-60,1-1 0,0 1 0,0 0 1,0 0-1,0 0 0,0 1 0,0-1 1,0 0-1,0 1 0,1-1 0,-1 1 1,1 0-1,-1 0 0,1 0 0,0 0 1,-1 0-1,1 1 0,3-1 0,-5 1 7,1 1-1,-1-1 0,1 1 0,-1-1 0,0 1 1,1 0-1,-1 0 0,0 0 0,1 0 0,-1 0 1,0 0-1,0 0 0,0 0 0,0 0 0,0 0 1,0 1-1,-1-1 0,1 0 0,0 1 0,-1-1 1,1 1-1,0-1 0,-1 0 0,0 1 0,1-1 1,-1 1-1,0 0 0,0-1 0,0 1 1,0-1-1,0 1 0,0 1 0,0 6 224,-1 0 0,0 0-1,0 0 1,0-1 0,-1 1-1,-1 0 1,0-1 0,0 1-1,0-1 1,-1 0 0,0 0 0,-1 0-1,1-1 1,-2 0 0,1 0-1,-1 0 1,-7 7 0,7-8-92,0 0 1,0-1-1,-1 0 1,1 0-1,-1 0 1,0-1-1,0 0 1,-1 0-1,1-1 1,-1 0-1,0 0 1,0-1-1,0 0 1,0 0-1,0-1 1,0 0-1,0-1 1,0 0-1,-9 0 1,15 0-226,0-1 1,0 1 0,0 0 0,0 0 0,0-1 0,1 0 0,-1 1 0,0-1 0,0 0 0,0 0 0,0 0-1,1 0 1,-1 0 0,1 0 0,-1 0 0,1-1 0,-1 1 0,1 0 0,-1-1 0,1 1 0,0-1-1,0 0 1,0 1 0,0-1 0,0 0 0,0 0 0,1 0 0,-1 0 0,1 1 0,-1-1 0,1 0 0,-1 0-1,1 0 1,0 0 0,0 0 0,0 0 0,0 0 0,1 0 0,-1 0 0,1-4 0,1 1-642,-1-1 1,1 1-1,0 0 1,0 0-1,1 0 0,-1 1 1,1-1-1,0 0 1,1 1-1,-1 0 1,1 0-1,0 0 0,0 0 1,5-4-1,27-11-6582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2.081"/>
    </inkml:context>
    <inkml:brush xml:id="br0">
      <inkml:brushProperty name="width" value="0.025" units="cm"/>
      <inkml:brushProperty name="height" value="0.025" units="cm"/>
    </inkml:brush>
  </inkml:definitions>
  <inkml:trace contextRef="#ctx0" brushRef="#br0">97 1 16496,'0'0'3042,"-31"47"-383,10-18-321,0 0-960,8 0-514,2-4-607,11-9-289,4-8-225,14-7-608,5-1-576,0-9-1089,0-12-609,8-5-353,-3-13-736,-3-10-352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5.398"/>
    </inkml:context>
    <inkml:brush xml:id="br0">
      <inkml:brushProperty name="width" value="0.025" units="cm"/>
      <inkml:brushProperty name="height" value="0.025" units="cm"/>
    </inkml:brush>
  </inkml:definitions>
  <inkml:trace contextRef="#ctx0" brushRef="#br0">888 0 14286,'0'0'2946,"-10"0"-1600,-1 2-1273,0-1-1,0 2 1,0 0 0,1 0 0,-1 1 0,1 0 0,0 0 0,0 1 0,1 1 0,-1 0 0,-16 13 0,-495 405 3482,305-233-4633,242-209-5403,-6-7 1442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2.613"/>
    </inkml:context>
    <inkml:brush xml:id="br0">
      <inkml:brushProperty name="width" value="0.025" units="cm"/>
      <inkml:brushProperty name="height" value="0.025" units="cm"/>
    </inkml:brush>
  </inkml:definitions>
  <inkml:trace contextRef="#ctx0" brushRef="#br0">92 254 9577,'11'-20'1808,"-7"10"-700,1 1-1,0 0 0,1 0 0,0 0 1,1 1-1,0-1 0,16-13 0,-23 22-1073,-1 0 0,1 0 0,0 1 0,0-1 0,0 0 0,0 0 0,0 0 0,0 0-1,0 1 1,0-1 0,-1 0 0,1 0 0,0 0 0,0 1 0,0-1 0,0 0 0,0 0 0,0 1 0,0-1 0,0 0-1,0 0 1,0 0 0,0 1 0,0-1 0,1 0 0,-1 0 0,0 0 0,0 1 0,0-1 0,0 0 0,0 0 0,0 0-1,0 0 1,0 1 0,1-1 0,-1 0 0,0 0 0,0 0 0,0 0 0,0 0 0,1 1 0,-1-1 0,0 0 0,0 0 0,0 0-1,1 0 1,-1 0 0,0 0 0,0 0 0,0 0 0,1 0 0,-1 0 0,0 0 0,0 0 0,0 0 0,1 0 0,-1 0-1,0 0 1,0 0 0,0 0 0,1 0 0,-1 0 0,0 0 0,0 0 0,0 0 0,1-1 0,-1 5 266,-3 14 149,-1-1-1,0 1 1,-1-1-1,-1 0 0,-11 23 1,-8 24 602,12-21-763,2 0-1,2 1 1,2 0-1,2 1 0,0 62 1,4-15-1569,-2-117 962,-1 0 0,-1 1 1,-11-32-1,7 28 84,2 0-1,-5-36 1,21 69-190,0 0-1,0 0 1,1-2 0,0 1 0,14 3-1,4-1-1050,1-1 0,-1-2 0,1-1 0,34-1 0,-48-2 628,0 0-1,0-2 1,0 1 0,-1-2 0,18-6 0,-24 7 849,0-1-1,0 0 1,0 0 0,-1-1-1,12-9 1,-17 13 360,0-1-1,0 0 1,0 1-1,0-1 1,0 0-1,-1 0 1,1 0-1,-1-1 1,1 1 0,-1 0-1,0 0 1,0-1-1,0 1 1,0-1-1,0 1 1,-1-1-1,1 1 1,-1-1-1,1 1 1,-1-1-1,0-3 1,-1 5-207,0-1 0,1 1 0,-1 0 0,0-1 0,0 1 0,0 0 0,0-1 0,0 1 0,0 0 0,0 0-1,0 0 1,0 0 0,-1 0 0,1 0 0,0 1 0,-1-1 0,1 0 0,0 0 0,-1 1 0,1-1 0,-1 1 0,1 0 0,-1-1 0,0 1 0,1 0 0,-1 0 0,1 0 0,-1 0 0,1 0 0,-1 0-1,1 0 1,-1 1 0,1-1 0,-1 1 0,-2 0 0,-3 1 2,0 0 0,-1 1-1,1 0 1,0 0 0,0 1 0,1 0-1,-1 0 1,1 1 0,0-1 0,0 1-1,0 1 1,1-1 0,0 1 0,0 0-1,0 0 1,-4 8 0,4-6-10,0 0-1,0 0 1,1 0 0,0 1-1,0-1 1,1 1 0,1 0-1,-1 0 1,1 0 0,1 1-1,0-1 1,0 0 0,1 11-1,0-19-137,0 1-1,0-1 0,1 1 1,-1-1-1,1 1 1,-1-1-1,1 1 0,0-1 1,0 1-1,-1-1 0,1 0 1,0 0-1,0 1 0,0-1 1,0 0-1,0 0 1,1 0-1,-1 0 0,0 0 1,0 0-1,1 0 0,1 0 1,1 1 14,0-1 1,0 1 0,0-1 0,1 0-1,-1 0 1,0-1 0,10 1-1,-3-1 29,0-1 0,0 0 0,0-1 0,0 0 0,18-6 0,-18 4-27,0-1 0,-1-1-1,0 1 1,0-2 0,-1 1 0,0-2 0,0 1 0,-1-1-1,0 0 1,0-1 0,11-15 0,0-5-942,-1-2 1,19-45 0,-58 118 428,12-26 684,0 1-1,1 0 1,1 0-1,0 0 1,1 1-1,2 0 1,-6 32-1,10-49-178,0 0 0,0 1-1,0-1 1,0 0 0,1 0 0,-1 1-1,0-1 1,1 0 0,-1 1-1,1-1 1,-1 0 0,1 0 0,0 0-1,-1 0 1,1 1 0,0-1-1,0 0 1,0 0 0,0 0 0,0-1-1,0 1 1,0 0 0,2 1 0,0-1 4,0 1 0,0-1 0,0 0 1,0 0-1,0-1 0,0 1 0,1-1 1,-1 0-1,6 0 0,2 0 37,-1-2-1,0 1 0,0-1 1,1-1-1,16-6 0,0-5-16,-1-1-1,0-1 1,-1-1-1,-2-1 0,1-1 1,-2-1-1,-1-1 0,0-1 1,29-41-1,7-20 15,70-134 0,-46 70-182,-83 145 666,-6 7-435,-10 10-146,-19 19 256,2 2-1,1 1 1,-39 56-1,64-79-145,0-1-1,1 1 1,1 1-1,0-1 1,1 1-1,0 0 1,2 1-1,0-1 0,0 1 1,1 0-1,1 0 1,1 0-1,0 0 1,3 27-1,0-34-42,0-1 0,0 0-1,1 0 1,1 0 0,-1-1 0,1 1 0,0-1-1,1 0 1,0 0 0,0 0 0,0-1 0,1 1-1,0-1 1,0-1 0,0 1 0,1-1-1,7 4 1,-3-1-254,1-2 1,0 1-1,0-2 0,16 6 0,-17-7-807,0-1-1,0-1 0,0 0 0,22 1 1,-8-4-5813,-6-9-6522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23.005"/>
    </inkml:context>
    <inkml:brush xml:id="br0">
      <inkml:brushProperty name="width" value="0.025" units="cm"/>
      <inkml:brushProperty name="height" value="0.025" units="cm"/>
    </inkml:brush>
  </inkml:definitions>
  <inkml:trace contextRef="#ctx0" brushRef="#br0">131 1 26585,'0'0'609,"0"5"-65,-18 11-480,-9 3-768,-14-2-3428,-3-4-2434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35.099"/>
    </inkml:context>
    <inkml:brush xml:id="br0">
      <inkml:brushProperty name="width" value="0.025" units="cm"/>
      <inkml:brushProperty name="height" value="0.025" units="cm"/>
    </inkml:brush>
  </inkml:definitions>
  <inkml:trace contextRef="#ctx0" brushRef="#br0">1 7 9033,'0'0'1121,"9"2"-1084,17 3 13,1 0 0,-1-2 1,53-1-1,93-14-6,-7 0-11,734 46 108,-145 0 54,-349-34 649,952 36 1243,-1261-27-2258,133 7 277,-190-16-2228,72-11 1,-47-2-4200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37.239"/>
    </inkml:context>
    <inkml:brush xml:id="br0">
      <inkml:brushProperty name="width" value="0.025" units="cm"/>
      <inkml:brushProperty name="height" value="0.025" units="cm"/>
    </inkml:brush>
  </inkml:definitions>
  <inkml:trace contextRef="#ctx0" brushRef="#br0">0 1 6246,'103'25'75,"193"22"0,109-19 822,-56-5 448,351 36 314,4-32-585,993-45-86,-574 2-145,493-67 102,-1247 58 469,-369 25-1414,1 0-88,0 1 1,0-1-1,0 0 0,0 0 0,0 0 0,0 0 0,-1 0 0,1 0 1,0 0-1,0 0 0,0 0 0,0 0 0,0-1 0,-1 1 1,1 0-1,0-1 0,0 1 0,0 0 0,-1-1 0,1 1 0,0-1 1,0 1-1,-1-1 0,1 1 0,0-1 0,-1 0 0,1 1 0,-1-1 1,1 0-1,-1 0 0,1 1 0,-1-1 0,0 0 0,1-1 0,-1-6-2885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3:38.797"/>
    </inkml:context>
    <inkml:brush xml:id="br0">
      <inkml:brushProperty name="width" value="0.025" units="cm"/>
      <inkml:brushProperty name="height" value="0.025" units="cm"/>
    </inkml:brush>
  </inkml:definitions>
  <inkml:trace contextRef="#ctx0" brushRef="#br0">7113 631 7143,'-1'-5'189,"0"1"1,0 0 0,0-1-1,-1 1 1,1 0-1,-1 0 1,0 0 0,0 0-1,0 0 1,-1 1-1,1-1 1,-1 1 0,0-1-1,0 1 1,-5-5-1,-61-46 942,49 39-928,-29-18-510,-2 2 1,0 2-1,-2 2 1,-1 3-1,-2 2 1,0 2-1,-107-22 1,-28 9-1777,-200-9 0,342 38 2193,-1999-131 6424,1528 114-6648,-616-11 15,987 35 274,0 6 0,1 6 1,1 7-1,-153 44 0,194-36-164,2 5-1,2 4 1,1 4-1,3 5 1,1 5-1,-109 79 1,165-102 2,1 2-1,2 1 1,1 2 0,2 2 0,1 1 0,2 2-1,-41 67 1,60-84 1,1 1 0,1 0 0,1 1 0,2 0 0,0 1 0,-8 50 0,14-56-5,1 1-1,0 0 1,2 0 0,0-1 0,1 1 0,2-1 0,0 1 0,1-1-1,13 35 1,1-15 28,1-1 0,1-1 0,3 0 0,1-2 0,2-1 0,1-1 0,1-2 0,2 0 0,1-2 0,2-2 0,43 29 0,4-4 105,2-4 0,3-4 0,1-3-1,98 32 1,6-12 30,2-8-1,393 56 1,413-35 237,87-76-257,-7-109-48,38-145-81,-858 173-40,-4-11 1,291-151-1,-422 179-226,131-92 0,-212 127 170,-2-2 0,-1-1 0,-2-3 0,-1 0-1,-1-3 1,40-57 0,-68 84 81,0-1 0,-1 1 0,0-1 1,-1-1-1,0 1 0,-1-1 0,-1 0 0,0 0 0,-1-1 0,-1 1 0,0-1 0,-1 1 1,0-1-1,-1 0 0,-1 1 0,-1-1 0,0 0 0,0 1 0,-2 0 0,1 0 1,-2 0-1,0 0 0,-1 0 0,-14-24 0,0 10 42,-2 1 0,0 1 0,-2 1 0,-1 1 0,-1 1 0,0 1 1,-2 2-1,-1 1 0,0 1 0,-39-18 0,-4 3 131,-2 3 0,-1 3 1,-103-22-1,51 23 50,-1 6 1,-173-6 0,-261 36-228,-238 97-2083,436-49-1004,134-27-1204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4:02.723"/>
    </inkml:context>
    <inkml:brush xml:id="br0">
      <inkml:brushProperty name="width" value="0.025" units="cm"/>
      <inkml:brushProperty name="height" value="0.025" units="cm"/>
    </inkml:brush>
  </inkml:definitions>
  <inkml:trace contextRef="#ctx0" brushRef="#br0">26 353 13036,'0'0'1201,"-5"-9"305,2 1-1062,-1-1 1,1 0 0,0-1-1,1 1 1,0 0-1,1-1 1,-1-12 0,2 19-398,-1 1 1,1-1 0,0 0 0,1 0 0,-1 0 0,0 1 0,1-1-1,-1 0 1,1 0 0,0 1 0,0-1 0,0 0 0,0 1 0,1-1-1,-1 1 1,1 0 0,-1-1 0,1 1 0,0 0 0,0 0 0,0 0-1,0 0 1,0 0 0,0 1 0,1-1 0,-1 1 0,0-1 0,1 1-1,0 0 1,-1 0 0,1 0 0,-1 0 0,1 0 0,4 0 0,-2 1-44,0-1 0,0 2 1,0-1-1,0 0 0,0 1 1,0 0-1,-1 0 0,1 1 1,0-1-1,-1 1 0,1 0 1,-1 0-1,1 1 1,-1-1-1,0 1 0,0 0 1,6 6-1,8 7 71,-1 2 1,23 30 0,17 15 8,-54-60-7,0 1 0,1-1 0,-1 0 0,1-1 0,0 1 0,0-1 0,0 0 0,0 0 0,1 0 0,-1 0 0,0-1 0,1 0 0,-1 0 0,1 0 0,-1 0 0,1-1 0,0 1 0,-1-1 0,1-1 0,0 1 0,-1-1 0,1 1 0,-1-1 0,1 0 0,-1-1 0,1 1 0,-1-1 0,0 0 0,0 0 0,0 0 0,0-1 0,0 1 0,0-1 0,-1 0 0,1 0 0,-1-1 0,0 1 0,0 0 0,3-5 0,5-9 175,0 0-1,-1 0 0,-1-1 0,-1 0 1,-1-1-1,0 0 0,-1 0 0,-1-1 1,-1 1-1,-1-1 0,0 0 0,-2 0 1,0 0-1,-1 0 0,-4-27 0,4 46-252,0 1-1,0-1 1,0 0-1,0 1 0,0-1 1,0 0-1,0 1 1,0-1-1,0 0 0,-1 1 1,1-1-1,0 1 1,0-1-1,-1 0 1,1 1-1,0-1 0,0 1 1,-1-1-1,1 1 1,-1-1-1,1 1 1,-1-1-1,1 1 0,0-1 1,-1 1-1,1-1 1,-1 1-1,0 0 0,1-1 1,-1 1-1,1 0 1,-1 0-1,0 0 1,1-1-1,-1 1 0,1 0 1,-1 0-1,0 0 1,1 0-1,-1 0 1,-1 0-1,2 0-111,-1 1 1,1 0-1,-1-1 1,0 1-1,1-1 1,-1 1-1,1 0 1,-1 0-1,1-1 1,0 1-1,-1 0 1,1 0-1,0-1 0,-1 1 1,1 0-1,0 0 1,0 0-1,0-1 1,0 1-1,0 0 1,0 0-1,0 0 1,0 0-1,0-1 1,0 1-1,0 0 0,1 0 1,-1 0-1,0-1 1,0 1-1,1 1 1,0-2-87,-1 1 0,0-1-1,0 0 1,0 1 0,1-1 0,-1 0 0,0 0 0,1 1 0,-1-1-1,0 0 1,0 0 0,1 1 0,-1-1 0,0 0 0,1 0 0,-1 0 0,1 0-1,-1 1 1,0-1 0,1 0 0,-1 0 0,0 0 0,1 0 0,-1 0-1,1 0 1,-1 0 0,0 0 0,1 0 0,-1 0 0,1 0 0,-1 0-1,0 0 1,1-1 0,-1 1 0,0 0 0,1 0 0,-1 0 0,0 0 0,1-1-1,-1 1 1,0 0 0,1-1 0,7-14-9245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4:03.416"/>
    </inkml:context>
    <inkml:brush xml:id="br0">
      <inkml:brushProperty name="width" value="0.025" units="cm"/>
      <inkml:brushProperty name="height" value="0.025" units="cm"/>
    </inkml:brush>
  </inkml:definitions>
  <inkml:trace contextRef="#ctx0" brushRef="#br0">1 432 10186,'0'-13'1596,"-1"-8"-811,1-1-1,1 1 1,1 0 0,1 0 0,0 0-1,2 0 1,0 1 0,13-31-1,-6 29-30,0 1 0,2 0 0,31-38 0,-39 52-648,1 0 0,0 0 0,0 1 0,0-1 0,1 2 0,-1-1 0,1 1 0,1 0 1,-1 1-1,1 0 0,0 0 0,0 1 0,13-3 0,-21 6-86,0 0 1,0 0-1,1 0 1,-1 0-1,0 0 1,0 0-1,0 1 1,1-1-1,-1 0 1,0 1-1,0-1 1,0 1-1,0-1 1,0 1-1,0 0 1,0-1-1,0 1 1,0 0-1,0 0 1,0 0-1,-1 0 1,1 0-1,0 0 1,0 0-1,-1 0 1,1 0-1,-1 0 1,1 0-1,-1 0 1,1 0-1,-1 0 1,0 0-1,0 1 1,1-1-1,-1 0 1,0 0-1,0 0 1,0 1-1,-1 1 1,-2 56 1125,3-55-1121,-5 21 157,-1 0-1,-2 0 1,-13 34 0,12-40-123,2 0-1,0 1 1,1 0-1,1 1 1,1-1-1,-2 30 1,6-49-57,0 0 0,0 0 0,0 0 0,0 0 0,0 0 1,0-1-1,1 1 0,-1 0 0,0 0 0,0 0 0,1 0 0,-1-1 0,0 1 0,1 0 0,-1 0 0,1 0 1,-1-1-1,1 1 0,0 0 0,-1-1 0,1 1 0,-1-1 0,1 1 0,0-1 0,0 1 0,-1-1 0,1 1 0,1 0 1,1-1 5,-1 1 1,1-1 0,-1 0 0,1 1-1,-1-1 1,0 0 0,1-1 0,-1 1-1,1 0 1,3-2 0,56-23 165,13-14-157,35-18-2088,-35 23-5852,-50 23-384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4:03.775"/>
    </inkml:context>
    <inkml:brush xml:id="br0">
      <inkml:brushProperty name="width" value="0.025" units="cm"/>
      <inkml:brushProperty name="height" value="0.025" units="cm"/>
    </inkml:brush>
  </inkml:definitions>
  <inkml:trace contextRef="#ctx0" brushRef="#br0">1 515 11659,'0'0'10378,"44"-53"-9289,3 3 96,17-13-128,11-8-416,4-1-513,1 8-64,-3 9-545,-13 14-1665,-12 11-1569,-20 14-3908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4:04.168"/>
    </inkml:context>
    <inkml:brush xml:id="br0">
      <inkml:brushProperty name="width" value="0.025" units="cm"/>
      <inkml:brushProperty name="height" value="0.025" units="cm"/>
    </inkml:brush>
  </inkml:definitions>
  <inkml:trace contextRef="#ctx0" brushRef="#br0">1 93 12780,'0'0'10768,"11"-8"-9322,4-4-1028,53-37 331,-63 46-746,1 0 0,-1 0-1,1 0 1,0 1 0,0 0 0,0 0 0,0 0 0,0 1 0,0 0 0,0 0 0,10 0-1,-14 2-7,-1-1 0,1 1 0,0 0 0,-1 0 0,1 0 0,-1 0 0,1 0 0,-1 0 0,0 0 0,1 1 0,-1-1 0,0 0 0,0 1 0,0-1 0,0 1 0,0-1 0,0 1 0,0 0 0,0-1 0,-1 1 0,1 0 0,-1 0 0,1-1 0,-1 1 0,1 0 0,-1 0 0,0 0 0,0 0 0,0-1 0,-1 4 0,-3 60 182,-8-28-116,10-32-51,0 0-1,0 0 1,0 0-1,1 1 1,-1-1-1,0 11 1,40-25-197,-17 3-37,1 1 1,1 1-1,-1 0 0,0 2 0,30 1 0,-46 1 182,-1 0 0,0 1-1,1-1 1,-1 1-1,0 0 1,0 1-1,1-1 1,-1 1 0,0 0-1,-1 0 1,1 0-1,0 1 1,0 0-1,-1 0 1,0 0 0,0 0-1,0 1 1,0 0-1,0 0 1,-1 0-1,1 0 1,-1 0 0,0 1-1,0-1 1,-1 1-1,0 0 1,1 0-1,0 5 1,0 0 340,0 0 0,-1 0 0,-1 0 0,0 0 0,0 1 0,0-1 0,-2 0 0,1 0 0,-1 1 0,-1-1 0,0 0 0,0 0 0,-1 0 0,0-1 0,-1 1 0,0-1 0,-7 13 0,5-14-122,1-1-1,-1 1 1,0-1-1,-1-1 0,0 0 1,0 1-1,0-2 1,-1 1-1,1-1 0,-1-1 1,-1 1-1,1-1 1,-1-1-1,1 1 0,-1-2 1,0 1-1,0-1 1,0 0-1,-15 0 0,7-1-120,1 0 0,-1-1 0,0-1 0,1-1 0,-18-4 0,30 6-151,1-1 0,-1 0 1,1-1-1,0 1 0,-1 0 1,1-1-1,0 0 0,0 0 1,0 0-1,0 0 0,0 0 0,1-1 1,-4-3-1,4 4-141,1 0 0,0 0 1,1 0-1,-1 0 0,0 0 0,1 0 0,-1-1 0,1 1 1,-1 0-1,1 0 0,0-1 0,0 1 0,0 0 0,0 0 1,0-1-1,1 1 0,-1 0 0,1 0 0,0 0 0,-1 0 1,1-1-1,0 1 0,2-3 0,16-25-5971,6-6-4475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4:05.314"/>
    </inkml:context>
    <inkml:brush xml:id="br0">
      <inkml:brushProperty name="width" value="0.025" units="cm"/>
      <inkml:brushProperty name="height" value="0.025" units="cm"/>
    </inkml:brush>
  </inkml:definitions>
  <inkml:trace contextRef="#ctx0" brushRef="#br0">1142 363 5477,'-26'-7'518,"0"2"-1,-1 1 0,1 1 1,-1 1-1,0 2 1,0 0-1,1 2 0,-1 1 1,0 1-1,1 1 1,0 2-1,-45 16 1,23-3 139,1 2 0,1 1 1,1 3-1,-60 45 1,67-41-534,1 2 1,1 2-1,2 1 0,2 2 1,1 1-1,2 1 1,1 2-1,3 1 0,1 0 1,2 2-1,2 1 1,2 0-1,-20 82 0,21-45-92,3 0 0,4 1 0,4 1 0,4-1 0,3 1 0,12 86 1,-5-113 0,2-1 1,2 0-1,3-1 1,2-1-1,3 0 1,2-1 0,38 67-1,-38-84-10,1-1 0,2-1 1,1-1-1,2-1 0,1-2 0,1 0 0,2-2 0,1-2 0,1-1 1,62 35-1,-38-31-64,2-3 1,1-2-1,1-4 1,0-1-1,104 15 1,-67-21-1452,0-5 0,197-7 0,-242-6 390,-1-2 1,0-2 0,0-2 0,-1-3-1,75-30 1,-77 22 1436,0-2 1,-1-2-1,-1-2 0,-2-3 0,53-44 1,-63 43 453,0-1 0,-3-2 0,0-1 0,-3-1 0,-1-2 0,-1-1 0,-3-2 0,-1 0 0,-2-1-1,-2-1 1,-2-1 0,-3-1 0,-1-1 0,13-75 0,-18 40-582,-3 0 0,-4-1 0,-3 1 0,-4-1 0,-27-142 0,1 89 9,-6 1 0,-84-204 0,96 277-172,-3 0 0,-3 2 0,-2 1 0,-66-87 0,80 123-26,0 1-1,-2 1 1,0 1-1,-1 0 1,-1 2-1,-1 1 1,0 1-1,-1 1 0,-1 1 1,0 1-1,-1 1 1,0 2-1,-34-9 1,2 6-99,1 2 0,-2 4 1,1 1-1,-1 3 0,0 3 1,0 3-1,1 2 0,-62 13 1,100-13-521,-1 0 1,1 2 0,0 0-1,0 1 1,1 1 0,0 1-1,1 1 1,0 1 0,0 1-1,-30 27 1,0 16-4098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6.055"/>
    </inkml:context>
    <inkml:brush xml:id="br0">
      <inkml:brushProperty name="width" value="0.025" units="cm"/>
      <inkml:brushProperty name="height" value="0.025" units="cm"/>
    </inkml:brush>
  </inkml:definitions>
  <inkml:trace contextRef="#ctx0" brushRef="#br0">1951 250 10410,'-46'-17'-1,"0"2"0,-1 3 0,-1 2 0,0 1 0,-1 3 0,1 2 0,-77 3 1,65 6 188,0 2 1,1 3 0,0 2 0,1 3 0,-99 40 0,77-22 141,2 4 0,2 3-1,2 4 1,1 2 0,-124 106-1,153-111 75,2 1 0,1 1 0,3 3 0,2 1-1,1 2 1,3 1 0,3 1 0,1 2 0,-30 81 0,39-74-368,2 0 0,3 0 0,3 2 0,2-1 1,3 1-1,3 0 0,2 1 0,3-1 0,3 0 0,3 0 1,2-1-1,3 0 0,2 0 0,3-2 0,3 0 1,3-1-1,46 84 0,-20-56-387,3-3 0,4-2 0,99 109 0,-101-132-430,3-3 1,2-2-1,2-2 1,122 74 0,-149-105 226,0-2 0,1-1 0,1-2-1,1-1 1,53 11 0,-70-21 531,1 0-1,0-1 0,-1-2 1,1 0-1,0-1 0,0-2 0,0 0 1,0-1-1,-1-1 0,1-1 1,30-11-1,-19 1 944,-1-2 1,-1-1-1,-1-1 1,0-1-1,-2-2 1,37-35-1,142-169 4296,-51 31-3290,167-277 1,-222 299-1934,-7-4 0,77-207 1,-137 291 192,-3-1 0,21-118 1,-43 163 88,-2 1-1,-3-2 1,-1 1 0,-3-1 0,-2 1-1,-11-68 1,8 93-239,-1 0 1,-1 0-1,-2 1 0,0 0 0,-1 1 1,-1 0-1,-1 1 0,-27-36 0,17 30-421,-2 1-1,0 1 1,-1 2-1,-2 0 1,-49-32-1,26 25-554,-2 2-1,-1 2 0,-1 3 0,-1 2 0,-1 2 1,0 3-1,-68-11 0,10 12-2732,15 8-635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5:58.699"/>
    </inkml:context>
    <inkml:brush xml:id="br0">
      <inkml:brushProperty name="width" value="0.025" units="cm"/>
      <inkml:brushProperty name="height" value="0.025" units="cm"/>
    </inkml:brush>
  </inkml:definitions>
  <inkml:trace contextRef="#ctx0" brushRef="#br0">0 1 6118,'0'0'-481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0.150"/>
    </inkml:context>
    <inkml:brush xml:id="br0">
      <inkml:brushProperty name="width" value="0.025" units="cm"/>
      <inkml:brushProperty name="height" value="0.025" units="cm"/>
    </inkml:brush>
  </inkml:definitions>
  <inkml:trace contextRef="#ctx0" brushRef="#br0">1 172 8456,'0'0'3235,"13"4"-3043,26 3-69,0-2 0,1-2 0,0-1-1,56-6 1,460-62 353,259-20 1162,491 50-1357,2 36 187,-1270 0-427,1475 62 963,-576-12-945,3180 115 127,310 36 508,-2851-116-572,179 9-3,-336-3 237,-590-33-563,-601-50-3839,-123-8-834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1.152"/>
    </inkml:context>
    <inkml:brush xml:id="br0">
      <inkml:brushProperty name="width" value="0.025" units="cm"/>
      <inkml:brushProperty name="height" value="0.025" units="cm"/>
    </inkml:brush>
  </inkml:definitions>
  <inkml:trace contextRef="#ctx0" brushRef="#br0">369 163 10250,'0'0'1526,"6"-11"-63,1 0-1160,27-48 2841,-31 54-2682,-1 1 0,0-1 1,0 0-1,-1 0 0,0 1 0,1-1 0,-2 0 0,1 0 0,0 0 0,-1 0 0,0 0 0,-1-7 0,1 11-397,-1 0-1,1 1 1,-1-1-1,1 0 0,-1 1 1,0-1-1,1 0 0,-1 1 1,0-1-1,1 0 0,-1 1 1,0-1-1,0 1 0,0 0 1,1-1-1,-1 1 0,0 0 1,0-1-1,0 1 0,0 0 1,0 0-1,0 0 0,0 0 1,0-1-1,-1 2 0,-29-1 204,26 1-159,-8 1-87,0 0-1,0 2 0,0-1 0,0 2 0,0 0 0,1 0 1,0 1-1,0 0 0,1 1 0,-1 1 0,2 0 0,-1 0 1,-9 10-1,1 1 62,0 0 0,1 1 0,1 1 0,2 1 1,-22 37-1,26-39-28,1 0 0,1 0 0,1 1 0,0 0 1,2 1-1,1-1 0,0 1 0,-2 39 0,7-58-56,0 0-1,-1 0 1,2 1-1,-1-1 1,0 0-1,1 0 1,-1 0-1,1 0 1,0 0 0,0 0-1,0 0 1,0 0-1,1-1 1,1 4-1,-1-5-3,0 1 0,0-1-1,0 1 1,0-1 0,0 0-1,0 0 1,0 0 0,0 0-1,0 0 1,1 0 0,-1 0 0,0-1-1,1 0 1,-1 1 0,1-1-1,-1 0 1,0 0 0,1 0-1,2-1 1,7 0-95,-1-1 0,1 0 0,-1-1 0,1-1 0,-1 1 0,0-2 1,-1 0-1,1 0 0,-1-1 0,10-7 0,17-13-1387,41-37 0,-43 31-3307,52-61 0,-38 31-3224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1.484"/>
    </inkml:context>
    <inkml:brush xml:id="br0">
      <inkml:brushProperty name="width" value="0.025" units="cm"/>
      <inkml:brushProperty name="height" value="0.025" units="cm"/>
    </inkml:brush>
  </inkml:definitions>
  <inkml:trace contextRef="#ctx0" brushRef="#br0">145 1 8264,'0'0'11024,"-11"9"-9994,6-4-919,-3 2 72,0 0-1,0 1 0,1 0 0,0 0 0,0 1 0,1 0 1,0 0-1,-8 16 0,4-1 188,0-1-1,2 2 1,0-1 0,2 1-1,1 0 1,1 1 0,-2 49-1,6-74-360,0 0-1,0 1 0,0-1 0,1 0 0,-1 1 0,0-1 1,1 0-1,-1 1 0,1-1 0,-1 0 0,1 0 1,0 0-1,-1 0 0,1 0 0,0 1 0,0-1 0,0-1 1,0 1-1,0 0 0,0 0 0,0 0 0,0 0 1,0-1-1,0 1 0,1 0 0,-1-1 0,0 1 0,0-1 1,1 0-1,-1 1 0,0-1 0,1 0 0,-1 0 1,0 0-1,1 0 0,-1 0 0,0 0 0,1 0 0,-1 0 1,0 0-1,0-1 0,3 0 0,3 0 83,0-1 0,0-1 0,0 1-1,-1-1 1,1 0 0,-1 0 0,7-5 0,8-9 169,0-1 0,-1 0 0,-1-2-1,0 0 1,-2-2 0,0 0 0,-2 0 0,0-1 0,-2-1 0,0-1 0,-2 0 0,16-51 0,-48 134 371,11-36-695,1 1 1,2 0-1,0 0 1,1 1 0,2 0-1,-3 36 1,7-58-83,0 0 0,0-1 0,0 1 1,0-1-1,1 1 0,-1 0 0,1-1 0,-1 1 1,1-1-1,-1 1 0,1-1 0,0 0 1,0 1-1,0-1 0,0 0 0,0 1 0,0-1 1,0 0-1,0 0 0,1 0 0,-1 0 1,0 0-1,1 0 0,-1-1 0,0 1 0,1 0 1,-1-1-1,1 1 0,-1-1 0,1 1 0,1-1 1,2 1-617,0 0 0,0-1 0,0 0 0,1 0 0,-1 0 1,0-1-1,0 1 0,0-1 0,7-3 0,23-14-6664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1.815"/>
    </inkml:context>
    <inkml:brush xml:id="br0">
      <inkml:brushProperty name="width" value="0.025" units="cm"/>
      <inkml:brushProperty name="height" value="0.025" units="cm"/>
    </inkml:brush>
  </inkml:definitions>
  <inkml:trace contextRef="#ctx0" brushRef="#br0">53 0 13645,'0'0'5669,"-13"58"-2786,-3-26-545,5-1-320,2-6-544,6-3-578,3-10-703,9-10-450,10-2-1024,10-16-1474,0-13-2626,-1-8-9192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2.174"/>
    </inkml:context>
    <inkml:brush xml:id="br0">
      <inkml:brushProperty name="width" value="0.025" units="cm"/>
      <inkml:brushProperty name="height" value="0.025" units="cm"/>
    </inkml:brush>
  </inkml:definitions>
  <inkml:trace contextRef="#ctx0" brushRef="#br0">1 110 10826,'0'0'3262,"1"-8"58,0 2-2963,1 1-1,-1 0 0,1 0 1,0 0-1,0 0 0,1 1 1,-1-1-1,1 1 1,0-1-1,0 1 0,1 0 1,-1 0-1,1 0 0,0 0 1,0 1-1,0 0 0,1 0 1,-1 0-1,1 0 0,-1 1 1,1-1-1,0 1 0,6-1 1,-7 1-272,0 1 1,0 0 0,-1 0 0,1 0 0,0 0 0,0 1 0,0 0 0,0-1 0,0 2 0,0-1-1,8 1 1,-11 0-77,1 0-1,-1 0 0,1 0 0,-1 0 1,0 0-1,1 0 0,-1 0 0,0 0 1,0 0-1,0 1 0,0-1 1,0 0-1,0 1 0,0-1 0,0 1 1,-1-1-1,1 1 0,0-1 0,-1 1 1,0 0-1,1-1 0,-1 1 0,0 0 1,0-1-1,1 1 0,-1 0 1,-1-1-1,1 4 0,-2 11 101,0 1 0,-2-1 0,0 0 0,0 0-1,-2 0 1,0-1 0,0 1 0,-2-1 0,-10 16 0,8-13-16,0 0 1,1 1-1,1 0 1,1 0-1,-7 33 1,14-50-83,-1 0 0,1 0-1,0 0 1,-1 0 0,1 0 0,0 0 0,1 0 0,-1 0 0,0 0 0,0 0 0,1 0 0,-1 0 0,1 0 0,0 0 0,0 0 0,0 0-1,0 0 1,0-1 0,0 1 0,0 0 0,0-1 0,1 1 0,-1 0 0,2 0 0,1 0 15,-1 0 0,0 0 0,1 0 0,-1-1 0,1 0 0,0 0 0,-1 0 0,1 0-1,0-1 1,0 1 0,-1-1 0,6 0 0,10-1 61,-1-1 1,0 0-1,1-2 0,23-7 0,8-4-374,106-29-14,-127 38-3636,47-3 1,-58 8-2956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2.553"/>
    </inkml:context>
    <inkml:brush xml:id="br0">
      <inkml:brushProperty name="width" value="0.025" units="cm"/>
      <inkml:brushProperty name="height" value="0.025" units="cm"/>
    </inkml:brush>
  </inkml:definitions>
  <inkml:trace contextRef="#ctx0" brushRef="#br0">0 208 14830,'0'0'7271,"68"-22"-5221,-13-2-321,8-5-415,12-1-802,-4 0-384,2 0-96,-8 9-640,-10 8-1410,-12 5-993,-18 7-2754,-13 1-4037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2.881"/>
    </inkml:context>
    <inkml:brush xml:id="br0">
      <inkml:brushProperty name="width" value="0.025" units="cm"/>
      <inkml:brushProperty name="height" value="0.025" units="cm"/>
    </inkml:brush>
  </inkml:definitions>
  <inkml:trace contextRef="#ctx0" brushRef="#br0">1 106 14926,'0'0'8264,"9"-7"-6721,9-5-1211,1 0-1,0 0 1,1 2 0,0 1 0,0 0 0,1 1 0,0 2 0,1 0 0,-1 1-1,1 1 1,30-2 0,-50 6-336,0 0 1,0 0-1,0 0 0,0 0 0,0 0 1,0 1-1,-1-1 0,1 0 0,0 1 0,0 0 1,0-1-1,0 1 0,-1 0 0,1 0 1,0 0-1,-1 0 0,1 0 0,-1 0 0,1 0 1,-1 1-1,0-1 0,1 1 0,-1-1 1,2 3-1,-2-1 11,0 0 1,0 0-1,-1 0 0,1 0 1,-1 1-1,1-1 0,-1 0 1,0 0-1,0 0 0,0 0 1,-1 1-1,1-1 1,-2 4-1,-2 7 32,-1 0 1,0 0-1,-1-1 1,-1 0-1,-9 16 1,-87 111 1657,103-140-1695,-1 0-1,1 1 1,0-1-1,0 0 1,0 0-1,0 1 1,0-1-1,1 0 0,-1 0 1,0 1-1,0-1 1,0 0-1,0 0 1,0 1-1,0-1 1,0 0-1,0 0 1,0 0-1,1 1 0,-1-1 1,0 0-1,0 0 1,0 0-1,0 1 1,1-1-1,-1 0 1,0 0-1,0 0 1,1 0-1,-1 0 1,0 1-1,0-1 0,1 0 1,-1 0-1,0 0 1,0 0-1,1 0 1,-1 0-1,0 0 1,0 0-1,1 0 1,-1 0-1,0 0 0,0 0 1,1 0-1,-1 0 1,0 0-1,0 0 1,1 0-1,-1-1 1,0 1-1,0 0 1,0 0-1,1 0 0,-1 0 1,0 0-1,0 0 1,0-1-1,1 1 1,16-3-20,7-4-140,0 1 1,1 1-1,-1 1 1,1 1-1,35 0 0,-54 3 101,-1 0-1,1 1 1,-1-1-1,1 1 1,-1 0-1,1 1 1,-1-1-1,0 1 1,0 0-1,0 0 1,0 1-1,0-1 1,0 1-1,0 0 1,-1 0-1,0 1 1,1 0-1,-1-1 1,-1 1-1,1 1 1,-1-1-1,1 0 1,-1 1-1,0 0 1,-1 0-1,1-1 1,-1 2-1,0-1 1,0 0-1,2 10 1,-2-4 179,0-1 0,-1 1 1,0 0-1,-1-1 0,0 1 0,-1 0 0,0-1 1,0 1-1,-1 0 0,-1-1 0,0 0 1,0 0-1,-1 0 0,0 0 0,-1 0 1,0-1-1,0 1 0,-1-1 0,0-1 1,-1 1-1,0-1 0,0 0 0,-1-1 0,0 0 1,0 0-1,-1-1 0,0 0 0,0 0 1,0-1-1,-1 0 0,0 0 0,0-2 1,0 1-1,0-1 0,0 0 0,-1-1 1,1 0-1,-20 0 0,21-3-329,1 0 0,0-1 0,-1 0 0,1-1 0,0 0 0,0 0 0,0 0 0,0-1 0,1 0 0,0-1 0,0 0 0,0 0 0,0 0 0,1-1 0,-11-11 0,12 11-132,0 0 0,0 1 0,0-2 1,1 1-1,0 0 0,0-1 1,0 0-1,1 0 0,0 0 0,1 0 1,0-1-1,0 1 0,0 0 1,1-1-1,0 0 0,0 1 1,1-1-1,1-10 0,5-1-7145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3.212"/>
    </inkml:context>
    <inkml:brush xml:id="br0">
      <inkml:brushProperty name="width" value="0.025" units="cm"/>
      <inkml:brushProperty name="height" value="0.025" units="cm"/>
    </inkml:brush>
  </inkml:definitions>
  <inkml:trace contextRef="#ctx0" brushRef="#br0">1 70 5477,'68'-69'-2466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3.750"/>
    </inkml:context>
    <inkml:brush xml:id="br0">
      <inkml:brushProperty name="width" value="0.025" units="cm"/>
      <inkml:brushProperty name="height" value="0.025" units="cm"/>
    </inkml:brush>
  </inkml:definitions>
  <inkml:trace contextRef="#ctx0" brushRef="#br0">3570 99 9961,'-17'-6'2232,"-32"-6"-1712,1 1 1,-2 3-1,-73-3 1,-41 6 122,1 7-1,0 7 1,0 7 0,-208 49 0,160-8-410,-355 148 1,-166 164-221,614-298 82,-115 89 0,192-128-19,1 1 0,3 3-1,0 0 1,2 3 0,2 1 0,-30 48 0,45-57-82,2 1 0,2 1-1,0 0 1,3 1 0,0 1 0,3-1 0,0 2 0,3-1 0,1 1 0,1-1 0,2 1 0,2 0 0,1 0 0,8 41 0,-1-24 1,3-1 0,2 0 0,3-1 1,1 0-1,3-2 0,2 0 1,2-2-1,56 80 0,-38-73 21,2-1 0,3-2-1,2-2 1,3-3 0,1-2-1,86 54 1,-23-28 47,3-5 0,171 66 0,-167-83-43,1-7 1,2-4-1,1-7 0,2-5 1,220 14-1,-240-36 19,-1-4 1,0-5-1,-1-5 1,0-5-1,0-4 1,-2-5-1,133-49 1,-113 22 73,-1-5 1,-3-5-1,-3-6 0,-3-4 1,-4-6-1,179-160 0,-187 140-106,-5-5-1,-5-4 1,-5-4-1,-4-4 0,-5-3 1,88-178-1,-130 218-97,-4-2 0,41-143 0,-63 178 91,-3 0-1,-1-1 0,-3 1 1,-1-1-1,-3 0 0,-7-83 0,2 104 25,-1-1 0,-1 1 0,-1 1 0,-1-1 0,-1 1-1,-2 1 1,0 0 0,-27-41 0,18 37 39,-1 1 0,-1 1 0,-2 1 0,0 1 0,-1 1 0,-32-22 0,-2 7 42,-2 3 0,-1 2 0,-2 2 1,-1 4-1,-132-35 0,72 31-1044,-1 7 0,-155-10 0,-259 23-4641,335 18-725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7"/>
    </inkml:context>
    <inkml:brush xml:id="br0">
      <inkml:brushProperty name="width" value="0.025" units="cm"/>
      <inkml:brushProperty name="height" value="0.025" units="cm"/>
    </inkml:brush>
  </inkml:definitions>
  <inkml:trace contextRef="#ctx0" brushRef="#br0">4230 381 13645,'-123'-54'478,"-3"6"0,-2 5 0,-180-36 0,127 46 309,-357-16 0,233 43-829,-370 40 0,519-15 118,1 6-1,1 7 1,2 7-1,-184 72 0,271-84 118,1 2 0,2 4-1,1 2 1,1 2 0,3 4-1,1 2 1,-60 59 0,80-65-196,1 1 1,3 2 0,1 1 0,2 2-1,2 0 1,2 2 0,2 1-1,2 1 1,2 0 0,-20 78 0,27-75-221,3 2 1,2-1-1,3 1 1,2-1-1,1 1 1,14 100 0,-2-88-191,3-1-1,3 0 1,2 0 0,3-2 0,34 64 0,-16-48 470,4-2-1,3-2 0,3-3 0,3-1 1,3-3-1,3-2 0,2-3 1,121 92-1,-103-99 459,2-3-1,2-4 1,2-3-1,154 54 1,-56-38-112,255 47 0,-188-61 14,3-11-1,0-11 0,2-11 1,295-23-1,-424-2-262,-2-6-1,0-5 1,-1-6-1,-1-5 1,-3-5 0,0-5-1,142-76 1,-141 54-92,-3-5 1,-2-5-1,-5-5 0,-2-5 1,-5-5-1,137-154 1,-203 202-50,-2-1 0,-2-1 0,-2-2 0,-2-1 1,-2-1-1,-3-2 0,36-103 0,-50 118 18,-1-1-1,-2 0 1,-2-1-1,-1 1 1,-2-1-1,-1 0 1,-3 0-1,0 1 0,-3-1 1,-1 1-1,-2 0 1,-20-61-1,2 35-79,-3 1-1,-2 1 0,-3 1 0,-3 3 0,-2 0 0,-2 3 1,-3 2-1,-2 1 0,-77-65 0,35 43-117,-3 5 0,-2 3-1,-3 5 1,-202-93 0,158 97 118,-2 5 0,-2 7 0,-1 6 0,-3 6 0,-203-17 0,141 35-1376,1 9-1,-1 9 1,-271 40 0,139 9-3876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6.351"/>
    </inkml:context>
    <inkml:brush xml:id="br0">
      <inkml:brushProperty name="width" value="0.025" units="cm"/>
      <inkml:brushProperty name="height" value="0.025" units="cm"/>
    </inkml:brush>
  </inkml:definitions>
  <inkml:trace contextRef="#ctx0" brushRef="#br0">1 0 19122,'0'0'513,"5"77"-33,4-29-128,2 10-224,1 3-128,6 3 0,-2-3 0,0-3-384,-1-7-545,-10-8-929,-2-10-960,-3-10-1859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6.682"/>
    </inkml:context>
    <inkml:brush xml:id="br0">
      <inkml:brushProperty name="width" value="0.025" units="cm"/>
      <inkml:brushProperty name="height" value="0.025" units="cm"/>
    </inkml:brush>
  </inkml:definitions>
  <inkml:trace contextRef="#ctx0" brushRef="#br0">1 184 12940,'0'0'8680,"71"-39"-7142,-25 19-385,17-2-641,10-3-447,0 1-65,4 4-1089,-7 4-1410,-13 3-1857,-14 8-2434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7.026"/>
    </inkml:context>
    <inkml:brush xml:id="br0">
      <inkml:brushProperty name="width" value="0.025" units="cm"/>
      <inkml:brushProperty name="height" value="0.025" units="cm"/>
    </inkml:brush>
  </inkml:definitions>
  <inkml:trace contextRef="#ctx0" brushRef="#br0">1 217 7815,'0'0'8520,"60"-8"-6181,-10-15 607,15-7-1088,6-3-577,8-2-576,-1 5-577,-5 6-96,-5 7-192,-14 8-1345,-6 5-962,-18 2-1408,-6 0-2852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7.483"/>
    </inkml:context>
    <inkml:brush xml:id="br0">
      <inkml:brushProperty name="width" value="0.025" units="cm"/>
      <inkml:brushProperty name="height" value="0.025" units="cm"/>
    </inkml:brush>
  </inkml:definitions>
  <inkml:trace contextRef="#ctx0" brushRef="#br0">0 81 14350,'3'-10'3058,"0"-5"-2024,-2 8-421,0 0 1,1 0-1,0 1 1,0-1-1,5-9 0,0 10 2747,-4 16-2503,-2 19-875,-1-28 165,-2 45 324,1-32-439,0 1 0,0 0 0,2-1 0,-1 1-1,2-1 1,0 0 0,7 24 0,-7-35-34,0 0 0,0 0 1,0 0-1,1 0 0,-1 0 1,1-1-1,-1 1 0,1-1 0,0 0 1,0 1-1,0-1 0,1-1 1,-1 1-1,0 0 0,1-1 1,-1 0-1,1 0 0,0 0 0,-1 0 1,1 0-1,0-1 0,-1 1 1,5-1-1,13 1-55,0-2 1,39-4 0,-41 3-17,-16 2 65,14-3-46,0 2-1,0 0 1,0 1-1,1 0 1,28 6-1,-42-6 44,0 1 0,-1 1 0,1-1 0,-1 0 0,1 1 0,-1 0 0,1 0 0,-1 0 0,0 0 0,0 1 0,0-1 0,0 1-1,0 0 1,-1-1 0,1 1 0,-1 0 0,0 1 0,0-1 0,0 0 0,0 1 0,-1-1 0,1 1 0,-1-1 0,0 1 0,0 0 0,0 0-1,0-1 1,-1 1 0,0 0 0,1 0 0,-2 5 0,1 2 22,-2 0 1,1 0-1,-2 0 0,1 0 1,-1-1-1,-1 1 0,0-1 0,-1 0 1,0 0-1,0 0 0,-1-1 0,0 1 1,-1-1-1,-12 13 0,7-9 13,0-1 0,0 0-1,-1-2 1,-1 1 0,1-1-1,-2-1 1,1-1 0,-1 0-1,-16 6 1,23-11-141,0-1 1,0 1-1,0-2 0,0 1 1,0-1-1,0-1 0,-1 1 1,-10-2-1,14 1-292,0-1-1,0-1 1,-1 1-1,1 0 1,0-1-1,1 0 1,-1 0-1,-7-5 1,-30-29-5213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7.890"/>
    </inkml:context>
    <inkml:brush xml:id="br0">
      <inkml:brushProperty name="width" value="0.025" units="cm"/>
      <inkml:brushProperty name="height" value="0.025" units="cm"/>
    </inkml:brush>
  </inkml:definitions>
  <inkml:trace contextRef="#ctx0" brushRef="#br0">1 274 10442,'0'0'10442,"50"-51"-8520,-22 32 544,11-2-1057,6 0-992,7 0-321,5-2-32,5 4-705,6 1-1921,0 0-1955,-5 3-6565</inkml:trace>
  <inkml:trace contextRef="#ctx0" brushRef="#br0" timeOffset="1">1125 0 20884,'0'0'2306,"-28"81"-737,8-41 97,-1 10-865,-6 2-641,4 7-128,0 0-32,1 0-160,8-1-609,0-3-288,3-9-64,6-10-416,5-11-770,0-13-1825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8.249"/>
    </inkml:context>
    <inkml:brush xml:id="br0">
      <inkml:brushProperty name="width" value="0.025" units="cm"/>
      <inkml:brushProperty name="height" value="0.025" units="cm"/>
    </inkml:brush>
  </inkml:definitions>
  <inkml:trace contextRef="#ctx0" brushRef="#br0">266 3 17649,'-13'0'832,"9"-1"-786,-7 0 269,0 0-1,-1 1 0,1 0 1,0 1-1,0 0 0,-1 1 1,1 0-1,0 1 0,0 0 0,1 0 1,-1 1-1,-14 8 0,18-6-253,-1 0 0,1 0 0,0 1-1,1 0 1,-1 0 0,1 1-1,1-1 1,-1 1 0,1 1-1,1-1 1,0 1 0,0-1 0,0 1-1,-3 15 1,6-20-44,0 0 0,1 0 1,-1 1-1,1-1 0,0 0 1,0 0-1,0 0 0,0 0 0,1 0 1,0 1-1,-1-1 0,2 0 0,-1 0 1,0 0-1,1-1 0,0 1 0,0 0 1,0 0-1,0-1 0,0 0 1,1 1-1,0-1 0,-1 0 0,1 0 1,1 0-1,-1-1 0,0 1 0,0-1 1,1 1-1,0-1 0,-1 0 0,1-1 1,0 1-1,0-1 0,4 2 1,6 0 68,0 0 1,0 0-1,0-2 1,0 1-1,0-2 1,0 0-1,0-1 1,0 0-1,0-1 1,0-1-1,0 0 1,21-8 0,-19 6-58,-1-1 1,0-1 0,-1-1-1,1 0 1,-2 0 0,1-2 0,-1 0-1,0 0 1,-1-1 0,17-19 0,-27 26-8,1 1 1,0-1-1,-1 0 1,0 1-1,0-1 1,0 0-1,-1 0 1,1-1-1,-1 1 1,0 0-1,0 0 1,0-6-1,-1 8-10,0 1 0,0-1-1,0 0 1,0 0-1,-1 0 1,1 0-1,-1 1 1,1-1-1,-1 0 1,0 0 0,1 1-1,-1-1 1,0 1-1,0-1 1,0 1-1,0-1 1,0 1 0,-1-1-1,1 1 1,0 0-1,-1 0 1,1-1-1,-1 1 1,1 0-1,-1 1 1,0-1 0,1 0-1,-1 0 1,0 1-1,-2-1 1,-6-2 6,-1 1 0,0 0 0,0 1 0,0 1 0,0-1 0,0 2 0,0 0 0,0 0 0,0 1 0,0 0 0,0 1 0,0 0 0,1 1 0,0 0 0,0 0 0,0 1 0,0 1 0,1-1 0,-1 2 0,-8 7 0,10-7-149,1-1 0,0 1 0,1 0 0,0 0 0,0 1 0,0 0 0,1 0 0,0 0 1,1 1-1,-6 14 0,8-16-308,0 0 1,0 1-1,1-1 1,0 1-1,0-1 1,0 1-1,1-1 1,1 1-1,-1-1 1,1 1-1,1-1 1,-1 1 0,1-1-1,4 11 1,16 19-5392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8.581"/>
    </inkml:context>
    <inkml:brush xml:id="br0">
      <inkml:brushProperty name="width" value="0.025" units="cm"/>
      <inkml:brushProperty name="height" value="0.025" units="cm"/>
    </inkml:brush>
  </inkml:definitions>
  <inkml:trace contextRef="#ctx0" brushRef="#br0">74 134 16784,'-3'10'1196,"-3"8"-567,-14 55 2974,19-66-3339,0 0 0,0 0 0,0 0 0,1 1 0,0-1 0,0 0 0,1 0 0,2 13 1,-2-19-250,-1 0 0,1 0 1,-1 0-1,1 0 0,0 0 1,-1 0-1,1 0 0,0 0 1,0 0-1,0 0 1,0-1-1,0 1 0,-1 0 1,1-1-1,1 1 0,-1 0 1,0-1-1,0 1 0,0-1 1,0 0-1,0 1 1,0-1-1,1 0 0,-1 0 1,0 0-1,0 0 0,0 0 1,0 0-1,1 0 0,-1 0 1,0 0-1,0-1 0,0 1 1,2-1-1,1 0 87,0 0 0,0 0 1,0-1-1,-1 1 0,1-1 0,-1 0 0,1 0 0,-1 0 0,5-5 0,1-3 61,-1 0 0,0 0 0,-1-1-1,0-1 1,0 1 0,-1-1 0,-1 0-1,0 0 1,-1-1 0,0 1 0,-1-1-1,3-23 1,-5 30-59,-1 0 1,0 1-1,0-1 1,0 0-1,-1 0 0,0 0 1,0 1-1,-1-1 0,1 0 1,-1 1-1,0-1 1,-1 1-1,-3-8 0,3 10-89,0-1 0,0 0-1,-1 1 1,1 0-1,-1 0 1,0 0 0,0 0-1,0 1 1,0-1-1,0 1 1,0 0 0,-1 0-1,1 1 1,0-1-1,-1 1 1,0 0 0,1 0-1,-10 0 1,-40 1-23,28 7-1278,25-6 973,-1 0-1,1-1 1,0 1 0,0 0-1,0 0 1,-1 0-1,1 0 1,0 0-1,0 0 1,0 1-1,1-1 1,-1 0 0,0 0-1,-1 3 1,1 0-5501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8.910"/>
    </inkml:context>
    <inkml:brush xml:id="br0">
      <inkml:brushProperty name="width" value="0.025" units="cm"/>
      <inkml:brushProperty name="height" value="0.025" units="cm"/>
    </inkml:brush>
  </inkml:definitions>
  <inkml:trace contextRef="#ctx0" brushRef="#br0">0 191 12748,'0'0'2050,"74"-42"-160,-24 15-225,7 0-896,4-4-673,1-1-1922,-5 0-5893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9.256"/>
    </inkml:context>
    <inkml:brush xml:id="br0">
      <inkml:brushProperty name="width" value="0.025" units="cm"/>
      <inkml:brushProperty name="height" value="0.025" units="cm"/>
    </inkml:brush>
  </inkml:definitions>
  <inkml:trace contextRef="#ctx0" brushRef="#br0">1 1 15054,'0'0'993,"10"76"160,1-25-480,2 11 224,-3 2 32,1 2-417,0 1-320,-4-5-64,2-5-31,-4-4 31,-1-10-128,-4-9-641,0-10-768,-4-15-577,-12-9-1185,-7-16 320,-7-16-2818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9.582"/>
    </inkml:context>
    <inkml:brush xml:id="br0">
      <inkml:brushProperty name="width" value="0.025" units="cm"/>
      <inkml:brushProperty name="height" value="0.025" units="cm"/>
    </inkml:brush>
  </inkml:definitions>
  <inkml:trace contextRef="#ctx0" brushRef="#br0">38 398 6342,'-9'-28'1966,"1"-1"1,2-1-1,0 1 0,-1-46 0,6 67-1687,1 1 0,0-1 0,0 1-1,1 0 1,0-1 0,1 1 0,-1 0 0,2 0-1,-1-1 1,1 2 0,0-1 0,0 0 0,0 0-1,1 1 1,0 0 0,1 0 0,-1 0 0,1 0-1,0 1 1,1 0 0,-1 0 0,1 0 0,11-6-1,0 3-207,0 1-1,1 0 1,1 1-1,-1 2 1,1-1-1,-1 2 1,1 1-1,0 0 1,0 1 0,0 1-1,0 1 1,0 1-1,0 0 1,0 2-1,0 0 1,-1 1-1,0 1 1,27 12-1,-39-15-77,-1 0-1,1 0 0,-1 1 0,0 0 1,0 0-1,-1 0 0,1 1 1,-1-1-1,0 1 0,0 0 0,0 0 1,-1 1-1,0-1 0,0 1 1,0 0-1,2 7 0,-4-6 40,1 1-1,-1 0 0,0 0 1,-1 0-1,0 0 0,0 0 1,0-1-1,-1 1 0,-1 0 1,1 0-1,-4 10 0,-6 8 247,0-1 0,-1 0-1,-1 0 1,-2-1 0,0-1-1,-21 24 1,7-13 130,-58 57 1,130-130-10552,-15 6 2717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2.988"/>
    </inkml:context>
    <inkml:brush xml:id="br0">
      <inkml:brushProperty name="width" value="0.025" units="cm"/>
      <inkml:brushProperty name="height" value="0.025" units="cm"/>
    </inkml:brush>
  </inkml:definitions>
  <inkml:trace contextRef="#ctx0" brushRef="#br0">25 0 10666,'0'0'6534,"0"46"-5188,-5-1 607,-4 8-479,3 8-866,1 4-512,5-2-96,0-7 32,0-6-384,7-8-961,0-10 0,-7-13 160,0-12-2050,-3-7-2915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09.911"/>
    </inkml:context>
    <inkml:brush xml:id="br0">
      <inkml:brushProperty name="width" value="0.025" units="cm"/>
      <inkml:brushProperty name="height" value="0.025" units="cm"/>
    </inkml:brush>
  </inkml:definitions>
  <inkml:trace contextRef="#ctx0" brushRef="#br0">1 42 14478,'0'12'1895,"0"142"6972,0-153-8822,0 0 1,0 1-1,0-1 0,0 1 1,0-1-1,1 0 1,-1 1-1,0-1 0,1 0 1,-1 1-1,1-1 1,-1 0-1,1 0 0,0 0 1,0 1-1,0-1 0,-1 0 1,1 0-1,0 0 1,0 0-1,0 0 0,1-1 1,-1 1-1,0 0 1,0 0-1,0-1 0,1 1 1,-1 0-1,0-1 1,0 0-1,1 1 0,-1-1 1,0 0-1,1 1 1,-1-1-1,1 0 0,-1 0 1,0 0-1,1 0 0,-1-1 1,1 1-1,-1 0 1,0 0-1,1-1 0,1 0 1,6-1 15,-1-1 0,1 1 0,-1-2-1,0 1 1,1-1 0,6-5 0,15-13 36,-1 0-1,-2-2 0,37-41 1,1 0-34,-65 65-72,0-1 1,1 0-1,-1 1 1,1-1-1,-1 0 1,1 1-1,-1-1 1,1 1 0,0-1-1,-1 1 1,1-1-1,0 1 1,-1-1-1,1 1 1,0 0-1,-1-1 1,1 1-1,0 0 1,0 0-1,0 0 1,-1-1 0,1 1-1,0 0 1,0 0-1,0 0 1,-1 0-1,1 0 1,0 0-1,0 1 1,0-1-1,-1 0 1,1 0-1,0 1 1,0-1 0,-1 0-1,1 1 1,0-1-1,-1 0 1,1 1-1,0-1 1,-1 1-1,1-1 1,-1 1-1,1 0 1,-1-1-1,1 1 1,-1 0 0,1-1-1,-1 1 1,1 0-1,-1-1 1,0 1-1,1 0 1,-1 0-1,0-1 1,0 1-1,0 0 1,0 0 0,0 0-1,0-1 1,0 2-1,6 60-69,-6-51 93,0 1-27,5 50-154,-5-61 114,0 0 0,0 0 0,0 0 0,0 0 0,0 0 0,0 0 0,1 0-1,-1 0 1,0-1 0,0 1 0,1 0 0,-1 0 0,1 0 0,-1 0 0,1-1 0,-1 1-1,1 0 1,-1 0 0,1-1 0,0 1 0,-1 0 0,1-1 0,0 1 0,0-1 0,-1 1-1,1-1 1,0 1 0,0-1 0,0 1 0,0-1 0,0 0 0,-1 0 0,1 1-1,0-1 1,0 0 0,0 0 0,0 0 0,0 0 0,0 0 0,0 0 0,0 0 0,0 0-1,0-1 1,0 1 0,-1 0 0,1 0 0,0-1 0,0 1 0,0-1 0,0 1 0,0-1-1,4-3-271,-1 0 0,1 0 0,-1 0-1,0 0 1,-1-1 0,1 0 0,-1 0-1,0 0 1,5-10 0,22-56-5395,-27 62 4655,16-46-4189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10.416"/>
    </inkml:context>
    <inkml:brush xml:id="br0">
      <inkml:brushProperty name="width" value="0.025" units="cm"/>
      <inkml:brushProperty name="height" value="0.025" units="cm"/>
    </inkml:brush>
  </inkml:definitions>
  <inkml:trace contextRef="#ctx0" brushRef="#br0">71 188 8968,'-4'9'4421,"-10"29"-3133,1 0 0,2 1 1,2 0-1,2 1 0,-5 71 1,13-72-1722,2-1 1,2 0-1,1 1 1,2-2 0,2 1-1,17 45 1,-27-82 381,1 0 1,-1 0 0,0 0-1,1 0 1,-1 1-1,0-1 1,1 0-1,-1 0 1,1 0 0,0 0-1,-1 0 1,1 0-1,0-1 1,-1 1-1,1 0 1,0 0 0,0 0-1,0-1 1,0 1-1,0 0 1,0-1-1,0 1 1,0-1 0,0 1-1,0-1 1,0 1-1,2-1 1,-1 0-74,0-1 0,-1 1 1,1-1-1,0 0 0,-1 0 1,1 0-1,-1 0 0,1 0 0,-1 0 1,0 0-1,1 0 0,-1-1 1,0 1-1,0 0 0,0-1 0,1-1 1,8-14-1024,0 0 1,11-29-1,-16 34 964,10-30 234,-13 33 735,1 0 0,0 0 0,0 0 0,1 1 0,5-9 1,-7 16-661,0 0 0,0 0 0,0 0 0,0 0 0,0 1 0,0-1 0,0 0 0,0 1 0,1 0 0,-1 0 0,0-1 0,0 1 0,2 1 0,18-4 149,-12-2-196,-1 0 0,0-1 1,0 0-1,0-1 0,-1 0 0,1 0 1,-2 0-1,1-1 0,-1 0 0,0-1 1,-1 0-1,0 0 0,6-11 0,6-16 322,-1 0 0,15-45-1,-13 24 185,-3 0-1,-1-1 1,9-100 0,-25 141-485,-5 19-26,-11 24-30,1 15 278,1 1 0,3 0 0,1 0 0,2 1 0,2 1 0,2-1 0,2 1 0,2 0 0,6 63-1,-3-88-302,1-1 0,1 1-1,10 30 1,-11-41-12,0 0 0,0-1 1,1 1-1,0-1 0,1 0 1,-1 0-1,1 0 0,0-1 1,1 0-1,11 10 0,-17-15 0,0 0 0,1-1-1,0 1 1,-1-1 0,1 1-1,-1-1 1,1 1 0,0-1-1,-1 1 1,1-1-1,0 0 1,-1 1 0,1-1-1,0 0 1,0 1 0,0-1-1,-1 0 1,1 0 0,0 0-1,0 0 1,0 0 0,-1 0-1,1 0 1,0 0 0,0 0-1,-1 0 1,1 0 0,0-1-1,0 1 1,0 0 0,-1-1-1,1 1 1,0 0 0,-1-1-1,1 1 1,0-1-1,-1 1 1,1-1 0,-1 1-1,1-1 1,0 1 0,-1-1-1,1 0 1,-1 1 0,0-1-1,1 0 1,-1 1 0,0-1-1,1 0 1,-1 0 0,0 1-1,0-1 1,1 0 0,-1 0-1,0 0 1,0 1 0,0-1-1,0 0 1,0-1 0,0-58 324,0 49-336,-3-18-16,-1 0 0,-1 0-1,-2 0 1,-1 1 0,-1 0-1,-1 0 1,-2 1-1,-1 1 1,0 0 0,-26-35-1,38 59 50,-1 0-1,1 0 0,-1 0 0,1 0 0,-1 0 0,0 1 1,0-1-1,0 1 0,0-1 0,0 1 0,0 0 0,-3-2 1,4 3-20,1 1 1,-1-1-1,0 0 1,1 0-1,-1 0 0,0 0 1,1 1-1,-1-1 1,1 0-1,-1 0 1,0 1-1,1-1 1,-1 1-1,1-1 1,-1 0-1,1 1 1,-1-1-1,1 1 1,0-1-1,-1 1 1,1-1-1,-1 1 1,1 0-1,0-1 0,0 1 1,-1-1-1,1 1 1,0 0-1,0-1 1,0 1-1,0 0 1,-1-1-1,1 1 1,0 0-1,0-1 1,0 1-1,1 0 1,-1-1-1,0 1 1,0 0-1,0-1 0,0 1 1,1 0-1,-1 4-18,1 0 0,0-1-1,0 1 1,0-1-1,0 1 1,1-1-1,0 1 1,-1-1-1,2 0 1,-1 0-1,0 0 1,1 0 0,0 0-1,0-1 1,0 1-1,0-1 1,1 1-1,-1-1 1,1-1-1,0 1 1,0 0 0,0-1-1,0 0 1,7 3-1,0 0-918,-1-1-1,2 0 1,19 4 0,30-1-10190,-54-7 4890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10.749"/>
    </inkml:context>
    <inkml:brush xml:id="br0">
      <inkml:brushProperty name="width" value="0.025" units="cm"/>
      <inkml:brushProperty name="height" value="0.025" units="cm"/>
    </inkml:brush>
  </inkml:definitions>
  <inkml:trace contextRef="#ctx0" brushRef="#br0">161 96 12300,'0'0'2872,"6"-10"187,0 0-2215,3-2 808,-2 0 0,0-1 0,10-26 0,-30 46 996,-8 11-2904,-4 8 197,-3 2 295,1 1 0,-23 33 0,44-54-190,0 0-1,1 1 1,0 0-1,1-1 1,0 1-1,0 1 1,1-1-1,0 1 1,1-1-1,0 1 1,0 0-1,1-1 1,0 15-1,1-22-42,0 0 0,1 0-1,-1 0 1,1-1 0,-1 1 0,1 0-1,-1 0 1,1-1 0,0 1 0,0 0-1,0-1 1,0 1 0,0-1-1,0 1 1,1-1 0,-1 1 0,0-1-1,1 0 1,2 2 0,0 0 15,1-1 0,-1 0 0,1 0 0,0 0 0,-1-1 0,1 1 0,7 0-1,8 0 72,0 0 0,37-3 0,-49 1-79,8-1-1,0 0 0,0-1 0,24-6 0,-36 6-199,1 1-1,0-1 1,-1 0-1,0 0 1,1-1-1,-1 1 1,4-4-1,-6 5-89,-1-1-1,1 1 1,-1 0-1,0-1 1,0 1-1,0-1 1,0 1-1,0-1 1,0 1-1,0-1 1,0 0-1,-1 1 1,1-1-1,0 0 1,-1 0 0,0 0-1,1 0 1,-1-3-1,-1-13-5730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46:11.217"/>
    </inkml:context>
    <inkml:brush xml:id="br0">
      <inkml:brushProperty name="width" value="0.025" units="cm"/>
      <inkml:brushProperty name="height" value="0.025" units="cm"/>
    </inkml:brush>
  </inkml:definitions>
  <inkml:trace contextRef="#ctx0" brushRef="#br0">773 1460 3908,'-130'50'-261,"-189"80"1988,249-97 718,1 3 1,-91 64 0,136-85 2327,55-41-2404,71-49-710,4 4-1,116-57 0,240-97-796,-416 204-773,520-237 92,677-327 65,-1085 504 103,515-232 1090,-554 276-4455,-112 34-1345,-17 2-2227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9.407"/>
    </inkml:context>
    <inkml:brush xml:id="br0">
      <inkml:brushProperty name="width" value="0.025" units="cm"/>
      <inkml:brushProperty name="height" value="0.025" units="cm"/>
    </inkml:brush>
  </inkml:definitions>
  <inkml:trace contextRef="#ctx0" brushRef="#br0">1 575 16688,'0'0'918,"3"-15"-720,34-94 786,59-126 1,-6 19 1183,-99 301-220,-1-16-1923,3-1 0,3 127 0,4-184-64,1 0 1,0 0-1,1 0 1,4 16-1,-6-25-95,1 0-1,-1 0 1,1-1-1,-1 1 1,1 0-1,0-1 1,-1 1-1,1 0 0,0-1 1,0 1-1,0-1 1,0 1-1,1-1 1,-1 0-1,0 1 1,1-1-1,-1 0 1,0 0-1,1 0 0,-1 0 1,1 0-1,0 0 1,-1 0-1,1-1 1,0 1-1,0-1 1,-1 1-1,1-1 1,0 1-1,0-1 0,0 0 1,-1 0-1,5 0 1,12-6-4265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0.317"/>
    </inkml:context>
    <inkml:brush xml:id="br0">
      <inkml:brushProperty name="width" value="0.025" units="cm"/>
      <inkml:brushProperty name="height" value="0.025" units="cm"/>
    </inkml:brush>
  </inkml:definitions>
  <inkml:trace contextRef="#ctx0" brushRef="#br0">1 152 15182,'0'0'577,"9"-11"-369,7-4 1,0 0-1,0 1 1,2 1 0,0 1 0,0 0-1,1 1 1,0 1 0,1 1-1,0 1 1,22-6 0,-36 12-202,0 0 1,0 1 0,1 0 0,-1 0 0,0 0 0,1 1 0,-1 0 0,0 1-1,1-1 1,-1 1 0,12 3 0,-15-2 3,-1-1-1,1 1 1,0 0 0,-1 0 0,1 0-1,-1 0 1,0 0 0,0 1 0,0-1-1,0 1 1,0-1 0,0 1 0,-1 0-1,1 0 1,-1 0 0,0 0 0,0 0-1,0 0 1,0 0 0,-1 0 0,1 0-1,-1 0 1,1 0 0,-1 6 0,-1 11 38,0 0-1,0 0 1,-2 0 0,-1 0 0,0-1 0,-14 35 0,11-32 242,0 0 1,2 0-1,0 0 0,-3 45 1,8-64-268,0 0 0,1 1 0,-1-1 1,1 0-1,-1 0 0,1 0 0,0 0 0,0 0 1,0 0-1,0 0 0,1 0 0,-1 0 0,1 0 1,0 0-1,0-1 0,0 1 0,0-1 1,5 5-1,-2-4-15,0 0 1,0 0-1,0 0 1,0 0 0,1-1-1,-1 0 1,1 0-1,-1 0 1,12 1-1,0-1-383,0-1-1,0 0 1,1-2-1,-1 0 1,0 0-1,24-6 1,27-16-3753,4-10-3507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1.651"/>
    </inkml:context>
    <inkml:brush xml:id="br0">
      <inkml:brushProperty name="width" value="0.025" units="cm"/>
      <inkml:brushProperty name="height" value="0.025" units="cm"/>
    </inkml:brush>
  </inkml:definitions>
  <inkml:trace contextRef="#ctx0" brushRef="#br0">55 94 18738,'0'0'688,"12"-10"-271,-2 1-416,0 1 0,1 0-1,0 0 1,0 1 0,0 1 0,1 0 0,0 0 0,1 1 0,-1 1 0,1 0 0,19-3-1,-18 5-79,0 0 0,-1 1-1,1 0 1,0 1 0,0 1-1,14 2 1,-26-2 53,1-1-1,0 1 1,-1 0 0,1 0-1,-1 0 1,0 0 0,1 0 0,-1 1-1,0-1 1,0 1 0,0 0 0,0-1-1,0 1 1,0 0 0,0 0 0,-1 0-1,1 0 1,-1 0 0,1 1-1,-1-1 1,0 0 0,0 1 0,0-1-1,0 1 1,0-1 0,-1 1 0,1 0-1,-1-1 1,1 1 0,-1-1-1,0 1 1,0 0 0,0-1 0,-1 1-1,1 0 1,-1-1 0,1 1 0,-2 2-1,-2 7 123,0-1 0,0 0-1,-2 0 1,1-1 0,-1 0 0,-1 0-1,1 0 1,-2 0 0,1-1-1,-12 9 1,-14 22 143,32-39-243,0 0 0,0 0 1,0 1-1,0-1 0,1 0 0,-1 1 0,0-1 0,1 0 0,-1 1 0,1-1 1,-1 1-1,1-1 0,0 1 0,-1 2 0,2-4-3,-1 1 0,0 0 0,0-1 0,0 1 0,1 0 0,-1-1 0,0 1-1,1-1 1,-1 1 0,0-1 0,1 1 0,-1 0 0,1-1 0,-1 0 0,1 1 0,-1-1 0,1 1 0,-1-1 0,1 1 0,-1-1-1,1 0 1,0 0 0,0 1 0,5 1-38,1-1 0,-1 1-1,1-2 1,0 1 0,10 0-1,8 0 156,-16 0-98,0 1-1,0-1 0,0 2 0,0-1 1,0 1-1,-1 1 0,1-1 0,-1 1 1,0 1-1,0 0 0,7 5 0,-12-7 20,0 1 0,0-1-1,0 0 1,-1 1-1,1-1 1,-1 1-1,0 0 1,0-1 0,0 1-1,-1 0 1,1 0-1,-1 0 1,0 1 0,0-1-1,-1 0 1,1 0-1,-1 1 1,0-1 0,0 0-1,0 0 1,0 1-1,-1-1 1,0 0 0,0 0-1,0 0 1,-2 5-1,-1 1 86,-1 0-1,0 0 1,0-1-1,-1 1 1,0-2-1,-1 1 1,0 0-1,0-1 1,0-1-1,-1 1 1,-1-1-1,1 0 1,-14 7-1,-5 2 518,0 0 0,-1-2 0,-41 14-1,52-22-586,-1 0 0,0-1-1,-1-1 1,1-1 0,-1-1-1,1-1 1,-1 0 0,-27-3-1,20-7-2706,17-4-6758,9 6 1961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482"/>
    </inkml:context>
    <inkml:brush xml:id="br0">
      <inkml:brushProperty name="width" value="0.025" units="cm"/>
      <inkml:brushProperty name="height" value="0.025" units="cm"/>
    </inkml:brush>
  </inkml:definitions>
  <inkml:trace contextRef="#ctx0" brushRef="#br0">179 36 13997,'0'0'3529,"7"-7"-3588,22-21 54,-24 27-153,-9 13 339,-10 17 501,-33 42 317,-49 81 42,86-133-904,1 0 0,0 1 0,2 0 0,0 0 0,2 1 1,-5 27-1,9-45-124,1 1 1,0-1 0,-1 1 0,1-1-1,0 1 1,1-1 0,-1 1 0,1-1-1,-1 1 1,1-1 0,0 0-1,0 1 1,0-1 0,1 0 0,-1 0-1,1 0 1,0 0 0,0 0 0,0 0-1,0 0 1,3 2 0,-1-2 16,1 0-1,-1 0 1,0-1 0,1 1 0,0-1 0,-1 0-1,1-1 1,0 1 0,0-1 0,0 0 0,0 0-1,0-1 1,5 1 0,6-1-141,0 0 0,0-2 1,-1 0-1,1 0 0,-1-2 0,1 1 1,-1-2-1,22-9 0,-17 3-928,0 0-1,-1 0 0,28-23 1,-35 24-540,-2 0 0,1-1 0,14-19 0,-1-5-3519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802"/>
    </inkml:context>
    <inkml:brush xml:id="br0">
      <inkml:brushProperty name="width" value="0.025" units="cm"/>
      <inkml:brushProperty name="height" value="0.025" units="cm"/>
    </inkml:brush>
  </inkml:definitions>
  <inkml:trace contextRef="#ctx0" brushRef="#br0">147 1 4965,'0'0'11146,"-57"35"-9704,43-5-193,-4 8-32,2 4-416,1 3-481,1 4-256,5 2-32,6-3-737,3-5-1825,0-11-4773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31.845"/>
    </inkml:context>
    <inkml:brush xml:id="br0">
      <inkml:brushProperty name="width" value="0.025" units="cm"/>
      <inkml:brushProperty name="height" value="0.025" units="cm"/>
    </inkml:brush>
  </inkml:definitions>
  <inkml:trace contextRef="#ctx0" brushRef="#br0">0 80 10666,'0'0'3112,"13"-7"-3058,-8 5-50,4-4 8,1 1-1,1 0 0,-1 1 1,1 0-1,0 0 1,0 1-1,0 1 0,17-2 1,933-23 1376,-602 21-1111,589 6 1325,-926 0-1686,-15 0-68,1 0 1,0 0-1,0 0 1,-1 1 0,1 0-1,0 1 1,-1 0-1,11 4 1,-12 4-5406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3.491"/>
    </inkml:context>
    <inkml:brush xml:id="br0">
      <inkml:brushProperty name="width" value="0.025" units="cm"/>
      <inkml:brushProperty name="height" value="0.025" units="cm"/>
    </inkml:brush>
  </inkml:definitions>
  <inkml:trace contextRef="#ctx0" brushRef="#br0">0 86 14798,'10'-8'1991,"2"-1"-1503,1 1-1,1 0 0,-1 1 1,1 0-1,1 1 1,-1 1-1,1 0 0,0 1 1,22-4-1,6 3-110,1 1 0,0 2 0,0 3 0,54 6 0,-92-6-377,1 0 1,-1 0-1,1 1 1,-1-1-1,0 2 1,1-1-1,-1 1 1,0 0-1,-1 0 1,1 0-1,8 7 1,-12-7 11,1 0 0,-1 0 1,0 0-1,0 0 0,0 0 0,0 0 1,-1 0-1,1 1 0,-1-1 0,0 1 1,0-1-1,0 1 0,0-1 1,0 1-1,-1-1 0,0 1 0,0 0 1,0-1-1,0 1 0,0 0 0,-1-1 1,-1 6-1,-3 5 338,0 0 0,-1 0-1,-1-1 1,0 0 0,-1 0 0,0-1 0,-1 0 0,-19 20 0,-20 32 537,47-63-883,0 0 1,0 1-1,0-1 1,0 1 0,1-1-1,-1 1 1,0-1-1,1 1 1,-1-1-1,1 1 1,0 0 0,-1-1-1,1 1 1,0 0-1,0-1 1,0 1-1,1 2 1,-1-3-32,0 0 1,1 0 0,0 0-1,-1 0 1,1 0-1,-1 0 1,1 0-1,0 0 1,0-1-1,0 1 1,-1 0-1,1 0 1,0-1-1,0 1 1,0-1-1,0 1 1,0-1 0,0 1-1,2 0 1,6 1-264,0 0 0,1-1 1,-1 0-1,0 0 0,11-1 1,-2 0-174,0 0 132,-7 0 223,0 1 0,0 0 0,0 0 0,-1 1 0,14 3 0,-22-4 133,0 0-1,0 0 0,1 0 1,-1 0-1,0 0 0,0 1 1,0-1-1,0 1 0,0-1 1,-1 1-1,1 0 1,0 0-1,-1-1 0,1 1 1,-1 0-1,0 0 0,0 1 1,1-1-1,-1 0 0,-1 0 1,1 0-1,0 1 0,0-1 1,-1 1-1,0-1 1,1 0-1,-1 1 0,0 3 1,-1 6 194,-1 0 0,0 0 0,-1 0 0,0 0 0,0-1 0,-1 0 0,-1 0-1,0 0 1,-1 0 0,0-1 0,0 0 0,-1 0 0,-1 0 0,1-1 0,-2 0 0,1-1 0,-1 0 0,0 0 0,-1-1 0,0 0 0,0 0 0,-18 8 0,18-10-148,0-1 0,-1 0 0,1 0 0,-1-1 0,0-1-1,1 0 1,-1 0 0,0-1 0,-1 0 0,1-1 0,-12-1-1,15 0-187,-1 0 0,1-1-1,0 0 1,0-1 0,0 0-1,1 0 1,-1-1 0,1 0-1,0 0 1,0 0 0,0-1-1,0 0 1,1-1-1,0 1 1,-10-13 0,14 17-86,0-1 1,0 0-1,1 1 1,-1-1-1,1 0 1,-1 0-1,1 0 0,0 0 1,0-1-1,0 1 1,0 0-1,0 0 1,0-1-1,1 1 1,-1 0-1,1-1 1,0 1-1,-1-1 1,1 1-1,0-1 1,0 1-1,1 0 1,-1-1-1,1 1 0,-1-1 1,1 1-1,-1 0 1,1-1-1,0 1 1,2-3-1,2 0-1014,-1 0-1,2 0 0,-1 0 1,0 1-1,1-1 0,0 2 1,0-1-1,0 0 1,10-3-1,23-11-8487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38.814"/>
    </inkml:context>
    <inkml:brush xml:id="br0">
      <inkml:brushProperty name="width" value="0.025" units="cm"/>
      <inkml:brushProperty name="height" value="0.025" units="cm"/>
    </inkml:brush>
  </inkml:definitions>
  <inkml:trace contextRef="#ctx0" brushRef="#br0">13845 361 8008,'-678'-168'1414,"591"148"-1432,0 4 0,-168-8-1,-180 25-876,366 1 756,-71 1 57,-681 11 461,-2-38-99,-1797-84 1496,-3 87-824,1735 52-903,2 35-960,298-20 374,-331 40 428,14 79 181,758-126 223,-191 76 0,286-93-291,1 2 0,1 2 0,1 2 0,2 2 1,1 3-1,-83 75 0,116-95-11,2 0 0,-1 1-1,2 0 1,0 1 0,0 0 0,2 1 0,0 0 0,-9 24-1,14-32 1,1 0 0,0 1 0,0-1 0,1 0 0,0 1-1,0-1 1,1 1 0,0-1 0,1 1 0,-1-1-1,2 0 1,-1 1 0,1-1 0,0 0 0,1 0-1,0 0 1,0 0 0,1-1 0,9 14 0,2-2 41,1 0 1,2-2-1,0 0 1,0-1 0,2 0-1,-1-2 1,2 0-1,0-2 1,1 0-1,0-1 1,1-2 0,32 11-1,21 2 92,1-4 0,119 15 0,449 14 11,4-44-8,-378-4-112,1167 12-40,1 0 9,1193-3 56,-1569 4 63,922-17 79,43-58 355,-1220 27-544,-581 13-310,342-78 0,-531 93 308,-2-3 0,1-1 0,-1-1 0,-1-2 0,45-26 0,-70 34 54,1 1 0,-1-2 1,0 1-1,-1-1 0,0-1 0,0 0 1,-1 0-1,0 0 0,-1-1 0,0 0 0,0-1 1,-1 0-1,0 0 0,-1 0 0,-1-1 1,0 1-1,0-1 0,-1 0 0,0 0 1,1-16-1,-4 18-25,1 0-1,-2 0 1,1 0 0,-1-1-1,-1 1 1,0 0 0,0 0 0,-1 1-1,0-1 1,-1 0 0,0 1 0,-8-14-1,3 10-15,0 0-1,-1 1 0,-1 0 1,0 0-1,-1 1 1,0 1-1,-18-12 0,-18-10 28,-1 3-1,-2 2 1,0 2-1,-72-24 1,-225-54-48,337 100 12,-1630-322-334,1505 302-1029,11-4-631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41.262"/>
    </inkml:context>
    <inkml:brush xml:id="br0">
      <inkml:brushProperty name="width" value="0.025" units="cm"/>
      <inkml:brushProperty name="height" value="0.025" units="cm"/>
    </inkml:brush>
  </inkml:definitions>
  <inkml:trace contextRef="#ctx0" brushRef="#br0">9732 291 8968,'-15'-7'139,"-224"-88"452,197 82-627,-2 1 0,1 2 0,-1 3 0,-55-4 0,-447 26-4091,140 3 3418,-914-63 5783,757 16-4297,-1385-52-761,1446 68 61,-806 82 0,286 77-121,19 97 179,740-148-36,217-75-53,0 2 0,2 2 0,-61 44 0,97-62-38,1 0-1,0 0 1,0 0 0,0 1-1,1 0 1,0 0 0,1 0-1,0 1 1,0 0 0,0 0-1,-4 12 1,7-15 11,1 0 0,0 0 0,0 0 0,0 0 0,1 0 0,0 1 0,0-1 0,0 0 0,0 0 0,1 0 0,0 0 0,0 0 0,0 0 0,1 0 0,-1 0 0,1-1 0,1 1 0,-1 0 0,1-1 0,-1 0 0,1 1 0,4 3 0,8 9 2,1-2-1,1 0 1,0 0 0,1-2 0,0 0 0,1-1 0,0-1 0,1-1-1,0 0 1,1-2 0,25 8 0,33 6 43,134 19 1,402 35 25,-245-35-84,487 30 54,1-43-24,-256-12 7,904 12-27,131-69 591,0-55-665,-923 36 44,-8-53 28,-696 111 6,19-4-24,0-1 1,0-1-1,-1-1 0,51-25 0,-73 30 38,0 1 1,-1 0-1,1-1 1,-1 0-1,0-1 1,0 1-1,0-1 1,-1 0-1,0 0 1,0 0-1,0 0 1,0-1-1,-1 0 1,0 1-1,0-1 1,-1-1-1,1 1 1,-1 0-1,-1 0 1,1-1-1,-1 1 1,0-1-1,-1 0 1,1 1-1,-1-1 1,-1 1-1,-1-13 1,-1 6 51,-1-1 0,0 2-1,0-1 1,-2 0 0,1 1 0,-2 0 0,1 0 0,-2 1 0,1 0 0,-2 0 0,1 1 0,-2 0 0,1 0-1,-1 1 1,-16-11 0,-4-2-35,-2 2 0,0 1-1,-1 1 1,-49-18 0,-39-8-14,-216-49 0,-135 5 134,-287 9-2957,690 74 1521,-76-8-1949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44.019"/>
    </inkml:context>
    <inkml:brush xml:id="br0">
      <inkml:brushProperty name="width" value="0.025" units="cm"/>
      <inkml:brushProperty name="height" value="0.025" units="cm"/>
    </inkml:brush>
  </inkml:definitions>
  <inkml:trace contextRef="#ctx0" brushRef="#br0">9955 429 8680,'-288'-89'2073,"178"52"-1892,-1 4 0,-151-24 0,-150 16-804,6 2 595,-174-31 388,-587 7 0,331 90-280,-156-2-450,-153 11 383,-278 58 174,127 4 165,1258-95-348,-248 25 198,211-17-86,-129 36 0,181-39-104,-1 1 0,2 1 1,0 1-1,0 1 0,1 0 1,0 2-1,1 1 1,1 0-1,-32 33 0,43-40-16,1 0-1,-1 1 0,2 0 0,-1 0 1,1 0-1,1 1 0,-1 0 1,2 1-1,-1-1 0,2 1 1,-1-1-1,1 1 0,1 0 0,0 1 1,1-1-1,0 0 0,0 0 1,1 1-1,1-1 0,0 0 1,0 0-1,1 0 0,6 19 0,-3-18-3,0 0-1,1 0 1,0 0-1,1-1 1,0 0-1,1 0 1,1-1-1,-1 1 0,17 13 1,-9-11 69,1 0 0,0-1 1,1-1-1,0-1 0,30 13 0,2-5 114,1-2 1,1-2-1,101 13 0,511 14-16,-303-27-174,1018 46-49,167-14 370,-573-15-158,503 37-132,-820-33-11,929-43 305,-1333-3-225,666-58-90,-915 69 5,222-44 30,-202 38-10,-1-1-1,0-1 1,-1-1-1,0 0 1,-1-2-1,1 0 1,32-27-1,-48 35 29,-1-1-1,1 0 0,-1 0 0,0-1 1,0 1-1,-1-1 0,0 0 0,1 0 0,-1 0 1,-1 0-1,1-1 0,-1 1 0,0-1 0,0 0 1,-1 1-1,0-1 0,1-6 0,-2 5-14,0 0 0,-1-1 0,0 1-1,0 0 1,-1 0 0,0 0 0,0 0-1,-1 0 1,0 1 0,0-1 0,0 1 0,-5-7-1,-10-11-4,0 1-1,-2 1 1,0 1 0,-2 1-1,-36-27 1,-24-17 46,-3 5 0,-158-84 1,189 117-727,0 3 1,-1 2 0,-2 3 0,0 2 0,0 2 0,-78-7 0,42 14-1693,-2 2-843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3.292"/>
    </inkml:context>
    <inkml:brush xml:id="br0">
      <inkml:brushProperty name="width" value="0.025" units="cm"/>
      <inkml:brushProperty name="height" value="0.025" units="cm"/>
    </inkml:brush>
  </inkml:definitions>
  <inkml:trace contextRef="#ctx0" brushRef="#br0">13576 541 8584,'-12'-5'91,"-34"-15"153,0 3-1,-78-18 1,-556-34 42,393 49-332,-1548-110 708,684 53-675,-582-32 1666,-1 55 241,1179 50-1769,-784 7-212,-36 79-1172,1356-81 1258,-1403 174 115,1047-121-95,3 10-4,307-49-19,1 3 1,1 3-1,-97 45 0,149-60 10,0 0 0,1 0 0,0 1-1,0 0 1,0 1 0,-8 9 0,14-12-11,0-1 0,0 1 0,1-1 0,0 1 1,0 0-1,0 0 0,1 0 0,0 1 0,0-1 0,0 1 1,0-1-1,1 1 0,0 0 0,-1 11 0,2-9-13,0 0 0,0 1-1,0-1 1,1 1 0,0-1 0,1 0-1,0 0 1,0 0 0,1 0-1,0 0 1,0 0 0,1-1-1,0 1 1,0-1 0,1 0 0,0 0-1,0-1 1,1 1 0,-1-1-1,12 8 1,2 2 7,1-2 0,0-1-1,1 0 1,1-1 0,0-2 0,0 0 0,1-1-1,0-2 1,28 6 0,35 5 263,99 6 1,-183-24-251,662 53 174,-139-14-149,-398-27-26,2550 194 25,-2254-186-19,1592 51 87,1058-130 483,-1063-75-476,-1303 97-96,169-13-31,-474-3-102,-323 36 242,0-2 0,148-59-1,-224 77-102,16-7 106,0-1 0,-1-1 0,0 0 0,17-14-1,-31 21-89,0 0 0,-1 0-1,1-1 1,-1 1-1,0-1 1,0 0 0,0 0-1,-1 0 1,1 0-1,2-8 1,-4 10-19,0-1 0,-1 1-1,0-1 1,1 0 0,-1 0 0,0 1 0,0-1-1,0 0 1,-1 1 0,1-1 0,0 0 0,-1 1-1,0-1 1,0 1 0,0-1 0,0 1 0,0-1-1,0 1 1,-1-1 0,-2-2 0,0 0-87,-1 0-1,1 0 1,-1 0 0,0 1 0,-1 0 0,1 0-1,-1 0 1,0 1 0,0 0 0,-7-3 0,-74-24-1678,59 22 1016,-81-24-2195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6.021"/>
    </inkml:context>
    <inkml:brush xml:id="br0">
      <inkml:brushProperty name="width" value="0.025" units="cm"/>
      <inkml:brushProperty name="height" value="0.025" units="cm"/>
    </inkml:brush>
  </inkml:definitions>
  <inkml:trace contextRef="#ctx0" brushRef="#br0">721 463 5605,'160'-39'1279,"498"-110"1626,-458 112-2355,266-12 1,-39 35-411,251-16-93,-176-18-63,212-18 220,2 35 340,19 59-66,-429-11-439,901-8 108,5 0-123,279 17 38,-768-22-38,773 63-16,-1384-60-6,2142 108 441,-1162-62-384,-4 33-27,348 128-406,-1357-199 375,-1 3 0,0 3 0,111 48 0,-160-56 30,0 1 0,-1 1 1,-1 2-1,0 1 0,-2 1 1,0 1-1,-1 1 0,-1 1 0,-1 1 1,-1 1-1,33 48 0,-49-64-27,0 0 0,-1 1-1,0-1 1,0 1 0,-1 0-1,0 1 1,0-1 0,-1 0-1,0 1 1,-1 0-1,0-1 1,-1 1 0,0 12-1,-2-11 54,0 0 0,-1-1-1,0 1 1,-1-1 0,0 0 0,0 0-1,-1 0 1,0-1 0,-1 0-1,0 0 1,-11 12 0,-13 12 115,-1-2 1,-1 0 0,-2-3-1,-1-1 1,-1-1 0,-1-2-1,-1-2 1,-1-1 0,-76 28-1,5-11-115,-2-5-1,-177 28 0,-73-9 7,-415 6 0,-370-51 141,1088-7-187,-1272-43 117,643 14-135,-1541-5-715,0 50-44,1800-11 875,-3539-87 723,1865 15-1179,1681 68-73,-523-3 390,3-41 1006,887 40-982,0-3 1,0-2-1,-93-27 0,134 31 26,1-1-1,-1-1 0,1 0 1,0 0-1,0-2 0,1 1 0,0-2 1,0 0-1,1 0 0,0-1 1,1 0-1,0-1 0,1 0 0,0-1 1,0 0-1,2 0 0,-1-1 1,1 1-1,-6-19 0,7 13-24,1 0-1,0 0 0,2 0 1,0 0-1,1 0 0,1-1 1,0 1-1,1-1 0,2 1 1,5-30-1,-2 24 0,2 0 0,1 1-1,1 0 1,0 0 0,2 1-1,1 0 1,18-25 0,-3 11-6,2 1 0,1 2-1,2 1 1,1 1 0,1 2 0,2 1 0,1 2 0,53-29 0,-17 21-96,1 2 0,2 5 0,104-26 1,98-34-4441,-138 27 229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6.096"/>
    </inkml:context>
    <inkml:brush xml:id="br0">
      <inkml:brushProperty name="width" value="0.025" units="cm"/>
      <inkml:brushProperty name="height" value="0.025" units="cm"/>
    </inkml:brush>
  </inkml:definitions>
  <inkml:trace contextRef="#ctx0" brushRef="#br0">34 1 1057,'0'0'4324,"-30"20"-4580,26-20 288,4-1-1089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6.570"/>
    </inkml:context>
    <inkml:brush xml:id="br0">
      <inkml:brushProperty name="width" value="0.025" units="cm"/>
      <inkml:brushProperty name="height" value="0.025" units="cm"/>
    </inkml:brush>
  </inkml:definitions>
  <inkml:trace contextRef="#ctx0" brushRef="#br0">1 511 7944,'0'0'8311,"6"-13"-6997,37-72 730,60-88 1,36-66-417,-159 294-1329,4 0 0,2 2 0,-11 80 0,18-33-1596,7-104 1201,0 0 0,0-1 1,1 1-1,-1-1 1,0 1-1,0 0 0,1-1 1,-1 1-1,0 0 1,1 0-1,-1-1 1,0 1-1,1 0 0,-1 0 1,1-1-1,-1 1 1,0 0-1,1 0 0,-1 0 1,1 0-1,-1 0 1,0-1-1,1 1 0,-1 0 1,1 0-1,-1 0 1,1 0-1,-1 0 0,1 0 1,-1 1-1,0-1 1,1 0-1,-1 0 1,1 0-1,-1 0 0,1 0 1,-1 1-1,0-1 1,1 0-1,-1 0 0,0 1 1,1-1-1,-1 0 1,0 0-1,1 1 0,-1-1 1,0 0-1,0 1 1,1-1-1,-1 1 0,0-1 1,0 0-1,0 1 1,1-1-1,-1 1 1,0-1-1,0 0 0,0 1 1,0-1-1,0 1 1,0-1-1,0 1 0,0 0 1,11-20-6082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1.987"/>
    </inkml:context>
    <inkml:brush xml:id="br0">
      <inkml:brushProperty name="width" value="0.025" units="cm"/>
      <inkml:brushProperty name="height" value="0.025" units="cm"/>
    </inkml:brush>
  </inkml:definitions>
  <inkml:trace contextRef="#ctx0" brushRef="#br0">179 105 11211,'0'0'2503,"1"-9"-880,-1 5-1519,0 1-1,0 0 1,1-1-1,-1 1 1,1 0 0,0 0-1,0-1 1,0 1-1,0 0 1,0 0-1,1 0 1,0 0 0,-1 0-1,1 0 1,0 1-1,0-1 1,1 1-1,-1-1 1,0 1-1,1 0 1,0 0 0,-1 0-1,1 0 1,0 0-1,0 1 1,0-1-1,0 1 1,0 0 0,5-2-1,6-1 343,-1 0 0,1 1-1,0 1 1,0 0 0,0 0 0,0 2-1,0-1 1,0 2 0,0 0 0,0 1-1,16 4 1,-28-5-410,1 0-1,-1 1 0,1-1 0,-1 1 1,0 0-1,1 0 0,-1 0 1,0 0-1,0 0 0,-1 0 1,1 0-1,0 1 0,-1-1 1,1 1-1,-1-1 0,0 1 1,0-1-1,0 1 0,0 0 1,0 0-1,-1-1 0,1 1 1,-1 0-1,0 0 0,0 0 1,0 0-1,0 0 0,0-1 1,0 1-1,-1 0 0,0 0 1,0 3-1,-2 5 154,0 0 0,-1 0-1,0-1 1,-1 1 0,0-1 0,-13 18 0,-23 23 203,-2-2 0,-3-2 0,-61 50 0,-29 28 533,128-117-858,5-6-54,0 0 0,0 1-1,1-1 1,0 1 0,-1 0 0,1-1 0,0 1 0,0 0-1,0 0 1,0 1 0,1-1 0,0 0 0,-1 0 0,1 1-1,-1 6 1,2-9-12,0 0 0,1-1 1,-1 1-1,0 0 0,1-1 0,-1 1 0,0 0 0,1-1 0,-1 1 1,1-1-1,0 1 0,-1 0 0,1-1 0,-1 1 0,1-1 0,0 0 1,-1 1-1,1-1 0,0 0 0,-1 1 0,1-1 0,0 0 0,0 0 1,-1 1-1,1-1 0,0 0 0,0 0 0,-1 0 0,1 0 0,1 0 1,32 1 44,-26-1-32,217 0 600,4 1-3844,-214-3-2135,-6-12-5194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3.057"/>
    </inkml:context>
    <inkml:brush xml:id="br0">
      <inkml:brushProperty name="width" value="0.025" units="cm"/>
      <inkml:brushProperty name="height" value="0.025" units="cm"/>
    </inkml:brush>
  </inkml:definitions>
  <inkml:trace contextRef="#ctx0" brushRef="#br0">65 230 5477,'0'0'4303,"-9"-5"-2456,-26-16 432,33 19-1971,0 1-1,1-1 0,-1 1 0,1-1 0,-1 1 0,1-1 1,0 0-1,0 0 0,0 0 0,0 0 0,0 0 0,0 0 1,0 0-1,1 0 0,-1 0 0,1 0 0,-1 0 0,1 0 1,0-1-1,0 1 0,0 0 0,0 0 0,1-4 0,-1 2 17,1 0 1,0 0-1,0-1 0,0 1 0,1 0 0,-1 0 0,1 0 0,0 0 0,3-3 0,3-2-95,0 0 0,1 1 0,0 0 0,0 1 0,1 0 0,0 0 0,0 1 0,1 0 0,-1 1 0,1 0 0,16-4 0,-8 3-159,0 1 1,0 1-1,0 1 0,0 0 1,1 1-1,22 2 1,-40 0-62,0 0 0,1 0 0,-1 0 1,0 1-1,1-1 0,-1 1 1,0 0-1,0-1 0,1 1 1,-1 0-1,0 0 0,0 1 0,0-1 1,0 0-1,0 1 0,-1-1 1,1 1-1,0 0 0,-1-1 1,1 1-1,-1 0 0,0 0 0,1 0 1,-1 0-1,0 0 0,0 0 1,0 0-1,0 1 0,-1-1 0,1 0 1,-1 0-1,1 1 0,-1-1 1,0 0-1,0 1 0,0-1 1,0 5-1,-1 3 59,0 0 1,-1-1 0,0 1-1,0 0 1,-1-1 0,0 1-1,-8 16 1,-13 13 23,-2-1 0,-1-1 0,-2-1 1,-62 59-1,-18 23 632,107-117-702,1 0 1,0 0-1,0 0 1,0 0-1,0 0 1,0 0-1,0 1 1,0-1-1,1 0 1,-1 1-1,0-1 1,1 1-1,-1-1 1,1 0-1,-1 1 1,1-1-1,0 1 1,-1-1-1,1 1 1,0-1-1,0 1 1,0 0-1,0-1 1,1 3-1,0-3-13,0 0 0,0 0-1,0 0 1,1-1-1,-1 1 1,0 0-1,1-1 1,-1 1-1,0-1 1,1 1 0,-1-1-1,1 1 1,-1-1-1,1 0 1,-1 0-1,1 0 1,-1 0-1,1 0 1,2 0 0,14-2 57,0-1 1,31-7 0,-46 9-35,72-19 202,-24 5-248,1 2 0,0 2 1,1 3-1,61-2 1,-111 10-5,0 0 1,-1 0-1,1 0 0,0 1 1,-1-1-1,1 1 1,0-1-1,-1 1 1,1 0-1,3 2 1,4 3-2681,0 1-6567,-19-12 692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4.842"/>
    </inkml:context>
    <inkml:brush xml:id="br0">
      <inkml:brushProperty name="width" value="0.025" units="cm"/>
      <inkml:brushProperty name="height" value="0.025" units="cm"/>
    </inkml:brush>
  </inkml:definitions>
  <inkml:trace contextRef="#ctx0" brushRef="#br0">5 205 14125,'1'-9'2002,"0"3"-1771,0-1-1,0 1 0,1 0 1,0 0-1,0 0 1,0 0-1,1 0 0,0 1 1,0-1-1,1 1 1,-1 0-1,1-1 0,0 2 1,0-1-1,1 0 1,0 1-1,0 0 0,7-5 1,6-5 355,1 2 0,1 0 0,34-16 0,-45 24-487,1 0-1,-1 1 0,1 0 1,-1 0-1,1 1 1,0 1-1,0 0 1,0 0-1,0 1 1,19 1-1,-28-1-85,0 0 0,0 1 0,0-1-1,0 0 1,0 0 0,0 1 0,0-1 0,0 1 0,0-1 0,-1 1 0,1-1-1,0 1 1,0 0 0,0-1 0,-1 1 0,1 0 0,0-1 0,-1 1-1,1 0 1,-1 0 0,1 0 0,-1 0 0,1-1 0,-1 1 0,1 0 0,-1 1-1,1 1 50,-1 0-1,0-1 0,0 1 0,0 0 0,0-1 0,0 1 0,0 0 1,-1-1-1,-1 6 0,-1 1 114,0 0 1,-1 0-1,0-1 1,-9 13-1,-59 69 567,72-90-742,0 0-1,-1 0 1,1 1-1,0-1 1,-1 0-1,1 0 1,0 1-1,0-1 1,0 0-1,-1 1 1,1-1-1,0 0 1,0 1-1,0-1 1,0 0-1,0 1 1,0-1-1,0 1 1,-1-1-1,1 0 1,0 1-1,0-1 1,0 0-1,1 1 1,-1-1-1,0 1 1,0-1-1,0 0 1,0 1-1,0-1 1,0 0-1,0 1 1,1-1-1,-1 1 1,15 4 16,32-5 47,-34 0-50,7-1-19,1 2 1,-1 0-1,1 1 0,-1 1 0,35 9 0,-51-10 7,1 0-1,0-1 1,-1 2-1,0-1 0,0 0 1,0 1-1,0 0 1,0 0-1,0 0 1,0 0-1,-1 1 1,0-1-1,0 1 0,0 0 1,0 0-1,0 0 1,-1 0-1,0 0 1,0 1-1,0-1 0,0 1 1,-1-1-1,1 1 1,-1 0-1,-1 0 1,1 0-1,-1-1 0,1 1 1,-1 0-1,-1 6 1,-1-4 72,1 1-1,-1-1 1,0 0 0,-1 0-1,0 0 1,0-1 0,0 1-1,-1-1 1,0 1 0,0-1 0,-1 0-1,0-1 1,0 1 0,0-1-1,-1 0 1,1 0 0,-1-1 0,-9 6-1,-8 5 547,0-1-1,-1-2 0,-45 18 0,48-22-464,0-1 0,-1-1-1,0-1 1,0-1 0,-1 0 0,1-2-1,0-1 1,-1-1 0,-35-4 0,53 3-186,1 0 0,-1 0-1,1 0 1,-1-1 0,1 0 0,0 0 0,0 0 0,0 0 0,0-1 0,0 0 0,-6-6 0,10 9-5,-1 0 0,1 0 0,0 0-1,0 0 1,0-1 0,0 1 0,0 0-1,0 0 1,0 0 0,0-1 0,0 1-1,0 0 1,0 0 0,0 0 0,0-1 0,0 1-1,0 0 1,0 0 0,0 0 0,0-1-1,0 1 1,0 0 0,0 0 0,1 0 0,-1-1-1,0 1 1,0 0 0,0 0 0,0 0-1,0 0 1,0-1 0,1 1 0,-1 0 0,0 0-1,0 0 1,0 0 0,0 0 0,1 0-1,-1 0 1,0-1 0,0 1 0,0 0 0,1 0-1,-1 0 1,0 0 0,0 0 0,0 0-1,1 0 1,-1 0 0,0 0 0,0 0-1,0 0 1,1 0 0,-1 0 0,0 0 0,18-1-1236,-13 1 685,37-9-4098,-13-2-1513,15-11-10542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4.121"/>
    </inkml:context>
    <inkml:brush xml:id="br0">
      <inkml:brushProperty name="width" value="0.025" units="cm"/>
      <inkml:brushProperty name="height" value="0.025" units="cm"/>
    </inkml:brush>
  </inkml:definitions>
  <inkml:trace contextRef="#ctx0" brushRef="#br0">1 34 17969,'0'0'5627,"1"8"-4421,5 63 1188,-6 98 0,0-157-824,0-264-1607,-1 247-384,-2 19 122,0 24 106,2-32 189,1 1 0,0-1 0,1 0 0,0 0 1,0 0-1,0 0 0,0 0 0,1 0 0,0-1 0,4 9 0,-4-11 12,0-1 0,1 1 0,-1-1-1,0 0 1,1 1 0,-1-1 0,1 0-1,0-1 1,-1 1 0,1 0 0,0-1-1,0 0 1,0 1 0,0-1 0,1-1 0,-1 1-1,0 0 1,0-1 0,0 1 0,1-1-1,4 0 1,-1 0 20,0-1 0,1 0 0,-1 0 0,0 0 0,0-1 0,0 0 0,0-1 0,0 1 0,0-1 0,0-1 0,-1 1 0,0-1 0,1 0 0,-1 0 0,-1-1 0,1 0 0,8-9 0,-8 7-16,-1 0 0,1 0 0,-1 0 0,0-1 0,-1 1 0,0-1 0,0 0 0,0-1 0,-1 1 0,-1 0 0,1-1 0,-1 0-1,-1 0 1,2-15 0,-17 43-343,13-16 319,-36 82 16,35-78 11,0-1 0,1 0 0,0 0 0,0 1 0,0-1 0,0 1 0,1-1 0,0 1 0,1-1 0,-1 1 0,1-1 0,3 9 0,-3-12-5,0-1 0,1 0 0,-1 0 0,1 0 0,0 0 0,0 0 0,0 0 0,-1 0-1,1-1 1,1 1 0,-1-1 0,0 1 0,0-1 0,1 0 0,-1 0 0,0 0 0,1 0 0,-1-1 0,1 1-1,0 0 1,-1-1 0,1 0 0,-1 0 0,1 0 0,-1 0 0,1 0 0,0 0 0,-1 0 0,1-1 0,3-1-1,2 1 27,0 0 0,0-2 0,0 1 0,0-1 0,-1 0 0,1 0-1,-1-1 1,12-7 0,-8 1-20,0 0 0,-1 0 0,-1-1 0,1-1 0,-2 1 0,0-2 0,0 1 0,-1-1 0,-1 0 0,0 0 0,0-1 0,5-25 0,-13 36-211,-5 11 59,-8 14 24,9-12 119,1 1-1,1 0 0,0 0 1,0 0-1,1 0 0,1 0 1,-3 22-1,5-30-72,-1 0 0,1 0-1,0 0 1,0 0 0,1 1-1,-1-1 1,1 0-1,-1 0 1,1 0 0,0 0-1,0 0 1,0 0 0,1-1-1,-1 1 1,1 0 0,0 0-1,-1-1 1,1 1 0,0-1-1,0 0 1,1 0 0,-1 1-1,0-1 1,1-1 0,-1 1-1,1 0 1,0-1 0,0 1-1,-1-1 1,1 0 0,0 0-1,0 0 1,5 1 0,-1 0-827,1-1 1,-1 0-1,1-1 1,0 1-1,9-2 1,18-9-7094,-6-9-4058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5.931"/>
    </inkml:context>
    <inkml:brush xml:id="br0">
      <inkml:brushProperty name="width" value="0.025" units="cm"/>
      <inkml:brushProperty name="height" value="0.025" units="cm"/>
    </inkml:brush>
  </inkml:definitions>
  <inkml:trace contextRef="#ctx0" brushRef="#br0">176 0 17424,'0'0'7191,"-3"13"-6892,-15 50 227,-4-2 0,-29 61 0,-16 41 1179,64-156-1617,1-3 12,0 1 1,0 0-1,1 0 1,-1 1-1,1-1 1,0 0-1,1 0 1,-1 9-1,1-13-78,0 0 0,1 0 0,-1 0-1,0-1 1,1 1 0,-1 0 0,1 0-1,-1 0 1,1 0 0,-1-1 0,1 1 0,-1 0-1,1 0 1,0-1 0,-1 1 0,1 0 0,0-1-1,0 1 1,1 0 0,31 5 349,-5-9-128,0-1-1,0-1 1,-1-1 0,39-15-1,53-11-419,-56 26-1082,10-3-5265,-58 2 1751,-8-4-1788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16.309"/>
    </inkml:context>
    <inkml:brush xml:id="br0">
      <inkml:brushProperty name="width" value="0.025" units="cm"/>
      <inkml:brushProperty name="height" value="0.025" units="cm"/>
    </inkml:brush>
  </inkml:definitions>
  <inkml:trace contextRef="#ctx0" brushRef="#br0">139 1 14958,'0'0'10506,"-39"49"-10057,27 7-129,-3 15 449,-4 12-225,-1 2-224,2-2-224,7-8-64,6-11-1153,5-22-2242,0-25-3011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29.198"/>
    </inkml:context>
    <inkml:brush xml:id="br0">
      <inkml:brushProperty name="width" value="0.025" units="cm"/>
      <inkml:brushProperty name="height" value="0.025" units="cm"/>
    </inkml:brush>
  </inkml:definitions>
  <inkml:trace contextRef="#ctx0" brushRef="#br0">211 449 4292,'0'0'2087,"-2"9"-880,-32 91 2674,-63 130 0,95-225-3808,-49 109 1264,46-99-739,0-1 1,1 1 0,0 1 0,2-1-1,-2 31 1,4-46-582,0 0-1,0 0 1,1 0 0,-1 0 0,0 0-1,0 1 1,1-1 0,-1 0 0,0 0 0,0 0-1,1 0 1,-1 0 0,0 0 0,1 0-1,-1 0 1,0 0 0,0 0 0,1 0-1,-1 0 1,0 0 0,1 0 0,-1 0-1,0 0 1,0 0 0,1 0 0,-1-1-1,0 1 1,1 0 0,-1 0 0,0 0-1,0 0 1,0-1 0,1 1 0,-1 0 0,0 0-1,0 0 1,0-1 0,1 1 0,-1 0-1,0 0 1,0-1 0,0 1 0,14-17 464,-1 1 0,0-2 0,16-31 0,-4 8-57,469-741 1279,-434 680-283,-84 152-1102,2 1-1,-24 85 0,-25 140-382,-26 356 118,97-614 93,0-4-2557,-2-25-513,-2-11-797,-3-6-2519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29.730"/>
    </inkml:context>
    <inkml:brush xml:id="br0">
      <inkml:brushProperty name="width" value="0.025" units="cm"/>
      <inkml:brushProperty name="height" value="0.025" units="cm"/>
    </inkml:brush>
  </inkml:definitions>
  <inkml:trace contextRef="#ctx0" brushRef="#br0">35 1101 9801,'0'0'3032,"-6"9"-1131,-14 24-280,12-21 140,19-30-728,190-292 3011,23-38-3037,-156 232-935,56-134-1,-119 240-20,-1 0 1,0 0-1,0-1 1,-1 0-1,-1 1 0,1-1 1,0-18-1,-3 28-32,0 1 1,0 0-1,0-1 0,0 1 0,0 0 0,0-1 1,0 1-1,0 0 0,0-1 0,0 1 1,0 0-1,0-1 0,0 1 0,0 0 1,0 0-1,0-1 0,-1 1 0,1 0 0,0-1 1,0 1-1,0 0 0,0 0 0,-1-1 1,1 1-1,0 0 0,0 0 0,0-1 0,-1 1 1,1 0-1,0 0 0,-1 0 0,1 0 1,0-1-1,0 1 0,-1 0 0,1 0 1,0 0-1,-1 0 0,1 0 0,-14 7 134,-10 18-210,7 2 48,1 1 1,1 0-1,1 2 1,2-1-1,1 1 1,1 1-1,-10 56 1,-15 230-66,31-267 72,-40 511 141,42-485 98,3-45-700,-1-24-534,0-8-749,3-31-1606,-1-9-3001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30.615"/>
    </inkml:context>
    <inkml:brush xml:id="br0">
      <inkml:brushProperty name="width" value="0.025" units="cm"/>
      <inkml:brushProperty name="height" value="0.025" units="cm"/>
    </inkml:brush>
  </inkml:definitions>
  <inkml:trace contextRef="#ctx0" brushRef="#br0">1094 77 12876,'-87'-1'115,"-124"5"292,185-1-414,1 1-1,0 0 1,1 2-1,-1 1 1,1 1-1,-31 15 1,15-1 34,2 1 1,0 2-1,2 2 1,1 1-1,1 1 1,2 2-1,1 2 1,1 1-1,2 1 1,2 1-1,1 1 1,1 2-1,-22 50 1,22-34 233,2 0 1,3 1-1,2 1 1,3 0-1,2 2 1,2-1-1,4 1 1,1 0 0,6 95-1,4-108-260,2 0 1,2-1-1,2-1 0,2 0 1,1 0-1,3-1 0,1-1 1,2-1-1,2-1 0,2 0 1,2-2-1,1-1 0,1-1 1,3-1-1,59 52 0,-59-60-11,2-2 1,0-1-1,2-2 0,1-2 0,0-1 1,1-1-1,71 22 0,-74-31 27,0-1 0,1-2 0,0-1 0,-1-2 0,1-1 0,0-2 0,1-1-1,-2-2 1,62-12 0,-59 4 152,0-2 0,-1 0 0,0-3 0,-1-1 0,-1-2-1,0-1 1,-2-1 0,0-2 0,-2-1 0,50-51 0,-30 22 338,-3-3 0,-2-1 0,-2-2 1,65-122-1,-70 106-372,-3-1 1,-3-3 0,-4 0-1,-4-2 1,-3 0-1,-3-2 1,-4 0-1,-4 0 1,0-146 0,-11 198-144,-1 0 0,-2 0 0,-1 0 0,-1 1 0,-2 0 0,-1 0 0,-19-44 0,18 55-43,0 1 1,0 1-1,-2 0 1,0 0-1,-2 1 1,1 1-1,-2 0 1,0 1-1,0 0 1,-2 1-1,1 1 1,-26-14-1,9 10-120,-1 1 1,0 2-1,-1 1 0,-1 1 0,1 2 1,-2 2-1,-49-4 0,-263 5-1198,337 6 1328,-476 35-3361,393-26 1797,-81 7-2650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1:39.523"/>
    </inkml:context>
    <inkml:brush xml:id="br0">
      <inkml:brushProperty name="width" value="0.025" units="cm"/>
      <inkml:brushProperty name="height" value="0.025" units="cm"/>
    </inkml:brush>
  </inkml:definitions>
  <inkml:trace contextRef="#ctx0" brushRef="#br0">53 72 10378,'0'0'1612,"-9"1"-966,-24 6-219,32-7-416,1 0-1,-1 0 1,1 0 0,-1 1-1,1-1 1,0 0 0,-1 0-1,1 1 1,-1-1-1,1 0 1,-1 0 0,1 1-1,0-1 1,-1 0 0,1 1-1,-1-1 1,1 1 0,0-1-1,0 0 1,-1 1 0,1-1-1,0 1 1,0-1 0,-1 1-1,1-1 1,0 1-1,0-1 1,0 1 0,0-1-1,0 1 1,0-1 0,0 1-1,0-1 1,0 1 0,0-1-1,0 1 1,0-1 0,0 1-1,0-1 1,0 1-1,1-1 1,-1 1 0,1 0-1,11 15 344,-3-11-75,1 0 0,0-1 0,0 0 0,0 0 0,0-1 0,1-1 0,-1 1 0,1-2 0,21 2 0,10-3 454,48-4-1,-16-6-277,80-20-1,1-1-285,497-24-45,-462 45-82,-156 7-18,-22 1 45,1 0 0,-1 2 0,0-1 0,1 1 0,-1 1 0,0 0 0,25 6 0,-34-4 28,1-1-1,-1 1 1,0 0-1,0 0 0,0 0 1,0 0-1,0 1 1,-1-1-1,1 1 1,-1 0-1,0 0 1,0-1-1,2 8 1,1-1-1,-4-8-581,0-1 0,1 1 1,-1-1-1,0 0 0,1 1 0,0-1 0,-1 0 1,1 0-1,0 0 0,-1 0 0,1 0 0,0 0 1,0-1-1,0 1 0,3 0 0,5-1-5478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1:42.233"/>
    </inkml:context>
    <inkml:brush xml:id="br0">
      <inkml:brushProperty name="width" value="0.025" units="cm"/>
      <inkml:brushProperty name="height" value="0.025" units="cm"/>
    </inkml:brush>
  </inkml:definitions>
  <inkml:trace contextRef="#ctx0" brushRef="#br0">0 88 12812,'0'0'4730,"6"0"-4282,14 0-97,-16-1-248,0 0 0,1 1 0,-1-1 0,1 1 0,-1 0 0,1 1 0,-1-1 0,1 1 0,-1 0 0,1 0 0,-1 0 0,0 1 0,0-1 0,5 4-1,-3-1-66,0 1 0,0-1-1,1 0 1,-1 0-1,1-1 1,-1 0-1,1 0 1,0-1-1,0 0 1,1 0-1,-1 0 1,14 0 0,9 0 371,56-4 0,-50 0-87,181-1 466,-99 4-744,164-20 0,-74-2-10,279 8 0,-119 2 27,2 0-43,-329 11 2,1-2 0,-2-1 0,1-3 0,77-20 0,-205 4-124,64 24-1898,7 2-3098,5-2-690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1:58.533"/>
    </inkml:context>
    <inkml:brush xml:id="br0">
      <inkml:brushProperty name="width" value="0.025" units="cm"/>
      <inkml:brushProperty name="height" value="0.025" units="cm"/>
    </inkml:brush>
  </inkml:definitions>
  <inkml:trace contextRef="#ctx0" brushRef="#br0">108 68 7015,'0'0'3133,"-10"6"-1857,4-3-1228,-45 30 1794,48-31-1693,1 0 0,-1 1 0,0-1 0,1 0 0,-1 1 1,1-1-1,0 1 0,0-1 0,0 1 0,0 0 1,1 0-1,-1 0 0,1 0 0,-1 1 0,1-1 0,-1 6 1,24-25 1334,30-48 1153,-49 59-2388,1 0 1,-1-1-1,0 1 1,0-1-1,-1 0 0,0 0 1,0 0-1,0 0 1,-1 0-1,2-12 1,-3 18-228,0 0 1,0 0 0,0-1-1,0 1 1,0 0-1,0 0 1,0-1-1,0 1 1,0 0 0,0 0-1,0-1 1,0 1-1,0 0 1,-1 0-1,1-1 1,0 1 0,0 0-1,0 0 1,0 0-1,0-1 1,0 1-1,-1 0 1,1 0 0,0 0-1,0 0 1,0-1-1,-1 1 1,1 0-1,0 0 1,0 0 0,0 0-1,-1 0 1,1 0-1,0 0 1,0 0-1,-1-1 1,1 1 0,0 0-1,0 0 1,0 0-1,-1 0 1,1 0-1,0 0 1,-1 0 0,-14 7 153,-10 15-333,20-13 151,-1-1 0,1 1-1,1 0 1,0 0-1,0 0 1,1 0 0,0 1-1,0 0 1,-1 13-1,32-48 338,-24 20-181,-1 0-1,1 0 1,-1-1-1,0 1 1,-1-1-1,1 1 1,-1-1-1,0 0 1,1-11-1,-56 13-613,51 5 414,1-1 1,0 0-1,0 1 1,0 0-1,-1-1 1,1 1-1,0-1 1,0 1-1,0 0 1,0 0-1,0 0 1,0 0-1,1 0 1,-1 0-1,0 0 1,0 0-1,1 0 0,-1 0 1,0 0-1,1 0 1,-1 0-1,1 0 1,0 1-1,-1-1 1,1 0-1,0 0 1,0 1-1,0-1 1,-1 0-1,1 0 1,1 3-1,-3 51-3736,3-45 1827,-1-1-3075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13.497"/>
    </inkml:context>
    <inkml:brush xml:id="br0">
      <inkml:brushProperty name="width" value="0.025" units="cm"/>
      <inkml:brushProperty name="height" value="0.025" units="cm"/>
    </inkml:brush>
  </inkml:definitions>
  <inkml:trace contextRef="#ctx0" brushRef="#br0">120 99 1345,'-12'-8'1014,"-1"-1"-1,2-1 1,-15-15 0,-24-19 1631,50 44-2638,0 0 0,0 0 0,0 0-1,0-1 1,-1 1 0,1 0 0,0 0 0,0 0 0,0 0 0,0 0-1,0 0 1,-1-1 0,1 1 0,0 0 0,0 0 0,0 0 0,0 0-1,-1 0 1,1 0 0,0 0 0,0 0 0,0 0 0,0 0 0,-1 0 0,1 0-1,0 0 1,0 0 0,0 0 0,-1 0 0,1 0 0,0 0 0,0 0-1,0 0 1,-1 0 0,1 0 0,0 0 0,0 0 0,0 0 0,0 0 0,0 1-1,-1-1 1,1 0 0,0 0 0,0 0 0,0 0 0,0 0 0,0 1-1,-1-1 1,1 0 0,0 0 0,0 0 0,0 1 0,1 13 261,11 16 23,-10-27-253,0 0 0,1 0 0,0 0 0,-1-1 0,1 1 0,0 0 0,0-1 0,1 0 0,-1 0 0,0 0 0,7 3 0,-8-5-35,-1 1-1,1-1 1,-1 0-1,1 1 1,-1-1-1,1 0 1,-1 0-1,1 0 1,0 0-1,-1 0 1,1 0 0,-1 0-1,1-1 1,-1 1-1,1-1 1,-1 1-1,1-1 1,-1 1-1,1-1 1,-1 0-1,0 0 1,1 1-1,-1-1 1,0 0-1,0 0 1,1-1-1,-1 1 1,0 0-1,0 0 1,1-3-1,1 3 7,-1 1 1,1-1-1,0 1 0,-1 0 0,1-1 0,0 1 0,-1 0 0,1 0 0,0 1 1,-1-1-1,4 1 0,-2 0 20,881-1 3906,-645 9-3873,-174-5-55,154 18 194,-114-10-141,11-1-22,145 20 21,-85-10 71,11 1-68,-115-12 30,-44-8-34,-24-2-39,-11-2-12,-36-10-16,-17-2 2,24 11 17,-445-46 39,372 38 24,-205 7 1,164 6-61,-124-19 32,-1 1-53,55 23 30,218-7-55,29 0-57,664 12-215,45-28 348,-402 6 91,-277 9-204,-57 1 113,-32 0 101,-53 0-285,-653-27-487,519 11 580,-344 18 0,340-2 35,-94 5 10,291 2-103,25-7 99,0 0 0,0 0 0,0 0 0,0 0 0,0 1 0,-1-1 0,1 0 0,0 0 0,0 0 0,0 1 0,0-1 0,0 0 1,0 0-1,0 0 0,0 1 0,0-1 0,-1 0 0,1 0 0,0 0 0,0 1 0,0-1 0,0 0 0,0 0 0,1 1 0,-1-1 1,0 0-1,0 0 0,0 0 0,0 1 0,0-1 0,0 0 0,0 0 0,0 0 0,0 1 0,0-1 0,1 0 0,-1 0 1,0 0-1,0 0 0,0 1 0,0-1 0,1 0 0,-1 0 0,0 0 0,0 0 0,0 0 0,1 0 0,3 3-5,0-1-1,0 0 1,0 0-1,0-1 1,1 1-1,-1-1 1,9 1-1,168 17 57,234-5 0,-368-13-41,597-27 93,-572 18-65,35-6 117,0 5 0,174 7 0,-257 4-148,-1 0 0,0 2 0,0 1 0,0 0 0,-1 2 0,1 0 0,23 13 0,-104-17-1217,31-3-548,1-2-1,-31-6 1,-11-6-5463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30.315"/>
    </inkml:context>
    <inkml:brush xml:id="br0">
      <inkml:brushProperty name="width" value="0.025" units="cm"/>
      <inkml:brushProperty name="height" value="0.025" units="cm"/>
    </inkml:brush>
  </inkml:definitions>
  <inkml:trace contextRef="#ctx0" brushRef="#br0">41 199 1634,'0'0'6358,"-2"-8"-5761,-1 0-431,2 5-102,-1 0 0,1-1 0,0 1 0,1 0 0,-1 0 0,0-1 0,1 1 0,0-6 0,-3 3 253,-1 15-92,4 2 34,9-15 163,-10 5-390,1-1 0,-1 0 0,1 0 0,-1 0 0,0 0 0,1 0 0,-1 0 0,1 0 0,-1 0-1,1 0 1,-1 0 0,0 0 0,1 0 0,-1-1 0,1 1 0,-1 0 0,1 0 0,-1 0 0,1-1 0,-1 1 0,1 0 0,-1-1 0,1 1 0,-1-1 0,1 1 0,0 0 0,-1-1 0,1 1-1,-1-1 1,1 1 0,0-1 0,0 1 0,-1-1 0,1 1 0,0-1 0,0 1 0,0-1 0,-1 0 0,1 1 0,0-1 0,0 1 0,0-1 0,0 1 0,0-1 0,0 0 0,0 1 0,0-1 0,1 1-1,-1-1 1,0 1 0,0-1 0,0 0 0,1 1 0,-1-1 0,0 1 0,0-1 0,1 1 0,-1 0 0,1-1 0,-1 1 0,0-1 0,1 1 0,-1-1 0,2 1 0,-3 0-32,1 0 1,0 0 0,-1 0 0,1 0-1,0 0 1,0 0 0,-1 0 0,1 1-1,0-1 1,0 0 0,-1 0 0,1 0 0,0 1-1,0-1 1,-1 0 0,1 0 0,0 1-1,0-1 1,0 0 0,0 0 0,0 1-1,-1-1 1,1 0 0,0 0 0,0 1-1,0-1 1,0 0 0,0 1 0,0-1-1,0 0 1,0 1 0,0-1 0,0 0 0,0 0-1,0 1 1,0-1 0,0 0 0,0 1-1,0-1 1,1 0 0,-1 1 0,0-1-1,0 0 1,0 0 0,0 1 0,1-1-1,-1 0 1,0 0 0,0 0 0,0 1 0,1-1-1,-1 0 1,0 0 0,0 0 0,1 1-1,-1-1 1,0 0 0,0 0 0,1 0-1,-1 0 1,0 0 0,1 0 0,-1 0-1,0 0 1,1 0 0,-1 0 0,0 0-1,0 0 1,1 0 0,8 0 15,0-1 0,-1-1 1,1 0-1,-1 0 0,1 0 0,-1-1 0,0-1 0,0 1 1,0-1-1,-1 0 0,1-1 0,-1 0 0,0 0 1,0-1-1,7-7 0,-2 3-3,-43 21-77,15 0 58,0 0-1,1 2 0,1-1 1,0 2-1,0 0 0,1 1 0,-11 17 1,23-31 6,0 1 1,0-1 0,0 0-1,0 1 1,0-1-1,0 0 1,1 1-1,-1-1 1,0 1 0,1-1-1,0 1 1,-1 0-1,1-1 1,0 1 0,0-1-1,0 4 1,0-4 1,0-1 1,1 1 0,-1-1-1,1 0 1,-1 1 0,0-1-1,1 1 1,-1-1 0,1 0-1,0 0 1,-1 1 0,1-1-1,-1 0 1,1 0 0,-1 0-1,1 1 1,-1-1 0,1 0-1,0 0 1,-1 0 0,1 0-1,-1 0 1,1 0 0,0 0-1,-1 0 1,1-1 0,-1 1-1,2 0 1,4-2 15,0 0 0,0 0-1,0 0 1,-1 0 0,1-1 0,-1 0 0,6-5-1,3-2 1,0-1 0,-1-1 0,0 0 0,-1 0-1,-1-2 1,0 1 0,-1-1 0,10-17 0,-20 30-10,1 1 1,-1-1 0,0 1 0,1-1 0,-1 1-1,0-1 1,1 1 0,-1-1 0,0 0 0,0 1-1,0-1 1,0 1 0,1-1 0,-1 0 0,0 1-1,0-1 1,0 1 0,0-1 0,0 0 0,-1 1-1,1-1 1,0 1 0,0-1 0,0 0 0,0 1-1,-1-1 1,1 1 0,0-1 0,0 1 0,-1-1 0,1 1-1,-1-1 1,-18 4 84,-23 22-49,38-21-22,1-2-16,1 0 0,-1 0 0,0 0 0,1 0 0,0 1 0,-1-1 0,1 1 0,0 0-1,1 0 1,-1 0 0,0 0 0,1 0 0,-1 0 0,1 0 0,-1 6 0,4-9 1,0 0 0,0 0 0,0 0 1,0 0-1,0-1 0,0 1 0,0 0 0,0-1 0,0 1 0,0-1 0,0 0 0,-1 0 1,1 0-1,3-2 0,4-3 15,0-1 1,-1 0-1,0 0 0,0-1 1,10-12-1,-14 15-8,-1 1-1,0-1 1,0 1-1,0-1 1,-1 0-1,1 0 1,-1 0-1,0 0 0,-1-1 1,1 1-1,-1-1 1,1-8-1,-2 13-12,-1 1 0,1-1 0,0 0-1,-1 0 1,1 1 0,0-1-1,-1 1 1,1-1 0,-1 0 0,1 1-1,-1-1 1,1 1 0,-1-1-1,1 1 1,-1-1 0,0 1 0,1 0-1,-1-1 1,0 1 0,1 0-1,-1-1 1,0 1 0,0 0 0,1 0-1,-1 0 1,0-1 0,0 1-1,1 0 1,-1 0 0,0 0 0,0 0-1,1 1 1,-1-1 0,0 0-1,0 0 1,1 0 0,-1 1 0,0-1-1,1 0 1,-1 0 0,0 1-1,0 0 1,-34 12-42,-25 34 49,56-44-6,1-1 1,0 2 0,0-1-1,0 0 1,0 1 0,1-1-1,-1 1 1,1 0 0,0 0-1,0-1 1,1 2 0,-1-1-1,1 0 1,-2 7 0,3-11-3,0 1 0,0-1 0,0 0 0,0 0 0,0 0 0,0 1 0,0-1 0,0 0 0,0 0 0,0 0 0,0 1 0,0-1 0,0 0 0,0 0 0,0 0 0,0 1 0,0-1 0,1 0 0,-1 0 0,0 0 0,0 0 0,0 1 0,0-1 0,0 0 0,0 0 0,1 0 0,-1 0 0,0 0 0,0 1 0,0-1 0,0 0 0,1 0 0,-1 0 0,0 0 0,0 0 0,0 0 0,1 0 0,-1 0 0,0 0 0,0 0 0,0 0 0,1 0 0,-1 0 0,0 0 0,0 0 0,1 0 0,12-7 38,9-11 47,-18 14-73,-1 1 0,0-1 1,0 1-1,0-1 0,0 0 0,-1 0 1,0 0-1,1 0 0,-1-1 1,-1 1-1,1-1 0,1-6 1,-12 15 40,0 6-44,0 1-1,1-1 1,0 2-1,1-1 1,1 1-1,-7 14 1,10-20-214,0 1-1,0 0 1,1 0-1,0 1 1,0-1-1,1 0 1,0 0 0,0 1-1,1-1 1,0 1-1,0-1 1,2 15 0,5-15-2235,3-6-1884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7.531"/>
    </inkml:context>
    <inkml:brush xml:id="br0">
      <inkml:brushProperty name="width" value="0.025" units="cm"/>
      <inkml:brushProperty name="height" value="0.025" units="cm"/>
    </inkml:brush>
  </inkml:definitions>
  <inkml:trace contextRef="#ctx0" brushRef="#br0">1 93 12844,'114'-75'9374,"-108"72"-9060,0 0-1,0 1 0,0 0 0,0 0 1,0 0-1,0 1 0,0 0 0,1 0 0,-1 1 1,0 0-1,1 0 0,-1 0 0,7 2 1,-11-2-308,-1 0 1,1 1-1,-1-1 1,0 1-1,1-1 1,-1 1 0,1-1-1,-1 1 1,0 0-1,0 0 1,1 0-1,-1 0 1,0 0-1,0 0 1,0 0 0,0 0-1,0 0 1,0 0-1,0 1 1,-1-1-1,1 0 1,1 3 0,-2-2 4,0 1 1,0 0 0,0 0 0,0-1 0,0 1 0,-1 0 0,1-1 0,-1 1 0,1 0 0,-1-1 0,0 1 0,0-1 0,0 1 0,-1-1 0,1 1 0,-1-1 0,-1 3 0,-9 10 298,0 0 0,0-1 0,-2 0 0,-26 21 0,20-19-9,-32 36-1,51-51-289,0-1 1,1 1-1,-1-1 1,1 1-1,-1-1 1,1 1-1,-1-1 1,1 1-1,0 0 1,-1-1-1,1 1 1,-1 0-1,1-1 1,0 1-1,0 0 1,0-1-1,-1 1 1,1 0-1,0 0 1,0-1-1,0 1 1,0 0-1,0 0 1,0-1-1,0 1 1,0 0-1,1 0 1,-1-1-1,0 1 1,0 0-1,1-1 0,-1 1 1,0 0-1,1-1 1,-1 1-1,0 0 1,1-1-1,-1 1 1,1-1-1,-1 1 1,1-1-1,0 1 1,-1-1-1,1 1 1,-1-1-1,1 1 1,0-1-1,-1 0 1,1 0-1,0 1 1,0-1-1,-1 0 1,1 0-1,0 0 1,0 0-1,-1 1 1,1-1-1,1 0 1,50 4 674,-47-4-646,58 2 3,36 1-1649,-36-9-6131,-54 2 3285,-8-1-1655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5.103"/>
    </inkml:context>
    <inkml:brush xml:id="br0">
      <inkml:brushProperty name="width" value="0.025" units="cm"/>
      <inkml:brushProperty name="height" value="0.025" units="cm"/>
    </inkml:brush>
  </inkml:definitions>
  <inkml:trace contextRef="#ctx0" brushRef="#br0">100 8 13004,'0'0'7650,"0"9"-5765,-11 136 3784,-1 24-4356,11-127-1280,1-1 0,2 0 0,2 0 0,2 0 0,20 73 0,-18-100-80,-9-35-147,-11-41-473,-29-53-1599,-26-84-326,99 214 3713,-24-10-1096,0-1-1,0 0 0,1-1 0,-1 0 0,1 0 1,0-1-1,-1 0 0,1-1 0,0 0 0,0 0 0,0-1 1,0 0-1,0 0 0,0-1 0,0-1 0,0 1 1,0-1-1,0-1 0,-1 1 0,1-2 0,-1 1 1,0-1-1,0 0 0,0-1 0,-1 0 0,1 0 0,-1-1 1,-1 1-1,1-2 0,-1 1 0,10-13 0,-4 1 5,-1 1 0,-1-1 0,-1-1 0,-1 0 0,0 0-1,-2-1 1,0 0 0,-1 0 0,5-38 0,-24 78 360,-2 16-97,2 1-1,1 1 0,2 1 0,2-1 0,1 1 1,2 1-1,2 0 0,1-1 0,2 1 0,7 57 0,-5-83-279,2-1 0,-1 0-1,2 0 1,6 16-1,-8-24 2,0 1 1,0-1-1,1 0 0,0 0 0,0-1 1,0 1-1,0-1 0,1 1 0,0-1 0,0 0 1,0 0-1,8 5 0,-11-8 1,0-1 1,0 1-1,-1-1 0,1 1 1,0-1-1,0 0 0,0 1 0,0-1 1,0 0-1,0 0 0,-1 1 1,1-1-1,0 0 0,0 0 1,0 0-1,0 0 0,0 0 1,0 0-1,0-1 0,0 1 0,0 0 1,0 0-1,-1-1 0,1 1 1,0 0-1,0-1 0,0 1 1,0-1-1,1-1 4,-1 0 0,1 1 0,-1-1 0,0 0 1,0 0-1,0 0 0,0 0 0,0 0 0,0 0 0,0 0 0,0-4 0,5-63-26,-6 63-29,1-18-179,-1 1 0,-1-1 0,-9-43 0,10 62 186,-1 1 0,0 0 0,0-1 0,0 1 0,-1 0 0,0-1 0,0 1 0,0 0 0,0 0 0,0 1 0,-1-1 0,0 0 0,0 1 0,0-1 0,0 1 0,0 0 0,-1 0 0,1 0 0,-1 1 0,0-1-1,0 1 1,0 0 0,0 0 0,0 0 0,0 1 0,0-1 0,-1 1 0,-4-1 0,8 2 13,0 0-1,1 0 1,-1 0-1,0-1 1,0 1-1,1 0 1,-1 0-1,0 0 1,1 0-1,-1 0 1,0 0-1,1 1 1,-1-1-1,0 0 1,1 0-1,-1 0 1,0 1-1,1-1 1,-1 0-1,0 1 1,1-1-1,-1 0 1,1 1-1,-1-1 1,1 1-1,-1-1 1,1 1-1,-1-1 1,1 1 0,-1-1-1,1 1 1,0 0-1,-1-1 1,1 1-1,0-1 1,0 1-1,-1 0 1,1-1-1,0 1 1,0 0-1,0 0 1,0-1-1,0 1 1,0 0-1,0-1 1,0 1-1,0 0 1,0-1-1,0 1 1,0 0-1,1-1 1,-1 1-1,1 1 1,0 2-144,0-1 1,1 1 0,-1-1 0,1 1 0,0-1 0,0 0-1,1 0 1,3 5 0,6 2-499,0-1-1,1 0 1,0-1 0,0-1-1,0 0 1,1 0 0,0-2-1,0 1 1,30 5 0,-23-7-533,1 0 0,-1-1 0,1-2 0,-1 0 0,1-1 0,28-5 0,-45 4 1537,0 0-1,0-1 0,-1 1 1,1-1-1,0 0 1,-1-1-1,0 1 1,8-6-1,-11 7 27,1 0 1,-1 0 0,1 0-1,-1-1 1,1 1-1,-1 0 1,0-1-1,0 1 1,1-1-1,-1 1 1,0-1-1,-1 0 1,1 1 0,0-1-1,0 0 1,-1 0-1,1 0 1,-1 1-1,1-1 1,-1 0-1,0 0 1,0 0-1,0-4 1,-1 5-252,1 0 0,-1 0 1,0 0-1,0 0 0,0 0 0,0 0 0,1 0 1,-1 1-1,-1-1 0,1 0 0,0 0 1,0 1-1,0-1 0,0 1 0,0-1 0,-1 1 1,1 0-1,0-1 0,0 1 0,-1 0 0,1 0 1,0 0-1,0 0 0,-1 0 0,1 0 1,-2 0-1,-37 6 184,31-2-245,0 0 0,1 1 0,0 0-1,0 0 1,0 1 0,0 1 0,1-1 0,0 1 0,0 0 0,-7 11 0,9-13 27,1 0 0,1 1 0,-1-1 1,1 1-1,0-1 0,0 1 0,1 0 1,-1 0-1,1 0 0,1 0 0,-1 1 1,1-1-1,0 0 0,1 1 0,-1-1 1,2 13-1,0-17-57,1 1-1,-1-1 1,1 0 0,-1 1-1,1-1 1,0 0-1,0 0 1,0-1 0,0 1-1,0 0 1,0-1 0,0 1-1,1-1 1,-1 1 0,1-1-1,-1 0 1,1 0 0,-1 0-1,1-1 1,0 1-1,-1-1 1,1 1 0,0-1-1,-1 0 1,1 0 0,4 0-1,6 0 93,1 0 0,0 0 0,-1-2-1,16-2 1,-21 1-89,0 0 0,0 0-1,0 0 1,0-1-1,0 0 1,-1-1 0,0 0-1,0 0 1,0 0 0,-1-1-1,1 0 1,4-7-1,-7 10-45,-1-1 0,0 0 0,-1 1 0,1-1 0,-1 0 0,1-1 0,-1 1 0,0 0 0,-1-1 0,1 1 0,-1-1 0,0 1 0,0-1 0,0 0 0,-1 1 0,1-1 0,-1 0 0,-1 1 0,1-1 0,0 0 0,-1 0 0,0 1 0,-3-9 0,3 10-131,-1 1 0,1-1 0,-1 1 0,0 0 0,0 0 0,0 0 1,0 0-1,0 0 0,0 0 0,0 0 0,-1 1 0,1-1 0,0 1 0,-4-2 0,-23-9-4226,8 3-3156,11 3-6331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41.681"/>
    </inkml:context>
    <inkml:brush xml:id="br0">
      <inkml:brushProperty name="width" value="0.025" units="cm"/>
      <inkml:brushProperty name="height" value="0.025" units="cm"/>
    </inkml:brush>
  </inkml:definitions>
  <inkml:trace contextRef="#ctx0" brushRef="#br0">1 1559 737,'15'-1'303,"-1"-2"0,1 0 0,-1 0 0,1-1 0,-1-1 0,0-1 0,-1 0 0,19-10 0,-12 5-173,0 2 0,36-12 0,0 4 293,64-29 1,-17 5-155,15-9 788,-71 28-934,52-16 0,138-52 177,-132 47 750,-87 38-1021,0 0-1,0 1 1,1 1-1,36-1 1,36-6-369,301-85 217,-287 71 217,-43 10 81,97-34-1,44-40 64,82-30-145,-124 72 111,36-12-93,-43 6-142,94-39-34,-120 40 44,1 5 1,185-40 0,-99 30 1,-31-6 808,-67 20-511,109-23-117,-161 57-198,-54 8 115,0 0 1,0-1 0,0-1 0,-1 0 0,1 0 0,-1-1 0,1-1-1,17-7 1,17 0-3463,-42 5 335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2:48.035"/>
    </inkml:context>
    <inkml:brush xml:id="br0">
      <inkml:brushProperty name="width" value="0.025" units="cm"/>
      <inkml:brushProperty name="height" value="0.025" units="cm"/>
    </inkml:brush>
  </inkml:definitions>
  <inkml:trace contextRef="#ctx0" brushRef="#br0">47 3052 2018,'0'0'2936,"-7"1"-2536,-30 3 689,37-4-1087,0 0 0,-1 0 0,1 0-1,0 1 1,0-1 0,0 0-1,0 0 1,0 0 0,0 0-1,-1 0 1,1 0 0,0 0 0,0 0-1,0 1 1,0-1 0,0 0-1,0 0 1,0 0 0,0 0-1,0 0 1,-1 0 0,1 1 0,0-1-1,0 0 1,0 0 0,0 0-1,0 0 1,0 1 0,0-1-1,0 0 1,0 0 0,0 0 0,0 0-1,0 1 1,0-1 0,0 0-1,0 0 1,1 0 0,-1 0-1,0 0 1,0 1 0,0-1-1,0 0 1,0 0 0,0 0 0,0 0-1,0 0 1,0 0 0,1 0-1,-1 1 1,0-1 0,0 0-1,0 0 1,0 0 0,0 0 0,0 0-1,1 0 1,-1 0 0,0 0-1,0 0 1,0 0 0,13 8-76,-2-8 79,1 0 0,0 0 0,-1-1 0,1-1 0,0 0 0,-1-1 0,0 0 0,14-6 0,90-45 102,-41 17-72,-51 25 81,0-1-1,-1 0 0,-1-2 1,23-20-1,36-24 227,-51 42-263,51-22 0,-52 28-53,-1-2-1,42-27 0,-13-4 33,-41 31-4,-1 1 0,2 1 0,-1 0 1,2 1-1,-1 1 0,1 0 0,26-8 1,0 1-17,0-1 1,-1-2 0,50-30 0,-16 7-45,-59 32 54,-1 0 0,-1-2 0,0 0 0,0 0 0,15-18 0,39-32 438,9 11-453,-54 37 49,-1-1-1,0-1 0,26-24 0,47-64 358,-71 75-399,0 1 0,1 1 1,2 2-1,1 0 0,0 2 0,35-20 0,319-194-2,-327 196-44,9-8-20,85-47-1,-97 67-7,105-57 14,236-169-1,-216 123 59,226-125-1,-55 72-10,-287 151-16,-33 18-30,49-21 0,5 2 40,-2-4 1,-2-3-1,92-65 0,-98 63-23,133-57-1,-203 100-158,0 0 0,0 0 0,0 0 0,0 1 0,0 0 0,1 0 0,-1 0 0,0 0 0,6 1 0,6 0-1437,-4-1-244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10.693"/>
    </inkml:context>
    <inkml:brush xml:id="br0">
      <inkml:brushProperty name="width" value="0.025" units="cm"/>
      <inkml:brushProperty name="height" value="0.025" units="cm"/>
    </inkml:brush>
  </inkml:definitions>
  <inkml:trace contextRef="#ctx0" brushRef="#br0">1260 216 4132,'0'0'432,"6"-9"1,-4 6-610,5-7 581,0 0 1,-1 0 0,0-1-1,8-21 1,-13 29-280,0 0 1,0 0 0,0 0-1,-1 0 1,1 0 0,-1 0-1,0 0 1,1 0 0,-1 0-1,-1 0 1,1 0 0,0 1-1,-1-1 1,0 0 0,1 0-1,-1 0 1,0 0 0,-1 0-1,1 1 1,0-1 0,-1 0-1,1 1 1,-1 0 0,0-1-1,0 1 1,0 0 0,0 0-1,0 0 1,-3-2 0,-5-2-82,0 0-1,-1 1 1,1 0 0,-1 1 0,0 0 0,0 1-1,0 0 1,0 1 0,-14-2 0,-109-1 46,99 5-79,-28 0 19,0 3 1,0 2 0,1 4-1,0 2 1,0 2-1,1 4 1,-83 34-1,112-37 51,1 2-1,0 1 0,1 1 1,1 2-1,1 1 0,-35 34 1,45-37 3,2 1 1,0 0 0,0 1 0,2 1 0,1 1 0,0 0-1,2 0 1,1 1 0,-13 41 0,17-46-79,2 0 1,0 1-1,1-1 0,1 1 1,1-1-1,0 1 1,1 0-1,1-1 1,1 1-1,8 32 0,-7-40-3,1 1 0,1-1 0,0 0 0,0 0 0,1 0 0,1-1 0,-1 0 0,2 0-1,-1 0 1,1-1 0,1-1 0,0 1 0,0-1 0,0-1 0,1 0 0,0 0 0,17 8 0,-1-4-32,1 0 0,0-1 1,1-2-1,0-1 0,1-1 1,0-2-1,-1 0 1,1-2-1,0-2 0,0 0 1,50-8-1,-24-1 246,0-2 1,0-3-1,-2-2 1,0-3-1,56-28 0,-53 20 433,-1-3-1,-1-2 1,52-42-1,-81 54-477,-1 0-1,-1-1 1,-1-2 0,-1 0-1,-1-1 1,-1-1 0,-2-1-1,16-29 1,-26 41-67,-1 0-1,-1 0 1,0 0-1,-1-1 1,0 1-1,-1-1 1,-1 0-1,0 0 1,-1-25-1,-1 32-49,-1 0-1,0 0 0,-1 0 0,1 0 0,-1 1 1,-1-1-1,0 0 0,0 1 0,0-1 1,-1 1-1,0 0 0,0 0 0,-1 1 1,0-1-1,0 1 0,0 0 0,-1 0 1,0 1-1,-8-6 0,1 2-6,-1 1 0,0 1 0,-1 0-1,0 1 1,0 0 0,0 1 0,0 1 0,-1 1-1,-24-3 1,-14 2-1537,-79 4 0,80 1-2460,28 0-3199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03.432"/>
    </inkml:context>
    <inkml:brush xml:id="br0">
      <inkml:brushProperty name="width" value="0.025" units="cm"/>
      <inkml:brushProperty name="height" value="0.025" units="cm"/>
    </inkml:brush>
  </inkml:definitions>
  <inkml:trace contextRef="#ctx0" brushRef="#br0">32 140 5637,'-8'-2'-556,"-15"-1"6365,23 6-2471,12 5-2677,-1-2-628,0-1 0,0-1 0,1 1 0,-1-2 0,1 0 0,0 0 1,0-1-1,18 1 0,104-5 255,-94 1-228,277-31 298,-79 5-284,-112 18-22,414-42 329,-455 46-654,-99 22-234,-2-10 511,0 0 1,0-1-1,-1-1 1,0 0-1,-24 3 0,-93 5 22,63-7-8,-54 7-31,-21 4 129,-2-6 1,-163-9-1,119-29 115,131 15-302,-1 4-1,-65-2 0,126 10 13,14 0-379,97 1 396,26 0 63,138-16 0,-21-19-91,-39 3-93,263-3 1,-512 36 157,1 2-1,0 1 0,-45 14 1,-37 5 1,-350 15 491,169-20-243,201-10-303,218-7-1576,-38 1 1493,84-7-131,257-39 1,-89 6 422,-412 37 2755,-22 0-2981,-232 33-33,60-4 100,124-17 58,-257 28-573,541-36-1179,83-10 970,0-9 0,228-47 0,-195 17 2601,-465 73-1402,78-9-809,81-12 23,-725 107-1362,659-93 449,14-7-1025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6.582"/>
    </inkml:context>
    <inkml:brush xml:id="br0">
      <inkml:brushProperty name="width" value="0.025" units="cm"/>
      <inkml:brushProperty name="height" value="0.025" units="cm"/>
    </inkml:brush>
  </inkml:definitions>
  <inkml:trace contextRef="#ctx0" brushRef="#br0">6273 1713 7111,'-9'0'21,"-28"-5"490,0-1-1,0-2 0,0-1 1,-48-20-1,1 2 333,-709-197 653,-217-67-611,-1590-455 460,2431 700-1253,-461-118 1221,-8 43-315,614 119-1071,19 2-139,-1 0 0,1 0 1,-1 0-1,1-1 1,-1 0-1,1 0 0,0-1 1,-1 1-1,1-1 1,0 0-1,0 0 0,-8-6 1,8-7-3435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7.483"/>
    </inkml:context>
    <inkml:brush xml:id="br0">
      <inkml:brushProperty name="width" value="0.025" units="cm"/>
      <inkml:brushProperty name="height" value="0.025" units="cm"/>
    </inkml:brush>
  </inkml:definitions>
  <inkml:trace contextRef="#ctx0" brushRef="#br0">0 49 13389,'0'0'3267,"9"-48"-2146,5 48-64,4 0-192,-2 21-193,2 9 33,0 12-353,0 9-288,-2 8-64,-2 1-1089,-1 0-1281,-6-7-1986,-7-7-417,0-12-287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7.863"/>
    </inkml:context>
    <inkml:brush xml:id="br0">
      <inkml:brushProperty name="width" value="0.025" units="cm"/>
      <inkml:brushProperty name="height" value="0.025" units="cm"/>
    </inkml:brush>
  </inkml:definitions>
  <inkml:trace contextRef="#ctx0" brushRef="#br0">2 262 13357,'-1'-9'1356,"1"3"-1209,0 1 0,0-1 0,0 1 0,1-1 0,0 1 1,0-1-1,0 1 0,0 0 0,1 0 0,0 0 0,0 0 0,1 0 1,0 0-1,-1 0 0,1 1 0,1-1 0,-1 1 0,1 0 1,0 0-1,0 0 0,0 0 0,8-5 0,13-8 304,0 2 1,1 0-1,1 1 0,1 2 1,-1 1-1,2 1 0,42-9 1,-33 11-276,0 2-1,1 1 1,0 3 0,0 0 0,50 6 0,-76-2-173,1 0-1,-1 0 1,-1 2 0,1-1 0,0 2 0,-1 0-1,0 0 1,22 13 0,-28-14-6,0 1 0,0-1-1,-1 1 1,1 0 0,-1 0 0,0 0 0,-1 1 0,1 0-1,-1 0 1,0 0 0,-1 0 0,1 1 0,-1 0 0,0-1-1,-1 1 1,0 0 0,3 13 0,-4-10 53,0 1-1,0-1 1,-1 1 0,-1-1 0,0 1 0,0-1 0,-1 1-1,0-1 1,-1 0 0,0 0 0,0 0 0,-1 0-1,-1 0 1,-6 10 0,2-6 100,-1-1 0,0 0 0,-1 0-1,-1-1 1,0-1 0,-1 0 0,0-1 0,-19 12 0,-3-2 45,-2-1 1,0-1-1,-1-3 1,-1-1-1,0-2 1,-62 11-1,82-19-229,8-1-264,1-1 1,-1 0 0,0-1 0,0 0-1,-1-1 1,1 0 0,-20-3 0,30 3 115,1-1 0,-1 1 0,0-1 0,0 1 0,1-1 1,-1 1-1,0-1 0,1 0 0,-1 0 0,0 1 1,1-1-1,-1 0 0,1 0 0,-1 1 0,1-1 1,0 0-1,-1 0 0,1 0 0,0 0 0,-1 0 0,1 0 1,0 0-1,0 0 0,0 0 0,0 1 0,0-1 1,0 0-1,0 0 0,0 0 0,0 0 0,1 0 1,-1 0-1,0 0 0,1-1 0,7-22-8845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9.441"/>
    </inkml:context>
    <inkml:brush xml:id="br0">
      <inkml:brushProperty name="width" value="0.025" units="cm"/>
      <inkml:brushProperty name="height" value="0.025" units="cm"/>
    </inkml:brush>
  </inkml:definitions>
  <inkml:trace contextRef="#ctx0" brushRef="#br0">1 196 13229,'2'-8'1035,"-1"2"-960,14-47 2114,-14 51-2134,-1 0-1,1 0 1,0 0-1,0 0 1,1 0-1,-1 0 1,0 0-1,1 1 1,-1-1-1,1 0 1,-1 1-1,1-1 1,0 1-1,0-1 1,0 1-1,-1 0 1,1 0 0,1 0-1,-1 0 1,0 0-1,0 0 1,4 0-1,-5 1-52,0 0 1,-1 0-1,1 0 0,0 0 0,0 0 0,-1 1 1,1-1-1,0 0 0,-1 1 0,1-1 0,-1 0 0,1 1 1,0-1-1,-1 0 0,1 1 0,-1-1 0,1 1 1,-1-1-1,1 1 0,-1 0 0,1-1 0,-1 1 1,0-1-1,1 1 0,-1 0 0,0-1 0,0 1 1,1 0-1,-1-1 0,0 1 0,0 0 0,0 0 1,0-1-1,0 2 0,1 31 211,-1-24-172,-2 28 42,1-25 86,0 0 0,1 0 0,1 0 0,-1 1-1,2-1 1,3 17 0,-4-28-145,-1 0 0,0 1 0,1-1 0,-1 0 0,0 0 0,1 0 0,-1 0 0,1 0 0,-1 0 0,1-1 1,0 1-1,0 0 0,-1 0 0,1 0 0,0 0 0,0-1 0,0 1 0,0 0 0,0-1 0,0 1 0,0-1 0,0 1 0,0-1 0,0 1 0,0-1 0,0 0 0,0 0 0,0 1 0,0-1 0,2 0 0,0-1 53,0 0 0,0 1 0,-1-1 0,1-1 1,0 1-1,-1 0 0,1-1 0,-1 1 0,0-1 1,1 0-1,3-3 0,5-7 395,0 0-1,19-27 1,1-11-41,-21 33-343,0 0-1,18-21 1,-28 37-88,0 1 1,1 0-1,-1-1 0,0 1 1,0-1-1,1 1 0,-1 0 1,1-1-1,-1 1 0,0 0 1,1 0-1,-1-1 1,1 1-1,-1 0 0,0 0 1,1 0-1,-1 0 0,1 0 1,-1-1-1,1 1 0,-1 0 1,1 0-1,-1 0 0,1 0 1,-1 0-1,1 0 1,-1 0-1,1 1 0,-1-1 1,0 0-1,1 0 0,-1 0 1,1 0-1,-1 0 0,1 1 1,-1-1-1,0 0 0,1 0 1,-1 1-1,0-1 0,1 0 1,-1 1-1,0-1 1,1 0-1,-1 1 0,0-1 1,1 1-1,-1-1 0,0 1 1,0-1-1,0 0 0,1 1 1,-1-1-1,0 1 0,0 0 1,12 38 79,-7-21-25,-5-17-53,5 13-4,0-1-1,1 1 1,1-1-1,9 14 1,-15-25 3,0 0 0,1 0 0,-1 0 1,1 1-1,0-2 0,0 1 0,0 0 0,0 0 0,0 0 0,0-1 0,0 1 1,0-1-1,0 0 0,1 0 0,-1 0 0,1 0 0,-1 0 0,1 0 1,-1 0-1,1-1 0,0 1 0,-1-1 0,1 0 0,-1 0 0,1 0 1,0 0-1,-1 0 0,1-1 0,-1 1 0,1-1 0,3-1 0,-2-1 107,0 1-1,0-1 0,0 0 0,0 0 1,-1-1-1,0 1 0,1-1 0,-1 0 1,-1 0-1,1 0 0,0 0 0,-1 0 0,0-1 1,0 1-1,0 0 0,1-8 0,2-3 305,-1-1 0,-1 1 0,3-28-1,-6 41-368,1-12 311,0 0 0,-1 0 1,-3-20-1,3 32-343,0 0 0,0 0 1,0 1-1,-1-1 0,1 0 1,0 0-1,-1 1 0,1-1 1,-1 0-1,0 1 0,1-1 1,-1 0-1,0 1 0,0-1 1,0 1-1,0 0 0,-1-1 1,1 1-1,0 0 0,0-1 1,-1 1-1,1 0 0,-1 0 1,1 0-1,-1 0 0,1 1 1,-1-1-1,0 0 0,1 1 1,-1-1-1,0 1 0,0-1 1,1 1-1,-1 0 0,0 0 0,0-1 1,-1 2-1,2-1-67,0 0 1,1 0-1,-1 1 0,0-1 0,1 0 0,-1 1 0,1-1 1,-1 1-1,1-1 0,-1 1 0,1-1 0,-1 1 1,1-1-1,-1 1 0,1-1 0,0 1 0,-1 0 1,1-1-1,0 1 0,0 0 0,-1-1 0,1 1 1,0 0-1,0-1 0,0 1 0,0 0 0,0-1 0,0 1 1,0 0-1,0-1 0,0 1 0,0 1 0,0-1-179,0 0 0,0 0-1,1 0 1,-1 0 0,0-1-1,0 1 1,0 0 0,1 0 0,-1 0-1,0 0 1,1 0 0,-1 0-1,1-1 1,-1 1 0,1 0-1,0 0 1,-1-1 0,1 1-1,0 0 1,-1-1 0,1 1-1,0-1 1,0 1 0,1 0 0,35 2-10170,-14-3-165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29.959"/>
    </inkml:context>
    <inkml:brush xml:id="br0">
      <inkml:brushProperty name="width" value="0.025" units="cm"/>
      <inkml:brushProperty name="height" value="0.025" units="cm"/>
    </inkml:brush>
  </inkml:definitions>
  <inkml:trace contextRef="#ctx0" brushRef="#br0">83 224 12396,'0'0'5701,"-10"6"-3902,5-3-1660,0 1 0,0-1 0,0 1-1,0 0 1,0 0 0,1 1 0,0-1 0,0 1-1,0 0 1,1 0 0,0 0 0,-1 0 0,2 1-1,-1 0 1,1-1 0,0 1 0,0 0 0,0 0-1,1 0 1,-1 12 0,2-17-137,0-1-1,0 1 1,0 0-1,0-1 1,0 1-1,0 0 1,0-1 0,0 1-1,1 0 1,-1-1-1,0 1 1,0 0 0,1-1-1,-1 1 1,0-1-1,1 1 1,-1 0 0,1-1-1,-1 1 1,1-1-1,-1 1 1,1-1 0,-1 0-1,1 1 1,-1-1-1,1 1 1,0-1-1,-1 0 1,1 0 0,0 1-1,-1-1 1,1 0-1,0 0 1,-1 0 0,1 0-1,0 0 1,-1 0-1,1 0 1,0 0 0,-1 0-1,1 0 1,0 0-1,-1 0 1,1 0 0,0 0-1,-1-1 1,1 1-1,0 0 1,-1-1 0,1 1-1,0 0 1,-1-1-1,1 1 1,-1-1-1,1 0 1,35-24 464,-31 20-235,0-1-1,-1 0 1,0 0 0,0-1-1,-1 1 1,0-1-1,0 1 1,0-1 0,-1 0-1,0 0 1,0 0 0,0-1-1,-1 1 1,0-8-1,-1 14-171,6 35-427,-5-33 367,0 1 1,-1 0 0,1-1-1,0 1 1,0-1-1,0 0 1,0 1 0,0-1-1,1 0 1,-1 1 0,0-1-1,0 0 1,1 0-1,-1 0 1,1 0 0,-1 0-1,1-1 1,-1 1 0,1 0-1,0-1 1,-1 1-1,1-1 1,0 0 0,-1 1-1,1-1 1,0 0 0,0 0-1,-1 0 1,1 0-1,0 0 1,0-1 0,-1 1-1,1 0 1,0-1 0,-1 1-1,1-1 1,-1 0-1,1 1 1,2-3 0,10-4 31,1 0 1,-1-1 0,20-16 0,-7 6-53,15 1-86,-41 17 110,0 0 1,1-1-1,-1 1 1,0 0 0,1 0-1,-1 0 1,0 0 0,1 0-1,-1 0 1,0 0-1,1 1 1,-1-1 0,0 0-1,0 1 1,1-1 0,-1 1-1,0-1 1,0 1-1,0 0 1,0-1 0,1 1-1,-1 0 1,0 0 0,0 0-1,-1 0 1,1 0-1,0 0 1,0 0 0,0 0-1,0 2 1,-26-54 3138,-27-38-2953,52 89-224,0-1 0,0 1 0,0-1 0,0 1 0,0 0-1,0-1 1,1 1 0,-1 0 0,0-1 0,0 1 0,0 0 0,1-1 0,-1 1 0,0 0 0,0-1-1,1 1 1,-1 0 0,0 0 0,0-1 0,1 1 0,-1 0 0,0 0 0,1 0 0,-1-1 0,0 1-1,1 0 1,-1 0 0,0 0 0,1 0 0,-1 0 0,1 0 0,-1 0 0,0 0 0,1 0 0,-1 0 0,0 0-1,1 0 1,-1 0 0,1 0 0,-1 0 0,0 0 0,1 0 0,30-1-923,-18 1 350,-6-1 55,-1 0-1,1-1 0,0 1 1,-1-2-1,1 1 1,8-4-1,16-16-5415,-10-3-3752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1.185"/>
    </inkml:context>
    <inkml:brush xml:id="br0">
      <inkml:brushProperty name="width" value="0.025" units="cm"/>
      <inkml:brushProperty name="height" value="0.025" units="cm"/>
    </inkml:brush>
  </inkml:definitions>
  <inkml:trace contextRef="#ctx0" brushRef="#br0">55 351 5958,'0'0'8851,"-8"-1"-6844,6 0-1930,0 0 0,0 1 0,0 0 0,0-1-1,0 1 1,0 0 0,0 0 0,0 0 0,0 1 0,0-1 0,0 0 0,0 1 0,0-1 0,-3 2 0,3 0-43,1 0 1,0-1 0,-1 1-1,1 0 1,0 0 0,0 0-1,0 0 1,1-1 0,-1 2-1,0-1 1,1 0 0,-1 0-1,1 0 1,0 0 0,0 0-1,0 0 1,0 0 0,0 0-1,0 3 1,0-2 14,1-1 0,-1 0 1,0 1-1,1-1 0,-1 0 0,1 1 0,0-1 1,-1 0-1,1 0 0,0 0 0,1 0 0,-1 0 1,0 0-1,0 0 0,1 0 0,-1 0 0,1-1 1,0 1-1,3 2 0,-4-3-18,1 0-1,-1 0 1,1-1 0,-1 1 0,0-1-1,1 1 1,-1-1 0,1 0-1,-1 0 1,1 1 0,-1-1 0,1 0-1,-1 0 1,1 0 0,-1 0 0,1-1-1,-1 1 1,1 0 0,-1-1-1,0 1 1,1-1 0,-1 1 0,0-1-1,1 0 1,-1 0 0,0 1 0,1-1-1,-1 0 1,0 0 0,0 0-1,0 0 1,0 0 0,1-2 0,5-6 235,0 0 0,-1 0 0,0-1 0,-1 0 0,0 0 0,0 0 0,-1-1 0,0 0 0,-1 0 0,2-13 0,0-7 668,-2 0 0,0-47 0,-10 54-258,2 23-552,1 15-241,3 8 91,0 0 0,1 0 0,1 0 0,1 0-1,1 0 1,1 0 0,0 0 0,14 33 0,-18-53 20,1 1 1,1 0-1,-1-1 0,0 0 1,1 1-1,-1-1 0,1 0 1,0 0-1,-1 0 0,1 0 0,0 0 1,1 0-1,-1 0 0,4 2 1,-4-3 2,0-1 0,-1 1 0,1-1 0,0 1 1,0-1-1,-1 0 0,1 0 0,0 0 0,0 0 0,-1 0 1,1 0-1,0 0 0,0 0 0,-1-1 0,1 1 0,0-1 1,2-1-1,1 0 13,0-1 1,0-1-1,-1 1 1,0-1-1,1 1 1,-1-1-1,0 0 1,-1-1-1,1 1 1,-1-1-1,0 1 1,5-10-1,4-14 65,-2 1 1,9-35-1,-6 19 83,-13 43-161,0 0 0,0 0-1,0 0 1,0-1-1,0 1 1,0 0 0,0 0-1,0 0 1,0 0-1,0 0 1,0-1 0,0 1-1,0 0 1,0 0-1,0 0 1,0 0 0,0 0-1,0-1 1,1 1-1,-1 0 1,0 0 0,0 0-1,0 0 1,0 0-1,0 0 1,0-1-1,0 1 1,1 0 0,-1 0-1,0 0 1,0 0-1,0 0 1,0 0 0,0 0-1,1 0 1,-1 0-1,0 0 1,0 0 0,0 0-1,0 0 1,1 0-1,-1 0 1,0 0 0,0 0-1,0 0 1,0 0-1,0 0 1,1 0 0,-1 0-1,0 0 1,0 0-1,0 0 1,0 0-1,7 12-49,6 27 120,-9-25-57,-3-12-2,-1 0 0,1 1 0,0-1 0,0 0-1,-1 0 1,1 0 0,1 0 0,-1 0 0,0 0-1,0 0 1,1 0 0,-1-1 0,1 1 0,-1 0-1,1-1 1,0 1 0,0-1 0,0 0 0,0 1 0,0-1-1,0 0 1,0 0 0,0 0 0,0-1 0,0 1-1,0 0 1,1-1 0,-1 1 0,0-1 0,1 0-1,-1 0 1,0 0 0,0 0 0,1 0 0,-1-1-1,0 1 1,1-1 0,-1 1 0,0-1 0,0 0 0,0 0-1,0 0 1,0 0 0,0 0 0,0 0 0,0 0-1,0-1 1,0 1 0,-1-1 0,1 0 0,0 1-1,-1-1 1,2-3 0,7-5 40,-1-1 0,-1-1 0,0 1 0,0-1 0,-1-1 0,-1 0 0,0 0 0,-1 0 0,0 0 0,-1-1 1,0 0-1,-2 0 0,3-19 0,-9 27-32,-5 14-86,-6 14-85,10-9 139,2 0-1,0 1 0,0 0 0,2-1 1,-1 1-1,2 27 0,0-39 20,0-1 1,0 1-1,1-1 1,-1 1-1,0-1 1,0 1-1,1-1 1,-1 1-1,1-1 0,-1 1 1,1-1-1,0 0 1,-1 1-1,1-1 1,0 0-1,0 0 1,0 1-1,0-1 0,0 0 1,0 0-1,0 0 1,1 0-1,-1 0 1,0-1-1,0 1 1,1 0-1,-1 0 0,1-1 1,-1 1-1,0-1 1,1 1-1,-1-1 1,1 0-1,-1 0 1,1 0-1,-1 1 0,1-1 1,0-1-1,-1 1 1,2 0-1,3-1 26,-1 0 0,0 0 0,1 0 0,-1 0 0,0-1 0,0 0 0,0 0-1,0-1 1,0 0 0,4-3 0,2-1-9,-1-2-1,-1 0 1,1 0-1,-1 0 1,-1-1-1,0-1 1,8-13-1,-12 17-364,0-1 0,-1 1 0,1-1-1,-2 0 1,3-10 0,-4 12-399,0 0 1,0-1-1,-1 1 1,0 0-1,0-1 1,0 1-1,-3-10 1,-10-22-5781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5.890"/>
    </inkml:context>
    <inkml:brush xml:id="br0">
      <inkml:brushProperty name="width" value="0.025" units="cm"/>
      <inkml:brushProperty name="height" value="0.025" units="cm"/>
    </inkml:brush>
  </inkml:definitions>
  <inkml:trace contextRef="#ctx0" brushRef="#br0">33 1 18033,'-2'37'3321,"-12"71"-1,7-72-2452,-2 68-1,9-103-854,0-1-1,-1 0 1,1 1-1,0-1 1,0 0 0,0 1-1,1-1 1,-1 0 0,0 1-1,0-1 1,0 0-1,0 1 1,0-1 0,0 0-1,0 1 1,0-1-1,1 0 1,-1 1 0,0-1-1,0 0 1,0 0 0,1 1-1,-1-1 1,0 0-1,0 0 1,1 1 0,-1-1-1,0 0 1,1 0-1,-1 0 1,0 0 0,1 1-1,-1-1 1,0 0 0,0 0-1,1 0 1,-1 0-1,1 0 1,16-5 611,13-17 198,-15 5-716,0-1 1,-1-1 0,17-29-1,-18 27 3,1 0 0,23-27 0,-37 48-108,1 0 1,-1-1-1,0 1 1,0 0-1,0 0 1,0 0-1,0-1 1,1 1-1,-1 0 1,0 0-1,0 0 1,0 0-1,0-1 1,1 1-1,-1 0 1,0 0 0,0 0-1,1 0 1,-1 0-1,0 0 1,0 0-1,0 0 1,1 0-1,-1-1 1,0 1-1,0 0 1,1 0-1,-1 0 1,0 0-1,0 1 1,1-1-1,-1 0 1,0 0 0,0 0-1,1 0 1,-1 0-1,0 0 1,0 0-1,0 0 1,1 0-1,-1 1 1,0-1-1,0 0 1,0 0-1,1 0 1,-1 0-1,0 1 1,5 16 2,-4 30 108,-1-40-3,-2 30 13,1-24-93,0 0-1,1-1 1,0 1 0,1 0-1,3 16 1,-3-27-95,-1-1 0,1 0 0,0 0 0,0 1 1,0-1-1,0 0 0,0 0 0,0 0 0,0 0 0,0 0 0,0 0 0,0 0 0,0-1 1,1 1-1,-1 0 0,0-1 0,1 1 0,-1-1 0,0 1 0,1-1 0,-1 1 0,1-1 0,-1 0 1,1 0-1,-1 0 0,1 0 0,-1 0 0,0 0 0,1 0 0,-1 0 0,1-1 0,-1 1 0,1-1 1,1 0-1,3 0-616,0-1 0,-1 0 0,1 0 0,0-1 0,-1 0 0,0 0 0,6-4 0,19-20-4021,-1-6-2178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1.542"/>
    </inkml:context>
    <inkml:brush xml:id="br0">
      <inkml:brushProperty name="width" value="0.025" units="cm"/>
      <inkml:brushProperty name="height" value="0.025" units="cm"/>
    </inkml:brush>
  </inkml:definitions>
  <inkml:trace contextRef="#ctx0" brushRef="#br0">1 0 9161,'0'0'17136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1.886"/>
    </inkml:context>
    <inkml:brush xml:id="br0">
      <inkml:brushProperty name="width" value="0.025" units="cm"/>
      <inkml:brushProperty name="height" value="0.025" units="cm"/>
    </inkml:brush>
  </inkml:definitions>
  <inkml:trace contextRef="#ctx0" brushRef="#br0">4 1 12043,'0'0'5157,"-4"47"-3779,4-17-385,0 4 31,14 2-447,1-1-417,4 0-96,1-2-32,1 1-640,-3-1-545,-4-1-545,-8-1-1697,-6-5-1826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2.279"/>
    </inkml:context>
    <inkml:brush xml:id="br0">
      <inkml:brushProperty name="width" value="0.025" units="cm"/>
      <inkml:brushProperty name="height" value="0.025" units="cm"/>
    </inkml:brush>
  </inkml:definitions>
  <inkml:trace contextRef="#ctx0" brushRef="#br0">5 387 13229,'-3'-22'958,"2"-1"1,0 1 0,2 0 0,0 0 0,2 0 0,0 0 0,11-38 0,-10 49-794,0 1 1,0 0-1,1 0 1,0 0-1,1 0 1,0 1-1,0 0 1,1 0-1,0 1 1,1 0-1,0 0 1,0 0-1,0 1 1,1 1-1,0-1 1,1 1-1,14-6 1,-21 10-167,1 0 0,0 0 0,0 1 0,0-1 0,-1 1 0,1 0 0,1 0 0,-1 1 0,0-1 0,0 1 0,0 0 0,0 0 0,0 0 0,0 1 0,0-1 0,1 1 0,-1 0 0,0 0 1,3 2-1,-4-1 7,0 0 0,0 0 0,-1 1 0,0-1 0,1 1 1,-1-1-1,0 1 0,0 0 0,0 0 0,0 0 0,-1 0 1,1 0-1,-1 0 0,0 1 0,0-1 0,0 0 0,0 1 1,-1-1-1,1 0 0,-1 1 0,0-1 0,-1 7 0,0 21 173,-2 0-1,-2 0 0,0-1 1,-2 0-1,-2 0 0,-12 31 1,18-53-56,-5 32 251,15-31-417,13-13 38,-4-3 39,2-2-101,-1 1-1,1 1 1,1 1-1,0 0 1,0 1-1,0 1 1,0 1-1,0 1 1,31 0-1,-47 2 47,0 0-1,0 0 1,0 0-1,0 1 1,0 0-1,0 0 1,0-1-1,0 2 1,-1-1-1,1 0 1,0 0-1,-1 1 1,1 0-1,-1-1 1,1 1-1,-1 0 1,0 0-1,0 1 1,0-1-1,0 0 1,0 1-1,0-1 1,-1 1-1,1-1 1,-1 1-1,0 0 1,0-1-1,0 1 0,0 0 1,0 0-1,0 0 1,-1 0-1,1 0 1,-1 0-1,0 0 1,0 0-1,0 0 1,-1 5-1,-1 2 154,1 0 1,-2 0-1,1 0 0,-1 0 0,-1 0 0,1-1 0,-2 1 0,1-1 0,-1 0 0,-8 11 0,4-10-84,1 0 0,-2 0 0,1-1 0,-1 0 1,0 0-1,-1-1 0,0-1 0,0 1 0,-1-2 0,0 0 0,0 0 0,-1-1 0,1-1 0,-1 0 0,0-1 0,0 0 0,0-1 0,-1 0 0,1-1 0,0-1 0,-1 0 0,1 0 0,0-2 0,-23-4 0,34 6-134,1-1-1,-1 1 0,0 0 0,0-1 0,1 0 1,-1 1-1,0-1 0,1 0 0,-1 0 0,1 0 1,-1 0-1,1 0 0,-1 0 0,1 0 0,0 0 1,-1-1-1,1 1 0,0 0 0,0-1 0,0 1 1,0-1-1,-1-3 0,2 4-91,0-1 0,0 0 0,0 0 1,0 0-1,1 0 0,-1 1 0,1-1 0,-1 0 0,1 0 0,-1 1 0,1-1 1,0 0-1,0 1 0,0-1 0,0 1 0,0-1 0,0 1 0,2-2 0,10-9-1902,0 0 0,0 1 1,27-16-1,-27 17 75,25-17-4620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2.609"/>
    </inkml:context>
    <inkml:brush xml:id="br0">
      <inkml:brushProperty name="width" value="0.025" units="cm"/>
      <inkml:brushProperty name="height" value="0.025" units="cm"/>
    </inkml:brush>
  </inkml:definitions>
  <inkml:trace contextRef="#ctx0" brushRef="#br0">0 230 12716,'0'0'5621,"7"-11"-3389,3-4-1877,-2 0 0,1 0 1,-2-1-1,0 0 0,-1 0 0,-1-1 1,0 0-1,-1 0 0,-1 0 0,1-19 0,-4 35-314,1 0-1,-1 1 0,0-1 0,0 1 0,0-1 0,0 0 0,0 1 0,0-1 0,0 0 0,0 1 0,0-1 1,0 0-1,0 1 0,0-1 0,0 0 0,-1 1 0,1-1 0,0 1 0,0-1 0,-1 0 0,1 1 0,0-1 1,-1 1-1,1-1 0,0 1 0,-1-1 0,1 1 0,-1-1 0,1 1 0,-1 0 0,1-1 0,-1 1 0,0 0 1,1-1-1,-1 1 0,1 0 0,-1-1 0,0 1 0,1 0 0,-1 0 0,-1 0 0,1 0-7,-1 1-1,1 0 1,0-1-1,0 1 1,-1 0-1,1 0 1,0 0-1,0 0 1,0 0-1,0 0 1,0 0-1,0 0 0,0 0 1,0 1-1,1-1 1,-1 0-1,0 1 1,0 1-1,-4 12-30,1 0-1,0 0 0,1 0 0,1 0 0,1 0 1,0 1-1,0-1 0,2 1 0,0-1 1,1 0-1,0 1 0,8 23 0,-9-36-32,-1 0 0,2 0 0,-1 0 0,0-1 0,1 1 0,-1 0-1,1-1 1,0 1 0,-1-1 0,2 1 0,-1-1 0,0 0 0,0 0 0,0 0 0,1 0-1,0 0 1,-1-1 0,1 1 0,0-1 0,-1 1 0,1-1 0,0 0 0,0 0-1,0-1 1,0 1 0,0 0 0,0-1 0,0 0 0,0 0 0,0 0 0,1 0-1,-1 0 1,3-1 0,0-1-275,0 0 0,-1 0 0,1-1-1,-1 0 1,0 0 0,1 0 0,-2-1-1,1 1 1,0-1 0,-1-1 0,1 1 0,-1 0-1,0-1 1,-1 0 0,7-10 0,-3 4-1034,-1-1 0,0 0 0,0-1 0,-2 1 0,1-1 0,-2 0 0,5-26 0,-4-3-2338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2.957"/>
    </inkml:context>
    <inkml:brush xml:id="br0">
      <inkml:brushProperty name="width" value="0.025" units="cm"/>
      <inkml:brushProperty name="height" value="0.025" units="cm"/>
    </inkml:brush>
  </inkml:definitions>
  <inkml:trace contextRef="#ctx0" brushRef="#br0">2 95 6919,'0'0'13762,"-1"10"-13634,0-3-135,1-1 1,0 1-1,0 0 0,1 0 1,0-1-1,0 1 0,1 0 1,0-1-1,0 1 0,0-1 1,1 0-1,0 1 0,0-1 1,0-1-1,1 1 0,0 0 1,0-1-1,1 0 0,-1 0 1,1 0-1,0-1 0,0 1 1,10 5-1,-12-8 64,0 0 0,0 0-1,0-1 1,0 1 0,1-1 0,-1 0 0,0 0 0,1 0 0,-1 0-1,1 0 1,0-1 0,-1 0 0,1 0 0,-1 0 0,1 0 0,-1 0-1,1-1 1,0 1 0,-1-1 0,0 0 0,5-2 0,-4 1 127,-1 0 0,0-1 1,1 0-1,-1 0 1,0 0-1,-1 0 0,1 0 1,0 0-1,-1-1 1,0 0-1,0 1 0,0-1 1,0 0-1,0 0 0,-1 0 1,0 0-1,1-6 1,1-1 78,-1 0 0,0 0 0,-1 0 0,0-1 0,-1 1 0,0 0 1,-1-1-1,0 1 0,-3-13 0,3 20-231,0 1-1,0-1 1,0 0 0,0 1 0,-1 0-1,0-1 1,0 1 0,0 0-1,0 0 1,0 0 0,0 0-1,-1 0 1,1 0 0,-1 1 0,0-1-1,0 1 1,0 0 0,0 0-1,0 0 1,-1 0 0,1 0-1,0 1 1,-1 0 0,1-1-1,-1 1 1,0 1 0,1-1 0,-1 0-1,0 1 1,-6 0 0,-3 2-577,16 1 1641,7-3-3038,-2-6-7718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3.314"/>
    </inkml:context>
    <inkml:brush xml:id="br0">
      <inkml:brushProperty name="width" value="0.025" units="cm"/>
      <inkml:brushProperty name="height" value="0.025" units="cm"/>
    </inkml:brush>
  </inkml:definitions>
  <inkml:trace contextRef="#ctx0" brushRef="#br0">0 0 7431,'0'0'18193,"38"29"-20275,-38-35-2242,0-6-6790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3.768"/>
    </inkml:context>
    <inkml:brush xml:id="br0">
      <inkml:brushProperty name="width" value="0.025" units="cm"/>
      <inkml:brushProperty name="height" value="0.025" units="cm"/>
    </inkml:brush>
  </inkml:definitions>
  <inkml:trace contextRef="#ctx0" brushRef="#br0">6 100 7399,'-1'-10'3582,"-2"-38"-747,2 7 2044,1 42-4840,0-1-1,0 0 1,0 0 0,0 0-1,0 1 1,0-1 0,1 0-1,-1 0 1,0 0-1,0 0 1,0 0 0,0 1-1,0-1 1,0 0 0,1 0-1,-1 0 1,0 0 0,0 0-1,0 0 1,0 0 0,1 0-1,-1 1 1,0-1-1,0 0 1,0 0 0,1 0-1,-1 0 1,0 0 0,0 0-1,0 0 1,1 0 0,-1 0-1,0 0 1,0 0 0,0 0-1,1 0 1,-1-1-1,0 1 1,0 0 0,0 0-1,0 0 1,1 0 0,-1 0-1,0 0 1,0 0 0,0 0-1,0-1 1,0 1 0,1 0-1,-1 0 1,0 0-1,0 0 1,0-1 0,0 1-1,0 0 1,0 0 0,0 0-1,0 0 1,0-1 0,1 1-1,-1 0 1,0 0 0,0 0-1,0-1 1,10 16 385,3 22 572,-1 1 0,11 74 0,-14-66-897,21 69 1,-30-112-130,1-1-1,0 1 1,0-1-1,0 1 1,0-1-1,0 0 1,0 0-1,1 1 1,-1-1-1,1 0 1,0 0-1,0 0 1,-1 0-1,1-1 1,0 1-1,1 0 1,-1-1-1,0 0 1,0 1-1,1-1 1,-1 0-1,4 1 1,-3-2-104,0 0 1,0 0-1,0 0 0,0 0 1,0-1-1,-1 1 0,1-1 1,0 0-1,0 0 1,0 0-1,-1 0 0,1 0 1,-1-1-1,1 1 0,-1-1 1,1 0-1,-1 0 1,0 0-1,4-3 0,4-6-1600,0 0 0,-1 0 1,0-1-1,7-14 0,8-16-6204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4.644"/>
    </inkml:context>
    <inkml:brush xml:id="br0">
      <inkml:brushProperty name="width" value="0.025" units="cm"/>
      <inkml:brushProperty name="height" value="0.025" units="cm"/>
    </inkml:brush>
  </inkml:definitions>
  <inkml:trace contextRef="#ctx0" brushRef="#br0">51 362 11371,'-4'8'3262,"-3"2"-2763,1 0 0,1 0 0,0 1 0,0 0 0,1 0 0,0 1 0,1-1 1,1 1-1,0 0 0,0-1 0,0 15 0,2-25-493,0 0 0,0 0 0,0-1 0,0 1-1,0 0 1,1 0 0,-1-1 0,0 1 0,0 0 0,1-1-1,-1 1 1,0 0 0,0-1 0,1 1 0,-1 0 0,1-1-1,-1 1 1,1-1 0,-1 1 0,1-1 0,-1 1 0,1-1-1,-1 1 1,1-1 0,0 1 0,-1-1 0,1 0 0,0 1-1,-1-1 1,1 0 0,0 0 0,0 1 0,-1-1 0,1 0-1,0 0 1,-1 0 0,1 0 0,0 0 0,0 0 0,-1 0-1,1 0 1,0 0 0,0-1 0,-1 1 0,1 0 0,1-1-1,1 0 12,1-1 0,-1 1 0,0-1 0,1 0 0,-1 0 0,0 0 0,0 0 0,4-5 0,13-18 179,0-1 0,-2-1 1,-1-1-1,17-39 0,-9 20-93,-25 47-103,0-1 1,0 0-1,0 1 1,1-1-1,-1 1 0,0-1 1,0 1-1,0-1 1,1 1-1,-1-1 1,0 1-1,1 0 0,-1-1 1,1 1-1,-1-1 1,0 1-1,1 0 1,-1-1-1,1 1 0,-1 0 1,1-1-1,-1 1 1,1 0-1,-1 0 0,1 0 1,-1-1-1,1 1 1,-1 0-1,1 0 1,-1 0-1,1 0 0,0 0 1,-1 0-1,1 0 1,-1 0-1,1 0 0,-1 0 1,1 0-1,-1 0 1,1 1-1,-1-1 1,1 0-1,-1 0 0,1 1 1,-1-1-1,1 0 1,-1 1-1,1-1 1,-1 0-1,1 1 0,-1-1 1,0 0-1,1 1 1,-1-1-1,0 1 0,1-1 1,-1 1-1,0-1 1,0 1-1,1-1 1,-1 2-1,17 38 310,-14-31-240,2 6-16,13 28-8,-17-42-43,0 1 0,0-1-1,-1 1 1,1 0-1,0-1 1,1 0-1,-1 1 1,0-1 0,0 0-1,1 1 1,-1-1-1,1 0 1,-1 0-1,1 0 1,-1 0 0,1-1-1,-1 1 1,1 0-1,0-1 1,2 1-1,-3-1 23,1 0-1,-1-1 0,0 1 0,1-1 0,-1 1 1,0-1-1,1 1 0,-1-1 0,0 0 0,0 0 0,0 0 1,0 0-1,1 0 0,-1 0 0,0 0 0,-1 0 0,1 0 1,0 0-1,0 0 0,0-1 0,-1 1 0,1 0 1,-1-1-1,1-1 0,17-44 569,-13 29-525,8-19-42,-10 25-250,1 0-1,0-1 1,1 2 0,0-1 0,1 0 0,0 1 0,10-13 0,-15 24 170,-1-1 0,0 1 1,1-1-1,-1 1 0,1 0 0,-1-1 1,1 1-1,-1-1 0,1 1 1,-1 0-1,1 0 0,-1-1 0,1 1 1,-1 0-1,1 0 0,0 0 1,-1 0-1,1-1 0,-1 1 0,1 0 1,-1 0-1,1 0 0,0 0 1,-1 0-1,1 0 0,-1 1 0,1-1 1,0 0-1,-1 0 0,1 0 1,-1 0-1,1 1 0,-1-1 0,1 0 1,-1 1-1,1-1 0,-1 0 1,1 1-1,-1-1 0,1 1 1,-1-1-1,0 0 0,1 1 0,-1-1 1,0 1-1,1-1 0,-1 1 1,0 0-1,0-1 0,1 1 0,-1 0 1,15 39-239,-11-27-67,-4-11 338,1-1 0,-1 0 0,1 1 0,-1-1 0,1 0 0,0 1 0,0-1 0,-1 0 0,1 0 0,0 1 0,0-1 0,0 0 0,0 0 0,0 0 0,0 0 0,1 0 0,-1-1 0,0 1 0,0 0 0,1-1 0,-1 1 0,2 0 0,-1-1-21,-1 0 1,0-1-1,0 1 1,0-1-1,1 1 1,-1-1-1,0 1 1,0-1-1,0 0 1,0 0-1,0 1 1,0-1-1,0 0 1,-1 0-1,1 0 1,0 0-1,0 0 1,-1 0-1,1 0 1,0-2-1,6-12-357,0 0 0,-1-1 0,4-17 0,-6 17 265,-2 10 125,8-17-93,-6 23 100,0 14 99,-1 3 205,0 1-1,1-1 1,1 0 0,1 0 0,0-1 0,1 1-1,1-2 1,0 1 0,1-1 0,1 0 0,1-1-1,0 0 1,0 0 0,23 19 0,-22-22-267,-1 0-1,0 1 1,-1 0 0,0 1 0,-1 0-1,10 18 1,-16-24 59,0 0 0,0-1 0,0 1 0,-1 0 0,0 0 0,-1 0 0,1 1 0,-1-1 0,-1 0 0,0 0 0,0 1 0,0-1 0,-1 0 0,0 0 0,0 1 0,-3 7 1,3-12-82,0 0 1,0 0 0,0 0 0,0 0 0,-1 0-1,1 0 1,-1 0 0,0-1 0,0 1 0,0-1 0,0 0-1,-1 1 1,1-1 0,0 0 0,-1 0 0,0 0 0,1-1-1,-1 1 1,0-1 0,0 1 0,0-1 0,0 0-1,0 0 1,0 0 0,0-1 0,0 1 0,0-1 0,-1 0-1,1 1 1,0-1 0,0-1 0,0 1 0,-1 0 0,1-1-1,-3-1 1,2 1-37,-1 0 0,1-1 0,0 1 0,0-1 0,0 0 0,0 0-1,0-1 1,0 1 0,0-1 0,1 0 0,-1 0 0,1 0 0,0-1 0,0 1 0,0-1-1,1 1 1,-1-1 0,1 0 0,0 0 0,0 0 0,0 0 0,0-1 0,1 1 0,-2-6-1,2-5 10,0 1 0,0-1 0,1 0 0,1 1-1,0-1 1,1 1 0,1-1 0,0 1 0,8-21-1,6-5 41,38-70 0,-32 70 27,25-63 0,-45 93 136,0 0-1,-1 0 1,0 0-1,0 0 1,-1 0-1,0-17 1,-1 25-120,0 0 1,0 0 0,0-1-1,0 1 1,-1 0 0,1 0-1,0-1 1,-1 1 0,0 0 0,1 0-1,-1 0 1,0 0 0,0 0-1,0 0 1,0 0 0,-1 0-1,1 0 1,0 0 0,-1 0-1,0 1 1,1-1 0,-1 1-1,0-1 1,0 1 0,1 0 0,-1 0-1,0 0 1,0 0 0,-1 0-1,1 0 1,0 0 0,0 1-1,0-1 1,-4 0 0,5 1-74,0 0 0,0 0 0,-1 0 0,1 0 0,0 1 0,0-1 0,0 0 0,0 0 0,-1 1 0,1-1 0,0 1 0,0-1 0,0 1 0,0 0 0,0-1 0,0 1 0,0 0 0,0 0 0,1-1 0,-1 1 0,0 0 0,0 0 0,0 1 0,-11 33-57,11-23 84,0 1 0,0-1 0,4 24 1,-3-33-38,1 0 0,-1 0 0,1 0 0,0-1 0,0 1 0,0 0 0,1 0 0,-1-1 0,1 1 0,-1 0 0,1-1 0,0 0 1,0 1-1,0-1 0,0 0 0,0 0 0,1 0 0,-1 0 0,1 0 0,-1-1 0,1 1 0,0-1 0,3 2 0,-3-2-350,1 0 0,0 0 0,0 0 0,-1-1 0,1 1 0,0-1 0,0 0 0,0 0 0,-1 0 0,1-1 0,7-1-1,17-9-4786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5.492"/>
    </inkml:context>
    <inkml:brush xml:id="br0">
      <inkml:brushProperty name="width" value="0.025" units="cm"/>
      <inkml:brushProperty name="height" value="0.025" units="cm"/>
    </inkml:brush>
  </inkml:definitions>
  <inkml:trace contextRef="#ctx0" brushRef="#br0">15 131 11499,'-2'-9'3603,"1"-5"-2305,0 9-646,1-1 0,-1 1 0,0-1-1,0 1 1,0 0 0,-1 0 0,-3-6 0,110 257-196,-81-186-431,-24-58-28,1 0 0,0 0 0,0 1 1,0-1-1,0 0 0,0 0 1,0 0-1,1-1 0,-1 1 1,1 0-1,-1 0 0,1-1 1,2 2-1,-4-2 15,1-1 0,-1 0 0,1 0 1,-1 0-1,1 0 0,-1 0 0,1 0 0,-1 0 0,1 0 1,-1 0-1,1 0 0,-1 0 0,1-1 0,-1 1 0,1 0 1,-1 0-1,1 0 0,-1-1 0,1 1 0,-1 0 0,1-1 1,-1 1-1,0 0 0,1-1 0,-1 1 0,1 0 0,-1-1 1,0 1-1,1-1 0,-1 1 0,0-1 0,0 1 1,1-1-1,3-8 334,0-1 0,-1 1 0,0-1 0,3-12 0,-6 18-210,23-103 1512,-10 43-761,29-87 0,-38 155-8904,-4-3 7652,0 13-7226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5.809"/>
    </inkml:context>
    <inkml:brush xml:id="br0">
      <inkml:brushProperty name="width" value="0.025" units="cm"/>
      <inkml:brushProperty name="height" value="0.025" units="cm"/>
    </inkml:brush>
  </inkml:definitions>
  <inkml:trace contextRef="#ctx0" brushRef="#br0">0 59 14638,'0'0'3555,"56"15"-2978,-37-11-481,5-3-288,1-1-993,-6 0-1634,1-6-608,-2-14 1056,-2-6 33,-4 0-1730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6.703"/>
    </inkml:context>
    <inkml:brush xml:id="br0">
      <inkml:brushProperty name="width" value="0.025" units="cm"/>
      <inkml:brushProperty name="height" value="0.025" units="cm"/>
    </inkml:brush>
  </inkml:definitions>
  <inkml:trace contextRef="#ctx0" brushRef="#br0">131 330 12876,'0'0'7682,"-12"10"-6027,-4 3-916,-1 2 0,-19 22 1,30-30-495,1-1 0,-1 2 1,1-1-1,1 0 1,0 1-1,0 0 0,0 0 1,1 0-1,0 0 0,-3 18 1,6-25-239,0 1 0,0-1 1,1 0-1,-1 0 0,0 1 0,0-1 1,1 0-1,-1 0 0,1 1 1,-1-1-1,1 0 0,0 0 0,-1 0 1,1 0-1,0 0 0,0 0 1,0 0-1,0 0 0,-1 0 0,1 0 1,1 0-1,-1 0 0,0-1 1,0 1-1,0 0 0,0-1 0,0 1 1,1-1-1,-1 0 0,0 1 1,0-1-1,1 0 0,-1 0 0,0 1 1,1-1-1,-1 0 0,0 0 1,1-1-1,0 1 0,6 0 37,-1 0 0,0 0 0,0-1-1,0 0 1,1 0 0,6-3 0,-6 1-47,0-1 1,0-1-1,0 1 1,0-1-1,-1-1 1,0 1-1,0-1 1,-1-1-1,1 1 1,-1-1-1,-1 0 1,10-14-1,-7 6-66,1 1 0,-2-2-1,0 1 1,0-1 0,7-30-1,-13 25-985,-13 38 657,-13 38 212,23-51 188,0 1-1,1 0 1,0 0-1,0 0 0,0 0 1,1 0-1,0 0 1,0 0-1,0 0 1,0 0-1,1 0 0,0 0 1,0 0-1,2 6 1,-2-9 16,1 0 1,-1 0 0,1 0 0,0 0 0,-1 0-1,1 0 1,0-1 0,0 1 0,0-1-1,1 1 1,-1-1 0,0 0 0,1 0 0,-1 0-1,0 0 1,1 0 0,-1 0 0,1-1-1,-1 1 1,1-1 0,-1 0 0,1 0-1,0 0 1,-1 0 0,1 0 0,-1 0 0,1-1-1,4 0 1,1-1 60,0-1 0,0 1 0,0-1 0,0-1-1,0 0 1,-1 0 0,1 0 0,-1-1 0,0 0 0,0 0-1,-1 0 1,12-13 0,-3 0-30,0 0 1,0-1-1,16-31 1,-17 27-89,-2 0 1,-1-1-1,-1 0 1,-1 0-1,-1-1 1,-1-1 0,-1 1-1,-1-1 1,1-36-1,-6 60 14,1 1-1,-1 0 1,0-1-1,0 1 1,0 0-1,-1-1 1,1 1-1,0 0 1,0 0-1,-1-1 1,1 1 0,-1 0-1,1 0 1,-1 0-1,1-1 1,-1 1-1,0 0 1,-1-1-1,2 1 19,-1 1-1,1 0 0,-1 0 1,0 0-1,1 0 0,-1 0 1,0 0-1,1 0 1,-1 0-1,0 0 0,1 0 1,-1 0-1,1 0 0,-1 0 1,0 0-1,1 1 1,-1-1-1,1 0 0,-1 0 1,1 1-1,-1-1 0,0 0 1,1 1-1,-1-1 1,0 1-1,-4 4 19,1 0 1,-1-1-1,1 1 1,0 1-1,-6 10 0,-14 28 192,2 1 0,-26 78 0,39-94-108,1 2 0,2-1 0,0 1 1,3 0-1,-1 45 0,4-72-86,0 0 0,1 1-1,0-1 1,0 0 0,0 0-1,0 0 1,1 0 0,-1 0-1,1 0 1,0 0 0,0 0 0,1-1-1,-1 1 1,1-1 0,0 1-1,0-1 1,5 5 0,-6-7 7,0 0 1,0 1-1,0-1 1,0 0 0,0 0-1,0 0 1,0-1-1,1 1 1,-1 0-1,0-1 1,0 1 0,1-1-1,-1 0 1,0 0-1,1 0 1,-1 0-1,0 0 1,0 0 0,1-1-1,-1 1 1,0-1-1,0 0 1,1 0 0,-1 1-1,0-1 1,0 0-1,0-1 1,0 1-1,0 0 1,-1-1 0,1 1-1,0-1 1,-1 1-1,3-4 1,3-3 29,0-1 0,-1 0-1,0-1 1,-1 1 0,0-1 0,-1 0 0,1-1 0,3-18 0,16-88 91,-21 103-120,-2 8-5,1 0 0,-1-1 1,-1 1-1,1 0 0,-1 0 1,0 0-1,0-1 0,-3-11 1,3 18-28,-1 0-1,0 1 1,1-1 0,-1 0 0,0 0 0,1 0 0,-1 1-1,0-1 1,1 0 0,-1 1 0,1-1 0,-1 0-1,1 1 1,-1-1 0,0 1 0,1-1 0,0 1 0,-1-1-1,1 1 1,-1 0 0,1-1 0,0 1 0,-1-1-1,1 1 1,0 0 0,0-1 0,-1 1 0,1 0 0,0 0-1,-13 22-94,8-8 109,0 0-1,1 0 1,0 0 0,1 0-1,-1 18 1,4-28 12,0 0 0,0-1 0,0 1 0,1 0 0,-1 0 0,1 0-1,1-1 1,-1 1 0,3 6 0,-3-9 0,0 0 0,0 0 0,1 0 0,-1-1 0,1 1 0,-1 0 0,1 0 0,-1-1 0,1 1 0,0-1 0,0 0 0,0 1-1,0-1 1,0 0 0,0 0 0,0 0 0,0 0 0,0-1 0,1 1 0,2 0 0,1 0 28,1 0 0,-1-1 1,0 0-1,0 0 0,0 0 0,1-1 1,-1 0-1,0 0 0,0 0 0,0-1 1,0 0-1,0 0 0,-1-1 0,1 1 1,0-1-1,-1 0 0,0-1 0,0 0 1,0 1-1,0-1 0,6-8 0,5-6 11,-1-2-1,-1 0 1,-1 0-1,13-28 0,6-7-113,-59 128 406,19-55-295,-35 100 593,39-107-583,1 0 1,1 0 0,0 1 0,1-1-1,0 1 1,1-1 0,0 1 0,3 18-1,-2-28-48,-1 0-1,1 0 1,0 0-1,0 0 0,0-1 1,0 1-1,0 0 0,1 0 1,-1-1-1,0 1 1,1-1-1,-1 0 0,1 1 1,0-1-1,-1 0 1,1 0-1,0 0 0,0 0 1,0 0-1,0 0 1,0-1-1,-1 1 0,1-1 1,0 1-1,1-1 1,-1 0-1,0 1 0,0-1 1,0 0-1,0 0 0,0-1 1,0 1-1,0 0 1,0-1-1,2 0 0,2 0-110,0 0-1,0-1 1,-1 1-1,1-1 1,-1 0-1,1-1 0,-1 1 1,0-1-1,0 0 1,0 0-1,7-7 0,-7 4-573,0 0 0,-1 0 0,0 0-1,0-1 1,0 0 0,-1 0 0,0 0-1,3-12 1,5-36-7560,-2-5-7192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6.140"/>
    </inkml:context>
    <inkml:brush xml:id="br0">
      <inkml:brushProperty name="width" value="0.025" units="cm"/>
      <inkml:brushProperty name="height" value="0.025" units="cm"/>
    </inkml:brush>
  </inkml:definitions>
  <inkml:trace contextRef="#ctx0" brushRef="#br0">23 77 480,'0'0'4704,"1"-8"-573,-1-3-2761,1-25 4019,-5 44-829,-8 13-4380,9-8-162,1 0 0,0 1 0,1-1 0,0 0 0,1 0 0,1 1 0,4 22 0,-5-35-12,0 0 0,0 0-1,0 0 1,0 0-1,1 0 1,-1 0-1,0 0 1,1 0-1,-1 0 1,1 0 0,-1 0-1,1 0 1,0 0-1,-1 0 1,1 0-1,0 0 1,0-1-1,0 1 1,-1 0-1,1-1 1,0 1 0,0 0-1,0-1 1,0 1-1,0-1 1,0 0-1,0 1 1,0-1-1,0 0 1,0 1-1,0-1 1,0 0 0,1 0-1,-1 0 1,0 0-1,0 0 1,0 0-1,0 0 1,0-1-1,0 1 1,0 0-1,0-1 1,0 1 0,0 0-1,0-1 1,0 1-1,0-1 1,0 0-1,0 1 1,0-1-1,0 0 1,-1 1-1,1-1 1,1-1 0,3-3 186,1 0 1,-1 0 0,-1 0 0,1-1 0,-1 0 0,7-10-1,-7 6 37,0 1 0,0-1-1,0-1 1,-2 1-1,1 0 1,-1-1-1,-1 0 1,0 1 0,0-1-1,-2-16 1,1 26-212,0 0 1,0 1-1,0-1 1,0 1 0,0-1-1,0 1 1,0-1-1,0 0 1,0 1-1,0-1 1,-1 1 0,1-1-1,0 1 1,0-1-1,-1 1 1,1-1-1,0 1 1,-1-1 0,1 1-1,0-1 1,-1 1-1,1 0 1,-1-1-1,1 1 1,-1-1 0,1 1-1,-1 0 1,1 0-1,-1-1 1,1 1-1,-1 0 1,1 0 0,-1 0-1,1-1 1,-1 1-1,1 0 1,-1 0-1,0 0 1,1 0 0,-1 0-1,1 0 1,-1 0-1,1 0 1,-1 0-1,0 1 1,1-1 0,-1 0-1,1 0 1,-1 0-1,1 1 1,-1-1-1,1 0 1,-1 1 0,0-1-1,-1 1-37,0 0 0,0 1-1,1-1 1,-1 0 0,0 1 0,1-1 0,-1 1-1,0-1 1,1 1 0,0 0 0,-1 0 0,1 0-1,-2 3 1,-4 36-1063,11-22-1384,-3-18 2211,-1-1 0,1 1 0,-1-1 1,1 1-1,-1-1 0,1 1 0,-1-1 0,1 1 1,-1-1-1,1 0 0,-1 1 0,1-1 0,0 0 1,-1 1-1,1-1 0,0 0 0,-1 0 0,1 0 1,0 1-1,-1-1 0,1 0 0,0 0 0,-1 0 0,2 0 1,13-2-6226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6.590"/>
    </inkml:context>
    <inkml:brush xml:id="br0">
      <inkml:brushProperty name="width" value="0.025" units="cm"/>
      <inkml:brushProperty name="height" value="0.025" units="cm"/>
    </inkml:brush>
  </inkml:definitions>
  <inkml:trace contextRef="#ctx0" brushRef="#br0">54 31 4132,'0'0'13191,"-7"9"-12118,2-4-940,0 2 0,0-1 0,1 0 0,-1 1 0,2 0 0,-1 0 0,1 0 0,0 0 0,0 1 0,-2 14 0,3-9 1628,6-24-1052,9-27-585,8-5 3239,-21 57-3362,0 34 55,8 65 0,-8-111-46,0 0 0,0-1 1,0 1-1,0 0 1,1-1-1,-1 1 1,1-1-1,-1 1 0,1 0 1,0-1-1,-1 0 1,1 1-1,0-1 1,0 1-1,0-1 1,0 0-1,2 2 0,-2-3-2,-1 0 0,1 0-1,0 1 1,-1-1-1,1 0 1,0 0-1,-1 0 1,1-1-1,0 1 1,-1 0 0,1 0-1,0 0 1,-1 0-1,1-1 1,-1 1-1,1 0 1,0 0-1,-1-1 1,1 1 0,-1-1-1,1 1 1,-1 0-1,1-1 1,-1 1-1,1-1 1,-1 1-1,1-2 1,3-3 52,0-1 1,0 1-1,-1-1 0,1 0 1,-1 0-1,3-11 1,7-29 97,-8 24-158,2 0 1,0 1-1,1 0 0,15-27 1,-23 47-4,0 0 1,0 1-1,1-1 0,-1 0 1,1 0-1,-1 0 1,1 0-1,-1 1 0,1-1 1,0 0-1,-1 1 0,1-1 1,0 0-1,-1 1 1,1-1-1,0 1 0,0-1 1,0 1-1,-1-1 1,1 1-1,0-1 0,0 1 1,0 0-1,0 0 0,0-1 1,0 1-1,0 0 1,0 0-1,1 0 0,-1 1-4,1 0-1,-1 0 1,0 0-1,0 0 1,0 0-1,0 0 1,0 1-1,0-1 1,-1 0-1,1 0 1,0 1-1,0-1 1,-1 1-1,1-1 0,0 3 1,10 60-152,-6 10 218,16-120-257,4-13-5775,-12 31-871,-5 9-1180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6.985"/>
    </inkml:context>
    <inkml:brush xml:id="br0">
      <inkml:brushProperty name="width" value="0.025" units="cm"/>
      <inkml:brushProperty name="height" value="0.025" units="cm"/>
    </inkml:brush>
  </inkml:definitions>
  <inkml:trace contextRef="#ctx0" brushRef="#br0">17 0 3876,'0'0'15785,"-3"11"-15737,-1 7 42,1-1-1,0 1 1,0 21-1,4-38-75,0 0 0,0 0-1,0 0 1,0 0 0,0 0 0,0 0 0,0 0-1,0-1 1,0 1 0,1 0 0,-1-1 0,0 1-1,0-1 1,1 0 0,-1 1 0,0-1 0,1 0-1,-1 0 1,0 0 0,1 0 0,-1 0 0,1 0-1,-1 0 1,3-1 0,38-1 41,-2-7-176,-31 6 99,0 1 0,0 0-1,0 1 1,0-1 0,1 2-1,14 0 1,-23 2 146,0 1 0,0-1 0,0 1 0,0 0 0,0-1-1,0 1 1,-1 0 0,1 0 0,-1 0 0,0-1 0,0 1 0,0 0 0,0 0 0,-1-1 0,0 4 0,1 3 311,-1 0-130,1 0 1,-2 0-1,1 0 0,-1 0 0,-1-1 1,1 1-1,-6 9 0,8-15-316,-1-1-1,0 0 0,0 1 1,-1-1-1,1 0 0,0 0 1,-1 0-1,1 0 0,-1 0 1,0 0-1,1 0 1,-1 0-1,0-1 0,0 1 1,0 0-1,0-1 0,-1 0 1,1 0-1,0 0 0,-1 0 1,1 0-1,0 0 0,-1 0 1,1-1-1,-1 1 0,1-1 1,-1 0-1,0 0 0,-3 0 1,5 0-239,0-1 1,0 0 0,0 0 0,-1 1-1,1-1 1,0 0 0,0 0-1,0 0 1,1 0 0,-1 0-1,0-1 1,0 1 0,0 0-1,1 0 1,-1 0 0,1-1 0,-1 1-1,1 0 1,-1-1 0,1 1-1,0 0 1,0-1 0,0 1-1,-1 0 1,1-1 0,1 1 0,-1-1-1,0 1 1,0-2 0,0-16-5570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8.210"/>
    </inkml:context>
    <inkml:brush xml:id="br0">
      <inkml:brushProperty name="width" value="0.025" units="cm"/>
      <inkml:brushProperty name="height" value="0.025" units="cm"/>
    </inkml:brush>
  </inkml:definitions>
  <inkml:trace contextRef="#ctx0" brushRef="#br0">7 276 8616,'0'0'11157,"-1"4"-9705,0 0-1292,-2 19 2543,2-19-1297,0-13-769,20 68-695,-3-4 133,-8-23-46,2 0 0,0-1 0,2 0 0,2-1-1,1 0 1,20 30 0,-34-58-22,0-1 0,0 1 0,1 0 0,-1 0 0,1-1 0,-1 1 0,1-1 0,0 1 0,-1-1-1,1 0 1,0 0 0,0 0 0,0 0 0,2 1 0,-3-2-2,-1 0 0,1 0 0,0 0 0,-1 0-1,1 0 1,-1 0 0,1 0 0,-1-1 0,1 1 0,-1 0 0,1 0 0,-1-1-1,1 1 1,-1 0 0,1 0 0,-1-1 0,0 1 0,1-1 0,-1 1 0,1 0-1,-1-1 1,0 1 0,1-1 0,-1 1 0,0-1 0,0 1 0,1-1 0,-1 1-1,0-1 1,0 1 0,0-1 0,0 1 0,1-1 0,-1-3 11,1 0-1,-1 0 1,0 0 0,0 0 0,0 0 0,-1 0 0,1 0-1,-1 0 1,0 0 0,0 0 0,0 1 0,0-1 0,-4-6-1,-1 0-46,-1 0 0,0 1 0,0 0 0,-1 0 0,-10-9 0,14 15 14,0-1 0,0 1 0,0 0 1,0 0-1,0 1 0,-1-1 0,1 1 1,-1 0-1,0 0 0,0 0 1,0 1-1,0 0 0,0 0 0,-6 0 1,10 1-182,23 7-3363,-10-8 2509,-1 1-1,1-2 0,0 0 1,-1 0-1,0-1 0,0 0 0,0-1 1,13-6-1,-17 7 753,0-1 1,-1 0-1,1 0 0,-1-1 1,0 0-1,0 0 0,0-1 1,5-6-1,-10 11 570,0-1 0,0 1 0,0-1 0,0 0 0,-1 1 0,1-1 1,0 0-1,-1 0 0,1 1 0,-1-1 0,0 0 0,0 0 0,1 0 0,-1 0 0,0 0 0,-1 1 1,1-1-1,0-3 0,-1 5-101,1-1-1,0 0 1,-1 0 0,1 0 0,0 1-1,-1-1 1,1 0 0,-1 0 0,1 1 0,-1-1-1,1 0 1,-1 1 0,1-1 0,-1 1 0,0-1-1,1 1 1,-1-1 0,0 1 0,0-1-1,1 1 1,-1 0 0,0-1 0,0 1 0,0 0-1,1 0 1,-1 0 0,0-1 0,0 1 0,0 0-1,0 0 1,0 0 0,1 0 0,-1 0-1,0 1 1,0-1 0,0 0 0,0 0 0,1 0-1,-2 1 1,0 1-140,1-1-1,0 0 1,0 1-1,-1-1 1,1 1-1,0-1 1,0 1 0,1-1-1,-1 1 1,0 0-1,0-1 1,1 1-1,-1 0 1,1 0-1,0 0 1,-1-1 0,1 1-1,0 0 1,0 0-1,0 0 1,1 3-1,1 42 75,-2-45-97,0-1 0,0 1 0,1-1 0,-1 1 0,0-1 0,1 0 0,-1 1 0,1-1 0,-1 1 0,1-1 0,-1 0 0,1 1 0,0-1 0,0 0 0,0 0 0,0 0 0,0 0 0,0 0 0,0 0 0,0 0 0,0 0 0,0 0 0,1 0 0,-1 0-1,0-1 1,1 1 0,-1-1 0,1 1 0,-1-1 0,0 1 0,1-1 0,-1 0 0,3 1 0,-1-2 6,-1 1-1,1 0 1,0-1-1,-1 1 1,1-1-1,-1 0 1,1 0-1,-1 0 1,1 0-1,-1 0 1,1-1 0,-1 1-1,0-1 1,0 1-1,0-1 1,0 0-1,0 0 1,2-2-1,25-39 28,-24 33-130,1 1 0,0 0 0,1 1 0,-1 0 0,2 0 0,14-14 0,-21 22 74,-1-1 0,1 1 0,0 0 0,0-1 0,0 1 0,-1-1 0,1 1 0,0 0 0,0 0 0,0-1 0,0 1 0,0 0 0,0 0 0,0 0-1,0 0 1,-1 0 0,1 0 0,0 0 0,0 1 0,0-1 0,0 0 0,0 0 0,0 1 0,0-1 0,-1 0 0,1 1 0,0-1 0,0 1 0,0-1 0,-1 1 0,1 0-1,0-1 1,-1 1 0,1 0 0,-1-1 0,1 1 0,-1 0 0,1 0 0,-1-1 0,1 1 0,-1 0 0,1 0 0,-1 0 0,0 0 0,0 0 0,0-1 0,1 1 0,-1 2 0,11 60 778,-8-42-527,-3-19-173,1 0 0,-1 0 0,0 0-1,1-1 1,-1 1 0,1 0-1,-1-1 1,1 1 0,0 0-1,0-1 1,0 1 0,0-1 0,2 4-1,-2-6-26,-1 1-1,0 0 1,1 0-1,-1 0 0,1 0 1,-1 0-1,1-1 1,-1 1-1,1 0 0,-1 0 1,0-1-1,1 1 1,-1 0-1,0-1 0,1 1 1,-1 0-1,0-1 1,1 1-1,-1 0 1,0-1-1,0 1 0,1-1 1,-1 1-1,0-1 1,0 1-1,0 0 0,0-1 1,1 1-1,-1-1 1,0 0-1,13-56 875,-12 52-1032,2-14 67,-2 7-90,1 0 0,0 1-1,1-1 1,0 0-1,1 1 1,0-1 0,1 1-1,11-20 1,-15 31 134,-1-1 1,0 1-1,1-1 0,-1 1 1,0-1-1,1 1 1,-1 0-1,1-1 0,-1 1 1,0 0-1,1-1 0,-1 1 1,1 0-1,-1 0 0,1-1 1,-1 1-1,1 0 0,0 0 1,-1 0-1,1 0 1,-1-1-1,1 1 0,-1 0 1,1 0-1,0 0 0,-1 0 1,1 1-1,-1-1 0,1 0 1,-1 0-1,1 0 0,0 1 1,11 17-370,1 35-92,-12-46 450,1 6 29,-2-10-4,0 0 0,0-1 1,0 1-1,1 0 0,-1-1 0,1 1 1,-1-1-1,1 1 0,0 0 1,0-1-1,0 0 0,0 1 0,1-1 1,-1 0-1,0 1 0,4 3 1,-3-8 14,-1 0 0,0 0 0,0 0 0,1 0 0,-2 0 0,1 0 0,0 0 0,0 0 1,-1-1-1,1 1 0,-1 0 0,1 0 0,-1-1 0,0 1 0,0-3 0,1 2 9,5-53 52,-1-1-1,-3 0 0,-10-98 0,1 111-177,3 31 102,3 31 232,1 11-133,2-1 0,0 1 0,3 0 0,0-1 0,14 43 0,-15-60-119,1 1 0,0-1-1,1 0 1,0 0 0,1 0 0,14 16 0,-17-21-18,2-1 0,-1 0 0,0-1 0,1 1 0,0-1 0,0 0 0,0 0 0,1-1 0,-1 0-1,1 0 1,0-1 0,11 4 0,-6-5-1198,-10-3 476,-19-12 253,-33-13 657,21 14 115,-17-8 135,-62-39 0,107 59-356,-1 1 1,1-1-1,0 1 0,0-1 0,0 0 1,0 0-1,0 1 0,0-1 0,0 0 1,0 0-1,0 0 0,0 0 1,0 0-1,1 0 0,-1-1 0,0 1 1,1 0-1,-1 0 0,1 0 1,-1-1-1,1 1 0,0 0 0,-1 0 1,1-1-1,0 1 0,0 0 0,0-1 1,0 1-1,0 0 0,0-1 1,0 1-1,1 0 0,-1-1 0,0 1 1,1 0-1,-1 0 0,1-1 1,-1 1-1,1 0 0,0 0 0,-1 0 1,1 0-1,0 0 0,0 0 0,0 0 1,0 0-1,0 0 0,0 0 1,0 0-1,0 1 0,2-2 0,9-7-735,1 1-1,0 1 0,25-12 1,-16 9-1689,18-12-4534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8.839"/>
    </inkml:context>
    <inkml:brush xml:id="br0">
      <inkml:brushProperty name="width" value="0.025" units="cm"/>
      <inkml:brushProperty name="height" value="0.025" units="cm"/>
    </inkml:brush>
  </inkml:definitions>
  <inkml:trace contextRef="#ctx0" brushRef="#br0">4 52 10442,'-2'-30'2680,"0"8"4608,12 42-4220,42 163-1061,-52-182-2010,0 1 0,1-1 0,-1 0-1,0 0 1,1 0 0,-1 0-1,1 0 1,-1 0 0,1 0 0,0 0-1,-1-1 1,1 1 0,0 0-1,0 0 1,-1 0 0,1-1 0,1 2-1,-1-2 3,-1 0-1,1 0 0,-1 0 0,1 0 0,0 0 1,-1 0-1,1 0 0,-1 0 0,1 0 1,-1 0-1,1-1 0,-1 1 0,1 0 1,-1 0-1,1 0 0,-1-1 0,0 1 1,1 0-1,-1-1 0,1 1 0,-1 0 1,0-1-1,1 1 0,-1 0 0,1-1 1,21-39-71,-15 27 40,-6 9 10,1 1-1,0 0 1,0 0-1,0 0 1,1 0 0,-1 0-1,1 1 1,0-1-1,-1 1 1,1-1-1,0 1 1,1 0-1,-1 0 1,0 1 0,0-1-1,1 1 1,-1-1-1,1 1 1,-1 0-1,1 1 1,0-1-1,-1 0 1,1 1 0,0 0-1,0 0 1,-1 0-1,1 0 1,5 2-1,-5-1 24,0 0-1,-1 1 0,1 0 1,-1-1-1,0 1 1,1 0-1,-1 1 0,0-1 1,0 1-1,0-1 0,0 1 1,-1 0-1,1 0 1,-1 0-1,0 0 0,0 1 1,0-1-1,0 1 0,0-1 1,-1 1-1,0-1 0,0 1 1,0 0-1,0 0 1,0 0-1,-1-1 0,1 7 1,0-7 51,-1 1 1,0 0 0,1 0 0,-1 0-1,-1 0 1,1 0 0,0-1-1,-1 1 1,0 0 0,0 0 0,0 0-1,0-1 1,-1 1 0,1-1-1,-1 1 1,0-1 0,0 0 0,0 1-1,-1-1 1,1 0 0,-1 0-1,0-1 1,1 1 0,-1-1 0,-1 1-1,1-1 1,0 0 0,0 0-1,-1 0 1,1 0 0,-1-1 0,1 0-1,-1 1 1,0-1 0,0-1-1,0 1 1,1 0 0,-1-1 0,-6 0-1,4 0-103,-1 0 0,1 0 1,0 0-1,0-1 0,0 0 0,-1-1 0,1 1 0,0-1 0,1 0 0,-12-6 0,14 7-151,1-1 0,-1 0 0,0 0 1,1-1-1,-1 1 0,1 0 0,-1-1 0,1 0 0,0 1 0,0-1 0,1 0 0,-1 0 0,0 0 0,1 0 1,0 0-1,0 0 0,0-1 0,0 1 0,0 0 0,1-1 0,-1-5 0,1 7-59,0 1-1,1-1 1,-1 0 0,0 1-1,1-1 1,0 0-1,-1 1 1,1-1 0,0 1-1,0-1 1,0 1-1,0 0 1,0-1 0,0 1-1,0 0 1,0 0-1,1-1 1,-1 1-1,0 0 1,1 0 0,-1 0-1,1 1 1,-1-1-1,1 0 1,-1 1 0,1-1-1,0 0 1,-1 1-1,1 0 1,2-1 0,22-6-4507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9.212"/>
    </inkml:context>
    <inkml:brush xml:id="br0">
      <inkml:brushProperty name="width" value="0.025" units="cm"/>
      <inkml:brushProperty name="height" value="0.025" units="cm"/>
    </inkml:brush>
  </inkml:definitions>
  <inkml:trace contextRef="#ctx0" brushRef="#br0">38 96 19635,'0'0'2274,"0"51"-1474,0-22-639,0-2-97,6-3-32,1-5-128,0-9-449,2-6-448,-4-4-576,-3-6-1218,-2-8-1857,0-6-2051</inkml:trace>
  <inkml:trace contextRef="#ctx0" brushRef="#br0" timeOffset="1">1 1 12364,'0'0'7623,"48"26"-16688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39.558"/>
    </inkml:context>
    <inkml:brush xml:id="br0">
      <inkml:brushProperty name="width" value="0.025" units="cm"/>
      <inkml:brushProperty name="height" value="0.025" units="cm"/>
    </inkml:brush>
  </inkml:definitions>
  <inkml:trace contextRef="#ctx0" brushRef="#br0">42 1 11275,'0'0'3934,"-2"9"-1505,-38 118 1559,43-131-3999,0 1 0,0-1 1,0 1-1,0 0 0,0 0 0,1 0 1,0 0-1,-1 1 0,1-1 0,0 1 0,0 0 1,6-2-1,57-20-858,-62 23 814,0 0 0,0 0-1,0 0 1,0 1 0,0-1 0,0 1 0,0 0 0,0 1-1,0-1 1,0 1 0,0 0 0,9 3 0,-12-3 106,-1 1 1,1-1-1,0 1 0,-1-1 1,1 1-1,-1 0 0,1 0 1,-1 0-1,0 0 1,0-1-1,0 2 0,0-1 1,0 0-1,0 0 0,-1 0 1,1 0-1,0 0 1,-1 1-1,0-1 0,0 0 1,0 0-1,0 1 0,0-1 1,0 0-1,0 1 0,-1-1 1,1 0-1,-1 0 1,0 0-1,-1 4 0,-1 2 228,0 0-1,-1 0 0,0 0 0,-1 0 1,1-1-1,-1 0 0,-1 0 1,0 0-1,1-1 0,-2 1 0,1-1 1,-1-1-1,-10 8 0,11-10-381,1 1 0,-1-1 0,0 1 0,1-2 0,-2 1 0,1-1-1,0 1 1,0-2 0,-1 1 0,1-1 0,-9 1 0,14-2-94,1 0 0,-1 0 0,0 0 0,1 0 0,-1 0 0,0 0 0,1 0 0,-1 0 0,0 0 0,1 0 0,-1 0 0,0 0 0,1 0 0,-1-1 0,0 1 0,1 0 0,-1-1 0,1 1 0,-1 0 0,0-1 0,1 1 0,-1-1 0,1 1 0,-1-1 0,1 1 0,0-1 0,-1 1 0,1-1 0,-1 1 0,1-1 0,0 0 0,-1 1 0,1-1 0,0 1 0,0-1 0,0 0 0,-1 1 0,1-1 0,0-1 0,-2-16-8547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0.375"/>
    </inkml:context>
    <inkml:brush xml:id="br0">
      <inkml:brushProperty name="width" value="0.025" units="cm"/>
      <inkml:brushProperty name="height" value="0.025" units="cm"/>
    </inkml:brush>
  </inkml:definitions>
  <inkml:trace contextRef="#ctx0" brushRef="#br0">65 1 5349,'0'0'16827,"-8"2"-16779,6-2-50,-1 1 1,1-1-1,0 1 1,-1 0 0,1 0-1,0 0 1,-1 0 0,1 1-1,0-1 1,0 1-1,0-1 1,0 1 0,0 0-1,0-1 1,1 1-1,-1 0 1,1 0 0,-3 4-1,1 0-9,1 1-1,0-1 1,0 1 0,0 0-1,1 0 1,0 0 0,0 8-1,0-8 22,1 0 0,-1 0 0,2 0 0,-1 0 0,1 0 0,0 0 0,0 0 0,1-1 0,0 1-1,6 12 1,-7-17-26,0 0 0,0-1-1,0 1 1,0-1-1,0 1 1,1-1 0,-1 1-1,1-1 1,-1 0-1,1 0 1,-1 0-1,1 0 1,0 0 0,0 0-1,-1 0 1,1 0-1,3 0 1,-2 0-79,1-1 1,-1 0-1,0 0 0,0 0 0,0-1 1,1 1-1,-1-1 0,0 0 1,0 0-1,0 0 0,0 0 1,0 0-1,0-1 0,3-1 0,11-9-1168,0-1 0,-1-1 0,0 0 0,-1-1-1,-1-1 1,-1 0 0,17-26 0,0-3-2148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0.719"/>
    </inkml:context>
    <inkml:brush xml:id="br0">
      <inkml:brushProperty name="width" value="0.025" units="cm"/>
      <inkml:brushProperty name="height" value="0.025" units="cm"/>
    </inkml:brush>
  </inkml:definitions>
  <inkml:trace contextRef="#ctx0" brushRef="#br0">56 67 11211,'0'0'5237,"-7"8"-3775,1-2-1367,1 0 0,1 1 0,-1 0 0,1 0 0,0 0 0,0 0 0,1 0 0,0 1 0,1 0 1,-1 0-1,1-1 0,1 1 0,0 0 0,-1 12 0,2-16-114,3 47 359,-3-50-325,0-1 0,1 1 0,-1 0-1,0 0 1,0 0 0,0 0 0,1-1 0,-1 1-1,0 0 1,1 0 0,-1-1 0,1 1 0,-1 0-1,1-1 1,-1 1 0,1 0 0,0-1 0,-1 1-1,2 0 1,-1-1-5,0 0-1,0 0 1,-1 0-1,1-1 0,0 1 1,0 0-1,0 0 1,0-1-1,-1 1 1,1 0-1,0-1 1,-1 1-1,1-1 1,0 1-1,0-1 1,-1 0-1,1 1 1,-1-1-1,1 0 0,-1 1 1,1-1-1,-1 0 1,1 1-1,0-2 1,8-17 85,0 1-1,-1-1 1,-1 0 0,-1-1 0,-1 1 0,6-41 0,-4 24 228,-5 25-124,-3 10-149,1-1-1,0 0 1,1 0-1,-1 0 1,0 0-1,0 1 0,1-1 1,-1 0-1,1 0 1,0 0-1,-1 1 1,1-1-1,0 1 1,0-1-1,0 0 1,0 1-1,3-3 0,-2 6-5,0 0 0,-1 0-1,1 1 1,0-1-1,-1 1 1,1-1 0,-1 1-1,0-1 1,0 1-1,0 0 1,0 0-1,0 0 1,0-1 0,0 4-1,0-1 19,7 24-70,23 58-390,-28-80-169,0-1 1,1 1-1,0-1 0,0 0 0,10 10 0,-5-9-3436,-2-6-2233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1.076"/>
    </inkml:context>
    <inkml:brush xml:id="br0">
      <inkml:brushProperty name="width" value="0.025" units="cm"/>
      <inkml:brushProperty name="height" value="0.025" units="cm"/>
    </inkml:brush>
  </inkml:definitions>
  <inkml:trace contextRef="#ctx0" brushRef="#br0">0 59 15439,'0'0'6374,"43"-58"-15887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7.060"/>
    </inkml:context>
    <inkml:brush xml:id="br0">
      <inkml:brushProperty name="width" value="0.025" units="cm"/>
      <inkml:brushProperty name="height" value="0.025" units="cm"/>
    </inkml:brush>
  </inkml:definitions>
  <inkml:trace contextRef="#ctx0" brushRef="#br0">0 0 16592,'0'0'9513,"61"51"-10730,-34-33-2243,-8 3-3010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1.434"/>
    </inkml:context>
    <inkml:brush xml:id="br0">
      <inkml:brushProperty name="width" value="0.025" units="cm"/>
      <inkml:brushProperty name="height" value="0.025" units="cm"/>
    </inkml:brush>
  </inkml:definitions>
  <inkml:trace contextRef="#ctx0" brushRef="#br0">0 44 11435,'0'0'10751,"10"-7"-9779,-2 2-886,-1 0 0,1 1-1,-1 0 1,1 0 0,0 1 0,1 0 0,13-3 0,-18 5-83,0 1 1,0-1 0,0 1 0,0 0 0,0 0-1,1 0 1,-1 0 0,0 1 0,0 0 0,0 0-1,0 0 1,0 0 0,0 1 0,0-1 0,-1 1-1,1 0 1,0 0 0,-1 1 0,0-1 0,1 1-1,-1-1 1,3 4 0,-4-3-26,0 1 1,0-1-1,0 0 0,0 1 0,-1-1 1,1 1-1,-1-1 0,0 1 1,0 0-1,0-1 0,0 1 0,-1 0 1,0 0-1,0 0 0,0 0 1,0-1-1,0 1 0,-1 0 0,1 0 1,-3 4-1,0 4 115,0-1 1,-1 1-1,-1-1 0,-11 21 1,5-15 242,9-13-175,-1-1 0,0 1 0,1 0 0,0 1 1,0-1-1,0 0 0,0 1 0,1-1 0,-1 1 0,0 8 0,2-12-185,0-1 0,0 1-1,1-1 1,-1 1 0,0-1 0,0 1-1,1-1 1,-1 1 0,0-1 0,1 1-1,-1-1 1,0 1 0,1-1-1,-1 0 1,1 1 0,-1-1 0,1 0-1,-1 1 1,1-1 0,-1 0-1,1 0 1,-1 0 0,1 1 0,-1-1-1,1 0 1,-1 0 0,1 0 0,0 0-1,-1 0 1,1 0 0,-1 0-1,1 0 1,-1 0 0,1 0 0,-1 0-1,1 0 1,0-1 0,-1 1-1,1 0 1,-1 0 0,1-1 0,-1 1-1,1 0 1,-1-1 0,28-11-1633,-16 2 222,-2 0 1,1-1-1,-1 0 0,12-18 1,-9 12-1055,16-22-3752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1.829"/>
    </inkml:context>
    <inkml:brush xml:id="br0">
      <inkml:brushProperty name="width" value="0.025" units="cm"/>
      <inkml:brushProperty name="height" value="0.025" units="cm"/>
    </inkml:brush>
  </inkml:definitions>
  <inkml:trace contextRef="#ctx0" brushRef="#br0">125 203 8616,'0'0'4164,"-9"-4"-534,4 2-3176,-38-14 2414,41 16-2809,0-1 1,0 1 0,0 0-1,1 0 1,-1 0-1,0 0 1,0 0 0,0 0-1,1 0 1,-1 1 0,0-1-1,0 1 1,1-1 0,-1 1-1,0 0 1,1-1 0,-1 1-1,1 0 1,-1 0-1,1 0 1,-1 1 0,1-1-1,0 0 1,-1 0 0,1 1-1,0-1 1,-1 3 0,-2 3 12,1 1 0,0 1 0,0-1 0,1 0 0,0 1 1,0-1-1,1 1 0,0-1 0,1 1 0,1 15 0,-1-21-50,0-1-1,0 0 1,0 0-1,0 0 1,0 1-1,1-1 1,-1 0-1,1 0 1,0 0-1,-1 0 1,1 0-1,0 0 1,0 0 0,1 0-1,-1 0 1,0 0-1,1 0 1,-1-1-1,1 1 1,-1-1-1,1 1 1,0-1-1,-1 1 1,1-1-1,0 0 1,0 0-1,0 0 1,0 0-1,0 0 1,0-1-1,0 1 1,1 0-1,-1-1 1,0 0-1,0 1 1,0-1-1,1 0 1,-1 0-1,0 0 1,0-1-1,0 1 1,1 0-1,-1-1 1,0 0-1,4-1 1,-2 0 23,0 0 0,0 0 0,-1 0 1,1-1-1,0 1 0,-1-1 1,0 0-1,0 0 0,0 0 0,0-1 1,0 1-1,-1-1 0,1 1 0,-1-1 1,0 0-1,0 0 0,0 0 1,-1 0-1,1 0 0,-1-1 0,0 1 1,-1 0-1,2-6 0,-1 3 100,-1 1-1,1 0 1,-1 0 0,0 0-1,0-1 1,0 1 0,-1 0-1,0 0 1,-1 0-1,1 0 1,-1 0 0,0 0-1,-1 0 1,1 1 0,-6-9-1,6 11-149,0 1-1,0-1 1,0 1 0,0 0-1,0 0 1,0 0 0,0 0-1,-1 0 1,1 1 0,-1-1-1,1 1 1,-1-1 0,0 1-1,0 0 1,1 0 0,-1 0-1,0 0 1,0 1 0,0-1-1,0 1 1,0 0 0,0 0-1,0 0 1,-3 0 0,5 1-93,0-1 1,1 1 0,-1-1-1,0 1 1,1 0 0,-1-1-1,0 1 1,1 0 0,-1-1-1,1 1 1,0 0 0,-1 0-1,1-1 1,-1 1-1,1 0 1,0 0 0,0 0-1,-1 0 1,1-1 0,0 1-1,0 0 1,0 0 0,0 0-1,0 1 1,1 24-4720,-1-23 3051,2 8-5003</inkml:trace>
  <inkml:trace contextRef="#ctx0" brushRef="#br0" timeOffset="1">196 0 17104,'0'0'9129,"0"53"-8809,5-14-192,4 6-96,2-1 0,3-3 0,1-6-64,1-10-512,1-8-673,-2-10-385,-3-7-288,-5 0-416,-3-10-1441,-2-12-4133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2.210"/>
    </inkml:context>
    <inkml:brush xml:id="br0">
      <inkml:brushProperty name="width" value="0.025" units="cm"/>
      <inkml:brushProperty name="height" value="0.025" units="cm"/>
    </inkml:brush>
  </inkml:definitions>
  <inkml:trace contextRef="#ctx0" brushRef="#br0">47 20 14318,'0'0'8546,"-7"9"-7708,2-3-781,1 0 0,0 0-1,0 0 1,1 1-1,-1 0 1,1-1 0,1 1-1,-1 0 1,1 0-1,1 1 1,-1-1-1,1 0 1,0 0 0,1 12-1,0-8-28,1-1 0,0 0 0,1 0 0,0 0 0,0-1 0,1 1 0,1 0-1,6 13 1,-9-20-22,0-1 0,1 1-1,-1 0 1,1-1-1,-1 0 1,1 1 0,0-1-1,0 0 1,0 0 0,0 0-1,0 0 1,1 0 0,-1-1-1,0 1 1,1-1-1,0 1 1,-1-1 0,1 0-1,0 0 1,-1 0 0,1 0-1,0-1 1,0 1-1,0-1 1,0 0 0,-1 0-1,1 0 1,0 0 0,0 0-1,0 0 1,0-1-1,0 1 1,-1-1 0,1 0-1,3-2 1,-1 1 35,0-2-1,-1 1 1,1-1 0,-1 1-1,0-1 1,0 0 0,-1-1 0,1 1-1,-1-1 1,0 1 0,0-1-1,0 0 1,-1 0 0,0-1-1,0 1 1,0 0 0,-1-1 0,1 1-1,-1-1 1,0-7 0,1 6 98,-1-1 0,0 1 0,-1 0 0,0-1 0,0 1 0,-1-1 0,1 1 0,-2-1 1,1 1-1,-1 0 0,0 0 0,-1 0 0,1 0 0,-1 0 0,-4-6 0,2 7-118,0 1 0,0 0-1,-1 1 1,1-1 0,-1 1 0,0 0-1,0 1 1,0-1 0,-1 1-1,1 0 1,-11-3 0,15 6-90,0-1 0,0 0 0,0 1 0,0 0 1,0-1-1,0 1 0,0 0 0,0 0 0,0 0 0,0 0 0,0 0 0,0 0 1,0 1-1,0-1 0,0 1 0,0-1 0,0 1 0,0 0 0,0 0 1,1 0-1,-1 0 0,0 0 0,1 0 0,-1 0 0,0 1 0,1-1 1,0 0-1,-1 1 0,1-1 0,0 1 0,0 0 0,0-1 0,0 1 1,0 0-1,0 0 0,0 0 0,0 0 0,1 0 0,-1-1 0,1 1 1,0 0-1,-1 0 0,1 4 0,-1 23-4426,1-21 1393,0 5-6982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5.026"/>
    </inkml:context>
    <inkml:brush xml:id="br0">
      <inkml:brushProperty name="width" value="0.025" units="cm"/>
      <inkml:brushProperty name="height" value="0.025" units="cm"/>
    </inkml:brush>
  </inkml:definitions>
  <inkml:trace contextRef="#ctx0" brushRef="#br0">0 351 9545,'0'0'10655,"2"-8"-9592,41-162 930,-4 24-1402,-32 119-396,-7 27-193,0 0 1,0 0-1,0 1 0,0-1 0,0 0 1,0 0-1,0 0 0,0 0 0,0 0 1,0 0-1,0 0 0,0 0 0,0 1 0,0-1 1,0 0-1,0 0 0,0 0 0,0 0 1,0 0-1,0 0 0,0 0 0,0 1 0,0-1 1,0 0-1,0 0 0,0 0 0,0 0 1,0 0-1,1 0 0,-1 0 0,0 0 0,0 0 1,0 0-1,0 0 0,0 0 0,0 1 1,0-1-1,0 0 0,0 0 0,1 0 1,-1 0-1,0 0 0,0 0 0,0 0 0,0 0 1,0 0-1,0 0 0,0 0 0,1 0 1,-1 0-1,0 0 0,0 0 0,0 0 0,0 0 1,0 49 74,-1-25-99,1 6-30,2 78 181,-1-97-278,1 1 0,0-1 0,0 1 0,1-1 0,1 0 0,8 20 0,-12-30 90,1-1 0,-1 1 0,0-1 1,0 1-1,0-1 0,1 0 0,-1 1 0,0-1 0,1 1 0,-1-1 0,0 0 1,1 1-1,-1-1 0,1 0 0,-1 1 0,0-1 0,1 0 0,-1 0 1,1 1-1,-1-1 0,1 0 0,-1 0 0,1 0 0,-1 0 0,1 1 0,-1-1 1,1 0-1,-1 0 0,1 0 0,-1 0 0,1 0 0,-1 0 0,1-1 0,-1 1 1,1 0-1,-1 0 0,1 0 0,-1 0 0,1-1 0,-1 1 0,1 0 1,-1 0-1,0-1 0,1 1 0,-1 0 0,1-1 0,-1 1 0,0 0 0,1-1 1,-1 1-1,0-1 0,1 1 0,-1 0 0,0-1 0,0 1 0,0-1 1,1 1-1,-1-1 0,0 1 0,0-1 0,0 1 0,0-1 0,0 1 0,0-1 1,13-33-3547,-4-3-1616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5.558"/>
    </inkml:context>
    <inkml:brush xml:id="br0">
      <inkml:brushProperty name="width" value="0.025" units="cm"/>
      <inkml:brushProperty name="height" value="0.025" units="cm"/>
    </inkml:brush>
  </inkml:definitions>
  <inkml:trace contextRef="#ctx0" brushRef="#br0">61 67 13549,'0'0'3304,"0"-8"-987,0 6-2076,-1-31 1461,1 32-1626,0 0 1,0 0-1,0 0 1,-1 0-1,1 0 1,0 0-1,0 0 0,-1 0 1,1 0-1,0 0 1,-1 0-1,1 0 1,-1 1-1,1-1 0,-1 0 1,0 0-1,1 0 1,-1 1-1,0-1 1,1 0-1,-1 1 0,0-1 1,0 1-1,0-1 1,0 1-1,1-1 0,-1 1 1,0-1-1,0 1 1,0 0-1,0 0 1,0-1-1,0 1 0,-2 0 1,2 1-68,-1-1 0,1 1 0,0 0 0,0-1 0,-1 1 0,1 0 1,0 0-1,0 0 0,0 0 0,0 0 0,0 0 0,0 0 0,0 1 0,0-1 0,0 0 1,1 0-1,-1 1 0,0-1 0,1 1 0,-1-1 0,1 0 0,0 1 0,-1 2 0,-7 39 8,8-40-17,-1 9 6,-1-5 10,1 0-1,0 0 0,0 1 1,1-1-1,0 0 1,0 1-1,1-1 1,0 0-1,0 1 0,3 7 1,-4-14-12,1-1 0,-1 1 1,1-1-1,-1 1 0,1-1 0,0 1 1,-1-1-1,1 1 0,-1-1 0,1 1 1,0-1-1,-1 0 0,1 1 0,0-1 1,-1 0-1,1 0 0,0 0 0,0 1 1,-1-1-1,1 0 0,0 0 0,0 0 1,-1 0-1,1 0 0,0-1 0,0 1 1,-1 0-1,1 0 0,0 0 0,-1 0 1,1-1-1,0 1 0,-1 0 0,1-1 1,0 1-1,-1-1 0,1 1 0,-1-1 1,1 1-1,0-1 0,-1 1 0,1-1 1,-1 1-1,0-1 0,1 0 0,-1 1 1,1-1-1,-1 0 0,0 1 0,1-2 1,19-33 194,4-36-57,-10 26-56,-9 36-122,-3 15-86,-1 11 256,0 1 0,1-1 0,1 0-1,1-1 1,0 1 0,2-1 0,0 1 0,0-1 0,1-1 0,11 16 0,-17-28-32,0-1 1,-1 0-1,1 0 0,0 0 0,-1 0 1,1 1-1,-1-1 0,1 0 0,-1 1 1,0-1-1,0 0 0,0 1 1,-1-1-1,1 0 0,0 0 0,-1 1 1,1-1-1,-1 0 0,0 0 0,0 0 1,0 1-1,0-1 0,0 0 0,0 0 1,-1-1-1,1 1 0,-1 0 0,1 0 1,-1-1-1,0 1 0,1-1 1,-1 1-1,0-1 0,-2 1 0,0 2-62,0-1-1,-1 0 0,1-1 0,-1 1 0,1-1 1,-1 0-1,0 0 0,0 0 0,0-1 0,0 1 1,0-1-1,0-1 0,-1 1 0,1-1 1,-7 0-1,11 0-133,1-1 0,-1 0 0,0 0 0,1 0 1,-1 0-1,1 1 0,-1-1 0,1 0 0,-1 0 1,1 0-1,-1 0 0,1 0 0,0 0 0,0 0 1,-1 0-1,1 0 0,0-1 0,0 1 0,0 0 0,0 0 1,0 0-1,1-2 0,2-27-3076,24-17-4197,-17 21 587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6.095"/>
    </inkml:context>
    <inkml:brush xml:id="br0">
      <inkml:brushProperty name="width" value="0.025" units="cm"/>
      <inkml:brushProperty name="height" value="0.025" units="cm"/>
    </inkml:brush>
  </inkml:definitions>
  <inkml:trace contextRef="#ctx0" brushRef="#br0">133 38 6662,'0'0'16031,"-9"-7"-15347,-31-20-193,39 27-473,0-1-1,0 1 1,0-1-1,0 1 1,0-1 0,0 1-1,0 0 1,0-1-1,-1 1 1,1 0 0,0 0-1,0 0 1,0 0-1,0 0 1,-1 0 0,1 1-1,0-1 1,0 0-1,0 0 1,0 1 0,0-1-1,0 1 1,0-1-1,0 1 1,0-1 0,0 1-1,0 0 1,0-1 0,0 1-1,0 0 1,0 0-1,0 0 1,1 0 0,-1 0-1,0 0 1,1 0-1,-2 1 1,-15 43-39,15-38 46,-2 6-29,-1-2 126,1 1 0,1-1 0,0 1 0,1 0 0,0 0 1,1 0-1,0 0 0,1 0 0,1 15 0,-1-27-117,0 1 1,0-1 0,0 1-1,1-1 1,-1 0 0,0 1-1,0-1 1,0 0 0,1 1-1,-1-1 1,0 1 0,0-1-1,1 0 1,-1 0 0,0 1-1,1-1 1,-1 0 0,0 1-1,1-1 1,-1 0 0,0 0-1,1 0 1,-1 1 0,1-1-1,-1 0 1,0 0 0,1 0-1,-1 0 1,1 0 0,-1 0-1,1 0 1,-1 0 0,0 0-1,1 0 1,-1 0 0,1 0-1,-1 0 1,1 0 0,-1 0-1,0-1 1,1 1 0,-1 0-1,1 0 1,-1 0 0,1-1-1,17-13 172,-7-1-165,0-2-1,-1 1 0,-1-1 1,-1-1-1,-1 0 1,0 0-1,6-26 0,-13 206-123,1-156 149,1 0 1,-1 0-1,1 0 0,1 0 1,-1 0-1,1-1 0,6 10 1,-6-10 30,0 0 0,0 0 0,-1 1 1,1-1-1,-1 0 0,0 1 0,-1-1 1,2 9-1,-3-12-33,0 0-1,-1 0 1,1 0 0,-1 0-1,1 0 1,-1-1 0,0 1 0,0 0-1,0-1 1,0 1 0,0 0-1,0-1 1,0 1 0,-1-1-1,1 0 1,0 1 0,-1-1 0,1 0-1,-1 0 1,0 0 0,1 0-1,-1 0 1,0 0 0,0 0-1,1-1 1,-1 1 0,0-1 0,0 1-1,0-1 1,0 0 0,-2 1-1,-1 0-8,1-1 0,0 1 0,-1-1 0,1 0 0,-1 0 0,1 0 0,-1 0-1,1-1 1,-1 0 0,1 0 0,0 0 0,-1 0 0,-7-4 0,11 4-151,0 0 1,-1 0 0,1 0-1,0 0 1,0 0 0,-1 0-1,1 0 1,0 0 0,0 0-1,0 0 1,0-1 0,1 1-1,-1 0 1,0-1 0,0 1-1,1 0 1,-1-1 0,1 1-1,-1-1 1,1 1-1,0-1 1,0 1 0,0-1-1,0 0 1,0 1 0,0-1-1,0 1 1,0-1 0,0 1-1,1-1 1,-1 1 0,0-1-1,1 1 1,0-1 0,-1 1-1,1 0 1,0-1 0,0 1-1,-1 0 1,1 0 0,0-1-1,0 1 1,2-2 0,33-32-8183,-13 15-710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6.614"/>
    </inkml:context>
    <inkml:brush xml:id="br0">
      <inkml:brushProperty name="width" value="0.025" units="cm"/>
      <inkml:brushProperty name="height" value="0.025" units="cm"/>
    </inkml:brush>
  </inkml:definitions>
  <inkml:trace contextRef="#ctx0" brushRef="#br0">0 366 15471,'0'0'4820,"4"-8"-3293,67-170 1800,-63 153-2518,-1 0 0,-1-1 0,-1 0 0,3-52 0,-7 116-962,2 0 0,1 0 0,2-1 0,2 0 0,18 53 0,-25-86-413,7 14-228,-3-11-5720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7.209"/>
    </inkml:context>
    <inkml:brush xml:id="br0">
      <inkml:brushProperty name="width" value="0.025" units="cm"/>
      <inkml:brushProperty name="height" value="0.025" units="cm"/>
    </inkml:brush>
  </inkml:definitions>
  <inkml:trace contextRef="#ctx0" brushRef="#br0">1 101 7527,'0'0'17937,"59"-28"-16592,-39 22-416,1-2-384,6-1-385,-8-2-160,8 1-513,-5-3-2049,-8-3-4004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49.666"/>
    </inkml:context>
    <inkml:brush xml:id="br0">
      <inkml:brushProperty name="width" value="0.025" units="cm"/>
      <inkml:brushProperty name="height" value="0.025" units="cm"/>
    </inkml:brush>
  </inkml:definitions>
  <inkml:trace contextRef="#ctx0" brushRef="#br0">107 1 11307,'0'0'9363,"-10"5"-9010,4-1-342,0 0 1,0 1 0,0-1-1,0 1 1,1 0 0,0 0-1,0 1 1,1-1 0,-1 1-1,1 0 1,0 1 0,1-1 0,0 0-1,0 1 1,0 0 0,1 0-1,0 0 1,0 0 0,0 0-1,0 14 1,2-19-13,-1 0 0,1 1 0,0-1 0,0 1-1,0-1 1,0 0 0,1 1 0,-1-1 0,0 0 0,1 1 0,0-1-1,0 0 1,0 0 0,0 1 0,0-1 0,0 0 0,0 0 0,0 0-1,1 0 1,-1-1 0,1 1 0,3 3 0,0-2 8,1 0 0,0-1 1,-1 1-1,1-1 0,0 0 1,0-1-1,12 2 0,12 2 77,-15-3-98,0 1 0,0 0 0,0 1-1,26 10 1,-37-12 40,-1 0 1,1 0-1,-1 0 1,0 0-1,0 1 0,0-1 1,0 1-1,0 0 0,0 0 1,-1 0-1,0 0 1,1 0-1,-1 1 0,0-1 1,-1 1-1,1-1 0,0 1 1,-1 0-1,0-1 1,0 1-1,0 0 0,-1 0 1,1 7-1,-1-4 126,0 0 0,-1 1 1,0-1-1,-1 0 0,1 0 0,-1 0 0,-1 0 0,1 0 1,-1 0-1,0 0 0,-1-1 0,0 0 0,0 0 0,0 0 1,-1 0-1,1 0 0,-1-1 0,-1 0 0,-8 7 1,8-7-83,1-1 1,-1 0 0,-1 0 0,1 0 0,0-1 0,-1 0 0,0 0 0,0 0 0,0-1 0,0 0 0,0-1 0,0 0 0,0 0 0,-1 0 0,1-1 0,0 0 0,0 0 0,-1-1 0,-12-2 0,16 1-229,1 0 0,0 0 0,-1 0 0,1 0 0,0 0-1,0 0 1,0-1 0,1 0 0,-1 1 0,1-1 0,-1 0 0,1 0 0,0 0 0,0-1 0,0 1-1,1 0 1,-1-1 0,1 1 0,-1-1 0,1 0 0,1 1 0,-1-1 0,0-6 0,-1-1-1214,1 0 1,1 1-1,0-1 1,0 0-1,1 1 1,0-1-1,4-14 1,14-18-6460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0.466"/>
    </inkml:context>
    <inkml:brush xml:id="br0">
      <inkml:brushProperty name="width" value="0.025" units="cm"/>
      <inkml:brushProperty name="height" value="0.025" units="cm"/>
    </inkml:brush>
  </inkml:definitions>
  <inkml:trace contextRef="#ctx0" brushRef="#br0">0 548 8712,'0'0'2435,"9"-4"447,3-3-2173,-1 1-1,-1-2 0,1 1 1,-1-1-1,-1-1 0,0 0 1,0 0-1,0-1 1,-1 0-1,-1 0 0,0-1 1,8-15-1,-12 19-518,1-1 0,-2 0-1,1 0 1,-1 0 0,0 0 0,-1-1 0,0 1-1,1-16 1,-2 24-176,0-1 0,0 1 0,0 0 0,0 0 0,0-1 0,0 1 0,0 0 0,0 0 0,0-1 0,0 1 0,-1 0 1,1-1-1,0 1 0,0 0 0,0 0 0,0-1 0,0 1 0,0 0 0,-1 0 0,1 0 0,0-1 0,0 1 0,0 0 0,-1 0 0,1 0 0,0-1 0,0 1 0,0 0 0,-1 0 0,1 0 0,0 0 0,0 0 0,-1 0 0,1-1 0,0 1 0,0 0 0,-1 0 0,1 0 0,0 0 0,-1 0 0,1 0 0,0 0 0,0 0 0,-1 0 0,1 0 0,0 0 0,0 1 0,-1-1 0,1 0 0,0 0 0,0 0 0,-1 0 0,1 0 0,0 0 0,-1 1 0,-13 10-3,8-2-25,2-1 1,-1 1 0,1 0-1,0 0 1,1 0 0,0 1-1,1-1 1,0 1 0,-1 12 0,-3 90 188,6-100-130,1 0-1,0 1 0,0-1 0,2 0 1,-1-1-1,6 17 0,-7-26-34,0 0-1,-1 0 1,1 0-1,0 0 1,0 0 0,0 0-1,1 0 1,-1 0-1,0-1 1,1 1 0,-1-1-1,1 1 1,-1-1 0,1 1-1,0-1 1,0 0-1,-1 0 1,1 0 0,0 0-1,0 0 1,0 0-1,0 0 1,0-1 0,0 1-1,1-1 1,-1 0-1,0 1 1,0-1 0,0 0-1,0 0 1,1 0-1,-1-1 1,0 1 0,0 0-1,0-1 1,0 1 0,0-1-1,0 0 1,0 0-1,0 0 1,0 0 0,0 0-1,0 0 1,2-2-1,3-3 28,0 1-1,0-1 0,0-1 1,-1 1-1,0-1 1,0 0-1,-1 0 0,0-1 1,0 0-1,0 0 0,-1 0 1,5-16-1,-2 4 4,0 0 0,-2 0 0,-1 0 0,4-35 0,-8 47-26,1-37 135,-1 44-146,0 0 0,0 0 0,0 0 0,0 0 1,0-1-1,0 1 0,-1 0 0,1 0 0,0 0 0,-1 0 0,1 0 0,-1 0 0,1 0 1,-1 0-1,0 0 0,1 0 0,-1 0 0,0 0 0,0 0 0,1 1 0,-1-1 0,0 0 1,0 1-1,0-1 0,0 0 0,0 1 0,0-1 0,0 1 0,-2-1 0,2 1-11,0 0 0,0 1 0,0-1 0,0 1 0,1-1 0,-1 1 0,0-1 1,0 1-1,0-1 0,0 1 0,1-1 0,-1 1 0,0 0 0,1 0 0,-1-1 0,1 1 0,-1 0 0,0 0 0,1 0 0,0 0 0,-1 0 0,1 0 0,-1 0 0,1-1 0,0 1 0,0 0 0,0 0 0,0 0 0,0 0 0,0 0 0,0 2 0,-3 38-33,3-36 17,-1 3 9,1-1-1,0 1 1,1 0 0,0 0-1,0-1 1,5 16-1,-5-21 12,-1-1-1,1 1 0,0-1 1,0 0-1,0 1 0,0-1 1,0 0-1,0 0 0,0 1 1,0-1-1,0 0 0,0 0 1,1 0-1,-1 0 0,0 0 0,1-1 1,-1 1-1,1 0 0,-1-1 1,1 1-1,-1-1 0,1 1 1,-1-1-1,1 0 0,-1 1 1,1-1-1,0 0 0,-1 0 1,1 0-1,-1-1 0,1 1 1,0 0-1,-1 0 0,1-1 0,-1 1 1,1-1-1,-1 0 0,1 1 1,-1-1-1,1 0 0,1-2 1,2 1-73,-1-1 1,0-1-1,0 1 1,0-1 0,0 1-1,-1-1 1,0 0-1,0-1 1,0 1-1,0 0 1,0-1 0,2-5-1,22-61-2704,-20 46 1834,-2-1-1,-1 1 0,-1-1 1,-1 0-1,-2-37 0,-2 22 1073,-2 1 0,-17-68 0,20 124 4369,-2 97-3548,5-95-905,1 0 0,0 0 0,2 0 0,0-1 0,1 1 0,1-1 0,0 0 0,1-1 0,1 0 0,1 0 0,0-1 0,1 0 0,1-1 0,0 0 0,1-1 0,0-1 0,1 0 0,30 20 0,-26-23 73,-28-17-190,-30-19-725,-4 2 27,-2 2-1,-84-29 1,130 52 833,-1 0 0,1 0-1,-1 0 1,1-1 0,-1 1-1,1 0 1,-1 0-1,1 0 1,-1 0 0,1-1-1,-1 1 1,1 0 0,0 0-1,-1-1 1,1 1-1,-1 0 1,1-1 0,0 1-1,-1-1 1,1 1 0,0 0-1,-1-1 1,1 1-1,0-1 1,0 1 0,0-1-1,-1 1 1,1-1 0,0 1-1,0-1 1,0 1-1,0-1 1,0 0 0,13-13 626,36-13-641,-41 23 186,18-8-99,-2 1-205,-1-1 1,0-1 0,-1-1 0,28-22 0,-37 21-1221,-12 14 1182,-1 1-1,0 0 0,1-1 1,-1 1-1,0-1 1,0 1-1,1-1 0,-1 1 1,0-1-1,0 1 1,0-1-1,0 1 0,1-1 1,-1 1-1,0-1 1,0 1-1,0-1 0,0 1 1,0-1-1,0 1 1,-1-1-1,1 1 0,0-1 1,0 1-1,0-1 1,0 1-1,0-1 0,-1 1 1,1 0-1,0-1 1,-1 1-1,1-1 0,0 1 1,0 0-1,-1-1 1,1 1-1,-1-1 0,1 1 1,-1 0-1,-20-8-5642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7.405"/>
    </inkml:context>
    <inkml:brush xml:id="br0">
      <inkml:brushProperty name="width" value="0.025" units="cm"/>
      <inkml:brushProperty name="height" value="0.025" units="cm"/>
    </inkml:brush>
  </inkml:definitions>
  <inkml:trace contextRef="#ctx0" brushRef="#br0">113 1 15214,'0'0'7111,"-10"7"-4447,4-3-2364,-8 6 414,1 0 0,0 1 0,-12 13 0,22-20-627,0-1 0,0 0 0,0 1 0,1-1 0,-1 1 1,1 0-1,0 0 0,0 0 0,0 0 0,1 0 0,-1 0 0,1 1 0,0-1 0,1 0 0,-1 1 0,1-1 0,-1 1 0,2 8 0,0-12-79,-1 0 0,1 0 1,0 0-1,0 0 0,0 0 1,0-1-1,0 1 0,0 0 0,0 0 1,0-1-1,0 1 0,0-1 1,0 1-1,1-1 0,-1 1 0,0-1 1,0 0-1,0 1 0,1-1 1,-1 0-1,0 0 0,1 0 0,-1 0 1,0 0-1,2-1 0,36-1 197,-38 2-203,24-5-180,1 0 0,43-17 0,-53 15 124,2 1 1,-1 1 0,1 0-1,-1 1 1,1 1-1,0 1 1,34 0 0,-51 3 51,0-1 0,0 0-1,0 0 1,0 1 0,-1-1 0,1 0 0,0 1 0,0-1 0,-1 1 0,1-1 0,0 1 0,0-1 0,-1 1 0,1-1 0,-1 1 0,1 0-1,0 0 1,-1-1 0,0 1 0,1 0 0,-1 0 0,1-1 0,-1 1 0,0 0 0,1 0 0,-1 0 0,0 0 0,0-1 0,0 1 0,0 0-1,0 0 1,0 0 0,0 0 0,0 0 0,0 0 0,0-1 0,0 1 0,-1 0 0,1 0 0,-1 1 0,1-1-66,0 0 0,-1 0 0,1 0 0,0 0-1,0 0 1,-1 0 0,1 0 0,0 0 0,0 0 0,0 0 0,0-1 0,1 1 0,-1 0 0,0 0 0,0 0 0,0 0 0,1 0 0,-1 0 0,0 0 0,1 0 0,-1 0 0,1 0 0,-1-1 0,1 1 0,0 0 0,-1 0 0,1-1-1,0 1 1,-1 0 0,1-1 0,0 1 0,0-1 0,0 1 0,-1-1 0,1 1 0,0-1 0,0 0 0,0 1 0,0-1 0,0 0 0,0 0 0,1 1 0,3-1-785,1 1-1,-1-1 1,0-1 0,1 1 0,-1-1-1,0 1 1,1-1 0,-1-1 0,0 1-1,0-1 1,6-3 0,18-11-5580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0.830"/>
    </inkml:context>
    <inkml:brush xml:id="br0">
      <inkml:brushProperty name="width" value="0.025" units="cm"/>
      <inkml:brushProperty name="height" value="0.025" units="cm"/>
    </inkml:brush>
  </inkml:definitions>
  <inkml:trace contextRef="#ctx0" brushRef="#br0">1 13 7847,'0'0'9065,"60"-8"-10987,-31 3-4292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1.192"/>
    </inkml:context>
    <inkml:brush xml:id="br0">
      <inkml:brushProperty name="width" value="0.025" units="cm"/>
      <inkml:brushProperty name="height" value="0.025" units="cm"/>
    </inkml:brush>
  </inkml:definitions>
  <inkml:trace contextRef="#ctx0" brushRef="#br0">48 209 13741,'0'0'8499,"-3"9"-8360,-7 17-119,1 0 0,2 0 0,0 1 1,-5 45-1,12-69 17,3 39 716,-3-41-735,1-1-1,-1 1 0,0-1 0,0 1 0,0-1 0,1 1 0,-1-1 0,0 1 0,1-1 0,-1 1 0,0-1 1,1 1-1,-1-1 0,1 1 0,-1-1 0,1 0 0,-1 1 0,1-1 0,-1 0 0,1 1 0,-1-1 0,1 0 0,0 1 1,0-1 2,1-1 0,-1 1 1,0 0-1,0 0 1,0 0-1,0-1 1,1 1-1,-1-1 1,0 1-1,0-1 0,0 1 1,0-1-1,0 0 1,0 1-1,0-1 1,1-2-1,5-3 52,-1-1-1,0-1 1,0 1 0,0-1 0,-1 0-1,-1 0 1,1-1 0,-1 1-1,-1-1 1,1 0 0,-2 0-1,1 0 1,-1 0 0,1-11-1,2-19-37,-2-79-1,-3 96 48,0 12-49,-2-53 152,1 59-126,0 0 0,1 0 0,-1 0 0,0 0 0,-1 0 0,1 1 1,-1-1-1,0 0 0,0 1 0,0-1 0,0 1 0,-4-5 0,6 8-44,0 0-1,-1-1 1,1 1 0,0 0-1,0 0 1,-1 0-1,1 0 1,0 0 0,0 0-1,-1 0 1,1 0 0,0 0-1,0 0 1,-1 0-1,1 0 1,0 0 0,0 0-1,-1 0 1,1 0 0,0 0-1,0 0 1,-1 0-1,1 0 1,0 0 0,0 0-1,-1 0 1,1 1 0,0-1-1,0 0 1,0 0-1,-1 0 1,1 0 0,0 1-1,0-1 1,0 0-1,-1 0 1,1 0 0,0 1-1,0-1 1,0 0 0,0 0-1,0 1 1,0-1-1,0 0 1,0 0 0,0 1-1,-1-1 1,1 0 0,0 0-1,0 1 1,0-1-1,0 0 1,0 0 0,1 1-1,-1-1 1,0 0 0,0 1-1,-3 18 37,3-18-36,-1 22 27,1-1-1,0 1 1,2-1-1,7 37 1,-8-52-32,1 0 1,0 0-1,0 0 1,1 0-1,0 0 1,0 0-1,0 0 1,1-1-1,0 0 1,1 0-1,-1 0 1,1 0-1,0-1 1,1 1-1,-1-1 1,1-1-1,12 9 1,-14-11-243,0 0 0,1-1-1,-1 1 1,1-1 0,-1 0 0,1 0 0,0 0-1,-1-1 1,1 0 0,0 0 0,7-1 0,-8 1-519,0-1 1,0 0 0,0 0 0,0 0 0,0 0 0,-1-1 0,1 1 0,0-1 0,-1 0-1,1 0 1,-1-1 0,0 1 0,5-5 0,8-10-5538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1.789"/>
    </inkml:context>
    <inkml:brush xml:id="br0">
      <inkml:brushProperty name="width" value="0.025" units="cm"/>
      <inkml:brushProperty name="height" value="0.025" units="cm"/>
    </inkml:brush>
  </inkml:definitions>
  <inkml:trace contextRef="#ctx0" brushRef="#br0">69 233 11211,'0'0'15289,"-6"-7"-15359,-16-21 6,23 22 43,-2-1 130,-14 9-261,13-1 140,1 0 1,-1 0-1,1 0 0,-1 1 1,1-1-1,-1 0 0,1 1 0,0 0 1,0-1-1,-1 1 0,1 0 0,1-1 1,-1 1-1,0 0 0,0 0 0,1 0 1,-1 0-1,1 0 0,-1-1 1,1 1-1,0 0 0,0 3 0,-3 49-37,3-47 43,0-6 4,0 0 0,0 0 0,0 1 0,0-1 0,0 0 0,0 0 0,0 0 0,0 0 0,1 1 0,-1-1 0,0 0 0,1 0 0,-1 0 0,1 0 0,-1 0 0,1 0 0,0 0 0,-1 0 0,1 0 0,0 0 0,0 0 0,0-1 0,0 1 0,0 0 0,-1 0 0,1-1 0,0 1 0,1-1 0,-1 1 0,0-1 0,0 1 0,0-1 0,0 0 0,0 1 0,0-1 0,1 0 0,-1 0 0,0 0 0,0 0 0,0 0 0,0 0-1,1 0 1,1-1 0,0 1 14,1-1 0,-1 0 1,1 0-1,-1 0 0,0-1 0,0 1 0,1-1 0,-1 0 0,0 1 0,0-1 0,0-1 0,-1 1 0,5-4 0,0-5-6,0 1 1,-1-1-1,0 0 1,-1 0-1,0-1 0,-1 0 1,4-12-1,8-24 55,-17 53-47,0 0 0,0 0-1,1 0 1,0 0 0,0 0 0,0 0 0,0 0 0,1 0 0,1 5 0,-2-7 16,0 0 0,1-1-1,-1 1 1,1-1 0,0 1 0,0-1 0,0 0 0,0 1 0,0-1 0,0 0-1,0 0 1,1 1 0,-1-1 0,1 0 0,0-1 0,0 1 0,0 0 0,-1 0 0,4 1-1,-3-3-5,1 1-1,-1-1 0,1 1 0,0-1 0,-1 0 0,1 0 0,-1-1 0,1 1 0,0 0 1,-1-1-1,1 0 0,-1 1 0,1-1 0,-1 0 0,1 0 0,-1-1 0,0 1 1,0 0-1,0-1 0,1 1 0,-1-1 0,2-3 0,45-51 44,-30 32-190,-10 12 31,-6 9 83,-1-1-1,1 0 1,0 1-1,0 0 1,0-1-1,0 1 1,0 0-1,1 1 1,-1-1-1,1 1 1,0-1-1,0 1 1,5-2-1,-8 4 40,0 1 0,0 0 0,-1-1 0,1 1-1,0 0 1,-1-1 0,1 1 0,0 0 0,-1 0-1,1-1 1,-1 1 0,1 0 0,-1 0 0,0 0-1,1 0 1,-1 0 0,0 0 0,1 0 0,-1-1 0,0 1-1,0 0 1,0 0 0,0 0 0,0 0 0,0 0-1,0 0 1,-1 2 0,6 18 734,-5-21-747,0 0-1,1 1 1,-1-1 0,0 0 0,1 1-1,-1-1 1,1 0 0,-1 0 0,1 0-1,-1 0 1,1 1 0,-1-1-1,1 0 1,-1 0 0,1 0 0,-1 0-1,1 0 1,-1 0 0,1 0 0,-1 0-1,1 0 1,-1 0 0,1 0 0,-1-1-1,0 1 1,1 0 0,-1 0 0,1 0-1,-1-1 1,1 1 0,-1 0 0,0-1-1,1 1 1,-1 0 0,1-1-1,-1 1 1,0 0 0,0-1 0,1 1-1,-1-1 1,31-26 196,24-18-828,-52 42 557,1 1 1,-1 0-1,1 1 1,0-1-1,-1 1 1,1-1-1,0 1 1,0 0-1,0 1 1,0-1-1,0 1 1,0-1-1,1 1 1,6 1-1,-9 0 76,-1 0-1,1-1 1,0 1 0,-1 0-1,1 0 1,-1 0 0,1 1-1,-1-1 1,0 0 0,1 0-1,-1 1 1,0-1 0,0 1-1,0-1 1,0 1 0,0-1-1,1 4 1,15 15 241,-16-20-247,0 1 0,0-1 0,1 0 0,-1 0 0,0 0 1,0 0-1,0 0 0,0 0 0,1-1 0,-1 1 0,0 0 0,0-1 0,0 1 0,0 0 0,0-1 1,0 1-1,1-1 0,-1 0 0,0 1 0,-1-1 0,1 0 0,0 0 0,0 1 0,0-1 0,1-2 0,20-25 100,7-8-312,-27 35 85,-1-1 0,0 1 0,1 0 0,-1 0 0,1-1 0,0 1 1,-1 0-1,1 0 0,0 1 0,-1-1 0,1 0 0,0 1 0,0-1 0,0 1 0,0-1 1,0 1-1,3 0 0,5 14-1669,-8-8-4093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3.251"/>
    </inkml:context>
    <inkml:brush xml:id="br0">
      <inkml:brushProperty name="width" value="0.025" units="cm"/>
      <inkml:brushProperty name="height" value="0.025" units="cm"/>
    </inkml:brush>
  </inkml:definitions>
  <inkml:trace contextRef="#ctx0" brushRef="#br0">44 78 8360,'0'0'2354,"-4"-10"977,0 1-2109,-13-27 1305,-2 13 3195,24 62-5076,30 42-651,-31-73 12,0 0-1,1 0 1,0-1-1,0 1 1,0-1-1,1-1 1,12 11 0,-17-16 9,1 0 0,-1 0 0,1 0 0,0 0 1,-1-1-1,1 1 0,0-1 0,0 1 0,0-1 1,-1 1-1,1-1 0,0 0 0,0 0 0,0 0 1,0 0-1,-1 0 0,1-1 0,0 1 0,0 0 1,0-1-1,-1 1 0,1-1 0,0 0 0,-1 0 1,1 1-1,0-1 0,-1 0 0,1 0 0,-1-1 1,1 1-1,-1 0 0,0 0 0,0-1 0,3-2 1,4-6 197,0 0 1,-1-1-1,11-21 1,-11 19-242,2-5 64,-8 15-27,1-1 0,-1 1 1,1-1-1,0 1 0,0 0 0,0 0 1,1 0-1,-1 0 0,1 0 0,5-4 1,-8 7-3,1 0 0,-1-1 0,1 1 0,0 0 0,-1 0 0,1 0 0,-1 0 0,1 1 0,0-1 0,-1 0 0,1 0 0,-1 0 0,1 0 0,-1 0 0,1 1 0,-1-1 0,1 0 1,-1 1-1,1-1 0,-1 0 0,1 1 0,-1-1 0,1 1 0,-1-1 0,1 0 0,-1 1 0,0-1 0,1 1 0,-1-1 0,0 1 0,0-1 0,1 1 0,-1 0 0,0-1 0,0 1 0,0-1 0,0 1 0,1 0 0,7 25 412,-8-24-395,3 11 74,4 21 35,-6-32-148,-1-1 0,0 0 0,0 0 0,1 0 0,-1 0 0,1 0 0,-1 0 0,1-1 0,-1 1 0,1 0 0,0 0 0,-1 0 0,1 0 0,0-1 0,0 1 0,-1 0 0,1-1 0,0 1 0,0 0 0,0-1 0,0 1-1,0-1 1,0 1 0,1-1 0,0-1-141,0 0 1,-1-1-1,1 1 0,0-1 0,-1 1 0,1-1 0,-1 0 0,0 1 0,0-1 0,0 0 0,1 0 0,-2 0 1,1 0-1,0 0 0,0 0 0,-1 0 0,1-1 0,-1 1 0,1-3 0,0 1-206,16-62-8794,-9 28-625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3.913"/>
    </inkml:context>
    <inkml:brush xml:id="br0">
      <inkml:brushProperty name="width" value="0.025" units="cm"/>
      <inkml:brushProperty name="height" value="0.025" units="cm"/>
    </inkml:brush>
  </inkml:definitions>
  <inkml:trace contextRef="#ctx0" brushRef="#br0">38 446 4933,'0'0'11045,"-5"9"-8611,-3 3-1743,5-8-429,0 1 1,0-1 0,0 1-1,1 0 1,0 0 0,0 0-1,-2 7 1,3-11-243,1 0-1,0-1 1,0 1-1,-1 0 1,1 0 0,0-1-1,0 1 1,0 0-1,0-1 1,0 1 0,0 0-1,0 0 1,0-1-1,0 1 1,0 0-1,0 0 1,1-1 0,-1 1-1,0 0 1,1-1-1,-1 1 1,0 0 0,1-1-1,-1 1 1,0-1-1,1 1 1,-1 0 0,1-1-1,-1 1 1,1-1-1,0 1 1,-1-1-1,1 0 1,-1 1 0,1-1-1,0 1 1,-1-1-1,1 0 1,0 0 0,-1 1-1,1-1 1,0 0-1,0 0 1,-1 0-1,1 0 1,0 0 0,0 0-1,-1 0 1,1 0-1,0 0 1,0 0 0,-1 0-1,1-1 1,0 1-1,-1 0 1,1-1 0,0 1-1,0-1 1,4 0-47,-1 0 1,0-1-1,0 1 1,0-1 0,0 0-1,0 0 1,-1 0-1,1-1 1,4-3 0,-4 2-29,0-1 1,0 0-1,-1 0 1,0 0-1,0 0 1,0-1-1,0 1 1,-1-1-1,0 0 1,0 1 0,-1-1-1,1 0 1,-1 0-1,0-10 1,-3 14 182,-4 8 112,-3 10 96,7-11-321,1 0 0,0 0 0,0 1 0,0-1 0,1 0 0,0 1 0,0-1 0,0 1-1,1-1 1,0 0 0,0 1 0,2 5 0,-2-9-8,-1-1-1,1 1 1,0 0 0,-1-1 0,1 1-1,0-1 1,0 1 0,0-1-1,1 0 1,-1 1 0,0-1-1,0 0 1,1 0 0,-1 0 0,1 0-1,-1 0 1,1 0 0,-1 0-1,1-1 1,-1 1 0,1 0-1,0-1 1,-1 1 0,1-1 0,0 0-1,0 0 1,-1 1 0,1-1-1,0 0 1,0 0 0,-1-1 0,1 1-1,0 0 1,0-1 0,-1 1-1,1-1 1,0 1 0,-1-1-1,1 0 1,-1 1 0,3-3 0,2-1 51,-1 1 1,1-1 0,-1-1-1,0 1 1,0-1 0,-1 0-1,0 0 1,0 0 0,0-1-1,0 1 1,-1-1 0,0 0-1,0 0 1,3-8 0,3-9 105,-2-1 0,8-35 0,-9 30 106,-1 0 1,-1 0-1,-2 0 0,-1-1 1,-1 1-1,-1-1 1,-2 1-1,-13-56 1,16 83-265,-1-1-1,0 1 1,0 0 0,1 1 0,-1-1 0,-1 0-1,1 0 1,0 0 0,0 1 0,-1-1 0,1 0-1,-1 1 1,1 0 0,-3-3 0,-7 6 7,3 16 31,5 3-22,0 1 0,2-1-1,1 1 1,0 0 0,2-1 0,0 1 0,1-1-1,2 0 1,0 0 0,1 0 0,12 27 0,-15-41-16,1 0 0,0 0 0,1 0 0,-1-1 1,1 0-1,0 1 0,1-2 0,-1 1 0,1-1 1,1 0-1,10 8 0,-12-11-5,-1 0 0,0 0-1,1 0 1,-1 0 0,1-1 0,-1 1-1,1-1 1,0-1 0,0 1 0,-1-1 0,1 0-1,0 0 1,0 0 0,0 0 0,-1-1-1,1 0 1,0 0 0,-1 0 0,1-1 0,7-3-1,-11 5-61,-1 0-1,0 0 1,1 0-1,-1 0 1,1 0-1,-1 0 0,1 0 1,-1-1-1,1 1 1,-1 0-1,1 0 1,-1 0-1,0-1 1,1 1-1,-1 0 1,0-1-1,1 1 0,-1 0 1,0-1-1,1 1 1,-1 0-1,0-1 1,0 1-1,1-1 1,-1 1-1,0 0 0,0-1 1,0 1-1,1-1 1,-1 1-1,0-1 1,0 1-1,0-1 1,0 1-1,0-1 0,0 1 1,0-1-1,0 1 1,0-1-1,0 1 1,-1 0-1,1-2 1,-23-11-2731,-46-6-1944,63 18 4164,-38-9-761,14 4 2966,-47-15 0,76 21-1510,0 0 0,0 0 0,0-1 0,0 1 1,0-1-1,0 1 0,0-1 0,0 1 0,1-1 1,-1 1-1,0-1 0,0 0 0,0 1 0,0-1 0,1 0 1,-1 0-1,0 0 0,1 0 0,-1 1 0,1-1 1,-1 0-1,1 0 0,-1-1 0,1 0-69,0 1 0,0 0 0,1 0 0,-1 0-1,0 0 1,1 0 0,-1 0 0,0 0 0,1 1 0,-1-1 0,1 0-1,0 0 1,-1 0 0,1 0 0,0 0 0,-1 1 0,1-1 0,2-1-1,48-28-111,-45 28 167,67-31-11,2 0-2024,-27 7-3415,-17 7-596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4.260"/>
    </inkml:context>
    <inkml:brush xml:id="br0">
      <inkml:brushProperty name="width" value="0.025" units="cm"/>
      <inkml:brushProperty name="height" value="0.025" units="cm"/>
    </inkml:brush>
  </inkml:definitions>
  <inkml:trace contextRef="#ctx0" brushRef="#br0">2 0 14894,'0'0'6438,"-2"61"-5573,13-33-192,1 5-225,4 1-32,4-1-319,1 0-97,1-5-65,-2-5-575,-1-6-962,-5-6-384,-8-7-800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4.606"/>
    </inkml:context>
    <inkml:brush xml:id="br0">
      <inkml:brushProperty name="width" value="0.025" units="cm"/>
      <inkml:brushProperty name="height" value="0.025" units="cm"/>
    </inkml:brush>
  </inkml:definitions>
  <inkml:trace contextRef="#ctx0" brushRef="#br0">0 192 10442,'0'0'7356,"2"-10"-6347,-2 9-983,0-2 21,1-1-1,-1 1 0,1 0 0,-1 0 0,1-1 1,0 1-1,1 0 0,-1 0 0,0 0 0,1 0 1,0 0-1,-1 1 0,1-1 0,0 0 0,1 1 1,-1-1-1,0 1 0,1 0 0,-1 0 1,1 0-1,0 0 0,5-3 0,17-8 299,118-54 741,-125 60-1027,1 1 0,-1 0-1,2 1 1,-1 1 0,37-2-1,-53 6-18,0 0 0,0 0-1,0 0 1,0 0 0,0 1-1,0-1 1,0 1 0,0 0 0,0 0-1,-1 0 1,1 0 0,0 0-1,0 1 1,-1 0 0,1-1 0,-1 1-1,0 0 1,1 0 0,2 3-1,-2-1 94,-1 0-1,1 0 1,-1 1 0,0-1-1,0 0 1,0 1-1,0 0 1,-1-1-1,0 1 1,1 10-1,0 1 147,-2 1-1,0 0 1,-2 0-1,1 0 1,-2-1-1,-4 18 0,-3 0 304,0 0 0,-3 0 0,-29 58 0,35-80-531,0 0-1,0 0 1,-1-1 0,-1 0 0,0 0 0,0-1 0,-1 0 0,0-1 0,-1 0 0,0 0 0,-1-1 0,-21 11 0,30-18-186,-1 1 0,0-1 0,0 1 0,1-1 0,-1 0 0,0-1 0,0 1 0,0-1 0,0 1 0,0-1 0,-1-1 0,-4 0 0,7 1-185,0-1 1,0 0 0,0 0 0,0 0 0,0 0-1,0 0 1,0 0 0,0 0 0,1-1-1,-1 1 1,0-1 0,1 1 0,0-1-1,-1 1 1,1-1 0,0 0 0,-1 0-1,1 0 1,0 0 0,1 0 0,-1 0 0,0 0-1,0-4 1,-8-27-6226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5.965"/>
    </inkml:context>
    <inkml:brush xml:id="br0">
      <inkml:brushProperty name="width" value="0.025" units="cm"/>
      <inkml:brushProperty name="height" value="0.025" units="cm"/>
    </inkml:brush>
  </inkml:definitions>
  <inkml:trace contextRef="#ctx0" brushRef="#br0">0 548 7719,'0'0'3785,"9"-1"-1932,-4 0-1646,0 1 1,-1-1 0,1-1 0,0 1-1,-1-1 1,1 1 0,-1-1 0,0 0-1,0-1 1,1 1 0,-2-1-1,1 0 1,0 0 0,0 0 0,-1-1-1,0 1 1,1-1 0,-1 0 0,-1 0-1,1 0 1,-1 0 0,3-5-1,7-14 208,0 1-1,-2-2 1,-1 1-1,0-2 1,-2 1-1,-1-1 1,-1 0-1,-1 0 1,-2 0-1,1-38 0,-3 62-406,0 0-1,0 0 1,0-1-1,0 1 1,0 0-1,0 0 1,0 0-1,-1-1 1,1 1-1,0 0 1,-1 0-1,1 0 1,-1 0-1,1-1 1,-1 1-1,1 0 1,-1 0-1,0 0 1,0 0-1,1 0 1,-1 1-1,0-1 1,0 0-1,0 0 1,0 0-1,0 1 1,0-1-1,0 1 1,0-1-1,0 0 1,-1 1-1,1 0 1,0-1-1,0 1 1,0 0-1,-1 0 1,1-1-1,-2 1 1,0 1-9,0 0-1,1-1 1,-1 1 0,0 0 0,1 1-1,-1-1 1,1 0 0,-1 1 0,1-1-1,-1 1 1,1 0 0,0 0-1,0 0 1,0 0 0,-3 4 0,-3 6-57,0 0 1,1 0-1,0 1 1,1 1-1,0-1 0,1 1 1,1 0-1,0 0 1,-2 16-1,2-4 17,1-1 1,2 1-1,1 0 0,3 34 0,-2-52 33,0-1-1,1 1 1,0-1-1,0 1 0,1-1 1,0 0-1,0 0 0,1 0 1,-1-1-1,1 1 1,1-1-1,0 0 0,6 7 1,-8-10 6,-1-1 0,1 0 1,0 0-1,-1 0 0,1 0 1,0 0-1,0-1 0,0 1 1,0-1-1,0 0 0,0 0 1,1 0-1,-1 0 0,0-1 1,0 1-1,1-1 0,-1 0 0,0 0 1,1 0-1,-1 0 0,0-1 1,1 1-1,-1-1 0,0 0 1,0 0-1,1 0 0,-1 0 1,0-1-1,0 1 0,0-1 1,-1 0-1,6-4 0,3-3 15,0-1-1,-1 0 1,-1-1-1,0 0 1,0 0-1,-1-1 1,0 0 0,-1-1-1,10-24 1,-7 14 9,-2-1-1,0-1 1,-2 1 0,6-45 0,-11 65-14,2-60 294,-3 62-250,0 0 0,0-1 0,0 1 0,0 0-1,0-1 1,-1 1 0,1 0 0,-1 0 0,0-1 0,1 1 0,-1 0 0,0 0 0,0 0 0,0 0 0,-1 0 0,1 0 0,-1 0-1,1 0 1,-1 0 0,1 1 0,-4-4 0,4 5-49,0 0 0,0 0 0,0 0 0,0-1 0,0 1 0,0 0-1,0 0 1,0 0 0,1 1 0,-1-1 0,0 0 0,0 0 0,0 0 0,0 1 0,0-1 0,0 0 0,1 1 0,-1-1-1,0 1 1,0-1 0,0 1 0,1-1 0,-1 1 0,0-1 0,1 1 0,-1 0 0,0 0 0,1-1 0,-1 1-1,1 0 1,-1 0 0,1 0 0,0-1 0,-1 1 0,1 0 0,0 0 0,-1 0 0,1 0 0,0 0 0,0 0-1,0 0 1,0 1 0,-6 44-127,6-44 128,-1 20-43,-1-6 29,1-1 0,0 0 0,2 1 1,-1-1-1,2 0 0,0 1 0,1-1 0,8 25 0,-11-39 11,0-1-1,1 1 0,-1 0 0,0 0 1,1 0-1,-1 0 0,1 0 0,-1 0 1,1 0-1,0 0 0,-1-1 1,1 1-1,0 0 0,0 0 0,-1-1 1,1 1-1,0-1 0,0 1 1,0-1-1,0 1 0,0-1 0,0 1 1,0-1-1,0 0 0,-1 1 0,2-1 1,-1 0-1,0 0 0,0 0 1,0 0-1,0 0 0,0 0 0,0 0 1,0 0-1,0 0 0,0-1 0,0 1 1,0 0-1,0 0 0,0-1 1,-1 1-1,1-1 0,0 1 0,0-1 1,0 0-1,0 1 0,0-1 0,-1 0 1,1 1-1,0-1 0,-1 0 1,1 0-1,0 1 0,0-3 0,6-6 86,0-1 0,-1 1 0,9-20 0,-12 24-76,104-223 139,-107 226-155,1 1 0,-1 0 0,1-1 0,0 1 0,-1 0 0,1 0 0,0-1 1,0 1-1,-1 0 0,1 0 0,0 0 0,0 0 0,0 0 0,0 0 0,1 0 0,-1 1 0,0-1 0,0 0 0,0 1 0,1-1 0,-1 1 0,0-1 0,1 1 0,1-1 0,-2 1 4,0 1-1,0 0 1,1-1-1,-1 1 0,0 0 1,0 0-1,0-1 1,0 1-1,0 0 0,0 0 1,0 0-1,0 0 1,0 0-1,-1 0 1,1 1-1,0-1 0,-1 0 1,1 0-1,0 3 1,3 7 40,0 1 0,0 0-1,-2 0 1,3 15 0,-4-2 3,7 30 991,-8-59-858,0-1-1,1 1 0,0 0 0,0 0 0,0 0 0,0 0 0,4-8 0,0-2 1,4-23-21,20-67-48,-26 95-113,1 0-1,0 1 1,0-1-1,1 1 1,0 0-1,0 0 1,1 1-1,12-14 1,-17 20 4,0 0-1,0 0 1,0 0 0,0 1 0,0-1 0,0 0 0,0 0-1,0 1 1,0-1 0,1 0 0,-1 1 0,0 0-1,0-1 1,1 1 0,-1 0 0,0-1 0,1 1 0,-1 0-1,0 0 1,1 0 0,-1 0 0,0 0 0,1 0-1,-1 1 1,0-1 0,0 0 0,1 1 0,-1-1 0,0 1-1,0-1 1,1 1 0,-1-1 0,0 1 0,0 0-1,0 0 1,0 0 0,0 0 0,0-1 0,0 1 0,0 0-1,-1 1 1,1-1 0,0 0 0,0 0 0,-1 0 0,1 0-1,-1 1 1,1-1 0,-1 0 0,1 2 0,4 9 32,-1 1 1,0 0-1,4 24 1,-6-28-42,0 18 29,0-5 40,2-32 480,5-11-1228,2 11-4979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6.310"/>
    </inkml:context>
    <inkml:brush xml:id="br0">
      <inkml:brushProperty name="width" value="0.025" units="cm"/>
      <inkml:brushProperty name="height" value="0.025" units="cm"/>
    </inkml:brush>
  </inkml:definitions>
  <inkml:trace contextRef="#ctx0" brushRef="#br0">0 0 17008,'0'0'1345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8.281"/>
    </inkml:context>
    <inkml:brush xml:id="br0">
      <inkml:brushProperty name="width" value="0.025" units="cm"/>
      <inkml:brushProperty name="height" value="0.025" units="cm"/>
    </inkml:brush>
  </inkml:definitions>
  <inkml:trace contextRef="#ctx0" brushRef="#br0">1 718 6374,'0'0'6411,"0"-7"-3432,0-2-2409,1 0 0,1 0 1,0 1-1,0-1 0,0 1 0,1-1 0,1 1 0,6-13 0,-8 16-433,1 0 1,0 1-1,0-1 0,0 1 0,0 0 0,1 0 0,0 0 1,0 0-1,0 0 0,0 1 0,0 0 0,1 0 1,0 0-1,-1 0 0,1 1 0,9-4 0,-12 6-130,-1 0-1,1 0 0,-1 0 0,1 0 0,-1 0 1,1 0-1,-1 1 0,0-1 0,1 0 1,-1 1-1,0-1 0,1 1 0,-1-1 0,0 1 1,1 0-1,-1 0 0,0-1 0,0 1 1,0 0-1,0 0 0,0 0 0,0 0 0,0 0 1,0 1-1,0-1 0,0 0 0,-1 0 1,1 1-1,0-1 0,0 2 0,15 47 276,-14-44-234,13 114-11,-12-89 632,-2-27 248,0-10 530,-3-14-1300,0 1 0,-1 0-1,-1 0 1,-1 0 0,-11-30 0,-2-6 344,18 54-603,15 23-379,-12-20 491,-1 0 0,1 0 0,0 0 1,0 0-1,0 0 0,0-1 0,0 1 0,0-1 1,0 0-1,0 0 0,1 0 0,-1-1 0,0 1 1,1-1-1,-1 1 0,1-1 0,-1 0 1,0 0-1,1-1 0,3 0 0,-3 0 11,1-1 0,-1 0 0,0 0 0,0-1 0,0 1 0,0-1 0,0 0 0,0 0 0,-1 0 0,1 0 0,-1 0 0,5-8 0,2-4 13,0 0 0,-1-1 0,-1-1 0,-1 1 0,0-1 0,6-25 0,-12 38-7,-1-1 0,1 1 0,-1-1 0,0 1 0,0-1 1,0 1-1,-1-6 0,1 10-13,0-1 0,0 1 0,0-1 0,0 1 0,0-1 0,-1 1 0,1 0 0,0-1 0,0 1 0,0-1 0,0 1 0,-1 0 0,1-1 0,0 1 0,-1-1 0,1 1 0,0 0 0,0-1 0,-1 1 0,1 0 0,0 0 0,-1-1 0,1 1 0,-1 0 0,1 0 0,0-1 0,-2 1 0,1 0-8,0 1 0,0-1-1,0 1 1,1-1-1,-1 1 1,0-1 0,0 1-1,0 0 1,0-1 0,0 1-1,1 0 1,-1 0-1,0-1 1,1 1 0,-1 0-1,0 0 1,0 2 0,-4 6-29,0 0 0,1 0 0,1 1 0,-1 0 1,1-1-1,1 1 0,0 0 0,0 1 1,0 14-1,3 96 44,0-112-25,-1-8 12,0 0 0,0 0 0,0 0 0,0 0 1,0 0-1,0 0 0,0-1 0,0 1 1,1 0-1,-1 0 0,0 0 0,1 0 1,-1-1-1,1 1 0,-1 0 0,1 0 0,-1-1 1,1 1-1,-1 0 0,1-1 0,0 1 1,-1-1-1,1 1 0,0-1 0,0 1 1,-1-1-1,3 1 0,-1 0 6,0-1 1,-1 0-1,1 0 1,0 0-1,0 0 1,0 0-1,0 0 1,0 0-1,0-1 1,0 1-1,4-2 0,2-1 26,-1-1-1,1 1 0,-1-2 0,13-8 0,-11 5-13,0 0 1,-1-1-1,-1 1 0,0-2 0,0 1 1,0-1-1,-1 0 0,-1 0 0,0-1 0,0 0 1,-1 0-1,0 0 0,3-16 0,0-13 57,-2-1 0,1-60-1,-5 86-58,3-218 333,-8 200-297,4 32-51,0 0-1,0 0 0,-1-1 0,1 1 1,-1 0-1,1 0 0,-1-1 1,1 1-1,-1 0 0,0 0 0,1 0 1,-1 0-1,0 0 0,0 0 1,0 0-1,0 0 0,0 0 0,0 1 1,0-1-1,0 0 0,0 0 1,-2 0-1,3 1-10,-1 1 1,1-1 0,-1 0-1,0 0 1,1 0-1,-1 1 1,1-1 0,-1 0-1,0 1 1,1-1-1,-1 0 1,1 1 0,-1-1-1,1 1 1,0-1-1,-1 1 1,1-1 0,-1 1-1,1-1 1,0 1 0,-1-1-1,1 1 1,0 0-1,0-1 1,0 1 0,-1-1-1,1 2 1,-7 22-102,5-19 96,-5 34-17,1 1-1,2 0 1,1 0-1,3 0 1,4 41-1,-2-12 45,-1-49-9,0 0 0,7 29 0,-7-43-9,0 0 0,1 0 0,-1 0 0,1 0 0,1-1 0,-1 1 0,1-1 0,0 1 0,1-1 0,-1 0 0,1 0 0,7 7-1,-10-11 8,1 0 0,0 1 0,-1-1 0,1 0-1,0 0 1,0 0 0,0 0 0,0-1-1,-1 1 1,1 0 0,1-1 0,-1 1-1,0-1 1,0 0 0,0 0 0,0 0 0,0 0-1,0 0 1,0 0 0,0 0 0,0-1-1,2 0 1,0 0 7,0-1 1,0 0-1,-1 0 0,1 0 0,-1-1 0,1 1 0,-1-1 0,0 0 1,0 0-1,4-4 0,3-6 17,-1-1 0,0 0 0,-1 0 0,10-23 0,-7 9-25,0-1-1,-2 1 0,-2-2 1,0 1-1,-2-1 0,-1 0 1,0-45-1,-4 72 15,0 1 0,0 0 0,-1-1 0,1 1 0,-1 0 0,1 0 0,-1 0 0,1-1 0,-1 1 0,0 0 0,0 0 0,0 0 0,-1 0 0,1 0 0,0 0 0,-3-2-1,4 4-10,0 0-1,-1-1 1,1 1-1,-1 0 1,1 0-1,-1-1 0,1 1 1,-1 0-1,1 0 1,-1 0-1,1-1 0,-1 1 1,1 0-1,-1 0 1,1 0-1,-1 0 1,1 0-1,-1 0 0,1 0 1,-1 0-1,1 0 1,-1 1-1,1-1 1,-1 0-1,1 0 0,-1 0 1,-13 19-157,5 12 104,1 1 0,1-1 0,2 1 0,1 1 1,1-1-1,4 57 0,-1-78 30,0-10 20,-1 0 0,1-1 0,0 1-1,0 0 1,0-1 0,0 1 0,0 0-1,0-1 1,0 1 0,0 0 0,0-1-1,0 1 1,0 0 0,1-1 0,-1 1-1,0 0 1,0-1 0,1 1 0,-1-1-1,0 1 1,1 0 0,-1-1 0,1 1-1,-1-1 1,0 1 0,1-1 0,-1 1-1,1-1 1,-1 0 0,1 1 0,0-1 0,-1 1-1,1-1 1,-1 0 0,1 0 0,0 1-1,-1-1 1,1 0 0,0 0 0,-1 0-1,1 0 1,0 0 0,-1 0 0,2 0-1,-1 0 6,1-1-1,-1 1 0,1-1 1,-1 0-1,1 0 0,-1 0 1,1 0-1,-1 0 0,0 0 1,0 0-1,0 0 1,1 0-1,-1 0 0,0-1 1,0 1-1,-1 0 0,2-3 1,16-39-18,-2-1 0,-3 0 1,13-71-1,-25 112 26,-1 2-14,0 0 1,0 0 0,1 0 0,-1-1 0,0 1 0,1 0 0,-1 0 0,1 0 0,-1 0 0,1-1 0,0 1 0,-1 0 0,1 0 0,0 0-1,0 1 1,-1-1 0,1 0 0,0 0 0,0 0 0,0 0 0,0 1 0,0-1 0,0 1 0,1-1 0,-1 1 0,0-1 0,0 1 0,0-1 0,0 1-1,1 0 1,1-1 0,-2 2-22,1-1-1,-1 0 0,1 1 0,0-1 0,-1 1 0,1-1 1,-1 1-1,1 0 0,-1-1 0,0 1 0,1 0 0,-1 0 1,0 0-1,0 0 0,1 0 0,-1 1 0,0-1 0,0 0 1,0 0-1,0 1 0,-1-1 0,1 1 0,1 1 1,4 13 3,-1 0 1,0 0-1,-1 1 1,-1-1 0,1 19-1,-2-17 20,1 1-1,0-2 1,11 32-1,-14-48 4,0 0 0,0-1 0,1 1 0,-1 0 0,0 0 0,0 0 0,1-1 0,-1 1 0,0 0 0,1-1 0,-1 1 0,1 0-1,-1-1 1,1 1 0,-1 0 0,1-1 0,0 1 0,-1-1 0,1 1 0,-1-1 0,1 1 0,0-1 0,0 1 0,-1-1 0,1 0 0,0 0-1,0 1 1,-1-1 0,1 0 0,0 0 0,0 0 0,0 0 0,-1 0 0,1 0 0,0 0 0,0 0 0,0 0 0,0 0 0,-1 0 0,1 0-1,0-1 1,0 1 0,-1 0 0,1-1 0,0 1 0,0 0 0,-1-1 0,1 1 0,0-1 0,-1 1 0,1-1 0,-1 1 0,1-1 0,-1 0-1,1 1 1,-1-1 0,1 0 0,-1 1 0,1-1 0,-1 0 0,0 0 0,1 0 0,3-5 19,0 0 1,-1-1 0,1 1-1,-1-1 1,3-11-1,1-14 34,-3 0 0,0 0-1,-2-44 1,-2 75-92,5 35-785,-6-33 826,2 1-1,-1-1 1,0 0 0,0 0 0,0 0 0,0 0 0,1 0-1,-1 0 1,0 0 0,1 0 0,-1 0 0,1 0 0,-1 0-1,1 0 1,-1 0 0,1-1 0,0 1 0,0 0 0,-1 0-1,1-1 1,0 1 0,0 0 0,0-1 0,0 1 0,0-1-1,0 1 1,0-1 0,0 1 0,1 0 0,-1-2 28,1 1 1,-1-1-1,0 0 1,0 1 0,0-1-1,0 0 1,0 0-1,0 1 1,0-1-1,0 0 1,0 0 0,0 0-1,0 0 1,-1 0-1,1-1 1,0 1 0,-1 0-1,1 0 1,-1 0-1,1-1 1,-1 1-1,0 0 1,1-2 0,2-8 20,-1 0 1,0 0 0,0 0 0,-1 0-1,-1-22 1,0 29-28,0 1-1,0-1 1,0 0-1,-1 0 1,0 0-1,0 0 1,0 1 0,0-1-1,0 0 1,-1 1-1,0-1 1,1 1-1,-1 0 1,0 0 0,-1-1-1,1 1 1,-1 0-1,1 1 1,-1-1-1,-3-2 1,12 8-3333,23 3-625,14-8-4572,-22-6 1740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7.764"/>
    </inkml:context>
    <inkml:brush xml:id="br0">
      <inkml:brushProperty name="width" value="0.025" units="cm"/>
      <inkml:brushProperty name="height" value="0.025" units="cm"/>
    </inkml:brush>
  </inkml:definitions>
  <inkml:trace contextRef="#ctx0" brushRef="#br0">137 450 10474,'0'0'10479,"-9"0"-8327,3 1-1978,0 0 0,0 0 1,0 1-1,0 0 0,0 0 1,0 0-1,0 1 1,1-1-1,-1 1 0,1 1 1,0-1-1,0 1 1,0 0-1,1 0 0,-1 0 1,1 1-1,0-1 0,0 1 1,0 0-1,1 1 1,0-1-1,0 0 0,-5 12 1,7-15-157,0 0 0,0 1 0,0-1 0,1 1 0,-1-1 1,0 1-1,1-1 0,0 1 0,-1-1 0,1 1 0,0 0 0,0-1 0,1 1 0,-1-1 1,0 1-1,1-1 0,0 1 0,1 3 0,-1-4-4,0-1 0,0 0 0,1 0 0,-1 0 0,0 0 0,0 0 0,1 0-1,-1 0 1,1 0 0,-1-1 0,1 1 0,-1 0 0,1-1 0,-1 1 0,1-1 0,0 0 0,-1 1 0,1-1 0,0 0 0,-1 0 0,3 0 0,4-1-39,1 0 0,-1-1 1,0 0-1,0 0 0,0 0 0,-1-1 1,1 0-1,-1-1 0,1 0 1,6-4-1,7-8-295,-1 0 0,0-1 1,-2-1-1,0 0 0,-1-2 1,0 0-1,-2-1 0,18-31 0,-81 114 2098,43-54-1550,-1 0-1,1 1 1,0-1 0,1 1-1,0 0 1,1 0-1,0 1 1,0-1 0,1 1-1,-2 16 1,4-25-208,0 0 1,0 0-1,0 0 1,0 0-1,0 0 1,0 0-1,1 0 1,-1 0-1,0 0 1,1 0-1,-1 0 1,1 0-1,-1 0 1,1 0-1,-1-1 1,1 1-1,0 0 1,-1 0-1,1 0 1,0-1-1,0 1 1,0 0-1,-1-1 1,1 1-1,2 0 1,-1 0 31,1 0 1,0 0-1,0-1 1,0 1-1,0-1 1,0 1-1,-1-1 1,1 0-1,4 0 0,2-1 52,0-1 0,0 1 0,-1-1 0,1-1 0,15-6 0,4-6-141,0-2 0,-1 0 0,-1-2 0,-1-2-1,-1 0 1,0-1 0,38-49 0,-30 29-37,-2-1 0,-1-2 0,-3 0 0,22-53 0,-45 91 79,0 1 1,-1-1-1,0 0 0,0 0 1,0 0-1,-1 0 1,0-1-1,0-10 0,-1 17 1,0 1 0,0-1 0,0 0 0,0 0 0,0 1 1,0-1-1,0 0 0,-1 1 0,1-1 0,0 0 0,-1 1 0,1-1 0,0 0 0,-1 1 0,1-1 0,-1 1 0,1-1 0,-1 1 0,1-1 0,-1 1 0,1-1 0,-1 1 1,1-1-1,-1 1 0,0 0 0,1-1 0,-1 1 0,0 0 0,1 0 0,-1 0 0,0-1 0,1 1 0,-1 0 0,0 0 0,0 0 0,1 0 0,-1 0 0,0 0 0,1 0 1,-1 0-1,0 0 0,0 1 0,1-1 0,-1 0 0,0 0 0,0 1 0,-35 14 35,36-15-41,-18 11 97,-1 0 0,2 1 0,0 1-1,0 0 1,1 2 0,1 0 0,0 0 0,1 2 0,1 0 0,0 0 0,2 1 0,0 0-1,1 1 1,0 1 0,2-1 0,1 2 0,0-1 0,1 1 0,-4 28 0,10-43-79,-1 1 1,1-1 0,0 1 0,1-1 0,-1 1 0,1-1-1,1 0 1,-1 1 0,1-1 0,0 0 0,1 0 0,-1 0-1,1 0 1,0-1 0,1 1 0,-1-1 0,1 1-1,0-1 1,1-1 0,-1 1 0,1 0 0,6 4 0,-4-4-276,0-1 1,1 1-1,-1-1 1,1 0 0,0-1-1,16 5 1,-14-6-867,1 0 0,-1 0 1,1-1-1,0 0 0,16-1 0,23-5-8827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9.529"/>
    </inkml:context>
    <inkml:brush xml:id="br0">
      <inkml:brushProperty name="width" value="0.025" units="cm"/>
      <inkml:brushProperty name="height" value="0.025" units="cm"/>
    </inkml:brush>
  </inkml:definitions>
  <inkml:trace contextRef="#ctx0" brushRef="#br0">40 374 11979,'-2'0'5820,"-9"6"-3798,7 2-1842,0 0 1,0 1-1,1 0 0,0-1 0,1 1 0,0 0 0,0 0 0,1 0 0,0 1 0,1-1 0,0 0 0,0 0 0,1 0 1,3 13-1,-4-21-173,0 0 0,0 0 0,0-1 0,0 1 0,0 0 0,0 0 0,0 0 0,1-1 1,-1 1-1,0 0 0,1 0 0,-1-1 0,1 1 0,-1 0 0,1-1 0,-1 1 0,1 0 1,-1-1-1,1 1 0,-1-1 0,1 1 0,0-1 0,-1 1 0,1-1 0,0 1 0,0-1 0,-1 0 1,1 1-1,0-1 0,0 0 0,-1 0 0,1 0 0,0 1 0,0-1 0,0 0 0,0 0 0,-1 0 1,1 0-1,0-1 0,0 1 0,0 0 0,-1 0 0,1 0 0,0-1 0,0 1 0,-1 0 0,1-1 1,0 1-1,0 0 0,-1-1 0,1 1 0,0-1 0,-1 1 0,1-2 0,4-1 44,-1 0-1,0-1 0,0 1 0,0-1 0,0 0 0,5-8 1,-1-3-13,-1 1 1,-1-1-1,5-16 1,-7 17-41,1 1 0,0 0 0,1 1 0,10-17 0,-16 29-1,0 1 1,0-1 0,0 0 0,0 1-1,0-1 1,0 1 0,0-1-1,0 0 1,0 1 0,0-1-1,0 0 1,1 1 0,-1-1-1,0 0 1,0 1 0,0-1-1,0 0 1,1 1 0,-1-1-1,0 0 1,1 0 0,-1 1-1,0-1 1,0 0 0,1 0-1,-1 0 1,0 1 0,1-1 0,-1 0-1,0 0 1,1 0 0,-1 0-1,0 0 1,1 0 0,-1 0-1,1 1 1,-1-1 0,0 0-1,1 0 1,-1 0 0,0-1-1,1 1 1,-1 0 0,0 0-1,1 0 1,-1 0 0,0 0-1,1 0 1,-1 0 0,0-1-1,1 1 1,-1 0 0,0 0 0,1 0-1,-1-1 1,0 1 0,0 0-1,1-1 1,-1 1 0,0 0-1,0 0 1,1-1 0,-1 1-1,0 0 1,0-1 0,0 0-1,4 36 222,-4-31-197,6 94 245,-6-98-264,-1 1 0,1-1 0,0 0 0,0 0 0,0 0-1,0 0 1,0 0 0,0 1 0,0-1 0,0 0 0,0 0 0,0 0 0,0 0 0,0 1-1,0-1 1,0 0 0,0 0 0,0 0 0,0 1 0,0-1 0,0 0 0,0 0-1,0 0 1,0 0 0,0 0 0,0 1 0,0-1 0,1 0 0,-1 0 0,0 0 0,0 0-1,0 0 1,0 1 0,0-1 0,0 0 0,0 0 0,1 0 0,-1 0 0,0 0 0,0 0-1,0 0 1,0 0 0,1 0 0,-1 0 0,0 0 0,0 1 0,0-1 0,0 0 0,1 0-1,-1 0 1,0 0 0,0 0 0,0 0 0,0 0 0,1 0 0,-1-1 0,0 1-1,0 0 1,0 0 0,1 0 0,7-14 207,6-26 16,-13 38-235,88-358-4069,-89 359 5023,0-48 772,-2 32-2754,-2 42 1072,-1 70 590,4 0-1,14 104 1,-13-191-475,5 36 212,-5-42-356,0 0 0,0-1-1,1 1 1,-1-1-1,0 1 1,1 0 0,-1-1-1,1 1 1,0-1-1,-1 1 1,1-1 0,0 0-1,0 1 1,0-1-1,0 0 1,0 1 0,0-1-1,0 0 1,2 1-1,-2-3 24,0 0-1,0 1 0,-1-1 0,1 0 0,0 0 0,0 0 0,-1 0 1,1 0-1,0 0 0,-1 0 0,1 0 0,-1-1 0,1 1 0,-1 0 1,0 0-1,1 0 0,-1-1 0,0 1 0,0 0 0,0 0 0,0-1 1,0 1-1,0 0 0,-1-2 0,1 0-6,2-9-87,0 0 0,-2-1 0,1 0 0,-2 1 0,0-1 0,0 1 0,-1-1-1,0 1 1,-2 0 0,1 0 0,-1 0 0,-1 0 0,0 1 0,-9-16 0,10 21-592,1-1 1,0 0-1,0 0 1,1 1 0,0-1-1,1-1 1,-1 1-1,1 0 1,0-9-1,0 7 613,0-1 0,-1 0 0,0 0 0,-6-14-1,1 7 366,-2-2-340,1 0 1,1-1-1,-10-40 0,15 57 1421,0 10-944,0 10-412,1 31 329,4 0 0,1-1 0,2 0 1,2 1-1,2-2 0,33 89 0,-42-133-364,0 1 1,0-1-1,0 0 0,0 0 0,1 0 0,-1 0 0,1 0 1,0-1-1,-1 1 0,1 0 0,3 1 0,-5-3 1,1 1-1,-1-1 1,1 0-1,-1 0 1,1 0-1,-1 0 1,1 0-1,-1 0 1,1 0-1,-1 0 1,1 0-1,-1 0 1,1 0-1,-1 0 1,1 0-1,-1 0 1,1-1-1,-1 1 1,1 0-1,-1 0 1,1-1-1,-1 1 1,1 0-1,-1-1 0,0 1 1,1 0-1,-1-1 1,1 1-1,-1 0 1,0-1-1,1 1 1,-1-1-1,0 1 1,0-1-1,1 1 1,-1-1-1,0 1 1,0-1-1,0 1 1,0-1-1,0 1 1,0-1-1,1 1 1,-1-1-1,0 1 1,-1-1-1,1 1 1,0-1-1,0 1 1,0-1-1,0 0 1,2-9 111,-1 0 0,0 0 1,-1 0-1,0 0 0,0 0 1,-1 0-1,0 0 0,-1 0 1,0 0-1,0 0 0,-1 0 0,-1 1 1,0 0-1,0-1 0,0 1 1,-1 1-1,-1-1 0,0 1 1,-8-11-1,13 19-144,0-1 0,1 0 0,-1 0 0,0 1 0,0-1 0,0 0 0,1 1 0,-1-1 0,0 0 0,0 1 0,0-1 0,0 1 0,0 0 0,0-1 0,0 1 0,0 0 0,0 0 0,0-1 0,0 1 0,0 0 0,0 0 0,0 0 0,0 0 0,0 0 0,0 1 0,0-1 0,0 0 0,-2 1 0,2 0 3,1 0 0,-1 0 0,0 0 0,1 0 0,-1 0 0,0 0 0,1 0 0,0 0 0,-1 0 0,1 0 0,0 0 0,-1 0-1,1 0 1,0 0 0,0 1 0,0-1 0,0 0 0,0 0 0,0 0 0,0 0 0,0 1 0,1-1 0,-1 0 0,0 0 0,2 2 0,-1-2 15,0 0 1,0 0 0,0-1 0,1 1 0,-1 0-1,0-1 1,1 1 0,-1-1 0,1 1-1,-1-1 1,1 0 0,-1 1 0,1-1 0,-1 0-1,1 0 1,-1 0 0,1 0 0,1-1 0,30-1-79,-27 0-234,1 0-1,-1 0 1,0 0-1,1-1 1,-1 0 0,0-1-1,6-4 1,20-18-5842,-18 12 968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3:59.873"/>
    </inkml:context>
    <inkml:brush xml:id="br0">
      <inkml:brushProperty name="width" value="0.025" units="cm"/>
      <inkml:brushProperty name="height" value="0.025" units="cm"/>
    </inkml:brush>
  </inkml:definitions>
  <inkml:trace contextRef="#ctx0" brushRef="#br0">46 47 10122,'0'0'5632,"14"-1"977,17-4-3871,-30 4-2674,0 0 0,0 0 0,0 0 0,0-1 0,0 1 0,0 0 1,0-1-1,0 1 0,-1 0 0,1-1 0,0 1 0,-1-1 0,0 1 0,1-1 0,0-2 0,-1 4-52,0-1 0,-1 0 0,1 1 0,0-1 0,0 0 0,0 1 0,0-1 0,-1 0 0,1 1 0,0-1 0,0 0 0,-1 1 0,1-1 0,-1 1 0,1-1 0,-1 1 0,1-1 0,0 1-1,-1-1 1,0 1 0,1-1 0,-1 1 0,1 0 0,-2-1 0,0 0-15,1 1-1,-1-1 0,0 1 0,0 0 1,0 0-1,1-1 0,-1 1 1,0 0-1,0 1 0,0-1 1,1 0-1,-1 0 0,0 1 0,0-1 1,0 1-1,1 0 0,-1-1 1,0 1-1,1 0 0,-1 0 0,1 0 1,-1 0-1,1 0 0,-1 0 1,-1 3-1,-2 1-3,1 1 1,0-1 0,0 1-1,0 0 1,1 0-1,0 0 1,0 0-1,1 1 1,-1-1-1,2 1 1,-3 7-1,1 6-13,1-1 0,0 33-1,2-50-55,0-1 0,0 1 0,0 0 0,0 0 0,0-1 1,0 1-1,0 0 0,1-1 0,-1 1 0,0 0 0,1-1 0,0 1 0,-1 0 0,1-1 0,0 1 0,0-1 0,0 1 0,0-1 0,0 0 1,0 1-1,0-1 0,1 0 0,-1 0 0,0 0 0,1 0 0,-1 0 0,1 0 0,-1 0 0,1 0 0,-1 0 0,1-1 0,0 1 1,-1-1-1,1 1 0,0-1 0,3 0 0,-2 0-219,1 0 1,0 0 0,-1-1-1,1 0 1,-1 1-1,1-2 1,-1 1-1,1 0 1,-1-1 0,0 1-1,1-1 1,-1 0-1,0 0 1,0 0-1,-1 0 1,1-1 0,3-3-1,17-24-5679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0.204"/>
    </inkml:context>
    <inkml:brush xml:id="br0">
      <inkml:brushProperty name="width" value="0.025" units="cm"/>
      <inkml:brushProperty name="height" value="0.025" units="cm"/>
    </inkml:brush>
  </inkml:definitions>
  <inkml:trace contextRef="#ctx0" brushRef="#br0">33 1 7239,'0'0'14707,"-6"8"-14675,-17 28-96,23-35 58,-1 1 1,1-1-1,-1 0 0,1 1 0,-1-1 0,1 0 1,0 1-1,0-1 0,0 1 0,0-1 1,0 0-1,0 1 0,0-1 0,0 1 1,0-1-1,1 0 0,-1 1 0,0-1 1,1 0-1,0 1 0,-1-1 0,1 0 1,0 0-1,1 2 0,22 24 56,-18-22-52,2 1 4,-1 0-1,1-1 1,0 1 0,0-1 0,1-1-1,0 0 1,10 4 0,5 2 144,-22-10-116,-1 1 1,1 0-1,0 0 0,-1-1 1,1 1-1,-1 0 0,1 0 0,-1 1 1,1-1-1,-1 0 0,0 0 0,1 1 1,-1-1-1,0 1 0,0-1 1,0 1-1,0-1 0,0 1 0,-1 0 1,1-1-1,0 1 0,-1 0 0,1 0 1,-1-1-1,1 4 0,-2-2 90,1 1-1,-1-1 1,1 0-1,-1 1 1,0-1-1,0 1 0,-1-1 1,1 0-1,-1 0 1,1 0-1,-1 0 1,-3 4-1,-4 4 129,-1 0 0,1 0 0,-2-1 0,1-1 0,-19 13 0,28-22-375,-22 13-388,14-12-2207,1-2-3529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0.923"/>
    </inkml:context>
    <inkml:brush xml:id="br0">
      <inkml:brushProperty name="width" value="0.025" units="cm"/>
      <inkml:brushProperty name="height" value="0.025" units="cm"/>
    </inkml:brush>
  </inkml:definitions>
  <inkml:trace contextRef="#ctx0" brushRef="#br0">0 1 9385,'0'0'8488,"34"48"-8072,-13-17-191,-3 3-161,7 3-128,-7-1-1186,-2-2-543,-7-4 159,-5-5-576,-4-3-1602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1.337"/>
    </inkml:context>
    <inkml:brush xml:id="br0">
      <inkml:brushProperty name="width" value="0.025" units="cm"/>
      <inkml:brushProperty name="height" value="0.025" units="cm"/>
    </inkml:brush>
  </inkml:definitions>
  <inkml:trace contextRef="#ctx0" brushRef="#br0">1 316 12556,'0'-15'2215,"-1"1"-1580,2-1 0,0 0 0,0 1-1,1-1 1,1 1 0,1-1-1,0 1 1,0 0 0,12-23 0,-7 23-298,0 1 0,1 0 0,0 1 0,1 0 1,17-14-1,-23 21-311,0 1 0,1-1 0,0 1 0,0 1 0,0-1 0,1 1 0,-1 0 0,1 1 0,0-1 0,-1 1 0,1 1 0,0-1 0,0 1 0,11 0 0,-16 1-32,0 0 0,0 0 0,0 0 0,0 1 0,0-1 0,0 1 1,-1-1-1,1 1 0,0 0 0,0 0 0,-1 0 0,1 0 0,0 0 1,-1 0-1,1 0 0,-1 0 0,0 1 0,1-1 0,-1 1 0,2 2 1,-1 0 17,0 0 1,0 0 0,0 0 0,0 1-1,-1-1 1,1 1 0,-1-1-1,1 7 1,-1 7 84,0 0 0,-1 0 0,-4 28 0,2-28-63,-2-1 0,0 1 1,-1-1-1,-1 0 0,0 0 1,-12 21-1,56-45-653,-21 3 349,0 1 1,0 0 0,0 1 0,1 0 0,-1 2-1,24 2 1,-40-2 259,0 0-1,0 0 0,0 0 1,1 0-1,-1 1 1,0-1-1,0 0 1,0 1-1,0-1 0,0 1 1,0-1-1,0 1 1,0 0-1,0-1 1,0 1-1,0 0 0,0 0 1,0-1-1,0 1 1,0 0-1,-1 0 1,1 0-1,0 0 1,-1 0-1,1 2 0,0-1 64,0 1 0,-1-1 0,0 1 0,1-1 0,-1 1 0,0 0 0,0-1 0,0 1 0,-1 0-1,1-1 1,-1 4 0,-2 2 234,0 1 0,0 0 0,0-1 0,-1 0 0,-10 15 0,9-16-124,-55 70 1155,55-71-1261,-1 0-1,1 0 0,-1 0 1,0-1-1,-1 0 0,1 0 1,-1-1-1,0 0 0,-11 5 1,17-9-118,1 0 1,-1 0-1,0 0 0,1 0 1,-1 0-1,0 0 1,1 0-1,-1 0 0,1 0 1,-1 0-1,0-1 1,1 1-1,-1 0 0,0 0 1,1 0-1,-1-1 1,1 1-1,-1 0 0,1-1 1,-1 1-1,1-1 1,-1 1-1,1-1 0,-1 1 1,1-1-1,0 1 1,-1-1-1,1 1 0,0-1 1,-1 1-1,1-1 1,0 1-1,0-1 1,-1 0-1,1 1 0,0-1 1,0 0-1,0 1 1,0-1-1,0 0 0,0 1 1,0-1-1,0 1 1,0-1-1,0 0 0,0 1 1,0-1-1,1 0 1,4-36-3303,10-1-1959,5-5-2008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1.997"/>
    </inkml:context>
    <inkml:brush xml:id="br0">
      <inkml:brushProperty name="width" value="0.025" units="cm"/>
      <inkml:brushProperty name="height" value="0.025" units="cm"/>
    </inkml:brush>
  </inkml:definitions>
  <inkml:trace contextRef="#ctx0" brushRef="#br0">2 152 15887,'0'0'6112,"7"-5"-5930,25-20-70,-31 24-102,0-1 0,0 1 0,0-1 0,0 1 0,0-1 0,0 0 0,0 1 1,0-1-1,0 0 0,-1 0 0,1 1 0,-1-1 0,0 0 0,1 0 0,-1 0 0,0 0 0,0 0 0,0 1 0,0-1 0,0 0 0,-1 0 0,1 0 0,0 0 0,-1 1 0,0-1 1,1 0-1,-1 0 0,0 1 0,-1-3 0,2 3-13,-1 1 1,1-1-1,0 0 1,0 1-1,-1-1 0,1 1 1,0-1-1,-1 1 1,1-1-1,-1 1 1,1-1-1,-1 1 1,1-1-1,-1 1 0,1-1 1,-1 1-1,1 0 1,-1-1-1,0 1 1,1 0-1,-1 0 1,1-1-1,-1 1 1,0 0-1,1 0 0,-1 0 1,0 0-1,1 0 1,-1 0-1,0 0 1,1 0-1,-1 0 1,0 0-1,1 0 0,-1 0 1,0 1-1,1-1 1,-1 0-1,0 0 1,1 1-1,-1-1 1,1 0-1,-1 1 1,1-1-1,-1 1 0,1-1 1,-1 0-1,1 1 1,-1-1-1,1 1 1,-1 0-1,1-1 1,0 1-1,-1-1 1,1 1-1,0-1 0,0 1 1,-1 0-1,1-1 1,0 1-1,0 0 1,0-1-1,0 1 1,0 0-1,0 0 1,-4 17-22,1 0 0,1-1 1,0 1-1,2 0 0,0 0 1,3 20-1,4-18 16,4-26-55,6-28-992,-13-4-1606,-2 12-740,4 3-3723,1 18 5521,-6 4 1778,-1 1 1,0 0-1,1 0 0,-1 0 1,1-1-1,-1 1 0,1 0 0,-1-1 1,0 1-1,1 0 0,-1-1 1,1 1-1,-1-1 0,0 1 0,0 0 1,1-1-1,-1 1 0,0-1 1,0 1-1,1-1 0,-1 1 0,0-1 1,0 1-1,0-1 0,0 1 1,0-1-1,0 1 0,0-1 0,0 1 1,0-1-1,0 0 0,0 1 1,0-1-1,-1 0 0,1-35 6458,0-17-3086,-25 62-2196,22-4-1345,-1-1 0,0 0 0,1 1 1,0-1-1,0 1 0,0 0 0,0 0 0,1 0 0,0 0 0,0 1 1,0-1-1,1 0 0,0 1 0,-1 6 0,-1 12 8,2 47 1,1-53 46,-1 6-6,0-15-12,1 0 0,0-1 0,0 1 0,1 0 0,1 0 0,3 14 0,-5-21-66,1 0 1,0 0-1,1 0 0,-1 0 0,0 0 0,0-1 1,1 1-1,-1 0 0,1-1 0,0 1 0,-1-1 0,1 1 1,0-1-1,0 0 0,0 0 0,0 0 0,0 0 0,0 0 1,0 0-1,0-1 0,0 1 0,1-1 0,-1 1 0,0-1 1,0 0-1,0 0 0,1 0 0,-1 0 0,0 0 1,0-1-1,4 0 0,-1 0-402,0 0 1,0-1 0,0 0-1,0 0 1,-1 0-1,1-1 1,0 1 0,-1-1-1,0 0 1,0 0-1,0-1 1,0 1 0,0-1-1,-1 0 1,6-7-1,13-19-4977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2.452"/>
    </inkml:context>
    <inkml:brush xml:id="br0">
      <inkml:brushProperty name="width" value="0.025" units="cm"/>
      <inkml:brushProperty name="height" value="0.025" units="cm"/>
    </inkml:brush>
  </inkml:definitions>
  <inkml:trace contextRef="#ctx0" brushRef="#br0">10 155 11179,'0'0'5717,"-2"-8"-3635,-5-25-828,6 33-1224,1-1-1,0 1 0,0-1 0,0 1 0,0-1 0,0 1 0,0-1 0,0 0 0,0 1 0,1-1 0,-1 1 0,0-1 0,0 1 0,0-1 0,0 1 0,1-1 0,-1 1 0,0-1 0,1 1 0,-1-1 0,0 1 0,1-1 0,-1 1 0,0 0 0,1-1 0,-1 1 0,1 0 0,-1-1 0,1 1 0,-1 0 0,1-1 0,-1 1 0,1 0 0,-1 0 0,1 0 0,-1 0 0,1-1 0,0 1 1,-1 0-1,1 0 0,-1 0 0,2 0 0,22 4 36,-21-2-59,-1 0 0,1 0 0,0 1 0,-1-1 0,0 1 0,1-1 0,-1 1 0,0 0 0,0 0 1,-1 0-1,1 0 0,0 0 0,-1 1 0,0-1 0,0 0 0,0 1 0,0-1 0,0 7 0,4 68 217,-5-73-182,-5 171 1197,5-176-1232,0 1 0,0-1-1,0 1 1,0-1-1,0 1 1,0-1 0,0 1-1,0-1 1,0 1 0,0-1-1,0 1 1,1-1 0,-1 1-1,0-1 1,0 1 0,1-1-1,-1 1 1,0-1-1,1 0 1,-1 1 0,0-1-1,1 0 1,-1 1 0,0-1-1,1 0 1,-1 1 0,1-1-1,-1 0 1,1 0 0,-1 1-1,1-1 1,-1 0 0,1 0-1,-1 0 1,1 0-1,-1 0 1,1 0 0,-1 0-1,1 0 1,-1 0 0,1 0-1,-1 0 1,1 0 0,-1 0-1,1 0 1,-1 0 0,1 0-1,-1-1 1,1 1-1,-1 0 1,0 0 0,1-1-1,-1 1 1,1 0 0,-1 0-1,0-1 1,1 1 0,-1-1-1,1 1 1,-1 0 0,1-1-1,26-24 361,-13 5-344,-1-1 0,-1-1 0,-2 0 1,0 0-1,-1-1 0,-1 0 0,-1-1 1,-1 0-1,-1 0 0,-1 0 0,1-31 1,-5 54-26,0 0 1,0 0 0,0 1-1,0-1 1,-1 0 0,1 0 0,0 1-1,0-1 1,0 0 0,0 0-1,-1 1 1,1-1 0,0 0 0,-1 1-1,1-1 1,-1 0 0,1 1 0,-1-1-1,1 1 1,-1-1 0,1 1-1,-1-1 1,1 1 0,-1-1 0,0 1-1,1-1 1,-1 1 0,0 0 0,1-1-1,-1 1 1,0 0 0,0 0-1,1-1 1,-1 1 0,0 0 0,0 0-1,1 0 1,-1 0 0,0 0-1,0 0 1,1 0 0,-1 0 0,-1 1-1,1-1 0,0 0-1,0 1 1,0-1-1,0 0 0,0 1 1,0-1-1,0 1 1,0-1-1,0 1 0,0 0 1,0 0-1,0-1 1,0 1-1,0 0 0,0 0 1,1 0-1,-1 0 1,0 0-1,1 0 0,-1 0 1,1 0-1,-1 0 1,1 0-1,-1 0 0,1 0 1,0 0-1,-1 0 1,1 0-1,0 2 0,0-3 2,0 1 0,1-1 0,-1 0 0,0 1-1,1-1 1,-1 0 0,0 0 0,0 1 0,1-1 0,-1 0 0,1 0-1,-1 0 1,0 1 0,1-1 0,-1 0 0,0 0 0,1 0-1,-1 0 1,1 0 0,-1 0 0,1 0 0,-1 0 0,0 0-1,1 0 1,-1 0 0,1 0 0,-1 0 0,0 0 0,1 0-1,-1 0 1,1 0 0,-1-1 0,0 1 0,1 0 0,-1 0-1,0 0 1,1-1 0,-1 1 0,0 0 0,1 0 0,-1-1-1,0 1 1,0 0 0,1-1 0,18-11-472,27-28-4159,3 3-4854,-24 19 1586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2.815"/>
    </inkml:context>
    <inkml:brush xml:id="br0">
      <inkml:brushProperty name="width" value="0.025" units="cm"/>
      <inkml:brushProperty name="height" value="0.025" units="cm"/>
    </inkml:brush>
  </inkml:definitions>
  <inkml:trace contextRef="#ctx0" brushRef="#br0">94 45 10154,'0'0'4132,"-9"7"-1415,3-3-2565,0 0 1,-1 1-1,2 0 1,-1 0-1,1 0 0,-1 1 1,1 0-1,1 0 1,-1 0-1,1 1 1,1 0-1,-1-1 0,1 1 1,0 1-1,0-1 1,1 0-1,-2 11 1,2-3 177,1 0 1,0 0-1,2 0 1,3 28-1,-4-40-267,1 0 0,0 0 0,0 0 0,0 0 0,0 0 1,0 0-1,0 0 0,1 0 0,0-1 0,-1 1 0,1 0 0,0-1 0,3 3 0,-3-4-49,0 0 1,-1 0-1,1 0 1,0 0-1,0 0 0,0-1 1,0 1-1,0 0 1,0-1-1,0 0 0,0 1 1,0-1-1,0 0 1,0 0-1,0 0 1,0-1-1,0 1 0,0 0 1,0-1-1,0 1 1,0-1-1,3-1 0,0-1 40,0 0 0,0 0 0,0 0-1,0-1 1,-1 1 0,1-1 0,-1 0-1,0-1 1,-1 1 0,1-1 0,-1 1-1,0-1 1,0 0 0,0 0 0,0-1-1,-1 1 1,2-7 0,3-8 206,-2 1 0,0-2 0,3-29 0,-7 40 19,0 0-1,-1 0 1,-1-1 0,0 1 0,0 0 0,-4-15 0,4 23-299,1 0-1,0 0 0,-1 0 1,1 0-1,-1 1 1,1-1-1,-1 0 0,0 0 1,0 1-1,0-1 1,0 1-1,0-1 0,0 1 1,0-1-1,0 1 1,-1-1-1,1 1 0,-1 0 1,1 0-1,-1 0 1,1 0-1,-1 0 0,1 0 1,-1 0-1,0 0 1,0 1-1,0-1 1,1 1-1,-1-1 0,0 1 1,0 0-1,0 0 1,0 0-1,1 0 0,-1 0 1,0 0-1,0 0 1,0 0-1,0 1 0,0-1 1,1 1-1,-1 0 1,-2 0-1,-6 12-2673,9-6-1680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3.223"/>
    </inkml:context>
    <inkml:brush xml:id="br0">
      <inkml:brushProperty name="width" value="0.025" units="cm"/>
      <inkml:brushProperty name="height" value="0.025" units="cm"/>
    </inkml:brush>
  </inkml:definitions>
  <inkml:trace contextRef="#ctx0" brushRef="#br0">16 45 6887,'0'0'5840,"0"-9"-1858,0-10-2929,0 2 4007,-2 43-2535,-1 2-2451,-2 24-47,1 0 0,3 0-1,2 0 1,11 81 0,-10-126-29,0 0-1,0 1 1,0-1 0,1 0 0,0 0 0,0-1-1,7 10 1,-9-14-12,0-1 0,0 1-1,0-1 1,1 1 0,-1-1 0,0 0 0,1 0-1,-1 0 1,1 0 0,0 0 0,-1 0-1,1 0 1,0 0 0,-1-1 0,1 1-1,0-1 1,0 1 0,-1-1 0,1 0-1,0 0 1,0 0 0,0 0 0,0 0-1,0 0 1,-1 0 0,1 0 0,0-1-1,0 1 1,0-1 0,-1 1 0,1-1 0,0 0-1,-1 0 1,1 0 0,-1 0 0,3-1-1,3-4-318,0 0 0,0 0 0,-1 0 0,0-1 0,0 1 0,0-2-1,-1 1 1,0 0 0,5-12 0,32-77-6628,-18 31 859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3.602"/>
    </inkml:context>
    <inkml:brush xml:id="br0">
      <inkml:brushProperty name="width" value="0.025" units="cm"/>
      <inkml:brushProperty name="height" value="0.025" units="cm"/>
    </inkml:brush>
  </inkml:definitions>
  <inkml:trace contextRef="#ctx0" brushRef="#br0">25 3 5381,'0'0'14702,"-4"13"-14195,-4 36-421,1 0-1,3 0 0,2 0 1,2 1-1,3-1 1,1 0-1,20 88 0,-24-135-61,1 1-1,-1-1 1,1 0-1,0 1 1,-1-1-1,1 1 1,0-1-1,1 0 1,-1 0-1,0 0 1,0 0-1,1 0 1,0 0-1,-1 0 1,4 3-1,-4-5-1,-1 0 1,1 0-1,-1 0 0,1 1 0,-1-1 0,1 0 0,-1 0 0,1 0 0,-1 0 0,1 0 0,-1-1 0,1 1 0,-1 0 1,1 0-1,-1 0 0,1 0 0,-1 0 0,1-1 0,-1 1 0,1 0 0,-1 0 0,0-1 0,1 1 0,-1 0 1,1-1-1,14-22 848,4-23 179,-2-1 1,19-86-1,6-102 440,-36 196-964,-6 31-2092,-4 10-68,-8 18-2540,8-14 1623,-9 15-7383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8.538"/>
    </inkml:context>
    <inkml:brush xml:id="br0">
      <inkml:brushProperty name="width" value="0.025" units="cm"/>
      <inkml:brushProperty name="height" value="0.025" units="cm"/>
    </inkml:brush>
  </inkml:definitions>
  <inkml:trace contextRef="#ctx0" brushRef="#br0">58 125 13100,'0'0'7917,"7"7"-6780,-6-6-1123,1 1 116,1 0 0,-1 1-1,1-1 1,0 0-1,-1-1 1,1 1 0,0 0-1,0-1 1,0 0-1,3 2 1,-4-3-58,0 0 0,0 0 0,0-1 0,0 1 1,0 0-1,0-1 0,-1 1 0,1-1 0,0 1 0,0-1 0,0 0 0,-1 0 1,1 0-1,-1 0 0,1 0 0,0 0 0,-1 0 0,0 0 0,1-1 1,-1 1-1,0 0 0,1-1 0,-1 0 0,0 1 0,1-3 0,2-3-15,0 1-1,0-2 0,0 1 0,-1 0 1,0-1-1,0 1 0,-1-1 1,0 0-1,1-10 0,-3 16-54,0 0 0,1 0 0,-1 0 0,-1 1 0,1-1 1,0 0-1,0 0 0,-1 0 0,1 0 0,-1 1 0,1-1 0,-1 0 0,0 0 0,0 1 0,0-1 0,0 1 0,0-1 0,-2-1 1,2 1-18,-1 1 1,0 0 0,0 0 0,0 0 0,0 0 0,0 1 0,0-1 0,0 1 0,-1-1 0,1 1 0,0 0-1,0-1 1,0 1 0,-1 0 0,1 1 0,0-1 0,0 0 0,0 1 0,-4 0 0,0 1-13,0 0 0,1 1 1,-1 0-1,1 0 1,0 0-1,0 0 0,0 1 1,0 0-1,1 0 0,0 0 1,-1 0-1,1 1 1,1 0-1,-1-1 0,1 2 1,0-1-1,0 0 1,-4 11-1,1-4 97,1 1 0,1 0 0,0 0-1,1 1 1,0-1 0,1 1 0,0 18 0,2-28-47,0-1 0,0 1-1,0-1 1,1 0 0,-1 0 0,1 1-1,0-1 1,0 0 0,0 0 0,1 0-1,-1 0 1,1 0 0,-1 0 0,1 0-1,0 0 1,0-1 0,0 1 0,5 3-1,-3-3 42,0 0-1,1 0 1,-1-1-1,1 1 1,0-1 0,-1 0-1,1-1 1,0 1-1,0-1 1,0 0-1,7 0 1,1 0 62,-1 0 0,1-2 0,0 0 0,-1 0 0,1-1 0,-1 0 0,0-1 1,0-1-1,19-7 0,-6-3-17,0-2 1,0 0-1,-2-2 1,0 0-1,-1-2 0,-1 0 1,27-34-1,-48 54-107,0 0-1,0 0 1,0 0 0,0 0-1,0 0 1,0 1 0,0-1-1,0 0 1,0 0-1,0 0 1,0 0 0,1 0-1,-1 0 1,0 0-1,0 0 1,0 0 0,0 0-1,0 0 1,0 1-1,0-1 1,0 0 0,0 0-1,0 0 1,1 0-1,-1 0 1,0 0 0,0 0-1,0 0 1,0 0 0,0 0-1,0 0 1,0 0-1,0 0 1,1 0 0,-1 0-1,0 0 1,0 0-1,0 0 1,0 0 0,0 0-1,0 0 1,0 0-1,0-1 1,1 1 0,-1 0-1,0 0 1,0 0 0,0 0-1,0 0 1,0 0-1,0 0 1,0 0 0,0 0-1,0 0 1,0 0-1,-3 17 24,-11 23 197,13-38-218,-5 9 122,1 1 0,0 0 1,0 1-1,1-1 0,1 1 0,0 0 1,-2 22-1,6-35-117,-1 1-1,1 0 1,0 0 0,0 0-1,-1 0 1,1-1 0,0 1-1,0 0 1,0-1 0,0 1 0,0-1-1,0 1 1,0-1 0,0 1-1,0-1 1,0 1 0,0-1-1,0 0 1,0 0 0,0 0 0,0 0-1,0 0 1,0 0 0,0 0-1,0 0 1,0 0 0,2 0-1,35-3 245,-26 0-230,-1 0 0,1-1 0,-1 0 1,15-8-1,-19 8-76,1 0 1,-1 0 0,1 1 0,0 1 0,0-1-1,0 1 1,0 0 0,0 1 0,1 0-1,15 0 1,-7 6-1232,-16-4 987,0 0 1,0-1-1,0 1 0,0-1 1,0 1-1,0-1 0,0 1 1,0-1-1,1 0 0,-1 0 1,0 0-1,0 1 0,0-1 1,0 0-1,1 0 0,-1-1 1,0 1-1,0 0 0,0 0 1,0 0-1,1-1 0,-1 1 1,0-1-1,0 1 0,0-1 1,0 1-1,0-1 0,0 0 1,0 1-1,0-1 1,0 0-1,0 0 0,0-1 0,13-16-6210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3.998"/>
    </inkml:context>
    <inkml:brush xml:id="br0">
      <inkml:brushProperty name="width" value="0.025" units="cm"/>
      <inkml:brushProperty name="height" value="0.025" units="cm"/>
    </inkml:brush>
  </inkml:definitions>
  <inkml:trace contextRef="#ctx0" brushRef="#br0">0 0 8552,'0'0'9001,"24"49"-7592,-14-38-897,-1-3-383,6-4-33,-5-4-64,-1 0-417,0-9-1889,-4-7-2210,-5-8-3972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4.375"/>
    </inkml:context>
    <inkml:brush xml:id="br0">
      <inkml:brushProperty name="width" value="0.025" units="cm"/>
      <inkml:brushProperty name="height" value="0.025" units="cm"/>
    </inkml:brush>
  </inkml:definitions>
  <inkml:trace contextRef="#ctx0" brushRef="#br0">5 425 7591,'0'0'7362,"8"-7"-4143,-7 5-3180,5-2 331,0-1-1,-1 0 0,0 0 0,0-1 0,0 0 0,0 1 0,-1-1 0,0-1 0,-1 1 1,1-1-1,-1 1 0,-1-1 0,1 0 0,-1 0 0,0 0 0,0-1 0,0-8 1,-2 16-362,0-1 1,-1 1-1,1-1 1,0 1-1,0-1 1,0 1-1,0-1 1,-1 1-1,1 0 1,0-1-1,-1 1 1,1-1 0,0 1-1,-1 0 1,1-1-1,0 1 1,-1 0-1,1-1 1,-1 1-1,1 0 1,0 0-1,-1-1 1,1 1-1,-1 0 1,1 0-1,-1 0 1,1 0 0,-1 0-1,1-1 1,-1 1-1,1 0 1,-1 0-1,1 0 1,-1 0-1,1 1 1,-1-1-1,1 0 1,-1 0-1,1 0 1,-1 0 0,1 0-1,-1 1 1,1-1-1,-1 0 1,1 1-1,-25 13 85,20-8-113,1 1-1,-1 0 0,2 0 1,-1 0-1,1 1 0,0-1 1,0 1-1,1 0 0,0 0 0,1 0 1,-1 0-1,2 0 0,-1 0 1,1 0-1,1 12 0,-1-18 16,0-1-1,0 0 1,0 0-1,0 1 1,0-1-1,0 0 1,1 0-1,-1 1 1,0-1-1,1 0 0,-1 0 1,1 0-1,-1 1 1,1-1-1,0 0 1,-1 0-1,1 0 1,0 0-1,0 0 1,0 0-1,0-1 1,0 1-1,0 0 0,0 0 1,0-1-1,2 2 1,-2-2-1,1 0 0,0 0 1,0 0-1,0 0 0,0 0 0,0 0 1,0-1-1,0 1 0,-1 0 0,1-1 1,0 0-1,0 1 0,-1-1 1,1 0-1,2-2 0,4-2-62,0-1-1,0 0 1,-1 0 0,1-1-1,9-11 1,1-9-872,20-38-1,16-23 180,-53 87 700,0-1 1,0 1 0,1-1-1,-1 1 1,0 0 0,1-1-1,-1 1 1,1 0 0,0 0-1,-1 0 1,1 0 0,0 0-1,0 1 1,-1-1 0,1 0-1,0 1 1,0-1 0,0 1-1,0 0 1,0 0 0,0 0-1,0 0 1,0 0 0,0 0-1,0 0 1,-1 1 0,1-1-1,0 1 1,0-1 0,0 1-1,0 0 1,-1-1 0,4 3-1,-3-2 151,1 0 0,-1 0 0,0 0 0,1 0 0,-1-1 0,0 1 0,1-1-1,-1 1 1,1-1 0,-1 0 0,0 0 0,1 0 0,-1 0 0,1-1 0,-1 1 0,3-2-1,-2 1-14,0-1-1,-1 0 1,1 0-1,-1 0 1,0 0-1,0 0 1,0 0-1,0-1 0,0 1 1,0-1-1,-1 1 1,1-1-1,1-4 1,-2 5-139,0-1 0,0 1 0,1 0 0,-1-1 0,0 1 1,1 0-1,0 0 0,0 0 0,-1 0 0,1 0 0,0 0 0,1 0 1,-1 1-1,0-1 0,0 1 0,1-1 0,-1 1 0,1 0 0,3-1 1,-3 1 26,-1 1 1,1-1-1,0 1 1,-1 0 0,1 0-1,0 0 1,-1 1 0,1-1-1,0 1 1,-1-1 0,1 1-1,-1 0 1,1 0-1,-1 0 1,1 0 0,-1 0-1,0 1 1,4 1 0,-2 1 45,0 1 1,1-1-1,-1 0 0,-1 1 1,1 0-1,-1 0 1,6 10-1,1 7 241,-2 0 0,0 1 0,5 27 0,-11-45-197,5 35 837,-2-1 0,-2 1 0,-2 67 0,-1-66-361,0-41-518,0 1 0,0 0 0,0-1 0,1 1-1,-1 0 1,0-1 0,-1 1 0,1-1 0,0 1-1,0 0 1,0-1 0,0 1 0,0 0-1,-1-1 1,1 1 0,0-1 0,0 1 0,-1-1-1,1 1 1,-1-1 0,1 1 0,0-1-1,-1 1 1,1-1 0,-1 1 0,1-1 0,-1 0-1,1 1 1,-1-1 0,1 0 0,-2 1 0,-18-7 379,-16-23 316,24 15-598,1 0 0,0-1 0,1 0 0,1 0 0,0-1 0,1 0 0,1-1 0,-11-34 0,15 40-327,0-1 0,1 0 1,1 0-1,-1 0 0,2 0 0,0 0 0,0 0 0,1 0 0,0 0 0,1 0 0,1 0 0,0 1 0,0-1 0,7-14 0,46-71-4973,-16 35-1247,-30 48 4223,14-26-5157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4.707"/>
    </inkml:context>
    <inkml:brush xml:id="br0">
      <inkml:brushProperty name="width" value="0.025" units="cm"/>
      <inkml:brushProperty name="height" value="0.025" units="cm"/>
    </inkml:brush>
  </inkml:definitions>
  <inkml:trace contextRef="#ctx0" brushRef="#br0">74 1 12588,'0'0'12449,"-9"6"-12027,5-4-403,1 0-8,0 0-1,-1 0 1,1 0-1,0 0 1,0 1-1,1-1 1,-1 1-1,0 0 1,1 0-1,0 0 1,-1 0 0,1 0-1,1 0 1,-1 1-1,0-1 1,1 1-1,-1-1 1,1 1-1,0-1 1,0 1-1,0 6 1,1-8-24,0-1 1,-1 1-1,1-1 0,0 1 1,0-1-1,0 1 1,0-1-1,0 0 1,1 1-1,-1-1 1,0 1-1,1-1 1,-1 1-1,1-1 0,-1 0 1,1 1-1,0-1 1,0 0-1,-1 0 1,1 0-1,0 1 1,0-1-1,0 0 0,0 0 1,0 0-1,1 0 1,1 1-1,1-1-84,0 0-1,1 0 1,-1-1-1,1 1 1,-1-1-1,1 0 1,8-1-1,-5 0 50,39-6-453,-37 5 472,0 0 0,0 1 0,0 0 0,17 1 0,-26 0 36,1 1 0,-1-1 1,0 1-1,0 0 0,1-1 0,-1 1 0,0 0 1,0 0-1,0 0 0,0 0 0,0 0 1,0 0-1,0 0 0,0 0 0,0 0 0,0 0 1,-1 0-1,1 1 0,-1-1 0,1 0 1,-1 0-1,1 1 0,-1-1 0,1 1 0,-1-1 1,0 0-1,0 1 0,0-1 0,0 1 1,0-1-1,0 0 0,0 1 0,0-1 0,-1 1 1,1-1-1,-1 3 0,-1 5 79,0 0 1,0 0-1,0-1 1,-7 14-1,2-6-95,-2-1 0,0 0 0,0-1 0,-2 0-1,0 0 1,-13 12 0,15-17-771,-1 0 0,-1-1-1,1 0 1,-1-1 0,-12 7-1,-22 5-5763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5.037"/>
    </inkml:context>
    <inkml:brush xml:id="br0">
      <inkml:brushProperty name="width" value="0.025" units="cm"/>
      <inkml:brushProperty name="height" value="0.025" units="cm"/>
    </inkml:brush>
  </inkml:definitions>
  <inkml:trace contextRef="#ctx0" brushRef="#br0">0 236 15727,'0'0'3203,"49"-75"-2498,-15 41-545,16-5-128,1-3-1217,3-3-4036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5.789"/>
    </inkml:context>
    <inkml:brush xml:id="br0">
      <inkml:brushProperty name="width" value="0.025" units="cm"/>
      <inkml:brushProperty name="height" value="0.025" units="cm"/>
    </inkml:brush>
  </inkml:definitions>
  <inkml:trace contextRef="#ctx0" brushRef="#br0">1 173 15407,'0'0'6310,"1"11"-6236,3 8 12,0 0 0,0-1 1,2 0-1,0 0 0,2-1 0,0 1 0,17 26 0,-25-43-30,1 1 0,0-1 0,0 0 0,0 0 0,0 0 0,0 1 0,0-1 0,0 0 0,0 0 0,0-1 0,0 1 0,1 0 0,-1 0 1,0-1-1,0 1 0,1 0 0,-1-1 0,1 1 0,-1-1 0,1 0 0,-1 1 0,0-1 0,1 0 0,-1 0 0,1 0 0,-1 0 0,1 0 0,2-1 0,-2 0 64,1-1 0,-1 0 0,1 1-1,-1-1 1,0 0 0,0 0 0,0 0 0,0 0 0,0-1-1,0 1 1,-1-1 0,1 1 0,1-5 0,5-8 187,-2-1 0,0 0 1,6-28-1,-11 42-305,7-34 160,7-65 0,-13 116-263,1 0 1,0 0-1,1-1 0,1 1 1,9 20-1,-11-28 81,1 0 0,-1 0 0,1-1 0,1 0 0,-1 0 0,1 0 0,9 9 0,-11-13 17,-1 0 0,0-1 0,1 1 0,-1 0-1,1-1 1,-1 0 0,1 0 0,-1 0 0,1 0 0,0 0 0,0 0-1,0-1 1,-1 1 0,1-1 0,0 0 0,0 0 0,0 0 0,0 0 0,0 0-1,-1-1 1,5 0 0,-4-1 18,-1 1 0,1-1 0,0 1-1,-1-1 1,1 0 0,-1 0 0,0 0 0,1-1 0,-1 1 0,0-1-1,0 1 1,-1-1 0,1 1 0,0-1 0,-1 0 0,0 0-1,0 0 1,0 0 0,0 0 0,0 0 0,0-4 0,3-9 63,-1 1 0,0-29 0,-2 31-48,0-3 158,0-1-1,-4-32 1,2 45-160,1 0 0,-1 1 1,0-1-1,0 1 0,0-1 0,0 1 1,-1 0-1,1-1 0,-1 1 0,0 0 1,0 0-1,0 0 0,0 0 0,-1 1 1,1-1-1,-1 1 0,1-1 0,-1 1 1,-5-3-1,7 4-31,0 1 0,0-1 0,0 1 0,0 0 1,0 0-1,0-1 0,0 1 0,0 0 0,0 0 0,0 0 0,0 0 0,0 0 0,0 0 1,0 0-1,0 1 0,0-1 0,0 0 0,0 1 0,0-1 0,0 0 0,0 1 0,0-1 0,0 1 1,0 0-1,0-1 0,1 1 0,-1 0 0,0-1 0,0 1 0,1 0 0,-1 0 0,0 0 1,1-1-1,-1 1 0,1 0 0,-1 0 0,1 0 0,-1 0 0,1 0 0,0 0 0,0 0 0,-1 1 1,0 1-173,0-1 0,1 1 0,-1-1 0,0 1 0,1-1 1,0 1-1,0 0 0,-1-1 0,2 1 0,-1 0 1,0-1-1,0 1 0,1-1 0,-1 1 0,1-1 1,1 4-1,-1-6-17,-1 1 0,0-1 1,1 0-1,-1 0 0,1 1 1,-1-1-1,1 0 0,-1 0 1,1 1-1,-1-1 0,1 0 1,-1 0-1,1 0 0,-1 0 0,1 0 1,-1 0-1,1 0 0,0 0 1,-1 0-1,1 0 0,-1 0 1,1 0-1,-1-1 0,1 1 1,-1 0-1,1 0 0,-1 0 1,1-1-1,-1 1 0,0 0 1,1-1-1,-1 1 0,1 0 0,-1-1 1,0 1-1,1 0 0,-1-1 1,0 1-1,1-1 0,-1 1 1,0-1-1,1 0 0,9-14-5386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6.121"/>
    </inkml:context>
    <inkml:brush xml:id="br0">
      <inkml:brushProperty name="width" value="0.025" units="cm"/>
      <inkml:brushProperty name="height" value="0.025" units="cm"/>
    </inkml:brush>
  </inkml:definitions>
  <inkml:trace contextRef="#ctx0" brushRef="#br0">84 19 4708,'0'0'17291,"-9"5"-15908,4-3-1291,0 0-1,1 0 0,-1 1 1,1 0-1,0 0 1,0 0-1,0 1 0,1-1 1,-1 1-1,1 0 1,-1 0-1,1 0 1,1 0-1,-1 0 0,0 1 1,1-1-1,0 1 1,0 0-1,1 0 1,-1 0-1,1-1 0,0 1 1,-1 10-1,2-9-38,-1 1 0,1 0-1,0 0 1,0 0 0,1-1-1,2 12 1,-2-17-52,-1 0 0,0 0 0,1 0 1,-1 0-1,1 0 0,-1 0 0,1 0 0,-1 0 0,1 0 0,0 0 1,-1 0-1,1 0 0,0-1 0,0 1 0,0 0 0,0 0 0,-1-1 0,1 1 1,2 0-1,-2-1 6,1 1 0,-1-1 0,1 0 0,-1 0 0,1-1 0,-1 1 1,1 0-1,-1 0 0,0-1 0,1 1 0,-1-1 0,0 1 0,1-1 0,-1 1 0,0-1 1,1 0-1,-1 0 0,0 0 0,2-1 0,3-4 28,-1 0-1,0 0 1,0 0 0,-1 0 0,1-1-1,-1 1 1,-1-1 0,1 0 0,-1 0-1,0-1 1,2-9 0,-1 1 2,0 0 0,-1 0 1,0-1-1,0-22 0,-3 39-41,6 81-1209,6-49-1718,-12-32 2744,0 1 0,1-1 0,-1 1 1,0-1-1,1 0 0,-1 1 0,0-1 0,1 1 0,-1-1 0,1 0 0,-1 1 0,1-1 0,-1 0 0,0 0 0,1 1 0,-1-1 0,1 0 0,-1 0 0,1 0 0,-1 0 0,1 0 0,-1 0 0,1 1 0,0-1 0,-1 0 0,1 0 0,-1-1 1,1 1-1,-1 0 0,1 0 0,-1 0 0,1 0 0,-1 0 0,1-1 0,-1 1 0,1 0 0,-1 0 0,1-1 0,-1 1 0,0 0 0,1 0 0,-1-1 0,1 1 0,-1-1 0,0 1 0,1 0 0,-1-1 0,0 1 0,0-1 0,1 1 0,-1-2 0,13-24-4915,-7-1 820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6.497"/>
    </inkml:context>
    <inkml:brush xml:id="br0">
      <inkml:brushProperty name="width" value="0.025" units="cm"/>
      <inkml:brushProperty name="height" value="0.025" units="cm"/>
    </inkml:brush>
  </inkml:definitions>
  <inkml:trace contextRef="#ctx0" brushRef="#br0">1 329 7719,'0'0'7575,"1"13"-6699,0-4-744,11 71 1378,-12-77-1381,1 0 0,0 1 0,-1-1 0,1 1 0,0-1 0,1 0 0,-1 1 0,1-1 0,-1 0 1,1 0-1,0 0 0,0 0 0,0-1 0,0 1 0,1 0 0,-1-1 0,1 0 0,0 1 0,4 2 0,-6-5-84,0 0 1,0 0 0,0 0 0,0 0 0,0 0 0,0 0 0,0-1 0,-1 1-1,1 0 1,0 0 0,0-1 0,0 1 0,0-1 0,0 1 0,0 0-1,-1-1 1,1 0 0,0 1 0,0-1 0,-1 1 0,1-1 0,0 0 0,-1 0-1,1 1 1,-1-1 0,1 0 0,-1 0 0,1-1 0,12-26 1006,-12 27-979,7-27 216,-1 1 0,-2-1-1,0 0 1,-2 0 0,-1 0-1,-1 0 1,-1-1 0,-2 1-1,-1 0 1,-1 0 0,-1 0-1,-14-41 1,-2 31-187,20 38-104,1-1-1,0 1 1,-1-1-1,1 1 0,-1-1 1,1 1-1,-1 0 1,1-1-1,-1 1 0,1-1 1,-1 1-1,0 0 1,1 0-1,-1 0 0,1-1 1,-1 1-1,0 0 1,1 0-1,-1 0 0,0 0 1,1 0-1,-2 0 1,1 0-6,0 1 1,0-1 0,1 1 0,-1 0 0,0-1-1,0 1 1,1 0 0,-1 0 0,0-1 0,1 1-1,-1 0 1,0 0 0,1 0 0,-1 0 0,1 0-1,0 0 1,-1 0 0,1 0 0,-1 1 0,-7 34-9,1-1 1,2 1-1,1 1 1,2-1-1,3 49 1,-1-49 17,0-30-21,0 0 0,0 0 0,0 0 1,1 0-1,0 0 0,0 0 0,3 7 0,-3-12 21,0 0-1,-1 0 1,1 0-1,0 0 1,0 0-1,0 0 1,0 0-1,0 0 1,0 0-1,0 0 1,0-1-1,0 1 1,0 0-1,0-1 1,1 1-1,-1-1 1,0 1-1,0-1 1,1 1-1,-1-1 1,0 0-1,1 0 1,-1 0-1,0 0 1,1 0-1,-1 0 1,0 0-1,1 0 1,-1-1-1,0 1 1,0 0-1,1-1 1,-1 1-1,0-1 1,0 1-1,1-1 1,-1 0-1,0 1 1,2-3-1,8-3-297,1-1 0,-1-1 0,0 0-1,12-12 1,5-6-2904,4-3-6084,-23 16 4389,-7 4 1985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6.844"/>
    </inkml:context>
    <inkml:brush xml:id="br0">
      <inkml:brushProperty name="width" value="0.025" units="cm"/>
      <inkml:brushProperty name="height" value="0.025" units="cm"/>
    </inkml:brush>
  </inkml:definitions>
  <inkml:trace contextRef="#ctx0" brushRef="#br0">23 1 8200,'0'0'10068,"-4"7"-9177,1 1-666,0 0 0,0 1 0,0-1 0,1 1 1,1-1-1,-1 1 0,1-1 0,1 13 0,0-17-170,0-1 1,0 1 0,0 0-1,1-1 1,-1 1 0,1-1-1,0 1 1,0 0 0,1-1-1,-1 0 1,1 1 0,0-1-1,-1 0 1,1 0 0,1 0 0,-1 0-1,0 0 1,1 0 0,-1-1-1,1 1 1,0-1 0,0 0-1,0 0 1,0 0 0,0 0-1,5 2 1,7 1-54,1-1 0,0-1 1,0 0-1,0-1 0,31 0 0,-3 1-58,-43-3 61,0 0 0,-1 0 0,1 0 0,0 0 0,0 0 0,-1 0 0,1 1 0,0-1 0,-1 0 0,1 0 0,-1 1 0,1-1 0,0 0 0,-1 1 0,1-1 0,-1 1 0,1-1 0,-1 1 0,1-1 0,-1 1 0,1-1 0,-1 1 0,0 0 0,1-1 0,-1 1 0,0-1 0,0 1 0,1 0 0,-1-1 0,0 1 0,0 0 0,0-1 0,0 1 0,0 0 0,0 0 0,0-1 0,0 1 0,0 0 0,0-1 0,0 1 0,0 0 0,0-1 0,-1 1 0,1 0 0,0-1 0,0 1 0,-1 0 0,1-1 0,0 1 0,-1-1 0,1 1 0,-1-1 0,1 1 0,-2 0 0,-22 32 254,21-30-566,0 0 1,0 0-1,0-1 0,-1 1 0,1-1 0,-1 1 0,1-1 0,-1 0 1,0-1-1,0 1 0,0-1 0,-4 2 0,7-3 105,-1 0 0,1 0 0,-1 0 0,1 0 0,-1-1 0,1 1 0,-1 0 0,1-1 1,0 1-1,-1-1 0,1 1 0,0-1 0,-1 1 0,1-1 0,0 0 0,0 0 0,-1 0 0,1 0 0,0 0 0,0 0 0,0 0 0,0 0 0,0 0 0,0 0 0,1-1 0,-1 1 0,0 0 0,1-1 0,-1 1 0,1 0 0,-1-1 1,1 1-1,0-1 0,-1 1 0,1-1 0,0-1 0,-6-33-7480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7.534"/>
    </inkml:context>
    <inkml:brush xml:id="br0">
      <inkml:brushProperty name="width" value="0.025" units="cm"/>
      <inkml:brushProperty name="height" value="0.025" units="cm"/>
    </inkml:brush>
  </inkml:definitions>
  <inkml:trace contextRef="#ctx0" brushRef="#br0">0 152 12011,'0'0'3604,"0"10"-2003,1 54 220,10 66 0,-7-100-1380,2-1-1,0 0 1,2 0 0,21 51 0,-26-75-416,0 0 0,-1 0 1,2 0-1,-1 0 0,0 0 1,1-1-1,0 1 0,0-1 1,8 7-1,-10-11 14,-1 1 0,0 0 0,1 0 0,-1-1 0,1 1 0,-1-1-1,1 1 1,-1-1 0,1 0 0,-1 0 0,1 1 0,-1-1 0,1 0 0,0 0 0,-1-1 0,1 1 0,-1 0-1,1 0 1,-1-1 0,1 1 0,-1-1 0,1 1 0,-1-1 0,1 0 0,-1 0 0,0 1 0,1-1 0,-1 0-1,0 0 1,0 0 0,0 0 0,0-1 0,0 1 0,0 0 0,0 0 0,0-1 0,0 1 0,0 0 0,0-4 0,5-6 91,-1-1 1,0 0 0,-1 0 0,0 0 0,-1-1 0,-1 1 0,2-20 0,1-51 1886,-5 81-1836,0 10-187,1 0 0,0 0 0,0-1 0,1 1 0,0-1 0,1 1 0,0-1 0,4 9 0,-7-15 9,1 1 0,0-1 0,-1 1 0,1 0 1,0-1-1,0 1 0,0-1 0,0 0 0,0 1 1,1-1-1,-1 0 0,0 0 0,1 1 0,-1-1 1,0 0-1,1-1 0,-1 1 0,1 0 1,0 0-1,-1 0 0,1-1 0,0 1 0,-1-1 1,1 0-1,0 1 0,-1-1 0,1 0 0,0 0 1,0 0-1,0 0 0,-1 0 0,1 0 0,0-1 1,-1 1-1,1-1 0,0 1 0,-1-1 1,1 0-1,0 1 0,-1-1 0,3-2 0,1-2 14,1-1 0,-2 1 0,1-1 0,-1-1 0,0 1 0,0-1 0,-1 1 0,0-1 0,3-10 0,5-7-43,-1-1-19,-8 19 38,1 0 0,-1 0-1,1 0 1,0 0 0,1 0 0,7-9-1,-11 14 2,1 1 0,-1 0 0,0 0-1,1 0 1,-1 0 0,1-1 0,-1 1-1,0 0 1,1 0 0,-1 0 0,1 0-1,-1 0 1,1 0 0,-1 0 0,0 0-1,1 0 1,-1 0 0,1 1 0,-1-1-1,1 0 1,-1 0 0,0 0 0,1 0-1,-1 1 1,0-1 0,1 0 0,-1 0-1,1 1 1,-1-1 0,0 0 0,0 1-1,1-1 1,-1 0 0,0 1 0,0-1-1,1 0 1,-1 1 0,0-1 0,0 1-1,0-1 1,0 0 0,1 1 0,-1-1-1,0 1 1,0-1 0,0 1 0,0-1-1,0 0 1,0 1 0,0-1 0,0 1-1,5 28 7,-5-26 10,2 12 31,8 48 98,-10-61-130,0-1 0,0 1-1,1 0 1,-1 0 0,1 0 0,-1-1-1,1 1 1,0 0 0,0-1 0,-1 1 0,1-1-1,0 1 1,1-1 0,-1 1 0,0-1-1,0 0 1,1 0 0,-1 1 0,0-1-1,1 0 1,-1 0 0,1 0 0,0 0 0,-1-1-1,1 1 1,2 0 0,-3-1 22,1 0 1,-1-1 0,1 1-1,-1-1 1,1 0 0,-1 1-1,1-1 1,-1 0-1,0 0 1,1 0 0,-1 0-1,0 0 1,0 0 0,1 0-1,-1 0 1,0 0-1,0-1 1,-1 1 0,1 0-1,1-2 1,18-36 301,-15 29-321,86-206-370,-90 214 341,-1 1 0,1-1 0,-1 1 0,1-1 0,0 0 0,0 1 0,0 0 0,0-1 0,0 1 0,0-1 0,0 1 0,0 0 0,0 0 0,1 0 0,-1 0 0,0 0 0,3-1 0,-4 2 13,1 0-1,0 1 1,0-1 0,0 0-1,-1 1 1,1-1 0,0 1 0,0-1-1,-1 1 1,1-1 0,0 1-1,-1-1 1,1 1 0,-1 0-1,1-1 1,-1 1 0,1 0-1,-1-1 1,1 1 0,-1 0-1,0 0 1,1 0 0,-1-1-1,0 1 1,0 0 0,0 0 0,0 0-1,1 0 1,-1-1 0,0 1-1,0 0 1,-1 1 0,2 1 16,0 7 44,1-1-1,1 1 1,0 0-1,5 12 1,-8-22-45,0 1 0,1 0 0,-1-1 1,1 1-1,-1 0 0,1 0 0,-1-1 0,1 1 1,-1-1-1,1 1 0,-1 0 0,1-1 0,0 1 1,-1-1-1,1 0 0,0 1 0,-1-1 0,1 1 1,0-1-1,0 0 0,-1 0 0,1 1 0,0-1 1,0 0-1,1 0 0,-1-1 17,1 1 0,-1-1 0,1 0 0,-1 0 0,1 0-1,-1 0 1,1 0 0,-1 0 0,0 0 0,0 0 0,1-1 0,-1 1 0,0-1 0,0 1 0,0 0 0,0-1-1,0-2 1,13-22 72,17-45-1,-24 51-465,1 0-1,1 0 1,1 1-1,18-26 1,-27 44 262,-1 0 1,1 0 0,-1 1-1,0-1 1,1 0 0,-1 1-1,1-1 1,0 0-1,-1 1 1,1-1 0,-1 1-1,1-1 1,0 1 0,0-1-1,-1 1 1,1-1 0,0 1-1,0 0 1,-1-1-1,1 1 1,0 0 0,0 0-1,0-1 1,0 1 0,0 0-1,-1 0 1,1 0-1,1 0 1,-1 1-7,0 0-1,0 0 1,0 0 0,0 0-1,0 0 1,-1 0 0,1 0-1,-1 0 1,1 0-1,0 1 1,-1-1 0,0 0-1,1 0 1,-1 0 0,0 1-1,1 1 1,2 62-5475,-3-60 3701,0 26-6150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4:08.252"/>
    </inkml:context>
    <inkml:brush xml:id="br0">
      <inkml:brushProperty name="width" value="0.025" units="cm"/>
      <inkml:brushProperty name="height" value="0.025" units="cm"/>
    </inkml:brush>
  </inkml:definitions>
  <inkml:trace contextRef="#ctx0" brushRef="#br0">1 3242 19442,'183'-143'746,"-31"26"-723,2156-1671 2107,-1082 846-971,-1028 788-616,-140 109-2414,0 1-3314,-49 35-4787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8.931"/>
    </inkml:context>
    <inkml:brush xml:id="br0">
      <inkml:brushProperty name="width" value="0.025" units="cm"/>
      <inkml:brushProperty name="height" value="0.025" units="cm"/>
    </inkml:brush>
  </inkml:definitions>
  <inkml:trace contextRef="#ctx0" brushRef="#br0">114 1 17328,'0'0'1111,"-1"9"-246,-51 260 1806,-5 25-1723,57-291-854,-2 10 281,1-1 0,0 1 0,1-1 0,2 19 0,-2-29-295,1 0 0,-1-1 0,0 1 0,1-1 0,-1 1 0,1-1 0,0 1 0,-1-1 0,1 1 0,0-1 0,0 1 0,0-1 0,0 0 0,0 0 0,0 1 0,0-1 0,0 0-1,2 1 1,-1-1 30,0-1 0,0 0 0,0 1-1,-1-1 1,1 0 0,0 0-1,0 0 1,0 0 0,-1 0-1,1 0 1,0-1 0,0 1 0,-1-1-1,1 1 1,0-1 0,-1 1-1,1-1 1,0 0 0,-1 0-1,4-2 1,3-3 163,0 0 0,-1 0 0,0 0 0,0-1 0,0 0 0,-1-1 0,11-16 0,36-68 359,-32 54-346,35-65-7,-6 10-189,101-141 0,-135 219-343,-16 15 207,1 0 1,-1 0-1,0 0 0,0 0 1,1 1-1,-1-1 0,0 0 0,0 0 1,1 0-1,-1 0 0,0 0 1,0 1-1,1-1 0,-1 0 0,0 0 1,0 0-1,0 1 0,0-1 0,1 0 1,-1 0-1,0 1 0,0-1 1,0 0-1,0 0 0,0 1 0,0-1 1,0 0-1,0 0 0,0 1 1,0-1-1,0 0 0,0 1 0,0-1 1,0 0-1,0 0 0,0 1 0,0-1 1,-8 41-3832,-8-11-826,-7 1-2493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5.064"/>
    </inkml:context>
    <inkml:brush xml:id="br0">
      <inkml:brushProperty name="width" value="0.025" units="cm"/>
      <inkml:brushProperty name="height" value="0.025" units="cm"/>
    </inkml:brush>
  </inkml:definitions>
  <inkml:trace contextRef="#ctx0" brushRef="#br0">151 0 9769,'0'0'6908,"-4"8"-6470,-8 19-176,2 0-1,1 1 1,1-1 0,-4 34-1,-11 123 170,-2 15-510,24-195-135,-8 35 176,8-38-129,1 0 0,0 0 0,0 1 0,-1-1 0,1 0 0,-1 0 0,1 0 0,-1 0 0,1 0 0,-1 0 0,0 0-1,1 0 1,-1 0 0,0 0 0,0-1 0,0 1 0,0 0 0,0 0 0,0-1 0,0 1 0,0 0 0,0-1 0,0 1 0,0-1 0,0 0 0,-2 1 0,-6-6-3863,3-17-1981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5.410"/>
    </inkml:context>
    <inkml:brush xml:id="br0">
      <inkml:brushProperty name="width" value="0.025" units="cm"/>
      <inkml:brushProperty name="height" value="0.025" units="cm"/>
    </inkml:brush>
  </inkml:definitions>
  <inkml:trace contextRef="#ctx0" brushRef="#br0">1 298 11115,'0'0'8925,"10"1"-8241,-4 0-592,1-1 1,-1 0-1,0 0 1,0-1-1,1 0 1,-1 0-1,0 0 1,0-1-1,0 0 1,0 0-1,0-1 1,0 1 0,-1-1-1,1-1 1,-1 1-1,0-1 1,9-8-1,23-20 121,-2-2-1,-1-1 1,-2-2-1,44-65 1,-57 84-235,-19 18 18,0 0 1,1 0-1,-1 0 0,1 0 1,-1 0-1,0 0 1,1 0-1,-1 0 0,0 0 1,1 0-1,-1 1 1,0-1-1,1 0 0,-1 0 1,0 0-1,1 1 0,-1-1 1,0 0-1,0 0 1,1 1-1,-1-1 0,0 0 1,0 1-1,0-1 1,1 0-1,-1 1 0,0-1 1,0 0-1,0 1 1,0-1-1,0 0 0,0 1 1,0-1-1,0 1 1,0-1-1,2 52-141,-2-36 260,0 1-8,0 0 1,2 0-1,5 28 1,-5-39-314,-1-1 1,1 0-1,0 0 1,0 0-1,1 0 1,0-1-1,3 6 1,-4-8-246,-1 0 0,1 0 0,0 0 0,0 0 0,0-1 0,0 1 0,0-1 0,1 1 0,-1-1 0,0 0 0,1 1 0,-1-1 1,1-1-1,-1 1 0,4 1 0,22-1-9778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6.398"/>
    </inkml:context>
    <inkml:brush xml:id="br0">
      <inkml:brushProperty name="width" value="0.025" units="cm"/>
      <inkml:brushProperty name="height" value="0.025" units="cm"/>
    </inkml:brush>
  </inkml:definitions>
  <inkml:trace contextRef="#ctx0" brushRef="#br0">2 203 9385,'0'0'4014,"-1"-11"-2167,1 4-1561,0 0 0,0-1 0,0 1 0,1 0 0,0 0 0,1 0 0,-1 0 0,2 0 0,-1 0 0,1 0 0,0 0 0,0 1 0,7-11 0,-4 9-32,-3 2-102,1 1-1,0-1 1,0 1 0,0 0 0,1 0-1,-1 0 1,1 1 0,0 0-1,1 0 1,-1 0 0,1 0 0,6-2-1,-11 6-149,0 0 0,0 0 0,0 0 1,0 0-1,0 1 0,1-1 0,-1 0 0,0 1 0,0-1 0,0 1 0,0-1 0,0 1 0,0-1 0,-1 1 0,1 0 0,0-1 0,0 1 0,0 0 0,-1 0 0,1 0 0,0-1 0,-1 1 0,1 0 0,0 0 0,-1 0 1,1 0-1,-1 0 0,0 0 0,1 0 0,-1 1 0,0-1 0,0 0 0,0 0 0,1 2 0,7 46 118,-8-43-103,4 56 85,-4-45-100,0 1 1,1-1-1,1 0 0,1 1 0,0-1 1,2-1-1,-1 1 0,13 26 0,-16-40 19,1-1 0,-1 0-1,1 0 1,0 0-1,0 0 1,-1 0 0,1 0-1,0-1 1,0 1 0,1-1-1,-1 1 1,0-1-1,0 0 1,1 0 0,-1 0-1,1 0 1,-1 0 0,1-1-1,-1 1 1,1-1-1,0 1 1,-1-1 0,1 0-1,-1 0 1,1 0-1,0 0 1,-1-1 0,1 1-1,-1-1 1,1 0 0,-1 1-1,1-1 1,-1 0-1,1-1 1,-1 1 0,0 0-1,4-3 1,4-2 165,-1-1 1,1 1-1,-2-2 0,1 1 0,-1-1 1,0 0-1,9-12 0,-7 5 126,-1-1 0,0 0 0,-1 0 0,0 0 0,4-19 0,-9 27-138,0 0-1,-1-1 1,0 1-1,-1-1 1,0 0-1,0 1 0,-1-1 1,0 0-1,-1 1 1,1-1-1,-2 0 1,-2-12-1,3 19-181,-1-1 1,1 0-1,0 0 1,-1 1-1,1-1 1,-1 1-1,0-1 1,0 1-1,0 0 0,0 0 1,0 0-1,-1 0 1,1 0-1,-1 0 1,1 1-1,-1-1 0,0 1 1,1 0-1,-1 0 1,0 0-1,0 0 1,0 0-1,-3 0 1,5 1-103,1 0 0,-1 1 0,1-1 0,0 0 0,-1 0 0,1 1 0,-1-1 0,1 0 0,0 1 0,-1-1 0,1 1 0,0-1 0,-1 0 0,1 1 0,0-1 0,0 1 0,0-1 0,-1 1 0,1-1 0,0 1 0,0-1 0,0 1 0,0-1 0,0 1 0,0-1 0,0 1 0,0-1 0,0 1 0,0-1 0,0 1 0,0-1 0,0 1 0,0-1 0,1 1 0,-1-1 0,0 1 0,0-1 0,0 1 0,1-1 0,-1 0 0,1 2 0,0-1-223,-1 1 0,1 0-1,0 0 1,-1-1 0,1 1-1,0-1 1,0 1 0,1 0-1,-1-1 1,0 0 0,0 1-1,2 0 1,31 4-9212,-15-6 1906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7.286"/>
    </inkml:context>
    <inkml:brush xml:id="br0">
      <inkml:brushProperty name="width" value="0.025" units="cm"/>
      <inkml:brushProperty name="height" value="0.025" units="cm"/>
    </inkml:brush>
  </inkml:definitions>
  <inkml:trace contextRef="#ctx0" brushRef="#br0">25 298 8552,'0'0'7111,"0"-9"-5483,1 2-1511,4-40 2506,-5 30-854,0 17-1747,0 0-1,0 0 0,0 1 0,0-1 1,0 0-1,0 0 0,0 0 0,0 0 0,0 0 1,0 1-1,0-1 0,0 0 0,0 0 1,0 0-1,0 0 0,0 0 0,0 1 0,0-1 1,0 0-1,0 0 0,0 0 0,0 0 1,0 0-1,0 0 0,0 1 0,0-1 0,0 0 1,0 0-1,-1 0 0,1 0 0,0 0 1,0 0-1,0 0 0,0 1 0,0-1 0,0 0 1,-1 0-1,1 0 0,0 0 0,0 0 1,0 0-1,0 0 0,0 0 0,0 0 0,-1 0 1,1 0-1,0 0 0,0 0 0,0 0 1,0 0-1,0 0 0,-1 0 0,1 0 0,0 0 1,0 0-1,0 0 0,0 0 0,0 0 1,-1 0-1,1 0 0,0 0 0,0 0 0,0 0 1,0-1-1,0 1 0,0 0 0,-1 0 1,1 0-1,0 0 0,-5 12 11,1 1-1,0 0 1,1 0 0,0 0 0,1 0-1,0 1 1,1-1 0,1 1-1,0-1 1,1 1 0,0-1-1,1 0 1,1 1 0,0-1-1,7 18 1,-8-28-16,0 0 1,0 0-1,0 0 0,0 0 1,0 0-1,1 0 0,-1-1 1,1 0-1,0 1 0,0-1 0,0 0 1,0 0-1,0-1 0,0 1 1,5 1-1,-7-3 24,0 1-1,-1-1 1,1 0 0,0 0-1,0 0 1,0 0 0,0 0-1,0 0 1,0 0 0,0 0-1,0 0 1,0 0 0,0 0-1,0-1 1,0 1 0,0 0 0,0-1-1,0 1 1,0-1 0,0 1-1,1-2 1,-1 1 48,0-1 0,0 1 0,0 0 0,0-1 1,-1 1-1,1-1 0,0 0 0,-1 1 0,1-1 0,-1 0 0,1 1 0,-1-1 1,0 0-1,0 0 0,0 1 0,0-4 0,-5-219 1636,5 222-1736,1 0 1,-1 0-1,1-1 0,0 1 0,-1 0 0,1 0 0,0 0 0,0 0 1,1 0-1,-1 0 0,0 1 0,1-1 0,-1 0 0,1 1 0,-1-1 1,1 1-1,0-1 0,0 1 0,0 0 0,0-1 0,0 1 0,0 0 1,0 1-1,0-1 0,0 0 0,0 0 0,0 1 0,1 0 1,-1-1-1,4 1 0,12-3-27,0 2-1,33 0 1,-38 1 22,-11 0 15,0 0 0,0 0 0,0 0-1,-1 0 1,1 0 0,0 1-1,0-1 1,0 0 0,0 1-1,0 0 1,-1-1 0,1 1-1,0 0 1,0 0 0,-1 0-1,1 0 1,-1 0 0,1 1 0,-1-1-1,1 0 1,-1 1 0,0-1-1,0 1 1,0-1 0,1 1-1,-2-1 1,1 1 0,0 0-1,0 0 1,0 1 0,1 5 27,-1 0 0,0 1 0,0-1 0,-1 0 0,-1 16 0,0-1 51,1-22-38,1-11 111,2-5-139,1 0 0,0 0 0,1 1 0,0-1 1,1 1-1,1 0 0,0 1 0,14-19 0,-21 31-12,1 0 0,0-1 0,0 1 0,0 0 0,0 0 0,0 0 0,1 0 0,-1 0 0,0 0 0,0 0 0,1 1 1,-1-1-1,0 0 0,3 0 0,-3 1-1,0 0 1,-1 0-1,1 0 1,0 0 0,-1 0-1,1 0 1,0 0-1,-1 0 1,1 1-1,0-1 1,-1 0 0,1 0-1,0 1 1,-1-1-1,1 0 1,-1 1-1,1-1 1,0 1 0,-1-1-1,1 1 1,-1-1-1,1 2 1,3 4-20,-1 0 0,1 0 0,-2 0 0,1 0 0,2 11 0,12 19-39,-17-36 62,1 1 0,0-1 0,0 1 0,-1-1 0,1 0 0,0 1-1,0-1 1,0 0 0,0 0 0,-1 0 0,1 0 0,0 1 0,0-1 0,0-1-1,0 1 1,0 0 0,0 0 0,-1 0 0,1 0 0,0 0 0,0-1-1,0 1 1,0 0 0,-1-1 0,1 1 0,0-1 0,0 1 0,-1-1 0,1 1-1,0-1 1,-1 1 0,2-2 0,21-25 63,-19 21-45,47-66 43,-28 38-55,33-37-1,-56 70-11,0 1-1,0-1 1,0 1-1,1 0 1,-1-1-1,0 1 1,1-1-1,-1 1 1,0 0-1,1-1 1,-1 1-1,0 0 1,1 0-1,-1-1 1,1 1-1,-1 0 1,1 0-1,-1 0 1,0-1 0,1 1-1,-1 0 1,1 0-1,-1 0 1,1 0-1,-1 0 1,1 0-1,-1 0 1,1 0-1,-1 0 1,1 0-1,-1 0 1,1 0-1,-1 0 1,1 0-1,-1 1 1,1-1-1,-1 0 1,8 21-26,-7 41 124,-1-53-107,6 42-57,-6-50-34,0-1-1,0 1 1,0 0 0,1 0 0,-1 0 0,0-1 0,0 1 0,1 0 0,-1 0 0,0-1-1,1 1 1,-1 0 0,1-1 0,-1 1 0,1 0 0,-1-1 0,1 1 0,-1-1 0,1 1-1,0-1 1,-1 1 0,1-1 0,0 1 0,-1-1 0,1 1 0,0-1 0,0 0 0,-1 0 0,1 1-1,0-1 1,0 0 0,0 0 0,-1 0 0,1 0 0,0 0 0,0 0 0,0 0 0,-1 0-1,1 0 1,0 0 0,0-1 0,0 1 0,-1 0 0,1 0 0,0-1 0,0 1 0,-1 0 0,1-1-1,0 1 1,-1-1 0,1 1 0,0-1 0,-1 0 0,1 1 0,-1-1 0,1 1 0,-1-1-1,1-1 1,11-14-4737,0-5-3064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8.135"/>
    </inkml:context>
    <inkml:brush xml:id="br0">
      <inkml:brushProperty name="width" value="0.025" units="cm"/>
      <inkml:brushProperty name="height" value="0.025" units="cm"/>
    </inkml:brush>
  </inkml:definitions>
  <inkml:trace contextRef="#ctx0" brushRef="#br0">0 575 15439,'0'0'6560,"9"1"-5866,-1 0-609,1 0 0,0-1 0,0 0-1,0 0 1,0-1 0,-1 0-1,13-3 1,-18 4-24,0-1 0,-1 0-1,1 0 1,0 0 0,-1-1 0,1 1 0,-1-1-1,1 1 1,-1-1 0,1 0 0,-1 0 0,0 0-1,0 0 1,0 0 0,0-1 0,-1 1 0,1-1-1,-1 1 1,1-1 0,-1 1 0,0-1 0,0 0-1,0 0 1,0 0 0,0 1 0,-1-1 0,1 0-1,-1 0 1,0 0 0,0-4 0,0 5-5,0 0 1,0 0-1,-1 0 0,1 0 1,0 0-1,-1 0 1,0 0-1,1 0 0,-1 0 1,0 0-1,0 0 1,0 0-1,0 1 0,-3-4 1,3 4-61,1 1 0,-1-1 0,0 1 0,0-1 0,0 1 1,1-1-1,-1 1 0,0-1 0,0 1 0,0 0 0,0 0 0,0 0 1,0-1-1,0 1 0,0 0 0,0 0 0,0 0 0,0 0 0,0 0 1,0 0-1,1 1 0,-1-1 0,0 0 0,0 0 0,0 1 0,0-1 1,0 1-1,0-1 0,0 1 0,1-1 0,-1 1 0,0-1 1,0 1-1,1 0 0,-1-1 0,0 1 0,0 1 0,-2 1-10,0 1 1,0-1-1,1 1 0,-1 0 0,1 0 0,0 0 1,0 0-1,0 0 0,1 1 0,-1-1 1,1 0-1,0 1 0,0-1 0,1 1 0,-1-1 1,1 1-1,0 0 0,0-1 0,1 1 0,-1-1 1,3 8-1,-3-9 15,1-1 0,0 0 0,0 0 0,0 0 0,0 0 0,0 1 0,0-2 0,0 1 0,1 0 1,-1 0-1,0 0 0,1 0 0,0-1 0,-1 1 0,1-1 0,0 1 0,0-1 0,0 0 0,0 0 0,0 0 0,0 0 0,0 0 0,1 0 1,-1-1-1,0 1 0,0-1 0,1 1 0,-1-1 0,0 0 0,1 0 0,-1 0 0,0 0 0,0 0 0,1 0 0,-1-1 0,0 1 0,1-1 1,-1 0-1,0 0 0,0 1 0,0-1 0,0-1 0,4-1 0,0-1 16,0-1 1,1 1-1,-2-1 0,1-1 0,0 1 1,-1-1-1,0 1 0,-1-2 1,1 1-1,-1 0 0,0-1 0,3-7 1,3-8 10,-1 1 0,11-39 1,-13 35 17,-1-1 1,-1-1-1,-1 1 1,-1-1-1,-1 0 1,-3-33-1,1 60-35,0-1 1,0 0-1,1 1 0,-1-1 0,0 0 1,0 1-1,-1-1 0,1 0 0,0 1 1,0-1-1,0 0 0,0 1 0,0-1 1,-1 0-1,1 1 0,0-1 0,-1 0 1,1 1-1,0-1 0,-1 1 0,1-1 0,-1 1 1,1-1-1,-1 1 0,1-1 0,-1 1 1,1 0-1,-1-1 0,0 1 0,1 0 1,-1-1-1,1 1 0,-1 0 0,0 0 1,1-1-1,-1 1 0,0 0 0,1 0 1,-1 0-1,0 0 0,1 0 0,-1 0 0,0 0 1,1 0-1,-1 0 0,0 0 0,1 1 1,-1-1-1,0 0 0,-2 1 27,1 1 0,0-1 1,0 0-1,-1 1 0,1 0 0,1-1 0,-1 1 0,0 0 0,0 0 1,1 0-1,-3 3 0,-3 9-16,0-1 0,1 1 0,0 1-1,-6 25 1,10-32-13,0 0-1,1 0 1,0 0-1,0 0 1,1 0-1,0 0 1,1 0-1,-1 0 1,2 0-1,3 15 1,-4-21-6,0 1 0,0-1 0,0 0 0,0 1 1,1-1-1,-1 0 0,1 0 0,0 0 0,0 0 1,-1 0-1,1 0 0,0 0 0,1-1 0,-1 1 1,0-1-1,0 1 0,1-1 0,-1 0 0,0 0 1,1 0-1,0 0 0,-1-1 0,1 1 0,-1-1 0,1 1 1,0-1-1,-1 0 0,1 0 0,0 0 0,-1 0 1,1-1-1,0 1 0,-1-1 0,1 1 0,3-2 1,2-1 9,0 0 0,0 0 0,0-1 0,0 1 0,-1-2 0,1 1 0,-1-1 0,0 0 0,10-11 0,51-68 73,-68 83-86,0 1 0,0 0 0,0-1 1,1 1-1,-1 0 0,0 0 0,0-1 1,0 1-1,0 0 0,1 0 0,-1-1 0,0 1 1,0 0-1,1 0 0,-1 0 0,0-1 1,0 1-1,1 0 0,-1 0 0,0 0 1,1 0-1,-1-1 0,0 1 0,1 0 0,-1 0 1,0 0-1,0 0 0,1 0 0,-1 0 1,0 0-1,1 0 0,-1 0 0,0 0 0,1 0 1,-1 0-1,0 0 0,1 1 0,-1-1 1,0 0-1,1 0 0,-1 0 0,0 0 1,0 0-1,1 1 0,-1-1 0,0 0 0,0 0 1,1 1-1,9 20 25,-9-19-23,0 1 0,0 0 1,0-1-1,0 1 1,0-1-1,1 1 0,-1-1 1,1 0-1,0 0 1,-1 1-1,1-1 0,0 0 1,3 1-1,-1-1 10,0 0-1,1-1 1,-1 0-1,1 0 1,0 0 0,-1-1-1,1 0 1,-1 1-1,1-2 1,0 1-1,-1 0 1,1-1 0,-1 0-1,1 0 1,-1 0-1,1-1 1,-1 0 0,0 1-1,0-1 1,7-5-1,6-4-2,-1-1 0,-1-1-1,23-23 1,-4 3-31,-34 33 22,1 0 0,-1 0 0,0 0 0,0-1 0,0 1 0,0 0 0,0 0 0,0 0 0,1 0 0,-1 0 0,0 0 0,0-1 0,0 1 0,1 0 0,-1 0 0,0 0 0,0 0 0,0 0 0,1 0-1,-1 0 1,0 0 0,0 0 0,0 0 0,1 0 0,-1 0 0,0 0 0,0 0 0,0 0 0,1 0 0,-1 0 0,0 0 0,0 0 0,0 0 0,1 0 0,-1 0 0,0 0 0,0 1 0,0-1 0,0 0 0,1 0 0,-1 0-1,0 0 1,0 0 0,0 1 0,0-1 0,0 0 0,1 0 0,-1 0 0,0 0 0,0 1 0,0-1 0,0 0 0,0 0 0,0 0 0,0 1 0,0-1 0,0 0 0,0 0 0,3 22 348,-4-20-328,1-1 0,0 1 0,0 0 0,0 0-1,0-1 1,0 1 0,0 0 0,0 0 0,0-1 0,1 1 0,-1 0-1,1 0 1,-1-1 0,1 1 0,0-1 0,0 1 0,0 0-1,0-1 1,0 0 0,0 1 0,0-1 0,0 1 0,2 0-1,1-2-33,-1 0 0,1 0 0,-1-1 0,1 1 0,-1-1-1,0 0 1,1 0 0,-1 0 0,0-1 0,0 1 0,0-1-1,0 0 1,0 0 0,0 0 0,0 0 0,0 0 0,-1-1-1,1 1 1,-1-1 0,0 1 0,0-1 0,0 0 0,0 0-1,0 0 1,-1 0 0,1-1 0,0-2 0,4-7-822,-1-1 0,0 0 0,-1 0-1,-1 0 1,3-19 0,5-68-7935,-8 48 1960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8.529"/>
    </inkml:context>
    <inkml:brush xml:id="br0">
      <inkml:brushProperty name="width" value="0.025" units="cm"/>
      <inkml:brushProperty name="height" value="0.025" units="cm"/>
    </inkml:brush>
  </inkml:definitions>
  <inkml:trace contextRef="#ctx0" brushRef="#br0">12 1 7111,'0'0'13170,"-3"11"-11500,1 0-1358,0 0-1,0 1 0,1-1 1,0 1-1,1-1 0,0 1 0,1-1 1,1 1-1,-1-1 0,2 1 0,0-1 1,7 20-1,-3-19-286,-1 1 0,2-1-1,0 0 1,13 15 0,-18-23-19,0-1 1,0 0-1,0 0 0,0 0 1,0-1-1,0 1 0,1-1 1,0 0-1,-1 0 0,1 0 1,0 0-1,0 0 0,0-1 1,0 0-1,0 0 0,0 0 1,0 0-1,0-1 1,7 1-1,-8-2 6,0-1 1,1 1 0,-1 0-1,1-1 1,-1 0 0,0 1-1,0-1 1,0 0 0,0-1-1,-1 1 1,1-1-1,0 1 1,-1-1 0,0 0-1,1 0 1,-1 0 0,0 0-1,1-4 1,5-7-163,-1 0 1,10-27 0,-13 29 111,0-1 1,0 1 0,-1-1-1,-1 1 1,1-22-1,-3 34 51,1 0 0,-1-1 0,0 1 0,0 0 1,0 0-1,0 0 0,0-1 0,0 1 0,0 0 0,0 0 0,0 0 0,0-1 0,0 1 0,0 0 0,0 0 0,0 0 0,0-1 0,-1 1 0,1 0 0,0 0 0,0 0 0,0 0 0,0-1 0,0 1 0,0 0 0,0 0 0,-1 0 0,1 0 0,0-1 0,0 1 0,0 0 0,0 0 0,-1 0 0,1 0 0,0 0 0,0 0 0,0 0 0,0 0 0,-1 0 0,1-1 0,0 1 0,0 0 0,0 0 0,-1 0 0,1 0 0,-10 7 330,-7 15 50,15-15-298,-1 0-1,1 0 1,0 1 0,0-1-1,1 1 1,0-1 0,0 1-1,1-1 1,0 1 0,2 14-1,-1-19-78,-1 0 0,1 0 0,0 0 0,0 0-1,0 0 1,1-1 0,-1 1 0,1 0 0,-1-1 0,1 1-1,0-1 1,0 1 0,0-1 0,0 0 0,1 0 0,-1 0-1,0 0 1,1-1 0,0 1 0,-1 0 0,1-1-1,0 0 1,0 0 0,-1 0 0,1 0 0,0 0 0,0 0-1,0-1 1,6 1 0,-5-1-32,0 1 1,1-1-1,-1 0 1,0-1-1,1 1 0,-1-1 1,0 1-1,1-1 0,-1-1 1,0 1-1,0 0 0,0-1 1,0 0-1,0 0 1,-1 0-1,1-1 0,0 1 1,-1-1-1,4-3 0,-4 2-251,1-1-1,-1 1 0,0-1 0,0 0 1,0 0-1,-1 0 0,0 0 1,0 0-1,0 0 0,-1-1 0,0 1 1,0 0-1,0-1 0,0 0 0,-1-5 1,1 1-856,-1 1 0,-1-1 1,1 1-1,-1-1 0,-1 1 1,0 0-1,0-1 0,-1 1 1,-5-10-1,-9-18-3521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8.877"/>
    </inkml:context>
    <inkml:brush xml:id="br0">
      <inkml:brushProperty name="width" value="0.025" units="cm"/>
      <inkml:brushProperty name="height" value="0.025" units="cm"/>
    </inkml:brush>
  </inkml:definitions>
  <inkml:trace contextRef="#ctx0" brushRef="#br0">1 0 10025,'0'0'14702,"34"17"-15887,-4-12-1729,-7-1-2916,1-4-4932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19.209"/>
    </inkml:context>
    <inkml:brush xml:id="br0">
      <inkml:brushProperty name="width" value="0.025" units="cm"/>
      <inkml:brushProperty name="height" value="0.025" units="cm"/>
    </inkml:brush>
  </inkml:definitions>
  <inkml:trace contextRef="#ctx0" brushRef="#br0">80 374 16015,'0'0'6267,"-8"8"-4628,3-3-1345,0 0 0,0 1-1,1-1 1,0 1 0,0 0-1,-5 9 1,8-13-261,1-1-1,-1 1 1,0 0 0,1-1-1,-1 1 1,1 0 0,0-1-1,-1 1 1,1 0 0,0 0-1,0-1 1,0 1 0,0 0 0,1 0-1,-1-1 1,0 1 0,1 0-1,-1-1 1,1 1 0,0 0-1,-1-1 1,1 1 0,0-1-1,0 1 1,0-1 0,0 1 0,0-1-1,0 0 1,0 0 0,1 1-1,-1-1 1,0 0 0,1 0-1,-1 0 1,1 0 0,-1 0-1,1-1 1,-1 1 0,4 0-1,1 2-20,0-1-1,1 0 0,-1 0 0,0-1 0,1 0 0,-1 0 0,1-1 1,0 0-1,-1 0 0,1 0 0,-1-1 0,1 0 0,-1 0 0,0 0 1,1-1-1,-1 0 0,0 0 0,0-1 0,0 0 0,0 0 0,-1 0 1,1-1-1,-1 0 0,0 0 0,8-8 0,-4 4 10,-1-1-1,0 0 1,-1 0-1,0-1 1,0 0-1,-1 0 1,-1 0-1,0-1 1,0 0-1,-1 0 1,0 0-1,-1-1 1,3-16-1,-4 12-2,-1-1 1,0 1-1,-2-1 0,1 0 1,-2 1-1,-1-1 0,0 1 1,0 0-1,-11-26 0,11 35-18,1 1 0,-1 0 0,-1 0 0,1 0 0,-1 0 0,0 0 0,-1 1 0,1 0 0,-1 0 0,0 0-1,0 0 1,-1 1 0,1 0 0,-1 0 0,0 0 0,0 1 0,-1 0 0,1 0 0,0 1 0,-1 0 0,0 0 0,1 0 0,-1 1 0,0 0 0,-11-1 0,12 2-2,-1 1 1,1-1-1,0 1 1,0 0-1,0 1 1,0-1 0,1 1-1,-1 0 1,0 1-1,1-1 1,-1 1 0,1 0-1,0 1 1,0-1-1,0 1 1,0 0 0,1 0-1,0 1 1,-1-1-1,2 1 1,-1 0-1,0 0 1,1 0 0,0 0-1,0 1 1,1-1-1,0 1 1,-1 0 0,2 0-1,-1 0 1,1 0-1,0 0 1,-1 12-1,2-16 1,1 1-1,-1-1 0,0 1 0,1-1 0,-1 0 1,1 1-1,-1-1 0,1 1 0,0-1 0,0 0 0,0 0 1,1 0-1,-1 0 0,0 0 0,1 0 0,0 0 1,-1 0-1,4 3 0,-1-2 1,1 0 1,-1 0-1,1-1 0,0 1 1,0-1-1,0 0 0,0 0 1,7 1-1,10 1 1,0-1-1,1-1 1,27 0-1,-38-2-5,41-1-88,-30 0 58,-1 1 0,27 3 0,-47-2 38,0-1 0,0 1 1,0 0-1,0 0 0,0 0 1,0 0-1,-1 0 0,1 0 1,0 0-1,-1 1 0,1-1 1,-1 1-1,1-1 1,-1 1-1,0-1 0,0 1 1,1 0-1,-1 0 0,0-1 1,-1 1-1,1 0 0,0 0 1,-1 0-1,1 0 0,-1 0 1,1 0-1,-1 0 1,0 3-1,2 10 2,-2 0 0,0 0 0,-2 15 0,1-4-206,1 32-2998,0-19-3300,0-10-3034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0.233"/>
    </inkml:context>
    <inkml:brush xml:id="br0">
      <inkml:brushProperty name="width" value="0.025" units="cm"/>
      <inkml:brushProperty name="height" value="0.025" units="cm"/>
    </inkml:brush>
  </inkml:definitions>
  <inkml:trace contextRef="#ctx0" brushRef="#br0">123 465 14926,'0'0'2840,"-10"-3"-1980,8 2-827,0 0-10,0 0 0,-1 0 1,1 0-1,-1 0 1,1 1-1,0-1 0,-1 1 1,1-1-1,-1 1 1,0 0-1,1 0 0,-1 0 1,1 0-1,-1 1 1,1-1-1,-1 1 1,1-1-1,-1 1 0,1 0 1,0 0-1,-1 0 1,1 0-1,0 0 0,0 1 1,0-1-1,0 1 1,0-1-1,0 1 0,0 0 1,0 0-1,1 0 1,-1 0-1,1 0 0,-1 0 1,-1 3-1,-2 7 74,0 0 0,1 1 1,0-1-1,1 1 0,0-1 0,1 1 0,0 0 0,1 0 1,1 19-1,0-31-86,0 0 1,0-1 0,0 1 0,0 0-1,0-1 1,0 1 0,0 0 0,0 0-1,0-1 1,0 1 0,0 0 0,0-1 0,1 1-1,-1 0 1,0-1 0,0 1 0,1 0-1,-1-1 1,1 1 0,-1 0 0,1-1-1,-1 1 1,0-1 0,1 1 0,0-1-1,-1 1 1,1-1 0,-1 0 0,1 1-1,0-1 1,-1 0 0,1 1 0,0-1-1,-1 0 1,1 0 0,0 1 0,-1-1-1,1 0 1,0 0 0,0 0 0,-1 0-1,1 0 1,0 0 0,-1 0 0,1 0-1,0 0 1,0-1 0,0 1 0,2-1 65,0 0 0,0 0 0,0-1 0,0 1 1,0-1-1,-1 0 0,1 1 0,-1-1 1,1 0-1,3-4 0,8-12 181,0-1-1,-1 0 1,-2-1-1,0 0 1,-1 0-1,9-25 1,-3-3 372,19-84 1,-30 106-213,-1-1 1,1-46-1,-6 73-418,1 0 0,0 0 0,0 0 0,0 0 0,0 0 0,0 0 0,0 0 0,-1 0 0,1 0 0,0 0 0,0 0 1,0 0-1,0 0 0,0 0 0,-1 0 0,1 0 0,0 0 0,0 0 0,0 0 0,0 0 0,0 0 0,0 0 0,0 0 0,-1-1 0,1 1 0,0 0 0,0 0 0,0 0 1,0 0-1,0 0 0,0 0 0,0 0 0,0 0 0,0-1 0,-1 1 0,1 0 0,0 0 0,0 0 0,0 0 0,0 0 0,0 0 0,0-1 0,0 1 0,0 0 0,0 0 1,0 0-1,0 0 0,0 0 0,0-1 0,0 1 0,0 0 0,0 0 0,0 0 0,0 0 0,0 0 0,0 0 0,1-1 0,-1 1 0,0 0 0,0 0 0,0 0 0,0 0 0,0 0 1,0 0-1,0-1 0,-7 16-79,-6 23-12,2 7 108,3 1 0,1 0 1,2 1-1,2 50 0,3-93 6,0 1 1,1-1 0,-1 1 0,1-1 0,-1 0-1,2 1 1,-1-1 0,0 0 0,1 0-1,-1 0 1,1 0 0,4 7 0,-4-10-15,-1 1 1,1-1 0,0 1 0,-1-1-1,1 0 1,0 1 0,0-1 0,0 0-1,0 0 1,0 0 0,0-1 0,0 1-1,0 0 1,0-1 0,0 1 0,0-1-1,0 0 1,1 0 0,-1 0 0,0 0-1,0 0 1,0 0 0,0 0 0,1-1-1,-1 1 1,0-1 0,4-1 0,3-2 20,0 0 1,0-1 0,-1 0 0,1-1 0,-1 0-1,0 0 1,-1 0 0,0-1 0,0 0 0,0-1-1,-1 0 1,9-12 0,-2 0 2,-1 0 0,-1-1 0,-1 0 0,10-29 0,-13 24 16,-1 1-1,-1-1 0,-1 0 0,-1 0 0,-1-33 0,-2 58-44,0 0 0,0 0 1,0 0-1,0 0 0,0 0 0,0 1 1,0-1-1,0 0 0,0 0 0,-1 0 1,1 0-1,0 0 0,-1 0 0,1 0 1,-1 1-1,1-1 0,-1 0 1,1 0-1,-1 1 0,1-1 0,-1 0 1,0 0-1,0 1 0,1-1 0,-1 1 1,-1-1-1,1 0-1,0 1 1,1 1 0,-1-1-1,0 0 1,0 0-1,0 0 1,1 0-1,-1 0 1,0 1-1,0-1 1,1 0-1,-1 1 1,0-1-1,0 0 1,1 1-1,-1-1 1,0 1-1,1 0 1,-1-1-1,1 1 1,-1-1-1,1 1 1,-1 0-1,1-1 1,-1 1-1,1 0 1,-1-1-1,1 1 1,0 0-1,-1 1 1,-4 10 24,0 0 1,1 1-1,0 0 1,1 0-1,0 0 1,1 0-1,1 1 1,0 21-1,1-34-26,0 1 0,0-1 0,0 1-1,0-1 1,0 1 0,0-1 0,0 0-1,1 1 1,-1-1 0,1 0 0,-1 1-1,1-1 1,-1 0 0,1 1 0,0-1-1,-1 0 1,1 0 0,0 0 0,0 0 0,0 0-1,0 0 1,0 0 0,0 0 0,0 0-1,0 0 1,1 0 0,-1-1 0,0 1-1,0 0 1,1-1 0,-1 1 0,0-1 0,1 0-1,-1 1 1,0-1 0,1 0 0,-1 0-1,1 0 1,-1 0 0,1 0 0,-1 0-1,0 0 1,1 0 0,-1-1 0,1 1 0,-1-1-1,2 0 1,3 0 19,0-1 0,0 0 0,-1-1 0,1 1 0,-1-1 0,0 0 0,0-1-1,0 1 1,0-1 0,5-5 0,28-58-411,-38 85 362,-1-11 24,1 0 0,0 0 0,0 0 0,1 0 0,1 9 0,-1-14 4,-1-1 0,1 1 0,0 0 1,-1-1-1,1 1 0,0 0 0,0-1 0,0 1 0,0-1 1,0 0-1,1 1 0,-1-1 0,0 0 0,0 0 0,1 1 1,-1-1-1,1 0 0,-1 0 0,1-1 0,0 1 1,-1 0-1,1-1 0,0 1 0,0 0 0,2-1 0,5 1 22,0 0 1,0-1-1,0 0 0,0-1 0,0 0 0,-1 0 0,1-1 0,0 0 0,-1-1 0,0 0 0,1 0 0,-1-1 0,0 0 0,13-9 0,-16 10 0,0 0-1,0-1 0,-1 1 1,1-1-1,-1 0 1,0-1-1,0 1 0,0-1 1,0 0-1,-1 0 0,0 0 1,0 0-1,0 0 0,-1-1 1,0 1-1,0-1 0,0 0 1,-1 1-1,1-1 0,-1 0 1,-1 0-1,1-11 1,-2 14 20,0 0 0,1 0 1,-1 0-1,-1 1 1,1-1-1,0 0 1,-1 1-1,1-1 0,-1 1 1,0 0-1,0-1 1,0 1-1,0 0 1,0 0-1,0 0 0,0 1 1,-1-1-1,1 0 1,-4-1-1,0 0-2,-1-1-1,0 1 1,0 0 0,0 1 0,0-1-1,-10 0 1,66-10-1492,44-11-3495,-3-10-5219,-57 17 5052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0.656"/>
    </inkml:context>
    <inkml:brush xml:id="br0">
      <inkml:brushProperty name="width" value="0.025" units="cm"/>
      <inkml:brushProperty name="height" value="0.025" units="cm"/>
    </inkml:brush>
  </inkml:definitions>
  <inkml:trace contextRef="#ctx0" brushRef="#br0">123 382 5637,'0'0'11430,"-7"-2"-9097,4 1-2243,0 0 1,0 0 0,1 1-1,-1-1 1,0 1 0,0 0-1,0 0 1,1 0 0,-1 0-1,0 0 1,0 1 0,0-1 0,1 1-1,-1 0 1,0 0 0,0 0-1,-3 2 1,2 0 55,0 0-1,-1 0 1,1 1 0,1-1-1,-1 1 1,0 0 0,1 0 0,0 0-1,0 1 1,-5 7 0,6-7 59,0 0 1,-1-1-1,1 1 1,1 0-1,-1 0 1,1 0-1,0 0 1,0 0-1,0 7 1,1-11-161,0 1 0,0-1 0,0 1 0,0-1 0,1 0 0,-1 1 1,0-1-1,1 1 0,0-1 0,-1 0 0,1 1 0,0-1 0,-1 0 0,1 1 0,0-1 0,0 0 0,0 0 0,0 0 1,0 0-1,0 0 0,0 0 0,1 0 0,-1 0 0,0-1 0,0 1 0,1 0 0,-1-1 0,0 1 0,1-1 0,-1 1 0,1-1 1,-1 0-1,1 1 0,-1-1 0,3 0 0,3 1 31,1-1-1,0 0 1,0 0 0,0 0 0,0-1 0,0 0-1,0-1 1,-1 0 0,1 0 0,-1 0-1,1-1 1,-1 0 0,0-1 0,13-8-1,-11 6-45,-1-2 0,1 1-1,-1-1 1,-1-1 0,1 0-1,-2 0 1,1 0 0,-1 0-1,8-17 1,-5 5-11,-1 0 1,-1 0 0,0-1 0,-2 0-1,-1 0 1,0 0 0,-2 0-1,0-1 1,-2 1 0,-2-24-1,1 38-6,-1-1-1,0 0 0,0 0 0,-1 1 0,0-1 0,-1 1 0,0 0 0,0 0 0,-9-12 0,12 17-15,-1 1-1,0 0 1,0-1-1,1 1 1,-1 0-1,-1 0 1,1 1-1,0-1 1,0 0-1,-1 1 1,1-1-1,-1 1 1,1 0-1,-1 0 1,1 0-1,-1 0 1,0 0-1,1 0 1,-1 1-1,0-1 1,0 1-1,0 0 1,0 0-1,1 0 1,-1 0-1,0 1 1,0-1-1,0 1 1,1-1-1,-1 1 1,0 0-1,1 0 1,-1 0-1,1 1 1,-3 1-1,0 0-7,0 1 1,1 1-1,-1-1 0,1 0 0,0 1 0,1 0 1,-1 0-1,1 0 0,0 1 0,0-1 0,1 1 1,-1-1-1,1 1 0,1 0 0,-3 8 1,3-11 0,1 1 1,-1-1 0,0 0 0,1 1 0,-1-1 0,1 0 0,0 1-1,0-1 1,0 1 0,1-1 0,-1 0 0,1 1 0,0-1 0,0 0-1,0 0 1,0 1 0,1-1 0,-1 0 0,1 0 0,0 0 0,0-1-1,0 1 1,0 0 0,0-1 0,1 1 0,-1-1 0,1 0-1,3 3 1,5-1-28,-1-1-1,1 1 0,0-2 1,0 0-1,0 0 0,0-1 0,12 0 1,-14-1 27,-1 0 0,0 0-1,0 1 1,0 0 0,0 0 0,-1 1 0,1 0 0,0 0-1,-1 1 1,1 0 0,-1 0 0,0 1 0,0 0 0,8 6 0,-11-6 53,-1 1 0,0-1 0,0 1 1,0 0-1,-1 0 0,1 0 1,-1 0-1,-1 0 0,1 1 0,-1-1 1,2 11-1,1 25-1556,-3-4-5736,-1-21-2477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9.276"/>
    </inkml:context>
    <inkml:brush xml:id="br0">
      <inkml:brushProperty name="width" value="0.025" units="cm"/>
      <inkml:brushProperty name="height" value="0.025" units="cm"/>
    </inkml:brush>
  </inkml:definitions>
  <inkml:trace contextRef="#ctx0" brushRef="#br0">0 1 16624,'0'0'7527,"5"48"-5061,10-32-960,8 0-866,7-1-416,1 0-160,-3-1-640,1-2-1314,-6-2-1761,2-2-1154,-11-5-2722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1.162"/>
    </inkml:context>
    <inkml:brush xml:id="br0">
      <inkml:brushProperty name="width" value="0.025" units="cm"/>
      <inkml:brushProperty name="height" value="0.025" units="cm"/>
    </inkml:brush>
  </inkml:definitions>
  <inkml:trace contextRef="#ctx0" brushRef="#br0">4 234 13677,'-1'-11'2562,"0"3"-2218,0 0 0,0 1-1,1-1 1,0 0 0,1 1-1,0-1 1,0 1 0,0-1-1,1 1 1,0-1 0,1 1-1,0 0 1,0 0 0,0 0-1,9-12 1,-4 10-273,0 1 0,1 0 0,0 0 1,1 1-1,0 0 0,0 1 0,0 0 0,1 1 1,0 0-1,0 0 0,0 1 0,0 1 0,1 0 0,0 0 1,-1 1-1,1 1 0,13-1 0,-23 2-81,0 0-1,1 0 0,-1 0 1,1 0-1,-1 1 1,0-1-1,1 1 0,-1-1 1,1 1-1,-1 0 1,0 0-1,0 0 0,0 0 1,1 0-1,-1 0 1,0 1-1,0-1 0,-1 1 1,1-1-1,0 1 1,0 0-1,1 2 0,-1 0 16,1 1 1,-1-1-1,-1 0 0,1 1 0,-1 0 0,1-1 0,-1 1 0,0 0 0,-1-1 1,1 10-1,-2 5 65,0-1 1,-1 1-1,-1 0 1,-10 34 0,-20 37 121,20-59 162,2-1 0,-9 38 0,20-67-337,0-1 0,0 1 0,-1-1 0,1 1 0,0 0-1,0-1 1,0 1 0,0 0 0,0-1 0,-1 1 0,1 0 0,1-1 0,-1 1-1,0 0 1,0-1 0,0 1 0,0 0 0,0-1 0,1 1 0,-1 0 0,0-1 0,0 1-1,1-1 1,-1 1 0,0 0 0,1-1 0,-1 1 0,1-1 0,-1 1 0,1-1-1,0 1 1,21-6 488,29-29 290,-48 31-718,127-99 218,-45 33-4578,-81 66 3354,4-4-588,-6 1-3511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1.494"/>
    </inkml:context>
    <inkml:brush xml:id="br0">
      <inkml:brushProperty name="width" value="0.025" units="cm"/>
      <inkml:brushProperty name="height" value="0.025" units="cm"/>
    </inkml:brush>
  </inkml:definitions>
  <inkml:trace contextRef="#ctx0" brushRef="#br0">0 197 13357,'0'0'7463,"45"-63"-7495,-7 37 64,4-2-128,-2 0-1890,-1 2-3299,-7 1-4004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1.845"/>
    </inkml:context>
    <inkml:brush xml:id="br0">
      <inkml:brushProperty name="width" value="0.025" units="cm"/>
      <inkml:brushProperty name="height" value="0.025" units="cm"/>
    </inkml:brush>
  </inkml:definitions>
  <inkml:trace contextRef="#ctx0" brushRef="#br0">21 89 14253,'0'0'1319,"-4"8"-582,1 2-223,0 0 0,0 0 1,1 0-1,0 0 0,0 14 1,2-22-480,-1-1 0,1 1 1,0-1-1,0 1 0,0-1 0,0 1 1,0-1-1,0 1 0,0-1 0,0 1 1,1-1-1,-1 1 0,1-1 0,-1 0 1,1 1-1,-1-1 0,1 0 1,0 1-1,0-1 0,0 0 0,0 0 1,0 0-1,0 1 0,0-1 0,0 0 1,0 0-1,0-1 0,0 1 0,1 0 1,-1 0-1,0 0 0,1-1 1,-1 1-1,0-1 0,1 1 0,-1-1 1,1 0-1,-1 1 0,1-1 0,-1 0 1,1 0-1,-1 0 0,1 0 0,-1 0 1,1-1-1,-1 1 0,1 0 0,-1-1 1,1 1-1,-1-1 0,0 1 1,1-1-1,-1 0 0,0 1 0,2-2 1,1-1 10,1 0 1,-1 1-1,1-2 1,-1 1-1,0-1 1,-1 1-1,1-1 1,0 0-1,-1 0 1,0-1-1,0 1 1,0-1-1,2-6 1,27-65 118,-18 3 1645,-14 79-1692,0 0 1,1 0-1,-1 0 0,1 0 0,0 0 1,1 0-1,-1 0 0,1 0 0,5 10 1,-5-14-114,-1 1 0,1-1 0,0 0 0,0 0 0,0 0 0,0 0 0,0 0 0,1 0 0,-1-1 0,0 1 0,1-1 0,0 1 0,-1-1 0,1 0 0,0 0 0,-1 0 0,1 0 0,0-1 0,0 1 0,0-1 0,0 0 0,0 1 0,3-2 0,6 1-820,26-2-2076,-14-11-1998,-9-2-572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2.190"/>
    </inkml:context>
    <inkml:brush xml:id="br0">
      <inkml:brushProperty name="width" value="0.025" units="cm"/>
      <inkml:brushProperty name="height" value="0.025" units="cm"/>
    </inkml:brush>
  </inkml:definitions>
  <inkml:trace contextRef="#ctx0" brushRef="#br0">18 209 16111,'0'0'2216,"-3"9"-1656,3-7-521,-13 57 577,12-55-507,1 0 1,0-1-1,0 1 1,0 0-1,0 0 0,0-1 1,1 1-1,0 0 0,-1-1 1,1 1-1,1-1 1,-1 1-1,0-1 0,1 1 1,0-1-1,3 5 1,-4-7-90,-1-1 1,1 1 0,0 0-1,0-1 1,0 1 0,0 0 0,0-1-1,0 1 1,0-1 0,0 1-1,0-1 1,0 0 0,0 0 0,0 1-1,0-1 1,0 0 0,0 0-1,0 0 1,0 0 0,1 0 0,-1 0-1,0 0 1,0 0 0,0-1-1,0 1 1,0 0 0,0-1 0,0 1-1,0-1 1,0 1 0,0-1-1,0 1 1,0-1 0,0 0 0,-1 1-1,1-1 1,0 0 0,0 0 0,-1 1-1,1-1 1,0 0 0,-1 0-1,1 0 1,0-2 0,24-42 317,-21 30-350,0 0-1,-2 0 1,1 0-1,-2 0 1,0 0-1,-1-20 1,-1 24-136,35 45 68,-30-31 99,0 0-1,0 0 1,0-1 0,0 0-1,1 1 1,-1-1 0,1-1-1,-1 1 1,1-1 0,-1 1-1,1-1 1,0-1 0,0 1-1,0-1 1,-1 1 0,1-1-1,0-1 1,0 1-1,0-1 1,-1 0 0,1 0-1,0 0 1,-1-1 0,1 1-1,5-4 1,-5 2 95,0-1 1,-1 1-1,1-1 1,-1 0-1,0 0 1,1-1-1,-2 1 1,1-1-1,-1 0 0,1 0 1,-2 0-1,1 0 1,0 0-1,-1-1 1,0 1-1,0-1 0,-1 0 1,1 0-1,-1 0 1,0-7-1,0 9 44,-1 1 0,0-1-1,0 0 1,0 0-1,0 0 1,0 1 0,-1-1-1,0 0 1,1 1 0,-2-1-1,1 0 1,0 1 0,-1-1-1,1 1 1,-1 0 0,0-1-1,-5-5 1,5 7-118,0 0 0,-1 0 0,1 0-1,-1 0 1,1 1 0,-1-1 0,0 1 0,0-1 0,-3 0 0,-36-4-3437,61 7-9372,-15-1 10868,14 0-4382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2.534"/>
    </inkml:context>
    <inkml:brush xml:id="br0">
      <inkml:brushProperty name="width" value="0.025" units="cm"/>
      <inkml:brushProperty name="height" value="0.025" units="cm"/>
    </inkml:brush>
  </inkml:definitions>
  <inkml:trace contextRef="#ctx0" brushRef="#br0">83 87 13261,'0'0'7585,"-8"2"-6992,4-1-553,0 0 0,0 0 0,1 0 0,-1 1 0,1-1 0,-1 1 0,1 0 0,0 0 0,-1 0 0,1 1 0,0-1 0,1 1 0,-1 0 0,0-1 1,1 1-1,-1 0 0,1 1 0,0-1 0,0 0 0,0 1 0,1-1 0,-1 1 0,1-1 0,0 1 0,0 0 0,0 0 0,0 0 0,1-1 0,-1 6 0,0-4 67,0-1 0,1 1 1,-1-1-1,1 1 0,0-1 0,0 1 1,1-1-1,-1 1 0,3 7 0,-3-11-98,1 0 0,0 0 1,0 1-1,0-1 0,-1 0 0,1 0 0,0 0 1,0 0-1,1 0 0,-1 0 0,0-1 0,0 1 0,0 0 1,1 0-1,-1-1 0,0 1 0,0-1 0,1 1 1,-1-1-1,1 0 0,-1 1 0,0-1 0,1 0 0,-1 0 1,1 0-1,-1 0 0,1 0 0,-1 0 0,0-1 1,1 1-1,-1 0 0,0-1 0,1 1 0,1-1 0,2-1 7,0 0-1,0-1 0,0 1 0,-1-1 0,1 0 1,0 0-1,-1 0 0,0-1 0,0 1 0,0-1 1,0 0-1,5-7 0,40-62-479,-37 53 442,-5 8 74,8-15 0,-15 27-33,0-1-1,0 1 1,1-1-1,-1 1 1,0-1-1,0 1 1,0 0-1,1-1 1,-1 1-1,0-1 1,1 1-1,-1 0 0,0-1 1,1 1-1,-1 0 1,0-1-1,1 1 1,-1 0-1,1 0 1,-1-1-1,0 1 1,1 0-1,-1 0 1,1 0-1,-1 0 1,1 0-1,-1-1 1,1 1-1,-1 0 1,0 0-1,1 0 1,-1 0-1,1 0 1,-1 1-1,1-1 1,-1 0-1,1 0 1,-1 0-1,1 0 1,1 2-75,-1 0 0,1 0 0,0-1 0,-1 1 0,1-1 0,0 0 0,0 0 0,0 1 0,0-1 0,0 0 0,0-1 0,0 1 0,0 0 0,1-1 0,-1 1 0,0-1 0,0 1 0,1-1 0,-1 0 0,0 0 0,0 0 0,1 0 0,-1-1 0,0 1 0,0-1 0,1 1 0,-1-1 0,0 0 0,3-1 0,4-3-1316,-1 0 0,0 0 0,0-1 0,-1 0 0,10-10 1,-13 13 632,19-21-5128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3.526"/>
    </inkml:context>
    <inkml:brush xml:id="br0">
      <inkml:brushProperty name="width" value="0.025" units="cm"/>
      <inkml:brushProperty name="height" value="0.025" units="cm"/>
    </inkml:brush>
  </inkml:definitions>
  <inkml:trace contextRef="#ctx0" brushRef="#br0">59 570 14253,'0'0'5035,"-9"10"-4646,-28 34-84,36-43-291,0 0 0,0 1 0,0-1 0,0 1 0,0-1 1,0 1-1,0-1 0,0 1 0,0-1 0,1 1 0,-1 0 1,0-1-1,1 1 0,0 0 0,-1 0 0,1-1 0,0 1 1,0 0-1,0 0 0,0 0 0,0-1 0,1 1 0,-1 0 0,1 2 1,0-3-2,0-1 0,-1 1 1,1-1-1,0 1 0,0-1 0,0 1 1,0-1-1,0 1 0,0-1 1,0 0-1,0 0 0,0 0 1,0 1-1,0-1 0,0 0 0,0 0 1,0 0-1,0 0 0,0-1 1,0 1-1,0 0 0,0 0 0,-1-1 1,1 1-1,0 0 0,0-1 1,0 1-1,0-1 0,0 1 1,0-1-1,-1 1 0,1-1 0,0 0 1,0 1-1,0-2 0,9-8 21,-1 1 0,0-1 0,0 0 0,-1-1 0,-1 0 0,1 0 0,-2-1-1,0 0 1,0 0 0,7-25 0,-4 8 58,-1 0 1,-2 0-1,5-56 0,-10 78 16,-1-40 621,1 46-710,-1 0 1,0 1-1,0-1 0,0 0 1,0 0-1,0 0 0,0 0 0,-1 0 1,1 1-1,0-1 0,0 0 1,-1 0-1,1 0 0,0 0 0,-1 1 1,1-1-1,-1 0 0,1 0 1,-1 1-1,1-1 0,-1 0 0,1 1 1,-1-1-1,0 1 0,1-1 1,-1 0-1,0 1 0,1 0 0,-1-1 1,0 1-1,0-1 0,0 1 0,0 0 1,1 0-1,-1-1 0,0 1 1,-2 0-1,2 0 6,0 1 1,0 0 0,0-1-1,0 1 1,0 0-1,0-1 1,0 1-1,0 0 1,0 0 0,0 0-1,0 0 1,0 0-1,1 0 1,-1 0-1,0 0 1,1 0 0,-1 0-1,1 1 1,-1-1-1,1 0 1,-1 2-1,-6 29 142,7-29-122,-2 10 66,1 0 1,0 0-1,1 0 1,0 0-1,1 0 1,1 0-1,5 23 1,-7-33-117,1 0 0,0 0 1,0 0-1,0 0 0,0-1 1,1 1-1,-1 0 0,1-1 1,-1 1-1,1-1 0,0 1 1,0-1-1,0 0 0,1 0 1,-1 1-1,0-2 0,1 1 0,-1 0 1,1 0-1,0-1 0,-1 0 1,1 1-1,0-1 0,0 0 1,0 0-1,0-1 0,0 1 1,0-1-1,0 1 0,0-1 1,0 0-1,0 0 0,0 0 1,0 0-1,0-1 0,0 0 1,0 1-1,0-1 0,4-1 1,-2-1-34,0 1 0,0-1 0,0 0 0,-1 0 0,1 0 0,-1-1 0,1 1 1,-1-1-1,0 0 0,-1 0 0,1-1 0,-1 1 0,1-1 0,-2 0 0,1 1 0,0-1 1,1-6-1,1 0 38,-1 0 1,0 0-1,-1 0 1,-1 0-1,1-1 1,-2 1-1,1-16 1,-2 26 26,0 0 1,1 0 0,-1 0 0,0 0 0,0 0 0,0 0 0,0 0-1,-1 0 1,1 0 0,0 1 0,0-1 0,0 0 0,-1 0 0,1 0-1,-1 0 1,1 0 0,-1 0 0,1 0 0,-1 0 0,1 1-1,-1-1 1,0 0 0,1 1 0,-1-1 0,0 0 0,0 1 0,1-1-1,-1 0 1,0 1 0,0 0 0,0-1 0,0 1 0,0-1-1,0 1 1,0 0 0,0 0 0,0-1 0,0 1 0,-1 0 0,0 0 20,0 1 1,0-1-1,1 1 1,-1-1-1,1 1 1,-1 0 0,0 0-1,1-1 1,-1 1-1,1 0 1,0 0 0,-1 0-1,1 1 1,0-1-1,0 0 1,-1 0 0,1 1-1,0-1 1,0 1-1,1-1 1,-1 1-1,-1 2 1,1-2-35,0 0 1,0 1-1,0-1 0,1 0 0,-1 1 1,1-1-1,-1 1 0,1-1 0,0 1 1,0-1-1,0 1 0,0-1 0,1 5 1,0-6-11,-1 0 0,1 1 0,0-1 0,-1 0 0,1 0-1,0 0 1,-1 0 0,1 0 0,0 0 0,0 0 0,0 0 0,0 0 0,0 0 0,0 0 0,1 0 0,-1-1 0,0 1 0,3 0 0,0 1-10,1-1-1,0 0 1,0-1 0,0 1-1,0-1 1,1 0 0,-1-1-1,0 1 1,0-1-1,0 0 1,0 0 0,8-3-1,0-1-88,0-1-1,0-1 0,-1 0 0,0 0 0,-1-2 1,1 1-1,-1-1 0,-1-1 0,0 0 1,0 0-1,-1-1 0,0 0 0,-1-1 1,-1 0-1,8-14 0,-11 5 1072,-4 21-940,0-1 0,0 1-1,0-1 1,0 1 0,0 0 0,0-1 0,0 1 0,0-1 0,0 1 0,0 0 0,0-1 0,0 1-1,0-1 1,1 1 0,-1 0 0,0-1 0,0 1 0,0 0 0,1-1 0,-1 1 0,0 0-1,1-1 1,-1 1 0,0 0 0,1 0 0,-1-1 0,0 1 0,1 0 0,-1 0 0,0-1 0,1 1-1,-1 0 1,0 0 0,1 0 0,-1 0 0,1 0 0,-1 0 0,1 0 0,4-2-32,-1-1 0,0 1 0,0-1 0,0 1 0,-1-1 0,1 0 0,0-1 0,-1 1 0,0-1 0,0 1 0,0-1 1,0 0-1,-1 0 0,4-6 0,-1 0-6,-1 0 1,1 0 0,-2 0 0,1 0-1,1-13 1,-4 25-9,-1-1 1,0 1-1,1 0 0,-1-1 0,1 1 0,0-1 1,-1 1-1,1-1 0,0 1 0,0-1 0,0 0 1,0 1-1,0-1 0,0 0 0,0 0 1,1 0-1,-1 0 0,3 2 0,36 26-252,-18-14-336,-6-2 334,0 1 1,-2 1 0,1 0 0,-2 1-1,0 0 1,-1 1 0,11 22-1,-12-19 513,-1 1-1,-2-1 0,0 2 1,-1-1-1,-1 1 0,5 32 0,-11-52-226,1 1 0,-1-1 0,0 0 0,0 1 0,0-1 0,0 1 0,0-1 0,-1 0 0,1 1 0,-1-1 0,1 0 0,-1 1 0,0-1 0,0 0 0,0 0 0,0 0 0,0 0 0,-1 0 0,1 0 0,-1 0 0,1 0 0,-1 0 0,0-1 0,1 1 0,-1 0 0,0-1 0,0 0 0,0 1 0,0-1 0,-1 0 0,1 0 0,0 0 0,0-1 0,-1 1 0,1 0 0,0-1 0,-1 0 0,-4 1 0,2-1 44,0 1 0,-1-1 0,1 0 0,0-1 0,0 1 0,-1-1 0,1 0 0,0-1 0,0 1 1,0-1-1,0 0 0,0 0 0,0-1 0,1 1 0,-1-1 0,-8-7 0,8 5-40,1-1 0,-1 0 0,1 0 0,0 0 0,1-1 0,-1 1 0,1-1 0,1 0-1,-1 0 1,1 0 0,0 0 0,1 0 0,-1-1 0,2 1 0,-1-1 0,1 1 0,0 0 0,0-1 0,1 1 0,2-8 0,0-1-54,0 1 1,2-1 0,0 1 0,1-1-1,0 2 1,1-1 0,1 1-1,9-14 1,3 3-531,0 1 1,2 1 0,41-35-1,-6 7-9875,-47 39-4471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23.951"/>
    </inkml:context>
    <inkml:brush xml:id="br0">
      <inkml:brushProperty name="width" value="0.025" units="cm"/>
      <inkml:brushProperty name="height" value="0.025" units="cm"/>
    </inkml:brush>
  </inkml:definitions>
  <inkml:trace contextRef="#ctx0" brushRef="#br0">1 1746 14990,'2'-3'2499,"24"-28"-740,1 2 1,56-47 0,-41 39-980,714-555 4028,46 63-5262,-584 388-89,-168 109 514,115-79 133,-139 92-118,-2-2 0,0-1 0,-1-1 0,20-26 1,-32 32-153,-8 7-1591,-25 6-14044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42.555"/>
    </inkml:context>
    <inkml:brush xml:id="br0">
      <inkml:brushProperty name="width" value="0.025" units="cm"/>
      <inkml:brushProperty name="height" value="0.025" units="cm"/>
    </inkml:brush>
  </inkml:definitions>
  <inkml:trace contextRef="#ctx0" brushRef="#br0">0 109 3555,'0'0'10149,"9"-1"-9204,133-32 561,30-7-119,-11 22-830,165 1 0,162 24-77,-411-4-558,423 26 655,-108-4 90,42 0-591,183 6-55,0-40 47,-476-1-37,1637-86 227,-1715 94-248,-18 0 737,86 6 1,-103 3-53,-18-3-946,-13-3-2152,-16 6-1243,4-5-1960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43.971"/>
    </inkml:context>
    <inkml:brush xml:id="br0">
      <inkml:brushProperty name="width" value="0.025" units="cm"/>
      <inkml:brushProperty name="height" value="0.025" units="cm"/>
    </inkml:brush>
  </inkml:definitions>
  <inkml:trace contextRef="#ctx0" brushRef="#br0">1871 450 6694,'0'-11'-101,"4"-66"-359,-1 53 1049,-1 0 0,-2 0 1,0-1-1,-7-40 1,6 57-303,-1 1 0,-1-1 0,1 1 1,-1-1-1,-1 1 0,1 0 0,-1 0 1,0 0-1,-1 1 0,0-1 0,0 1 1,0 0-1,-1 0 0,0 1 0,0 0 1,0 0-1,-1 0 0,1 1 0,-9-4 1,-6-2-216,-1 1 0,0 1 0,0 1 0,0 2 1,-1 0-1,0 1 0,-28-1 0,-170 4 180,174 3-243,-22 3-12,0 3 0,0 3 1,2 3-1,-1 3 0,2 3 1,1 3-1,0 2 0,2 4 1,1 2-1,2 3 0,1 2 1,2 3-1,-76 66 0,97-71 69,0 1-1,3 2 0,1 1 0,1 1 0,3 2 0,-27 49 0,43-67-26,1-1 1,0 2 0,2-1-1,1 1 1,1 1-1,1-1 1,1 1-1,1 0 1,1 1-1,2-1 1,0 0-1,2 1 1,6 46-1,-1-51-28,0-1-1,2 0 0,0-1 1,1 1-1,1-2 0,1 1 1,0-1-1,1-1 1,1 0-1,1-1 0,1-1 1,0 0-1,33 25 0,-11-13 19,1-1-1,1-3 0,1-1 1,1-2-1,64 23 0,-42-24-2,0-3-1,2-2 0,-1-3 0,1-3 1,1-3-1,-1-2 0,130-13 0,-98-2-13,0-5 0,-2-4 0,0-4 0,152-62 0,-168 53 36,-2-3 0,-1-4 0,116-82 0,-158 98 167,0-2-1,-2-2 1,-1-1 0,-2-1-1,0-2 1,-3-1-1,0-1 1,-3-1 0,24-47-1,-37 60-43,-1-1 0,-1 0-1,-2 0 1,0-1 0,-1 0-1,-2 0 1,0 0 0,-2 0-1,-1-1 1,-1 1 0,-1 0-1,-1 0 1,-1 0 0,-1 0-1,-1 1 1,-2 0 0,0 0-1,-2 0 1,0 1 0,-16-24-1,12 23-138,-1 1-1,-1 1 0,-1 0 1,0 1-1,-2 1 0,-1 1 1,0 0-1,-1 2 0,-1 0 1,-1 2-1,0 0 1,-1 1-1,-1 2 0,0 1 1,0 0-1,-1 2 0,0 1 1,-36-6-1,19 9-237,0 1 0,0 3 0,-79 7 1,16 6-5004,85-10 1002,9-2-763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30.631"/>
    </inkml:context>
    <inkml:brush xml:id="br0">
      <inkml:brushProperty name="width" value="0.025" units="cm"/>
      <inkml:brushProperty name="height" value="0.025" units="cm"/>
    </inkml:brush>
  </inkml:definitions>
  <inkml:trace contextRef="#ctx0" brushRef="#br0">0 75 12748,'0'0'-2178,"0"-74"-545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30.153"/>
    </inkml:context>
    <inkml:brush xml:id="br0">
      <inkml:brushProperty name="width" value="0.025" units="cm"/>
      <inkml:brushProperty name="height" value="0.025" units="cm"/>
    </inkml:brush>
  </inkml:definitions>
  <inkml:trace contextRef="#ctx0" brushRef="#br0">228 35 15919,'0'0'3636,"-8"-7"-770,5 5-2750,0-1 1,0 0-1,0 1 0,-1-1 0,1 1 0,-1 0 0,1 0 0,-1 1 1,0-1-1,0 1 0,0 0 0,0 0 0,0 0 0,0 0 0,0 1 1,0-1-1,0 1 0,0 0 0,0 1 0,0-1 0,0 1 1,0-1-1,0 1 0,0 0 0,0 1 0,0-1 0,1 1 0,-1-1 1,0 1-1,1 0 0,-1 1 0,-4 3 0,1 0-25,-1 0 1,1 0-1,1 0 0,-1 1 1,1 0-1,0 1 0,0 0 0,1-1 1,0 2-1,1-1 0,0 0 1,0 1-1,0 0 0,1 0 0,1 0 1,0 0-1,0 1 0,0-1 1,1 13-1,1-21-77,0 1-1,0-1 1,0 0 0,0 1-1,1-1 1,-1 1 0,0-1-1,1 0 1,-1 1 0,1-1-1,0 0 1,-1 0 0,1 1 0,0-1-1,0 0 1,0 0 0,0 0-1,0 0 1,0 0 0,0 0-1,0 0 1,2 1 0,0 0 26,0-1 1,1 1 0,-1-1-1,1 0 1,-1 0-1,1 0 1,-1 0 0,8 0-1,1-1 71,0 0-1,-1-1 1,1 0 0,21-5-1,-14 0-96,0 0 1,0-2-1,-1 0 1,0-1-1,22-14 0,82-66 242,-71 50 854,-68 74-827,8-24-165,1 0 0,1 1 0,0 1 0,0-1 1,2 1-1,-1 0 0,-5 23 0,11-35-111,0 0 0,0 0 0,0 0 0,0 0 0,0 0 0,0 0 0,1 0 0,-1 0 0,0 0 0,1 0 0,-1 0 0,0 0 0,1 0 1,-1 0-1,1 0 0,-1 0 0,1-1 0,0 1 0,-1 0 0,1 0 0,0-1 0,0 1 0,-1-1 0,1 1 0,0 0 0,0-1 0,0 1 0,0-1 0,0 0 0,0 1 0,0-1 0,0 0 0,0 0 0,0 1 0,0-1 0,0 0 1,0 0-1,0 0 0,0 0 0,0 0 0,0 0 0,0-1 0,0 1 0,0 0 0,0-1 0,52-9 261,-21-3-351,0-2 0,56-35 0,-4 1-4,-80 47 73,20-5-89,-25 27-68,-26 25 466,23-41-253,1 1 1,-1 0-1,1 0 1,0 0 0,0 1-1,0-1 1,1 1-1,0-1 1,0 1 0,1 0-1,-2 9 1,4-14-43,1-1 0,0 1 0,0-1 0,-1 0 0,1 1 0,0-1 0,0 0 0,0 0 0,-1 0 0,1-1 0,0 1 0,0 0 0,-1-1 0,1 1 0,2-2 0,13-5-69,0 0 0,0-2 0,25-17 1,-30 17 13,1 1 1,0 0 0,0 1-1,0 1 1,1 0 0,0 1-1,16-4 1,-29 9 51,-1 0 0,1 0 0,0 0 0,-1 0 0,1 0 0,0 0-1,-1 0 1,1 0 0,0 0 0,-1 0 0,1 0 0,0 0 0,-1 0 0,1 1 0,0-1 0,-1 0 0,1 1 0,0-1 0,-1 0 0,1 1-1,-1-1 1,1 1 0,-1-1 0,1 1 0,-1-1 0,1 1 0,-1-1 0,1 1 0,-1-1 0,0 1 0,1 0 0,-1-1 0,0 1-1,0-1 1,1 1 0,-1 0 0,0-1 0,0 1 0,0 0 0,0 0 0,0-1 0,0 1 0,0 0 0,0-1 0,0 1 0,0 0 0,0-1-1,0 1 1,-1 0 0,1 0 0,-14 50 199,5-20-224,9-30-12,1-1 0,-1 1 0,1-1 0,-1 0 0,1 1 0,0-1 0,-1 0 0,1 1 0,0-1 0,-1 0 0,1 0 1,0 1-1,-1-1 0,1 0 0,0 0 0,-1 0 0,1 0 0,0 0 0,0 0 0,-1 0 0,1 0 0,0 0 0,-1 0 0,1-1 0,0 1 0,-1 0 1,1 0-1,0-1 0,-1 1 0,1 0 0,-1-1 0,1 1 0,0 0 0,-1-1 0,2 0 0,23-12-1533,3-9-2692,-1-1-1,35-39 1,-17 12 3024,-41 45 1473,5-1 7870,-12 19-5082,-15 28-2136,16-36-9,-15 24 320,13-23-1054,1 0 0,-1 0-1,1 0 1,0 1 0,0 0-1,1-1 1,0 1 0,-3 14-1,5-21-134,0 1 1,1-1-1,-1 1 0,0-1 0,0 1 1,1 0-1,-1-1 0,0 1 0,1-1 0,-1 1 1,1-1-1,-1 0 0,0 1 0,1-1 1,-1 1-1,1-1 0,-1 0 0,1 1 0,-1-1 1,1 0-1,0 0 0,-1 0 0,1 1 0,-1-1 1,1 0-1,-1 0 0,1 0 0,0 0 1,-1 0-1,1 0 0,-1 0 0,1 0 0,0 0 1,-1 0-1,1 0 0,-1 0 0,1-1 1,0 1-1,-1 0 0,2-1 0,26-8 225,-6-4-645,42-32 0,-43 29 6,42-25 0,-63 41 418,1-1 1,-1 1-1,1-1 1,-1 1-1,1-1 1,0 1-1,-1 0 1,1-1-1,0 1 1,-1 0-1,1 0 1,0 0-1,-1-1 1,1 1-1,0 0 1,-1 0-1,1 0 1,0 0-1,-1 0 1,1 0-1,0 0 1,-1 0-1,1 0 1,0 1-1,0-1 1,-1 0-1,1 0 1,-1 1-1,1-1 1,0 0-1,0 1 1,-2 20 308,-20 27 78,15-37-266,1-3-34,1-1 0,0 1 0,0 0 0,1 0 0,0 0 0,0 1 0,-3 15 0,8-24-69,0 1 0,0-1 0,0 0-1,0 0 1,0 0 0,0 0 0,0-1 0,0 1 0,0 0-1,0-1 1,-1 0 0,1 1 0,3-2 0,17-10-422,0 0 0,21-16 0,-31 18 176,1 1 0,0 1 0,0 0 0,1 1 0,0 0 0,0 1 0,1 1-1,27-7 1,-41 13 236,0-1 0,0 0 0,0 1 0,0-1 0,0 1 0,0 0 0,0-1 0,-1 1 0,1 0 0,0-1 0,0 1 0,-1 0 0,1 0 0,0 0 0,-1 0 0,1 0 0,-1 0 0,1 0 0,-1 0 0,1 0 0,-1 0 0,0 0 0,1 0 0,-1 0 0,0 0 0,0 0 0,0 0 0,0 0 0,0 0 0,0 0 0,0 0 0,-1 2 0,1 52-139,-1-39-651,1-12 182,1 8-2770,6-9-3446,7-3-177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5:31.320"/>
    </inkml:context>
    <inkml:brush xml:id="br0">
      <inkml:brushProperty name="width" value="0.025" units="cm"/>
      <inkml:brushProperty name="height" value="0.025" units="cm"/>
    </inkml:brush>
  </inkml:definitions>
  <inkml:trace contextRef="#ctx0" brushRef="#br0">2491 465 6342,'-1'-8'534,"0"2"-376,0 1-1,0 0 1,0 0 0,-1 0 0,0 0 0,0 0-1,0 0 1,-1 1 0,0-1 0,1 1 0,-2-1-1,1 1 1,0 0 0,-1 0 0,0 0 0,0 1-1,0 0 1,0-1 0,-1 1 0,1 1 0,-1-1 0,1 1-1,-1-1 1,-9-1 0,-53-20 439,-2 3 0,0 2 0,-1 4 0,0 3 0,-78-3 0,-240 7-342,112 6 307,236 0-525,-51-1 354,-90 7 0,152-1-312,-1 1 0,1 1 0,0 2 1,0 1-1,1 1 0,0 2 0,-29 14 0,14 0-78,0 2 1,2 2-1,1 1 1,1 3 0,-39 41-1,18-9-6,3 3 0,-51 78 0,83-110-17,2 2 0,1 1-1,2 1 1,1 0-1,-19 66 1,33-89 14,1 0 1,0 1-1,2-1 1,0 1-1,1-1 1,0 1-1,2-1 1,0 1 0,1 0-1,1-1 1,0 0-1,1 0 1,1 0-1,1 0 1,1-1-1,15 30 1,5-5 31,2-1 0,1-2 0,2-1 0,66 59 0,167 108 11,-203-161-52,3-4 1,1-2 0,2-3 0,1-3 0,1-4 0,78 20-1,-94-33 6,1-3-1,1-3 0,0-1 0,0-4 1,0-1-1,0-4 0,0-1 1,102-21-1,-88 7-16,-1-3 1,-1-3 0,-1-2-1,-2-4 1,0-3 0,-2-2-1,-2-4 1,-1-1 0,61-55-1,-61 41 7,-2-3 0,-3-3 0,-2-1 0,-3-3-1,-3-3 1,-2-1 0,68-143 0,-70 117 176,-5-3 1,27-105-1,-51 148-126,-3-1 0,-2 0 0,-2 0 0,-3-1 0,-4-87 0,-1 126 5,-1-1-1,-1 1 1,0 1-1,-1-1 1,-1 0-1,0 1 1,-1 0-1,-1 0 1,0 1-1,-1-1 1,0 2-1,-1-1 1,-1 1-1,0 1 1,-1-1-1,0 2 1,-1 0-1,0 0 1,-1 1-1,0 1 1,-1 0-1,0 0 1,0 2-1,-1-1 1,0 2-1,0 0 1,0 1-1,-25-5 1,-10 1 110,0 2 0,-1 2-1,0 3 1,0 1 0,0 3 0,1 2 0,-56 12 0,-22 11 167,-193 67-1,157-34-326,3 7 0,-232 132 0,284-139-1863,25-23-2664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8.973"/>
    </inkml:context>
    <inkml:brush xml:id="br0">
      <inkml:brushProperty name="width" value="0.025" units="cm"/>
      <inkml:brushProperty name="height" value="0.025" units="cm"/>
      <inkml:brushProperty name="color" value="#E71224"/>
    </inkml:brush>
  </inkml:definitions>
  <inkml:trace contextRef="#ctx0" brushRef="#br0">429 2 6342,'-20'-1'433,"0"1"0,0 0 1,0 2-1,1 0 0,-1 1 0,-26 8 0,33-6-186,0 0-1,1 1 1,-1 0-1,1 1 1,0 0-1,1 1 1,0 0 0,0 1-1,1 0 1,-10 11-1,6-3 4,2 0-1,0 0 0,0 1 1,2 1-1,0 0 1,1 0-1,1 1 0,1 0 1,1 0-1,-5 30 1,5-16 37,2 0 1,1 0-1,1 1 0,2-1 1,8 57-1,-7-80-259,1 0 0,0 0-1,1 0 1,1-1 0,0 1-1,0-1 1,0 0 0,2 0-1,-1 0 1,1-1 0,1 0 0,-1 0-1,1-1 1,12 11 0,-12-13 5,0 0 1,1-1 0,0 0 0,0-1 0,1 0 0,-1 0 0,1 0 0,0-1-1,0-1 1,0 1 0,0-1 0,0-1 0,1 0 0,-1 0 0,0-1 0,1 0-1,12-2 1,-1-2 166,0-1 1,0-1-1,0 0 0,0-2 0,-1 0 0,-1-1 1,1-1-1,-2-1 0,1-1 0,-1 0 0,17-17 0,-9 6-72,0-1-1,-2-1 1,-1-1-1,-1-1 0,-1-1 1,21-36-1,-35 51-32,-1 0 1,0 0-1,0-1 1,-2 0-1,0 0 1,0 0-1,-1 0 0,-1 0 1,0-1-1,-1 0 1,-1 1-1,-1-16 0,0 21-122,0 0-1,-1 1 1,0-1-1,0 1 1,-1 0-1,0-1 1,-1 1-1,0 1 1,0-1-1,-1 0 0,0 1 1,0 0-1,0 0 1,-1 1-1,0-1 1,-1 1-1,1 1 1,-1-1-1,0 1 1,-15-8-1,-3 2-390,-1 0 0,-1 2 0,0 1-1,0 1 1,-56-6 0,47 7-196,33 6 481,0 0-297,-1-1-1,1 1 1,-1-1 0,1 1 0,0-1-1,-1 0 1,1 0 0,0-1-1,-1 1 1,1-1 0,0 0-1,0 1 1,0-1 0,-4-4 0,4-13-6238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9.745"/>
    </inkml:context>
    <inkml:brush xml:id="br0">
      <inkml:brushProperty name="width" value="0.025" units="cm"/>
      <inkml:brushProperty name="height" value="0.025" units="cm"/>
      <inkml:brushProperty name="color" value="#E71224"/>
    </inkml:brush>
  </inkml:definitions>
  <inkml:trace contextRef="#ctx0" brushRef="#br0">532 161 5349,'0'0'-331,"-1"-11"3278,1 2-2478,-2 0 0,1 0 0,-1 0 0,0 0 0,-1 1-1,0-1 1,0 1 0,-6-9 0,7 12-213,-1 1-1,0 0 0,1 0 0,-1 0 1,-1 0-1,1 1 0,-1-1 1,1 1-1,-1 0 0,0 0 0,0 0 1,-1 1-1,1-1 0,0 1 1,-1 0-1,1 0 0,-1 1 0,0-1 1,-8 0-1,4 1-237,1 0-1,-1 1 1,1 0 0,-1 0 0,1 1-1,-1 1 1,1-1 0,-1 1-1,1 1 1,0-1 0,-15 8 0,11-3-7,0 0 1,0 1 0,1 1 0,0-1-1,0 2 1,-15 16 0,4 2-12,1 0 0,1 1-1,2 1 1,1 1 0,-14 34 0,15-28 0,2 0 1,2 1-1,1 0 1,2 1 0,1 0-1,2 1 1,2 0-1,2 74 1,3-103-12,0 0 0,0 0 0,1 0 0,1 0 1,0 0-1,0 0 0,1-1 0,0 0 0,1 1 0,12 17 0,-13-22-21,1-1 0,-1 0 1,2 0-1,-1 0 0,0 0 0,1-1 0,0 0 0,0 0 0,0-1 0,1 0 0,-1 0 0,1 0 0,-1-1 1,1 0-1,0 0 0,0-1 0,0 0 0,9 1 0,2-2 105,0-1-1,1 0 1,-1-1-1,0-2 1,0 1-1,0-2 1,0-1-1,-1 0 1,0-1 0,0 0-1,20-14 1,8-6 403,-2-1 1,72-63 0,-91 70-226,0-2 1,-1-1-1,-1-1 0,28-44 1,-41 55-135,0-1 1,-1 1 0,-1-2-1,-1 1 1,0-1 0,-1 0 0,-1 0-1,0-1 1,-1 1 0,1-30 0,-4 40-154,0-1 0,-1 0 0,1 1 0,-1-1 0,0 1 0,-1 0 0,0-1 0,0 1 0,0 0 1,-1 0-1,0 0 0,0 0 0,0 0 0,-1 1 0,0-1 0,0 1 0,0 0 0,-1 1 0,0-1 1,1 1-1,-2-1 0,1 1 0,0 1 0,-1-1 0,0 1 0,0 0 0,0 1 0,0-1 0,0 1 1,-7-2-1,-19-3-1386,1 1 1,-1 1-1,0 2 0,-58 1 1,77 2 657,-39-1-3384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0.686"/>
    </inkml:context>
    <inkml:brush xml:id="br0">
      <inkml:brushProperty name="width" value="0.025" units="cm"/>
      <inkml:brushProperty name="height" value="0.025" units="cm"/>
      <inkml:brushProperty name="color" value="#E71224"/>
    </inkml:brush>
  </inkml:definitions>
  <inkml:trace contextRef="#ctx0" brushRef="#br0">614 115 4901,'-7'-11'5669,"0"2"-5429,-1 1-1,0-1 1,0 1-1,-1 1 1,0 0 0,0 0-1,-1 1 1,0 0-1,0 0 1,0 1 0,-1 0-1,1 1 1,-1 0-1,0 1 1,-1 1 0,-18-3-1,15 3-39,0 1 0,1 1 0,-1 1 0,1 0 1,-1 0-1,1 2 0,-26 7 0,30-7-131,0 2 0,1-1 0,-1 2 0,1-1 0,0 1 0,0 0 0,1 1 0,0 0 0,0 0 0,1 1 0,-9 11 0,-3 7-44,2 1 0,1 0 0,1 1 0,1 1 0,1 0 0,2 1 0,1 0 0,-8 46 0,4 0 28,4 0 0,-1 103 1,11-154-58,0 0 1,2-1-1,1 1 1,1 0-1,1-1 1,1 0-1,1 0 1,14 33 0,-15-46-4,-1 1 1,2-1-1,-1 0 1,1-1-1,1 0 0,0 0 1,1 0-1,0-1 1,0 0-1,1-1 1,0 0-1,0-1 1,1 0-1,0 0 1,0-1-1,0-1 1,1 0-1,14 4 1,-10-5 38,0 0 0,1-1 0,-1-1 0,1-1 0,-1 0 0,1-2 0,-1 1 0,1-2 0,-1 0 0,1-1 0,18-6 0,-13 1 90,0 0 0,-1-2 0,0 0 0,0-2-1,-1 0 1,-1-1 0,25-21 0,-16 8 105,-2 0 1,-1-2 0,-1 0-1,-1-2 1,-1 0 0,-2-2-1,-2 0 1,0-1 0,23-66-1,-29 62 50,-2 1 0,9-65 0,-17 85-235,-1 1 0,0-1 0,-1 0-1,0 0 1,-2 1 0,0-1 0,-1 1 0,0-1 0,-7-17-1,8 27-66,-1 0-1,0 1 1,0 0-1,0-1 1,-1 1-1,0 0 1,0 1-1,0-1 1,0 1 0,-1 0-1,1 0 1,-1 0-1,0 0 1,-1 1-1,1 0 1,0 0-1,-1 1 1,0-1-1,0 1 1,1 0-1,-1 1 1,0 0-1,0-1 1,-11 1-1,1 0-810,0 2 0,0 0 0,0 0 0,0 1 0,1 1-1,-1 1 1,0 1 0,-19 7 0,-14 9-6045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1.328"/>
    </inkml:context>
    <inkml:brush xml:id="br0">
      <inkml:brushProperty name="width" value="0.025" units="cm"/>
      <inkml:brushProperty name="height" value="0.025" units="cm"/>
      <inkml:brushProperty name="color" value="#E71224"/>
    </inkml:brush>
  </inkml:definitions>
  <inkml:trace contextRef="#ctx0" brushRef="#br0">721 1 9801,'0'0'918,"2"7"-741,0-2-158,-1-3-3,0 0-1,0 1 1,-1-1 0,1 0-1,0 1 1,-1-1 0,0 1-1,1-1 1,-1 0 0,0 1 0,0-1-1,-1 1 1,1-1 0,0 1-1,-1-1 1,0 0 0,1 1 0,-1-1-1,0 0 1,0 1 0,0-1-1,-1 0 1,1 0 0,0 0 0,-1 0-1,1 0 1,-4 3 0,-12 7 281,0-1 1,0-1 0,-1 0 0,0-1-1,-28 9 1,-103 24 3598,17-6-2403,96-24-1354,0-1 0,-42 6 0,60-14-909,0-2-1,1 0 1,-36-3 0,11-6-3437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1.721"/>
    </inkml:context>
    <inkml:brush xml:id="br0">
      <inkml:brushProperty name="width" value="0.025" units="cm"/>
      <inkml:brushProperty name="height" value="0.025" units="cm"/>
      <inkml:brushProperty name="color" value="#E71224"/>
    </inkml:brush>
  </inkml:definitions>
  <inkml:trace contextRef="#ctx0" brushRef="#br0">3086 308 6919,'-213'56'9349,"-107"14"-5710,186-47-3310,-1-7 0,-142 0 0,256-16-320,-392-5 24,295-3-136,-176-32-1,-271-111 444,219 51-872,313 91 502,-71-20 54,95 25-21,-1 1 0,1-2-1,0 1 1,0-1 0,0-1-1,1 1 1,-15-14 0,20 16-74,1 1 0,0-1-1,0 0 1,0 0 0,0-1 0,0 1 0,1 0 0,-1 0 0,1-1 0,-1-4-1,-2-22-3256,3 3-1423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2.604"/>
    </inkml:context>
    <inkml:brush xml:id="br0">
      <inkml:brushProperty name="width" value="0.025" units="cm"/>
      <inkml:brushProperty name="height" value="0.025" units="cm"/>
      <inkml:brushProperty name="color" value="#E71224"/>
    </inkml:brush>
  </inkml:definitions>
  <inkml:trace contextRef="#ctx0" brushRef="#br0">2159 184 17072,'0'0'593,"2"9"-871,5 29-704,-7-37 899,0 0 1,0 0-1,0-1 1,0 1-1,0 0 1,0 0-1,0 0 1,0 0-1,0 0 1,-1 0-1,1 0 1,0 0-1,-1 0 1,1 0-1,0 0 1,-1 0-1,1 0 1,-1 0-1,1-1 1,-1 1-1,0 0 1,1 0-1,-1-1 1,0 1-1,0 0 1,1-1-1,-1 1 0,-2 0 1,-26 8-1218,22-8 872,-71 16 964,-122 8 1,-84-11 2573,183-10-2975,-305-1 530,302-9-154,-193-36 0,157 12 262,3-6-1,-178-70 0,310 104-752,0 0 0,0-1 0,1 1-1,-1-1 1,0 0 0,1 0 0,0-1 0,0 1-1,-5-5 1,9 6-179,-1 1 0,0 0 0,0-1 0,0 1 0,1-1 0,-1 1 0,1-1 0,-1 0 0,1 1 0,0-1-1,0 1 1,-1-1 0,1 0 0,0 1 0,0-1 0,1 0 0,-1 1 0,0-1 0,1 1 0,-1-1 0,0 0 0,1 1 0,0-1 0,-1 1 0,1-1-1,0 1 1,0 0 0,0-1 0,0 1 0,0 0 0,0 0 0,0-1 0,3-1 0,18-20-4539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3.684"/>
    </inkml:context>
    <inkml:brush xml:id="br0">
      <inkml:brushProperty name="width" value="0.025" units="cm"/>
      <inkml:brushProperty name="height" value="0.025" units="cm"/>
      <inkml:brushProperty name="color" value="#E71224"/>
    </inkml:brush>
  </inkml:definitions>
  <inkml:trace contextRef="#ctx0" brushRef="#br0">9089 0 14990,'0'0'929,"1"10"-1548,-1-4 534,0 1 0,0-1 0,0 0-1,-1 0 1,0 0 0,0 0 0,-1 0 0,0 0 0,0 0 0,0 0 0,-1-1 0,1 1 0,-1-1 0,-1 1 0,-5 6 0,-22 25 71,-2-1 1,-2-2 0,-1-1 0,-1-2 0,-47 29 0,-218 114 1661,204-124-1233,-1128 547 409,-216 15-50,95-150-726,927-345 10,-4-19 1,-630 65 0,487-79-45,438-55-35,0 6 0,-160 67 1,-208 138 150,14 32 1063,478-269-1171,-175 115 707,3-2-262,159-108-101,8-5-1445,5-5-4438,5-7 638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24.076"/>
    </inkml:context>
    <inkml:brush xml:id="br0">
      <inkml:brushProperty name="width" value="0.025" units="cm"/>
      <inkml:brushProperty name="height" value="0.025" units="cm"/>
      <inkml:brushProperty name="color" value="#E71224"/>
    </inkml:brush>
  </inkml:definitions>
  <inkml:trace contextRef="#ctx0" brushRef="#br0">284 1 11883,'0'0'2419,"-8"0"-1693,-25 0-262,32 0-434,0 0-1,-1 0 1,1 1-1,-1-1 1,1 0-1,0 1 1,-1-1-1,1 1 1,0-1 0,0 1-1,-1 0 1,1 0-1,0 0 1,0-1-1,0 1 1,0 0 0,0 0-1,0 0 1,0 1-1,1-1 1,-1 0-1,0 0 1,0 2-1,-13 32 13,10-23 66,-63 173 1067,-46 207-1,108-373-1148,2-11-4,1 0-1,-1 0 0,2 0 1,-1 1-1,1-1 1,1 1-1,0-1 1,1 13-1,-1-20-20,0 0-1,0-1 1,1 1-1,-1-1 1,0 1-1,1 0 1,-1-1-1,1 1 1,-1-1-1,0 1 1,1-1-1,-1 1 0,1-1 1,0 1-1,-1-1 1,1 0-1,-1 1 1,1-1-1,-1 0 1,1 1-1,0-1 1,-1 0-1,1 0 1,0 0-1,-1 0 1,1 0-1,0 1 1,-1-1-1,1 0 1,1-1-1,21-2 89,-21 2-70,23-7 307,0-1-1,0-2 1,-1 0 0,36-24-1,-14 8-111,6-2-217,329-197-1644,-282 157-3077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8:47.255"/>
    </inkml:context>
    <inkml:brush xml:id="br0">
      <inkml:brushProperty name="width" value="0.025" units="cm"/>
      <inkml:brushProperty name="height" value="0.025" units="cm"/>
      <inkml:brushProperty name="color" value="#E71224"/>
    </inkml:brush>
  </inkml:definitions>
  <inkml:trace contextRef="#ctx0" brushRef="#br0">441 92 5029,'-7'-4'6491,"-3"-2"-6057,0 1-1,0 0 0,0 1 0,-1 1 1,1-1-1,-1 1 0,0 1 0,0 0 1,0 1-1,0 0 0,-11 0 1,13 2-350,1-1 0,-1 1 0,1 1 0,0-1 0,0 2 1,0-1-1,0 1 0,0 0 0,0 0 0,1 1 0,-1 0 1,1 1-1,0 0 0,0 0 0,1 0 0,-9 9 0,-1 6-44,0 1 0,1 1-1,1 0 1,1 1-1,1 1 1,1 0 0,1 1-1,2-1 1,0 2 0,2-1-1,-5 32 1,3 5-22,2 0 1,4 0 0,7 100-1,-3-140-19,1 1-1,1-1 0,1 0 0,1-1 1,1 1-1,1-1 0,1 0 0,1-1 1,0 0-1,2-1 0,0 0 0,27 31 1,-32-41 7,2-1-1,-1 0 1,1 0 0,0-1 0,1 0 0,0 0 0,0-1 0,0-1 0,0 0 0,1 0 0,0-1 0,0-1 0,1 1 0,-1-2 0,0 0 0,1 0 0,0-1 0,-1 0 0,1-1 0,0 0 0,-1-1 0,1-1 0,0 1 0,-1-2 0,0 0 0,15-5 0,-3-2 54,0-1-1,-1-1 0,0-1 1,-1 0-1,-1-2 0,0 0 1,-1-1-1,17-20 0,2-4 425,-2-2 0,48-75 0,-61 80-150,-2 0 0,-1-2-1,27-76 1,-39 89-147,-1 0 0,0 0-1,-3-1 1,0 0 0,-1 0 0,-2 0 0,-2-35-1,0 53-129,0 0-1,0 0 0,-1 0 1,-1 0-1,0 0 0,0 0 1,0 1-1,-1-1 0,0 1 0,-1 0 1,0 1-1,0-1 0,-1 1 1,0 0-1,0 0 0,0 0 1,-1 1-1,0 0 0,0 1 1,-1-1-1,0 1 0,-11-5 0,-8-2-220,0 2 0,-1 1 0,0 1-1,0 2 1,-51-6 0,70 11-257,-5-1 12,-1 0 0,1-1 0,-20-7 0,1-9-2423,31 17 2138,-1 0 0,1-1 0,0 0 0,0 1 0,0-1-1,0 0 1,0 0 0,0 0 0,-1-4 0,-4-25-11440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7.890"/>
    </inkml:context>
    <inkml:brush xml:id="br0">
      <inkml:brushProperty name="width" value="0.025" units="cm"/>
      <inkml:brushProperty name="height" value="0.025" units="cm"/>
    </inkml:brush>
  </inkml:definitions>
  <inkml:trace contextRef="#ctx0" brushRef="#br0">0 68 12139,'0'0'9674,"48"-2"-8585,-17 2-673,3 2-352,9 6-64,-10 0-1345,3-3-2018,-4-1-3652</inkml:trace>
  <inkml:trace contextRef="#ctx0" brushRef="#br0" timeOffset="1">434 0 10474,'0'0'13997,"-29"71"-12908,19-43-544,-1 1-385,6-1-96,5-3-64,-2-2-801,2-1-832,0-6-738,0-8-2241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30.869"/>
    </inkml:context>
    <inkml:brush xml:id="br0">
      <inkml:brushProperty name="width" value="0.025" units="cm"/>
      <inkml:brushProperty name="height" value="0.025" units="cm"/>
    </inkml:brush>
  </inkml:definitions>
  <inkml:trace contextRef="#ctx0" brushRef="#br0">93 78 3908,'-9'10'15627,"-2"4"-8366,0 1-4853,-16 28-4461,18-25 3526,8-17-1473,0 0 0,1 0 0,-1 0 0,1 0 0,-1 0 0,1 0 0,-1 0 0,1 0-1,-1 0 1,1 0 0,0 1 0,0-1 0,0 0 0,0 0 0,0 0 0,0 1 0,0-1-1,0 0 1,0 0 0,0 0 0,1 0 0,0 2 0,-1-2 20,1-1 0,0 1 0,0-1 0,-1 1 0,1-1 1,0 0-1,0 1 0,0-1 0,0 0 0,0 0 0,-1 0 0,1 1 0,0-1 1,0 0-1,0 0 0,0 0 0,0 0 0,0 0 0,0-1 0,0 1 0,1-1 0,4 0 23,-1-1-1,1 0 1,-1 0-1,0 0 1,0-1-1,0 0 1,0 0-1,6-5 1,8-10-87,-1 0 0,17-25 0,-30 38 48,-1-2 0,1 1 1,-1 0-1,-1-1 0,1 0 1,-1 0-1,0 0 0,-1 0 0,0 0 1,0-1-1,2-12 0,-4 20-3,0 0-1,0-1 1,0 1-1,0 0 1,0-1-1,0 1 1,0 0 0,-1-1-1,1 1 1,0 0-1,0-1 1,0 1-1,0 0 1,0-1-1,0 1 1,-1 0-1,1 0 1,0-1-1,0 1 1,0 0-1,-1 0 1,1-1-1,0 1 1,0 0-1,-1 0 1,1 0-1,0-1 1,0 1-1,-1 0 1,1 0-1,0 0 1,-1 0-1,1 0 1,0 0-1,-1 0 1,1-1-1,0 1 1,-1 0-1,1 0 1,-1 0-1,-18 6-8,-12 14 38,14-6 256,0 1 0,1 1 0,1 0 0,1 1 0,0 0 0,1 1-1,1 1 1,-13 28 0,24-46-276,0 0-1,1 0 0,-1 0 0,0 0 1,1 0-1,0 1 0,-1-1 0,1 0 1,0 0-1,0 0 0,-1 1 1,1-1-1,0 0 0,0 0 0,0 0 1,0 1-1,1-1 0,-1 0 1,0 0-1,0 1 0,1-1 0,-1 0 1,1 0-1,-1 0 0,1 0 1,0 0-1,-1 0 0,1 0 0,0 0 1,-1 0-1,3 1 0,0 0 8,-1-1 0,1 0 0,0 0 0,0 0-1,0 0 1,0 0 0,1-1 0,-1 1 0,0-1 0,0 0-1,0 0 1,4-1 0,10 0-114,-1-2 0,1 0 0,31-10 0,34-23-617,-57 24 771,0 1-1,0 1 0,1 2 1,35-8-1,-61 16-48,1 0-1,-1-1 1,0 1 0,1 0 0,-1 0 0,1 0-1,-1 0 1,1 0 0,-1 0 0,1 0-1,-1 0 1,1 0 0,-1 0 0,1 0-1,-1 0 1,0 0 0,1 0 0,-1 1-1,1-1 1,-1 0 0,1 0 0,-1 0 0,0 1-1,1-1 1,-1 0 0,0 0 0,1 1-1,-1-1 1,0 0 0,1 1 0,-1-1-1,0 1 1,1-1 0,-1 0 0,0 1-1,0-1 1,0 1 0,1-1 0,-1 0 0,0 1-1,0-1 1,0 1 0,0-1 0,0 1-1,0 0 1,-7 26 420,6-24-405,0-1 0,0 0 1,1 0-1,-1 1 1,0-1-1,1 0 1,-1 1-1,1-1 0,0 1 1,0-1-1,0 0 1,1 5-1,2-5-23,0-1 0,0-1 0,0 1 0,0 0 0,0-1 0,0 1 0,0-1 0,0 0 0,0 0 0,0 0 0,1-1 0,-1 1 0,3-2 0,-4 2 0,20-4-73,-1-1 0,0-1 0,0-1-1,31-16 1,-34 15 7,0 0 0,1 1 0,0 1 0,0 0 0,0 2 1,25-3-1,-42 6 76,-1 1 1,1 0-1,-1 0 1,0 0-1,1 0 1,-1 0-1,1 0 1,-1 0-1,1 0 0,-1 1 1,0-1-1,1 1 1,-1-1-1,0 1 1,1-1-1,-1 1 1,0 0-1,0-1 1,1 1-1,-1 0 1,0 0-1,0 0 1,0 0-1,0 0 1,0 0-1,0 0 1,-1 0-1,1 1 1,0-1-1,0 0 1,-1 0-1,1 1 1,-1-1-1,1 0 1,-1 1-1,0-1 1,1 1-1,-1-1 1,0 3-1,0 6-13,-1 0-1,0 0 1,-1 0-1,0-1 1,-4 11-1,-3 21-4783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8:48.448"/>
    </inkml:context>
    <inkml:brush xml:id="br0">
      <inkml:brushProperty name="width" value="0.025" units="cm"/>
      <inkml:brushProperty name="height" value="0.025" units="cm"/>
      <inkml:brushProperty name="color" value="#E71224"/>
    </inkml:brush>
  </inkml:definitions>
  <inkml:trace contextRef="#ctx0" brushRef="#br0">509 235 5285,'9'-13'1596,"2"-3"-1171,43-73 2630,-48 80-2479,-2 0-1,1 0 0,-2-1 1,1 1-1,-1-1 1,0 0-1,-1 0 1,1-14-1,-3 23-511,0 0-1,-1 0 0,1 0 1,0 0-1,-1 1 1,1-1-1,-1 0 1,1 0-1,-1 1 1,1-1-1,-1 0 1,1 1-1,-1-1 1,0 0-1,1 1 1,-1-1-1,0 1 1,1-1-1,-1 1 1,0-1-1,0 1 1,0 0-1,0-1 1,1 1-1,-1 0 1,0 0-1,0 0 1,0-1-1,0 1 1,0 0-1,0 0 1,1 0-1,-1 0 1,0 1-1,0-1 0,0 0 1,0 0-1,-1 1 1,-39 11-20,20 0-22,1 0 0,0 2 0,1 1 1,-32 30-1,-63 81-1,75-81-20,0 0 22,2 1-1,2 2 1,-45 80-1,69-106-4,0 1 0,1 1 0,1-1 0,1 1 0,2 1 0,0 0 0,1 0 0,2 0 0,1 0 0,1 48 0,2-63-19,0 0-1,1 1 0,0-2 0,0 1 0,1 0 0,1 0 0,0-1 0,0 0 0,0 0 0,1 0 1,1 0-1,-1-1 0,1 0 0,1 0 0,0 0 0,0-1 0,0 0 0,1 0 0,15 9 0,-11-9 14,0-1-1,0 0 0,0-1 0,1-1 0,-1 0 0,1-1 0,0 0 0,0-1 0,1 0 0,-1-1 0,0 0 0,1-1 0,-1-1 1,24-4-1,-14-1 118,0 0 0,0-2 0,-1 0 0,0-2-1,0 0 1,-1-2 0,-1 0 0,28-22 0,-9 3 195,-1-2 0,-1-1 0,32-41-1,-40 40-15,-1-2-1,-2 0 1,33-63-1,-48 77-108,0-1-1,-2 0 1,0 0 0,-2 0-1,-1-1 1,-1-1-1,4-45 1,-9 62-163,0 0-1,-1 1 1,1-1 0,-2 0-1,1 1 1,-1-1 0,-1 1-1,1-1 1,-1 1 0,-1 0-1,1 0 1,-2 0-1,1 1 1,-1-1 0,0 1-1,0 0 1,-1 1 0,0-1-1,0 1 1,-1 0 0,1 1-1,-1-1 1,0 1 0,-16-7-1,4 3-215,-1 0 1,0 2-1,0 0 0,-1 2 0,0 0 0,0 1 0,0 1 0,-1 1 0,-23 1 0,25 1-657,-27 0-4604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8:49.597"/>
    </inkml:context>
    <inkml:brush xml:id="br0">
      <inkml:brushProperty name="width" value="0.025" units="cm"/>
      <inkml:brushProperty name="height" value="0.025" units="cm"/>
      <inkml:brushProperty name="color" value="#E71224"/>
    </inkml:brush>
  </inkml:definitions>
  <inkml:trace contextRef="#ctx0" brushRef="#br0">304 328 5830,'4'-9'907,"31"-59"919,24-48 893,-54 103-1929,0 0 0,0-1 0,-2 1-1,1-1 1,-2 0 0,2-26 0,-4 39-743,1 1 0,-1-1 0,0 1 0,0-1 0,0 1 1,0-1-1,-1 1 0,1 0 0,0-1 0,0 1 0,0-1 0,0 1 1,0-1-1,0 1 0,-1-1 0,1 1 0,0 0 0,0-1 1,-1 1-1,1 0 0,0-1 0,-1 1 0,1 0 0,0-1 1,-1 1-1,1 0 0,0-1 0,-1 1 0,1 0 0,-1 0 0,1 0 1,-1-1-1,1 1 0,0 0 0,-1 0 0,0 0 0,-20 5 327,-18 21-555,2 5 172,2 1 0,1 3-1,1 0 1,2 2 0,-49 78-1,63-86 10,2 0-1,1 1 0,2 1 0,1 0 0,1 0 1,1 1-1,2 0 0,2 1 0,-3 51 0,7-76 1,0 24-26,1 0 1,1 0-1,10 62 1,-10-87 21,0 0-1,1-1 1,0 0 0,0 1-1,0-1 1,1 0 0,0 0 0,0 0-1,0-1 1,1 1 0,0-1 0,0 1-1,0-1 1,1-1 0,0 1-1,0-1 1,0 1 0,0-1 0,1-1-1,-1 1 1,1-1 0,0 0 0,0 0-1,0-1 1,13 4 0,-8-4 18,0-1-1,0 0 1,0-1 0,0 0 0,0 0 0,0-1 0,0-1 0,0 0-1,0 0 1,0-1 0,0 0 0,12-6 0,-7 0-1,0 1 0,0-2 0,-1 0 0,0-1-1,-1-1 1,24-24 0,-10 4 183,-1-2 0,-2 0 0,-1-2 0,-2-1 0,29-64 1,-35 64 36,-1 0 0,-1-1 0,-2-1 0,-2 0 0,-2 0 0,-1-1 0,-3 0 0,1-53 1,-5 85-216,-1 1 1,1 0-1,-2 0 1,1-1-1,-1 1 1,0 0 0,0 0-1,-1 1 1,0-1-1,0 0 1,-1 1-1,1 0 1,-9-11 0,7 13-21,1-1 1,-1 1 0,0 1 0,0-1 0,0 0 0,0 1-1,-1 0 1,0 1 0,1-1 0,-1 1 0,0 0 0,0 0-1,0 1 1,0 0 0,-1 0 0,-7 0 0,1 0-105,0 1-1,0 1 1,0 0 0,1 1 0,-1 0 0,0 1 0,1 0 0,0 1-1,0 0 1,0 1 0,0 1 0,-17 10 0,14-6-969,1 0-1,1 1 1,0 1 0,0 0 0,-13 18-1,6-8-3899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18.137"/>
    </inkml:context>
    <inkml:brush xml:id="br0">
      <inkml:brushProperty name="width" value="0.025" units="cm"/>
      <inkml:brushProperty name="height" value="0.025" units="cm"/>
      <inkml:brushProperty name="color" value="#E71224"/>
    </inkml:brush>
  </inkml:definitions>
  <inkml:trace contextRef="#ctx0" brushRef="#br0">2865 0 9545,'-76'108'1564,"-87"161"0,-17 57 1164,-351 476 0,-105 4-1837,160-210-148,189-240-647,196-254-61,-136 118-1,224-217-38,-8 8-52,-1 0 0,0-1-1,-1-1 1,0 0 0,0 0 0,-1-2 0,0 1 0,0-2 0,-21 7-1,33-12-21,1-1 0,0 0 0,0 1 0,-1-1-1,1 0 1,0 0 0,0 0 0,-1 0 0,1 0 0,0 0-1,-1-1 1,1 1 0,0 0 0,0 0 0,0-1 0,-1 1-1,1-1 1,0 0 0,0 1 0,0-1 0,0 0 0,0 1-1,0-1 1,0 0 0,0 0 0,0 0 0,0 0 0,0 0-1,1 0 1,-1 0 0,0 0 0,1 0 0,-1 0 0,1-1-1,-1 0 1,-1-5-576,1 0-1,0 0 0,0 0 1,1 0-1,0-11 0,0 1-498,0-47-2691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18.582"/>
    </inkml:context>
    <inkml:brush xml:id="br0">
      <inkml:brushProperty name="width" value="0.025" units="cm"/>
      <inkml:brushProperty name="height" value="0.025" units="cm"/>
      <inkml:brushProperty name="color" value="#E71224"/>
    </inkml:brush>
  </inkml:definitions>
  <inkml:trace contextRef="#ctx0" brushRef="#br0">1 0 11115,'0'0'4083,"9"15"-4045,14 22 49,319 533 386,-167-235-362,79 143-138,31-18 904,121 68 1167,29-21-593,-288-339-1305,-108-123-267,94 103 358,-107-122-979,1-1 0,2-1 1,38 25-1,-58-44-185,0 1 0,0-2 0,1 1 0,0-1 0,10 2 0,40 1-8367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19.600"/>
    </inkml:context>
    <inkml:brush xml:id="br0">
      <inkml:brushProperty name="width" value="0.025" units="cm"/>
      <inkml:brushProperty name="height" value="0.025" units="cm"/>
      <inkml:brushProperty name="color" value="#E71224"/>
    </inkml:brush>
  </inkml:definitions>
  <inkml:trace contextRef="#ctx0" brushRef="#br0">0 828 7751,'0'0'1057,"9"1"-779,1-1-144,554 31 1568,631 38-1317,462-148 484,-942 31-142,509-23-245,1621-99 285,-1706 95-676,5121-317 2610,-4467 323-2023,-1762 69-1021,-20 1-121,-1-1 0,1 0-1,-1-1 1,1 0 0,-1-1-1,1 0 1,10-4 0,-20 6 288,-1-1 0,1 1 0,0 0 0,-1-1-1,1 1 1,-1-1 0,1 1 0,-1-1 0,1 1 0,-1-1 0,1 1 0,-1-1 0,1 1 0,-1-1 0,0 0 0,1 1 0,-1-1 0,0 1 0,1-1-1,-1 0 1,0 0 0,0 0 0,0 1 174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0.261"/>
    </inkml:context>
    <inkml:brush xml:id="br0">
      <inkml:brushProperty name="width" value="0.025" units="cm"/>
      <inkml:brushProperty name="height" value="0.025" units="cm"/>
      <inkml:brushProperty name="color" value="#E71224"/>
    </inkml:brush>
  </inkml:definitions>
  <inkml:trace contextRef="#ctx0" brushRef="#br0">1491 32 2819,'-194'-21'6292,"-6"11"-4389,153 10-1796,-1 2 1,1 2-1,-1 2 1,2 2-1,-1 2 0,-57 21 1,81-22 12,1 2 1,1 1-1,0 0 1,0 2-1,1 0 1,1 1-1,-20 20 0,-111 133-332,127-140 144,7-8-28,-151 189-456,131-159 615,2 1 0,-35 72 0,63-112 58,2 0 1,-1 0-1,1 0 0,-3 20 0,6-28-81,1 0-1,-1 0 0,1 0 0,0 1 0,0-1 0,0 0 0,0 0 0,1 1 0,-1-1 0,1 0 0,0 0 0,0 0 1,0 0-1,0 0 0,1 0 0,-1 0 0,1 0 0,0-1 0,0 1 0,0-1 0,0 1 0,2 2 0,2-2 49,-1 1-1,0-1 1,1 0-1,-1 0 1,1 0-1,0-1 0,0 0 1,0 0-1,11 2 1,64 5 740,47-6 265,180-16-1,130-39-802,-297 33-224,375-46-271,204-27-4682,-391 46 1016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1.406"/>
    </inkml:context>
    <inkml:brush xml:id="br0">
      <inkml:brushProperty name="width" value="0.025" units="cm"/>
      <inkml:brushProperty name="height" value="0.025" units="cm"/>
      <inkml:brushProperty name="color" value="#E71224"/>
    </inkml:brush>
  </inkml:definitions>
  <inkml:trace contextRef="#ctx0" brushRef="#br0">279 378 9097,'0'0'4297,"-10"-8"-1953,6 5-2116,1 0-38,-1-1 1,0 1-1,1 0 1,-1 0-1,-1 1 1,1-1-1,0 1 1,-1 0-1,1 0 0,-1 0 1,1 1-1,-1-1 1,0 1-1,0 0 1,0 1-1,1-1 1,-1 1-1,0 0 1,0 0-1,-10 2 1,7 2-155,1 0 1,-1 0-1,0 1 0,1 0 1,0 0-1,0 0 1,1 1-1,0 1 1,-1-1-1,2 1 1,-1 0-1,-5 9 1,1 1 111,0-1 1,1 1 0,0 1-1,-9 29 1,15-33 65,0 0 1,0 1 0,2-1-1,-1 15 1,2-28-200,0 0 1,-1 0 0,1 0 0,0 0-1,0 0 1,0 1 0,0-1 0,1 0-1,-1 0 1,0 0 0,0 0-1,1 0 1,-1 0 0,1 0 0,-1 0-1,0 0 1,1 0 0,0 0 0,-1 0-1,1-1 1,0 1 0,-1 0-1,1 0 1,0 0 0,0-1 0,0 1-1,0 0 1,0-1 0,1 1 0,0 0 2,1-1 0,-1 0 1,0 0-1,1 0 0,-1 0 1,1 0-1,-1 0 1,0-1-1,1 1 0,-1-1 1,0 0-1,0 0 1,3-1-1,6-3 124,1-1 1,-2 0-1,1-1 1,16-14-1,11-15 111,-2-1 0,-1-2 0,-2-2 0,-2-1 0,-1-1 0,-3-2-1,38-82 1,-58 110-174,-2 1 0,1-1 0,-2 0-1,0 0 1,-1 0 0,-1 0 0,0-32-1,-7 33 106,-5 18-48,-10 24-55,7 7-298,1 1-1,1 0 1,2 1 0,1 0 0,2 0 0,2 0 0,1 1 0,3 60 0,0-91-349,0 1-1,0-1 1,1 0 0,-1 0-1,1 1 1,1-1 0,-1 0 0,1 0-1,0 0 1,0 0 0,0 0-1,6 8 1,13 3-5690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1.846"/>
    </inkml:context>
    <inkml:brush xml:id="br0">
      <inkml:brushProperty name="width" value="0.025" units="cm"/>
      <inkml:brushProperty name="height" value="0.025" units="cm"/>
      <inkml:brushProperty name="color" value="#E71224"/>
    </inkml:brush>
  </inkml:definitions>
  <inkml:trace contextRef="#ctx0" brushRef="#br0">133 129 16239,'0'0'6684,"-8"5"-6620,-3 4-51,5-4-13,0-1-1,0 1 1,0-1 0,-1 0 0,1 0-1,-1-1 1,-14 5 0,19-7 40,0-1 1,-1 1 0,1 0 0,0 0-1,-1 0 1,1 0 0,0 1 0,0-1-1,0 0 1,0 1 0,0 0 0,0-1-1,1 1 1,-1 0 0,1 0-1,-1 0 1,1 0 0,-1 0 0,1 0-1,0 1 1,-1 3 0,0-1 9,1 0 0,-1 0 1,1 0-1,1 0 0,-1 0 0,1 0 1,0 0-1,0 0 0,1 8 0,0-12-49,-1 1-1,1-1 0,-1 0 0,1 1 1,0-1-1,-1 0 0,1 1 0,0-1 0,0 0 1,0 0-1,0 0 0,0 0 0,0 0 0,1 0 1,-1 0-1,0-1 0,0 1 0,1 0 1,-1 0-1,0-1 0,1 1 0,-1-1 0,1 0 1,-1 1-1,1-1 0,-1 0 0,0 0 0,4 0 1,45-1-10,-46 1 17,8-2 4,0-1 1,0 0 0,0-1 0,-1 0-1,1-1 1,18-10 0,-17 8 86,1 0 0,-1 1 0,24-6 1,-36 12-86,-1 0 1,0 0-1,1 0 1,-1-1-1,0 1 1,0 0-1,1 0 1,-1 0-1,0 0 1,1 0-1,-1 0 1,0 0 0,1 1-1,-1-1 1,0 0-1,1 0 1,-1 0-1,0 0 1,0 0-1,1 0 1,-1 1-1,0-1 1,1 0-1,-1 0 1,0 0 0,0 1-1,0-1 1,1 0-1,-1 0 1,0 1-1,0-1 1,0 0-1,1 0 1,-1 1-1,0-1 1,0 0-1,0 1 1,0-1 0,0 0-1,0 0 1,0 1-1,0-1 1,0 0-1,0 1 1,0-1-1,0 0 1,0 1-1,0-1 1,0 0-1,0 1 1,0-1 0,0 0-1,0 1 1,0-1-1,0 0 1,-1 0-1,1 1 1,0-1-1,0 0 1,0 0-1,-1 1 1,1-1-1,0 0 1,0 0 0,-1 1-1,1-1 1,0 0-1,-1 0 1,1 1 7,0-1 0,0 1-1,-1-1 1,1 0 0,0 1 0,0-1 0,-1 0 0,1 1 0,0-1-1,-1 0 1,1 1 0,-1-1 0,1 0 0,0 1 0,-1-1 0,1 0-1,-1 0 1,1 0 0,-1 0 0,1 1 0,-1-1 0,1 0 0,-1 0 0,1 0-1,-1 0 1,1 0 0,0 0 0,-1 0 0,1 0 0,-1 0 0,1 0-1,-1-1 1,1 1 0,-1 0 0,1 0 0,-1 0 0,1 0 0,-1-1-1,1 1 1,0 0 0,-1 0 0,1-1 0,0 1 0,-1 0 0,1-1 0,0 1-1,-1-1 1,1 1 0,0 0 0,-1-1 0,1 1 0,0-1 0,-5-11 105,2 1 1,-1 0-1,2-1 1,-1 0-1,2 0 1,0 0-1,0 1 1,1-15-1,0 25-125,1 0 0,-1-1 0,0 1 0,1 0 0,-1 0 0,1-1 0,-1 1 0,1 0 0,-1 0 0,1 0 0,0 0-1,0 0 1,0 0 0,0 0 0,0 0 0,0 0 0,0 0 0,0 0 0,0 0 0,0 1 0,0-1 0,0 0 0,0 1 0,1-1-1,0 0 1,41-11-93,-29 9 63,41-10-450,24-6-2571,-2-8-5174,-26 2-6169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2.474"/>
    </inkml:context>
    <inkml:brush xml:id="br0">
      <inkml:brushProperty name="width" value="0.025" units="cm"/>
      <inkml:brushProperty name="height" value="0.025" units="cm"/>
      <inkml:brushProperty name="color" value="#E71224"/>
    </inkml:brush>
  </inkml:definitions>
  <inkml:trace contextRef="#ctx0" brushRef="#br0">22 0 15631,'0'0'3779,"-13"78"-2401,13-27-65,0 8-672,0 7-481,8 6-160,2 2 0,3-3 0,-3-7-513,3-8-640,-9-9-416,-4-13 63,0-12 417,-13-14-2402,-12-8-865,-4-9-4581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2.822"/>
    </inkml:context>
    <inkml:brush xml:id="br0">
      <inkml:brushProperty name="width" value="0.025" units="cm"/>
      <inkml:brushProperty name="height" value="0.025" units="cm"/>
      <inkml:brushProperty name="color" value="#E71224"/>
    </inkml:brush>
  </inkml:definitions>
  <inkml:trace contextRef="#ctx0" brushRef="#br0">92 636 6086,'-17'-40'1518,"1"0"-1,1-2 1,3 0 0,1 0 0,-9-78 0,19 105-1067,1 1-1,1-1 1,0 1 0,0-1-1,2 1 1,-1 0 0,2 0 0,0 0-1,8-17 1,-7 22-261,0-1 0,1 1-1,0 0 1,0 0 0,1 1 0,0 0 0,1 0-1,0 0 1,0 1 0,1 1 0,-1-1 0,2 1-1,17-8 1,-14 8-152,0 1 0,1 0 0,0 1-1,0 0 1,0 1 0,1 1 0,26-1 0,-35 3-36,0 0 0,0 1 1,0 0-1,0 0 1,0 0-1,0 1 1,0 0-1,0 0 0,7 4 1,-10-5-3,0 1 1,0 0-1,-1 0 1,1 0-1,-1 1 1,1-1-1,-1 1 1,0-1-1,0 1 1,0 0-1,0 0 1,0-1-1,-1 1 1,1 1-1,-1-1 1,0 0-1,0 0 1,1 4-1,-1 6 33,1 1 0,-1-1 0,-1 0-1,-1 1 1,0-1 0,0 1-1,-1-1 1,-1 0 0,0 0 0,-10 22-1,-7 13 281,-38 65 0,32-64 132,2-8-316,16-29-635,1 0 1,0 0-1,1 0 1,0 1 0,-4 15-1,10-28 350,0 0-1,0 0 0,0-1 1,1 1-1,-1 0 1,0 0-1,0 0 1,0 0-1,0 0 1,0 0-1,0 0 0,0 0 1,0 0-1,0-1 1,1 1-1,-1 0 1,0 0-1,0 0 0,0 0 1,0 0-1,0 0 1,0 0-1,1 0 1,-1 0-1,0 0 1,0 0-1,0 0 0,0 0 1,0 0-1,0 0 1,1 0-1,-1 0 1,0 0-1,0 0 1,0 0-1,0 0 0,0 0 1,0 1-1,1-1 1,-1 0-1,0 0 1,0 0-1,0 0 1,0 0-1,0 0 0,0 0 1,0 0-1,0 0 1,0 1-1,1-1 1,-1 0-1,0 0 1,0 0-1,0 0 0,0 0-126,19-16-6598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0.359"/>
    </inkml:context>
    <inkml:brush xml:id="br0">
      <inkml:brushProperty name="width" value="0.025" units="cm"/>
      <inkml:brushProperty name="height" value="0.025" units="cm"/>
    </inkml:brush>
  </inkml:definitions>
  <inkml:trace contextRef="#ctx0" brushRef="#br0">40 0 17392,'0'0'1570,"-6"56"-1474,-6-20 96,1 11 289,2 2 287,7 3 97,2-1-544,0-4-257,0-3-32,8-6-32,0-8-385,0-9-704,-5-8-961,-3-11-1761,-3-2-1410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3.902"/>
    </inkml:context>
    <inkml:brush xml:id="br0">
      <inkml:brushProperty name="width" value="0.025" units="cm"/>
      <inkml:brushProperty name="height" value="0.025" units="cm"/>
      <inkml:brushProperty name="color" value="#E71224"/>
    </inkml:brush>
  </inkml:definitions>
  <inkml:trace contextRef="#ctx0" brushRef="#br0">91 74 7976,'0'0'811,"-8"10"470,3-5-1108,-2 2 326,1 1 0,0 0 0,0 0 0,-7 13 0,11-16 26,0 0-1,0-1 1,0 1-1,1 0 1,0 0-1,0 0 1,0 0-1,0 9 1,1 10 1961,0 2 2071,-8-52-2995,-4-24-1450,12 50 6,-1 0-49,0 2-76,1 0-1,-1 1 1,0-1-1,0 0 1,1 0 0,-1 1-1,1-1 1,0 0-1,0 0 1,0 1 0,0-1-1,0 0 1,1 5-1,-1-4 21,11 120 1066,9-150-882,-16 9-184,-1 1 0,-1-1 0,0 0 0,-1 0 0,-1 0-1,-1 1 1,0-1 0,-2 0 0,0 0 0,0 1 0,-12-32 0,14 48-50,1 36-198,-2 41 223,1-22 12,5 56 1,2-88 113,2-32 140,3-36 147,-3-137-634,-8 182 220,0 1 7,0 1 1,0-1-1,0 0 0,0 0 1,0 0-1,0 0 0,0 1 1,0-1-1,0 0 0,0 0 1,0 0-1,0 0 0,0 0 1,0 1-1,1-1 0,-1 0 1,0 0-1,0 0 0,0 0 1,0 0-1,0 1 0,0-1 1,0 0-1,1 0 0,-1 0 0,0 0 1,0 0-1,0 0 0,0 0 1,0 0-1,1 0 0,-1 0 1,0 0-1,0 0 0,0 0 1,0 1-1,1-1 0,-1 0 1,0 0-1,0 0 0,0-1 1,0 1-1,1 0 0,-1 0 1,0 0-1,0 0 0,0 0 1,0 0-1,0 0 0,1 0 1,-1 0-1,0 0 0,0 0 1,0 0-1,0 0 0,0-1 0,1 1 1,-1 0-1,0 0 0,0 0 1,0 0-1,0 0 0,0 0 1,0-1-1,0 1 0,0 0 1,11 14-105,-10-12 93,4 4 9,1 0 0,-1-1 0,1 1 0,1-1 0,-1 0 0,1-1 0,-1 0 0,1 0 0,1 0-1,-1-1 1,0 0 0,1 0 0,0-1 0,-1 0 0,11 1 0,-15-2 17,0 0 0,0-1 0,0 0 1,1 1-1,-1-1 0,0 0 0,0 0 0,0-1 0,1 1 0,-1-1 0,0 0 0,0 1 0,0-1 0,0-1 1,0 1-1,0 0 0,0-1 0,-1 1 0,1-1 0,0 0 0,-1 0 0,1 0 0,-1 0 0,0-1 0,0 1 1,0-1-1,0 1 0,0-1 0,0 0 0,-1 1 0,1-1 0,-1 0 0,0 0 0,0 0 0,0 0 0,0 0 1,0 0-1,-1-1 0,1-3 0,-4-29 173,2 36-183,1-1 0,0 0 0,-1 0 0,1 0 0,-1 0 1,1 0-1,-1 1 0,1-1 0,-1 0 0,0 1 0,1-1 0,-1 0 0,0 1 0,1-1 0,-1 0 0,0 1 1,0 0-1,0-1 0,0 1 0,0-1 0,1 1 0,-1 0 0,0 0 0,0-1 0,0 1 0,0 0 0,0 0 1,0 0-1,0 0 0,0 0 0,0 0 0,0 0 0,0 0 0,0 1 0,-1-1 0,1 1-9,-1 0 0,1 0 0,0 0 0,-1 0 0,1 0 0,0 0 0,0 1 0,-1-1 0,1 0 0,0 1 0,0-1 0,0 1 0,1-1 0,-1 1 0,0-1 0,0 1 0,1 0 0,-1-1 0,1 1 0,-1 3 0,-5 38-32,5-41 33,1 1 6,-1 0 1,1 0 0,0 0-1,0 1 1,0-1-1,0 0 1,0 0 0,1 0-1,-1 0 1,1-1-1,0 1 1,0 0 0,0 0-1,0 0 1,1 0 0,-1-1-1,1 1 1,-1-1-1,1 1 1,0-1 0,4 5-1,-3-6 0,-1 0 0,1 0 0,0 0 0,-1 0-1,1-1 1,0 1 0,0-1 0,0 1 0,0-1 0,-1 0 0,1 0-1,0 0 1,0-1 0,0 1 0,0-1 0,0 0 0,-1 1 0,1-1-1,0 0 1,-1-1 0,1 1 0,-1 0 0,5-4 0,2 0 10,0-1 0,-1 0 1,0-1-1,0 0 1,0 0-1,-1-1 1,0 0-1,0 0 0,6-11 1,5-11 42,20-46 0,-25 46 16,-12 85-77,-4-9 107,1-24-64,0-1 0,2 1 0,4 43 0,-4-64-66,0 0 0,0 0 0,0-1 0,0 1 0,0 0 0,0 0 0,1-1 0,-1 1 0,0 0 0,0-1 0,1 1 0,-1 0 0,0-1 0,1 1 0,-1 0 0,1-1-1,-1 1 1,1-1 0,-1 1 0,1-1 0,-1 1 0,1-1 0,0 1 0,-1-1 0,1 0 0,0 1 0,-1-1 0,1 0 0,0 1 0,-1-1 0,1 0 0,0 0 0,0 0 0,-1 0 0,1 0 0,0 0-1,0 0 1,-1 0 0,1 0 0,0 0 0,0 0 0,-1 0 0,1 0 0,1-1 0,0 0-248,0 0 0,0 0 0,0 0-1,0 0 1,-1-1 0,1 1 0,0 0 0,0-1 0,-1 0-1,1 1 1,-1-1 0,0 0 0,3-3 0,9-28-3887,1-9-2179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4.295"/>
    </inkml:context>
    <inkml:brush xml:id="br0">
      <inkml:brushProperty name="width" value="0.025" units="cm"/>
      <inkml:brushProperty name="height" value="0.025" units="cm"/>
      <inkml:brushProperty name="color" value="#E71224"/>
    </inkml:brush>
  </inkml:definitions>
  <inkml:trace contextRef="#ctx0" brushRef="#br0">18 0 13645,'-7'0'4004,"0"7"-1538,7 10-1217,-4 0-768,4 0-353,6-6-96,12-4-769,-1-6-1409,5-1-2242,6-7-2563</inkml:trace>
  <inkml:trace contextRef="#ctx0" brushRef="#br0" timeOffset="1">186 16 9417,'0'0'3336,"-4"12"-346,-13 26-1214,7-19-916,2 1 1,0 0-1,1 1 1,0 0-1,2 0 1,-4 31-1,9-52-860,0 1 0,0-1 0,0 0 0,0 1 0,0-1 0,0 1 0,0-1 0,0 1 0,0-1 0,0 0 0,1 1 0,-1-1 0,0 1 0,0-1-1,0 0 1,0 1 0,1-1 0,-1 0 0,0 1 0,1-1 0,-1 0 0,0 1 0,0-1 0,1 0 0,-1 1 0,0-1 0,1 0 0,-1 0 0,1 0 0,-1 1 0,0-1 0,1 0-1,-1 0 1,1 0 0,0 0 0,19-4 62,24-21 86,-40 22-137,2-1-5,59-31 34,-61 33-45,-1 1 0,0-1 1,1 1-1,0 0 1,-1 0-1,1 0 1,0 1-1,-1-1 1,1 1-1,0 0 0,0 0 1,0 0-1,-1 1 1,1-1-1,0 1 1,6 2-1,-8-2 3,-1 1 1,1-1-1,-1 1 0,1-1 0,-1 1 0,0 0 1,0 0-1,0-1 0,0 1 0,0 0 0,0 0 1,0 0-1,-1 0 0,1 0 0,-1 0 0,1 0 1,-1 0-1,0 0 0,0 0 0,0 0 0,0 1 1,0-1-1,0 0 0,-1 0 0,1 0 1,-1 0-1,0 3 0,-2 5 33,0 0 1,0 0-1,-1 0 0,-6 12 1,8-18-78,-9 17 265,-27 37 0,35-53-334,0-1-1,-1 1 1,1-1-1,-1 0 1,0-1-1,0 1 1,-1-1-1,1 0 1,-1 0-1,1 0 1,-1 0-1,0-1 1,0 0-1,-10 3 1,-9-6-4166,6-13-5030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5.144"/>
    </inkml:context>
    <inkml:brush xml:id="br0">
      <inkml:brushProperty name="width" value="0.025" units="cm"/>
      <inkml:brushProperty name="height" value="0.025" units="cm"/>
      <inkml:brushProperty name="color" value="#E71224"/>
    </inkml:brush>
  </inkml:definitions>
  <inkml:trace contextRef="#ctx0" brushRef="#br0">0 705 13837,'0'0'2141,"1"9"-59,-1-7-1973,1 1 0,-1-1 0,1 1 0,-1-1 0,1 1 0,0-1 0,0 1 0,0-1 0,0 0 0,0 1 0,0-1 0,1 0 0,-1 0 0,1 0 0,0 0 0,-1 0 0,5 3 0,-4-4-47,1 0 1,-1 0-1,1 0 0,0 0 1,-1-1-1,1 1 0,-1-1 0,1 0 1,0 1-1,0-1 0,-1 0 1,1-1-1,0 1 0,-1 0 1,1-1-1,-1 0 0,1 1 0,0-1 1,-1 0-1,1 0 0,-1-1 1,4-1-1,4-3 66,-1 0 1,0 0-1,0-1 0,-1 0 0,1-1 1,-1 0-1,-1 0 0,0 0 1,0-1-1,-1 0 0,0-1 1,0 1-1,-1-1 0,4-11 0,-2 3-54,0-1 0,-1 1 0,-2-1-1,0-1 1,-1 1 0,0 0 0,-1-23-1,-2 40-66,0-1-1,0 1 1,0-1-1,0 1 1,-1 0-1,1-1 1,-1 1-1,1 0 1,-1-1-1,0 1 0,0 0 1,0 0-1,0 0 1,-1 0-1,-1-3 1,2 4-1,0 0 0,0 0 0,0 0 0,-1 0 1,1 1-1,0-1 0,-1 0 0,1 1 0,0-1 1,-1 1-1,1-1 0,0 1 0,-1 0 0,1 0 0,-1-1 1,1 1-1,-1 0 0,1 0 0,-2 1 0,-2 0 3,1 0 1,0 0-1,0 0 0,0 1 0,0-1 0,0 1 0,0 0 1,1 1-1,-1-1 0,1 1 0,-1-1 0,1 1 1,0 0-1,0 0 0,-4 6 0,-9 13-11,2 1 0,1 1 0,0 0 0,2 1 0,-10 31 0,15-39-2,1 1 0,1 0 0,0 0 0,2 1 0,0-1 0,1 0 0,0 1 0,4 27 0,-2-44-1,-1 0 0,0-1-1,1 1 1,-1 0 0,1 0 0,-1-1-1,1 1 1,0 0 0,0-1 0,0 1-1,0-1 1,0 1 0,0-1 0,0 0 0,0 1-1,1-1 1,-1 0 0,0 0 0,1 0-1,-1 0 1,1 0 0,-1 0 0,1 0-1,0-1 1,-1 1 0,1 0 0,0-1 0,-1 1-1,1-1 1,0 0 0,0 0 0,0 0-1,-1 1 1,1-2 0,0 1 0,0 0-1,-1 0 1,1 0 0,0-1 0,0 1 0,2-2-1,4 0 11,0-1 0,0 0 0,0-1-1,0 1 1,-1-1 0,1-1 0,10-8-1,9-11 18,-1-1 0,-2-2-1,-1 0 1,0-1 0,-3-2-1,23-39 1,-19 22 24,-1 0 0,-3-1 1,24-85-1,-35 95 226,-2-1 0,-1 1 1,-3-1-1,0-45 0,-3 80-185,0 0 0,-1-1 0,1 1 0,-1 0 0,0-1 0,0 1 0,0 0-1,0 0 1,-1 0 0,-2-6 0,3 10-68,1-1 0,0 1 0,-1-1 0,1 1 0,0 0 1,0-1-1,-1 1 0,1 0 0,-1 0 0,1-1 0,0 1 0,-1 0 0,1 0 0,-1-1 0,1 1 0,-1 0 0,1 0 0,0 0 0,-1 0 0,1-1 0,-1 1 0,1 0 1,-1 0-1,1 0 0,-1 0 0,1 0 0,-1 0 0,1 1 0,-1-1 0,1 0 0,-1 0 0,0 0 0,0 2 0,-1-1 0,0 0 0,1 1 0,-1-1 0,1 1 0,-1 0 0,1-1 0,0 1-1,0 0 1,0 0 0,0 0 0,-1 2 0,-10 23-26,1 0 0,1 1 0,2 0 0,-5 30 0,-12 120-27,6 175-47,4-34-2059,11-296 618,4-23 1419,0 0 1,0 0-1,0 0 1,0 0 0,0 0-1,0 0 1,0 0-1,0 0 1,0 0 0,0 0-1,0 0 1,0 0-1,0 0 1,0 0 0,-1 0-1,1 0 1,0 0-1,0 0 1,0 0 0,0 0-1,0 0 1,0 0-1,-1-38-7251,6-9 2982,2-9-924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6.249"/>
    </inkml:context>
    <inkml:brush xml:id="br0">
      <inkml:brushProperty name="width" value="0.025" units="cm"/>
      <inkml:brushProperty name="height" value="0.025" units="cm"/>
      <inkml:brushProperty name="color" value="#E71224"/>
    </inkml:brush>
  </inkml:definitions>
  <inkml:trace contextRef="#ctx0" brushRef="#br0">1 810 5862,'0'0'2930,"6"-10"-1979,55-92 706,-26 47 928,-2-2-1,47-113 1,-64 128-2039,-2-1 1,-2 0-1,-2-1 0,-2 0 1,4-70-1,-28 168 121,-21 139 338,-15 252-1,28-206-840,19-199-311,-11 40 0,10-66-317,1-21-314,0-25-366,6 2 285,2 1 0,1-1 0,1 1 1,18-57-1,-7 40 674,2 1 1,31-56 0,-25 63 1114,1 1 1,43-49 0,-59 73 15,-12 11 82,2 2-1001,0 1 0,-1 0 0,1 0 0,0 0 0,0 0 1,0 0-1,0 0 0,0 1 0,0-1 0,0 0 0,0 0 0,0 1 0,0-1 1,0 3-1,-4 9-33,2 0 0,0 1 0,0-1 0,1 0 0,1 1 0,0-1 0,1 1 0,2 14 0,-2-27 5,0 0-1,0 0 0,0 0 1,0-1-1,0 1 1,1 0-1,-1 0 0,0 0 1,1-1-1,-1 1 0,1 0 1,-1-1-1,1 1 1,-1 0-1,1-1 0,-1 1 1,1 0-1,-1-1 0,1 1 1,0-1-1,-1 1 1,1-1-1,0 0 0,0 1 1,-1-1-1,1 0 0,0 1 1,0-1-1,0 0 1,-1 0-1,1 0 0,0 0 1,0 1-1,0-1 0,0 0 1,-1-1-1,1 1 1,0 0-1,0 0 0,0 0 1,0 0-1,-1-1 1,1 1-1,0 0 0,0-1 1,0 0-1,4 0 15,-1-1 0,1 0 0,-1-1 0,1 1-1,-1-1 1,0 0 0,4-3 0,11-12-256,-1-1-1,0-1 1,-2-1-1,0 0 1,-1-1-1,-1 0 1,-1-2 0,-2 1-1,0-2 1,-1 1-1,-2-1 1,0-1-1,-2 1 1,4-30 0,-10 47 211,1-1 1,0 1 0,1-1 0,0 1-1,0 0 1,1-1 0,0 1 0,0 0 0,1 1-1,0-1 1,0 1 0,8-10 0,-11 17 40,-1 0-1,1 0 1,-1 1 0,1-1-1,-1 0 1,0 1 0,1-1 0,-1 0-1,1 1 1,-1-1 0,0 0-1,1 1 1,-1-1 0,0 1 0,1-1-1,-1 0 1,0 1 0,0-1 0,0 1-1,1-1 1,-1 1 0,0-1-1,0 1 1,0-1 0,0 1 0,0-1-1,0 1 1,0 0 0,0-1-1,0 1 1,0-1 0,0 1 0,0-1-1,0 1 1,-1-1 0,1 1 0,1 33 320,-1-31-298,-5 128 315,1-68 204,7 92 1,-3-152-549,0 0-1,1-1 1,-1 1 0,1 0 0,0 0-1,0-1 1,0 1 0,0-1 0,0 1-1,1-1 1,-1 1 0,1-1 0,3 4-1,-4-5 6,0 0 0,0-1-1,0 1 1,0-1-1,0 1 1,0-1-1,0 1 1,0-1-1,0 0 1,0 0-1,0 1 1,1-1-1,-1 0 1,0 0-1,0 0 1,0 0-1,0 0 1,0 0-1,0-1 1,1 1-1,-1 0 1,0-1-1,0 1 1,0 0-1,0-1 1,0 0-1,0 1 1,0-1-1,0 1 1,0-1-1,0 0 1,-1 0-1,1 1 1,0-1 0,0 0-1,-1 0 1,2-2-1,11-16 174,0 0-1,-2-1 1,0-1 0,-1 0 0,-1 0-1,12-44 1,-13 39 9,19-54 263,-3-2 1,-4-1-1,10-96 1,-42 237-521,-2 6 104,-5 66 1,17-84-68,5 82 1,0-106 35,0-1 0,1 1-1,1-1 1,2 0 0,16 38 0,-9-40-13,-14-19 12,1 0-1,-1 0 1,0 0 0,1 0 0,-1 0-1,0 0 1,0 0 0,1 0 0,-1 0-1,0 0 1,1 0 0,-1 0 0,0-1-1,0 1 1,1 0 0,-1 0 0,0 0-1,0-1 1,1 1 0,-1 0 0,0 0-1,0-1 1,0 1 0,1 0 0,-1 0-1,0-1 1,0 1 0,0 0 0,0-1-1,0 1 1,0 0 0,0 0 0,0-1-1,0 1 1,0 0 0,0-1 0,0 1-1,1-5 20,0 1 0,-1 0 0,0 0 0,0-1 0,0 1 0,-1 0 0,1 0 0,-3-7 0,-6-10-231,-1 1-1,0 0 0,-2 1 0,0 0 1,-1 1-1,-1 0 0,-24-23 1,-27-36 73,65 76 140,-1 0-1,0 0 1,0 0-1,0 0 1,0 0-1,1 0 1,-1 0-1,0 0 1,1 0-1,-1 0 1,1-1-1,0 1 1,-1 0-1,1 0 1,0-1-1,-1 1 1,1 0-1,0 0 1,0-1 0,0 1-1,0 0 1,1 0-1,-1-1 1,0 1-1,0 0 1,1 0-1,-1-1 1,1 1-1,-1 0 1,1 0-1,-1 0 1,1 0-1,0 0 1,-1 0-1,1 0 1,0 0-1,0 0 1,0 0-1,0 0 1,0 0-1,0 1 1,0-1 0,0 0-1,0 1 1,0-1-1,2 0 1,7-3 22,1 0 0,-1 1 0,1 1 0,17-3 0,-10 2-33,102-28-3395,-56 10-3122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6.798"/>
    </inkml:context>
    <inkml:brush xml:id="br0">
      <inkml:brushProperty name="width" value="0.025" units="cm"/>
      <inkml:brushProperty name="height" value="0.025" units="cm"/>
      <inkml:brushProperty name="color" value="#E71224"/>
    </inkml:brush>
  </inkml:definitions>
  <inkml:trace contextRef="#ctx0" brushRef="#br0">184 80 12876,'3'-16'968,"-1"10"-236,-1 0 1,0-1 0,0 1-1,-1 0 1,1-1 0,-2-7 0,1 13-695,0 0 0,-1 1 0,1-1 0,0 1 0,-1-1 0,1 0 0,0 1 0,-1-1 0,1 1-1,-1-1 1,1 1 0,-1-1 0,1 1 0,-1 0 0,1-1 0,-1 1 0,1-1 0,-1 1 0,1 0 0,-1 0 0,0-1 0,1 1 0,-1 0 0,0 0 0,1 0 0,-1 0 0,0 0 0,1 0 0,-1 0 0,0 0 0,1 0 0,-1 0 0,0 0 0,1 0 0,-1 0 0,0 0 0,1 1 0,-1-1 0,1 0 0,-1 1 0,0-1 0,1 0 0,-1 1 0,1-1 0,-1 0 0,1 1 0,-1-1 0,1 1 0,-1 0 0,-29 24 283,19-13-309,1 2-1,1-1 1,0 1-1,0 1 1,2 0-1,0 0 1,1 0-1,0 1 1,1 0-1,1 0 1,0 0-1,-1 25 1,5-40-13,1 0 0,-1 0 0,1 0 0,-1 0 0,1 0 0,-1 0 0,1 0 0,0 0 0,0 0 0,-1 0 0,1-1 0,0 1-1,0 0 1,0-1 0,0 1 0,0 0 0,0-1 0,0 1 0,0-1 0,0 0 0,0 1 0,0-1 0,0 0 0,0 0 0,1 0 0,-1 1 0,0-1 0,0 0 0,0 0 0,0-1 0,2 1 0,44-2 138,-45 1-124,61-9 148,-48 6-85,0 1 1,1 1-1,-1 0 1,1 1-1,25 2 1,-40-1-68,0 0 1,-1 0-1,1 0 1,0 1-1,0-1 1,0 0-1,-1 1 1,1-1-1,0 1 1,0-1-1,-1 1 1,1-1-1,0 1 1,-1-1 0,1 1-1,0 0 1,-1-1-1,1 1 1,-1 0-1,1 0 1,-1-1-1,0 1 1,1 0-1,-1 0 1,0 0-1,1-1 1,-1 1-1,0 0 1,0 0 0,0 0-1,0 0 1,0 0-1,0 0 1,0-1-1,0 1 1,0 0-1,0 0 1,0 0-1,-1 0 1,1 0-1,0-1 1,-1 1-1,1 0 1,-1 0 0,1 0-1,0-1 1,-2 2-1,0 3 94,-1 0-1,0 0 0,0 0 1,0 0-1,-1-1 1,-5 7-1,-10 6-43,0-1-1,-1-1 1,-1 0 0,-1-2 0,0 0-1,0-2 1,-2 0 0,1-2 0,-1 0-1,-28 5 1,52-13-100,-1-1 0,0 0 0,1 0 0,-1 1 0,0-1 0,1 0 0,-1 0 0,0 0 0,1 0 0,-1 0 0,0 0 0,0 0 0,1 0 0,-1 0 0,0 0 0,1-1 0,-1 1 0,0 0 0,1 0 0,-1-1 0,0 1 0,1 0 0,-1-1 0,1 1 0,-1 0 0,1-1 0,-1 1 0,1-1 0,-1 1 0,0-2 0,1 1-109,0 0 0,0 0 0,0-1 1,1 1-1,-1 0 0,0 0 1,1-1-1,-1 1 0,1 0 0,-1 0 1,1 0-1,-1 0 0,1 0 0,0-1 1,-1 1-1,1 1 0,1-2 1,34-32-3919,17-5-1228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7.147"/>
    </inkml:context>
    <inkml:brush xml:id="br0">
      <inkml:brushProperty name="width" value="0.025" units="cm"/>
      <inkml:brushProperty name="height" value="0.025" units="cm"/>
      <inkml:brushProperty name="color" value="#E71224"/>
    </inkml:brush>
  </inkml:definitions>
  <inkml:trace contextRef="#ctx0" brushRef="#br0">297 92 12812,'-13'4'1938,"-9"5"-1329,0 1 0,1 1 0,1 0 1,0 2-1,0 0 0,1 1 0,1 1 0,-32 34 0,38-36-279,2 1-1,-1 0 0,-8 18 0,16-27-269,0 0-1,1 0 0,0 0 0,0 0 0,0 1 1,1-1-1,-1 1 0,1-1 0,1 1 1,-1 0-1,1-1 0,0 1 0,1 6 0,-1-11-47,1 0 0,-1 0 0,1 0-1,-1 0 1,1 0 0,0 0 0,-1 0-1,1 0 1,0 0 0,0 0 0,0 0-1,0 0 1,0 0 0,0-1 0,0 1-1,0 0 1,0-1 0,0 1 0,0-1-1,0 1 1,0-1 0,1 0 0,-1 1-1,0-1 1,0 0 0,0 0 0,1 0-1,-1 0 1,2 0 0,37-4 698,-30 0-496,0 0 0,-1 0 0,1-1 0,-1 0 1,0 0-1,-1-1 0,1-1 0,-1 1 0,0-1 0,-1-1 0,0 1 1,12-17-1,-11 13-45,0-1 1,0 0-1,-1-1 1,-1 1-1,0-1 1,-1 0-1,0-1 1,-1 1-1,3-15 1,-6 19-126,0 0 0,-1-1 1,0 1-1,0 0 0,-1 0 0,0 0 1,-1 0-1,0 0 0,0 0 1,-1 0-1,0 1 0,-4-10 0,5 14-218,0 1 0,-1-1 0,1 1 0,0 0 0,-1 0 0,0 0 0,0 0 0,0 0 0,0 0 0,0 1 0,0 0 0,-1-1 0,1 1 0,-1 1 0,0-1 0,1 0 0,-1 1 0,0 0 0,0 0 0,0 0 0,0 0 0,0 1 0,0-1 0,0 1 0,0 0 0,0 0 0,0 1 0,0-1 0,-6 2 0,8-2-182,1 1 0,-1-1 0,1 1 0,0-1-1,-1 1 1,1-1 0,-1 1 0,1 0 0,0-1 0,0 1-1,-1 0 1,1 0 0,0 0 0,0 0 0,0 0 0,0 0-1,0 0 1,0 1 0,1-1 0,-1 0 0,0 0-1,0 1 1,1-1 0,-1 2 0,-1 13-7257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7.494"/>
    </inkml:context>
    <inkml:brush xml:id="br0">
      <inkml:brushProperty name="width" value="0.025" units="cm"/>
      <inkml:brushProperty name="height" value="0.025" units="cm"/>
      <inkml:brushProperty name="color" value="#E71224"/>
    </inkml:brush>
  </inkml:definitions>
  <inkml:trace contextRef="#ctx0" brushRef="#br0">124 43 15695,'0'0'3940,"-8"8"-3225,-3 5-589,1 0-1,0 0 1,1 1 0,0 1 0,1-1 0,1 1-1,1 1 1,0 0 0,0-1 0,-4 29 0,2-1 131,1 0 0,2 1 1,2 49-1,3-86-249,0 0 0,1 1 1,0-1-1,0 0 0,1 0 0,0 0 0,0-1 1,1 1-1,5 10 0,-7-16-8,0 1-1,0 0 0,0-1 1,0 1-1,0-1 1,1 1-1,-1-1 1,1 1-1,-1-1 0,1 0 1,0 0-1,-1 0 1,1 0-1,0 0 1,0 0-1,-1 0 0,1-1 1,0 1-1,0-1 1,0 1-1,0-1 0,0 0 1,0 0-1,0 1 1,0-2-1,0 1 1,0 0-1,0 0 0,0-1 1,0 1-1,0-1 1,0 1-1,0-1 1,0 0-1,-1 0 0,1 1 1,0-2-1,-1 1 1,1 0-1,1-1 1,5-4 18,-1-1 0,0 1 1,0-1-1,0 0 0,-1-1 0,0 1 1,-1-1-1,0 0 0,0-1 1,0 1-1,2-10 0,8-18 62,13-52 0,-14 35 137,-2-1 1,-2 0 0,-3 0 0,1-60 0,-10 111-147,-4 15-9,-4 19 29,1 14 1,2-1-1,1 1 1,3 0-1,1 0 1,7 63 0,-4-98-87,1 1 1,1 0 0,0-1 0,0 1 0,1-1-1,0 0 1,1 0 0,0-1 0,0 1-1,1-1 1,1 0 0,-1 0 0,1-1 0,1 0-1,0 0 1,0-1 0,0 0 0,1-1-1,14 9 1,-14-10-853,1 0 0,0-1 0,0 0-1,0-1 1,0 0 0,0 0 0,17 1-1,26-2-10122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9.455"/>
    </inkml:context>
    <inkml:brush xml:id="br0">
      <inkml:brushProperty name="width" value="0.025" units="cm"/>
      <inkml:brushProperty name="height" value="0.025" units="cm"/>
      <inkml:brushProperty name="color" value="#E71224"/>
    </inkml:brush>
  </inkml:definitions>
  <inkml:trace contextRef="#ctx0" brushRef="#br0">0 782 14382,'0'0'3181,"8"-5"-2001,2-4-950,-1 1 1,0-1-1,0-1 0,-1 0 1,-1 0-1,1 0 0,-2-1 1,1 0-1,6-16 1,45-123 615,-53 136-782,19-58 531,15-78 0,-32 114-106,-1-1 0,-3 0 0,0 0 0,-4-45 0,2 80-425,-1 0 0,0 0 0,0 0-1,0 0 1,-1 0 0,1 0 0,0 0-1,-1 0 1,1 0 0,-1 0 0,0 0-1,0 0 1,0 1 0,0-1 0,0 0 0,0 0-1,0 1 1,0-1 0,-1 1 0,1-1-1,-1 1 1,1-1 0,-1 1 0,-2-2-1,3 3-38,0 0-1,0 0 1,0 0-1,1 0 0,-1 0 1,0 0-1,0 0 0,1 0 1,-1 0-1,0 1 1,0-1-1,0 0 0,1 1 1,-1-1-1,0 0 0,1 1 1,-1-1-1,0 1 0,1-1 1,-1 1-1,1-1 1,-2 2-1,-13 27 15,9 3-35,0-1-1,2 1 0,2 0 0,1 0 1,3 35-1,-2-7-7,1 34-20,5-1 0,3 0 0,27 116 0,-25-177-313,-11-32 277,0 1-1,0-1 1,0 1-1,0-1 1,0 1-1,1-1 1,-1 1-1,0-1 0,0 1 1,0-1-1,1 1 1,-1-1-1,0 1 1,1-1-1,-1 0 1,0 1-1,1-1 0,-1 0 1,0 1-1,1-1 1,-1 0-1,1 1 1,-1-1-1,1 0 1,-1 0-1,1 1 0,-1-1 1,1 0-1,-1 0 1,1 0-1,-1 0 1,1 0-1,-1 0 1,1 0-1,-1 0 0,1 0 1,-1 0-1,1 0 1,-1 0-1,1 0 1,-1 0-1,1 0 1,-1 0-1,1-1 0,-1 1 1,1 0-1,-1 0 1,0-1-1,1 1 1,-1 0-1,1-1 1,-1 1-1,0 0 0,1-1 1,-1 1-1,0 0 1,1-2-1,9-17-2054,-1-1 0,-1 0 0,-1-1 0,-1 0-1,8-42 1,-6 24-1204,8-26-4176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29.927"/>
    </inkml:context>
    <inkml:brush xml:id="br0">
      <inkml:brushProperty name="width" value="0.025" units="cm"/>
      <inkml:brushProperty name="height" value="0.025" units="cm"/>
      <inkml:brushProperty name="color" value="#E71224"/>
    </inkml:brush>
  </inkml:definitions>
  <inkml:trace contextRef="#ctx0" brushRef="#br0">10 192 8968,'0'-9'3321,"0"-47"2562,-5 162-1526,1-62-4445,4 64-1,0-103 85,1 1 0,0-1 0,0 1 0,1-1 0,0 1 0,0-1 0,0 0 1,5 9-1,-6-13 2,0 0 0,0 1 0,-1-1 0,1 0 0,0 0 0,0 0 0,0 0 1,0 0-1,0 0 0,1 0 0,-1 0 0,0 0 0,0-1 0,1 1 0,-1 0 1,0-1-1,1 1 0,-1-1 0,1 1 0,-1-1 0,0 0 0,1 0 0,-1 1 0,1-1 1,-1 0-1,1 0 0,-1 0 0,1-1 0,-1 1 0,1 0 0,-1-1 0,0 1 0,1-1 1,-1 1-1,1-1 0,-1 1 0,2-3 0,3-1 46,0-1 1,-1 0-1,1-1 0,-1 1 1,-1-1-1,1 0 1,-1 0-1,0 0 0,0-1 1,-1 1-1,0-1 0,0 0 1,3-12-1,1-6 199,-1-1 0,5-41 1,-11-47 1346,0 120-1599,-1 17 2,0 1 0,5 24 0,-4-43 9,0 0-1,1 0 1,0-1 0,0 1 0,1 0 0,-1 0-1,1-1 1,0 1 0,0-1 0,1 1 0,-1-1-1,1 0 1,0 0 0,0 0 0,0 0 0,7 5 0,-7-7 3,0-1 0,0 1 0,0-1 0,0 0 0,0 0 0,1 0 1,-1-1-1,0 1 0,0-1 0,1 0 0,-1 0 0,0 0 0,1 0 1,-1 0-1,0-1 0,1 1 0,-1-1 0,0 0 0,0 0 1,0 0-1,0 0 0,5-4 0,8-3 42,-1-2 0,0 0 0,15-13 0,-5 4-6,-13 10 28,-8 5-17,0 1 0,0 0 0,0 0 1,1 0-1,-1 1 0,1-1 0,0 1 0,9-3 1,-34-17 1794,0 3-1611,0 0 0,2-2 0,-28-38 1,45 58-245,1 0 0,-1 1 1,1-1-1,-1 0 0,1 1 0,0-1 1,-1 0-1,1 0 0,0 1 1,0-1-1,-1 0 0,1 0 1,0 0-1,0 1 0,0-1 1,0 0-1,0 0 0,0 0 1,0 0-1,0 1 0,0-1 0,1 0 1,-1 0-1,0 1 0,0-1 1,1 0-1,-1 0 0,1 1 1,-1-1-1,0 0 0,1 1 1,-1-1-1,1 0 0,0 1 0,-1-1 1,1 1-1,-1-1 0,1 1 1,0-1-1,0 1 0,-1-1 1,1 1-1,0 0 0,0-1 1,0 1-1,50-14-2911,-21 7-2286,-17-2-352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0.260"/>
    </inkml:context>
    <inkml:brush xml:id="br0">
      <inkml:brushProperty name="width" value="0.025" units="cm"/>
      <inkml:brushProperty name="height" value="0.025" units="cm"/>
      <inkml:brushProperty name="color" value="#E71224"/>
    </inkml:brush>
  </inkml:definitions>
  <inkml:trace contextRef="#ctx0" brushRef="#br0">1 103 17457,'0'0'3875,"73"-56"-3875,-27 41-32,2 0-1441,-3-1-4613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0.800"/>
    </inkml:context>
    <inkml:brush xml:id="br0">
      <inkml:brushProperty name="width" value="0.025" units="cm"/>
      <inkml:brushProperty name="height" value="0.025" units="cm"/>
    </inkml:brush>
  </inkml:definitions>
  <inkml:trace contextRef="#ctx0" brushRef="#br0">1 156 11211,'5'-10'1478,"-1"2"-1094,1 0-1,0 0 0,0 1 1,0 0-1,1 0 1,0 0-1,1 1 0,0 0 1,0 0-1,0 1 0,0 0 1,1 0-1,0 1 0,0-1 1,17-5-1,11-1 110,2 2-1,-1 1 1,1 2-1,0 2 0,0 1 1,1 2-1,43 5 1,-77-4-488,0 1-1,0-1 1,0 1-1,0 1 1,-1-1 0,1 1-1,0 0 1,-1 0 0,1 0-1,-1 0 1,0 1 0,0 0-1,0 0 1,4 4 0,-5-5 39,-1 0 0,-1 1 0,1-1 0,0 1 0,-1 0 0,1-1-1,-1 1 1,0 0 0,0 0 0,0 0 0,0 0 0,0 0 0,-1 0 0,0 0 0,1 0 0,-1 0 0,0 0 0,0 0 0,-1 1 0,1-1 0,-1 0 0,1 0 0,-1 0 0,-1 3 0,-5 7 220,1 0 1,-2 0-1,1-1 1,-2 0-1,1-1 0,-2 1 1,0-2-1,0 1 1,-20 14-1,-32 37 188,61-61-459,1-1 0,-1 0 0,1 1 0,0-1-1,-1 0 1,1 1 0,0-1 0,0 1 0,-1-1 0,1 1-1,0-1 1,0 1 0,-1-1 0,1 1 0,0-1 0,0 1-1,0-1 1,0 1 0,0-1 0,0 1 0,0-1 0,0 1 0,0-1-1,0 1 1,0-1 0,0 1 0,0-1 0,0 1 0,1-1-1,-1 1 1,0-1 0,0 1 0,1-1 0,-1 0 0,0 1-1,0-1 1,1 1 0,-1-1 0,0 0 0,1 1 0,-1-1-1,1 0 1,-1 1 0,1-1 0,-1 0 0,0 0 0,1 1-1,-1-1 1,1 0 0,-1 0 0,1 0 0,-1 0 0,1 1-1,-1-1 1,1 0 0,-1 0 0,1 0 0,0 0 0,42 3-429,-32-3 360,15 2-316,-3-2 52,0 2 0,0 1 0,43 10 0,-62-12 343,1 0 0,-1 1-1,1 0 1,-1 0-1,0 0 1,1 0-1,-1 0 1,0 1 0,0 0-1,-1 0 1,1 0-1,-1 0 1,1 1 0,-1-1-1,0 1 1,0 0-1,-1 0 1,1 0 0,-1 0-1,0 0 1,0 0-1,0 1 1,-1-1-1,3 10 1,-3-4 291,0 0 0,-1 1-1,0-1 1,-1 0 0,0 1 0,-1-1 0,0 0-1,0 0 1,-1 0 0,0-1 0,-8 17 0,4-13 89,-1 1 1,0-1 0,-1 0 0,-1-1 0,0 0 0,0-1 0,-20 18-1,19-20-177,-1 0-1,0-1 0,-1 0 1,1-1-1,-1 0 0,-1-1 1,1-1-1,-18 5 0,22-7-216,-1-1 0,1-1 0,-1 0 0,0 0 0,1-1 0,-1 0 0,0 0 0,0-1 0,1-1 0,-1 1 0,1-2 0,-16-5 0,18 5-181,0 0 0,1-1 0,-1 0 0,1-1 0,0 0 0,0 1 0,1-2 0,-1 1 0,1-1-1,0 0 1,1 0 0,-1 0 0,1 0 0,1-1 0,-6-11 0,6 12-395,1 0 0,0 0 0,0 0 0,1 0 0,0 0 0,0-1 0,0 1 0,1 0 0,0 0 0,0-1 0,0 1 0,1 0 0,0 0-1,0-1 1,1 1 0,-1 0 0,1 0 0,1 1 0,3-9 0,22-22-7314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0.731"/>
    </inkml:context>
    <inkml:brush xml:id="br0">
      <inkml:brushProperty name="width" value="0.025" units="cm"/>
      <inkml:brushProperty name="height" value="0.025" units="cm"/>
      <inkml:brushProperty name="color" value="#E71224"/>
    </inkml:brush>
  </inkml:definitions>
  <inkml:trace contextRef="#ctx0" brushRef="#br0">64 325 14798,'0'0'4137,"-3"-7"-1873,3 5-2151,-1 0-1,1 1 1,-1-1 0,1 1 0,-1-1 0,0 1 0,0-1 0,0 1 0,0 0-1,0-1 1,0 1 0,0 0 0,-2-2 0,2 3-76,1 0-1,0 0 1,-1 0-1,1 0 1,-1 0-1,1 0 1,-1 0-1,1 0 1,0 0 0,-1 0-1,1 0 1,-1 0-1,1 0 1,-1 0-1,1 0 1,0 1 0,-1-1-1,1 0 1,-1 0-1,1 1 1,0-1-1,-1 0 1,1 0-1,0 1 1,0-1 0,-1 0-1,1 1 1,0-1-1,-1 0 1,1 1-1,0-1 1,0 1 0,0-1-1,-5 9 88,2 1 0,-1-1 0,1 0 0,-3 18 0,2-8-129,0 1-1,1 0 1,1-1 0,1 1-1,1 0 1,1 0 0,0 0-1,8 32 1,-9-50 2,0 1 0,1-1 0,-1 0 0,1 0 0,0 0 0,0 0 0,-1 0 0,1 0 0,1-1 0,-1 1 0,0 0 0,0 0 0,1-1 0,-1 1 0,1-1 1,-1 1-1,1-1 0,0 1 0,-1-1 0,1 0 0,0 0 0,0 0 0,0 0 0,0 0 0,0-1 0,0 1 0,0 0 0,0-1 0,0 0 0,1 1 0,-1-1 0,0 0 0,0 0 0,0 0 0,0 0 0,0-1 0,1 1 0,-1-1 0,0 1 0,0-1 0,0 0 0,0 1 1,0-1-1,0 0 0,3-3 0,4-2 87,0 0 0,0 0 1,-1-1-1,0-1 1,0 1-1,-1-1 1,11-16-1,1-5 135,-2-1 1,-1-1-1,-2-1 0,-1 0 0,-1 0 1,-2-2-1,-1 1 0,-2-1 0,-1 0 1,-2-1-1,-1 1 0,-1-1 0,-5-41 1,3 75-208,0-1 0,1 1 0,-1-1 0,0 1 1,-1-1-1,1 1 0,0-1 0,0 1 0,-1-1 1,1 1-1,-1-1 0,1 1 0,-1-1 0,1 1 1,-1 0-1,0-1 0,0 1 0,0 0 0,0 0 1,0 0-1,0 0 0,0 0 0,0 0 0,0 0 1,0 0-1,-3-2 0,3 4-9,-1-1-1,1 1 1,0-1-1,0 1 1,-1 0-1,1 0 1,0-1-1,0 1 1,0 0-1,0 0 1,0 0 0,0 0-1,0 0 1,0 0-1,1 1 1,-1-1-1,0 0 1,1 0-1,-1 0 1,1 1-1,-1-1 1,1 0 0,0 1-1,-1-1 1,1 0-1,0 1 1,0-1-1,0 0 1,0 3-1,-10 72-66,4 2 0,4 92 0,3-159-174,-1 1 1,1-1-1,1 0 0,0 1 0,8 20 0,-10-30 113,1-1-1,-1 1 1,1 0 0,-1-1-1,1 1 1,0-1-1,0 1 1,0-1-1,0 1 1,0-1-1,0 0 1,0 1-1,1-1 1,-1 0-1,0 0 1,1 0-1,-1 0 1,1 0-1,-1 0 1,1 0-1,-1-1 1,1 1-1,0-1 1,-1 1 0,1-1-1,0 1 1,-1-1-1,1 0 1,0 0-1,0 0 1,-1 0-1,1 0 1,0 0-1,0 0 1,-1-1-1,1 1 1,0 0-1,-1-1 1,1 0-1,-1 1 1,1-1-1,0 0 1,-1 0-1,0 0 1,1 0 0,-1 0-1,1 0 1,1-2-1,5-4-1178,-1-1 0,1 0 0,-2 0 0,1 0 0,-1-1 0,10-17-1,11-24-6051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1.075"/>
    </inkml:context>
    <inkml:brush xml:id="br0">
      <inkml:brushProperty name="width" value="0.025" units="cm"/>
      <inkml:brushProperty name="height" value="0.025" units="cm"/>
      <inkml:brushProperty name="color" value="#E71224"/>
    </inkml:brush>
  </inkml:definitions>
  <inkml:trace contextRef="#ctx0" brushRef="#br0">99 1 7687,'0'0'10517,"-8"14"-8238,-7 18-1539,0 0-1,2 0 0,-16 68 1,22-66-511,2 0 1,-1 64-1,6-96-233,0-1 0,0 1 0,0-1 0,0 1 0,0-1 0,0 1 0,1-1 0,-1 1 0,1-1 0,-1 1 0,1-1 0,-1 0 0,1 1 0,0-1 0,0 0 0,-1 1 0,1-1 0,2 2 0,-2-3 0,0 1 1,0-1-1,0 1 1,0-1-1,0 0 1,0 0-1,0 1 1,0-1-1,0 0 1,0 0-1,0 0 0,0 0 1,0 0-1,0 0 1,0 0-1,0 0 1,0-1-1,0 1 1,0 0-1,1-1 1,3-2 38,0 1 0,-1-1 1,0 1-1,1-1 1,-1-1-1,0 1 0,-1-1 1,1 1-1,5-7 0,5-12 222,1 0 0,-2-1 0,-1 0-1,-1-1 1,-1 0 0,-2 0-1,0-1 1,-1-1 0,-2 1 0,6-53-1,-20 186-273,5-79-775,1 0-1,2 1 1,2 42-1,-1-71 671,0-1-1,0 1 0,0-1 0,0 1 0,0 0 1,0-1-1,0 1 0,0-1 0,0 1 0,0 0 1,1-1-1,-1 1 0,0-1 0,0 1 1,1-1-1,-1 1 0,0-1 0,0 1 0,1-1 1,-1 1-1,1-1 0,-1 1 0,0-1 1,1 1-1,-1-1 0,1 0 0,-1 1 0,1-1 1,-1 0-1,1 0 0,-1 1 0,2-1 0,13-11-3515,10-29-1943,-2-3-1145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1.462"/>
    </inkml:context>
    <inkml:brush xml:id="br0">
      <inkml:brushProperty name="width" value="0.025" units="cm"/>
      <inkml:brushProperty name="height" value="0.025" units="cm"/>
      <inkml:brushProperty name="color" value="#E71224"/>
    </inkml:brush>
  </inkml:definitions>
  <inkml:trace contextRef="#ctx0" brushRef="#br0">86 1 8904,'0'0'8910,"-6"7"-6924,-5 8-1722,2-1 1,0 1-1,0 1 0,2 0 1,-7 19-1,10-24-227,0 1 0,0 0 0,2-1-1,0 1 1,0 0 0,1 0 0,0 0-1,1 0 1,2 17 0,-2-29-35,0 1 1,0-1-1,1 1 1,-1-1-1,1 0 0,-1 1 1,0-1-1,1 1 1,-1-1-1,1 0 0,-1 0 1,1 1-1,-1-1 1,1 0-1,-1 0 0,1 1 1,-1-1-1,1 0 1,-1 0-1,1 0 0,-1 0 1,1 0-1,0 0 1,-1 0-1,1 0 0,-1 0 1,1 0-1,-1 0 1,1 0-1,-1 0 1,1 0-1,-1-1 0,1 1 1,-1 0-1,2-1 1,19-8 422,5-7-62,-20 11-361,0 1 1,1-1-1,-1 1 0,1 1 1,0-1-1,0 1 0,0 0 1,1 1-1,-1-1 1,1 2-1,-1-1 0,1 1 1,0 0-1,-1 0 0,13 1 1,-19 1 6,1 0 1,-1-1 0,1 1 0,-1 0-1,1 0 1,-1 0 0,0 0-1,1 0 1,-1 0 0,0 0-1,0 1 1,0-1 0,0 0-1,0 1 1,0-1 0,0 0-1,-1 1 1,1-1 0,0 1-1,-1 0 1,1-1 0,-1 1-1,0-1 1,1 1 0,-1 0 0,0-1-1,0 1 1,0 0 0,0-1-1,0 1 1,-1 0 0,1 1-1,-1 4 145,0 0 1,0 0-1,0 0 0,-1 0 0,0 0 0,-4 8 0,1-5 42,-1 0 0,0-1 0,-1 1 0,0-1 0,0-1 0,-1 1 0,-9 7 0,12-12-375,0 0 1,-1-1-1,1 1 1,-1-1-1,0 0 1,-6 3-1,8-5-427,1 0-1,-1 0 1,1-1-1,-1 1 0,1 0 1,-1-1-1,1 0 1,-1 0-1,0 0 0,1-1 1,-7 0-1,-7-7-8297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2.258"/>
    </inkml:context>
    <inkml:brush xml:id="br0">
      <inkml:brushProperty name="width" value="0.025" units="cm"/>
      <inkml:brushProperty name="height" value="0.025" units="cm"/>
      <inkml:brushProperty name="color" value="#E71224"/>
    </inkml:brush>
  </inkml:definitions>
  <inkml:trace contextRef="#ctx0" brushRef="#br0">6 156 8136,'0'0'16180,"2"15"-15592,42 318 292,-43-330-560,-1-8-39,-2-23 156,-7-43-129,-5 19-215,7 28 90,1-1 1,0 1 0,-3-48-1,9 72-184,0 0 0,0-1 1,0 1-1,0 0 0,0-1 0,0 1 0,0 0 1,0-1-1,0 1 0,0-1 0,1 1 0,-1 0 0,0-1 1,0 1-1,0 0 0,0 0 0,0-1 0,1 1 1,-1 0-1,0-1 0,0 1 0,1 0 0,-1 0 0,0-1 1,0 1-1,1 0 0,-1 0 0,0 0 0,1-1 0,-1 1 1,0 0-1,0 0 0,1 0 0,-1 0 0,1 0 1,15 4-95,22 21-70,-30-19 182,3 1-26,1 0 1,0-1-1,0 0 1,1-1-1,-1 0 0,1-1 1,0-1-1,0 0 1,1 0-1,17 0 1,-24-2-17,-1-1 0,0-1 1,1 1-1,-1-1 1,0 0-1,1-1 1,-1 1-1,0-1 1,0-1-1,0 1 1,0-1-1,-1 0 0,1 0 1,-1 0-1,1-1 1,-1 0-1,0 0 1,-1-1-1,1 1 1,-1-1-1,0 0 1,0 0-1,5-9 1,-4 4 71,0 1 0,-1-1 1,0-1-1,-1 1 0,0 0 1,0-1-1,-2 0 1,1 0-1,-1 1 0,0-1 1,-1 0-1,-1 0 0,0 0 1,0 0-1,-4-13 1,5 23-44,0-1 1,-1 1-1,1 0 0,0-1 1,-1 1-1,1 0 1,-1 0-1,1 0 1,-1-1-1,0 1 1,0 0-1,1 0 1,-1 0-1,0 0 1,0 0-1,0 0 0,0 1 1,0-1-1,0 0 1,0 0-1,0 1 1,-1-1-1,1 0 1,0 1-1,0-1 1,0 1-1,-1 0 1,1-1-1,0 1 0,-1 0 1,1 0-1,0 0 1,-1 0-1,1 0 1,0 0-1,-1 0 1,1 0-1,0 1 1,0-1-1,-1 0 1,1 1-1,0-1 0,0 1 1,0 0-1,-1-1 1,1 1-1,0 0 1,0-1-1,0 1 1,0 0-1,0 0 1,0 0-1,0 0 1,1 0-1,-1 0 1,0 0-1,1 0 0,-1 1 1,0-1-1,0 2 1,-11 28-25,0 0 0,2 1 0,2 0 1,1 0-1,1 1 0,-1 35 0,6-57-9,0-2 31,0 1 1,0 0-1,1 0 1,0 0-1,3 17 1,-3-26-26,1 1 0,-1-1 1,1 0-1,-1 1 0,1-1 1,-1 0-1,1 1 0,0-1 1,0 0-1,-1 0 0,1 0 1,0 0-1,0 0 0,0 0 0,0 0 1,1 0-1,-1 0 0,0 0 1,1 0-1,1 0-50,-1-1 0,0 1 0,0-1 0,0 0 0,1 0 0,-1 0 0,0 0 0,0 0 0,0 0 0,1-1 1,-1 1-1,0-1 0,0 1 0,0-1 0,0 0 0,3-1 0,8-6-1069,0-1 0,0 0 0,-1 0 0,0-2 0,0 1 0,-1-2 0,-1 1 0,17-24 0,-26 33 946,40-53-8404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2.930"/>
    </inkml:context>
    <inkml:brush xml:id="br0">
      <inkml:brushProperty name="width" value="0.025" units="cm"/>
      <inkml:brushProperty name="height" value="0.025" units="cm"/>
      <inkml:brushProperty name="color" value="#E71224"/>
    </inkml:brush>
  </inkml:definitions>
  <inkml:trace contextRef="#ctx0" brushRef="#br0">100 307 16239,'-6'8'2766,"-7"13"-2285,1 0 0,1 0 0,0 1 1,2 1-1,1-1 0,1 2 1,0-1-1,2 1 0,1 0 0,1 0 1,0 0-1,3 30 0,0-53-479,0 0-1,0 0 1,0 0 0,0 0-1,0-1 1,0 1-1,0 0 1,1 0 0,-1 0-1,0 0 1,1-1-1,-1 1 1,1 0 0,-1 0-1,0-1 1,1 1-1,0 0 1,-1-1 0,1 1-1,-1 0 1,1-1-1,0 1 1,0-1 0,-1 1-1,1-1 1,0 0-1,0 1 1,-1-1 0,1 0-1,0 1 1,0-1-1,0 0 1,0 0-1,-1 0 1,1 0 0,0 0-1,0 0 1,0 0-1,0 0 1,0 0 0,0 0-1,-1 0 1,1 0-1,0-1 1,0 1 0,0 0-1,-1-1 1,1 1-1,0-1 1,0 1 0,-1-1-1,1 1 1,0-1-1,0 0 1,4-2 88,1 0 1,-1-1-1,0 0 1,-1 0-1,1 0 1,5-8-1,-1-1 29,0-1 1,-1 0-1,-1-1 0,0 1 1,-1-1-1,0-1 0,5-29 1,-5 12 56,-1 0 1,-1-60-1,-13 210-487,5-85 325,1 1-1,2 0 1,4 52 0,-3-83-19,0 0 1,0 0-1,1 0 0,-1 0 1,0 0-1,1 0 1,0 0-1,0 0 0,-1-1 1,1 1-1,0 0 1,0 0-1,1-1 0,-1 1 1,0 0-1,1-1 1,1 3-1,-2-4 5,1 1 0,-1-1 0,0 1 0,0-1 0,0 0 0,1 1 0,-1-1 1,0 0-1,1 0 0,-1 0 0,0 0 0,0 0 0,1 0 0,-1 0 0,0 0 0,1-1 0,-1 1 0,0 0 0,0-1 0,2 0 0,3-2 22,-1 0-1,0 0 1,0-1-1,0 0 1,0 0-1,-1 0 1,0 0-1,1-1 1,5-9-1,9-17 26,-1-2 0,-2 0 0,-1 0 0,-2-2-1,16-65 1,20-184 542,-46 262-607,0-11 353,-6 34-161,-6 19-120,-54 173-60,57-171-32,2 0-1,0 0 0,1 0 1,2 0-1,0 1 0,1-1 1,4 24-1,-3-42 33,1 0 1,-1 0 0,1 0-1,-1 0 1,1-1-1,1 1 1,-1-1-1,0 1 1,1-1-1,0 0 1,-1 1 0,1-1-1,1-1 1,-1 1-1,0 0 1,1-1-1,-1 0 1,1 0-1,0 0 1,-1 0 0,1 0-1,0-1 1,0 0-1,0 0 1,1 0-1,-1 0 1,0 0-1,0-1 1,8 0 0,-4 1 17,1-1 0,0 0 1,0-1-1,-1 0 1,1 0-1,0-1 1,-1 0-1,0 0 0,1-1 1,-1 0-1,0 0 1,0-1-1,12-9 1,-6 1 162,-1-1 1,0-1 0,-1 0-1,0 0 1,-2-2 0,0 1-1,14-28 1,-18 31-63,-1 1 1,0-1-1,-1 0 0,-1 0 1,1-1-1,-2 1 0,0-1 1,0 1-1,-1-1 0,-1 0 1,-2-24-1,2 36-112,0 0 0,0 0-1,-1 0 1,1 1 0,0-1 0,-1 0 0,1 0 0,0 0 0,-1 1-1,1-1 1,-1 0 0,1 0 0,-1 1 0,0-1 0,1 1 0,-1-1-1,0 0 1,1 1 0,-1-1 0,0 1 0,0 0 0,0-1 0,1 1-1,-1 0 1,0-1 0,0 1 0,0 0 0,0 0 0,0 0 0,1-1-1,-1 1 1,0 0 0,0 0 0,0 0 0,0 1 0,0-1 0,0 0-1,0 0 1,1 0 0,-1 1 0,0-1 0,0 0 0,0 1 0,1-1-1,-1 1 1,0-1 0,0 1 0,0 0 0,-4 2-17,1-1 0,-1 1 0,1 0 0,0 0 0,0 1 0,1-1 0,-5 6 0,0 2 0,1 1 0,1 1-1,0-1 1,1 1 0,0 0-1,1 0 1,0 1-1,2-1 1,-1 1 0,1-1-1,1 1 1,1 0 0,0 0-1,2 15 1,-2-26-3,1 0-1,-1 0 1,1 1-1,0-1 1,0 0 0,0 0-1,0 0 1,0-1 0,1 1-1,0 0 1,-1 0 0,1-1-1,0 1 1,0-1 0,0 0-1,1 1 1,-1-1 0,1 0-1,-1 0 1,1-1 0,-1 1-1,1 0 1,0-1 0,0 0-1,0 0 1,0 0 0,0 0-1,0 0 1,0 0-1,0-1 1,4 1 0,0 0-206,0-1-1,-1 0 1,1 0 0,-1-1-1,1 0 1,-1 0 0,1 0-1,-1-1 1,1 0 0,-1 0 0,0-1-1,0 1 1,0-1 0,8-6-1,20-23-5838,0-6-5056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3.829"/>
    </inkml:context>
    <inkml:brush xml:id="br0">
      <inkml:brushProperty name="width" value="0.025" units="cm"/>
      <inkml:brushProperty name="height" value="0.025" units="cm"/>
      <inkml:brushProperty name="color" value="#E71224"/>
    </inkml:brush>
  </inkml:definitions>
  <inkml:trace contextRef="#ctx0" brushRef="#br0">0 408 12204,'0'-17'771,"1"-1"0,0 1 0,1-1 0,1 1 1,1 0-1,1 0 0,0 0 0,1 1 0,0 0 0,2 0 1,0 0-1,18-25 0,-25 39-730,0 0 1,1 0-1,-1 0 1,1 0-1,-1 1 0,1-1 1,-1 0-1,1 1 0,0 0 1,0-1-1,0 1 1,0 0-1,0 0 0,0 0 1,0 0-1,0 0 0,0 0 1,0 1-1,1-1 1,-1 1-1,4-1 0,-4 2-39,0 0 0,-1 0-1,1 0 1,-1 0-1,1 0 1,-1 0 0,1 0-1,-1 0 1,0 0 0,0 1-1,1-1 1,-1 0-1,0 1 1,0-1 0,-1 1-1,1 0 1,0-1-1,0 1 1,-1-1 0,1 1-1,-1 0 1,1 0 0,-1-1-1,0 1 1,0 0-1,0 0 1,0 2 0,4 48 163,-5 82 0,-2-97-159,2 0 1,2 0-1,1 0 1,14 71 0,-16-105-11,1-1 0,-1 0 0,1 0 0,-1 0 0,1 0 0,0 0 0,0 0 0,0 0 0,0 0 0,0 0 0,0-1 0,1 1 0,-1 0 0,0-1 0,1 1 0,0-1 0,-1 1 0,1-1 0,0 0 0,-1 1 0,3 0 0,-2-2 2,0 0 1,0 0-1,0 0 0,0 0 0,0 0 0,0 0 0,-1 0 0,1-1 0,0 1 0,0-1 0,0 1 0,-1-1 0,1 0 0,0 0 1,-1 0-1,1 0 0,0 0 0,-1 0 0,2-1 0,9-9 39,-1-1 0,0 1-1,-1-2 1,12-17 0,-19 26-5,22-32 26,-2-1 1,-1 0-1,-3-2 0,-1 0 0,-1-2 0,-2 0 0,-3 0 0,14-76 1,-23 94 59,-6 30-48,-5 39-77,2 6-1,3 1 0,2 0 0,7 67 0,-4-108 2,0 1 0,1-1 0,0 0 0,1 1-1,0-1 1,11 21 0,-14-31 13,1 1-1,-1-1 0,0 1 0,1-1 1,-1 0-1,1 0 0,-1 0 1,1 0-1,0 0 0,0 0 1,0 0-1,0 0 0,0-1 0,1 1 1,-1-1-1,0 0 0,1 0 1,-1 1-1,1-2 0,-1 1 1,1 0-1,0 0 0,-1-1 0,1 0 1,0 1-1,-1-1 0,1 0 1,0 0-1,-1 0 0,1-1 0,0 1 1,-1-1-1,1 1 0,0-1 1,-1 0-1,1 0 0,-1 0 1,5-3-1,2-2 204,-1 0 1,0-1-1,-1 0 1,1-1-1,-1 1 0,-1-1 1,1-1-1,-1 1 1,-1-1-1,0 0 0,0 0 1,-1-1-1,5-14 1,0 0 157,-2-1 1,-1 0-1,-1-1 1,2-34-1,-5 38-153,-2 1 0,-1-1 0,0 1-1,-2-1 1,-5-22 0,5 32-181,0 1-1,-1-1 1,-1 1 0,1-1 0,-2 1 0,0 1-1,0-1 1,-1 1 0,0 0 0,-10-10 0,16 19-68,0-1 0,0 1 0,0 0 0,0 0 0,-1 0 0,1-1 0,0 1 1,-1 1-1,1-1 0,-1 0 0,1 0 0,-1 0 0,1 1 0,-1-1 0,0 1 0,1-1 1,-3 1-1,3 0-30,0 0 1,0 0-1,1 1 1,-1-1-1,0 1 0,1-1 1,-1 0-1,1 1 1,-1-1-1,0 1 1,1-1-1,-1 1 1,1 0-1,-1-1 0,1 1 1,-1-1-1,1 1 1,0 0-1,-1 0 1,1-1-1,0 1 1,0 0-1,-1-1 0,1 1 1,0 1-1,-1 6-541,0 0 0,0 0 0,1 0-1,1 0 1,1 14 0,2-4-1584,0-1 1,2 1-1,0-1 0,1 0 0,16 28 1,-2-8-4624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4.462"/>
    </inkml:context>
    <inkml:brush xml:id="br0">
      <inkml:brushProperty name="width" value="0.025" units="cm"/>
      <inkml:brushProperty name="height" value="0.025" units="cm"/>
      <inkml:brushProperty name="color" value="#E71224"/>
    </inkml:brush>
  </inkml:definitions>
  <inkml:trace contextRef="#ctx0" brushRef="#br0">1 561 9417,'0'0'9993,"2"8"-9256,0 0-578,5 42 654,-4-45-745,6-10 33,11-16 17,-15 15-186,-2 5 58,-1-1 0,1 1 1,-1 0-1,1 0 1,0 0-1,0 0 1,-1 1-1,1-1 1,0 1-1,0 0 1,0-1-1,3 1 1,-3 1-34,-1-1 0,1 0 1,0-1-1,-1 1 0,1 0 1,-1-1-1,1 0 1,0 1-1,-1-1 0,1 0 1,-1 0-1,0 0 0,1-1 1,-1 1-1,3-3 0,3-5-224,1-1-1,-2 0 0,1 0 0,-2-1 1,1 0-1,-1 0 0,-1-1 0,0 0 1,4-15-1,2-14 363,9-59 0,-13 35 912,-2-112 0,-5 131-736,-1 21-139,-1 38-110,-1 43 90,2 18-90,5 117 71,-2-168-87,0-1 1,2 0-1,1 0 1,1 0-1,1-1 1,12 28 0,-16-44-12,-1 1 0,1-1 0,0 0 0,0 0 0,1 0 1,-1 0-1,1-1 0,0 1 0,1-1 0,5 5 0,-9-9-107,-7-8 21,-57-54 231,-41-44 409,104 106-456,-1-1 0,0 0 0,1 0 0,0 0 0,-1 1 0,1-1 0,-1 0-1,1 0 1,0 0 0,-1 0 0,1 0 0,0 1 0,0-1 0,0 0 0,0 0 0,0 0 0,0 0 0,0 0 0,0 0 0,0 0 0,0 0-1,0 0 1,1 0 0,-1 1 0,0-1 0,1 0 0,-1 0 0,1 0 0,-1 0 0,1 1 0,-1-1 0,1 0 0,-1 1 0,1-1-1,0 0 1,-1 1 0,1-1 0,0 1 0,0-1 0,-1 1 0,2-1 0,40-21-451,-31 18 635,104-44-1727,-80 35-2139,-25 7-1018,-9 0-2301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4.812"/>
    </inkml:context>
    <inkml:brush xml:id="br0">
      <inkml:brushProperty name="width" value="0.025" units="cm"/>
      <inkml:brushProperty name="height" value="0.025" units="cm"/>
      <inkml:brushProperty name="color" value="#E71224"/>
    </inkml:brush>
  </inkml:definitions>
  <inkml:trace contextRef="#ctx0" brushRef="#br0">0 2 8296,'0'0'11499,"54"-1"-13101,-20 0-3330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5.140"/>
    </inkml:context>
    <inkml:brush xml:id="br0">
      <inkml:brushProperty name="width" value="0.025" units="cm"/>
      <inkml:brushProperty name="height" value="0.025" units="cm"/>
      <inkml:brushProperty name="color" value="#E71224"/>
    </inkml:brush>
  </inkml:definitions>
  <inkml:trace contextRef="#ctx0" brushRef="#br0">102 1 16912,'0'0'3353,"-8"9"-2110,-6 6-938,-36 39 89,46-51-410,1 1-1,0 0 1,0 0 0,1 0-1,-1 0 1,1 1-1,0-1 1,0 1-1,1-1 1,-1 1 0,-1 9-1,4-13 9,-1 0 0,1 0 1,0 0-1,-1 0 0,1 0 0,0 0 0,0 0 0,0 0 1,0-1-1,0 1 0,0 0 0,0 0 0,0-1 0,0 1 1,0-1-1,0 1 0,0-1 0,1 1 0,-1-1 0,0 0 0,0 0 1,1 0-1,-1 1 0,0-1 0,0 0 0,0 0 0,2-1 1,44 2-138,-41-1 7,9 0-184,-11 0 200,-1-1-1,1 1 1,0 0-1,-1 1 1,1-1-1,0 0 1,-1 1-1,1 0 0,0 0 1,4 2-1,-7-1 151,1-1 1,-1 1-1,1 0 0,-1 0 0,0-1 0,0 1 1,0 0-1,0 0 0,0 0 0,0 0 0,-1 0 0,1 1 1,-1-1-1,1 0 0,-1 0 0,0 0 0,0 0 0,0 1 1,0-1-1,-1 4 0,1 0 150,0 1 0,-1 0 0,0-1 1,0 1-1,-1-1 0,0 1 0,-5 11 0,6-16-198,0 0 1,0 0-1,0 1 0,0-1 0,-1 0 0,1 0 0,-1 0 0,0 0 1,0 0-1,1-1 0,-1 1 0,0-1 0,0 1 0,-1-1 0,1 1 1,0-1-1,0 0 0,-1 0 0,1 0 0,0-1 0,-1 1 0,1 0 1,-1-1-1,-2 1 0,4-1-140,0 0-1,1 0 1,-1 0 0,0 0 0,0 0-1,0-1 1,0 1 0,1 0 0,-1 0-1,0-1 1,0 1 0,1 0 0,-1-1 0,0 1-1,0-1 1,1 1 0,-1-1 0,0 1-1,1-1 1,-1 1 0,1-1 0,-1 0-1,1 1 1,-1-1 0,1 0 0,-1 1-1,1-1 1,-1-1 0,-3-25-5919,4 25 5669,-1-28-6226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5.528"/>
    </inkml:context>
    <inkml:brush xml:id="br0">
      <inkml:brushProperty name="width" value="0.025" units="cm"/>
      <inkml:brushProperty name="height" value="0.025" units="cm"/>
      <inkml:brushProperty name="color" value="#E71224"/>
    </inkml:brush>
  </inkml:definitions>
  <inkml:trace contextRef="#ctx0" brushRef="#br0">18 480 5541,'0'0'2600,"8"-8"256,26-24 240,-41 51 1326,-23 57-4733,11-7 296,18-63 51,0 0-1,1 0 1,-1 1 0,1-1-1,0 0 1,0 0 0,1 0-1,0 0 1,2 8 0,-2-13-34,-1 0 0,1 0 1,-1 0-1,1 0 1,0 0-1,0 0 1,-1 0-1,1 0 1,0 0-1,0-1 1,0 1-1,0 0 1,0-1-1,0 1 1,0-1-1,0 1 0,0-1 1,0 1-1,1-1 1,-1 0-1,0 1 1,0-1-1,0 0 1,0 0-1,0 0 1,1 0-1,-1 0 1,0 0-1,0 0 1,0 0-1,3-1 0,0 0 7,1-1-1,-1 1 0,0 0 0,1-1 0,-1 0 0,0 0 1,5-4-1,5-5 31,0-2 0,-1 1-1,0-1 1,-2-1 0,1 0 0,-2-1 0,0 0 0,0-1 0,7-18 0,-5 8 344,-1-1 1,-1-1-1,-1 0 0,10-56 1,-15 55 407,-1 0 1,-2-1-1,-3-36 1,2 56-700,-1 0 1,-1 0-1,1 0 1,-2 1 0,1-1-1,-2 1 1,1-1 0,-1 1-1,0 0 1,-1 0 0,0 1-1,-1 0 1,-7-10 0,11 16-95,1 0 0,-1 0 0,0-1 0,0 2 0,-1-1 0,1 0-1,0 0 1,-1 1 0,1-1 0,-1 1 0,1 0 0,-1 0 0,0 0 0,1 0 0,-1 0 0,0 0 0,0 1 0,0-1 0,1 1 0,-1 0 0,0 0 0,-4 0 0,3 2-5,1-1 0,0 1 1,0-1-1,-1 1 0,1 0 0,0 0 1,1 0-1,-1 1 0,0-1 0,1 0 0,-1 1 1,1 0-1,0 0 0,0 0 0,-3 4 1,-5 11-9,1 2 0,0-1 0,2 1 0,-9 33 0,12-34 2,1-1 1,1 1-1,0-1 0,2 26 0,0-42 10,0-1-1,0 0 0,0 0 1,0 0-1,0 0 0,0 0 1,0 0-1,1 0 0,-1 0 1,1 0-1,-1-1 1,0 1-1,1 0 0,0 0 1,-1 0-1,1 0 0,-1 0 1,1-1-1,0 1 0,0 0 1,-1-1-1,1 1 1,0 0-1,0-1 0,1 1 1,30 4-66,34-18-206,-53 8 107,0 2-1,0 0 1,0 0-1,0 1 1,0 1-1,19 0 1,-29 1 167,0 1 1,0-1-1,1 1 0,-1 0 0,0 0 1,0 0-1,0 0 0,0 0 1,0 1-1,0-1 0,0 1 1,-1 0-1,1 0 0,-1 0 0,1 0 1,-1 0-1,1 1 0,-1-1 1,0 1-1,0-1 0,-1 1 1,1 0-1,0 0 0,-1 0 0,0 0 1,1 0-1,-1 0 0,0 0 1,-1 0-1,2 7 0,0 19 293,2 19-64,-4-46-258,1 0 0,-1-1 0,0 1-1,1 0 1,-1 0 0,1-1 0,-1 1 0,1 0 0,0 0 0,0-1 0,0 1 0,0-1 0,0 1 0,0-1 0,0 1 0,0-1 0,2 2 0,-2-3-189,0 1 0,0-1 1,1 0-1,-1 0 0,0 0 1,0 0-1,0 1 0,0-1 0,0-1 1,0 1-1,0 0 0,1 0 0,-1 0 1,0-1-1,0 1 0,0 0 0,0-1 1,0 1-1,0-1 0,0 1 1,0-1-1,0 0 0,-1 1 0,1-1 1,0 0-1,0 0 0,0 1 0,0-3 1,22-29-5097,-17 23 2837,16-25-4905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1.143"/>
    </inkml:context>
    <inkml:brush xml:id="br0">
      <inkml:brushProperty name="width" value="0.025" units="cm"/>
      <inkml:brushProperty name="height" value="0.025" units="cm"/>
    </inkml:brush>
  </inkml:definitions>
  <inkml:trace contextRef="#ctx0" brushRef="#br0">32 1 19891,'0'0'4943,"-1"8"-3923,-12 99 1263,5-50-2021,-1 64 1,8-70-224,3 58-9,4-89 1,-6-20-55,0 1 1,0-1-1,0 0 0,0 0 0,0 0 1,0 0-1,1 0 0,-1 0 0,0 1 0,0-1 1,0 0-1,0 0 0,1 0 0,-1 0 0,0 0 1,0 0-1,0 0 0,0 0 0,1 0 0,-1 0 1,0 0-1,0 0 0,0 0 0,1 0 1,-1 0-1,0 0 0,0 0 0,0 0 0,1 0 1,-1 0-1,0 0 0,0 0 0,0 0 0,0 0 1,1 0-1,-1 0 0,0 0 0,0-1 0,0 1 1,0 0-1,0 0 0,1 0 0,-1 0 1,0-1-1,2-1-262,-1 0 0,0-1 1,0 1-1,0-1 0,0 1 0,0-1 1,0 0-1,-1 1 0,1-1 0,-1 0 1,1-4-1,-1-34-4092,0-10-2022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6.201"/>
    </inkml:context>
    <inkml:brush xml:id="br0">
      <inkml:brushProperty name="width" value="0.025" units="cm"/>
      <inkml:brushProperty name="height" value="0.025" units="cm"/>
      <inkml:brushProperty name="color" value="#E71224"/>
    </inkml:brush>
  </inkml:definitions>
  <inkml:trace contextRef="#ctx0" brushRef="#br0">46 523 13036,'0'0'8526,"-6"8"-8040,0 3-465,0 1 0,1 0 1,0 0-1,1 1 0,1-1 1,0 1-1,0-1 0,1 1 1,1 0-1,0 0 0,1 0 1,1 15-1,-1-26-15,0-1 0,0 0 0,0 0 0,0 1 0,0-1-1,0 0 1,0 1 0,1-1 0,-1 0 0,0 0 0,1 1 0,-1-1 0,1 0 0,0 0 0,-1 0-1,1 0 1,0 1 0,0-1 0,0 0 0,-1-1 0,1 1 0,0 0 0,0 0 0,1 0-1,-1 0 1,0-1 0,0 1 0,0 0 0,0-1 0,1 1 0,-1-1 0,0 0 0,0 1-1,1-1 1,-1 0 0,0 0 0,1 0 0,-1 0 0,0 0 0,0 0 0,1 0 0,0 0-1,3-1 24,-1-1-1,0 1 0,-1-1 0,1 0 0,0 1 0,0-2 0,-1 1 1,1 0-1,-1-1 0,0 1 0,0-1 0,4-4 0,1-5 67,0 1 0,0-2 0,-1 1 0,-1-1 0,0 0 1,-1-1-1,0 1 0,-1-1 0,-1 0 0,0 0 0,-1 0 0,0 0 0,-1-1 0,-2-23 0,-12 60 342,7 7-459,2 0-1,1 0 1,1 59-1,2-86 23,0-2-3,-1 1 1,1-1 0,0 1-1,0 0 1,0-1 0,0 1 0,0 0-1,0-1 1,0 1 0,0 0-1,0-1 1,0 1 0,0-1-1,0 1 1,0 0 0,1-1-1,-1 1 1,0-1 0,0 1 0,1 0-1,-1-1 1,0 1 0,1-1-1,-1 1 1,1-1 0,-1 1-1,0-1 1,1 1 0,-1-1-1,1 0 1,-1 1 0,1-1-1,0 0 1,-1 1 0,1-1 0,-1 0-1,1 0 1,0 0 0,-1 1-1,1-1 1,-1 0 0,1 0-1,0 0 1,-1 0 0,1 0-1,0 0 1,-1 0 0,1 0 0,0 0-1,-1-1 1,1 1 0,-1 0-1,1 0 1,0 0 0,-1-1-1,1 1 1,-1 0 0,1-1-1,0 0 1,3-1 22,-1 0-1,1-1 1,-1 0-1,1 1 1,-1-1-1,0-1 1,0 1 0,2-4-1,14-23 80,-2-2 0,-1 1 1,-2-2-1,-1 0 0,16-64 0,-14 29 1,10-137 1,-50 399 35,13-114-116,-4 98 0,16-160-10,-1-2-8,1 0 0,0 0 0,2-1 0,3 18 0,-5-30-3,1 0 1,-1 0-1,1 0 0,0-1 0,0 1 1,0 0-1,1-1 0,-1 1 1,1 0-1,-1-1 0,1 0 1,0 1-1,0-1 0,0 0 0,0 0 1,0 0-1,0 0 0,1-1 1,-1 1-1,1 0 0,-1-1 1,1 0-1,0 0 0,-1 0 0,1 0 1,0 0-1,0 0 0,4 0 1,-4-1-7,0-1 1,-1 1-1,1-1 1,0 1 0,0-1-1,0 0 1,0 0 0,-1 0-1,1-1 1,0 1-1,-1 0 1,1-1 0,-1 0-1,0 0 1,0 0-1,1 0 1,-1 0 0,0 0-1,-1 0 1,1-1-1,0 1 1,-1-1 0,1 1-1,-1-1 1,0 0-1,0 1 1,1-4 0,5-12 10,0 0 1,6-35 0,-12 50 0,108-530 4297,-106 520-4305,-1 6-6,-1 0-1,1-1 0,-1 1 0,0-1 1,-1 1-1,0-1 0,0 1 0,-2-14 1,1 22-31,0 0 1,-1 0 0,1-1 0,0 1-1,0 0 1,0 0 0,0 0-1,0 1 1,0-1 0,0 0 0,0 0-1,1 0 1,-1 1 0,0-1 0,1 0-1,-1 3 1,-10 22 1,2 1 0,1-1 0,1 1-1,1 1 1,-4 46 0,3 144 2,7-202 24,-1 1 15,2 0 0,0 0 1,0 0-1,2 0 0,0 0 1,1-1-1,9 26 0,0-25-219,-1-18-300,-11-1 440,1 0-1,-1 1 1,0-1 0,0 0 0,1 0 0,-1 0 0,-1-1 0,1 1 0,0 0 0,0 0 0,-1 0 0,1-1 0,-1 1 0,0-3 0,1-10-302,-1 0 1,-1 0-1,0 0 1,-1 1 0,-1-1-1,0 0 1,-1 1 0,0 0-1,-1 0 1,-1 0-1,0 0 1,-9-12 0,7 13 351,0 0 0,-1 1 0,-1 0 0,0 1-1,0 0 1,-1 1 0,-15-11 0,8 13 912,10 15 37,8-6-903,1 1-1,-1 0 1,0-1-1,0 1 0,1-1 1,-1 1-1,1 0 0,-1-1 1,1 1-1,0-1 0,-1 0 1,1 1-1,0-1 0,0 1 1,0-1-1,0 0 0,0 0 1,1 0-1,-1 0 0,2 2 1,3 1-160,1 0-1,0 0 1,0 0 0,0-1 0,0 0 0,1 0 0,-1-1-1,1 0 1,0 0 0,8 1 0,-5-2-717,0-1 1,0 1-1,0-2 1,0 0-1,0 0 1,20-5-1,14-12-4738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6.580"/>
    </inkml:context>
    <inkml:brush xml:id="br0">
      <inkml:brushProperty name="width" value="0.025" units="cm"/>
      <inkml:brushProperty name="height" value="0.025" units="cm"/>
      <inkml:brushProperty name="color" value="#E71224"/>
    </inkml:brush>
  </inkml:definitions>
  <inkml:trace contextRef="#ctx0" brushRef="#br0">138 1 5317,'0'0'9711,"-10"1"-7309,4 0-2272,1 1 0,-1-1 0,1 1 0,0 0 1,0 0-1,0 1 0,0-1 0,0 1 0,0 0 0,1 1 1,-1-1-1,1 1 0,0 0 0,0 0 0,0 0 0,1 0 0,0 1 1,-1 0-1,1-1 0,-3 10 0,1-4-109,0 0 1,1 1-1,0 0 0,0 0 1,1 0-1,1 0 1,0 0-1,1 1 0,0 11 1,1-23-29,0 1 1,0 0 0,0-1 0,0 1 0,0-1 0,0 1 0,0-1-1,0 1 1,1 0 0,-1-1 0,0 1 0,1-1 0,-1 1-1,0-1 1,1 0 0,-1 1 0,0-1 0,1 1 0,-1-1 0,1 0-1,-1 1 1,1-1 0,-1 0 0,1 1 0,-1-1 0,1 0 0,-1 0-1,1 1 1,-1-1 0,2 0 0,24 1-493,25-13-290,-35 6 766,0 1-1,1 0 1,-1 2-1,1 0 1,0 0 0,0 2-1,27 0 1,-43 1 91,0 0 1,-1 1-1,1-1 1,0 0-1,0 0 0,0 1 1,-1-1-1,1 0 1,0 1-1,0-1 0,-1 1 1,1-1-1,0 1 1,-1-1-1,1 1 0,-1 0 1,1-1-1,-1 1 1,1 0-1,-1-1 0,1 1 1,-1 0-1,0 0 1,1-1-1,-1 1 0,0 0 1,0 0-1,1-1 0,-1 1 1,0 0-1,0 0 1,0 0-1,0 0 0,0-1 1,0 1-1,0 0 1,0 0-1,0 0 0,-1 0 1,1-1-1,0 1 1,-1 0-1,1 0 0,0-1 1,-1 1-1,0 1 1,-22 36 1515,12-27-1785,1 0 0,-2 0-1,1-1 1,-1 0 0,-1-1 0,0 0-1,0-1 1,-1-1 0,-19 9 0,-5-9-4225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7.212"/>
    </inkml:context>
    <inkml:brush xml:id="br0">
      <inkml:brushProperty name="width" value="0.025" units="cm"/>
      <inkml:brushProperty name="height" value="0.025" units="cm"/>
      <inkml:brushProperty name="color" value="#E71224"/>
    </inkml:brush>
  </inkml:definitions>
  <inkml:trace contextRef="#ctx0" brushRef="#br0">5 185 13229,'0'0'6240,"-2"-10"-3715,2 6-2415,-1 1-1,1 0 1,-1 0 0,1-1-1,0 1 1,0 0 0,0-1-1,1 1 1,-1 0 0,1-1-1,0 1 1,0 0-1,0 0 1,0 0 0,0 0-1,1 0 1,0 0 0,-1 0-1,1 0 1,0 1 0,0-1-1,0 1 1,1-1 0,-1 1-1,1 0 1,-1 0-1,1 0 1,0 0 0,0 0-1,0 1 1,0-1 0,0 1-1,0 0 1,0 0 0,0 0-1,0 0 1,1 1 0,4-1-1,-5 0-106,0 0 0,0 0 0,0 0 0,0 1 0,1-1 0,-1 1 0,0 0 0,0 0 0,0 0-1,1 0 1,-1 1 0,0-1 0,0 1 0,0 0 0,0 0 0,0 0 0,0 0 0,0 1 0,0-1 0,0 1 0,0 0 0,-1 0 0,1 0-1,-1 0 1,1 0 0,-1 0 0,0 1 0,0-1 0,2 4 0,0 2-27,-1 0 1,0 0-1,0 0 0,-1 0 0,0 1 1,0-1-1,-1 1 0,0-1 0,-1 18 1,-5 100-1072,17-146 1347,-5 11-167,97-178 366,-72 125-390,-32 62-66,0 0 0,0 0 0,0 0 0,0 0-1,0 1 1,1-1 0,-1 0 0,0 0 0,0 0 0,0 0 0,0 0-1,0 0 1,0 1 0,0-1 0,0 0 0,1 0 0,-1 0 0,0 0-1,0 0 1,0 0 0,0 0 0,0 0 0,1 0 0,-1 0-1,0 1 1,0-1 0,0 0 0,0 0 0,0 0 0,1 0 0,-1 0-1,0 0 1,0 0 0,0 0 0,0 0 0,1 0 0,-1 0 0,0-1-1,0 1 1,0 0 0,0 0 0,0 0 0,1 0 0,-1 0 0,0 0-1,0 0 1,0 0 0,0 0 0,0 0 0,0-1 0,0 1 0,1 0-1,-1 0 1,0 0 0,0 0 0,0 0 0,0 0 0,0-1 0,0 1-1,0 0 1,0 0 0,0 0 0,0 0 0,0 0 0,0-1-1,4 25-137,-2 49 125,-2-54 1,0-5 9,1 1 0,0 0 0,1-1 0,6 21 0,-7-31 11,0-1 1,0 1-1,0-1 0,1 0 0,-1 0 1,1 1-1,0-1 0,-1 0 1,1 0-1,1-1 0,-1 1 1,0 0-1,1-1 0,-1 1 1,1-1-1,0 0 0,0 0 1,0 0-1,0 0 0,0-1 1,0 1-1,1-1 0,-1 0 1,5 2-1,-4-3 82,-1 0-1,0-1 1,0 1 0,0-1-1,1 1 1,-1-1 0,0 0 0,0 0-1,0 0 1,0-1 0,0 1-1,-1-1 1,1 1 0,0-1-1,-1 0 1,1 0 0,-1-1-1,1 1 1,-1 0 0,0-1 0,0 1-1,0-1 1,-1 0 0,1 1-1,-1-1 1,3-5 0,3-7 281,0 0 1,-1-1-1,7-29 1,-9 24-30,-1 0 1,2-28-1,-5 43-287,1 0 0,-1-1 0,-1 1 0,1 0 0,-1-1 0,0 1 0,0 0 0,-1 0 0,0 0 0,0 0 0,-6-11 0,8 16-59,-1 0 0,1 0 0,0 1 0,-1-1 0,1 0 0,-1 0 0,1 1 0,-1-1 0,0 1 0,1-1 1,-1 0-1,0 1 0,1-1 0,-1 1 0,0 0 0,0-1 0,1 1 0,-1 0 0,0-1 0,0 1 0,0 0 0,1 0 0,-1-1 0,0 1 0,-2 0 0,3 1-8,-1-1 0,0 1 1,0 0-1,1-1 0,-1 1 0,0 0 1,1 0-1,-1 0 0,1-1 0,-1 1 0,1 0 1,0 0-1,-1 0 0,1 0 0,0 0 0,-1 0 1,1 0-1,0 1 0,-4 51-524,4-51 513,0 0-34,0 0 0,0 0 0,0 0 0,0 0-1,0 0 1,0 0 0,0 0 0,1 0 0,-1-1 0,1 1 0,-1 0 0,1 0 0,0 0-1,-1-1 1,1 1 0,0 0 0,0-1 0,1 1 0,-1-1 0,0 1 0,0-1 0,1 1-1,-1-1 1,1 0 0,-1 0 0,1 0 0,-1 0 0,1 0 0,0 0 0,0 0 0,2 0-1,-1 0-223,0-1-1,0 0 0,0-1 0,0 1 0,0 0 0,0-1 0,-1 0 0,1 1 0,0-1 0,0 0 0,-1-1 0,1 1 1,0 0-1,-1-1 0,0 1 0,1-1 0,-1 0 0,0 0 0,0 0 0,4-4 0,16-23-5206,0-6-2926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7.542"/>
    </inkml:context>
    <inkml:brush xml:id="br0">
      <inkml:brushProperty name="width" value="0.025" units="cm"/>
      <inkml:brushProperty name="height" value="0.025" units="cm"/>
      <inkml:brushProperty name="color" value="#E71224"/>
    </inkml:brush>
  </inkml:definitions>
  <inkml:trace contextRef="#ctx0" brushRef="#br0">119 0 15887,'0'0'1484,"-5"11"128,-25 38 921,-45 55 0,74-103-2539,1-1 0,-1 1 0,0-1 0,1 1 0,-1-1 0,1 1 0,-1-1 0,1 1 0,-1 0 0,1-1 0,0 1 0,-1 0 0,1-1 0,0 1 0,-1 0-1,1-1 1,0 1 0,0 0 0,0 0 0,0-1 0,0 1 0,0 0 0,0 0 0,0-1 0,0 1 0,0 0 0,0 0 0,0-1 0,0 1 0,1 0 0,-1 0 0,0-1-1,0 1 1,1 0 0,-1-1 0,1 1 0,-1 0 0,0-1 0,1 1 0,0-1 0,-1 1 0,1-1 0,-1 1 0,1-1 0,-1 1 0,1-1 0,0 0 0,-1 1 0,1-1 0,0 0-1,0 1 1,-1-1 0,1 0 0,0 0 0,-1 0 0,1 0 0,0 0 0,0 0 0,0 0 0,-1 0 0,1 0 0,0 0 0,0 0 0,7 1 0,0-1 0,-1 0 1,1 0-1,0-1 0,7-1 1,-6-1 27,-1 0 0,1 0 0,-1-1 1,0-1-1,0 1 0,0-1 0,0-1 0,-1 0 1,0 0-1,0 0 0,-1 0 0,0-1 0,0 0 1,0-1-1,-1 1 0,0-1 0,-1 0 0,1-1 1,-2 1-1,1-1 0,-1 1 0,0-1 0,-1 0 1,2-13-1,-4 22 4,0 0 0,0 0 0,0-1 0,0 1 0,0 0 0,0 0 1,0-1-1,0 1 0,0 0 0,0 0 0,0-1 0,0 1 0,0 0 0,0 0 0,0-1 0,0 1 1,0 0-1,0 0 0,0 0 0,0-1 0,0 1 0,-1 0 0,1 0 0,0-1 0,0 1 1,0 0-1,0 0 0,-1 0 0,1 0 0,0-1 0,0 1 0,0 0 0,-1 0 0,1 0 0,0 0 1,0 0-1,-1 0 0,1 0 0,0-1 0,0 1 0,-1 0 0,1 0 0,0 0 0,-1 0 0,-11 9 249,-9 17-384,17-14-223,0-1 1,1 1-1,0 0 1,0 0-1,2 0 1,-1 0-1,2 0 1,-1 0-1,3 16 1,-2-26 100,0-1 0,0 1 0,0-1 0,0 1 0,0 0 1,1-1-1,-1 1 0,1-1 0,-1 1 0,1-1 0,-1 1 1,1-1-1,0 0 0,0 1 0,0-1 0,0 0 0,0 1 1,0-1-1,0 0 0,0 0 0,0 0 0,1 0 0,-1 0 1,0 0-1,1-1 0,-1 1 0,1 0 0,2 0 0,17 1-5577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7.981"/>
    </inkml:context>
    <inkml:brush xml:id="br0">
      <inkml:brushProperty name="width" value="0.025" units="cm"/>
      <inkml:brushProperty name="height" value="0.025" units="cm"/>
      <inkml:brushProperty name="color" value="#E71224"/>
    </inkml:brush>
  </inkml:definitions>
  <inkml:trace contextRef="#ctx0" brushRef="#br0">110 284 17136,'0'0'1778,"-8"4"-118,0 1-1510,1 0 0,0 1 0,0 0 1,1 0-1,-1 0 0,2 1 0,-1 0 0,1 0 0,0 1 0,0-1 0,1 1 0,0 0 0,0 1 1,1-1-1,0 0 0,-3 18 0,3-17-149,1 0 0,0 0 0,1 1 1,0-1-1,1 0 0,0 1 0,0-1 0,3 19 1,-2-27-3,-1 0 1,0 0-1,1 0 0,-1 0 1,1 0-1,0 0 1,-1 0-1,1 0 1,0 0-1,-1 0 1,1-1-1,0 1 1,0 0-1,0 0 1,0-1-1,0 1 1,0-1-1,0 1 1,0-1-1,0 1 1,0-1-1,0 0 1,0 1-1,0-1 0,0 0 1,0 0-1,0 0 1,1 0-1,-1 0 1,0 0-1,0 0 1,0 0-1,0 0 1,0 0-1,0-1 1,0 1-1,0 0 1,0-1-1,0 1 1,0-1-1,0 1 1,0-1-1,0 0 1,0 1-1,2-2 0,3-2 34,0 0-1,-1 0 1,1 0-1,-1-1 1,1 1-1,4-7 0,6-11 85,-1-1 0,-1 0 0,-1 0 0,-1-1-1,-1-1 1,-2 0 0,0-1 0,-2 0 0,0 0 0,-2 0-1,-1-1 1,-1 0 0,-1 0 0,-2 0 0,0 0-1,-6-32 1,6 57-114,0 0-1,0 1 0,0-1 0,0 0 0,-1 1 1,1-1-1,-1 1 0,1-1 0,-1 0 1,1 1-1,-1-1 0,0 1 0,0 0 1,0-1-1,0 1 0,0 0 0,0-1 0,0 1 1,0 0-1,0 0 0,-1 0 0,1 0 1,0 0-1,-1 0 0,1 0 0,-1 1 1,1-1-1,-1 0 0,-2 0 0,2 1-10,0 1 0,0-1-1,0 1 1,0 0 0,1 0-1,-1-1 1,0 1-1,0 0 1,0 1 0,1-1-1,-1 0 1,0 0 0,1 1-1,-1-1 1,1 1 0,0-1-1,-1 1 1,1 0 0,0-1-1,0 1 1,0 0 0,0 0-1,0 3 1,-11 19 9,1 1 0,1 0 0,1 0 0,2 1 0,0 0 0,2 0 0,1 1 0,1 0 0,0 28 1,3-54-6,0 0 0,1 0 0,-1 0 0,0 1 0,0-1 0,1 0 0,-1 0 0,0 0 0,1 0 1,-1 0-1,1 0 0,-1 0 0,1 0 0,0 0 0,-1 0 0,1-1 0,0 1 0,0 0 1,0 0-1,0 0 0,-1-1 0,1 1 0,0-1 0,2 2 0,0-1-4,0 0 0,0-1 0,0 1 1,0-1-1,0 1 0,-1-1 0,1 0 0,0 0 0,5-1 0,3-1-54,0 0 0,-1 0 0,1-2 1,11-4-1,65-24-972,-80 30 986,0 0 0,0 1 0,1 0-1,-1 0 1,1 1 0,-1-1 0,1 1-1,-1 1 1,0 0 0,9 2 0,-14-3 69,-1 0 0,1 1 0,-1 0 0,0-1 1,1 1-1,-1 0 0,0-1 0,1 1 0,-1 0 1,0 0-1,0 0 0,0 0 0,0 1 0,0-1 1,0 0-1,0 0 0,0 0 0,-1 1 0,1-1 1,0 1-1,-1-1 0,1 2 0,0 1 137,0 0-1,-1 0 1,1 0 0,-1-1-1,0 1 1,0 0-1,-1 0 1,-1 6-1,-1 2 121,0 0 0,-1 0-1,0-1 1,-10 17-1,12-23-542,0-1-1,-1 0 0,1 0 0,-1 0 0,0-1 0,0 1 0,0 0 1,-1-1-1,-5 5 0,7-9-3946,1-5-3096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8.325"/>
    </inkml:context>
    <inkml:brush xml:id="br0">
      <inkml:brushProperty name="width" value="0.025" units="cm"/>
      <inkml:brushProperty name="height" value="0.025" units="cm"/>
      <inkml:brushProperty name="color" value="#E71224"/>
    </inkml:brush>
  </inkml:definitions>
  <inkml:trace contextRef="#ctx0" brushRef="#br0">155 10 16944,'0'0'7234,"-10"-3"-5724,10 3-1509,-3-1 30,-1 0 1,1 0-1,0 0 1,-1 0-1,1 0 0,0 1 1,-1 0-1,1 0 1,-1 0-1,1 0 1,0 0-1,-1 0 1,1 1-1,-1 0 1,1 0-1,0 0 1,0 0-1,-1 0 1,1 1-1,0-1 1,0 1-1,0 0 1,1 0-1,-1 0 1,0 0-1,1 0 1,-1 1-1,1-1 1,-4 5-1,1 0-101,0-1-1,0 1 0,0 0 1,1 0-1,0 1 0,0-1 1,1 1-1,0 0 1,1 0-1,-1 0 0,1 0 1,-1 13-1,4-20 11,0 0-1,0 0 1,0 0-1,0 0 1,0 0-1,0 0 1,0 0-1,0 0 1,0-1 0,1 1-1,-1 0 1,0-1-1,0 1 1,1-1-1,-1 1 1,1-1 0,-1 0-1,0 1 1,1-1-1,-1 0 1,1 0-1,-1 0 1,0 0-1,1 0 1,-1 0 0,3-1-1,41-2-368,-6-5-259,-31 6 648,1 0 0,0 0 1,-1 1-1,1 0 0,0 1 0,0-1 1,-1 2-1,14 1 0,-21-2 39,0 0 1,0 1-1,0-1 0,0 0 0,0 0 1,-1 1-1,1-1 0,0 1 1,0-1-1,0 1 0,-1-1 0,1 1 1,0 0-1,-1-1 0,1 1 0,-1 0 1,1-1-1,0 1 0,-1 0 1,0 0-1,1-1 0,-1 1 0,1 0 1,-1 0-1,0 0 0,0 0 0,1 1 1,-7 28 195,2-21-127,-1 1 1,0-1-1,-12 16 0,16-24-71,-14 19-160,-2 0-1,0 0 0,-1-2 0,-36 29 0,52-45-387,-4 0-602,5-8-2860,1-18-1582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9.113"/>
    </inkml:context>
    <inkml:brush xml:id="br0">
      <inkml:brushProperty name="width" value="0.025" units="cm"/>
      <inkml:brushProperty name="height" value="0.025" units="cm"/>
      <inkml:brushProperty name="color" value="#E71224"/>
    </inkml:brush>
  </inkml:definitions>
  <inkml:trace contextRef="#ctx0" brushRef="#br0">106 1 19218,'0'0'1810,"-8"8"-75,1 1-1548,1 0 0,0 1 1,0 0-1,1 0 0,0 0 1,0 0-1,1 1 0,1 0 0,0 0 1,0 0-1,-1 12 0,0 21-62,2 0 0,1 0 0,7 52 0,-3-72-16,0 1-1,2 0 0,1-1 1,2 0-1,0 0 0,1-1 1,12 23-1,-21-46-101,0 0 0,0 0 0,0-1-1,0 1 1,0 0 0,0 0 0,0 0 0,0 0 0,0 0 0,0 0 0,0 0-1,0-1 1,0 1 0,0 0 0,0 0 0,1 0 0,-1 0 0,0 0 0,0 0-1,0 0 1,0-1 0,0 1 0,0 0 0,0 0 0,0 0 0,0 0-1,0 0 1,1 0 0,-1 0 0,0 0 0,0 0 0,0 0 0,0 0 0,0 0-1,0 0 1,0 0 0,1 0 0,-1 0 0,0 0 0,0 0 0,0 0 0,0 0-1,0 0 1,0 0 0,1 0 0,-1 0 0,0 0 0,0 0 0,0 0 0,0 0-1,0 0 1,0 0 0,0 0 0,1 0 0,-1 0 0,0 0 0,0 0-1,0 0 1,0 1 0,0-1 0,0 0 0,0 0 0,0 0 0,0 0 0,3-20 196,-3-25-79,-3 30-133,-1 1-1,0-1 1,-1 1 0,-1 1-1,0-1 1,-1 1 0,0 0-1,-1 0 1,0 1 0,-1 0-1,-12-12 1,21 24 1,0-1 0,-1 1 0,1-1 0,0 1 0,-1 0 0,1-1 0,-1 1 0,1 0 0,-1-1 0,1 1 0,0 0 1,-1-1-1,1 1 0,-1 0 0,1 0 0,-1 0 0,0 0 0,1-1 0,-1 1 0,1 0 0,-1 0 0,1 0 0,-1 0 0,1 0 0,-1 0 0,1 0 0,-1 0 0,1 1 0,-1-1 0,0 0 0,1 0 1,-1 0-1,0 1 0,-4 18-135,11 27 54,-4-42 81,0 0 0,1 1-1,0-1 1,0 0 0,0-1 0,0 1 0,1 0-1,-1-1 1,1 0 0,0 0 0,0 0 0,0 0-1,0 0 1,1-1 0,-1 0 0,1 0-1,-1 0 1,1-1 0,0 1 0,0-1 0,0 0-1,-1 0 1,9-1 0,-5 1 16,1 0 1,-1-1-1,0-1 0,1 1 1,-1-1-1,0-1 0,1 1 1,-1-1-1,0-1 1,0 0-1,0 0 0,-1 0 1,10-6-1,-2-3 29,-1 0 0,-1-1 0,0-1 0,0 0-1,-1 0 1,-1-1 0,0-1 0,-2 0 0,1 0 0,9-26 0,-26 61-15,1 1 0,-5 30 0,8-36-3,1-5 5,1-1 1,-1 1-1,1 0 0,1-1 0,0 1 1,0 0-1,1-1 0,0 1 0,3 14 1,-3-21-17,0 0 0,-1 0 0,1 0 1,0 0-1,0-1 0,0 1 1,1 0-1,-1-1 0,0 1 0,1-1 1,-1 1-1,1-1 0,-1 0 1,1 1-1,0-1 0,-1 0 0,1 0 1,3 1-1,-2-1 13,1-1-1,-1 1 1,1-1-1,0 0 1,-1 1 0,1-2-1,0 1 1,-1 0 0,1-1-1,-1 0 1,1 1 0,-1-1-1,7-3 1,7-5 16,0 0 1,-1-1-1,0 0 0,-1-1 1,0-1-1,-1 0 0,19-22 1,-18 19-29,0 1 0,0 0-1,2 1 1,-1 0 0,37-20 0,-51 33-2,-1-1-1,0 0 0,0 1 1,0-1-1,0 0 0,1 1 1,-1-1-1,0 1 1,0 0-1,1-1 0,-1 1 1,0 0-1,1 0 0,-1 0 1,1 0-1,-1 0 1,0 0-1,1 0 0,-1 0 1,0 1-1,0-1 0,1 1 1,-1-1-1,0 1 1,0-1-1,1 1 0,-1-1 1,0 1-1,0 0 1,0 0-1,0 0 0,0 0 1,0-1-1,0 1 0,0 1 1,0-1-1,-1 0 1,1 0-1,0 0 0,-1 0 1,1 0-1,-1 1 0,1-1 1,-1 0-1,1 1 1,-1 1-1,2 9 83,0 1 1,-2-1-1,1 0 0,-3 20 0,2 8-119,0-39 35,0 1 1,0-1-1,0 0 1,0 0-1,1 0 1,-1 0-1,0 0 1,1 0-1,-1 0 1,0 0-1,1 0 1,-1 0-1,1 0 1,0 0-1,-1 0 1,1 0-1,0 0 1,0-1-1,-1 1 1,1 0-1,0-1 1,0 1-1,0 0 1,0-1-1,0 1 1,0-1-1,0 1 1,0-1 0,0 0-1,0 1 1,0-1-1,0 0 1,0 0-1,0 0 1,1 0-1,-1 0 1,0 0-1,0 0 1,0 0-1,0 0 1,0 0-1,0-1 1,0 1-1,0 0 1,0-1-1,0 1 1,0-1-1,2 0 1,6-3 40,-1-1-1,1 0 1,-1 0 0,9-8-1,-15 12-52,16-13 26,-8 5-72,0 0 0,1 1-1,0 0 1,1 1 0,0 0 0,0 1 0,1 0-1,-1 1 1,1 0 0,20-4 0,-32 9 53,1 1 1,-1-1-1,1 0 0,-1 0 1,1 0-1,-1 1 0,1-1 1,-1 1-1,1-1 1,-1 1-1,0 0 0,1-1 1,-1 1-1,0 0 0,0 0 1,0 0-1,0 0 1,1 0-1,-1 0 0,0 0 1,-1 0-1,1 1 1,0-1-1,0 0 0,0 1 1,-1-1-1,1 0 0,-1 1 1,1-1-1,-1 1 1,1 1-1,-1-1 21,1-1 1,-1 1-1,1 0 0,0 0 0,0-1 1,0 1-1,0 0 0,0-1 1,0 1-1,0-1 0,0 1 0,0-1 1,1 0-1,-1 1 0,1-1 1,-1 0-1,1 0 0,-1 0 0,1 0 1,0 0-1,0 0 0,2 0 1,1 0 30,-1-1 0,1 0 0,-1 0 0,1-1 0,-1 1 0,1-1 1,-1 0-1,0 0 0,0-1 0,1 1 0,-1-1 0,7-4 1,50-35-40,-12 8-1308,-27 22-1077,-6 4-4213,-9 6-4370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39.844"/>
    </inkml:context>
    <inkml:brush xml:id="br0">
      <inkml:brushProperty name="width" value="0.025" units="cm"/>
      <inkml:brushProperty name="height" value="0.025" units="cm"/>
      <inkml:brushProperty name="color" value="#E71224"/>
    </inkml:brush>
  </inkml:definitions>
  <inkml:trace contextRef="#ctx0" brushRef="#br0">5 0 14958,'0'49'3794,"1"-21"-3269,-3 72 122,-1-50-582,3 0 1,8 74-1,-7-120-65,-1 0 0,1 0 0,0 0 0,1 0 0,-1-1 0,1 1 0,-1-1 0,1 1 0,4 5-1,-5-9 1,-1 1-1,1 0 0,0-1 0,0 1 0,0 0 0,-1-1 0,1 1 0,0-1 0,0 0 0,0 1 0,0-1 0,0 0 0,0 1 0,0-1 1,0 0-1,0 0 0,0 0 0,0 0 0,0 0 0,0 0 0,0 0 0,0 0 0,0 0 0,0-1 0,0 1 0,0 0 0,0-1 0,0 1 1,0 0-1,0-1 0,-1 1 0,1-1 0,0 0 0,0 1 0,0-1 0,-1 0 0,1 1 0,0-1 0,-1 0 0,1 0 0,-1 0 0,1 1 1,-1-1-1,1-1 0,14-18 132,0 0-1,13-26 1,-16 24-37,2 0-1,21-26 0,-25 37 50,1 0 0,-1 1 0,2 0 0,23-15 0,-32 23-110,0 0-1,1 1 0,-1-1 0,1 1 0,0-1 1,0 1-1,-1 0 0,1 0 0,0 1 0,6-1 1,-8 1-36,0 0 1,1 1-1,-1-1 1,0 1 0,0-1-1,0 1 1,0 0 0,0 0-1,0 0 1,0 0 0,-1 0-1,1 0 1,0 0-1,0 1 1,-1-1 0,1 1-1,-1-1 1,1 1 0,-1-1-1,2 4 1,2 4 40,-1-1-1,0 1 1,0 0 0,-1 0-1,0 1 1,-1-1-1,0 1 1,2 18 0,-2 86 65,-2-75-139,-4 0-665,3-32-5682,-2-21 195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0.318"/>
    </inkml:context>
    <inkml:brush xml:id="br0">
      <inkml:brushProperty name="width" value="0.025" units="cm"/>
      <inkml:brushProperty name="height" value="0.025" units="cm"/>
      <inkml:brushProperty name="color" value="#E71224"/>
    </inkml:brush>
  </inkml:definitions>
  <inkml:trace contextRef="#ctx0" brushRef="#br0">18 117 18033,'0'0'523,"10"3"-48,-4 0-385,0-1-1,1 0 0,-1 0 0,1-1 0,-1 0 0,1 0 1,11 0-1,-15-1-75,0-1 1,0 1-1,0-1 0,0 0 1,-1 1-1,1-1 0,0-1 1,-1 1-1,1 0 1,0-1-1,-1 1 0,0-1 1,1 1-1,-1-1 1,0 0-1,0 0 0,0 0 1,0-1-1,0 1 0,-1 0 1,1-1-1,-1 1 1,1-1-1,1-4 0,-2 4-6,0 1 0,0-1 0,0 1 0,0-1 0,0 1 0,0-1 0,-1 1 0,1-1 0,-1 0 0,0 1 0,0-1 0,0 0 0,0 1 0,0-1 0,-1 0-1,1 1 1,-1-1 0,0 0 0,0 1 0,0-1 0,0 1 0,0 0 0,0-1 0,0 1 0,-1 0 0,0 0 0,1-1 0,-1 1 0,0 1 0,0-1 0,-2-2 0,1 3-3,1-1 0,-1 1 1,1 0-1,-1 0 1,1 1-1,-1-1 0,0 0 1,0 1-1,1 0 1,-1-1-1,0 1 0,0 0 1,1 1-1,-1-1 1,0 0-1,0 1 0,1 0 1,-1-1-1,0 1 1,1 0-1,-1 0 0,1 1 1,-1-1-1,1 0 1,0 1-1,-1 0 0,1-1 1,0 1-1,0 0 1,-2 2-1,-2 3-12,1 0 1,0 0-1,0 1 0,0-1 0,1 1 1,0 0-1,1 0 0,-1 1 0,2-1 1,-1 1-1,1 0 0,1-1 0,-1 1 1,1 0-1,1 0 0,0 0 0,0 0 1,3 16-1,-3-23 4,1 0 0,-1 0 0,0 0 0,1 0 0,0-1 0,-1 1 0,1 0 0,0 0 0,0 0 0,0-1 0,0 1 0,0 0-1,1-1 1,-1 1 0,0-1 0,1 0 0,-1 1 0,1-1 0,0 0 0,-1 0 0,1 0 0,3 1 0,-2-1 7,0 0 0,1 0-1,-1-1 1,1 1 0,-1-1 0,1 0-1,0 0 1,-1-1 0,1 1 0,-1-1 0,6-1-1,8-3 99,-1-2-1,0 1 0,28-19 1,-41 24-72,20-12 52,0 1-1,30-12 1,-47 22-35,1-1 0,0 1 0,0 1 0,0-1 0,0 1 0,0 0 0,1 1 0,-1-1 0,0 2-1,0-1 1,0 1 0,0 0 0,8 2 0,-13-3 19,-1 1 0,0-1 0,0 1 0,1-1-1,-1 1 1,0-1 0,0 1 0,0-1 0,0 1 0,0 0-1,0 0 1,0 0 0,0-1 0,0 1 0,0 0 0,0 0-1,0 0 1,-1 0 0,1 1 0,0-1 0,-1 0 0,1 0 0,0 3 1265,-20-28 2555,14 17-3496,-50-47 523,42 44-1395,1-1 0,1 0 0,-20-25 0,39 36-3867,24-2 424,3 2 167,7 0-1874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0.966"/>
    </inkml:context>
    <inkml:brush xml:id="br0">
      <inkml:brushProperty name="width" value="0.025" units="cm"/>
      <inkml:brushProperty name="height" value="0.025" units="cm"/>
      <inkml:brushProperty name="color" value="#E71224"/>
    </inkml:brush>
  </inkml:definitions>
  <inkml:trace contextRef="#ctx0" brushRef="#br0">137 241 13581,'-7'-2'3459,"-2"-1"-2999,1 1 0,-1 1 0,0-1 0,0 1 0,0 1 0,-12 0 0,18 1-441,1-1-1,-1 0 0,1 1 1,0 0-1,-1-1 0,1 1 1,0 0-1,-1 0 0,1 0 1,0 1-1,0-1 0,0 0 0,0 1 1,0-1-1,0 1 0,1 0 1,-1 0-1,0 0 0,1 0 1,-1 0-1,1 0 0,0 0 1,0 0-1,0 0 0,0 1 1,0-1-1,0 0 0,0 1 0,1-1 1,-1 1-1,1 3 0,-1 5-26,0-1 0,0 1-1,1 0 1,1 0-1,0 0 1,0-1 0,1 1-1,5 14 1,-6-23 10,0 1-1,0 0 1,0-1 0,0 1 0,0-1 0,1 0 0,-1 1 0,1-1-1,0 0 1,0 0 0,0 0 0,0 0 0,0 0 0,0-1 0,0 1-1,1 0 1,-1-1 0,0 0 0,1 1 0,-1-1 0,1 0-1,0-1 1,-1 1 0,1 0 0,0-1 0,0 1 0,-1-1 0,1 0-1,0 0 1,0 0 0,-1 0 0,1 0 0,0-1 0,0 1 0,-1-1-1,1 0 1,4-2 0,-2 1 31,1-1 0,-1 1-1,1-1 1,-1-1 0,0 1 0,-1-1-1,1 0 1,-1 0 0,1 0 0,-1-1-1,0 1 1,-1-1 0,1 0 0,-1 0-1,0 0 1,0-1 0,-1 1 0,1-1-1,1-7 1,0 0 11,0 0 1,-1 0-1,-1 0 0,0 0 0,-1-1 1,0 1-1,-2-23 0,1 35-26,0-1 0,0 1 0,0-1 0,-1 1 0,1 0 0,0-1 0,-1 1 0,1-1 0,-1 1 0,1 0 0,-1-1 0,0 1 0,1 0 0,-1 0 0,0 0 0,0 0 0,0-1 0,0 1 0,0 0 0,0 0 0,0 1 0,-1-1 0,1 0 0,0 0 0,0 1 0,-1-1 0,-1 0 0,2 1-13,0 0-1,-1 0 1,1 0-1,0 0 0,0 0 1,0 1-1,0-1 0,0 0 1,0 1-1,0-1 1,0 1-1,0-1 0,0 1 1,0 0-1,0-1 0,0 1 1,1 0-1,-1 0 1,0 0-1,0-1 0,1 1 1,-1 0-1,0 0 0,1 0 1,-1 0-1,1 0 1,-1 0-1,1 0 0,0 0 1,0 0-1,-1 1 0,1-1 1,0 0-1,0 0 1,0 1-1,-3 15 1,1 0 0,1-1 0,0 1-1,4 32 1,-3-42-10,1 0 1,0-1-1,1 0 0,-1 1 0,2-1 0,-1 0 0,0 0 0,1 0 1,0 0-1,1 0 0,-1-1 0,1 1 0,0-1 0,0 0 0,8 7 1,-9-10 19,0 0 1,0 0 0,0 0-1,0-1 1,0 1 0,0-1-1,0 0 1,1 0 0,-1 0 0,0-1-1,1 1 1,-1-1 0,0 1-1,1-1 1,-1 0 0,1-1-1,-1 1 1,0 0 0,1-1 0,-1 0-1,0 0 1,1 0 0,-1 0-1,0 0 1,0-1 0,0 1-1,0-1 1,0 0 0,0 0-1,-1 0 1,1 0 0,-1-1 0,3-2-1,6-6 140,-1 0 0,0-1 0,-1 0 0,0 0-1,-1-1 1,7-13 0,-6 6-58,-2 0-1,0 0 1,-1 0 0,-1-1-1,-1 1 1,-1-1-1,-1 0 1,0 0 0,-3-22-1,-3 104-215,2-42 146,0 0-1,1 0 0,1 1 0,1-1 0,1 0 0,4 21 0,-6-38-16,0 0-1,1-1 1,-1 1-1,0-1 0,1 1 1,-1-1-1,1 0 1,0 1-1,-1-1 0,1 1 1,0-1-1,0 0 0,0 0 1,0 0-1,0 1 1,0-1-1,0 0 0,0 0 1,0 0-1,1 0 1,-1-1-1,0 1 0,1 0 1,-1 0-1,1-1 1,-1 1-1,0-1 0,1 1 1,-1-1-1,1 0 1,0 0-1,-1 1 0,1-1 1,2-1-1,-1 0 60,0 0-1,0 0 1,0 0-1,0 0 1,0-1 0,0 0-1,-1 0 1,1 1-1,-1-1 1,1-1 0,-1 1-1,0 0 1,0-1-1,0 1 1,0-1 0,2-3-1,12-26 122,-2-1 0,-1-1 0,-2 0 0,-1 0 0,-2-1 0,8-69-1,-18 156-218,0 41 56,3-84-59,-1 0 0,1 0 1,1 0-1,0-1 0,0 1 1,1 0-1,4 11 0,-6-18-79,0-1 0,-1 1 0,1-1 0,0 0 1,0 1-1,0-1 0,0 0 0,0 1 0,0-1 0,0 0 0,0 0 0,1 0 0,-1 0 0,0 0 0,1 0 0,-1 0 0,1 0 0,-1-1 0,1 1 1,-1 0-1,1-1 0,0 0 0,-1 1 0,3-1 0,-2 0-190,1 0 0,0-1 1,-1 0-1,1 1 0,-1-1 0,1 0 1,-1 0-1,0 0 0,1-1 1,-1 1-1,0 0 0,0-1 0,3-2 1,5-6-1768,0 0 0,-1-1 0,0 0 0,9-15 0,7-15-5977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1.488"/>
    </inkml:context>
    <inkml:brush xml:id="br0">
      <inkml:brushProperty name="width" value="0.025" units="cm"/>
      <inkml:brushProperty name="height" value="0.025" units="cm"/>
    </inkml:brush>
  </inkml:definitions>
  <inkml:trace contextRef="#ctx0" brushRef="#br0">1 73 13613,'0'12'2178,"0"6"-1423,1 0 1,0 0-1,2 0 0,0 0 1,1 0-1,0 0 1,2-1-1,0 0 0,1 0 1,1 0-1,16 26 1,-15-32-490,1 0 1,0-1 0,0 0 0,1 0-1,0-1 1,1-1 0,0 0 0,18 10 0,-22-14-94,1-1 0,-1 1 0,1-1 0,-1-1 0,1 1 0,0-2 0,0 1 0,0-1 0,0 0 0,1-1 0,-1 0 0,0-1 0,0 0 0,15-3 0,-19 2-99,0 0 0,0-1 0,0 0-1,0 1 1,0-2 0,-1 1 0,1 0 0,-1-1 0,0 0-1,0 0 1,0 0 0,0-1 0,-1 1 0,0-1-1,0 0 1,0 1 0,0-2 0,-1 1 0,0 0-1,0 0 1,0-1 0,1-7 0,1-6 129,-1-1 0,0 1-1,-2-1 1,0 0 0,-2-21 0,0 29-202,-1 1 0,0-1 1,-1 1-1,0 0 0,-1 0 0,0 0 0,-1 0 1,0 1-1,-9-14 0,11 19-4,0 0 0,-1 0 0,1 0 1,-1 1-1,0-1 0,0 1 0,-1 0 0,1 0 0,-1 1 0,0-1 1,0 1-1,0 0 0,-1 0 0,1 1 0,0 0 0,-1 0 0,0 0 1,0 0-1,1 1 0,-7-1 0,11 2-60,1 0 0,-1 0-1,1 0 1,0 0 0,-1-1 0,1 1 0,-1 0-1,1 0 1,-1 0 0,1 0 0,-1 0-1,1 0 1,-1 0 0,1 0 0,0 0 0,-1 0-1,1 0 1,-1 1 0,1-1 0,-1 0 0,1 0-1,0 0 1,-1 1 0,1-1 0,-1 0 0,1 0-1,0 1 1,-1-1 0,1 0 0,0 1-1,-1-1 1,1 0 0,0 1 0,0-1 0,-1 0-1,1 1 1,0-1 0,0 1 0,0-1 0,-1 1-1,1-1 1,0 0 0,0 1 0,0-1 0,0 1-1,0-1 1,0 1 0,0-1 0,0 1 0,0-1-1,0 0 1,0 1 0,0-1 0,1 1-1,-1-1 1,0 1 0,0-1 0,1 1 0,-1 1-441,1-1 1,0 0 0,0 0 0,0 1 0,0-1-1,0 0 1,0 0 0,1 0 0,-1 0 0,0 0-1,0 0 1,1-1 0,-1 1 0,1 0 0,-1-1 0,3 2-1,19-1-9713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1.325"/>
    </inkml:context>
    <inkml:brush xml:id="br0">
      <inkml:brushProperty name="width" value="0.025" units="cm"/>
      <inkml:brushProperty name="height" value="0.025" units="cm"/>
      <inkml:brushProperty name="color" value="#E71224"/>
    </inkml:brush>
  </inkml:definitions>
  <inkml:trace contextRef="#ctx0" brushRef="#br0">92 1 10666,'0'0'11793,"-9"10"-11681,-37 54-71,42-57 2,0 0 1,0 1-1,1-1 1,0 1-1,0 0 0,1 0 1,0 0-1,1 0 0,-2 14 1,3-22-42,1 1-1,-1 0 1,1-1 0,-1 1-1,1-1 1,-1 1 0,1-1 0,-1 1-1,1-1 1,0 1 0,-1-1 0,1 1-1,0-1 1,-1 0 0,1 0 0,0 1-1,-1-1 1,1 0 0,0 0-1,-1 0 1,1 0 0,0 1 0,0-1-1,-1 0 1,1 0 0,0-1 0,1 1-1,30 0 112,-23 0-103,45-4-474,-40 2 363,0 1-1,0 0 1,0 1-1,0 1 0,0 0 1,17 4-1,-30-5 143,0 1 0,0-1 0,0 1 0,0-1 0,0 1 0,0-1 0,0 1 0,-1-1 0,1 1 0,0 0 0,0 0 0,-1-1 0,1 1 0,0 0 0,-1 0 0,1 0-1,-1 0 1,1 0 0,-1-1 0,1 1 0,-1 0 0,0 0 0,0 0 0,1 0 0,-1 0 0,0 1 0,0-1 0,0 0 0,0 0 0,0 0 0,0 0 0,0 0 0,0 0 0,-1 0 0,1 0 0,0 0 0,-1 0 0,1 0 0,-1 0 0,1 0-1,-1-1 1,1 1 0,-1 0 0,1 0 0,-1 0 0,0 0 0,0 0 0,-34 39 1378,19-26-1154,-1-1 0,0 0-1,-22 11 1,-12-2-2280,44-21 437,0 1 1,0-1-1,0 0 1,-1 0 0,-9-1-1,0-1-13140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2.446"/>
    </inkml:context>
    <inkml:brush xml:id="br0">
      <inkml:brushProperty name="width" value="0.025" units="cm"/>
      <inkml:brushProperty name="height" value="0.025" units="cm"/>
      <inkml:brushProperty name="color" value="#E71224"/>
    </inkml:brush>
  </inkml:definitions>
  <inkml:trace contextRef="#ctx0" brushRef="#br0">78 334 12460,'0'-11'3208,"1"-3"-2216,0-1 555,0-1 0,-1 0 0,-2-19 0,2 35-1514,0-1-1,0 1 1,0 0-1,0-1 1,0 1-1,0-1 1,0 1-1,0 0 1,0-1-1,0 1 1,0-1-1,-1 1 1,1 0-1,0-1 1,0 1-1,0 0 0,0-1 1,-1 1-1,1 0 1,0-1-1,0 1 1,-1 0-1,1-1 1,0 1-1,-1 0 1,1 0-1,0-1 1,-1 1-1,1 0 1,0 0-1,-1 0 1,1-1-1,0 1 1,-1 0-1,1 0 1,-1 0-1,1 0 1,0 0-1,-1 0 1,1 0-1,-1 0 1,1 0-1,0 0 1,-1 0-1,1 0 1,-1 0-1,1 0 0,0 0 1,-1 1-1,1-1 1,-1 0-1,1 0 1,0 0-1,-1 1 1,1-1-1,0 0 1,-1 0-1,1 1 1,-17 19 954,9 0-992,0 0 0,1 1-1,1 0 1,1 0 0,0 0-1,2 0 1,1 1 0,0-1-1,2 1 1,3 30 0,-3-50 1,0-1 1,0 0 0,0 0-1,1 0 1,-1 1 0,0-1-1,1 0 1,-1 0 0,1 0-1,-1 0 1,1 0 0,0 0-1,-1 0 1,1 0 0,0 0-1,0 0 1,0 0-1,-1 0 1,1 0 0,0 0-1,0-1 1,0 1 0,1 0-1,-1-1 1,0 1 0,2 0-1,-1-1 3,0 0 0,0 0 0,0 0 0,0-1 0,0 1 0,0-1 0,0 1 0,0-1 0,0 1 0,0-1-1,0 0 1,-1 0 0,1 0 0,2-2 0,5-4 36,0 0 0,0 0 1,-1-1-1,11-13 0,13-25 28,-26 35-62,1 1 0,0-1 0,0 2 0,1-1 0,12-10 0,-20 19-10,0 1 0,0 0 0,1-1 0,-1 1 0,0 0 0,0 0 0,1-1 0,-1 1 0,0 0 0,1 0 0,-1-1 0,0 1 0,1 0 0,-1 0 0,1 0 0,-1-1 0,0 1 0,1 0 0,-1 0 0,0 0 0,1 0 0,-1 0 0,1 0 0,-1 0 0,1 0 0,-1 0 0,0 0 0,1 0 0,-1 0 0,1 0 0,-1 0 0,0 0 0,1 1 0,-1-1 0,0 0 0,1 0 0,-1 0 0,0 1 0,1-1 0,-1 0 0,0 0 0,1 1 0,-1-1 0,0 0-1,1 1 1,-1-1 0,0 0 0,0 1 0,0-1 0,1 0 0,-1 1 0,3 22-358,-3-22 365,2 43 18,-2 0-1,-1 1 0,-3-1 0,-2 0 1,-1-1-1,-26 82 0,25-100 97,-2 0 0,-1-1 0,-1 0 1,-1 0-1,-24 32 0,37-55-107,-1-1-1,1 1 1,-1 0 0,1 0 0,-1-1 0,1 1 0,-1 0 0,0-1-1,1 1 1,-1 0 0,0-1 0,1 1 0,-1-1 0,0 1-1,0-1 1,0 0 0,1 1 0,-1-1 0,0 0 0,0 0 0,0 1-1,0-1 1,0 0 0,0 0 0,-1 0 0,1-1-8,1 1 0,-1-1 1,0 0-1,1 0 0,-1 0 0,1 1 1,-1-1-1,1 0 0,0 0 0,-1 0 1,1 0-1,0 0 0,0 0 0,-1 0 1,1 0-1,0 0 0,0 1 0,0-1 1,0-1-1,6-53-207,-1 38 201,1 1 1,0-1-1,2 1 1,0 1-1,11-17 0,58-75 20,-22 31-39,-25 33 42,44-90 1,-67 118-7,0-1-1,-1 1 1,-1-1-1,-1 0 1,0 0-1,-1 0 1,-1-1-1,0 1 1,-1-1-1,-2-20 1,1 35-16,0 0 1,0 0 0,-1 1 0,1-1-1,0 0 1,-1 0 0,0 1 0,1-1-1,-1 0 1,0 1 0,0-1 0,0 0-1,0 1 1,0-1 0,0 1 0,0 0-1,0-1 1,0 1 0,-1 0 0,1 0-1,-1 0 1,1 0 0,-1 0 0,1 0-1,-1 0 1,0 0 0,1 1 0,-1-1-1,0 1 1,0-1 0,1 1 0,-1 0-1,0-1 1,-2 1 0,1 0-14,0 1 1,0-1-1,-1 0 1,1 1-1,0 0 0,0 0 1,0 0-1,-1 0 1,1 1-1,0-1 0,1 1 1,-1-1-1,0 1 0,0 0 1,1 0-1,-1 1 1,-3 3-1,-2 4-3,0 0 0,1 0-1,0 0 1,1 1 0,0 0 0,1 1 0,0-1-1,0 1 1,2 0 0,-1 0 0,1 0 0,1 1-1,0-1 1,1 23 0,1-34 19,0 0 0,0 0 0,0 0 0,1-1 0,-1 1 0,1 0 0,-1 0 0,1 0 0,-1 0 0,1-1 0,-1 1 0,1 0 0,-1 0 0,1-1 0,0 1 0,0-1 1,-1 1-1,1 0 0,0-1 0,0 1 0,0-1 0,-1 0 0,1 1 0,0-1 0,0 0 0,0 1 0,0-1 0,0 0 0,0 0 0,0 0 0,0 0 0,0 0 0,0 0 0,0 0 0,0 0 0,-1 0 0,1-1 0,0 1 0,0 0 0,1-1 0,39-13 145,-2-6-13,59-23 0,-81 38-112,0 0 1,1 0 0,-1 2-1,1 0 1,0 1-1,25 1 1,-41 1 66,1 0 0,-1 0 0,0 1 0,0-1 0,0 1 0,0-1 0,0 1 0,0 0 0,0 0 1,0 0-1,0 0 0,0 0 0,0 0 0,0 0 0,-1 1 0,1-1 0,-1 1 0,1-1 0,-1 1 0,1 0 0,-1-1 0,0 1 0,0 0 0,0 0 0,0 0 0,1 2 0,-56-128 1456,56 123-1567,-1 1 1,1 0-1,-1 0 1,1 0-1,-1 0 0,0 0 1,1 0-1,-1 1 1,1-1-1,-1 0 1,0 1-1,1-1 0,-1 1 1,0-1-1,1 1 1,0 1-1,5 0 12,-1 0 0,1 0-1,0 0 1,0-1 0,0 0 0,0 0-1,0-1 1,0 0 0,0 0 0,0-1-1,0 1 1,0-2 0,0 1 0,0-1-1,0 0 1,-1 0 0,1-1 0,-1 0 0,1 0-1,-1 0 1,0-1 0,0 0 0,-1 0-1,9-9 1,-7 7 31,0-1-1,0 1 1,-1-2-1,0 1 1,-1-1-1,1 0 1,-1 0 0,-1 0-1,0 0 1,0-1-1,-1 0 1,0 0-1,0 0 1,-1 0 0,0-1-1,0 1 1,-1-18-1,-1 26-10,0 0 0,0 1 0,0-1 0,0 0 0,0 0 0,0 1 1,0-1-1,-1 0 0,1 0 0,0 1 0,0-1 0,-1 0 0,1 1 0,-1-1 0,1 0 0,0 1 0,-1-1 0,1 1 0,-1-1 0,0 1 0,1-1 0,-1 1 0,1-1 0,-1 1 0,0-1 0,1 1 0,-1 0 0,0-1 0,0 1 0,1 0 0,-1 0 1,0 0-1,1-1 0,-1 1 0,0 0 0,0 0 0,0 0 0,1 0 0,-1 0 0,0 0 0,0 1 0,-2-1-9,1 1 1,-1-1-1,1 1 0,0 0 0,-1 0 1,1 0-1,0 0 0,0 0 0,0 0 1,0 1-1,0-1 0,-3 3 1,-3 5-8,1 1 1,0 0-1,1 0 1,0 0 0,1 1-1,0-1 1,0 1 0,1 1-1,-5 21 1,3-7 48,2 0 0,1 0 1,0 37-1,2-60-48,1-1-1,0 0 1,0 1 0,0-1 0,1 0-1,-1 0 1,0 1 0,1-1 0,0 0-1,-1 0 1,1 0 0,0 0 0,0 0-1,0 0 1,1 0 0,-1 0 0,0 0-1,1 0 1,-1 0 0,1-1 0,-1 1-1,1-1 1,0 1 0,3 1 0,-3-2-158,1-1 1,-1 1-1,1-1 1,0 1-1,-1-1 1,1 0-1,0 0 1,-1 0-1,1 0 0,0 0 1,-1-1-1,1 1 1,0-1-1,-1 0 1,1 0-1,-1 0 1,1 0-1,-1 0 1,0 0-1,1-1 1,1-1-1,27-23-3978,3-7-2904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3.548"/>
    </inkml:context>
    <inkml:brush xml:id="br0">
      <inkml:brushProperty name="width" value="0.025" units="cm"/>
      <inkml:brushProperty name="height" value="0.025" units="cm"/>
      <inkml:brushProperty name="color" value="#E71224"/>
    </inkml:brush>
  </inkml:definitions>
  <inkml:trace contextRef="#ctx0" brushRef="#br0">124 377 14606,'0'0'9000,"-10"3"-8300,4-2-680,1 1 0,0 0 0,0 0 0,0 1 0,0-1 0,0 1 0,0 0 0,1 1 0,-1-1 0,1 1 1,0 0-1,0 0 0,0 0 0,1 0 0,0 1 0,-1 0 0,2-1 0,-1 1 0,0 0 0,-3 11 0,2-7-23,0 0 0,1 0 0,0 0-1,0 1 1,1 0 0,0-1-1,1 1 1,0 0 0,0 0 0,1-1-1,0 1 1,3 13 0,-3-21-8,1-1 0,-1 0-1,0 0 1,1 1 0,0-1 0,-1 0 0,1 0 0,0 0 0,-1 0 0,1 0 0,0 0 0,0 0 0,0 0 0,0 0 0,0 0-1,0 0 1,0-1 0,0 1 0,0 0 0,0-1 0,1 1 0,-1-1 0,0 1 0,3 0 0,-1-1-42,0 0 1,0 0-1,0 0 1,1 0 0,-1-1-1,0 1 1,0-1-1,0 1 1,0-1-1,4-2 1,1 0-217,1-1-1,-1-1 1,0 1 0,-1-1 0,1-1-1,9-8 1,-5 0-592,0 0 0,-2 0 1,0-1-1,0-1 0,-1 0 0,-1 0 0,-1 0 0,0-1 1,-2 0-1,1-1 0,4-35 0,-3-5 1368,-2-1 1,-4-76-1,-1 126-254,-4-43 1091,4 49-1190,-1 1-1,1 0 1,-1 0-1,1 0 0,-1 0 1,0 0-1,0 0 1,0 0-1,0 0 0,0 0 1,0 0-1,-1 1 1,1-1-1,-1 0 0,1 1 1,-1-1-1,1 1 1,-1-1-1,-3-1 1,5 3-107,-1 0 1,0 0 0,0 0 0,0-1 0,0 1 0,0 0 0,0 0 0,0 0 0,0 0 0,0 1 0,0-1 0,0 0 0,1 0 0,-1 1 0,0-1 0,0 0 0,0 1 0,0-1 0,0 1 0,1-1 0,-1 1 0,0-1 0,0 1 0,1-1 0,-1 1 0,1 0 0,-1 0 0,0-1 0,1 1 0,-1 0 0,0 1-1,-16 32 238,14-27-188,-10 23 153,2 0-1,1 0 1,1 1 0,2 0 0,1 0-1,2 1 1,0-1 0,3 43-1,0-71-218,1-1 0,0 0 0,0 1 0,0-1 0,0 0 0,1 1 0,-1-1 0,1 0 0,-1 1 0,1-1 0,0 0 0,0 0 0,0 0 0,0 0 0,0 0 0,0 0-1,1 0 1,-1 0 0,0 0 0,1 0 0,0-1 0,-1 1 0,1-1 0,0 1 0,0-1 0,0 0 0,0 0 0,0 0 0,0 0 0,0 0 0,1 0 0,-1 0 0,0-1-1,0 1 1,1-1 0,-1 1 0,0-1 0,1 0 0,-1 0 0,0 0 0,1 0 0,-1-1 0,0 1 0,1-1 0,-1 1 0,0-1 0,0 0 0,0 0 0,1 0 0,-1 0 0,0 0-1,0 0 1,3-3 0,40-34 313,-40 33-356,0 0 0,1-1 0,0 2 0,0-1-1,0 1 1,0 0 0,1 0 0,9-4 0,-15 8 21,0 0-1,0 0 1,0 0-1,0 0 1,0 1 0,0-1-1,0 0 1,-1 1-1,1-1 1,0 0-1,0 1 1,0-1-1,0 1 1,-1-1 0,1 1-1,0 0 1,-1-1-1,1 1 1,0 0-1,-1-1 1,1 1 0,-1 0-1,1 0 1,-1 0-1,1-1 1,-1 1-1,0 0 1,1 0-1,-1 0 1,0 0 0,0 0-1,1 0 1,-1 0-1,0 0 1,0 0-1,0 0 1,0-1-1,-1 1 1,1 1 0,2 51 800,-2-45-738,-1 8-2,0-11-62,1 1 1,-1-1 0,1 1-1,0-1 1,1 1 0,-1-1-1,1 1 1,0-1 0,1 1-1,-1-1 1,1 0 0,0 0-1,3 7 1,-4-12-7,0 1 0,-1-1 0,1 1 0,0-1 0,-1 0 0,1 1 0,0-1 1,0 0-1,0 1 0,-1-1 0,1 0 0,0 0 0,0 0 0,0 0 0,-1 0 0,1 0 0,0 0 0,0 0 0,0 0 1,0 0-1,-1 0 0,1 0 0,0-1 0,0 1 0,0 0 0,-1 0 0,1-1 0,0 1 0,0-1 0,-1 1 0,1-1 0,0 1 1,-1-1-1,1 1 0,-1-1 0,1 0 0,-1 1 0,2-2 0,21-32 187,-18 24-173,19-31 5,-18 30-206,0 0 1,0-1-1,1 2 1,0-1 0,1 1-1,1 0 1,-1 1-1,15-12 1,-23 21 155,1-1 0,-1 1 1,0 0-1,1 0 0,-1-1 0,1 1 1,-1 0-1,0 0 0,1 0 0,-1-1 0,1 1 1,-1 0-1,1 0 0,-1 0 0,0 0 1,1 0-1,-1 0 0,1 0 0,-1 0 1,1 0-1,-1 0 0,1 0 0,-1 1 0,1-1 1,-1 0-1,0 0 0,1 0 0,-1 0 1,1 1-1,-1-1 0,0 0 0,1 0 1,-1 1-1,0-1 0,1 0 0,-1 1 0,0-1 1,1 1-1,5 22-201,-7 34 491,1-54-308,-15 116 1052,36-147-161,-6 2-883,28-42-1939,-39 62 954,0 1 1,1 0-1,-1 1 0,1-1 0,0 1 0,0 0 0,0 0 0,0 0 0,11-4 1,-7 4-119,-7 4 1247,0-1-1,0 0 0,0 0 0,0 0 0,0 0 1,0 0-1,0 0 0,0 0 0,0-1 0,0 1 1,-1-1-1,1 1 0,0-1 0,-1 0 0,1 0 1,-1 1-1,0-1 0,0 0 0,0 0 0,0 0 1,0 0-1,0-1 0,0 1 0,-1 0 0,1 0 1,0-3-1,7-20 687,2-2 448,-2 0 1,0 0-1,-2-1 1,0 0-1,1-45 1,-30 105-310,11-5-642,1 1 0,2 0 0,0 0 0,2 1 0,1 0-1,2 0 1,-2 51 0,6-79-287,0 0 0,1 0 0,-1 0 0,1 0 0,0 0 0,-1 0 0,1 0 0,0-1 0,-1 1 0,1 0 0,0 0 0,0-1 0,0 1 0,0-1 0,-1 1 0,1 0 0,0-1 0,0 0 0,0 1 0,0-1 0,0 0 0,0 1 0,1-1 0,-1 0 0,0 0 0,0 0 0,0 0 0,0 0 0,0 0 0,1 0-1,0 0-8,-1 0-1,0-1 1,0 1-1,0 0 0,1 1 1,-1-1-1,0 0 0,0 0 1,0 0-1,0 1 0,0-1 1,1 0-1,-1 1 0,0-1 1,0 1-1,0 0 0,0-1 1,0 1-1,0 0 0,0 0 1,0-1-1,-1 1 1,1 0-1,0 0 0,0 0 1,-1 0-1,1 0 0,-1 0 1,1 0-1,-1 0 0,2 2 1,-2 95-418,1-98 2,0 0 0,0 0 0,0 0 0,0 0 0,0-1 0,0 1 0,0 0 0,1-1 0,-1 1 0,0 0 0,0-1 0,0 1 0,0-1 0,0 1 0,0-1 0,-1 0 0,2 0 0,7-12-3958,2-6-261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4.002"/>
    </inkml:context>
    <inkml:brush xml:id="br0">
      <inkml:brushProperty name="width" value="0.025" units="cm"/>
      <inkml:brushProperty name="height" value="0.025" units="cm"/>
      <inkml:brushProperty name="color" value="#E71224"/>
    </inkml:brush>
  </inkml:definitions>
  <inkml:trace contextRef="#ctx0" brushRef="#br0">144 17 9897,'-4'-17'6751,"-3"26"-4125,-6 27-2271,8-5 635,1-1 0,2 1 0,1-1 0,1 1 1,6 42-1,39 147 212,-38-194-1181,-1 0 1,-2 1-1,0 0 0,-2-1 1,-2 46-1,0-72-24,1 1 1,-1-1-1,0 1 0,0 0 0,0-1 1,0 1-1,0-1 0,0 1 0,0 0 1,0-1-1,0 1 0,-1-1 0,1 1 1,0-1-1,0 1 0,0-1 0,-1 1 1,1-1-1,0 1 0,-1-1 0,1 1 1,0-1-1,-1 1 0,1-1 0,-1 1 1,1-1-1,-1 0 0,1 1 0,-1-1 1,1 0-1,-1 1 0,1-1 0,-1 0 1,1 0-1,-1 0 0,1 1 0,-1-1 1,0 0-1,1 0 0,-1 0 0,1 0 1,-1 0-1,1 0 0,-1 0 0,0 0 1,1 0-1,-1 0 0,1 0 0,-1-1 1,1 1-1,-1 0 0,0 0 0,1-1 1,-1 1-1,1 0 0,-1-1 0,1 1 1,-1 0-1,1-1 0,0 1 0,-1-1 1,1 1-1,-1 0 0,1-1 0,0 1 0,0-1 1,-1 1-1,1-2 0,-28-33-784,-90-179-820,116 212 1696,1 0 0,0-1 0,-1 1 0,1-1 0,0 1 0,1-1-1,-1 1 1,0-1 0,1 0 0,-1 1 0,1-1 0,0 0 0,0 0-1,0 1 1,0-1 0,1 0 0,-1 1 0,1-1 0,0 0 0,-1 1-1,1-1 1,0 1 0,1-1 0,-1 1 0,0-1 0,1 1 0,-1 0-1,1 0 1,0 0 0,-1 0 0,1 0 0,0 0 0,0 0 0,1 0 0,-1 1-1,0-1 1,3 0 0,10-6 79,0 1 0,0 1-1,1 0 1,32-7 0,-28 8-145,6-2-86,25-7-824,-20 2-2834,-6-2-4180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5.443"/>
    </inkml:context>
    <inkml:brush xml:id="br0">
      <inkml:brushProperty name="width" value="0.025" units="cm"/>
      <inkml:brushProperty name="height" value="0.025" units="cm"/>
      <inkml:brushProperty name="color" value="#E71224"/>
    </inkml:brush>
  </inkml:definitions>
  <inkml:trace contextRef="#ctx0" brushRef="#br0">37 230 18193,'0'0'4463,"-7"11"-4095,2 0-357,1 0 0,-1 0-1,2 0 1,0 0 0,0 0-1,1 1 1,0 0-1,0 12 1,1-19-15,1 1 0,0-1-1,0 1 1,1-1 0,-1 1 0,1-1 0,1 0-1,-1 1 1,0-1 0,1 0 0,0 0 0,1 0-1,-1 0 1,1 0 0,0-1 0,0 1 0,0-1-1,1 0 1,-1 0 0,1 0 0,0 0 0,0 0-1,5 2 1,-7-5 1,0 1 0,0-1 0,0 0 1,1 0-1,-1-1 0,0 1 0,0 0 0,0-1 0,0 1 0,1-1 0,-1 0 1,0 0-1,1 0 0,-1 0 0,0 0 0,0 0 0,1-1 0,-1 1 0,0-1 1,0 0-1,0 1 0,3-2 0,-1-1 24,0 0 1,1 0 0,-1 0-1,0 0 1,-1-1-1,1 1 1,-1-1-1,1 0 1,3-7-1,4-6 226,-2-1 0,1 0 0,11-37 0,-13 28 267,0 0-1,-2-1 0,-1 1 1,-2-1-1,1-45 0,-14 124-331,8-22-188,-3 24-65,3 64 1,2-104 57,1 1 1,1-1 0,0 0-1,0 0 1,2 0 0,-1 0-1,2 0 1,0-1 0,0 1-1,10 14 1,-14-25 11,0-1 1,0 1-1,0 0 0,0-1 0,1 1 1,-1 0-1,1-1 0,-1 0 0,1 1 1,0-1-1,-1 0 0,1 0 0,0 0 1,0 0-1,0 0 0,0 0 1,0 0-1,0-1 0,0 1 0,0-1 1,0 0-1,3 1 0,-2-2 36,0 1 0,0-1 0,-1 0 0,1 0 0,0 0 0,-1 0 0,1 0 0,0-1 0,-1 1 0,1-1 0,-1 0 0,0 0 0,0 0-1,3-2 1,4-7 151,1-1 0,-1 0 0,-1 0 0,0 0 0,6-15 0,-4 5-87,0-1 0,-2 0 1,-1 0-1,0 0 0,-2-1 1,0 0-1,-2 0 0,-1 0 1,-1-45-1,-1 69-99,0-1 0,0 1 0,0 0 0,0-1 0,1 1 0,-1 0 0,0-1 0,0 1 0,0-1 0,0 1 0,0 0 0,0-1 0,0 1 0,0-1-1,0 1 1,-1 0 0,1-1 0,0 1 0,0-1 0,0 1 0,0 0 0,0-1 0,-1 1 0,1 0 0,0-1 0,0 1 0,-1 0 0,1 0 0,0-1 0,0 1 0,-1 0 0,1-1 0,0 1 0,-1 0 0,1 0 0,0 0 0,-1 0 0,1-1 0,-1 1 0,1 0 0,0 0 0,-1 0 0,1 0 0,0 0 0,-1 0 0,1 0 0,-1 0 0,1 0 0,0 0 0,-1 0 0,1 0 0,-1 0 0,-12 18-90,10-8 74,1 0 0,-1 0-1,2 0 1,-1 0 0,1 0 0,1 0-1,0 0 1,0 0 0,1 0 0,1 0-1,2 12 1,-3-19 14,0 1-1,0-1 1,1 0-1,-1 1 1,1-1-1,0 0 1,0 0-1,0 0 0,0 0 1,0-1-1,1 1 1,-1 0-1,1-1 1,0 0-1,-1 1 1,1-1-1,0 0 1,1-1-1,-1 1 1,0 0-1,0-1 1,1 0-1,-1 0 1,1 0-1,-1 0 1,1 0-1,-1-1 1,1 0-1,0 1 1,-1-1-1,1-1 1,-1 1-1,1 0 1,3-2-1,2 0 10,1-1 1,-1 0-1,-1 0 0,1-1 0,0 0 0,-1-1 0,0 0 1,0 0-1,0-1 0,-1 0 0,0 0 0,0 0 1,0-1-1,-1 0 0,0-1 0,5-8 0,-1 3 8,-2 0-1,0-1 0,0-1 1,-1 1-1,-1-1 0,0 0 0,-1-1 1,5-26-1,-9 29 7,1 0 1,-2 1-1,-1-23 1,1 33-19,0 0 1,0 0-1,-1 0 1,1 0-1,-1 0 0,0 0 1,1 0-1,-1 0 1,0 0-1,0 1 0,0-1 1,0 0-1,-3-2 1,3 3-5,0 0 1,0 1-1,0-1 1,0 1 0,0-1-1,-1 1 1,1-1-1,0 1 1,0 0 0,0 0-1,-1 0 1,1-1-1,0 1 1,0 0-1,0 0 1,-1 1 0,1-1-1,0 0 1,0 0-1,0 1 1,-1-1-1,1 0 1,0 1 0,0-1-1,-2 2 1,-2 1-6,1 0 0,-1 1 0,1 0 1,0-1-1,0 1 0,0 1 0,0-1 0,1 0 0,0 1 1,0 0-1,0 0 0,-4 9 0,-23 67-41,26-67 40,1-1-1,0 2 1,1-1-1,0 0 1,1 18-1,1-29 5,0-1 0,0 1 0,0-1 0,0 1 0,1 0 0,-1-1 0,1 1 0,-1-1 0,1 0 0,0 1 0,0-1-1,0 0 1,0 1 0,1-1 0,-1 0 0,1 0 0,-1 0 0,1 0 0,0 0 0,-1 0 0,1-1 0,0 1 0,0 0 0,0-1 0,1 0 0,-1 1 0,0-1 0,1 0 0,-1 0 0,0 0-1,1-1 1,-1 1 0,1-1 0,-1 1 0,5-1 0,7 0-12,-1-2 0,1 1-1,-1-2 1,0 0 0,0 0-1,0-1 1,-1-1 0,1 0-1,13-9 1,-13 7-34,-1 1-1,1 1 1,0 0-1,0 1 1,0 0 0,1 1-1,0 0 1,14 0-1,-27 3 73,-1 0 0,0 1 0,1-1 0,-1 0 1,0 0-1,0 0 0,0 0 0,1 1 0,-1-1 0,0 0 0,0 0 0,0 1 0,0-1 0,1 0 0,-1 0 0,0 1 0,0-1 0,0 0 0,0 1 0,0-1 0,0 0 0,0 0 0,0 1 0,0-1 0,0 0 0,0 1 0,0-1 0,0 0 0,0 1 1,0-1-1,0 0 0,0 0 0,0 1 0,0-1 0,0 0 0,0 1 0,-1-1 0,1 0 0,0 0 0,0 1 0,0-1 0,-1 0 0,1 0 0,0 0 0,0 1 0,0-1 0,-1 0 0,1 0 0,0 0 0,0 0 0,-1 1 0,1-1 0,-1 0 1,1 1-1,-1-1 1,1 0 0,-1 1-1,1-1 1,-1 0-1,1 0 1,-1 1-1,1-1 1,-1 0-1,1 0 1,-1 0-1,1 0 1,-1 1-1,1-1 1,-1 0-1,1 0 1,-1 0-1,1 0 1,-1 0-1,0-1 1,1 1-1,-1 0 1,1 0-1,-1 0 1,1 0-1,-1 0 1,1-1-1,-1 1 1,1 0 0,-1-1-1,1 1 1,-1 0-1,1-1 1,0 1-1,-1 0 1,1-1-1,0 1 1,-1-1-1,1 1 1,0-1-1,-1 1 1,1-1-1,-1 0 1,-10-23 148,0-1-1,2 1 1,0-2 0,2 1-1,-5-32 1,11 51-416,0-1 1,0 1-1,0-1 0,1 1 0,1-12 0,0 18 157,-1 0 0,0-1 0,1 1 0,-1-1 0,1 1 0,-1 0 0,0-1 0,1 1-1,-1 0 1,1-1 0,-1 1 0,1 0 0,-1 0 0,1 0 0,0-1 0,-1 1 0,1 0-1,-1 0 1,1 0 0,-1 0 0,1 0 0,-1 0 0,1 0 0,0 0 0,-1 0 0,1 0-1,-1 0 1,1 1 0,0-1 0,21 5-1864,10 4-738,-12-2-1055,0-2-1,34 6 1,-20-10-2919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5.775"/>
    </inkml:context>
    <inkml:brush xml:id="br0">
      <inkml:brushProperty name="width" value="0.025" units="cm"/>
      <inkml:brushProperty name="height" value="0.025" units="cm"/>
      <inkml:brushProperty name="color" value="#E71224"/>
    </inkml:brush>
  </inkml:definitions>
  <inkml:trace contextRef="#ctx0" brushRef="#br0">126 364 7335,'2'-8'4602,"-1"-5"-2920,1-1 0,-2 0 0,0 1 1,-2-18-1,2 27-1243,-1 0 0,0 0 0,0 0 0,0 0 0,0 0 1,-1 1-1,0-1 0,1 1 0,-5-7 0,4 8-342,1 1-1,0 0 1,-1 0 0,1-1 0,-1 1-1,1 0 1,-1 0 0,1 0 0,-1 0-1,0 1 1,1-1 0,-1 0 0,0 1-1,0-1 1,1 1 0,-1 0 0,0-1-1,0 1 1,0 0 0,0 0 0,1 0-1,-4 1 1,3-1-75,1 1-1,-1-1 1,1 1 0,-1 0-1,1-1 1,-1 1 0,1 0-1,-1 0 1,1 0 0,0 0-1,-1 0 1,1 0 0,0 1-1,0-1 1,0 0 0,0 1-1,0-1 1,-1 3 0,-14 33-2,12-28 13,-2 8 8,1 1-1,1-1 1,0 1 0,1 1 0,1-1 0,1 0 0,0 0 0,4 31 0,-3-46-40,0 0 1,0-1-1,0 1 0,1 0 0,-1-1 1,1 1-1,0 0 0,0-1 1,0 1-1,0-1 0,0 1 0,0-1 1,1 0-1,-1 0 0,1 1 1,-1-1-1,1 0 0,0 0 0,0 0 1,0-1-1,0 1 0,0 0 1,1-1-1,-1 1 0,0-1 0,1 0 1,-1 0-1,1 0 0,-1 0 1,1 0-1,0-1 0,-1 1 1,1-1-1,0 1 0,-1-1 0,1 0 1,0 0-1,-1 0 0,4-1 1,2 0 7,-1-1 1,0 0 0,0 0-1,0-1 1,0 0 0,0 0-1,0 0 1,-1-1-1,0 0 1,0 0 0,0-1-1,0 0 1,6-7 0,3-6 175,0-1 1,-2-1-1,0 0 1,-1-1-1,-1 0 1,-1-1-1,-1 0 1,9-36-1,-8 19 123,-2-1 0,-2 0 0,-2 0-1,0-48 1,-6 75-396,-3 18-25,-5 21 10,2 13 85,2 1 1,1 0-1,2 0 1,1 0-1,3 0 1,5 48-1,-3-76-78,0-1-1,0 0 0,1 0 1,1-1-1,0 1 1,8 13-1,20 15-2250,-31-36 1685,1-1 0,1 0 0,-1 1 1,0-1-1,0 0 0,1-1 0,-1 1 1,1-1-1,6 2 0,9-1-7906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9:46.342"/>
    </inkml:context>
    <inkml:brush xml:id="br0">
      <inkml:brushProperty name="width" value="0.025" units="cm"/>
      <inkml:brushProperty name="height" value="0.025" units="cm"/>
      <inkml:brushProperty name="color" value="#E71224"/>
    </inkml:brush>
  </inkml:definitions>
  <inkml:trace contextRef="#ctx0" brushRef="#br0">0 209 13741,'0'0'10308,"9"-2"-8840,20-5-247,-2 1-784,0 0 0,0-2-1,37-17 1,-59 23-348,0 0 0,0-1 0,-1 1-1,1-1 1,0 0 0,-1 0 0,0-1 0,0 1 0,0-1 0,0 0-1,0 0 1,-1 0 0,0-1 0,0 1 0,0-1 0,0 0 0,-1 0-1,0 0 1,0 0 0,0 0 0,-1 0 0,1 0 0,-1-1 0,0-7-1,0 11-77,-1 0 0,0 1 0,0-1 0,0 0 0,0 0 0,-1 1 0,1-1-1,0 0 1,-1 1 0,1-1 0,-1 1 0,1-1 0,-1 1 0,0-1 0,0 1 0,0-1-1,0 1 1,0-1 0,0 1 0,0 0 0,0 0 0,0 0 0,-1-1 0,1 1-1,0 0 1,-1 1 0,1-1 0,-1 0 0,1 0 0,-1 1 0,1-1 0,-1 0 0,0 1-1,1 0 1,-1-1 0,0 1 0,1 0 0,-1 0 0,0 0 0,1 0 0,-1 0 0,0 0-1,1 1 1,-1-1 0,0 0 0,1 1 0,-3 0 0,-2 1-37,0 0-1,1 0 1,-1 0 0,0 1 0,1 0 0,-1 0 0,1 0-1,0 0 1,0 1 0,0 0 0,-8 9 0,6-3 2,1 0 1,0 1 0,1 0-1,0 0 1,1 0-1,0 0 1,1 0 0,0 1-1,1 0 1,0 0 0,1-1-1,0 1 1,1 0 0,0 0-1,3 19 1,-2-28 16,-1 0 0,1-1 0,-1 1 0,1 0-1,0-1 1,0 1 0,1-1 0,-1 1 0,0-1 0,1 0 0,0 1 0,-1-1 0,1 0 0,0 0 0,0 0-1,0 0 1,0 0 0,0-1 0,1 1 0,-1-1 0,1 1 0,-1-1 0,1 0 0,-1 0 0,1 0 0,-1 0 0,1-1-1,0 1 1,0-1 0,-1 1 0,1-1 0,0 0 0,0 0 0,3-1 0,2 1 7,1-1 0,-1-1 1,0 1-1,0-1 0,0-1 0,0 1 0,0-2 1,-1 1-1,1-1 0,8-5 0,4-7 2,-1 0-1,0-2 1,30-37 0,-29 31 34,43-38 1,-68 104 492,-2-17-460,1-8-60,1 0-1,1 1 1,1-1-1,0 1 0,1 0 1,1 21-1,1-38-7,0 0 0,0 0-1,1 0 1,-1 0 0,0 0 0,1 0 0,-1 0 0,0 0-1,1 0 1,-1 0 0,1 0 0,0 0 0,-1 0-1,1 0 1,0-1 0,-1 1 0,1 0 0,0-1-1,0 1 1,0 0 0,-1-1 0,1 1 0,0-1 0,0 1-1,0-1 1,0 1 0,0-1 0,0 0 0,0 0-1,0 1 1,0-1 0,0 0 0,0 0 0,0 0-1,0 0 1,0 0 0,0 0 0,0 0 0,0-1 0,0 1-1,0 0 1,0-1 0,0 1 0,0 0 0,0-1-1,0 1 1,0-1 0,1-1 0,5 0 17,-1-1 0,1-1 1,-1 1-1,0-1 0,11-9 0,37-46-150,-41 43 8,0 0 0,2 2 0,-1-1 1,2 2-1,32-22 0,-47 34 108,-1 0 0,1 1 0,0-1 0,0 1 0,0-1 0,0 1 0,-1-1 0,1 1 0,0 0 0,0 0 0,0-1-1,0 1 1,0 0 0,0 0 0,0 0 0,0 0 0,0 0 0,0 0 0,0 0 0,0 0 0,0 0 0,0 1 0,0-1 0,0 0 0,0 1 0,0-1 0,-1 0 0,1 1 0,0-1 0,0 1 0,0 0 0,-1-1 0,1 1 0,0-1 0,0 1-1,-1 0 1,1 0 0,-1-1 0,1 1 0,-1 0 0,1 0 0,-1 0 0,1 0 0,-1 0 0,0 0 0,1 0 0,-1 0 0,0 0 0,0-1 0,0 1 0,0 2 0,2 9 15,-1 0-1,-1-1 1,-2 22 0,1-12-46,1-12-44,0 41-753,0-18-2951,0-15-2221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3.821"/>
    </inkml:context>
    <inkml:brush xml:id="br0">
      <inkml:brushProperty name="width" value="0.025" units="cm"/>
      <inkml:brushProperty name="height" value="0.025" units="cm"/>
    </inkml:brush>
  </inkml:definitions>
  <inkml:trace contextRef="#ctx0" brushRef="#br0">136 236 9097,'-10'0'704,"-67"-3"-517,38 0 287,30 3 378,11-1 609,143 2-1155,431-11 610,910-16-99,-996 56-740,165 3 246,240-86 1646,-593 27-1103,266-1 375,-75 4-544,-487 23-689,0 0 1,1-1-1,-1 0 1,0 0-1,0-1 1,9-2-1,-14 3-59,0 0 0,0 0 0,1 0 0,-1 1 0,0-1 0,0 0 0,0 0-1,0-1 1,0 1 0,0 0 0,0 0 0,-1 0 0,1-1 0,0 1 0,-1 0 0,1-1 0,-1 1 0,1 0 0,-1-1 0,0 1 0,1-1 0,-1 1 0,0-1 0,0 1-1,0-1 1,0 1 0,0-1 0,0 1 0,-1-1 0,1 1 0,-1-3 0,-14-30-4193,-20-7-3646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4.645"/>
    </inkml:context>
    <inkml:brush xml:id="br0">
      <inkml:brushProperty name="width" value="0.025" units="cm"/>
      <inkml:brushProperty name="height" value="0.025" units="cm"/>
    </inkml:brush>
  </inkml:definitions>
  <inkml:trace contextRef="#ctx0" brushRef="#br0">277 136 11243,'8'-18'1751,"-4"5"-783,1 0-1,0 0 1,1 1-1,0 0 1,1 1-1,0-1 1,18-19-1,-25 31-940,1 0 0,-1 0-1,0 0 1,1 1-1,-1-1 1,0 0 0,1 0-1,-1 0 1,0 1 0,0-1-1,1 0 1,-1 1 0,0-1-1,0 0 1,1 1 0,-1-1-1,0 0 1,0 1-1,0-1 1,0 0 0,0 1-1,0-1 1,1 1 0,-1-1-1,0 0 1,0 1 0,0-1-1,0 1 1,0-1-1,0 0 1,-1 1 0,1-1-1,0 1 1,0-1 0,0 0-1,0 1 1,-1 21-25,-7 12 203,-1 0 1,-2-1-1,-1-1 0,-24 44 1,15-31-187,-148 293-256,109-222-3546,49-101 178,0-14-2457,6-5 857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4.973"/>
    </inkml:context>
    <inkml:brush xml:id="br0">
      <inkml:brushProperty name="width" value="0.025" units="cm"/>
      <inkml:brushProperty name="height" value="0.025" units="cm"/>
    </inkml:brush>
  </inkml:definitions>
  <inkml:trace contextRef="#ctx0" brushRef="#br0">117 27 7815,'0'0'6828,"-8"-1"-4511,6 0-2238,0 1 0,0-1 0,0 1 0,0 0 1,0 0-1,0 0 0,0 0 0,0 0 0,0 0 0,0 0 0,0 1 0,0-1 0,0 1 0,1-1 0,-1 1 1,0 0-1,0 0 0,0 0 0,0 0 0,-2 2 0,0 1 1,0 1 0,1 0 0,-1 0 0,1 0 0,0 0 0,0 1 0,-3 9 0,-2 8 117,1 0 0,1 0 0,1 1 0,1 0 0,1 0-1,1 0 1,1 0 0,3 31 0,-2-51-191,1-1 0,-1 1 0,1-1 0,-1 1 0,1-1 1,0 1-1,0-1 0,1 1 0,-1-1 0,1 0 0,-1 0 0,1 0 0,0 0 0,0 0 0,5 4 0,-5-5 20,0-1 0,0 0-1,0 1 1,0-1 0,0 0 0,1 0 0,-1-1-1,0 1 1,1 0 0,-1-1 0,1 1 0,-1-1 0,1 0-1,-1 0 1,0 0 0,1 0 0,-1 0 0,1-1-1,-1 1 1,1-1 0,-1 1 0,0-1 0,1 0-1,2-1 1,14-8 231,0-1 0,-1-1 0,0 0 0,-1-2 0,20-18 0,1-1-149,34-24-99,43-36-457,-42 26-3256,-26 18-2125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2.014"/>
    </inkml:context>
    <inkml:brush xml:id="br0">
      <inkml:brushProperty name="width" value="0.025" units="cm"/>
      <inkml:brushProperty name="height" value="0.025" units="cm"/>
    </inkml:brush>
  </inkml:definitions>
  <inkml:trace contextRef="#ctx0" brushRef="#br0">128 0 14478,'2'11'2407,"9"62"1073,-4-16-2280,3 0 0,2-1 0,23 64 0,-30-108-1232,-1-5-20,-1 0 0,-1 0 0,0 0 0,0 1 1,0-1-1,1 12 0,-18-20-2089,-1-5 992,1 0-1,0-2 0,0 0 1,1 0-1,0-2 0,0 0 1,-14-14-1,1 3-1130,-27-23-2338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5.782"/>
    </inkml:context>
    <inkml:brush xml:id="br0">
      <inkml:brushProperty name="width" value="0.025" units="cm"/>
      <inkml:brushProperty name="height" value="0.025" units="cm"/>
    </inkml:brush>
  </inkml:definitions>
  <inkml:trace contextRef="#ctx0" brushRef="#br0">127 0 13325,'0'0'8648,"-1"8"-8734,-7 45 133,4 1-1,1 68 0,3-121-44,0 1 1,0-1-1,0 1 0,0-1 1,0 1-1,1 0 0,-1-1 1,0 1-1,1-1 0,-1 1 1,1-1-1,0 1 0,-1-1 0,1 0 1,0 1-1,0-1 0,0 0 1,0 0-1,0 1 0,0-1 1,0 0-1,0 0 0,0 0 0,1 0 1,-1 0-1,0-1 0,1 1 1,-1 0-1,1-1 0,-1 1 1,1 0-1,-1-1 0,1 0 1,-1 1-1,1-1 0,-1 0 0,1 0 1,-1 0-1,1 0 0,0 0 1,-1 0-1,1-1 0,-1 1 1,1 0-1,1-1 0,12-3 32,0 0-1,0-1 0,27-12 1,-18 7-18,-19 8-28,-1 0 0,1 1 0,-1-1 0,1 1 0,-1 1 0,1-1-1,0 0 1,-1 1 0,1 0 0,6 1 0,-9-1 8,-1 1-1,1 0 1,-1-1 0,1 1-1,-1 0 1,1 0 0,-1 0 0,0 0-1,0 0 1,1 0 0,-1 1-1,0-1 1,0 0 0,0 1-1,0-1 1,0 0 0,-1 1-1,1-1 1,0 1 0,-1-1 0,1 1-1,-1 0 1,1-1 0,-1 1-1,0 0 1,0-1 0,0 1-1,0-1 1,0 1 0,0 2 0,-1 5 134,1 0 0,-2 0 0,1 0 0,-1 0 0,0-1 0,-1 1 0,0-1 0,0 1 1,-1-1-1,0 0 0,-1-1 0,0 1 0,0-1 0,0 0 0,-1 0 0,0 0 1,0-1-1,-1 0 0,0 0 0,0-1 0,-13 9 0,9-8 53,1 1-1,-1-2 0,-1 1 1,1-2-1,-1 0 1,1 0-1,-1-1 1,0 0-1,-1-1 0,1 0 1,0-1-1,0 0 1,-1-1-1,1-1 1,-17-2-1,27 2-215,-1 0 0,1 1 0,0-1 0,0 0 0,-1 0 0,1 0 1,0 0-1,0-1 0,0 1 0,0-1 0,0 1 0,1-1 0,-1 0 0,0 1 0,1-1 0,-1 0 0,1 0 0,0 0 1,-1 0-1,1-1 0,0 1 0,0 0 0,1 0 0,-1-1 0,0 1 0,1 0 0,-1-1 0,1-3 0,0 4-129,0-1-1,0 1 1,0 0-1,0-1 1,0 1-1,1-1 1,-1 1 0,1-1-1,0 1 1,0 0-1,-1 0 1,2-1-1,-1 1 1,0 0-1,0 0 1,1 0-1,-1 0 1,1 0-1,-1 0 1,1 1-1,0-1 1,0 0-1,0 1 1,0 0 0,0-1-1,0 1 1,3-1-1,8-2-1501,0 0 0,0 1 0,0 1 0,0 0 1,15 0-1,-18 1 218,31-1-5927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6.776"/>
    </inkml:context>
    <inkml:brush xml:id="br0">
      <inkml:brushProperty name="width" value="0.025" units="cm"/>
      <inkml:brushProperty name="height" value="0.025" units="cm"/>
    </inkml:brush>
  </inkml:definitions>
  <inkml:trace contextRef="#ctx0" brushRef="#br0">35 56 9833,'0'0'9871,"-7"8"-9455,-20 28-58,27-35-338,0-1-1,0 1 1,0 0 0,0 0 0,0-1-1,0 1 1,0 0 0,0 0 0,0 0-1,0-1 1,1 1 0,-1 0-1,0 0 1,0-1 0,1 1 0,-1 0-1,1-1 1,-1 1 0,0 0-1,1-1 1,-1 1 0,1 0 0,0-1-1,-1 1 1,1-1 0,-1 1-1,1-1 1,0 0 0,-1 1 0,1-1-1,0 1 1,-1-1 0,1 0 0,0 0-1,0 1 1,-1-1 0,1 0-1,0 0 1,0 0 0,0 0 0,-1 0-1,1 0 1,1 0 0,36 3 906,-35-3-833,-1 0-1,1-1 1,0 1 0,0-1 0,-1 0-1,1 0 1,0 0 0,-1 0 0,1 0-1,-1 0 1,0-1 0,1 1 0,-1-1 0,0 0-1,0 0 1,0 0 0,0 0 0,0 0-1,0 0 1,-1 0 0,1-1 0,-1 1-1,1 0 1,-1-1 0,1-3 0,1-1-28,0-1 1,0 0-1,-1 0 1,0 0-1,-1 0 1,0 0-1,0-12 1,-1 20-66,0-1 1,0 1-1,0 0 0,0 0 1,0 0-1,0-1 1,0 1-1,0 0 1,0 0-1,0 0 0,0 0 1,0-1-1,0 1 1,0 0-1,0 0 0,0 0 1,0-1-1,0 1 1,0 0-1,0 0 0,0 0 1,0 0-1,0-1 1,0 1-1,-1 0 0,1 0 1,0 0-1,0 0 1,0 0-1,0-1 0,0 1 1,-1 0-1,1 0 1,0 0-1,0 0 1,0 0-1,0 0 0,-1 0 1,1 0-1,0 0 1,0 0-1,0 0 0,0 0 1,-1 0-1,1 0 1,0 0-1,-10 7-138,-7 13-69,11-11 193,0 1 1,0 0-1,1 0 0,1 0 1,0 0-1,0 1 0,1-1 0,0 1 1,1 0-1,0 0 0,1 0 0,0 0 1,1 14-1,1-23 9,-1 0 1,1 0-1,-1 0 1,1 0-1,0 0 0,0 0 1,0-1-1,0 1 1,0 0-1,0-1 0,0 1 1,1 0-1,-1-1 1,1 1-1,-1-1 0,1 0 1,-1 0-1,1 1 1,0-1-1,-1 0 0,1 0 1,0-1-1,0 1 1,0 0-1,0-1 0,0 1 1,0-1-1,0 1 1,0-1-1,0 0 0,0 0 1,0 0-1,4 0 1,1-1 22,0 1 0,1-1 0,-1 0-1,0 0 1,0-1 0,0 0 0,-1 0 0,13-6 0,-3-2 8,0-1-1,-1 0 0,0-1 1,-1 0-1,16-18 0,-22 22 9,-1-2 0,1 1 0,-1-1 0,-1 0 0,0 0 0,0 0 0,-1-1 0,0 0 0,4-17-1,-9 28-27,0 0 0,0 0 0,0 0 0,0 0 0,0 0 0,0 0 0,-1 0-1,1 0 1,0 1 0,0-1 0,0 0 0,0 0 0,0 0 0,0 0-1,0-1 1,0 1 0,0 0 0,0 0 0,-1 0 0,1 0 0,0 0 0,0 0-1,0 0 1,0 0 0,0 0 0,0 0 0,0 0 0,0 0 0,0 0-1,0 0 1,0 0 0,0 0 0,-1 0 0,1 0 0,0 0 0,0 0 0,0-1-1,0 1 1,0 0 0,0 0 0,0 0 0,0 0 0,0 0 0,0 0-1,0 0 1,0 0 0,0 0 0,0 0 0,0-1 0,0 1 0,0 0 0,0 0-1,0 0 1,0 0 0,0 0 0,0 0 0,0 0 0,0 0 0,-9 10 28,-10 16-94,12-12 51,0 0 0,0 1 1,1 0-1,1 0 0,1 0 0,0 1 1,1 0-1,1 0 0,0 0 0,2 28 1,0-43 14,0 0 1,0 0-1,0 0 1,1 0-1,-1 1 1,0-1-1,1 0 1,-1 0 0,1 0-1,0 0 1,-1 0-1,1 0 1,0-1-1,-1 1 1,1 0-1,0 0 1,0 0-1,0-1 1,0 1-1,0 0 1,0-1 0,0 1-1,0-1 1,0 1-1,0-1 1,0 1-1,0-1 1,0 0-1,0 0 1,0 1-1,1-1 1,-1 0-1,0 0 1,0 0-1,0 0 1,0 0 0,0-1-1,1 1 1,-1 0-1,0 0 1,0-1-1,0 1 1,0-1-1,0 1 1,0-1-1,1 0 1,5-2 89,-1 0 1,1 0-1,-1-1 1,0 0-1,0 0 1,6-6-1,7-8 87,-2-1 1,0 0-1,-2-2 0,0 0 0,20-38 1,-42 75-174,0 0 0,1 1-1,1-1 1,0 1 0,2 0 0,-3 22 0,6-38-11,0-1 1,0 1-1,0 0 0,0-1 0,0 1 0,0 0 1,0 0-1,0-1 0,1 1 0,-1 0 1,0-1-1,0 1 0,1 0 0,-1-1 0,1 1 1,-1-1-1,0 1 0,1 0 0,-1-1 1,1 1-1,-1-1 0,1 1 0,-1-1 0,1 0 1,0 1-1,-1-1 0,1 0 0,-1 1 1,1-1-1,1 1 0,26-3 109,-21 0-78,0-1 1,0 0-1,0 0 1,0-1-1,8-5 1,0-4-18,-1 0 1,-1-2-1,0 1 0,-1-2 1,11-17-1,-21 35-15,-1 0 0,1-1 0,0 1 0,0-1-1,0 0 1,0 1 0,0-1 0,0 0 0,0 0 0,0 0 0,0 0 0,1-1-1,-1 1 1,0-1 0,1 1 0,-1-1 0,0 0 0,1 0 0,3 0 0,47-5 129,-49 4-113,-1 0 0,1-1 0,-1 1 0,0-1-1,0 0 1,1 0 0,-1 0 0,0-1-1,-1 1 1,1-1 0,0 1 0,-1-1-1,1 0 1,-1 0 0,0 0 0,0 0-1,0 0 1,-1-1 0,1 1 0,-1-1-1,0 1 1,1-1 0,-2 1 0,1-1-1,0-4 1,-1 7-9,0 0 1,-1 1-1,1-1 0,-1 0 0,1 0 0,-1 0 1,1 0-1,-1 1 0,1-1 0,-1 0 0,0 0 1,0 1-1,1-1 0,-1 1 0,0-1 0,0 1 1,0-1-1,1 1 0,-1-1 0,0 1 0,0-1 1,0 1-1,0 0 0,0 0 0,0 0 0,0-1 1,0 1-1,0 0 0,0 0 0,0 0 0,0 1 1,0-1-1,0 0 0,-1 1 0,-37 5-149,34-3 127,-1 0 1,1 0 0,0 0 0,0 1 0,0-1 0,0 1 0,1 0 0,0 1 0,0-1 0,-5 7 0,6-8 1,1 0 1,0 0-1,0 1 0,1-1 0,-1 0 0,1 1 0,-1-1 1,1 1-1,0 0 0,1-1 0,-1 1 0,0 0 1,1-1-1,0 1 0,0 0 0,0 0 0,2 6 0,-2-8 15,1 0 0,0-1-1,0 1 1,0-1 0,1 0-1,-1 1 1,0-1-1,0 0 1,1 0 0,-1 0-1,1 0 1,-1 0 0,1 0-1,-1 0 1,1 0-1,0-1 1,-1 1 0,1 0-1,0-1 1,0 0 0,-1 1-1,1-1 1,0 0-1,3 0 1,50 0-148,-47 0 55,4-1-477,0 0 0,1-1 0,-1 0 0,14-5 0,-18 5-655,0-2 0,0 1 0,-1-1 1,1 0-1,-1-1 0,0 0 0,-1 0 0,1 0 1,-1-1-1,0 0 0,6-7 0,11-17-1556,-2-4-1095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7.475"/>
    </inkml:context>
    <inkml:brush xml:id="br0">
      <inkml:brushProperty name="width" value="0.025" units="cm"/>
      <inkml:brushProperty name="height" value="0.025" units="cm"/>
    </inkml:brush>
  </inkml:definitions>
  <inkml:trace contextRef="#ctx0" brushRef="#br0">1 167 1217,'64'-128'9356,"-48"96"-3588,-16 31-5698,0 1 1,0 0 0,0 0-1,0 0 1,0-1 0,0 1-1,0 0 1,0 0-1,0 0 1,0-1 0,0 1-1,0 0 1,0 0-1,0 0 1,0-1 0,0 1-1,0 0 1,0 0 0,0 0-1,0 0 1,0-1-1,0 1 1,0 0 0,1 0-1,-1 0 1,0 0 0,0-1-1,0 1 1,0 0-1,0 0 1,1 0 0,-1 0-1,0 0 1,0 0 0,0 0-1,1 0 1,-1-1-1,0 1 1,0 0 0,0 0-1,0 0 1,1 0-1,-1 0 1,0 0 0,0 0-1,0 0 1,1 0 0,-1 0-1,0 0 1,0 0-1,0 0 1,1 1 0,-1-1-1,0 0 1,0 0 0,0 0-1,1 0 1,1 17 1137,-6 25-587,-24 91 552,13-73-1073,3 0-1,3 1 0,-1 61 0,10-122-93,0 0-1,0-1 1,0 1 0,0 0-1,0 0 1,1 0 0,-1 0 0,0 0-1,0-1 1,0 1 0,0 0-1,1 0 1,-1 0 0,0 0 0,0 0-1,0 0 1,1 0 0,-1 0-1,0 0 1,0 0 0,1 0 0,-1 0-1,0 0 1,0 0 0,0 0-1,1 0 1,-1 0 0,0 0 0,0 0-1,0 0 1,1 0 0,-1 0-1,0 0 1,0 0 0,0 0 0,1 0-1,-1 0 1,0 1 0,0-1-1,0 0 1,1 0 0,-1 0 0,0 0-1,0 1 1,0-1 0,0 0-1,0 0 1,0 0 0,1 0 0,-1 1-1,0-1 1,0 0 0,0 0-1,0 1 1,0-1 0,0 0 0,0 0-1,0 0 1,0 1 0,0-1-1,0 0 1,0 0 0,0 1-1,12-17 553,-3-2-333,0 0-1,-2 0 0,0-1 0,-1 1 0,0-2 1,-2 1-1,-1 0 0,0-1 0,0-38 1,-5 50-235,-1 13-155,-2 17-18,5-20 178,1 0 0,0 1 1,0-1-1,0 0 0,0 1 0,1-1 0,-1 0 1,1 0-1,-1 0 0,1 0 0,0 0 1,-1 0-1,1-1 0,0 1 0,0-1 1,0 1-1,1-1 0,-1 0 0,0 0 0,0 1 1,1-2-1,-1 1 0,1 0 0,-1 0 1,1-1-1,-1 1 0,1-1 0,-1 0 0,3 0 1,1 1 10,0 0 1,-1-1-1,1 0 1,-1 0-1,1 0 1,0-1-1,-1 0 1,1 0-1,-1 0 1,1 0-1,-1-1 1,10-4-1,-11 2 9,0 1-1,-1-1 0,1 0 1,-1 0-1,1-1 1,-1 1-1,0-1 0,-1 1 1,1-1-1,-1 0 1,0 0-1,0 0 1,-1 0-1,1 0 0,-1-1 1,0 1-1,-1 0 1,1-1-1,-1-4 0,0 9-17,0 1-1,0-1 0,0 1 0,0 0 1,0-1-1,0 1 0,0-1 1,0 1-1,0 0 0,0-1 0,0 1 1,0-1-1,0 1 0,-1 0 0,1-1 1,0 1-1,0 0 0,0-1 0,-1 1 1,1 0-1,0-1 0,0 1 1,-1 0-1,1-1 0,0 1 0,-1 0 1,1 0-1,0 0 0,-1-1 0,1 1 1,0 0-1,-1 0 0,1 0 0,-1 0 1,1 0-1,0-1 0,-1 1 1,1 0-1,-1 0 0,1 0 0,0 0 1,-1 0-1,1 0 0,-1 0 0,1 1 1,0-1-1,-1 0 0,1 0 0,0 0 1,-1 0-1,1 0 0,-1 1 1,1-1-1,0 0 0,-1 0 0,1 0 1,0 1-1,0-1 0,-1 0 0,1 1 1,0-1-1,-1 0 0,1 1 0,0 0 1,-21 19-272,16-12 263,1-1 0,-1 1 1,2 0-1,-1 0 0,1 1 1,1-1-1,-1 1 0,2-1 1,-1 1-1,1 0 0,0 0 0,1-1 1,0 1-1,0 0 0,2 10 1,-1-17 15,0 0 0,0 0-1,0 0 1,0 0 0,0 0 0,0 0 0,0-1 0,1 1 0,-1-1 0,1 1 0,-1-1 0,1 1 0,-1-1-1,1 0 1,0 0 0,0 0 0,0 0 0,-1 0 0,1 0 0,0 0 0,0 0 0,0-1 0,0 1 0,0-1-1,1 0 1,-1 0 0,0 1 0,0-1 0,0 0 0,0-1 0,0 1 0,0 0 0,0-1 0,0 1 0,3-2-1,3 1 57,0-1-1,1-1 0,-1 1 0,0-1 0,0-1 0,-1 0 1,11-6-1,5-7 17,-1-2-1,-1 0 1,-1-2 0,35-44 0,-44 50-30,-1 0-1,0-1 1,0 0 0,-2-1-1,0 0 1,-1-1 0,-1 1-1,6-29 1,-11 44-44,-1 1-1,0-1 1,1 0 0,-1 1 0,0-1 0,0 0 0,0 1 0,0-1 0,0 0-1,0 1 1,0-1 0,-1 1 0,1-1 0,0 0 0,-1 1 0,0-1 0,1 1-1,-1-1 1,0 1 0,-1-2 0,1 2-10,0 1 0,1 0 0,-1-1-1,0 1 1,0 0 0,0-1 0,0 1 0,0 0 0,0 0 0,0 0-1,0 0 1,0 0 0,0 0 0,0 0 0,0 0 0,0 1-1,0-1 1,0 0 0,0 0 0,0 1 0,0-1 0,0 1 0,-1 0-1,-5 3-21,1-1-1,0 2 1,0-1-1,0 1 1,1 0-1,-1 0 1,-5 7-1,3-1 30,0 0 0,1 1 0,1 0 0,0 0 0,0 0 0,1 1 0,0 0-1,2 0 1,-1 1 0,1-1 0,1 0 0,0 15 0,1-20 3,1 0 0,1 0-1,0 0 1,0 0 0,0 0 0,1 0 0,0 0 0,0 0 0,1 0 0,0-1-1,1 1 1,0-1 0,0 0 0,0 0 0,1-1 0,0 1 0,0-1 0,1 0-1,-1 0 1,1-1 0,9 7 0,-8-7 4,0 0 1,1-1-1,-1 1 1,1-2-1,0 1 1,0-1-1,0 0 0,0-1 1,0 0-1,1 0 1,-1-1-1,1 0 0,-1 0 1,15-1-1,-22-1-14,0 1-1,0 0 0,1-1 1,-1 1-1,0-1 0,0 1 1,-1-1-1,1 1 0,0-1 1,0 1-1,0-1 0,0 0 1,0 0-1,-1 0 0,1 1 1,0-1-1,-1 0 0,1 0 1,0 0-1,-1 0 1,1 0-1,-1 0 0,0 0 1,1 0-1,-1 0 0,0 0 1,1 0-1,-1 0 0,0 0 1,0-1-1,0 1 0,0 0 1,0 0-1,0 0 0,-1 0 1,1-1-1,0-1-165,-1 0 0,1 0 0,-1 0 0,0 0-1,0 0 1,0 0 0,0 1 0,-1-1 0,1 0 0,-1 1 0,1-1 0,-4-3-1,-9-4-1509,0 1 1,0 0-1,-1 1 0,0 1 0,0 1 0,-1 0 0,-20-5 0,20 5-646,-31-9-5971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7.822"/>
    </inkml:context>
    <inkml:brush xml:id="br0">
      <inkml:brushProperty name="width" value="0.025" units="cm"/>
      <inkml:brushProperty name="height" value="0.025" units="cm"/>
    </inkml:brush>
  </inkml:definitions>
  <inkml:trace contextRef="#ctx0" brushRef="#br0">0 119 7719,'0'0'13421,"93"-33"-12204,-31 19-448,1-1-353,-2 4-352,-11-4-352,-15 1-3876,-10-3-6758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8.383"/>
    </inkml:context>
    <inkml:brush xml:id="br0">
      <inkml:brushProperty name="width" value="0.025" units="cm"/>
      <inkml:brushProperty name="height" value="0.025" units="cm"/>
    </inkml:brush>
  </inkml:definitions>
  <inkml:trace contextRef="#ctx0" brushRef="#br0">0 39 5317,'0'0'18215,"12"-6"-17238,-8 3-843,38-19 332,-40 20-445,0 1 0,1 0 0,-1 0 0,1 1 0,-1-1-1,1 0 1,0 1 0,-1 0 0,1-1 0,0 1 0,-1 0 0,1 0 0,0 1 0,-1-1 0,1 0 0,-1 1 0,6 1-1,-7 0-13,0-1 0,1 0-1,-1 1 1,0-1-1,0 1 1,0-1 0,0 1-1,0 0 1,0-1-1,-1 1 1,1 0-1,-1 0 1,1 0 0,-1 0-1,1-1 1,-1 1-1,0 0 1,0 0 0,0 0-1,0 0 1,0 0-1,0 0 1,-1-1-1,1 1 1,-2 3 0,-15 48 313,-2-15-257,13-27-73,0 0 0,0 0 0,1 0 0,1 1 0,0-1 0,0 1 0,1 0 0,-2 18 0,5-29 3,0-1 0,0 1 0,0-1 0,0 1 0,0-1 0,1 1 1,-1-1-1,0 1 0,0-1 0,0 1 0,0-1 0,1 0 0,-1 1 0,0-1 0,0 1 0,1-1 0,-1 0 0,0 1 1,1-1-1,-1 1 0,0-1 0,1 0 0,-1 0 0,1 1 0,-1-1 0,1 0 0,-1 0 0,0 1 0,1-1 1,-1 0-1,1 0 0,-1 0 0,1 0 0,0 0 0,24-3-2,22-17 196,-26 8-138,0-1-1,-2-1 1,0-1 0,0 0-1,-1-2 1,-1 0 0,24-32 0,-94 124-162,50-70 99,1 0-1,-1 0 0,1 0 1,1 1-1,-1-1 0,1 1 1,-1-1-1,2 1 0,-1 0 1,1 9-1,0-14 15,0 0 0,0 0 0,0 1 0,1-1 0,-1 0 0,1 0 0,-1 0 0,1 0 0,-1 0 0,1 0 0,-1 0 0,1 0 0,0 0 0,0 0 0,-1-1 0,1 1 0,0 0 0,0 0 0,0-1 0,0 1 0,1 0 0,1 0 42,-1 0 0,1 0 0,0-1 0,-1 1 0,1-1 0,0 0 0,-1 0 0,1 0 0,0 0 0,0-1 0,-1 1 0,6-2 0,4-1 116,0-2-1,0 1 1,-1-1 0,1-1 0,-1 0-1,-1-1 1,1 0 0,9-9 0,6-5 18,40-46 0,-51 50 93,-14 15-59,-2 4 0,-22 29-125,20-26-101,-1 0 0,1 0 0,0 1 0,0 0 0,1 0 0,-1 0 0,1 0 0,0 0 0,1 0 0,0 0 0,0 0 0,0 1 0,1-1 0,0 0 0,0 1 0,1 7 0,0-13-47,0 1 0,0-1 1,0 1-1,0-1 0,0 1 0,1-1 1,-1 1-1,0-1 0,1 0 0,-1 0 1,1 0-1,-1 0 0,1 0 0,-1 0 1,1 0-1,0 0 0,0-1 0,-1 1 0,1 0 1,0-1-1,0 0 0,0 1 0,0-1 1,-1 0-1,1 0 0,0 0 0,0 0 1,2-1-1,3 1-592,1-1 0,-1 0-1,0 0 1,0 0 0,1-1 0,7-3 0,24-17-5778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9.137"/>
    </inkml:context>
    <inkml:brush xml:id="br0">
      <inkml:brushProperty name="width" value="0.025" units="cm"/>
      <inkml:brushProperty name="height" value="0.025" units="cm"/>
    </inkml:brush>
  </inkml:definitions>
  <inkml:trace contextRef="#ctx0" brushRef="#br0">102 89 3683,'0'0'326,"0"-8"1660,1-3-3757,1-24 7934,-2 18 1256,-4 41-3551,-1 11-3131,-3-1 1,0 1 0,-18 42-1,-7 28-255,28-86-372,1-5-60,0 1 1,1-1 0,1 1 0,-1 16-1,4-32-41,-1 1 1,0 0-1,0-1 0,1 1 0,-1-1 0,0 1 0,1 0 0,-1-1 0,0 1 0,1 0 0,-1 0 0,0-1 0,1 1 0,-1 0 0,1 0 1,-1-1-1,0 1 0,1 0 0,-1 0 0,1 0 0,-1 0 0,1 0 0,-1 0 0,0 0 0,1 0 0,-1 0 0,1 0 0,-1 0 0,1 0 1,-1 0-1,1 0 0,-1 0 0,1 0 0,-1 0 0,0 1 0,1-1 0,-1 0 0,1 0 0,-1 0 0,0 1 0,1-1 0,-1 0 0,0 1 1,1-1-1,-1 0 0,0 1 0,1-1 0,-1 0 0,0 1 0,0-1 0,0 1 0,1-1 0,-1 0 0,0 1 0,0-1 0,0 1 0,0-1 0,0 1 1,0-1-1,0 1 0,0-1 0,0 1 0,0-1 0,0 0 0,0 1 0,0-1 0,0 1 0,25-31 907,-11 7-796,-1-1 0,-2 0 0,0-1 0,12-45 0,14-108 144,-35 158-349,-5 26-105,-5 32-101,7-33 281,0 0-1,1 1 1,-1-1-1,1 1 0,0-1 1,1 0-1,0 1 0,2 9 1,-3-14 7,1 0 0,-1 0 0,1 0 0,0 0 0,-1 0 0,1 0 0,0 0 0,-1-1 0,1 1 0,0 0 0,0-1 0,0 1 0,0 0 0,0-1 0,0 1 0,0-1 0,0 1 0,0-1 0,1 1 0,1-1 11,0 0 0,0 1 0,1-1 0,-1 0 0,0 0 0,0-1 0,0 1 1,0-1-1,5-1 0,-1 0 8,0-1 0,1-1 0,-1 1 0,-1-1 1,1 0-1,-1-1 0,1 1 0,-1-1 0,10-12 0,48-60 147,-37 43-135,-45 94-444,1-23 323,-43 115 376,54-135-499,1 1 1,1 0-1,1 0 1,0 0-1,1 0 1,1 31-1,1-48 102,0 0-1,0 0 1,0 0 0,1 0-1,-1 0 1,0 0-1,0 0 1,1 0-1,-1 0 1,1 0 0,-1 0-1,1 0 1,-1 0-1,1 0 1,-1 0 0,1-1-1,0 1 1,-1 0-1,1 0 1,0-1 0,0 1-1,0 0 1,-1-1-1,1 1 1,0-1 0,0 1-1,2 0 1,0-1-167,0 1-1,-1-1 1,1 0 0,0 0-1,0 0 1,0 0 0,0 0 0,-1-1-1,1 1 1,4-2 0,2-1-1219,0-1 1,1 1-1,-1-2 1,0 1-1,9-7 1,16-17-6263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19.513"/>
    </inkml:context>
    <inkml:brush xml:id="br0">
      <inkml:brushProperty name="width" value="0.025" units="cm"/>
      <inkml:brushProperty name="height" value="0.025" units="cm"/>
    </inkml:brush>
  </inkml:definitions>
  <inkml:trace contextRef="#ctx0" brushRef="#br0">177 86 12236,'0'0'4121,"-8"-1"-1244,3 1-2685,1 0 0,-1 0 0,1 1 0,-1-1 0,0 1 0,1 0 0,0 0 0,-1 1-1,1-1 1,0 1 0,-1 0 0,-5 4 0,1 0 29,0 1 1,1 0-1,0 0 0,0 0 0,-8 11 0,12-14-92,-1 1 0,1 0 0,0 0 0,0 0 0,1 0-1,-1 1 1,1-1 0,1 1 0,-1 0 0,1 0 0,0 0-1,0 0 1,0 0 0,0 9 0,2-15-123,1 1 0,0 0 1,-1 0-1,1-1 0,0 1 0,0-1 0,-1 1 0,1-1 1,0 1-1,0-1 0,0 1 0,0-1 0,0 0 1,0 1-1,0-1 0,0 0 0,0 0 0,0 0 1,0 0-1,0 0 0,0 0 0,0 0 0,0 0 0,0 0 1,0 0-1,1-1 0,28-3 291,-15 0-138,0-2-1,0 0 1,26-16-1,-31 16-169,0 0-1,0 1 1,1 0-1,-1 0 0,1 1 1,0 1-1,0 0 0,1 0 1,15-1-1,-27 5 11,1-1-1,-1 0 0,1 0 0,-1 0 1,0 1-1,1-1 0,-1 0 1,0 1-1,1-1 0,-1 0 1,0 1-1,1-1 0,-1 0 1,0 1-1,0-1 0,1 0 0,-1 1 1,0-1-1,0 1 0,0-1 1,1 1-1,-1-1 0,0 0 1,0 1-1,0-1 0,0 1 1,0-1-1,0 1 0,0-1 0,0 1 1,0-1-1,0 0 0,0 1 1,-1-1-1,1 1 0,0-1 1,0 1-1,0-1 0,0 0 1,-1 1-1,1-1 0,0 1 0,0-1 1,-1 1-1,-9 19 196,5-13-150,3-5-35,0 1 0,0 0-1,0-1 1,0 1 0,-1-1 0,1 0-1,-1 0 1,1 0 0,-1 0 0,0 0-1,-4 2 1,10-29 349,4 9-379,1-1 0,0 1 0,1 0 1,1 1-1,0 0 0,21-22 0,20-7-5908,-27 22-2372,-11 6 1750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0.161"/>
    </inkml:context>
    <inkml:brush xml:id="br0">
      <inkml:brushProperty name="width" value="0.025" units="cm"/>
      <inkml:brushProperty name="height" value="0.025" units="cm"/>
    </inkml:brush>
  </inkml:definitions>
  <inkml:trace contextRef="#ctx0" brushRef="#br0">163 66 8456,'2'-8'3006,"2"-8"-1319,6-23 5514,-12 57-7195,-2-1 0,0 1 0,-1-1 0,-1 0 0,0 0 0,-13 23 0,9-19-80,-30 64-942,21-49 919,2 0 0,2 1 0,-12 45 0,26-81 107,0 1 0,1-1 0,0 0 0,-1 0 0,1 0 0,0 1 0,-1-1 0,1 0 0,0 0 0,0 1 0,0-1 0,0 0 0,0 0 0,0 1 0,0-1 0,1 0 1,-1 0-1,0 1 0,1-1 0,-1 0 0,1 0 0,-1 0 0,1 0 0,0 1 0,0 0 0,1-2 19,-1 0 1,0 0-1,1 0 1,-1 0-1,0 0 1,0 0-1,1 0 1,-1 0-1,0-1 1,0 1-1,1 0 0,-1-1 1,0 1-1,0-1 1,0 1-1,1-1 1,-1 0-1,0 1 1,1-2-1,53-44 733,-28 17-424,-2-2 0,29-42 0,-45 59-327,-9 14-19,0 0-1,0 0 1,0 0 0,0 0-1,0 0 1,0 0-1,1 0 1,-1 1 0,0-1-1,0 0 1,0 0 0,0 0-1,0 0 1,0 0-1,0 0 1,0 0 0,0 0-1,0 0 1,0 0 0,0 0-1,1 0 1,-1 0-1,0 0 1,0 0 0,0 0-1,0 0 1,0 0 0,0 0-1,0-1 1,0 1-1,0 0 1,0 0 0,0 0-1,0 0 1,0 0 0,0 0-1,1 0 1,-5 15-63,2-8 73,0 0-1,0 0 0,1 0 1,0 0-1,0 0 1,0 8-1,2-14 2,-1 0 1,1-1-1,-1 1 0,1-1 1,-1 1-1,1-1 0,-1 1 1,1-1-1,0 1 0,-1-1 1,1 1-1,0-1 0,-1 0 1,1 1-1,0-1 0,-1 0 1,1 1-1,0-1 0,0 0 1,-1 0-1,1 0 0,0 0 1,0 0-1,0 0 0,-1 0 0,1 0 1,0 0-1,0 0 0,-1 0 1,1-1-1,0 1 0,0 0 1,-1-1-1,1 1 0,0 0 1,-1-1-1,1 1 0,0-1 1,-1 1-1,2-1 0,28-18 347,-10 2-141,-2-2 1,0 0-1,-2-1 0,0 0 1,-1-2-1,-1 0 0,0 0 1,-2-1-1,-1-1 0,-1 0 1,-1-1-1,-1 1 0,4-29 1,-61 146 24,34-58-226,2 2-1,1-1 1,2 1-1,1 1 0,2 0 1,2 0-1,0 76 0,9-90-24,-4-23 19,0-1 1,-1 1 0,1-1 0,0 0-1,1 1 1,-1-1 0,0 1 0,0-1-1,0 1 1,0-1 0,0 0 0,0 1-1,0-1 1,1 1 0,-1-1 0,0 0-1,0 1 1,0-1 0,1 0 0,-1 1-1,0-1 1,1 0 0,-1 0 0,0 1-1,1-1 1,-1 0 0,0 0 0,1 1-1,-1-1 1,0 0 0,1 0 0,-1 0-1,1 0 1,-1 0 0,0 1 0,1-1-1,-1 0 1,1 0 0,-1 0 0,0 0-1,1 0 1,-1 0 0,1 0 0,-1-1-1,1 1 1,-1 0 0,0 0 0,1 0-1,-1 0 1,1 0 0,-1-1 0,1 1-1,0-2 32,0 0 0,0-1-1,0 1 1,0 0-1,0 0 1,0-1 0,-1 1-1,1 0 1,-1-1-1,0 1 1,0 0 0,0-1-1,0-3 1,-3-39 14,3 36-81,-3-10-109,-1 1 0,-1 0 0,0 0-1,-1 0 1,-1 1 0,-1 0 0,0 0 0,-2 1-1,-15-22 1,-5-12 288,53 49-60,-6 6-773,0-1 0,0 2 0,20 9-1,23 9-8372,-34-18 1464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0.569"/>
    </inkml:context>
    <inkml:brush xml:id="br0">
      <inkml:brushProperty name="width" value="0.025" units="cm"/>
      <inkml:brushProperty name="height" value="0.025" units="cm"/>
    </inkml:brush>
  </inkml:definitions>
  <inkml:trace contextRef="#ctx0" brushRef="#br0">125 1 5509,'0'0'13319,"-8"10"-12619,-3 4-330,1 1 0,0 1 0,1 0 0,1 0 0,1 1 1,0 0-1,1 0 0,-7 35 0,-8 137 724,6-46 75,22-184-945,2 0 0,1 1-1,3 0 1,1 1-1,1 0 1,3 2-1,34-57 1,-50 90-279,0-1-1,1 1 1,0 0 0,0 1-1,0-1 1,0 0 0,1 1-1,-1 0 1,1 0 0,0 0 0,0 0-1,0 0 1,0 1 0,1 0-1,-1 0 1,0 0 0,1 0 0,0 1-1,-1 0 1,1 0 0,0 0-1,0 0 1,-1 1 0,1 0 0,0 0-1,0 0 1,5 1 0,-9 0 45,0-1 0,0 0 0,0 1 0,0-1 0,0 1 0,0-1 0,0 1 0,0-1 0,0 1 0,0 0 0,0-1 0,0 1 0,-1 0 0,1 0 0,0 0 0,0 0 0,-1-1 0,1 1 0,-1 0 0,1 0 0,-1 0 0,1 0 0,-1 1 0,1-1 0,-1 0 0,0 0 0,0 0 0,0 0 0,1 0 0,-1 0 0,0 0 0,0 1 0,-1-1 0,1 0 0,0 0 0,0 0 0,0 0 0,-1 0 0,1 0 0,-1 0 0,0 2 0,-1 1 14,0 1 0,0-1 0,0 0 0,0 0 0,-1 0 0,0-1 0,0 1 0,0-1 1,-4 5-1,-10 6-21,-1-1-1,0 0 1,0-2 0,-1 0 0,-1-1 0,0 0 0,0-2 0,0 0 0,-30 5 0,50-12-75,0-1-1,-1 0 1,1 0 0,0 0 0,-1 0 0,1 0-1,0 0 1,-1 0 0,1 1 0,0-1 0,-1 0-1,1 0 1,0 0 0,-1-1 0,1 1 0,0 0 0,-1 0-1,1 0 1,0 0 0,-1 0 0,1 0 0,0 0-1,-1-1 1,1 1 0,0 0 0,-1 0 0,1 0-1,0-1 1,0 1 0,-1 0 0,1 0 0,0-1-1,0 1 1,0 0 0,-1 0 0,1-1 0,0 1-1,0 0 1,0-1 0,0 1 0,0 0 0,-1-1 0,1 1-1,0 0 1,0-1 0,0 1 0,0-1 0,0 1-1,0 0 1,0-1 0,0 1 0,0 0 0,0-1-1,1 1 1,-1 0 0,0-1 0,11-20-6910,-11 20 6735,22-28-11477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1.227"/>
    </inkml:context>
    <inkml:brush xml:id="br0">
      <inkml:brushProperty name="width" value="0.025" units="cm"/>
      <inkml:brushProperty name="height" value="0.025" units="cm"/>
    </inkml:brush>
  </inkml:definitions>
  <inkml:trace contextRef="#ctx0" brushRef="#br0">128 0 8296,'0'0'12684,"-8"12"-11942,-12 22-45,1 1 0,1 2 0,2-1 1,-19 70-1,24-51-596,30-70 342,-8-3-401,-1 0-1,-1 0 0,-1-1 1,0 0-1,-2-1 1,0 0-1,-1 0 0,-1 0 1,-1 0-1,-1 0 0,0-28 1,-14 66-453,11-16 409,0 1 1,0 0-1,1-1 0,-1 1 1,1 0-1,0 0 1,0-1-1,0 1 0,0 0 1,0 0-1,1-1 1,-1 1-1,1 0 0,-1 0 1,1-1-1,0 1 1,0-1-1,1 1 0,-1-1 1,0 1-1,1-1 1,0 0-1,-1 1 0,1-1 1,0 0-1,3 3 1,0-3 17,-1 0 1,0 0 0,1 0-1,-1-1 1,1 0 0,0 0 0,-1 0-1,1 0 1,0-1 0,0 1-1,-1-1 1,1 0 0,0-1 0,0 1-1,6-3 1,-5 2 1,0 0-1,0-1 1,0-1 0,0 1 0,0-1-1,-1 1 1,1-2 0,-1 1-1,0-1 1,0 1 0,0-1 0,0-1-1,0 1 1,-1-1 0,0 0-1,0 0 1,0 0 0,-1 0 0,0-1-1,0 1 1,4-12 0,-7 17-17,0-1 0,1 1 0,-1 0 0,0 0 0,0-1 0,0 1-1,0 0 1,0 0 0,0-1 0,0 1 0,0 0 0,0 0 0,0-1 0,0 1 0,0 0 0,-1 0 0,1 0 0,0-1 0,0 1 0,0 0 0,0 0 0,0-1 0,0 1 0,0 0 0,-1 0 0,1 0 0,0-1 0,0 1 0,0 0 0,0 0 0,-1 0 0,1 0 0,0 0 0,0-1 0,-1 1 0,1 0 0,0 0 0,0 0 0,0 0 0,-1 0 0,-12 3-40,-13 12-42,18-7 133,0 0 0,0 1 0,1 0 1,0 0-1,-9 18 0,13-22 12,1 1 0,-1 0-1,1-1 1,0 1 0,0 0 0,1 1-1,0-1 1,0 0 0,0 0 0,1 0 0,0 1-1,1 7 1,-1-12-52,1-1 1,0 1-1,-1-1 0,1 1 1,0-1-1,0 1 0,0-1 1,0 0-1,0 1 0,0-1 1,1 0-1,-1 0 1,0 0-1,1 0 0,-1 0 1,0 0-1,1 0 0,-1-1 1,1 1-1,0 0 0,-1-1 1,1 1-1,0-1 0,-1 0 1,1 1-1,0-1 0,-1 0 1,1 0-1,0 0 0,-1 0 1,1 0-1,0-1 0,-1 1 1,1 0-1,1-1 0,6-1 59,-1 1 0,0-1 0,0 0 0,0-1 0,14-7 0,-3 0-35,-2-2-1,0 0 0,0-1 1,18-18-1,-30 26-17,1-1 0,-1 0-1,1 0 1,-2-1 0,1 1 0,-1-1-1,0 0 1,0 0 0,-1 0 0,0-1-1,0 1 1,-1-1 0,0 0 0,1-7-1,-3 14-16,0 1-1,0-1 0,0 0 0,0 1 1,-1-1-1,1 1 0,0-1 1,0 1-1,0-1 0,-1 0 1,1 1-1,0-1 0,-1 1 1,1-1-1,0 1 0,-1 0 0,1-1 1,-1 1-1,1-1 0,0 1 1,-1 0-1,1-1 0,-1 1 1,0 0-1,1-1 0,-1 1 0,1 0 1,-1 0-1,1 0 0,-1 0 1,1-1-1,-1 1 0,0 0 1,1 0-1,-1 0 0,1 0 0,-1 0 1,0 0-1,1 1 0,-1-1 1,1 0-1,-1 0 0,1 0 1,-1 0-1,0 1 0,1-1 0,-1 0 1,1 1-1,-1-1 0,1 0 1,-1 1-1,1 0 0,-32 16-16,26-12 30,1 1 0,0 0 0,0 0-1,0 1 1,1 0 0,-1-1 0,2 2-1,-1-1 1,1 0 0,0 1 0,0-1-1,1 1 1,0 0 0,1-1 0,-1 1 0,2 0-1,-1 0 1,1 13 0,0-20-58,0 1 0,1-1-1,-1 1 1,0-1 0,0 0 0,1 1 0,-1-1 0,1 0 0,-1 0 0,1 1-1,-1-1 1,1 0 0,0 0 0,0 0 0,-1 0 0,1 0 0,0 0 0,0 0-1,0 0 1,0 0 0,0 0 0,0 0 0,1-1 0,-1 1 0,0 0-1,0-1 1,0 1 0,1-1 0,-1 1 0,0-1 0,1 0 0,-1 1 0,0-1-1,1 0 1,-1 0 0,1 0 0,1 0 0,0-1-606,0 1 1,1 0 0,-1-1-1,0 0 1,0 1-1,0-1 1,1-1-1,-1 1 1,0 0-1,0-1 1,-1 1-1,1-1 1,0 0 0,3-3-1,13-18-8468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2.375"/>
    </inkml:context>
    <inkml:brush xml:id="br0">
      <inkml:brushProperty name="width" value="0.025" units="cm"/>
      <inkml:brushProperty name="height" value="0.025" units="cm"/>
    </inkml:brush>
  </inkml:definitions>
  <inkml:trace contextRef="#ctx0" brushRef="#br0">13 294 7751,'-2'-12'1879,"-1"5"-1304,2 3-351,0 0-1,-1 1 0,1-1 1,1 0-1,-1 0 1,0 0-1,1 1 1,0-1-1,0 0 0,0 0 1,0 0-1,1 0 1,0 0-1,-1 1 1,1-1-1,1 0 0,2-6 1,1 4 166,0-1 0,1 1 1,0 0-1,0 1 0,1-1 1,0 1-1,0 0 0,0 1 1,0 0-1,13-5 0,87-30 1263,-88 33-1348,61-18 476,1 3 0,1 4-1,131-11 1,-204 28-698,1-1 54,-1 0 1,1 1-1,0 0 1,0 1 0,17 4-1,-25-5-79,0 1 1,0 0-1,0 0 0,0 0 0,0 0 0,0 0 0,0 0 1,0 0-1,-1 1 0,1-1 0,-1 1 0,1-1 1,-1 1-1,1 0 0,-1 0 0,0 0 0,0-1 1,0 1-1,0 0 0,0 0 0,0 0 0,-1 0 0,1 1 1,-1-1-1,1 0 0,-1 0 0,0 0 0,0 0 1,0 1-1,0 2 0,-1 5 198,-1-1 1,0 1-1,0-1 1,-1 0-1,0 1 1,-1-1-1,0-1 1,0 1-1,-1 0 1,0-1-1,-1 0 1,0 0-1,0-1 1,-1 0-1,-7 7 1,-9 8 135,-1 0 1,-1-2 0,-34 21 0,50-34-390,-1-1 0,1-1 1,-1 1-1,0-1 1,-1-1-1,1 0 1,-1 0-1,0-1 0,0-1 1,0 0-1,0 0 1,0-1-1,-17 0 1,27-1-104,0-1 0,0 1 0,0 0 1,0 0-1,0-1 0,0 1 0,1-1 1,-1 1-1,0-1 0,0 1 0,1-1 1,-1 1-1,0-1 0,0 0 0,1 0 1,-1 1-1,1-1 0,-1 0 0,1 0 1,-1 1-1,1-1 0,-1 0 0,1 0 1,0 0-1,0 0 0,-1 0 0,1 0 1,0 1-1,0-1 0,0 0 0,0-1 1,3-31-5689,7 0-2598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1.559"/>
    </inkml:context>
    <inkml:brush xml:id="br0">
      <inkml:brushProperty name="width" value="0.025" units="cm"/>
      <inkml:brushProperty name="height" value="0.025" units="cm"/>
    </inkml:brush>
  </inkml:definitions>
  <inkml:trace contextRef="#ctx0" brushRef="#br0">0 0 13933,'0'0'6502,"34"60"-7431,-18-41-1569,-3-4-2371,-3-3 321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1.904"/>
    </inkml:context>
    <inkml:brush xml:id="br0">
      <inkml:brushProperty name="width" value="0.025" units="cm"/>
      <inkml:brushProperty name="height" value="0.025" units="cm"/>
    </inkml:brush>
  </inkml:definitions>
  <inkml:trace contextRef="#ctx0" brushRef="#br0">147 0 11723,'0'0'7837,"-11"1"-6054,2-1-1598,0 1 1,1 0-1,-1 1 1,1-1-1,-1 2 1,1-1-1,-13 7 1,17-7-148,1-1 0,-1 1-1,1 1 1,0-1 0,0 0 0,0 1 0,0-1-1,0 1 1,0 0 0,1 0 0,-1 0 0,1 0 0,0 1-1,0-1 1,0 1 0,1-1 0,-1 1 0,1-1-1,-1 1 1,1 0 0,1 0 0,-1 0 0,0 5-1,1-7-53,0 0 0,0 0 0,1 0 0,-1 0 0,1 1 0,-1-1 0,1 0 0,0 0 0,0 0 0,0 0 0,0-1 0,0 1 0,0 0 0,1 0 0,-1 0 0,0-1 0,1 1 0,0-1 0,-1 1-1,1-1 1,0 0 0,-1 0 0,1 1 0,0-1 0,0-1 0,0 1 0,0 0 0,0 0 0,0-1 0,1 1 0,2 0 0,13 2-193,0 0 1,-1-1 0,22 0-1,2 0-2,-40-2 223,-1 0 0,1 0 1,-1 0-1,1 0 1,0 0-1,-1 0 1,1 0-1,-1 0 0,1 0 1,-1 0-1,1 0 1,0 0-1,-1 1 1,1-1-1,-1 0 0,1 0 1,-1 1-1,1-1 1,-1 0-1,1 0 1,-1 1-1,1-1 0,-1 1 1,0-1-1,1 0 1,-1 1-1,1-1 1,-1 1-1,0-1 0,1 1 1,-1-1-1,0 1 1,0-1-1,0 1 1,1-1-1,-1 1 0,0 0 1,0-1-1,0 1 1,0-1-1,0 1 1,0-1-1,0 1 0,0 0 1,0-1-1,0 1 1,0-1-1,0 1 1,-1-1-1,1 1 0,0 0 1,0-1-1,0 1 1,-1-1-1,1 1 1,0-1-1,-1 1 0,1-1 1,-1 0-1,1 1 1,0-1-1,-1 1 1,1-1-1,-1 0 0,1 1 1,-1-1-1,1 0 1,-1 1-1,-34 24 1052,26-20-1105,-51 27 1367,56-30-1643,0 0 0,0-1 0,1 0 0,-1 1-1,0-2 1,0 1 0,0 0 0,0-1 0,0 0 0,0 0 0,0 0 0,-1 0 0,-6-2-1,2-6-5821,3-10-6038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2.296"/>
    </inkml:context>
    <inkml:brush xml:id="br0">
      <inkml:brushProperty name="width" value="0.025" units="cm"/>
      <inkml:brushProperty name="height" value="0.025" units="cm"/>
    </inkml:brush>
  </inkml:definitions>
  <inkml:trace contextRef="#ctx0" brushRef="#br0">107 71 7815,'0'0'8691,"8"-2"-4852,-5 2-3663,48-14 3434,-49 14-3541,-1 0 1,0 0-1,0-1 1,0 1 0,0 0-1,1-1 1,-1 1 0,0-1-1,0 0 1,0 1-1,0-1 1,0 0 0,0 1-1,0-1 1,-1 0 0,1 0-1,0 0 1,0 0-1,0 0 1,-1 0 0,1 0-1,-1 0 1,1 0 0,-1 0-1,1 0 1,-1-1-1,0 1 1,1 0 0,-1 0-1,0 0 1,0-1 0,0 1-1,0 0 1,0 0-1,0 0 1,0-1 0,0 1-1,-1 0 1,1 0-1,0 0 1,-1 0 0,0-2-1,-1 1-55,1 1-1,-1-1 1,0 1-1,0 0 1,0 0-1,0 0 1,1 0-1,-2 0 1,1 0-1,0 0 1,0 1 0,0-1-1,0 1 1,0-1-1,0 1 1,-1 0-1,1 0 1,-3 0-1,-41 4-126,40-2 119,0-1-1,0 1 1,0 1-1,0-1 0,1 1 1,-1 0-1,1 1 0,0-1 1,0 1-1,0 0 1,0 0-1,-4 6 0,6-7-2,0 0 0,0 1 0,1-1-1,-1 1 1,1-1 0,0 1 0,0 0 0,1 0-1,-1 0 1,1 0 0,0 0 0,0 0 0,0 0-1,0 0 1,1 1 0,-1-1 0,1 0-1,1 8 1,0-10 3,0 1-1,0-1 1,0 0 0,0 1-1,1-1 1,-1 0-1,1 0 1,-1 0-1,1 0 1,0 0 0,0-1-1,0 1 1,0 0-1,0-1 1,0 1-1,0-1 1,1 0 0,-1 0-1,0 0 1,1 0-1,-1 0 1,1 0 0,-1-1-1,1 1 1,-1-1-1,1 0 1,2 0-1,10 2 47,0-1 0,0-1 0,18-2-1,-16-1-27,-1 0 0,0-1 0,0-1-1,0 0 1,0-1 0,23-13 0,22-9 82,-98 67 514,33-35-577,0 0 0,1 0 1,0 1-1,0-1 0,0 1 0,1 0 0,-1 0 0,1 0 0,0 0 0,-1 6 0,4-10-13,1 0 1,-1 0-1,0 0 1,1-1-1,-1 1 1,1-1-1,-1 1 1,1-1-1,-1 0 1,1 1-1,-1-1 1,1 0-1,-1 0 1,1 0-1,-1 0 1,1 0-1,-1 0 1,1-1 0,-1 1-1,2-1 1,0 1 27,16-4 5,-1 0-1,1-1 1,-1-1 0,0-1-1,27-14 1,-30 13-212,0 1 0,1 1 0,-1 0 0,1 1 0,1 0 0,-1 2-1,31-4 1,-46 7 134,-1 0-1,1 0 1,0 0-1,-1 0 1,1 0-1,-1 0 1,1 0-1,-1 0 1,1 1-1,0-1 1,-1 0-1,1 0 1,-1 1-1,1-1 0,-1 0 1,1 1-1,-1-1 1,0 1-1,1-1 1,-1 0-1,1 1 1,-1-1-1,0 1 1,1-1-1,-1 1 1,0-1-1,0 1 1,1-1-1,-1 1 1,0 0-1,0-1 0,0 2 1,1 24 881,0 0-1955,-1-25 887,1-1 1,-1 1-1,0 0 0,0-1 1,0 1-1,1-1 1,-1 1-1,0 0 1,0-1-1,1 1 1,-1-1-1,1 1 1,-1-1-1,0 1 0,1-1 1,-1 0-1,1 1 1,-1-1-1,1 1 1,-1-1-1,1 0 1,0 0-1,-1 1 0,1-1 1,-1 0-1,1 0 1,0 0-1,-1 1 1,1-1-1,-1 0 1,2 0-1,13 0-6978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2.627"/>
    </inkml:context>
    <inkml:brush xml:id="br0">
      <inkml:brushProperty name="width" value="0.025" units="cm"/>
      <inkml:brushProperty name="height" value="0.025" units="cm"/>
    </inkml:brush>
  </inkml:definitions>
  <inkml:trace contextRef="#ctx0" brushRef="#br0">27 17 7911,'0'0'11051,"57"-17"-8553,-33 25-928,-8 18-129,-4 12 1,-3 12-578,-7 7-319,-2 3-161,0 5-160,-7-5-160,3-1 1,2-4-610,-1-9-1377,1-8-768,-2-10-2884,-3-5-9768</inkml:trace>
  <inkml:trace contextRef="#ctx0" brushRef="#br0" timeOffset="1">1 763 14862,'0'0'10250,"57"-7"-17393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23.061"/>
    </inkml:context>
    <inkml:brush xml:id="br0">
      <inkml:brushProperty name="width" value="0.025" units="cm"/>
      <inkml:brushProperty name="height" value="0.025" units="cm"/>
    </inkml:brush>
  </inkml:definitions>
  <inkml:trace contextRef="#ctx0" brushRef="#br0">0 219 17072,'8'1'2963,"94"15"-2785,0-4 0,132-2 0,-161-8-370,683-26 321,-4-58 1744,-432 43-875,1407-56 1377,-1370 94-5087,-320-3-1078,-14-11-4249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2.157"/>
    </inkml:context>
    <inkml:brush xml:id="br0">
      <inkml:brushProperty name="width" value="0.025" units="cm"/>
      <inkml:brushProperty name="height" value="0.025" units="cm"/>
    </inkml:brush>
  </inkml:definitions>
  <inkml:trace contextRef="#ctx0" brushRef="#br0">110 9 4164,'0'0'17729,"0"-9"-11206,-4 57-6550,-1-2-1,-2 1 0,-17 56 1,16-70 25,3-13 20,-1-1 0,-1 0 1,-1 0-1,-12 19 0,20-37-9,0-1-1,0 1 1,0 0 0,0-1 0,0 1 0,0-1 0,-1 1-1,1-1 1,0 1 0,0-1 0,-1 1 0,1-1-1,0 1 1,-1-1 0,1 1 0,-1-1 0,1 0-1,-1 1 1,1-1 0,0 0 0,-1 1 0,1-1-1,-1 0 1,0 0 0,1 1 0,-1-1 0,1 0-1,-1 0 1,1 0 0,-1 0 0,0 1 0,-3-19 332,9-33-89,4 23-255,1 0-1,1 0 0,1 1 0,2 0 1,0 1-1,2 0 0,1 2 0,1 0 1,41-43-1,-58 66-4,0 0 0,0 0 0,-1 0 0,1 0 1,0 0-1,0 0 0,0 0 0,0 1 0,0-1 0,1 0 0,-1 0 0,0 1 0,0-1 1,0 1-1,1-1 0,-1 1 0,0-1 0,1 1 0,-1 0 0,0 0 0,1 0 1,-1 0-1,0 0 0,1 0 0,-1 0 0,0 0 0,1 0 0,-1 0 0,0 1 0,1-1 1,-1 1-1,0-1 0,0 1 0,1-1 0,-1 1 0,0 0 0,0 0 0,0-1 0,0 1 1,0 0-1,0 0 0,0 0 0,0 0 0,0 0 0,0 0 0,-1 0 0,1 1 1,0-1-1,-1 0 0,1 0 0,-1 1 0,1-1 0,-1 0 0,0 2 0,2 3 3,0 0 0,-1-1 0,1 1-1,-2 0 1,1 0 0,-1 0 0,1 0-1,-2 0 1,1 0 0,-1-1 0,-1 10 0,-2-8 29,0 0 0,0-1 0,0 1 0,0-1 1,-1 0-1,0-1 0,0 1 0,-1-1 1,0 0-1,0 0 0,0-1 0,-7 5 1,5-4 24,1-1 1,-1 1-1,0-2 1,0 1-1,-1-1 1,1 0-1,-1-1 1,1 0-1,-1 0 1,-9 0-1,18-2-74,-1 0 0,0 1 0,1-1 0,-1 0 1,1 0-1,-1 0 0,1 0 0,-1 0 0,0 0 0,1-1 0,-1 1 0,1 0 1,-1 0-1,1 0 0,-1 0 0,1-1 0,-1 1 0,1 0 0,-1-1 0,1 1 1,-1 0-1,1-1 0,-1 1 0,1 0 0,0-1 0,-1 1 0,1-1 0,-1 1 1,1-1-1,0 1 0,0-1 0,-1 1 0,1-1 0,0 1 0,0-1 0,0 1 1,0-1-1,-1 1 0,1-1 0,0 0 0,0 1 0,0-1 0,0 1 0,0-1 1,0 1-1,1-1 0,-1 0 0,0 1 0,0-1 0,0 1 0,0-1 0,1 1 1,-1-2-1,20-25-5257,0 13-184,4-1-3071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3.904"/>
    </inkml:context>
    <inkml:brush xml:id="br0">
      <inkml:brushProperty name="width" value="0.025" units="cm"/>
      <inkml:brushProperty name="height" value="0.025" units="cm"/>
    </inkml:brush>
  </inkml:definitions>
  <inkml:trace contextRef="#ctx0" brushRef="#br0">43 115 3107,'-10'5'4943,"7"-4"-4021,1 0 0,0 0 0,-1 0 0,1 0 0,0 1 0,-1-1 0,1 1 0,0-1 0,0 1 0,0 0 0,0 0 0,1 0 0,-4 4 2376,8-7-2982,-1 0-1,1-1 1,-1 1 0,0 0-1,0-1 1,1 0-1,-1 1 1,0-1 0,-1 0-1,4-4 1,-2 4 13,107-119 659,-132 191-1245,9-43 286,6-14-21,1 1 0,0 0 0,1 0 1,-4 20-1,9-34-36,0 0 1,0 0 0,0 0 0,0 1-1,0-1 1,0 0 0,0 0-1,0 0 1,0 0 0,0 1 0,0-1-1,0 0 1,0 0 0,0 0-1,0 0 1,0 1 0,0-1-1,0 0 1,0 0 0,0 0 0,0 0-1,0 0 1,0 1 0,0-1-1,0 0 1,1 0 0,-1 0-1,0 0 1,0 0 0,0 0 0,0 1-1,0-1 1,1 0 0,-1 0-1,0 0 1,0 0 0,0 0 0,0 0-1,0 0 1,1 0 0,-1 0-1,0 0 1,0 0 0,0 0-1,0 0 1,1 0 0,-1 0 0,0 0-1,0 0 1,0 0 0,0 0-1,1 0 1,-1 0 0,0 0-1,0 0 1,0 0 0,0 0 0,1 0-1,-1-1 1,9-4-3647,-5-4-2006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6.680"/>
    </inkml:context>
    <inkml:brush xml:id="br0">
      <inkml:brushProperty name="width" value="0.025" units="cm"/>
      <inkml:brushProperty name="height" value="0.025" units="cm"/>
    </inkml:brush>
  </inkml:definitions>
  <inkml:trace contextRef="#ctx0" brushRef="#br0">14 35 8488,'0'0'14931,"9"-7"-14279,25-20-268,-34 27-380,0 0 1,1 0-1,-1 0 0,1 0 1,-1 0-1,0 0 0,1 0 1,-1 0-1,1 0 1,-1 0-1,1 0 0,-1 0 1,0 0-1,1 0 0,-1 0 1,1 1-1,-1-1 0,0 0 1,1 0-1,-1 0 0,0 1 1,1-1-1,-1 0 0,0 0 1,1 1-1,-1-1 0,0 0 1,0 1-1,1-1 0,-1 0 1,0 1-1,0-1 0,1 0 1,-1 1-1,0-1 0,0 1 1,0-1-1,0 0 0,0 1 1,0-1-1,0 1 0,0-1 1,0 1-1,0-1 0,0 0 1,0 1-1,0-1 0,0 1 1,0-1-1,0 0 0,0 1 1,0-1-1,-1 1 0,0 25 195,0-21-172,-1 1 0,0 0 0,0 0 0,-1-1 0,1 1 0,-1-1 0,0 0 0,-1 0 0,1 0 0,-6 5 0,5-5 36,0-1 0,0 1 0,1 0 0,0 0 1,0 1-1,0-1 0,1 1 0,-1 0 0,-1 6 0,4-11-60,1 0 0,-1-1-1,0 1 1,0-1-1,0 1 1,1-1-1,-1 1 1,0 0-1,1-1 1,-1 1 0,0-1-1,1 0 1,-1 1-1,1-1 1,-1 1-1,1-1 1,-1 1 0,1-1-1,-1 0 1,1 1-1,-1-1 1,1 0-1,-1 0 1,1 1-1,0-1 1,-1 0 0,1 0-1,-1 0 1,1 0-1,0 0 1,-1 0-1,1 0 1,0 0-1,0 0 1,27 1-357,-24-1 170,50-5-3658,-4-12-3414,-14-4-1184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7.043"/>
    </inkml:context>
    <inkml:brush xml:id="br0">
      <inkml:brushProperty name="width" value="0.025" units="cm"/>
      <inkml:brushProperty name="height" value="0.025" units="cm"/>
    </inkml:brush>
  </inkml:definitions>
  <inkml:trace contextRef="#ctx0" brushRef="#br0">163 0 13196,'0'0'3914,"-9"0"-1299,2 1-2403,0 0 0,0 1-1,1 0 1,-1 0 0,0 0-1,1 1 1,-1 0 0,1 0-1,0 0 1,0 1 0,0 0-1,1 0 1,-1 1 0,1-1-1,0 1 1,0 0 0,1 1-1,-1-1 1,-3 7 0,4-6-148,1-1 0,-1 1 0,1-1 0,0 1 0,0 0 0,1 0 0,-1 1 0,1-1 0,1 0 0,-1 1 0,1-1 0,1 1 0,-1-1 1,1 10-1,0-15-63,0 0 1,0 0 0,0 0 0,0 0-1,0-1 1,1 1 0,-1 0 0,0 0-1,1 0 1,-1 0 0,0 0 0,1-1-1,-1 1 1,1 0 0,-1 0 0,1-1 0,0 1-1,-1 0 1,1-1 0,0 1 0,-1-1-1,1 1 1,0-1 0,0 1 0,-1-1-1,1 1 1,0-1 0,1 1 0,1-1 41,0 1 1,0-1-1,0 0 1,0 0-1,0 0 1,0 0-1,-1 0 1,1-1-1,4 0 1,0-1 96,0 0 1,-1 0 0,1-1 0,-1 0-1,0 0 1,1 0 0,7-6 0,-9 4-7,-1 1 1,0-1 0,1 0-1,-2 0 1,1-1 0,0 1-1,-1-1 1,0 0 0,-1 1 0,1-1-1,-1-1 1,0 1 0,-1 0-1,1 0 1,-1-1 0,0 1-1,-1-1 1,0 1 0,0 0-1,0-1 1,-2-7 0,2 13-126,-1-1 1,0 1 0,0-1-1,0 1 1,0-1 0,0 1 0,0-1-1,0 1 1,0 0 0,-1 0 0,1 0-1,0-1 1,-1 1 0,1 0-1,-1 1 1,1-1 0,-1 0 0,1 0-1,-1 1 1,0-1 0,1 1-1,-1-1 1,0 1 0,1 0 0,-1 0-1,0 0 1,0-1 0,1 2 0,-1-1-1,0 0 1,0 0 0,1 1-1,-1-1 1,0 1 0,-2 0 0,1 0-269,0 0 1,0 0-1,0 1 1,0-1 0,0 1-1,1-1 1,-1 1 0,0 0-1,-2 2 1,4-3-294,0 1 0,0-1 0,-1 0 0,1 1 0,0-1 0,0 1 0,1-1 1,-1 1-1,0-1 0,0 1 0,1-1 0,-1 1 0,1 0 0,-1-1 0,1 1 0,0 3 0,9-4-15020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8.141"/>
    </inkml:context>
    <inkml:brush xml:id="br0">
      <inkml:brushProperty name="width" value="0.025" units="cm"/>
      <inkml:brushProperty name="height" value="0.025" units="cm"/>
    </inkml:brush>
  </inkml:definitions>
  <inkml:trace contextRef="#ctx0" brushRef="#br0">73 37 3683,'-17'-4'-467,"2"-10"6953,14 14-6233,1-1 1,0 1-1,0-1 0,0 1 0,0 0 0,0-1 1,0 1-1,-1-1 0,1 1 0,0-1 0,0 1 0,0 0 1,0-1-1,1 1 0,-1-1 0,0 1 0,0-1 1,0 1-1,0 0 0,0-1 0,0 1 0,1-1 0,-1 1 1,0 0-1,0-1 0,1 1 0,-1 0 0,1-1 1,20-5 4337,-19 6-4498,-1 0 0,0 0 0,0 0 0,0 0 0,1 0 0,-1 0 0,0 0 0,0 0-1,0 1 1,1-1 0,-1 0 0,0 1 0,0-1 0,0 1 0,0-1 0,0 1-1,0 0 1,0-1 0,0 1 0,0 0 0,0 0 0,0 0 0,0-1 0,0 1 0,-1 0-1,1 0 1,0 0 0,-1 1 0,1-1 0,-1 0 0,1 1 0,0 1-27,-1 0 0,0 0 0,0-1 0,-1 1 0,1 0 0,0 0 0,-1 0 0,0-1 0,1 1 0,-1 0 0,0-1 0,0 1 0,-3 3 0,-1 2 11,0 0-1,-1-1 1,0 0-1,0 0 1,-10 8-1,10-9 173,0 0-1,0 0 0,0 1 0,1 0 1,-8 12-1,13-18-242,1-1 0,-1 1 1,0-1-1,1 1 0,-1-1 0,1 1 0,-1-1 1,1 0-1,-1 1 0,1-1 0,-1 1 0,1-1 1,-1 0-1,1 0 0,0 1 0,-1-1 0,1 0 1,0 0-1,-1 0 0,1 1 0,-1-1 0,1 0 1,0 0-1,-1 0 0,1 0 0,0 0 0,-1 0 1,1-1-1,0 1 0,-1 0 0,2 0 0,27-2 100,-16 0-689,0-2-1,0 0 0,-1 0 0,23-12 1,17-15-6738,-30 13-72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0:44.347"/>
    </inkml:context>
    <inkml:brush xml:id="br0">
      <inkml:brushProperty name="width" value="0.025" units="cm"/>
      <inkml:brushProperty name="height" value="0.025" units="cm"/>
    </inkml:brush>
  </inkml:definitions>
  <inkml:trace contextRef="#ctx0" brushRef="#br0">4790 237 4869,'-12'-1'-390,"-114"-10"3193,107 8-2295,0-1 0,0 0 0,0-2 0,0 0 0,-25-13 0,2-1 0,-1 2 0,0 2 0,-2 1 1,0 3-1,0 1 0,-80-7 0,3 9-381,-163 10 0,-423 74-831,552-47 635,1 7 0,3 7 0,1 6 0,-148 70 0,111-30-26,5 9 0,-274 191 0,379-232 93,3 3 1,3 4 0,3 2-1,2 4 1,3 2 0,4 3-1,-90 145 1,-277 596-586,388-727 705,4 2 0,4 1 0,4 1 0,4 2 0,5 0 1,3 1-1,-3 157 0,19-112 137,7-1-1,6 0 1,53 230 0,-39-264-327,4-2 0,4-1 0,5-2 0,4-1 0,77 122 0,-81-161 26,3-1 0,2-3-1,2-2 1,3-1 0,2-4 0,2-1 0,3-3-1,1-2 1,2-3 0,1-3 0,83 36-1,-28-24 39,2-5 0,2-6 0,1-4 0,2-6 0,206 19 0,5-23 149,494-28 1,-604-11 54,-2-9 0,357-85 0,-454 75-67,-2-6 0,-2-5 0,-2-5-1,-2-5 1,217-140 0,-223 115 167,-4-5 1,-3-4-1,-5-5 0,-3-5 1,-5-3-1,-5-4 0,109-172 0,-133 171-171,-5-1 0,-4-4-1,-5-1 1,-5-3-1,-5-1 1,-6-2-1,-4-1 1,19-191-1,-35 157-116,-6-1-1,-8 1 1,-6 0-1,-7 0 1,-48-220-1,35 270-53,-4 2 0,-4 1 0,-65-130 0,59 154 73,-3 2-1,-3 3 1,-3 1 0,-96-104 0,77 105 62,-3 3 0,-3 4-1,-2 3 1,-3 3 0,-3 4 0,-168-80 0,133 83-487,-3 5 0,-2 5 1,-1 6-1,-229-33 0,72 37-3792,-6 11-4165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8.595"/>
    </inkml:context>
    <inkml:brush xml:id="br0">
      <inkml:brushProperty name="width" value="0.025" units="cm"/>
      <inkml:brushProperty name="height" value="0.025" units="cm"/>
    </inkml:brush>
  </inkml:definitions>
  <inkml:trace contextRef="#ctx0" brushRef="#br0">68 44 12524,'0'0'11178,"8"-7"-9704,26-22-358,-33 28-1068,-1 1 0,1-1 0,0 0 0,-1 1 1,1-1-1,0 1 0,0-1 0,-1 1 1,1-1-1,0 1 0,0 0 0,0-1 0,0 1 1,0 0-1,-1 0 0,1 0 0,0-1 1,0 1-1,2 0 0,-2 13 251,-14 17-73,-1-12-115,-1-1-1,0-1 1,-27 23 0,46-42-106,0 1-1,0-1 1,0 1-1,1 0 1,-1 0-1,1 0 1,0 1-1,-1-1 1,1 1-1,0 0 1,0 1-1,-1-1 1,1 1-1,0 0 1,6 0-1,-9 0-26,1 1 0,-1-1-1,1 0 1,-1 1 0,1-1-1,-1 1 1,1 0 0,-1 0-1,0 0 1,1 0 0,-1 0-1,0 1 1,0-1 0,0 1-1,0-1 1,0 1 0,0 0-1,0 0 1,-1 0 0,1 0-1,-1 0 1,1 0 0,-1 0-1,0 0 1,0 0 0,0 1-1,0-1 1,0 1-1,1 4 1,-2-4 33,1 0-1,-1 1 1,0-1 0,0 0-1,0 0 1,-1 1 0,1-1-1,-1 0 1,1 0 0,-1 0-1,0 0 1,0 0-1,-1 0 1,1 0 0,-1 0-1,1 0 1,-1 0 0,0-1-1,0 1 1,0-1 0,0 1-1,-1-1 1,1 0-1,-1 0 1,1 0 0,-1 0-1,0 0 1,1-1 0,-5 2-1,0 0 250,0 0-1,-1-1 1,1 0-1,-1 0 1,1 0-1,-1-1 0,1-1 1,-1 1-1,0-1 1,1 0-1,-13-2 1,16 0-1498,-6-5 3843,6 2-4967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9.144"/>
    </inkml:context>
    <inkml:brush xml:id="br0">
      <inkml:brushProperty name="width" value="0.025" units="cm"/>
      <inkml:brushProperty name="height" value="0.025" units="cm"/>
    </inkml:brush>
  </inkml:definitions>
  <inkml:trace contextRef="#ctx0" brushRef="#br0">242 1 10570,'0'0'14766,"-6"11"-14563,-26 47-150,-3-2 1,-3-2-1,-78 88 0,116-142-132,0 0-1,0 1 0,0-1 0,0 0 0,-1 1 0,1-1 0,0 0 1,0 0-1,0 1 0,0-1 0,-1 0 0,1 1 0,0-1 1,0 0-1,-1 0 0,1 0 0,0 1 0,0-1 0,-1 0 1,1 0-1,0 0 0,0 0 0,-1 1 0,1-1 0,0 0 0,-1 0 1,1 0-1,0 0 0,-1 0 0,1 0 0,0 0 0,-1 0 1,1 0-1,0 0 0,-1 0 0,1 0 0,0 0 0,-1 0 0,1 0 1,0 0-1,-1-1 0,1 1 0,0 0 0,0 0 0,-1 0 1,1 0-1,0-1 0,0 1 0,-1 0 0,1 0 0,0-1 1,0 1-1,-1 0 0,1 0 0,0-1 0,0 1 0,0 0 0,0 0 1,0-1-1,-1 1 0,1 0 0,0-1 0,0 1 0,0 0 1,0-1-1,0 1 0,0-1 0,1-29-6952,-1 20 4119,0-21-7273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9.476"/>
    </inkml:context>
    <inkml:brush xml:id="br0">
      <inkml:brushProperty name="width" value="0.025" units="cm"/>
      <inkml:brushProperty name="height" value="0.025" units="cm"/>
    </inkml:brush>
  </inkml:definitions>
  <inkml:trace contextRef="#ctx0" brushRef="#br0">1 0 11531,'0'0'12107,"17"55"-11114,5-41-544,3-2-289,9-3-96,0-2-801,0-6-1217,-1-1-1185,0 0-2498,-7 0-5157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39.807"/>
    </inkml:context>
    <inkml:brush xml:id="br0">
      <inkml:brushProperty name="width" value="0.025" units="cm"/>
      <inkml:brushProperty name="height" value="0.025" units="cm"/>
    </inkml:brush>
  </inkml:definitions>
  <inkml:trace contextRef="#ctx0" brushRef="#br0">0 136 12043,'0'0'13224,"11"1"-12573,-7-1-633,0 1 1,0-1-1,0 0 0,-1 0 1,1 0-1,0 0 1,0-1-1,0 0 0,0 0 1,0 0-1,0 0 1,0 0-1,-1-1 0,1 1 1,-1-1-1,1 0 0,-1-1 1,0 1-1,0 0 1,0-1-1,0 0 0,0 0 1,0 1-1,-1-2 1,1 1-1,3-7 0,53-79 522,-74 141-290,7-32-1037,-18 51 1008,21-46-4059,3-2-4415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0.185"/>
    </inkml:context>
    <inkml:brush xml:id="br0">
      <inkml:brushProperty name="width" value="0.025" units="cm"/>
      <inkml:brushProperty name="height" value="0.025" units="cm"/>
    </inkml:brush>
  </inkml:definitions>
  <inkml:trace contextRef="#ctx0" brushRef="#br0">0 50 13933,'0'0'8381,"10"-8"-7169,-5 3-1039,-2 2-29,1-1 0,-1 1 0,1 0 0,0 0 0,0 0 0,-1 1 0,2-1 0,-1 1 0,0 0 0,0 0 0,1 1 0,-1-1 0,1 1 0,0 0 0,-1 0 1,1 1-1,0-1 0,9 1 0,-14 0-140,1 1 0,0-1 1,0 1-1,0-1 1,-1 0-1,1 1 0,0 0 1,0-1-1,-1 1 1,1-1-1,-1 1 0,1 0 1,0-1-1,-1 1 0,1 0 1,-1 0-1,0-1 1,1 1-1,-1 0 0,0 0 1,1 0-1,-1 0 1,0-1-1,0 1 0,0 0 1,0 0-1,0 0 0,0 0 1,0 0-1,0 0 1,0 0-1,0-1 0,0 1 1,0 0-1,-1 0 1,1 0-1,0 0 0,-1-1 1,1 1-1,0 0 1,-1 0-1,0 0 0,-19 36 240,-6-13-95,22-21-124,0 0-1,0 0 1,1 0-1,-1 0 1,1 1 0,-1 0-1,1 0 1,0 0-1,0 0 1,1 0 0,-1 0-1,1 1 1,0-1-1,-3 10 1,6-13-27,-1 0-1,1 0 1,-1 0 0,1 0 0,-1 0 0,1 0-1,0-1 1,0 1 0,-1 0 0,1 0 0,0-1-1,0 1 1,0 0 0,0-1 0,0 1 0,0-1-1,0 1 1,0-1 0,0 1 0,0-1 0,0 0-1,0 0 1,0 1 0,0-1 0,0 0 0,0 0-1,1 0 1,-1 0 0,1-1 0,45 2-518,-35-2 118,-3 1-551,0-1-1,1 0 0,-1 0 0,17-5 0,15-10-5461,-7-1-1784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0.524"/>
    </inkml:context>
    <inkml:brush xml:id="br0">
      <inkml:brushProperty name="width" value="0.025" units="cm"/>
      <inkml:brushProperty name="height" value="0.025" units="cm"/>
    </inkml:brush>
  </inkml:definitions>
  <inkml:trace contextRef="#ctx0" brushRef="#br0">159 15 11435,'0'0'8456,"-10"-2"-6390,8 2-2022,-1-2 25,-1 1 0,0 0 0,0 1 0,1-1 0,-1 1 1,0 0-1,0 0 0,0 0 0,1 0 0,-1 1 0,0-1 0,0 1 1,1 0-1,-1 0 0,0 0 0,1 1 0,-1-1 0,1 1 1,0 0-1,0 0 0,-1 0 0,1 1 0,0-1 0,1 1 0,-5 3 1,2 0-5,-1 0 0,2 1 0,-1-1 1,1 1-1,-1 0 0,2 0 0,-1 0 0,1 0 1,0 1-1,1-1 0,0 1 0,0 0 1,0 0-1,1 0 0,0 0 0,1 0 1,1 14-1,-1-21-57,1 0 1,-1 0 0,1 1-1,-1-1 1,1 0-1,0 0 1,0 0-1,0 0 1,-1 0-1,1 0 1,0 0-1,0 0 1,0 0-1,1 0 1,-1 0-1,0 0 1,0-1-1,0 1 1,1-1-1,-1 1 1,0-1-1,0 1 1,1-1-1,-1 0 1,0 1-1,1-1 1,-1 0 0,1 0-1,-1 0 1,0 0-1,1 0 1,1-1-1,2 1 49,0-1 0,-1 1 1,1-1-1,-1 0 0,1 0 0,-1 0 0,1-1 0,8-4 0,-8 1-23,1 0-1,-1 0 0,0-1 0,0 0 0,0 0 0,-1 0 0,0-1 1,0 1-1,0-1 0,-1 0 0,0 0 0,-1 0 0,1 0 0,-1-1 1,-1 1-1,0-1 0,0 1 0,0-1 0,-1 0 0,0 1 0,0-1 1,-1 0-1,-1-8 0,2 15-66,-1 0 0,1 0 1,0 1-1,0-1 0,0 0 0,0 0 1,-1 0-1,1 1 0,0-1 0,-1 0 1,1 1-1,-1-1 0,1 0 1,-1 1-1,1-1 0,-1 0 0,1 1 1,-1-1-1,1 1 0,-1-1 0,0 1 1,1-1-1,-1 1 0,0 0 0,0-1 1,1 1-1,-1 0 0,0 0 1,0-1-1,1 1 0,-1 0 0,0 0 1,0 0-1,0 0 0,1 0 0,-1 0 1,0 0-1,0 0 0,0 0 0,1 0 1,-1 1-1,0-1 0,0 0 1,1 0-1,-1 1 0,0-1 0,1 1 1,-1-1-1,-1 1 0,0 1-476,0-1-1,0 1 1,0 0-1,0 0 1,0 0 0,1 0-1,-1 0 1,1 0-1,-1 0 1,1 0-1,0 0 1,0 1 0,0-1-1,-1 4 1,1 9-6047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0.855"/>
    </inkml:context>
    <inkml:brush xml:id="br0">
      <inkml:brushProperty name="width" value="0.025" units="cm"/>
      <inkml:brushProperty name="height" value="0.025" units="cm"/>
    </inkml:brush>
  </inkml:definitions>
  <inkml:trace contextRef="#ctx0" brushRef="#br0">15 8 9001,'0'0'9817,"7"-2"-7420,-3 1-2109,0 0 1,0 0 0,0 0-1,0 0 1,1 1-1,-1 0 1,0-1 0,8 2-1,-11 0-227,1-1-1,-1 1 1,1 0-1,-1-1 1,0 1-1,1 0 0,-1 0 1,0 0-1,0 0 1,1 0-1,-1 1 1,0-1-1,0 0 1,0 0-1,-1 1 1,1-1-1,0 0 1,0 1-1,-1-1 0,1 1 1,-1-1-1,1 1 1,-1-1-1,1 1 1,-1-1-1,0 1 1,0 0-1,0-1 1,0 1-1,0-1 1,-1 4-1,1 4 117,-2 0-1,1 0 1,-1-1 0,0 1 0,-1 0-1,0-1 1,0 0 0,-1 0-1,0 0 1,0 0 0,-1 0 0,0-1-1,-11 13 1,-11 18 728,26-38-885,0 1-1,0 0 0,1 0 1,-1 0-1,0 0 1,1 0-1,-1 0 1,1 0-1,-1 0 0,1 0 1,-1 0-1,1 0 1,0 0-1,-1 0 0,1 0 1,0 0-1,0 0 1,0 0-1,0 0 0,0 1 1,0-1-1,0 0 1,0 0-1,0 0 1,1 0-1,-1 0 0,0 0 1,1 0-1,-1 0 1,2 2-1,-1-2 14,1 0 1,0 0-1,0-1 0,0 1 1,-1 0-1,1-1 0,0 1 1,0-1-1,0 0 0,0 1 1,0-1-1,0 0 1,0 0-1,0 0 0,3-1 1,6-1-506,1 1 1,-1-2 0,0 0 0,0 0-1,13-7 1,15-17-8903,-21 11-1351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1.228"/>
    </inkml:context>
    <inkml:brush xml:id="br0">
      <inkml:brushProperty name="width" value="0.025" units="cm"/>
      <inkml:brushProperty name="height" value="0.025" units="cm"/>
    </inkml:brush>
  </inkml:definitions>
  <inkml:trace contextRef="#ctx0" brushRef="#br0">1 23 13837,'0'0'13004,"9"-5"-12694,26-12-214,-34 17-95,-1 0 0,1 0 0,0 0 0,-1-1-1,1 2 1,0-1 0,-1 0 0,1 0 0,-1 0 0,1 0 0,0 0-1,-1 0 1,1 1 0,0-1 0,-1 0 0,1 1 0,-1-1 0,1 0-1,-1 1 1,1-1 0,-1 1 0,1-1 0,-1 0 0,1 1 0,-1-1-1,1 1 1,-1 0 0,0-1 0,1 1 0,-1-1 0,0 1 0,0 0-1,1-1 1,-1 1 0,0-1 0,0 1 0,0 0 0,0-1 0,0 1-1,0 0 1,0-1 0,0 1 0,0 0 0,0-1 0,0 1 0,0 0 0,-1-1-1,1 1 1,0 0 0,-6 32 266,6-33-250,-1 1 0,1-1 0,-1 1 0,1-1 0,0 1 0,-1-1 0,1 1 1,0 0-1,-1-1 0,1 1 0,0-1 0,0 1 0,-1 0 0,1-1 0,0 1 0,0 0 0,0-1 1,0 1-1,0 0 0,0-1 0,0 1 0,0-1 0,0 1 0,0 0 0,1-1 0,-1 1 1,0 0-1,0-1 0,0 1 0,1-1 0,-1 1 0,0 0 0,1-1 0,-1 1 0,1 0 0,23-2 146,-1-2-221,-21 3 51,1 0-1,-1 0 1,1 0 0,-1 0-1,0 0 1,1 0-1,-1 1 1,0-1-1,1 1 1,-1 0-1,0-1 1,0 1-1,0 0 1,1 1-1,-1-1 1,0 0 0,0 0-1,-1 1 1,1-1-1,2 3 1,-3-2 2,0 1-1,0 0 1,0 0 0,0 0 0,0 0-1,-1 0 1,1-1 0,-1 1 0,0 0-1,0 0 1,0 0 0,0 0 0,-1 0 0,1 0-1,-1 0 1,-1 5 0,0-3 158,0 0 0,0 0 0,-1 1-1,0-2 1,0 1 0,0 0 0,0 0 0,-1-1 0,0 0 0,0 0 0,0 0 0,0 0-1,0-1 1,-1 1 0,0-1 0,0 0 0,0-1 0,0 1 0,0-1 0,0 0 0,-1 0-1,1 0 1,-1-1 0,-5 1 0,10-3-232,1 1-1,-1 0 1,1-1 0,-1 1-1,1 0 1,-1-1-1,1 1 1,-1-1 0,1 1-1,0-1 1,-1 1 0,1-1-1,0 0 1,0 1-1,-1-1 1,1 1 0,0-1-1,0 1 1,0-1-1,0 0 1,-1 1 0,1-1-1,0 0 1,0 1 0,0-1-1,0 1 1,1-2-1,0-22-10499,-1 22 8236,1-10-13854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1.726"/>
    </inkml:context>
    <inkml:brush xml:id="br0">
      <inkml:brushProperty name="width" value="0.025" units="cm"/>
      <inkml:brushProperty name="height" value="0.025" units="cm"/>
    </inkml:brush>
  </inkml:definitions>
  <inkml:trace contextRef="#ctx0" brushRef="#br0">13 0 16624,'0'0'8167,"-8"63"-7974,7-33-65,-3 1-32,4-3-96,0-6-128,0-3-801,4-7-609,-1-5-928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2.056"/>
    </inkml:context>
    <inkml:brush xml:id="br0">
      <inkml:brushProperty name="width" value="0.025" units="cm"/>
      <inkml:brushProperty name="height" value="0.025" units="cm"/>
    </inkml:brush>
  </inkml:definitions>
  <inkml:trace contextRef="#ctx0" brushRef="#br0">1 71 16560,'0'0'5060,"48"-15"-3298,-14 9-737,5 0-576,9-2-353,2 0-96,0 0-1698,-5-1-1857,-9-1-4133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1:09.106"/>
    </inkml:context>
    <inkml:brush xml:id="br0">
      <inkml:brushProperty name="width" value="0.025" units="cm"/>
      <inkml:brushProperty name="height" value="0.025" units="cm"/>
    </inkml:brush>
  </inkml:definitions>
  <inkml:trace contextRef="#ctx0" brushRef="#br0">55 78 8200,'0'0'3192,"-8"-6"-2583,-3-4-332,8 6 136,0 1-1,-1 0 0,1-1 1,-1 1-1,0 1 1,0-1-1,-7-3 0,36 17-28,1-1-1,0-1 1,0-2-1,1 0 0,0-2 1,30 2-1,170 1-27,-183-8-177,685 1 196,478 6 638,329-44-746,-1452 32 106,-13 3-223,0-4 0,129-27-1,-200 33-190,0 0 0,0 0-1,1 0 1,-1 0-1,0 0 1,0 0 0,0 1-1,0-1 1,1 0-1,-1 0 1,0 0-1,0-1 1,0 1 0,0 0-1,1 0 1,-1 0-1,0 0 1,0 0-1,0 0 1,0 0 0,1 0-1,-1 0 1,0 0-1,0 0 1,0 0 0,0 0-1,0-1 1,0 1-1,1 0 1,-1 0-1,0 0 1,0 0 0,0 0-1,0-1 1,0 1-1,0 0 1,0 0-1,0 0 1,0 0 0,0 0-1,0-1 1,0 1-1,0 0 1,1 0 0,-1 0-1,0 0 1,0-1-1,-1 1 1,1 0-1,0 0 1,0 0 0,0 0-1,0-1 1,0 1-1,0 0 1,0 0-1,0 0 1,0 0 0,0-1-1,0 1 1,-11-6-2911,9 5 2195,-17-8-5473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2.447"/>
    </inkml:context>
    <inkml:brush xml:id="br0">
      <inkml:brushProperty name="width" value="0.025" units="cm"/>
      <inkml:brushProperty name="height" value="0.025" units="cm"/>
    </inkml:brush>
  </inkml:definitions>
  <inkml:trace contextRef="#ctx0" brushRef="#br0">79 1 13677,'0'0'8568,"-5"12"-7997,-5 19-39,2 1 0,0 1-1,3 0 1,-4 50 0,8-64-456,0 12 97,-1 0 0,-2 0-1,0-1 1,-17 54-1,25-123 2304,-2 6-2229,7-10-322,1 1 0,3 0 1,1 1-1,2 1 0,38-69 0,-51 104 55,1 0 0,0 1 0,0-1 0,0 1 0,0-1 0,1 1-1,-1 1 1,1-1 0,0 1 0,1 0 0,-1 0 0,0 0-1,1 1 1,0-1 0,-1 1 0,8-1 0,-10 3 5,-1-1 0,0 1 1,1 0-1,-1 0 0,0 0 0,1 1 1,-1-1-1,0 0 0,0 1 0,1 0 1,-1-1-1,0 1 0,0 0 0,0 0 1,0 0-1,0 0 0,4 3 1,-4-1 6,0 0 1,1-1-1,-1 1 1,0 0 0,0 0-1,-1 0 1,1 0-1,-1 1 1,1-1 0,-1 0-1,0 1 1,-1-1 0,1 1-1,0-1 1,-1 5-1,0-3 36,0 0 0,0 0 0,-1 1 0,0-1 0,0 0 0,-1 0 0,1 0-1,-1-1 1,0 1 0,0 0 0,-1-1 0,1 1 0,-1-1 0,0 1 0,0-1-1,0 0 1,-1-1 0,0 1 0,1-1 0,-1 1 0,-1-1 0,1 0 0,-9 4-1,3-1 112,0 0-1,0-1 0,0-1 0,-1 1 0,0-2 0,0 0 1,0 0-1,0-1 0,0 0 0,-12 0 0,23-2-237,0 0-1,0 0 1,1 0-1,-1 0 1,0 0 0,0-1-1,0 1 1,0 0-1,1 0 1,-1 0-1,0 0 1,0-1-1,0 1 1,0 0-1,0 0 1,0 0 0,1 0-1,-1-1 1,0 1-1,0 0 1,0 0-1,0-1 1,0 1-1,0 0 1,0 0 0,0 0-1,0-1 1,0 1-1,0 0 1,0 0-1,0 0 1,0-1-1,0 1 1,0 0 0,0 0-1,-1 0 1,1-1-1,0 1 1,0 0-1,0 0 1,0 0-1,0-1 1,0 1-1,-1 0 1,1 0 0,0 0-1,0 0 1,0 0-1,0-1 1,-1 1-1,1 0 1,0 0-1,0 0 1,0 0 0,-1 0-1,1 0 1,0 0-1,18-12-5209,4 0-1850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2.793"/>
    </inkml:context>
    <inkml:brush xml:id="br0">
      <inkml:brushProperty name="width" value="0.025" units="cm"/>
      <inkml:brushProperty name="height" value="0.025" units="cm"/>
    </inkml:brush>
  </inkml:definitions>
  <inkml:trace contextRef="#ctx0" brushRef="#br0">12 3 7399,'0'0'12721,"10"-1"-9849,-3 1-2641,-2-1 224,0 1 0,0 0 0,1 0 0,-1 0-1,0 1 1,8 1 0,-11-1-375,0 0 0,-1-1-1,1 1 1,0 0 0,-1 0 0,1 0-1,0 0 1,-1 0 0,1 0 0,-1 1-1,0-1 1,1 0 0,-1 1 0,0-1-1,0 1 1,0-1 0,0 1 0,0 0-1,0-1 1,-1 1 0,1 0 0,0 0-1,-1-1 1,1 1 0,-1 0 0,0 2-1,1 2-56,-1-1-1,0 0 1,0 1 0,0-1-1,-1 0 1,0 1-1,0-1 1,0 0 0,-1 0-1,0 0 1,0 0-1,0 0 1,0 0-1,-5 6 1,-4 4 71,0-1 0,-25 25 0,14-16-31,22-23-63,-1 0 1,1 0-1,0 0 1,0 0 0,0 0-1,-1 0 1,1 1 0,0-1-1,0 0 1,0 0-1,0 0 1,-1 0 0,1 1-1,0-1 1,0 0-1,0 0 1,0 0 0,0 1-1,0-1 1,0 0-1,-1 0 1,1 0 0,0 1-1,0-1 1,0 0 0,0 0-1,0 0 1,0 1-1,0-1 1,0 0 0,0 0-1,0 1 1,0-1-1,0 0 1,1 0 0,-1 0-1,0 1 1,0-1-1,0 0 1,0 0 0,0 0-1,0 1 1,0-1-1,0 0 1,1 0 0,-1 0-1,14 1 65,18-8-142,20-15-1939,-1-6-4766,-15 3-2918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3.310"/>
    </inkml:context>
    <inkml:brush xml:id="br0">
      <inkml:brushProperty name="width" value="0.025" units="cm"/>
      <inkml:brushProperty name="height" value="0.025" units="cm"/>
    </inkml:brush>
  </inkml:definitions>
  <inkml:trace contextRef="#ctx0" brushRef="#br0">0 147 4228,'0'0'4703,"3"-8"-720,3-7-2374,1 1 0,0 0 0,13-19 0,-16 27-1034,0 0 1,1 1-1,0-1 0,0 1 1,0 0-1,1 0 0,-1 0 1,1 1-1,0-1 1,1 2-1,7-5 0,-10 12 98,-7 8-372,-6 9 38,-16 15-56,-21 35-160,44-66-129,-1 0 0,1 0 0,0 0 1,0 0-1,1 1 0,0-1 1,0 0-1,0 1 0,0-1 0,1 1 1,0-1-1,0 7 0,1-11-2,-1 0 0,1 0 0,-1 0-1,1 0 1,0 0 0,0 0 0,-1 0-1,1 0 1,0 0 0,0 0 0,0-1-1,0 1 1,0 0 0,0 0-1,0-1 1,0 1 0,0-1 0,0 1-1,1-1 1,-1 0 0,0 1 0,0-1-1,0 0 1,1 0 0,-1 0 0,2 0-1,42 1-914,-33-1 308,-2 0-380,0-1 1,-1 0-1,1 0 1,0-1-1,0 0 1,16-6-1,18-11-6425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3.656"/>
    </inkml:context>
    <inkml:brush xml:id="br0">
      <inkml:brushProperty name="width" value="0.025" units="cm"/>
      <inkml:brushProperty name="height" value="0.025" units="cm"/>
    </inkml:brush>
  </inkml:definitions>
  <inkml:trace contextRef="#ctx0" brushRef="#br0">193 31 14510,'-9'0'4681,"2"-1"-4359,-1 1 0,1 1 0,0-1 0,-1 1-1,1 0 1,0 1 0,0 0 0,0 0 0,0 0-1,0 1 1,0 0 0,0 1 0,1-1-1,0 1 1,0 1 0,0-1 0,-9 9 0,10-8-263,0 0 0,0 1 0,1 0 0,-1 0 0,1 0 0,0 0 0,1 1 0,0 0 1,0-1-1,0 1 0,1 0 0,0 0 0,-1 9 0,3-14-60,0-1 0,0 0-1,1 1 1,-1-1 0,1 0 0,-1 1 0,1-1-1,-1 0 1,1 0 0,0 1 0,0-1-1,-1 0 1,1 0 0,0 0 0,0 0-1,0 0 1,0 0 0,0 0 0,1 0 0,-1-1-1,0 1 1,0 0 0,1-1 0,-1 1-1,0-1 1,1 1 0,-1-1 0,0 0 0,1 1-1,-1-1 1,0 0 0,1 0 0,-1 0-1,1 0 1,1 0 0,6 0 67,1 0 1,-1 0-1,0 0 1,12-3-1,-13 1 46,-1-1-1,0 0 0,0 0 0,0-1 0,-1 0 1,1 0-1,-1 0 0,0-1 0,0 0 1,0 0-1,-1 0 0,8-11 0,-9 12 1,0 0-1,-1-1 1,0 0-1,0 1 1,0-1 0,0 0-1,-1 0 1,0-1-1,0 1 1,0 0-1,-1-1 1,0 1-1,0-1 1,0 1 0,-1-1-1,1 0 1,-2-10-1,0 14-168,0 0 0,0 0 0,0 0 0,0 0 0,0 0 0,-1 0 0,1 0 0,0 0 0,-1 1 0,1-1 0,-1 0 0,0 1 0,0-1 0,0 1 0,1 0 0,-1 0 0,0 0 0,-1 0 0,1 0 0,0 0 0,0 0 0,0 1 0,0-1 0,-1 1 0,1-1 0,0 1 0,-1 0 0,1 0 0,0 0 0,-5 1 0,-32 8-4154,36-8 3527,1 1-1,-1-1 1,1 0 0,0 1 0,0-1-1,0 1 1,0 0 0,0 0 0,0 0-1,0 0 1,-2 3 0,-5 14-7249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4.190"/>
    </inkml:context>
    <inkml:brush xml:id="br0">
      <inkml:brushProperty name="width" value="0.025" units="cm"/>
      <inkml:brushProperty name="height" value="0.025" units="cm"/>
    </inkml:brush>
  </inkml:definitions>
  <inkml:trace contextRef="#ctx0" brushRef="#br0">1 79 14382,'0'0'7666,"1"-10"-4880,-1 8-2689,0-1 0,0 0-1,0 0 1,1 0 0,-1 1-1,1-1 1,0 0 0,-1 1-1,1-1 1,1 0 0,-1 1 0,0 0-1,1-1 1,-1 1 0,1 0-1,0-1 1,-1 1 0,1 0-1,0 0 1,0 0 0,1 1 0,-1-1-1,0 0 1,1 1 0,-1 0-1,1-1 1,-1 1 0,1 0-1,-1 0 1,1 1 0,0-1 0,-1 0-1,1 1 1,4-1 0,-5 1-94,0-1 1,0 1 0,0 0 0,0 0 0,0 0-1,0 0 1,1 0 0,-1 1 0,0-1-1,0 0 1,0 1 0,0 0 0,0-1 0,0 1-1,0 0 1,0 0 0,0 0 0,-1 0-1,1 1 1,0-1 0,1 2 0,-2-1-1,0-1 0,0 1 0,0 0 0,-1 0 0,1 0 0,-1 0 0,1 0 0,-1 0 0,0 0 0,0 0 0,0 0 0,0 0 0,0 0 0,0 0 0,0 0 0,-1 0 0,1 0 0,-1 0 0,0 0 0,1 0 0,-1 0 0,0 0 0,-2 2 0,-2 5 29,0-1 0,-1 1 0,0-1 1,-1 0-1,0-1 0,-9 8 1,9-9-16,0 1 0,1 0 0,0 0 0,0 1 0,0-1 0,1 1 0,-5 9 1,10-16-16,0 0 1,-1-1-1,1 1 1,0 0-1,0 0 1,0-1-1,0 1 1,-1 0-1,1 0 1,0 0-1,0-1 1,1 1-1,-1 0 1,0 0-1,0 0 1,0-1-1,0 1 1,1 0-1,-1 0 1,0-1 0,1 1-1,-1 0 1,1-1-1,-1 1 1,0 0-1,1-1 1,0 1-1,-1-1 1,1 1-1,-1-1 1,1 1-1,0-1 1,-1 1-1,1-1 1,0 1-1,-1-1 1,1 0-1,0 1 1,0-1-1,-1 0 1,1 0 0,0 0-1,0 0 1,0 1-1,-1-1 1,1 0-1,1-1 1,47 2 39,-40-2-125,0 1-436,0-1 1,-1 0 0,1-1-1,-1 1 1,13-6 0,19-13-6499,-21 6 18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4.593"/>
    </inkml:context>
    <inkml:brush xml:id="br0">
      <inkml:brushProperty name="width" value="0.025" units="cm"/>
      <inkml:brushProperty name="height" value="0.025" units="cm"/>
    </inkml:brush>
  </inkml:definitions>
  <inkml:trace contextRef="#ctx0" brushRef="#br0">47 21 15182,'0'0'10031,"10"-4"-9299,33-11-215,-42 14-500,0 1 0,1 0 0,-1 0 0,0-1 0,1 1 0,-1 0 0,0 0 0,0 0 0,1 0 1,-1 0-1,0 1 0,0-1 0,1 0 0,-1 1 0,0-1 0,0 1 0,0-1 0,1 1 0,-1-1 0,0 1 0,0 0 0,0-1 0,0 1 0,0 0 0,0 0 0,0 0 0,0 0 0,-1 0 0,1 0 0,0 0 0,-1 0 0,1 0 0,0 0 0,-1 1 0,1-1 0,-1 0 0,0 0 0,1 0 0,-1 1 0,0-1 0,0 0 0,0 1 0,0-1 0,0 0 0,0 0 0,0 1 0,-1 1 0,1 1 24,0 1 0,0 0-1,-1 0 1,0-1 0,0 1 0,0-1-1,-1 1 1,0-1 0,0 1 0,-3 6 0,0-7 43,1 1 1,-1 0 0,0-1 0,0 0 0,0 0 0,0 0 0,-1-1 0,1 0-1,-10 4 1,42-32-410,-19 21 190,1-1 0,0 1 0,1 1 0,17-5 0,-25 8 121,0-1-1,1 1 1,-1 0-1,0 0 1,0 0-1,1 0 1,-1 0-1,0 0 1,1 1-1,-1-1 0,4 2 1,-5-2 4,0 1-1,-1 0 1,1-1 0,0 1 0,0 0-1,0-1 1,-1 1 0,1 0 0,0 0-1,-1 0 1,1-1 0,0 1-1,-1 0 1,1 0 0,-1 0 0,0 0-1,1 0 1,-1 0 0,0 0 0,1 0-1,-1 0 1,0 0 0,0 1 0,0-1-1,0 2 1,-1 2 95,0 1-1,0 0 1,-1-1 0,1 1-1,-1 0 1,0-1 0,-1 0-1,1 0 1,-1 1 0,0-1 0,-1-1-1,1 1 1,-1 0 0,0-1-1,0 0 1,0 0 0,0 0-1,-1-1 1,0 1 0,-7 3-1,3-1 173,0-1 1,-1 0-1,1 0 0,-1-1 0,0 0 0,-1-1 0,1 0 1,0-1-1,-1 0 0,-15 1 0,24-3-919,15-8-8862,1 0 2125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5.377"/>
    </inkml:context>
    <inkml:brush xml:id="br0">
      <inkml:brushProperty name="width" value="0.025" units="cm"/>
      <inkml:brushProperty name="height" value="0.025" units="cm"/>
    </inkml:brush>
  </inkml:definitions>
  <inkml:trace contextRef="#ctx0" brushRef="#br0">125 63 4292,'0'0'1303,"9"-6"3282,7-8-2846,17-12 1879,-10 10 2674,-21 16-3901,-3 2-533,-8 17-1416,-1-1 0,0-1 0,-2 0 0,-20 26-1,4-7-354,-14 23-168,-18 25-4814,57-90-4634,3-12 3315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5.706"/>
    </inkml:context>
    <inkml:brush xml:id="br0">
      <inkml:brushProperty name="width" value="0.025" units="cm"/>
      <inkml:brushProperty name="height" value="0.025" units="cm"/>
    </inkml:brush>
  </inkml:definitions>
  <inkml:trace contextRef="#ctx0" brushRef="#br0">1 0 11082,'0'0'10891,"51"10"-10058,-26 1-481,6-1-224,3 2-96,0 0-929,0 1-1986,-9-2-3362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6.055"/>
    </inkml:context>
    <inkml:brush xml:id="br0">
      <inkml:brushProperty name="width" value="0.025" units="cm"/>
      <inkml:brushProperty name="height" value="0.025" units="cm"/>
    </inkml:brush>
  </inkml:definitions>
  <inkml:trace contextRef="#ctx0" brushRef="#br0">28 38 8936,'0'0'7431,"9"-6"-4441,28-20-1698,-36 25-1263,0 0-1,0 1 1,1-1 0,-1 1 0,0-1-1,0 1 1,0 0 0,1-1-1,-1 1 1,0 0 0,1 0 0,-1 0-1,0 0 1,1 0 0,-1 0 0,0 0-1,0 0 1,1 1 0,-1-1 0,0 0-1,0 1 1,1-1 0,-1 1-1,0-1 1,0 1 0,0 0 0,0 0-1,0-1 1,0 1 0,0 0 0,0 0-1,0 0 1,0 0 0,0 0-1,-1 0 1,1 0 0,0 0 0,-1 0-1,2 2 1,0 2 20,0 0-1,0 0 1,0 0-1,0 0 1,-1 0-1,0 1 1,1 5-1,-2-5 48,0-1-1,0 1 0,-1-1 0,0 1 0,0-1 0,0 1 1,0-1-1,-1 0 0,0 0 0,0 0 0,0 0 0,-1 0 1,-3 6-1,-6 4 295,1 0 0,-22 20 0,20-23 117,2 1 1,-19 25-1,35-37-431,-1 0-1,1-1 0,0 0 1,0 0-1,0 0 0,0 0 1,0-1-1,6-1 0,78-31-959,-33 3-3565,-20 5-1444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6.601"/>
    </inkml:context>
    <inkml:brush xml:id="br0">
      <inkml:brushProperty name="width" value="0.025" units="cm"/>
      <inkml:brushProperty name="height" value="0.025" units="cm"/>
    </inkml:brush>
  </inkml:definitions>
  <inkml:trace contextRef="#ctx0" brushRef="#br0">25 89 4965,'0'0'13180,"0"-9"-10735,1-28-299,0 35-1976,-1 0-1,1 0 1,0 0-1,0 0 1,0 0-1,0 1 1,0-1-1,0 0 1,1 1-1,-1-1 1,1 1-1,-1-1 1,1 1-1,-1 0 1,1-1-1,0 1 1,0 0 0,-1 0-1,1 0 1,0 0-1,0 1 1,0-1-1,3 0 1,41-7 838,-46 8-1007,1 0 0,-1 0 0,0 0 0,1 0 0,-1 0 0,0 0-1,1 0 1,-1 0 0,0 0 0,1 0 0,-1 0 0,0 0 0,1 1 0,-1-1 0,0 0 0,1 0 0,-1 0 0,0 0 0,0 1-1,1-1 1,-1 0 0,0 0 0,0 1 0,1-1 0,-1 0 0,0 0 0,0 1 0,0-1 0,0 0 0,1 1 0,-1-1-1,0 0 1,0 1 0,0-1 0,0 0 0,0 1 0,0-1 0,0 0 0,0 1 0,0-1 0,0 1 0,-7 19 98,-16 15 94,-2-11-114,-19 22 13,42-44-99,0 0-1,0 0 1,0 1 0,1-1 0,-1 1-1,1-1 1,0 1 0,0 0 0,0-1 0,0 1-1,0 0 1,0 0 0,1-1 0,0 1-1,-1 0 1,1 4 0,1-5 3,0-1 0,-1 0 0,1 0 0,0 0 0,0 0 1,0 0-1,0 0 0,0 0 0,0 0 0,1 0 0,-1 0 0,0 0 0,0-1 0,0 1 0,1 0 0,-1-1 0,1 1 1,-1-1-1,0 0 0,1 1 0,-1-1 0,1 0 0,-1 0 0,0 0 0,1 0 0,1 0 0,48-1-266,-43 1 75,7-1-999,1-1 0,-1-1 0,0 0 1,0-1-1,0-1 0,-1 0 0,20-10 0,5-7-6018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1:23.540"/>
    </inkml:context>
    <inkml:brush xml:id="br0">
      <inkml:brushProperty name="width" value="0.025" units="cm"/>
      <inkml:brushProperty name="height" value="0.025" units="cm"/>
    </inkml:brush>
  </inkml:definitions>
  <inkml:trace contextRef="#ctx0" brushRef="#br0">30 49 1922,'0'0'1681,"0"-8"-1286,0-33 646,0 44-854,-1-1-1,1 0 0,-1-1 1,0 1-1,1 0 1,-1 0-1,0 0 0,0 0 1,-1-1-1,1 1 0,0 0 1,-2 1-1,1-1-218,0 0 0,1 0 0,-1 0 0,1 0 0,-1 0 0,1 0 0,0 0 0,0 0 0,0 1 0,0-1 1,1 0-1,-1 1 0,0 2 283,44 2 5250,8 19-4585,-13-4 28,-28-18-820,0-1-1,-1 0 1,1-1-1,0 0 1,0 0-1,0-1 1,19-1-1,-15 0-75,-1 1 0,0 0 0,1 1 0,15 4 0,-3 1 90,0-1 0,0-1 0,1-2 0,37 1 0,112-10 195,-32 0-176,-129 6-154,505-14 277,180-12-270,-98 0 113,-273 13-77,-12 1-22,241-1 0,-290 14-16,-144-11 35,-95 6-26,1 1 0,0 1-1,-1 1 1,1 2 0,0 1-1,29 6 1,-58-7-32,-1-1 1,0 1 0,0 0 0,0-1-1,-1 1 1,1-1 0,0 1-1,0-1 1,0 1 0,0-1 0,0 1-1,-1-1 1,1 1 0,0-1-1,0 1 1,-1-1 0,1 1 0,0-1-1,-1 1 1,1-1 0,-1 1-1,1-1 1,0 0 0,-1 1-1,1-1 1,-1 0 0,1 1 0,-1-1-1,1 0 1,-1 0 0,1 0-1,-1 1 1,1-1 0,-2 0 0,-19 15-4131,7-8-275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6.981"/>
    </inkml:context>
    <inkml:brush xml:id="br0">
      <inkml:brushProperty name="width" value="0.025" units="cm"/>
      <inkml:brushProperty name="height" value="0.025" units="cm"/>
    </inkml:brush>
  </inkml:definitions>
  <inkml:trace contextRef="#ctx0" brushRef="#br0">94 22 10634,'0'0'8301,"-8"2"-5877,4 0-2360,-1 0 1,1-1-1,-1 2 1,1-1 0,0 0-1,0 1 1,0 0-1,0 0 1,1 0-1,-1 0 1,1 0-1,0 1 1,0 0-1,0 0 1,0-1-1,1 2 1,-1-1-1,1 0 1,0 0-1,0 1 1,1-1-1,-2 9 1,0-6-61,1-1 0,1 1 1,-1 0-1,1 0 0,0 0 1,1 0-1,0 0 0,0 0 0,2 13 1,-2-18 2,1 0 0,-1 0 0,1 0 0,0 0-1,0 0 1,0 0 0,0 0 0,0 0 0,0 0 0,1-1 0,-1 1 0,1 0 0,-1-1 0,1 0 0,-1 1 0,1-1 0,0 0 0,0 1 0,0-1 0,0 0 0,-1 0 0,1-1 0,0 1 0,1 0 0,-1-1 0,0 1 0,0-1 0,0 0 0,0 1 0,0-1 0,0 0 0,1 0 0,-1-1 0,0 1 0,3-1 0,-2 0 82,1 0 1,0 0 0,0 0 0,-1-1-1,1 1 1,-1-1 0,1 0 0,-1 0-1,0 0 1,0-1 0,0 1 0,0-1 0,0 0-1,-1 0 1,1 0 0,-1 0 0,1 0-1,-1 0 1,0 0 0,0-1 0,-1 1-1,1-1 1,0-4 0,3-4 221,-2 1-1,0 0 1,0-1 0,-1 0 0,0 0-1,-1-16 1,-1 25-295,0 0 0,-1 0 1,0 0-1,1-1 0,-1 1 0,0 0 0,0 0 0,-1 1 1,1-1-1,-1 0 0,0 0 0,1 1 0,-1-1 0,0 1 1,0-1-1,-1 1 0,1 0 0,0 0 0,-1 0 1,-4-3-1,5 4-99,1 0 0,-1 0 0,1 0 1,-1 1-1,0-1 0,1 1 0,-1-1 1,0 1-1,1-1 0,-1 1 0,0 0 1,1 0-1,-1 0 0,0 0 0,0 0 1,1 0-1,-1 1 0,0-1 0,0 0 0,1 1 1,-1-1-1,0 1 0,1 0 0,-1 0 1,1-1-1,-1 1 0,1 0 0,-1 0 1,1 0-1,0 1 0,0-1 0,-1 0 1,1 0-1,0 1 0,0-1 0,0 1 0,0-1 1,-1 3-1,-10 30-2935,10-10-2420,2-10-947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7.511"/>
    </inkml:context>
    <inkml:brush xml:id="br0">
      <inkml:brushProperty name="width" value="0.025" units="cm"/>
      <inkml:brushProperty name="height" value="0.025" units="cm"/>
    </inkml:brush>
  </inkml:definitions>
  <inkml:trace contextRef="#ctx0" brushRef="#br0">11 69 13805,'0'0'7757,"2"-9"-6636,-1 5-881,0 0 1,1-1 0,-1 1-1,1 0 1,0 0 0,0 0-1,0 0 1,6-7 0,-7 10-173,0-1 0,1 1-1,-1 0 1,1 0 0,-1 0 0,1-1 0,-1 1 0,1 1 0,0-1 0,-1 0 0,1 0 0,0 1-1,0-1 1,0 1 0,-1-1 0,1 1 0,0 0 0,0 0 0,0-1 0,0 2 0,0-1-1,0 0 1,-1 0 0,1 0 0,0 1 0,0-1 0,0 1 0,0 0 0,-1-1 0,3 2 0,-3-1-60,0 0 0,0 0 0,1 0 0,-1 0 0,0 0 1,0 0-1,-1 0 0,1 1 0,0-1 0,0 0 0,0 1 0,-1-1 1,1 0-1,-1 1 0,1-1 0,-1 1 0,0-1 0,1 0 1,-1 1-1,0-1 0,0 1 0,0-1 0,0 1 0,0-1 1,0 1-1,-1-1 0,1 1 0,0-1 0,-1 1 0,1-1 1,-2 2-1,0 3 25,0 0 0,0 0 0,-1 0 0,0 0 0,-6 9 0,-13 11 46,16-21-74,1 0-1,0 1 1,0 0 0,1-1-1,-1 1 1,1 1 0,1-1-1,-1 1 1,1-1 0,0 1-1,1 0 1,-1 0 0,2 0-1,-2 8 1,3-14 1,0 0 1,0 0-1,0 0 0,0 0 0,1 0 0,-1 0 1,0 0-1,1 0 0,-1 0 0,1 0 1,-1 0-1,1 0 0,-1 0 0,1 0 1,0 0-1,0-1 0,-1 1 0,1 0 0,0 0 1,0-1-1,0 1 0,0-1 0,0 1 1,1 0-1,33 8 197,-21-8-609,-1-1 0,1 0 0,16-3 0,-25 2-352,0 0 0,0 0 0,0-1 0,0 0 0,0 0 0,-1 0 0,1-1-1,-1 1 1,1-1 0,6-7 0,17-12-8936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7.951"/>
    </inkml:context>
    <inkml:brush xml:id="br0">
      <inkml:brushProperty name="width" value="0.025" units="cm"/>
      <inkml:brushProperty name="height" value="0.025" units="cm"/>
    </inkml:brush>
  </inkml:definitions>
  <inkml:trace contextRef="#ctx0" brushRef="#br0">13 31 15118,'0'0'10191,"10"-4"-9091,-10 3-1088,59-19 1267,-55 19-1232,-1 0 0,0 0 0,0 0 0,0 1 0,1-1 0,-1 1 0,0 0 0,1 0 1,-1 0-1,0 0 0,1 1 0,-1 0 0,0-1 0,0 1 0,0 0 0,1 0 0,-1 1 0,0-1 0,0 1 0,2 2 0,-4-4-42,0 1 0,0 0 0,0 1 0,-1-1 0,1 0 0,0 0 0,-1 0 0,1 0 0,-1 0 0,1 1-1,-1-1 1,0 0 0,0 0 0,1 1 0,-1-1 0,0 0 0,0 1 0,0-1 0,0 0 0,0 0-1,-1 1 1,1-1 0,0 0 0,-1 0 0,1 1 0,-1-1 0,1 0 0,-1 0 0,1 0 0,-1 0-1,0 1 1,1-1 0,-1 0 0,0 0 0,0-1 0,0 1 0,0 0 0,-1 1 0,-41 29 288,42-30-292,-22 15 75,16-11-64,-1 0 1,1 0-1,-1-1 0,0 0 1,0 0-1,0 0 0,0-1 1,-11 2-1,52-9-84,0 1 0,42 1 0,-73 2 64,0 1-11,0-1-1,0 0 1,-1 1 0,1-1-1,0 1 1,-1-1 0,1 1-1,0 0 1,-1 0 0,1 0-1,-1 0 1,1 0 0,-1 0-1,1 0 1,-1 0 0,0 1-1,0-1 1,1 1 0,-1-1-1,0 0 1,0 1 0,-1 0-1,1-1 1,0 1 0,0 0-1,-1-1 1,1 1 0,-1 0-1,1 0 1,-1-1 0,0 1-1,0 0 1,0 0 0,0 0-1,0-1 1,0 1 0,-1 3-1,1 0 34,0-1 0,-1 1 0,0 0 0,1 0 0,-2 0 0,1 0 0,-1-1 0,1 1 0,-1 0 0,0-1 0,-1 0 0,1 1 0,-4 4 0,-2-4 176,1 1 0,-1-1 0,0 0 0,0-1 0,-1 0 0,1 0 0,-1-1 0,0 0 0,0 0 0,0-1 0,0 0 0,0-1 0,0 0 0,-18 0 0,27-2-396,0 1-1,-1 0 1,1-1-1,0 1 0,0 0 1,-1-1-1,1 1 0,0-1 1,0 1-1,0-1 1,0 1-1,-1 0 0,1-1 1,0 1-1,0-1 0,0 1 1,0-1-1,0 1 1,0-1-1,0 1 0,0 0 1,1-1-1,-1 1 0,0-1 1,0 1-1,0-1 1,0 1-1,1 0 0,-1-1 1,0 1-1,0 0 0,1-1 1,-1 1-1,9-16-6247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8.560"/>
    </inkml:context>
    <inkml:brush xml:id="br0">
      <inkml:brushProperty name="width" value="0.025" units="cm"/>
      <inkml:brushProperty name="height" value="0.025" units="cm"/>
    </inkml:brush>
  </inkml:definitions>
  <inkml:trace contextRef="#ctx0" brushRef="#br0">63 4 5093,'0'0'10794,"-54"-4"-9160,45 4-513,9 5-865,0 11 64,0 6 929,9 2 65,0 7-289,-4 0-129,1 2-479,-5-2-289,-1 1-32,0-5-480,0-6-1186,0-4-1024,0-8-2019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8.892"/>
    </inkml:context>
    <inkml:brush xml:id="br0">
      <inkml:brushProperty name="width" value="0.025" units="cm"/>
      <inkml:brushProperty name="height" value="0.025" units="cm"/>
    </inkml:brush>
  </inkml:definitions>
  <inkml:trace contextRef="#ctx0" brushRef="#br0">1 49 15855,'0'0'7911,"69"-28"-7430,-24 21 224,12 3-545,6 0-256,3 2-1506,-6 0-1953,-6 1-4165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9.220"/>
    </inkml:context>
    <inkml:brush xml:id="br0">
      <inkml:brushProperty name="width" value="0.025" units="cm"/>
      <inkml:brushProperty name="height" value="0.025" units="cm"/>
    </inkml:brush>
  </inkml:definitions>
  <inkml:trace contextRef="#ctx0" brushRef="#br0">0 114 18417,'0'0'4869,"52"1"-5317,-27-1-1090,5 0-800,1-6-2146,1-1-2083</inkml:trace>
  <inkml:trace contextRef="#ctx0" brushRef="#br0" timeOffset="1">472 55 5830,'0'0'16111,"53"0"-16015,-24 0-352,10 0-2147,7-9-4195,6-4-1089</inkml:trace>
  <inkml:trace contextRef="#ctx0" brushRef="#br0" timeOffset="2">996 11 12107,'0'0'11788,"52"10"-11468,-25-10-224,2 0-801,3-1-1120,-4-4-610,1-2-2369,-6-1-4293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49.938"/>
    </inkml:context>
    <inkml:brush xml:id="br0">
      <inkml:brushProperty name="width" value="0.025" units="cm"/>
      <inkml:brushProperty name="height" value="0.025" units="cm"/>
    </inkml:brush>
  </inkml:definitions>
  <inkml:trace contextRef="#ctx0" brushRef="#br0">1 1 9513,'0'0'12075,"3"51"-11434,-3-19-321,0 0-256,0 2-32,0-5-640,2-6-1026,3-3-1248,-5-7-2243,0-8-1666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0.329"/>
    </inkml:context>
    <inkml:brush xml:id="br0">
      <inkml:brushProperty name="width" value="0.025" units="cm"/>
      <inkml:brushProperty name="height" value="0.025" units="cm"/>
    </inkml:brush>
  </inkml:definitions>
  <inkml:trace contextRef="#ctx0" brushRef="#br0">1 85 15375,'0'0'7174,"68"-38"-5957,-29 23-672,6 1-449,1 5-384,-1 3-2659,-6 3-3075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0.693"/>
    </inkml:context>
    <inkml:brush xml:id="br0">
      <inkml:brushProperty name="width" value="0.025" units="cm"/>
      <inkml:brushProperty name="height" value="0.025" units="cm"/>
    </inkml:brush>
  </inkml:definitions>
  <inkml:trace contextRef="#ctx0" brushRef="#br0">83 1 19923,'0'0'1030,"-7"11"-192,-1 2-635,1 1 0,1 0 0,1 0 0,0 0 0,0 1-1,1-1 1,-3 30 0,-2 177 1082,-3 36-1150,10-240-334,-2 11 1654,3-27-472,1-17-195,2-37-436,2 1 1,17-79-1,36-99-288,-55 223-51,4-14-46,0 0 0,1 1 0,1 0-1,15-28 1,-21 45 4,0 0 0,0-1 0,0 1 0,0 0 0,0 0 0,1 0 0,-1 1-1,1-1 1,0 0 0,0 1 0,0 0 0,0 0 0,0 0 0,0 0 0,1 0 0,-1 1 0,0-1-1,1 1 1,0 0 0,-1 0 0,1 0 0,0 0 0,-1 1 0,1 0 0,0-1 0,0 2-1,0-1 1,-1 0 0,1 1 0,0-1 0,-1 1 0,1 0 0,5 2 0,-3 1-21,1-1 0,-1 2 0,0-1 1,0 1-1,0-1 0,0 2 0,-1-1 1,0 1-1,0-1 0,0 1 0,-1 1 1,0-1-1,0 1 0,2 6 0,-4-10 57,0 1 0,-1-1 0,1 0 0,-1 0-1,0 1 1,0-1 0,0 1 0,0-1 0,-1 1-1,1 0 1,-1-1 0,0 1 0,0-1 0,-1 1-1,1 0 1,-1-1 0,1 1 0,-1-1 0,0 1-1,-1-1 1,1 0 0,0 1 0,-1-1 0,0 0-1,0 0 1,0 0 0,0 0 0,0 0 0,-1-1 0,1 1-1,-4 2 1,-8 3 141,0 0 1,-1-1-1,0 0 0,0-1 0,0-1 1,-1 0-1,0-2 0,0 1 0,0-2 1,0 0-1,-1-1 0,-21-2 0,37 1-203,0 1-1,1-1 0,-1 0 0,0 0 1,1 0-1,-1 0 0,0 0 0,0 0 0,1 0 1,-1 0-1,0-1 0,1 1 0,-1 0 1,0 0-1,1-1 0,-1 1 0,1 0 1,-1-1-1,0 1 0,1 0 0,-1-1 1,1 1-1,-1-1 0,1 1 0,-1-1 1,1 1-1,-1-1 0,1 0 0,0 1 1,-1-1-1,1 1 0,0-1 0,-1 0 0,1 1 1,0-1-1,0 0 0,0 1 0,0-1 1,-1 0-1,1 1 0,0-1 0,0 0 1,0 0-1,1 1 0,-1-2 0,1 0-539,0-1-1,0 1 1,0 0-1,0-1 1,0 1 0,1 0-1,0 0 1,-1 0-1,1 0 1,0 0-1,2-2 1,18-15-7370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3.093"/>
    </inkml:context>
    <inkml:brush xml:id="br0">
      <inkml:brushProperty name="width" value="0.025" units="cm"/>
      <inkml:brushProperty name="height" value="0.025" units="cm"/>
    </inkml:brush>
  </inkml:definitions>
  <inkml:trace contextRef="#ctx0" brushRef="#br0">2 1 8136,'0'0'17093,"0"11"-16671,-1 18-180,0-4-155,1 0-1,4 29 1,-4-54-85,1 0 1,-1 0 0,0 0-1,1 1 1,-1-1 0,1 0-1,-1 0 1,0 0 0,1 0-1,-1 0 1,1 0 0,-1 0-1,0 0 1,1 0 0,-1 0-1,1 0 1,-1 0 0,0 0-1,1 0 1,-1 0 0,1 0-1,-1-1 1,0 1 0,1 0-1,-1 0 1,0 0 0,1-1-1,-1 1 1,0 0 0,1 0-1,-1-1 1,0 1 0,1 0-1,-1-1 1,0 1 0,0 0-1,0-1 1,1 1 0,-1 0-1,0-1 1,0 0 0,14-13 264,7-19 468,-15 23-664,-1 1 1,1 0-1,1 0 1,0 0 0,0 1-1,0 0 1,13-10 0,-19 17-66,-1 1 0,1-1 0,-1 1 0,1 0-1,0-1 1,0 1 0,-1 0 0,1-1 0,0 1 0,0 0 0,-1 0 0,1-1 0,0 1 0,0 0 0,0 0 0,-1 0 0,1 0 0,0 0 0,0 0 0,0 0 0,-1 1 0,1-1 0,0 0 0,0 0 0,0 1 0,-1-1 0,2 1 0,11 21 148,-4 43-56,-8-50-176,7 13-1899,-8-27 1797,1-1 0,-1 1 0,0-1 0,1 1 0,-1-1 0,0 1 0,1-1 1,-1 1-1,1-1 0,-1 0 0,1 1 0,-1-1 0,1 0 0,-1 1 0,1-1 0,-1 0 0,1 0 0,0 1 0,-1-1 0,1 0 0,-1 0 0,1 0 0,0 0 0,-1 0 0,1 0 0,-1 0 0,1 0 0,0 0 0,-1 0 1,1 0-1,-1 0 0,1-1 0,0 1 0,-1 0 0,1 0 0,-1 0 0,1-1 0,-1 1 0,1 0 0,-1-1 0,1 1 0,-1-1 0,1 1 0,-1 0 0,1-2 0,15-18-7304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8.261"/>
    </inkml:context>
    <inkml:brush xml:id="br0">
      <inkml:brushProperty name="width" value="0.025" units="cm"/>
      <inkml:brushProperty name="height" value="0.025" units="cm"/>
    </inkml:brush>
  </inkml:definitions>
  <inkml:trace contextRef="#ctx0" brushRef="#br0">20 0 18353,'0'0'3908,"-20"60"-3908,20-37-1858,0-1-5701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3:29.519"/>
    </inkml:context>
    <inkml:brush xml:id="br0">
      <inkml:brushProperty name="width" value="0.025" units="cm"/>
      <inkml:brushProperty name="height" value="0.025" units="cm"/>
    </inkml:brush>
  </inkml:definitions>
  <inkml:trace contextRef="#ctx0" brushRef="#br0">104 27 5541,'-11'-2'3935,"3"1"-3285,1 1-329,-1-1-1,1 1 0,0-2 1,0 1-1,-1-1 0,1 0 1,0-1-1,1 1 1,-1-1-1,-6-4 0,45 7-222,-22-1-46,501 38 749,-198-8-156,980-6 480,-898-25 249,-2 4-753,852-18 71,-1198 15-843,51-5-378,-90 5-139,0-1 0,0 0 0,0 0 1,-1-1-1,11-4 0,-8-3-3368,-8-2-1526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4.243"/>
    </inkml:context>
    <inkml:brush xml:id="br0">
      <inkml:brushProperty name="width" value="0.025" units="cm"/>
      <inkml:brushProperty name="height" value="0.025" units="cm"/>
    </inkml:brush>
  </inkml:definitions>
  <inkml:trace contextRef="#ctx0" brushRef="#br0">0 135 9641,'0'0'5536,"2"-9"-2183,1-1-2634,0 1 0,0-1 1,1 1-1,0-1 0,1 1 1,9-14-1,-12 20-574,0 0-1,0 0 1,0 0 0,1 0 0,-1 0-1,1 0 1,0 1 0,0-1-1,0 1 1,0 0 0,0 0 0,1 0-1,-1 0 1,1 0 0,-1 1 0,1-1-1,-1 1 1,1 0 0,0 0-1,0 1 1,-1-1 0,1 1 0,0 0-1,5 0 1,-8 1-144,-1-1-1,1 0 1,-1 1 0,1 0-1,-1-1 1,0 1-1,1-1 1,-1 1 0,1-1-1,-1 1 1,0 0 0,0-1-1,1 1 1,-1 0-1,0-1 1,0 1 0,0 0-1,0 0 1,0-1 0,0 1-1,0 0 1,0-1 0,0 1-1,0 0 1,0-1-1,0 1 1,0 0 0,-1-1-1,1 1 1,0 0 0,0-1-1,-1 1 1,0 1-1,-9 24 86,-32 41 99,33-56-181,1 0 0,0 0 0,1 1 0,1 0 0,0 0 0,0 1 0,1 0 0,1 0 0,0 0 0,-2 14 0,6-27-3,0 1 1,0 0-1,0 0 0,0-1 0,0 1 0,1 0 0,-1-1 0,0 1 0,0 0 0,1-1 0,-1 1 0,0-1 0,1 1 0,-1 0 0,0-1 0,1 1 0,-1-1 1,1 1-1,-1-1 0,1 1 0,-1-1 0,1 1 0,-1-1 0,1 0 0,0 1 0,-1-1 0,1 0 0,1 1 0,27 3 69,29-12-26,12-18-2005,-57 19 84,0 0-1,-1-1 1,14-11-1,0-4-4816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4.604"/>
    </inkml:context>
    <inkml:brush xml:id="br0">
      <inkml:brushProperty name="width" value="0.025" units="cm"/>
      <inkml:brushProperty name="height" value="0.025" units="cm"/>
    </inkml:brush>
  </inkml:definitions>
  <inkml:trace contextRef="#ctx0" brushRef="#br0">68 8 15919,'0'0'4378,"-8"3"-3546,5-2-816,0 0-1,-1 0 0,1 1 1,0-1-1,0 1 0,0 0 0,1 0 1,-1 0-1,0 0 0,1 0 1,-1 1-1,1-1 0,0 1 1,0-1-1,0 1 0,0 0 0,0 0 1,1 0-1,-1 0 0,1 0 1,0 1-1,0-1 0,0 0 1,0 0-1,0 1 0,1-1 1,-1 1-1,1-1 0,1 6 0,-2 2 160,-1-2-231,2 1 0,-1-1 0,2 1 0,1 13 0,-2-22 128,0 1-1,0-1 0,0 0 1,1 0-1,-1 1 0,0-1 1,1 0-1,-1 0 0,1 1 0,0-1 1,-1 0-1,1 0 0,0 0 1,-1 0-1,1 0 0,0 0 1,0 0-1,0 0 0,0-1 1,0 1-1,0 0 0,0 0 1,0-1-1,1 1 0,-1-1 0,0 1 1,0-1-1,0 1 0,1-1 1,-1 0-1,0 0 0,0 0 1,1 1-1,-1-1 0,0 0 1,1-1-1,-1 1 0,0 0 1,0 0-1,3-1 0,-1 0 108,0-1 1,0 0-1,-1 1 0,1-1 0,0 0 1,-1 0-1,1 0 0,-1-1 1,0 1-1,0-1 0,0 1 0,0-1 1,0 0-1,0 0 0,-1 1 1,0-1-1,1 0 0,-1-1 0,0 1 1,0 0-1,0-4 0,2-6 7,0 0 0,-1 0-1,1-26 1,-3 35-129,0 0-1,0 1 1,0-1 0,-1 0-1,1 0 1,-1 0 0,0 0-1,0 1 1,-2-5 0,2 6-139,0 1 1,0 0 0,0 0-1,0 0 1,0 1 0,0-1-1,0 0 1,0 0 0,0 0 0,0 1-1,0-1 1,-1 1 0,1-1-1,0 1 1,0-1 0,-1 1-1,1 0 1,0 0 0,-1 0 0,1-1-1,0 1 1,-1 0 0,1 1-1,-1-1 1,1 0 0,0 0 0,-1 1-1,1-1 1,0 0 0,-2 1-1,2 0-261,-1 0 0,1-1 0,-1 1 0,1 0 0,-1 0-1,1 0 1,0 0 0,-1 0 0,1 0 0,0 0 0,0 0-1,0 0 1,0 1 0,0-1 0,0 1 0,0-1 0,0 0 0,1 1-1,-2 2 1,-3 10-5067,1 0-3852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4.977"/>
    </inkml:context>
    <inkml:brush xml:id="br0">
      <inkml:brushProperty name="width" value="0.025" units="cm"/>
      <inkml:brushProperty name="height" value="0.025" units="cm"/>
    </inkml:brush>
  </inkml:definitions>
  <inkml:trace contextRef="#ctx0" brushRef="#br0">35 62 12908,'0'0'11029,"-2"-9"-8989,-7-26-775,9 34-1231,1 0 0,-1 0 0,0 0 0,0 1 0,0-1 0,1 0 0,-1 0 0,0 1 0,1-1 0,-1 0 0,1 0 0,-1 1 0,1-1 0,-1 0 0,1 1 0,-1-1 0,1 1 0,-1-1 0,1 1 0,0-1 0,-1 1 0,1-1 0,0 1 0,0 0 0,-1-1 0,1 1 0,0 0 0,0 0 0,0-1 0,-1 1 0,1 0 0,0 0 0,0 0 0,0 0 0,0 0 0,-1 0 0,1 0 0,0 0 0,0 1 1,1-1-1,31 7 55,-31-4-85,0 0-1,0 0 1,0-1 0,0 1 0,-1 0 0,1 1-1,-1-1 1,0 0 0,0 0 0,0 1-1,0-1 1,-1 0 0,1 1 0,-1-1 0,0 1-1,0-1 1,0 0 0,0 1 0,-1-1-1,-1 7 1,0 0 8,0 1 0,-1-1-1,0 0 1,-1 0 0,-7 15-1,-22 19-55,26-35 37,0-1 0,1 1-1,0 0 1,-8 18 0,14-27 7,-1 0 0,1 0-1,0 0 1,0 1 0,0-1-1,0 0 1,0 0 0,0 0 0,0 1-1,0-1 1,0 0 0,0 0-1,0 0 1,0 1 0,0-1-1,0 0 1,0 0 0,0 0 0,1 0-1,-1 1 1,0-1 0,0 0-1,0 0 1,0 0 0,0 1-1,0-1 1,0 0 0,1 0 0,-1 0-1,0 0 1,0 0 0,0 0-1,0 1 1,1-1 0,-1 0-1,0 0 1,0 0 0,0 0 0,1 0-1,-1 0 1,0 0 0,0 0-1,0 0 1,1 0 0,-1 0-1,0 0 1,1 0 0,16-1-36,15-9-63,24-20-2083,-47 25 303,-1-1-1,0 0 1,-1 0-1,10-10 1,-1-7-8237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5.339"/>
    </inkml:context>
    <inkml:brush xml:id="br0">
      <inkml:brushProperty name="width" value="0.025" units="cm"/>
      <inkml:brushProperty name="height" value="0.025" units="cm"/>
    </inkml:brush>
  </inkml:definitions>
  <inkml:trace contextRef="#ctx0" brushRef="#br0">1 40 14125,'0'0'9503,"7"-6"-7699,-5 5-1697,38-23 2104,-37 22-2136,0 1 0,0 0 1,0 0-1,0 0 0,0 0 1,0 1-1,0-1 0,0 1 0,1 0 1,-1 0-1,0 0 0,0 0 0,0 0 1,0 1-1,0-1 0,1 1 1,2 1-1,-5-1-73,0 0 1,0 0-1,0 0 0,0-1 0,0 1 1,0 0-1,-1 0 0,1 0 1,0 1-1,-1-1 0,1 0 1,0 0-1,-1 0 0,1 0 1,-1 1-1,0-1 0,1 0 1,-1 0-1,0 1 0,0-1 1,0 0-1,0 0 0,0 1 1,0-1-1,0 0 0,0 0 0,-1 1 1,1-1-1,0 0 0,-1 0 1,1 1-1,-1-1 0,1 0 1,-1 0-1,0 0 0,0 0 1,-1 1-1,-28 42 134,-42 26 56,114-84-250,-40 13 37,1 0 1,-1 0-1,0 0 1,1 0-1,-1 1 1,0-1-1,1 1 1,-1-1-1,1 1 1,-1 0-1,1 0 1,-1 0-1,0 1 1,1-1-1,-1 0 1,4 2-1,-4-1 7,-1 0 0,0 0 0,0 1-1,1-1 1,-1 0 0,0 1 0,0-1 0,0 1 0,-1-1-1,1 1 1,0-1 0,-1 1 0,1 0 0,-1-1 0,1 1-1,-1 0 1,0-1 0,1 1 0,-1 0 0,0 0-1,0-1 1,0 1 0,-1 1 0,1 2 57,0-1 1,0 0-1,0 0 0,-1 0 0,0 0 1,0 0-1,0 0 0,0 0 1,0 0-1,-1-1 0,0 1 1,0 0-1,0-1 0,0 1 1,0-1-1,-1 0 0,0 0 1,1 0-1,-1 0 0,0 0 1,-1-1-1,1 1 0,0-1 1,-1 0-1,1 0 0,-1 0 0,0 0 1,1-1-1,-1 1 0,0-1 1,0 0-1,0 0 0,0-1 1,-7 1-1,10-17-7474,6 6-566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6.061"/>
    </inkml:context>
    <inkml:brush xml:id="br0">
      <inkml:brushProperty name="width" value="0.025" units="cm"/>
      <inkml:brushProperty name="height" value="0.025" units="cm"/>
    </inkml:brush>
  </inkml:definitions>
  <inkml:trace contextRef="#ctx0" brushRef="#br0">132 88 4612,'8'-10'6903,"3"-4"-5494,-2 3-328,-1 0 1,1 0 0,0 1-1,13-11 1,-22 22-1040,0-1 1,0 0-1,0 1 1,0-1-1,-1 0 0,1 1 1,0-1-1,0 0 0,0 1 1,0-1-1,0 1 1,0-1-1,0 0 0,0 1 1,0-1-1,0 1 1,0-1-1,1 0 0,-1 1 1,0-1-1,0 0 0,0 1 1,0-1-1,1 0 1,-1 1-1,0-1 0,0 0 1,1 1-1,-1-1 1,0 0-1,0 0 0,1 1 1,-1-1-1,0 0 0,1 0 1,-1 0-1,0 1 1,1-1-1,-1 0 0,0 0 1,1 0-1,-1 0 0,1 0 1,-1 0-1,0 0 1,1 0-1,-1 0 0,1 0 1,-1 0-1,0 0 1,1 0-1,-1 0 0,0 0 1,1 0-1,-1 0 0,1 0 1,-1 0-1,0-1 1,1 1-1,-1 0 0,0 0 1,1 0-1,-1-1 1,0 1-1,0 0 0,1 0 1,-1-1-1,-7 33 808,-14 18-572,-3 0 1,-57 88 0,33-59-347,43-70-173,-11 17-294,2-14-3370,7-11-1850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6.388"/>
    </inkml:context>
    <inkml:brush xml:id="br0">
      <inkml:brushProperty name="width" value="0.025" units="cm"/>
      <inkml:brushProperty name="height" value="0.025" units="cm"/>
    </inkml:brush>
  </inkml:definitions>
  <inkml:trace contextRef="#ctx0" brushRef="#br0">1 4 17104,'0'0'7271,"66"-4"-6374,-38 16-289,4-2-351,-1 5-225,1 0 0,-3 1-673,-1 4-1633,-5-2-929,-5-4-3619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7.231"/>
    </inkml:context>
    <inkml:brush xml:id="br0">
      <inkml:brushProperty name="width" value="0.025" units="cm"/>
      <inkml:brushProperty name="height" value="0.025" units="cm"/>
    </inkml:brush>
  </inkml:definitions>
  <inkml:trace contextRef="#ctx0" brushRef="#br0">0 3 4740,'0'0'19080,"2"10"-17975,12 123 593,-14-132-1694,0 0 1,0 0-1,0 0 1,0 1-1,0-1 1,0 0-1,1 0 1,-1 0 0,0 0-1,0 0 1,1 0-1,-1 0 1,1 0-1,-1 0 1,1 0-1,-1 0 1,1 0 0,0 0-1,-1 0 1,1 0-1,0-1 1,0 1-1,0 0 1,-1 0-1,1-1 1,0 1 0,0-1-1,0 1 1,0-1-1,0 1 1,0-1-1,3 1 1,-2-1 29,1-1 1,-1 0-1,1 1 0,-1-1 1,1 0-1,-1 0 0,1-1 0,-1 1 1,0 0-1,0-1 0,0 0 1,1 1-1,1-3 0,10-11 212,0 0-1,18-24 0,-32 39-245,22-34 158,18-19 907,-37 99-937,-5-11-130,1-24-533,0 0-1,1 0 1,0 0 0,1 0-1,2 16 1,-3-27 399,0 0-1,1 1 1,-1-1 0,0 0-1,0 1 1,0-1 0,0 0-1,0 1 1,0-1 0,0 0-1,1 0 1,-1 1 0,0-1-1,0 0 1,0 0 0,1 1-1,-1-1 1,0 0 0,0 0-1,1 0 1,-1 1 0,0-1-1,0 0 1,1 0 0,-1 0-1,0 0 1,1 0-1,-1 0 1,0 0 0,1 0-1,-1 1 1,0-1 0,1 0-1,-1 0 1,0 0 0,0 0-1,1-1 1,-1 1 0,0 0-1,1 0 1,-1 0 0,0 0-1,1 0 1,-1 0 0,0 0-1,0-1 1,1 1 0,-1 0-1,1 0 1,9-13-5304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7.687"/>
    </inkml:context>
    <inkml:brush xml:id="br0">
      <inkml:brushProperty name="width" value="0.025" units="cm"/>
      <inkml:brushProperty name="height" value="0.025" units="cm"/>
    </inkml:brush>
  </inkml:definitions>
  <inkml:trace contextRef="#ctx0" brushRef="#br0">8 139 11435,'0'0'2151,"-2"-9"380,1 5-2294,0 0 1,0 0 0,0 0-1,1 0 1,-1 0-1,1 0 1,0 0 0,0 0-1,0 0 1,1 0 0,-1 0-1,1 1 1,0-1 0,0 0-1,0 0 1,1 0 0,0 1-1,-1-1 1,1 0 0,0 1-1,1 0 1,-1-1 0,1 1-1,-1 0 1,1 0 0,0 1-1,0-1 1,6-4-1,-5 4-76,1 1-1,-1 0 0,0-1 0,1 1 0,-1 1 0,1-1 0,-1 1 0,1 0 0,0 0 0,0 0 0,0 0 0,-1 1 0,1 0 1,0 0-1,0 0 0,0 1 0,-1 0 0,1 0 0,6 2 0,-9-3-139,0 1 0,0 0 0,0 0 0,0 1 0,-1-1 0,1 0 0,0 1 0,-1-1 0,1 1 0,-1-1 0,1 1 0,-1 0 0,0-1 0,0 1-1,0 0 1,0 0 0,0 0 0,1 2 0,-1 0-2,-1-1-1,1 1 0,-1 0 0,0 0 0,0-1 0,0 1 1,0 0-1,-1 0 0,1-1 0,-1 1 0,0 0 0,0-1 1,-3 6-1,0 0 15,-1 1 0,-1-1 1,0 0-1,0-1 0,-9 10 1,10-13-38,1 0 1,-1 0 0,1 1 0,0 0-1,0 0 1,0 0 0,1 0 0,0 0 0,0 1-1,1-1 1,0 1 0,0 0 0,-2 12 0,4-18-3,0-1 0,1 1 1,-1 0-1,0 0 1,0 0-1,1 0 1,-1 0-1,1 0 0,-1-1 1,0 1-1,1 0 1,0 0-1,-1-1 1,1 1-1,-1 0 1,1-1-1,0 1 0,0 0 1,-1-1-1,1 1 1,0-1-1,0 0 1,-1 1-1,1-1 0,0 1 1,0-1-1,0 0 1,0 0-1,0 1 1,0-1-1,0 0 1,1 0-1,37 1-22,-29-1-11,4-1-837,0 0 1,0-1-1,0 0 1,0-1-1,-1-1 1,25-10-1,-1-2-5028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8.338"/>
    </inkml:context>
    <inkml:brush xml:id="br0">
      <inkml:brushProperty name="width" value="0.025" units="cm"/>
      <inkml:brushProperty name="height" value="0.025" units="cm"/>
    </inkml:brush>
  </inkml:definitions>
  <inkml:trace contextRef="#ctx0" brushRef="#br0">97 131 1634,'0'0'1756,"9"-2"-1884,-3 1 208,-1-1 1,1 0 0,0 0-1,-1-1 1,1 1-1,-1-1 1,0 0 0,1-1-1,-2 1 1,1-1-1,0 0 1,7-9 0,4-16 4862,-10-8 4835,-6 36-9615,0 0-1,-1 0 1,1 0-1,-1 0 1,1 0-1,-1 0 1,0 1-1,1-1 0,-1 0 1,0 0-1,0 0 1,0 1-1,1-1 1,-1 0-1,0 1 1,0-1-1,0 1 1,0-1-1,0 1 0,0 0 1,0-1-1,0 1 1,0 0-1,0 0 1,0-1-1,0 1 1,-1 0-1,1 0 1,0 0-1,0 0 0,-1 1 1,-38 1 1162,34 0-1248,-1 0-1,1 0 1,0 0 0,0 1 0,0 0-1,0 0 1,1 1 0,-1 0 0,1 0-1,0 0 1,0 0 0,0 1 0,1 0 0,0 0-1,0 0 1,0 0 0,-4 8 0,3-4-71,0 0-1,0 1 1,1-1 0,0 1 0,1 0 0,0 0 0,0 0 0,1 0 0,1 1 0,-1 11 0,2-20-12,0 0 0,0-1 0,0 1 0,0 0 0,1 0 0,-1 0 0,1-1 0,-1 1 0,1 0 0,0-1 0,-1 1 0,1 0 0,0-1 0,0 1 0,0-1 0,0 1 0,1-1 0,-1 0 0,0 1 0,1-1 0,-1 0 0,3 2 0,-1-2 9,1 1 0,0 0-1,-1-1 1,1 0 0,0 0 0,0 0 0,0 0 0,0 0-1,0-1 1,4 0 0,2 0 20,1-1-1,-1 0 1,0 0 0,0-1-1,0 0 1,-1-1 0,19-7-1,-21 6 26,0 1-1,0-1 0,0 0 0,-1 0 0,1-1 1,-1 0-1,0 0 0,-1-1 0,1 1 1,-1-1-1,0 0 0,-1-1 0,1 1 0,-1-1 1,-1 0-1,1 0 0,-1 0 0,0-1 1,-1 1-1,0-1 0,0 1 0,0-1 0,-1 0 1,0 1-1,-1-14 0,0 19-75,-1 0 1,0 0-1,0 0 1,0 0-1,0 1 0,0-1 1,0 0-1,0 1 1,0-1-1,-1 1 0,1-1 1,-1 1-1,1-1 0,-1 1 1,0 0-1,1 0 1,-1 0-1,0 0 0,0 0 1,0 0-1,1 1 0,-1-1 1,0 1-1,0-1 1,0 1-1,0 0 0,-2-1 1,-16 3-3586,6 8-4290,10-2 376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8.761"/>
    </inkml:context>
    <inkml:brush xml:id="br0">
      <inkml:brushProperty name="width" value="0.025" units="cm"/>
      <inkml:brushProperty name="height" value="0.025" units="cm"/>
    </inkml:brush>
  </inkml:definitions>
  <inkml:trace contextRef="#ctx0" brushRef="#br0">38 10 8456,'0'0'16720,"8"-3"-16256,-5 2-445,-1 0 0,1 0-1,0 0 1,-1 1 0,1-1 0,0 0-1,0 1 1,-1 0 0,1 0 0,0 0-1,4 0 1,-6 1-16,1-1 0,-1 1 0,0 0 0,1 0 0,-1-1 0,0 1 0,0 0 0,0 0-1,0 1 1,0-1 0,0 0 0,0 0 0,0 0 0,0 1 0,0-1 0,-1 0 0,1 1 0,0-1 0,-1 1 0,0-1 0,1 1-1,-1-1 1,0 1 0,1-1 0,-1 1 0,0-1 0,0 1 0,-1 1 0,2 4-26,-1-1 0,0 1-1,0 0 1,-1-1 0,0 1 0,0 0 0,-1-1 0,0 1-1,0-1 1,0 0 0,-1 0 0,-4 7 0,-4 5-35,0-1 1,-23 24-1,11-13 158,23-28-91,-1 0-1,1 0 0,0 0 1,0 0-1,-1 1 1,1-1-1,0 0 0,0 0 1,0 0-1,-1 0 1,1 1-1,0-1 0,0 0 1,0 0-1,0 1 1,-1-1-1,1 0 0,0 0 1,0 1-1,0-1 1,0 0-1,0 0 0,0 1 1,0-1-1,0 0 1,0 1-1,0-1 0,0 0 1,0 0-1,0 1 1,0-1-1,0 0 0,0 0 1,0 1-1,0-1 1,0 0-1,1 0 0,-1 1 1,0-1-1,0 0 1,0 0-1,0 1 0,0-1 1,1 0-1,-1 0 1,0 0-1,0 1 1,1-1-1,-1 0 0,0 0 1,0 0-1,0 0 1,1 0-1,-1 0 0,0 1 1,0-1-1,1 0 1,-1 0-1,0 0 0,1 0 1,-1 0-1,0 0 1,31-3 175,31-13-209,-56 14-34,36-13-1555,-2-3-3546,-17 2-1556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3:30.851"/>
    </inkml:context>
    <inkml:brush xml:id="br0">
      <inkml:brushProperty name="width" value="0.025" units="cm"/>
      <inkml:brushProperty name="height" value="0.025" units="cm"/>
    </inkml:brush>
  </inkml:definitions>
  <inkml:trace contextRef="#ctx0" brushRef="#br0">1 244 12300,'91'-49'-225,"-33"29"254,0 2-1,1 3 0,1 2 0,65-4 0,250 2 162,1100-27 659,-659 10-523,476 29 596,-632 7-563,608-11 15,-763 46 460,-14 0-1353,-413-40-784,98-13 0,-110 3-2383,115-33 0,-104 19-830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6:59.154"/>
    </inkml:context>
    <inkml:brush xml:id="br0">
      <inkml:brushProperty name="width" value="0.025" units="cm"/>
      <inkml:brushProperty name="height" value="0.025" units="cm"/>
    </inkml:brush>
  </inkml:definitions>
  <inkml:trace contextRef="#ctx0" brushRef="#br0">63 20 14606,'0'0'11077,"8"-4"-10031,26-11-571,-34 15-471,1 0-1,0-1 0,0 1 0,-1 0 1,1 0-1,0 0 0,0 0 0,-1 1 1,1-1-1,0 0 0,0 0 0,-1 0 1,1 1-1,0-1 0,-1 0 0,1 0 1,0 1-1,-1-1 0,1 1 0,0-1 1,-1 1-1,1-1 0,-1 1 0,1-1 1,-1 1-1,1-1 0,-1 1 0,1 0 1,-1-1-1,0 1 0,1 0 0,-1 0 1,0-1-1,1 1 0,-1 0 0,0-1 1,0 1-1,0 0 0,0 0 0,0 0 0,0-1 1,0 1-1,0 0 0,0 0 0,0 0 1,-2 35 23,-1-30-11,1 0 0,-1 0 0,0 0 1,0 0-1,-1-1 0,0 1 1,0-1-1,0 0 0,0 0 1,-1 0-1,-8 6 0,-20 24 109,74-38-211,-35 1 101,5-1-31,0 0-1,1 1 1,-1 0 0,0 1-1,13 0 1,-22 1-1,0 0 1,0 0-1,0 0 0,0 0 0,0 1 0,0-1 1,0 1-1,0 0 0,0-1 0,0 1 0,0 0 1,-1 0-1,1 0 0,0 0 0,-1 0 0,1 1 1,-1-1-1,1 0 0,-1 1 0,1-1 0,-1 1 1,0 0-1,0-1 0,0 1 0,0 0 0,0 0 1,0-1-1,0 1 0,-1 0 0,1 0 1,-1 0-1,1 0 0,-1 0 0,0 0 0,0 0 1,0 3-1,0 0 37,-1 1 1,1 0-1,-1 0 1,-1-1-1,1 1 1,-1-1 0,0 1-1,0-1 1,-1 1-1,1-1 1,-1 0-1,-1 0 1,1-1-1,0 1 1,-1-1-1,0 1 1,0-1-1,-1 0 1,1-1-1,-1 1 1,0-1-1,-8 5 1,2-2 190,0 0 0,0 0 0,-1-2 1,1 1-1,-1-2 0,0 1 0,0-2 0,0 1 0,-25 0 1,59-26-6346,-3 7-315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09.312"/>
    </inkml:context>
    <inkml:brush xml:id="br0">
      <inkml:brushProperty name="width" value="0.025" units="cm"/>
      <inkml:brushProperty name="height" value="0.025" units="cm"/>
    </inkml:brush>
  </inkml:definitions>
  <inkml:trace contextRef="#ctx0" brushRef="#br0">387 331 7495,'0'-8'2851,"2"-23"-1776,2 0 0,8-38 0,-5 35-399,-1 1 0,1-46 0,-7 77-626,0 1-1,1-1 1,-1 0 0,0 1 0,0-1 0,0 1 0,0-1 0,0 1 0,-1-1-1,1 0 1,0 1 0,-1-1 0,1 1 0,-1-1 0,0 1 0,1 0 0,-1-1-1,0 1 1,0 0 0,0-1 0,0 1 0,0 0 0,0 0 0,0 0-1,-1 0 1,1 0 0,0 0 0,0 0 0,-1 0 0,1 0 0,-1 1 0,1-1-1,-1 1 1,1-1 0,-1 1 0,1-1 0,-1 1 0,1 0 0,-1 0-1,0 0 1,1 0 0,-1 0 0,1 0 0,-1 0 0,1 0 0,-1 1 0,-2 0-1,-5 2-10,0 0-1,1 0 1,-1 1-1,1 0 1,0 0-1,0 1 1,-9 7-1,-11 11-34,1 2 0,1 0 0,1 2 0,1 0 1,2 2-1,0 1 0,3 0 0,0 2 0,2 0 0,1 1 0,2 0 0,-17 60 0,28-80 20,0 0 0,1 1-1,0-1 1,2 1-1,-1-1 1,1 1-1,1-1 1,1 1 0,5 25-1,-4-31-17,0 0-1,1 1 1,0-1 0,0-1-1,1 1 1,0 0-1,0-1 1,0 0 0,1 0-1,0-1 1,1 0-1,0 0 1,-1 0 0,2-1-1,-1 0 1,9 4-1,2 0 1,0 0-1,1-2 1,0 0-1,0-1 1,0-1 0,1-1-1,0-1 1,-1 0-1,1-2 1,1 0-1,-1-1 1,32-5-1,-37 3 0,-1 0 0,1-2-1,0 1 1,-1-2-1,0 0 1,0-1 0,0 0-1,0-1 1,-1 0-1,-1-1 1,1-1 0,-1 0-1,-1-1 1,1 0-1,-2 0 1,1-1 0,10-16-1,-11 11 129,-1-1 1,0 0-1,-2 0 0,0-1 1,-1 1-1,0-2 0,4-33 1,-6 24 203,-1-1 1,-2 0 0,-1 0-1,-5-40 1,4 62-300,0 0 0,-1 0 0,0 0 0,0 0 0,-1 0 0,1 0 0,-1 1 0,-1-1 0,1 1 0,-1 0 0,-1 0 0,1 1 0,-1-1 0,0 1 0,0 0 0,0 0 0,-12-8 0,13 11-162,0-1 0,-1 1 0,1 0 0,-1 0 0,1 0 0,-1 1 0,0-1 0,0 1 0,0 1 0,0-1 0,0 1 0,0-1 0,0 1 0,1 1 0,-1-1 0,0 1 0,0 0 0,0 0 0,0 0 0,0 1 0,1-1 0,-1 1 0,1 0 0,-1 1 0,1-1 0,-6 5 0,-19 17-3351,5-2-1250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0.100"/>
    </inkml:context>
    <inkml:brush xml:id="br0">
      <inkml:brushProperty name="width" value="0.025" units="cm"/>
      <inkml:brushProperty name="height" value="0.025" units="cm"/>
    </inkml:brush>
  </inkml:definitions>
  <inkml:trace contextRef="#ctx0" brushRef="#br0">709 310 8552,'-4'-9'1116,"-13"-37"100,5 12-561,0 1 0,-3 0-1,0 1 1,-29-42-1,41 69-601,-1 1-1,0 0 1,0 1-1,0-1 1,0 1-1,0 0 1,-1 0-1,0 0 1,1 0-1,-1 1 1,0 0-1,0 0 1,0 0-1,-1 0 1,1 1-1,0 0 1,-1 0-1,1 1 1,0-1-1,-1 1 1,1 0-1,-1 1 1,1-1-1,0 1 1,-1 0-1,1 1 0,0-1 1,-6 3-1,-8 4-41,0 0 0,1 1-1,1 1 1,0 1-1,0 0 1,-17 16 0,4-1-12,1 1 0,1 1 0,1 1 0,2 2 0,1 0 0,-22 40 1,32-46 166,1 0 1,1 0-1,1 1 1,2 1 0,0-1-1,2 1 1,1 1 0,1 0-1,-1 40 1,5-59-145,1-1-1,1 1 1,-1-1 0,2 1 0,-1 0-1,1-1 1,0 0 0,1 1 0,0-1-1,0 0 1,6 9 0,-6-12-21,0-1-1,1 1 1,0-1-1,0 1 1,0-1 0,0 0-1,1-1 1,0 1-1,-1-1 1,1 0 0,1 0-1,-1 0 1,0-1 0,1 0-1,-1 0 1,1 0-1,7 1 1,4-1 25,-1 0-1,1-2 0,0 1 1,0-2-1,0 0 1,-1-1-1,1-1 0,-1-1 1,1 0-1,-1-1 1,0 0-1,-1-2 1,0 0-1,22-13 0,-7 2 198,-1-2-1,-1-1 0,-1-1 0,-1-1 0,45-52 0,-59 61-45,-1-1-1,-1 0 1,0-1 0,-1 0 0,0 0 0,-2-1 0,0 0-1,8-29 1,-14 41-171,0 0-1,0 0 1,0 1-1,0-1 1,-1 0-1,0 0 1,0 0-1,0 0 1,-1 0-1,1 0 0,-1 0 1,-1 0-1,1 0 1,0 0-1,-1 1 1,0-1-1,0 1 1,-1-1-1,1 1 1,-1 0-1,0 0 1,0 0-1,0 0 0,-1 0 1,0 1-1,1 0 1,-1-1-1,0 1 1,0 1-1,-1-1 1,1 1-1,0-1 1,-1 1-1,0 1 1,-7-3-1,-7-1-1040,0 1-1,0 1 1,0 1-1,-1 1 1,-26 1-1,29 0-892,-31 0-6314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0.905"/>
    </inkml:context>
    <inkml:brush xml:id="br0">
      <inkml:brushProperty name="width" value="0.025" units="cm"/>
      <inkml:brushProperty name="height" value="0.025" units="cm"/>
    </inkml:brush>
  </inkml:definitions>
  <inkml:trace contextRef="#ctx0" brushRef="#br0">875 76 9449,'0'0'1810,"-11"-7"-1084,6 4-648,-2-3 14,-1 1-1,0 0 1,0 0-1,-1 1 0,1 1 1,-1-1-1,0 1 1,0 1-1,-14-3 1,-340-18 2032,350 23-2071,1 0 0,0 2 0,0-1 0,0 1 0,1 1-1,-1 0 1,0 1 0,1 0 0,0 1 0,0 0 0,0 1-1,1 0 1,0 0 0,0 1 0,0 1 0,1-1 0,0 2 0,1-1-1,-13 17 1,0 3 225,1 1 0,1 2 0,2-1 0,1 2 0,2 0 0,1 1 0,1 1 0,2-1 0,1 2 0,2-1 0,1 1 0,2 0 0,2 1 0,1 38 0,2-64-261,0 0-1,0 0 1,1 0 0,1 0 0,-1 0 0,1-1 0,1 0 0,0 1 0,0-1 0,1 0 0,0-1 0,1 1 0,0-1 0,0 0 0,0-1 0,1 1-1,1-1 1,-1-1 0,1 1 0,0-1 0,0 0 0,1-1 0,0 0 0,0-1 0,0 0 0,0 0 0,1-1 0,10 3 0,-3-2-1,1 0 0,0-2 0,0 0 0,0 0 0,0-2 0,0 0 0,0-2 0,-1 0 0,1 0 0,0-2 1,-1 0-1,1-1 0,-1-1 0,-1 0 0,1-2 0,-1 0 0,0 0 0,24-19 0,-21 12 113,-1 0-1,0-2 0,-1 0 1,-1 0-1,-1-2 1,-1 0-1,0 0 1,-1-2-1,-2 1 0,0-2 1,-1 1-1,-1-1 1,10-39-1,-13 37 10,-1 1 1,-1-2-1,-1 1 0,-1 0 1,-2 0-1,-3-44 0,2 60-142,-1-1 0,0 1 0,0 0 0,-1 0 0,0 0 0,0 1 0,-1-1 0,0 1 0,0 0 0,-6-8 0,6 11-41,0-1 0,0 1 0,-1 1 0,1-1 0,-1 1 0,0-1 0,0 1 0,0 1 1,0-1-1,0 1 0,-1 0 0,1 0 0,-1 0 0,1 1 0,-1 0 0,-6-1 0,0 1-555,-1 0-1,1 1 0,0 1 1,-1 0-1,1 0 1,0 2-1,0-1 1,0 1-1,-16 7 0,-3 3-6130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1.787"/>
    </inkml:context>
    <inkml:brush xml:id="br0">
      <inkml:brushProperty name="width" value="0.025" units="cm"/>
      <inkml:brushProperty name="height" value="0.025" units="cm"/>
    </inkml:brush>
  </inkml:definitions>
  <inkml:trace contextRef="#ctx0" brushRef="#br0">3825 0 13549,'0'0'-203,"-3"9"102,-180 508 5662,36-117-2971,136-369-2448,-3 0-1,0-1 0,-2 0 1,-29 42-1,-93 103-76,32-43 55,-303 366 8,-276 189-123,-366 240 33,543-423 11,182-170-40,302-310-13,16-14 4,-1-1 0,0-1 0,0 1 0,0-1-1,-1-1 1,0 0 0,-1 0 0,-16 7 0,26-14-45,0 1 1,0-1-1,0 0 1,0 0-1,0 1 1,0-1-1,0 0 1,0 0-1,0 0 1,0 0-1,0 0 1,0 0-1,0 0 1,0 0-1,0 0 1,0-1-1,0 1 0,1 0 1,-1-1-1,0 1 1,0-1-1,0 1 1,0-1-1,0 1 1,1-1-1,-1 1 1,0-1-1,0 0 1,1 1-1,-1-1 1,1 0-1,-1 0 1,0 0-1,1 1 1,-1-3-1,-8-35-3350,9 37 3284,-3-56-5761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2.494"/>
    </inkml:context>
    <inkml:brush xml:id="br0">
      <inkml:brushProperty name="width" value="0.025" units="cm"/>
      <inkml:brushProperty name="height" value="0.025" units="cm"/>
    </inkml:brush>
  </inkml:definitions>
  <inkml:trace contextRef="#ctx0" brushRef="#br0">29 0 9257,'0'0'2909,"-5"8"-2306,1 2-583,0 0-1,0 1 0,1-1 0,0 1 0,1 0 0,1-1 0,-1 1 0,2 0 1,-1 0-1,2 0 0,2 17 0,14 88 328,5-1 0,42 123 0,-7-27-21,55 290-128,15 60-28,-105-477-168,105 441 84,-33 7-9,-86-469-181,6 57 1248,56 227 0,-65-328-1211,1-1 1,1 0 0,1-1-1,0 0 1,1 0 0,20 27-1,-24-43-2372,-4-11-1554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47:13.186"/>
    </inkml:context>
    <inkml:brush xml:id="br0">
      <inkml:brushProperty name="width" value="0.025" units="cm"/>
      <inkml:brushProperty name="height" value="0.025" units="cm"/>
    </inkml:brush>
  </inkml:definitions>
  <inkml:trace contextRef="#ctx0" brushRef="#br0">39 1 9801,'0'0'112,"-7"9"-58,4-5-58,0-1 24,0 1 0,1-1 0,-1 1 0,1-1 0,-1 1 0,1 0 0,1 0 0,-1 0-1,0 0 1,1 0 0,0 0 0,0 1 0,0-1 0,1 0 0,-1 1 0,1-1 0,0 0 0,0 1 0,0-1 0,1 0 0,0 1 0,0-1 0,1 5 0,9 7 43,-1 0 0,2-1 0,0-1 0,1 0 0,0-1 1,1 0-1,17 11 0,13 15 110,536 591-589,-519-558 165,540 695 699,-187-228 502,-234-310-530,201 242 1211,-266-342-412,196 171 1,298 162-3,-599-455-1336,23 15 277,-32-22-290,1 1 0,-1 0 1,0 0-1,1-1 1,-1 1-1,0-1 1,1 1-1,-1-1 1,0 0-1,1 1 0,-1-1 1,1 0-1,-1 0 1,1 0-1,-1 0 1,1 0-1,-1 0 1,2-1-1,0-8-4368,-3-10-4079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0:05.271"/>
    </inkml:context>
    <inkml:brush xml:id="br0">
      <inkml:brushProperty name="width" value="0.025" units="cm"/>
      <inkml:brushProperty name="height" value="0.025" units="cm"/>
    </inkml:brush>
  </inkml:definitions>
  <inkml:trace contextRef="#ctx0" brushRef="#br0">34 105 7527,'0'0'849,"-4"-8"566,3 7-1259,-20-49 1810,13 5 5905,9 47-7829,-1 0-1,1-1 1,0 1-1,0 0 1,-1 0 0,1-1-1,0 1 1,1 0-1,-1-1 1,0 1 0,0-1-1,1 0 1,-1 1-1,0-1 1,1 0 0,0 0-1,-1 0 1,1 0-1,0 0 1,-1 0 0,1 0-1,0-1 1,3 2-1,48 14 500,-49-16-484,61 10-59,1-3 0,-1-3 0,122-9 0,-167 4-374,47-4-2750,-24-2-1895,1-4-5009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0:05.978"/>
    </inkml:context>
    <inkml:brush xml:id="br0">
      <inkml:brushProperty name="width" value="0.025" units="cm"/>
      <inkml:brushProperty name="height" value="0.025" units="cm"/>
    </inkml:brush>
  </inkml:definitions>
  <inkml:trace contextRef="#ctx0" brushRef="#br0">1 19 12043,'0'0'6342,"55"-14"-6117,-9 12 287,10-1-320,3 3-96,7 0-64,0 0-32,2 0 0,-1 3-800,-2-3-2948,-5 0-2178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0:06.761"/>
    </inkml:context>
    <inkml:brush xml:id="br0">
      <inkml:brushProperty name="width" value="0.025" units="cm"/>
      <inkml:brushProperty name="height" value="0.025" units="cm"/>
    </inkml:brush>
  </inkml:definitions>
  <inkml:trace contextRef="#ctx0" brushRef="#br0">111 1 5573,'0'0'1730,"-48"9"96,25 1-161,3 1-287,6 1-289,9 2-64,5-3-193,16-1 161,23-2 288,13-1-480,14-3-545,9-2-159,7-2-65,0 0-193,6 0-735,-3-9-1539,-1-11-1024,-3-7-3428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5:13.605"/>
    </inkml:context>
    <inkml:brush xml:id="br0">
      <inkml:brushProperty name="width" value="0.025" units="cm"/>
      <inkml:brushProperty name="height" value="0.025" units="cm"/>
    </inkml:brush>
  </inkml:definitions>
  <inkml:trace contextRef="#ctx0" brushRef="#br0">68 102 5637,'0'0'1879,"-9"1"-1217,-4 2-502,-33 2 1357,46-5-1245,3 1-149,-1-1 0,0 1 1,1 0-1,-1 0 0,0 0 0,0 0 0,1 0 1,-1 0-1,0 0 0,0 1 0,0-1 0,0 1 1,1 1-1,2 1 15,11 5-33,1 0 0,1-1 1,-1-1-1,1-1 0,1 0 0,-1-1 1,1-1-1,0-1 0,29 2 0,23-3 352,83-8-1,-133 5-446,542-26 1044,102-7-512,-6 11-416,183-16 800,-443 10-809,411 23 1,14-15-22,-803 20-93,198-7 20,-173 8 168,0 3-1,77 14 1,-76 0-54,8 2-861,-52-18 324,0-1 1,0 1 0,0-1-1,0 0 1,1 0-1,-1 0 1,0 0 0,0 0-1,0-1 1,0 0 0,0 1-1,0-1 1,0 0-1,0 0 1,4-3 0,19-20-7411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1:16.312"/>
    </inkml:context>
    <inkml:brush xml:id="br0">
      <inkml:brushProperty name="width" value="0.025" units="cm"/>
      <inkml:brushProperty name="height" value="0.025" units="cm"/>
    </inkml:brush>
  </inkml:definitions>
  <inkml:trace contextRef="#ctx0" brushRef="#br0">6067 472 5125,'-217'-42'772,"2"-9"0,-269-102 1,324 100-455,-2 7 1,-3 7-1,-1 7 1,-1 8-1,-190-4 1,52 25-59,1 13 1,0 13-1,1 13 1,-316 81-1,451-72-234,2 7-1,3 7 0,-282 144 0,332-140 126,4 5 1,2 4-1,4 5 1,3 4-1,-163 173 0,219-203-136,2 1 0,3 2-1,2 1 1,2 3-1,3 0 1,3 2 0,2 2-1,3 0 1,3 1-1,2 1 1,3 1-1,4 1 1,1 0 0,-1 90-1,10-62-14,4 0 0,4 0 0,22 106 0,-14-129 0,4-2 0,3 0 0,2-1 0,58 113 0,-51-127 7,3-1 0,1-2 0,3-2 0,81 85 0,-56-75 18,3-3 1,142 95-1,-67-68 5,3-7-1,4-7 1,197 66 0,-38-37-4,4-14 0,3-13 0,3-14 0,2-14-1,1-14 1,488-17 0,-524-31 125,-1-12 0,-1-12 0,436-126 0,-533 112-61,-2-7 0,-3-8 1,-4-8-1,192-118 1,-260 130-30,-3-4 0,-3-4 0,-4-5-1,-3-4 1,-4-4 0,-4-4 0,101-142 0,-148 178 7,-3-2 0,-3-1-1,-2-2 1,-3-1 0,-3-1-1,33-130 1,-47 143-48,-3 0 0,-2 0 0,-2-1 0,-2 1-1,-3-1 1,-1 0 0,-3 1 0,-3-1 0,-25-93 0,8 75 24,-2 1 0,-3 1 1,-4 2-1,-2 1 0,-88-117 1,54 94-4,-5 3 1,-3 3 0,-112-89-1,121 114-211,-3 4-1,-1 3 1,-3 3 0,-2 3-1,-2 4 1,-2 3-1,-1 4 1,-1 4 0,-2 3-1,0 4 1,-128-15 0,85 26-807,-2 6 0,-141 12 0,0 22-1687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0:01.305"/>
    </inkml:context>
    <inkml:brush xml:id="br0">
      <inkml:brushProperty name="width" value="0.025" units="cm"/>
      <inkml:brushProperty name="height" value="0.025" units="cm"/>
    </inkml:brush>
  </inkml:definitions>
  <inkml:trace contextRef="#ctx0" brushRef="#br0">7316 392 12844,'-80'-49'-140,"-1"4"0,-2 4 1,-2 3-1,-171-51 0,85 51-909,-2 9 0,-202-9-1,-354 19 1153,358 15 801,331 4-791,-813-2 1669,615 18-1592,-417 83 0,-218 127-164,629-152 185,-283 128 1,438-161-86,2 4 1,2 3-1,2 5 0,3 3 1,2 3-1,-95 95 1,98-73-70,4 4 0,3 2 0,5 4 0,3 2 0,-53 115 0,43-58-424,7 4 1,-76 279-1,113-324 282,4 0 0,-9 138-1,27-179 113,3 0-1,3 0 1,3 0 0,25 127-1,-1-84 129,6-2 0,84 186-1,-48-155-28,131 196-1,-141-248 6,3-3-1,3-3 1,4-3 0,4-3-1,3-3 1,3-4-1,3-3 1,2-4-1,4-4 1,144 71-1,-100-73-92,1-5 0,3-6-1,214 40 1,440 21 473,-401-75-439,687-36 1,-792-25-23,-1-12 0,-3-13 1,-3-12-1,-2-12 0,-4-12 1,406-197-1,-432 162 50,423-291 0,-477 274 77,-7-8 0,238-250 0,-345 316 84,-4-3-1,-5-3 0,-3-3 1,70-130-1,-105 161-143,-3-1 0,-2-1 0,-4-1 0,-2-2 0,-3 0 0,-3-1 0,-3 0 0,3-89-1,-15 77-16,-4 0-1,-3 0 1,-3 1-1,-4 0 1,-4 1-1,-3 0 1,-3 2-1,-4 1 0,-3 1 1,-43-73-1,17 47-5,-5 2 0,-3 4 0,-5 2 0,-4 4 0,-4 2 0,-127-108-1,110 118-165,-3 4 0,-3 4-1,-3 5 1,-2 4-1,-3 5 1,-3 5-1,-2 5 1,-1 5-1,-2 5 1,-1 5-1,-2 5 1,-1 5 0,-171-5-1,99 21-1108,0 9 0,1 8 0,-223 44 0,68 13-2567,0 7-2199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34.529"/>
    </inkml:context>
    <inkml:brush xml:id="br0">
      <inkml:brushProperty name="width" value="0.025" units="cm"/>
      <inkml:brushProperty name="height" value="0.025" units="cm"/>
    </inkml:brush>
  </inkml:definitions>
  <inkml:trace contextRef="#ctx0" brushRef="#br0">2319 530 9001,'-5'-10'2081,"3"6"-1889,-15-33 2451,-39-59-1,48 84-2450,-1 0 0,-1 0-1,0 1 1,0 1 0,-1 0-1,0 0 1,-1 1 0,0 1-1,-15-9 1,-43-17 31,-3 3 0,-121-34 0,-159-18-123,249 61 139,-2 6-1,-1 4 1,-182 4 0,237 11-173,0 3 1,1 1 0,-93 28-1,110-23 33,0 1-1,1 1 1,0 2-1,2 2 1,0 0-1,-39 31 1,47-29-93,0 2 0,2 0 1,0 1-1,2 1 0,0 1 0,2 1 0,0 0 0,2 1 1,1 1-1,2 1 0,0-1 0,2 2 0,1 0 1,2 0-1,0 0 0,2 1 0,2 0 0,0 53 0,5-67 8,1-1 0,0 1 0,2-1 0,0 0 0,0 0 0,2-1 0,0 1 0,0-1 0,2-1-1,0 0 1,0 0 0,1-1 0,1 0 0,0 0 0,20 15 0,3 2 51,1-1 1,2-2-1,1-2 1,63 31-1,-31-24 127,1-3-1,2-3 0,0-4 1,2-3-1,99 13 0,-3-12 76,218-3 0,-289-16-214,-1-5 1,1-4-1,-1-5 0,163-42 1,115-75 1053,-298 96-697,-2-4 1,116-75-1,-178 104-373,-2-2 0,0 1 0,0-1 0,-1-1 0,0 0 0,-1-1 0,0 0 0,-2-1 0,1 0 0,14-29 0,-19 30-17,-1-1 1,0 1-1,0-1 1,-1 1-1,-1-1 1,0 0-1,-1 0 1,-1 0-1,0 0 1,-1-1-1,0 1 1,-1 1-1,-6-20 1,3 15-32,0 0-1,-2 1 1,0 0 0,-1 0 0,-1 0-1,-1 1 1,0 1 0,-16-19 0,7 13 2,-1 0 1,-1 2-1,0 0 1,-45-29-1,14 18-12,-1 1 0,-2 3-1,0 3 1,-87-25-1,48 22-117,-1 4 0,-135-13 0,152 29-1636,-130 6 1,111 16-1095,35-1-2874,55-13 4639,-30 7-6962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15.593"/>
    </inkml:context>
    <inkml:brush xml:id="br0">
      <inkml:brushProperty name="width" value="0.025" units="cm"/>
      <inkml:brushProperty name="height" value="0.025" units="cm"/>
    </inkml:brush>
  </inkml:definitions>
  <inkml:trace contextRef="#ctx0" brushRef="#br0">1 148 7495,'59'-8'2793,"160"-12"2406,483-1-945,-397 8-1857,-119 5-890,30-2-1048,258 21-1,-384-5-378,0-3 0,1-3 0,-1-5 0,104-19 0,-90 11 197,194 1 0,-98 8 669,-171 2-17,43-11 0,-49 8-750,2 1 1,37-1 0,-61 5-655,-4 5-6642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23.329"/>
    </inkml:context>
    <inkml:brush xml:id="br0">
      <inkml:brushProperty name="width" value="0.025" units="cm"/>
      <inkml:brushProperty name="height" value="0.025" units="cm"/>
    </inkml:brush>
  </inkml:definitions>
  <inkml:trace contextRef="#ctx0" brushRef="#br0">1 141 8968,'14'-1'736,"0"-1"-1,0 0 0,25-7 1,-24 5-77,0 0 0,0 1 1,18 0-1,487-10 3823,260 8-2360,-532-10-1069,0 1-927,-174 14-220,2 2 445,1-4-1,-1-2 1,100-20-1,-136 5 2079,-40 19-2455,6-9-7357,-1 0 1505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3.192"/>
    </inkml:context>
    <inkml:brush xml:id="br0">
      <inkml:brushProperty name="width" value="0.025" units="cm"/>
      <inkml:brushProperty name="height" value="0.025" units="cm"/>
    </inkml:brush>
  </inkml:definitions>
  <inkml:trace contextRef="#ctx0" brushRef="#br0">1 97 6919,'0'0'9929,"13"-2"-9486,35-2-190,-1 2-1,91 7 1,6 8-142,0-7 0,0-7 0,-1-5 0,192-35 0,-327 40-413,58-14 996,-36 1-1957,-28 13 904,-1 0 0,0 0 0,1 0 0,-1 0-1,0-1 1,0 1 0,0 0 0,0 0 0,0-1 0,0 1 0,0-1 0,0 1-1,1-4 1,-1-9-4402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4.011"/>
    </inkml:context>
    <inkml:brush xml:id="br0">
      <inkml:brushProperty name="width" value="0.025" units="cm"/>
      <inkml:brushProperty name="height" value="0.025" units="cm"/>
    </inkml:brush>
  </inkml:definitions>
  <inkml:trace contextRef="#ctx0" brushRef="#br0">102 32 4901,'-8'1'1121,"-85"5"4612,92-6-4735,22 0 246,95 0-681,736-25 118,-764 21-1273,-88 0-2830,-9-1 331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4.903"/>
    </inkml:context>
    <inkml:brush xml:id="br0">
      <inkml:brushProperty name="width" value="0.025" units="cm"/>
      <inkml:brushProperty name="height" value="0.025" units="cm"/>
    </inkml:brush>
  </inkml:definitions>
  <inkml:trace contextRef="#ctx0" brushRef="#br0">1 146 7303,'0'0'5376,"8"-5"-4618,6-1-558,0 1 1,0 1 0,1-1-1,-1 2 1,29-3-1,90-2 130,-85 6-315,363-11 619,611-54 926,-1002 64-1368,-12 3-61,-1-1-1,1 0 1,-1-1 0,1 0 0,9-4 0,-18 3 872,-9 1-773,-10 0-289,-40 6-1321,22 2-2709,35-6 3713,-9 1-4044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5.594"/>
    </inkml:context>
    <inkml:brush xml:id="br0">
      <inkml:brushProperty name="width" value="0.025" units="cm"/>
      <inkml:brushProperty name="height" value="0.025" units="cm"/>
    </inkml:brush>
  </inkml:definitions>
  <inkml:trace contextRef="#ctx0" brushRef="#br0">126 43 6534,'-8'1'1265,"-16"2"773,1 0-1,-47 15 1,134-14 225,580-41 555,-132 3-2993,-480 35-95,4 1-827,-15-6-3061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6.849"/>
    </inkml:context>
    <inkml:brush xml:id="br0">
      <inkml:brushProperty name="width" value="0.025" units="cm"/>
      <inkml:brushProperty name="height" value="0.025" units="cm"/>
    </inkml:brush>
  </inkml:definitions>
  <inkml:trace contextRef="#ctx0" brushRef="#br0">0 83 6726,'210'-7'7079,"125"-21"-5525,23-1-1496,-266 21 343,68-2 1734,-172 17-2253,1 0-4136,6-7 538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5:25.988"/>
    </inkml:context>
    <inkml:brush xml:id="br0">
      <inkml:brushProperty name="width" value="0.025" units="cm"/>
      <inkml:brushProperty name="height" value="0.025" units="cm"/>
    </inkml:brush>
  </inkml:definitions>
  <inkml:trace contextRef="#ctx0" brushRef="#br0">0 117 4965,'0'0'6032,"9"2"-6080,92 30 448,-46-13-323,0-2 0,1-3 0,1-2 0,77 6 0,-17-20 109,187-27 0,37-2-56,144 36-54,225-12 333,296-46 1476,-60 5-1533,-401-12-5530,-483 55-374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7.542"/>
    </inkml:context>
    <inkml:brush xml:id="br0">
      <inkml:brushProperty name="width" value="0.025" units="cm"/>
      <inkml:brushProperty name="height" value="0.025" units="cm"/>
    </inkml:brush>
  </inkml:definitions>
  <inkml:trace contextRef="#ctx0" brushRef="#br0">59 105 5894,'-9'2'1126,"-41"12"1703,110-33 1506,-2 0-3908,44-3-84,168-13-1,111 15 202,-321 18-529,13-1-175,242 3-2237,-250 9-1916,-43-6 453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8.168"/>
    </inkml:context>
    <inkml:brush xml:id="br0">
      <inkml:brushProperty name="width" value="0.025" units="cm"/>
      <inkml:brushProperty name="height" value="0.025" units="cm"/>
    </inkml:brush>
  </inkml:definitions>
  <inkml:trace contextRef="#ctx0" brushRef="#br0">65 44 9225,'0'0'678,"-9"1"122,4-1-1107,-39 6 2579,38-4-548,33 0-886,420-15 1518,-150-18-9719,-233 21 2041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38.627"/>
    </inkml:context>
    <inkml:brush xml:id="br0">
      <inkml:brushProperty name="width" value="0.025" units="cm"/>
      <inkml:brushProperty name="height" value="0.025" units="cm"/>
    </inkml:brush>
  </inkml:definitions>
  <inkml:trace contextRef="#ctx0" brushRef="#br0">0 84 10218,'0'0'1783,"8"1"-1388,502-13 3557,-414 6-3489,404-30-266,-288 13-6496,-163 16 2316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49.546"/>
    </inkml:context>
    <inkml:brush xml:id="br0">
      <inkml:brushProperty name="width" value="0.025" units="cm"/>
      <inkml:brushProperty name="height" value="0.025" units="cm"/>
    </inkml:brush>
  </inkml:definitions>
  <inkml:trace contextRef="#ctx0" brushRef="#br0">128 105 128,'0'0'625,"3"-8"490,0 1-646,-1 2-63,0 1 1,0-1-1,-1 0 1,1 0-1,-1 0 1,0 0-1,-1 0 1,1-7-1,-4 12-359,0 0 0,-1 0 0,1 0-1,0 0 1,0 1 0,0-1 0,0 1 0,-5 2 0,0 1 80,-12 7 1542,21-10-1615,0-1-1,-1 1 0,1 0 0,0-1 1,0 1-1,-1-1 0,1 0 0,0 1 1,0-1-1,0 0 0,-1 1 0,1-1 1,0 0-1,0 0 0,0 0 0,0 1 1,0-1-1,0 0 0,-1 0 0,1-1 1,0 1-1,1 0 0,96 6 374,-1-5 0,125-13 0,85-1-244,-30 2 3,168-1 54,-117 7-37,-7 13-123,-208-2-64,-89-5 27,0-1-1,-1 0 1,1-2 0,-1-1 0,1-1-1,-1-1 1,23-8 0,-132 10 154,-55 10-344,1 7-1,-146 32 0,-16 3-354,-272 6 282,114-13 109,368-32 140,-351 24 369,457-35-327,0 0 0,0-2 0,-1 1 0,24-9 0,6-1-9,247-47 114,372-27 1,305 31-201,-767 47 42,-73 5-899,-139-2-1623,-1-9-2733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0.413"/>
    </inkml:context>
    <inkml:brush xml:id="br0">
      <inkml:brushProperty name="width" value="0.025" units="cm"/>
      <inkml:brushProperty name="height" value="0.025" units="cm"/>
    </inkml:brush>
  </inkml:definitions>
  <inkml:trace contextRef="#ctx0" brushRef="#br0">104 51 11371,'0'0'9006,"0"8"-8697,-4 50 295,-3-1 0,-3 1 0,-30 101 0,1-1-452,38-153-130,0 0 0,0 1 0,1 0 0,-1-1 0,1 1 0,1 5 0,-1-10-9,0 0-1,0-1 1,0 1 0,0 0 0,1-1-1,-1 1 1,0 0 0,0-1 0,1 1 0,-1-1-1,1 1 1,-1 0 0,0-1 0,1 1-1,-1-1 1,1 1 0,-1-1 0,1 1-1,-1-1 1,1 0 0,0 1 0,0-1 0,1 1 22,-1-1 1,0 0-1,1 0 1,-1 0-1,0 0 1,1 0-1,-1-1 1,0 1-1,1 0 1,-1-1-1,0 1 1,0 0 0,1-1-1,-1 0 1,0 1-1,2-2 1,21-16 583,0 0 1,-2-2-1,0 0 0,-1-2 1,33-44-1,-27 33-497,11-11-24,90-115 92,-109 132-170,-1-1 0,-1-1 0,27-62 0,-41 70-920,-3 21 737,0 0 0,0 0 0,0-1 0,-1 1 0,1 0 0,0-1 0,0 1 0,0 0 0,-1 0 0,1-1 0,0 1 0,0 0 0,0 0 0,-1-1 0,1 1 0,0 0 0,-1 0 1,1 0-1,0 0 0,0 0 0,-1-1 0,1 1 0,0 0 0,-1 0 0,1 0 0,0 0 0,-1 0 0,1 0 0,0 0 0,-1 0 0,1 0 0,-1 0 0,-2 1-837,0 0 0,0 0-1,0 0 1,0 0-1,1 1 1,-1-1-1,0 1 1,1-1 0,-5 4-1,-13 14-5399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0.744"/>
    </inkml:context>
    <inkml:brush xml:id="br0">
      <inkml:brushProperty name="width" value="0.025" units="cm"/>
      <inkml:brushProperty name="height" value="0.025" units="cm"/>
    </inkml:brush>
  </inkml:definitions>
  <inkml:trace contextRef="#ctx0" brushRef="#br0">10 1 11179,'0'0'1761,"-9"50"577,9-24 385,0-5-609,5 1-224,10 0-993,-1-1-705,2-1-128,7-2-32,-1-1-705,4-4-1024,-6-7-1122,3-5-2818,-1-1 127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1.090"/>
    </inkml:context>
    <inkml:brush xml:id="br0">
      <inkml:brushProperty name="width" value="0.025" units="cm"/>
      <inkml:brushProperty name="height" value="0.025" units="cm"/>
    </inkml:brush>
  </inkml:definitions>
  <inkml:trace contextRef="#ctx0" brushRef="#br0">8 60 14157,'0'0'8238,"-2"8"-8057,2-7-174,-1 0 0,0 1-1,1-1 1,-1 0-1,0 1 1,1-1-1,0 0 1,-1 1-1,1-1 1,0 0-1,0 1 1,-1-1-1,1 1 1,0-1-1,0 0 0,1 1 1,-1-1-1,0 0 1,0 1-1,1-1 1,-1 1-1,1-1 1,-1 0-1,1 0 1,-1 1-1,1-1 1,0 0-1,0 0 1,-1 0-1,1 0 1,0 0-1,0 0 0,0 0 1,0 0-1,1 0 1,-1 0-1,0 0 1,0-1-1,0 1 1,1 0-1,-1-1 1,0 1-1,1-1 1,-1 0-1,0 1 1,1-1-1,-1 0 1,1 0-1,-1 0 1,3 0-1,3 0 95,0 0 0,1 0-1,-1-1 1,0 0 0,0 0 0,0-1 0,0 1 0,0-2-1,-1 1 1,1-1 0,10-6 0,-13 7 17,0 0 1,-1-1-1,0 1 1,1-1-1,-1 1 1,0-1-1,0 0 0,-1 0 1,1 0-1,-1-1 1,1 1-1,-1-1 1,0 1-1,0-1 1,-1 0-1,1 0 1,-1 1-1,0-1 1,0 0-1,0 0 0,0 0 1,-1-5-1,0 9-98,1-1-1,-1 0 0,0 1 0,0-1 0,0 1 1,0-1-1,0 1 0,0-1 0,-1 0 1,1 1-1,0-1 0,0 1 0,0-1 0,0 1 1,-1-1-1,1 1 0,0-1 0,-1 1 1,1-1-1,0 1 0,-1-1 0,1 1 0,0 0 1,-1-1-1,1 1 0,-1 0 0,1-1 0,-1 1 1,1 0-1,-1-1 0,1 1 0,-1 0 1,-20 5 163,-15 24-200,21-12 31,1 2 1,2 0-1,0 1 0,1 0 0,0 0 1,2 1-1,1 1 0,-12 43 0,20-64-15,-1 0-1,1 0 1,0 1 0,-1-1-1,1 0 1,0 0-1,0 1 1,0-1-1,0 0 1,0 0-1,0 1 1,0-1 0,0 0-1,0 0 1,0 1-1,1-1 1,-1 0-1,1 0 1,-1 0-1,1 0 1,-1 1 0,1-1-1,0 0 1,-1 0-1,1 0 1,0 0-1,0 0 1,0-1-1,0 1 1,0 0 0,0 0-1,0-1 1,0 1-1,0 0 1,0-1-1,0 1 1,0-1 0,1 1-1,-1-1 1,0 0-1,0 1 1,0-1-1,1 0 1,-1 0-1,0 0 1,0 0 0,1 0-1,-1 0 1,2-1-1,4 0-33,0 0 0,0-1 0,0 0 0,0-1 0,-1 1 0,1-1 0,10-7 0,0-1-797,1-1 0,-2-1 1,21-20-1,-21 16-2517,-1-1 1,25-35-1,-11 4-5123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2.021"/>
    </inkml:context>
    <inkml:brush xml:id="br0">
      <inkml:brushProperty name="width" value="0.025" units="cm"/>
      <inkml:brushProperty name="height" value="0.025" units="cm"/>
    </inkml:brush>
  </inkml:definitions>
  <inkml:trace contextRef="#ctx0" brushRef="#br0">149 1 9385,'0'0'12070,"1"10"-11205,0 13-611,-1-1-1,-1 0 1,-2 1 0,-7 32 0,-30 99-131,21-88-47,-6 16 230,13-46 229,1 1 1,2 0 0,2 0-1,-6 65 1,13-102-534,0 0 0,0 1 1,0-1-1,0 0 0,0 0 0,0 1 0,0-1 1,0 0-1,0 0 0,0 1 0,0-1 0,0 0 1,0 0-1,0 1 0,0-1 0,0 0 0,0 0 0,0 1 1,0-1-1,0 0 0,0 0 0,0 1 0,1-1 1,-1 0-1,0 0 0,0 0 0,0 1 0,0-1 1,1 0-1,-1 0 0,0 0 0,0 0 0,0 1 1,1-1-1,-1 0 0,0 0 0,0 0 0,1 0 1,-1 0-1,0 0 0,1 0 0,9-8 178,7-18 82,-11 6-645,0-1 1,-2 0 0,0 0-1,-1-1 1,-2 1-1,0-1 1,-1 1-1,-1-1 1,-1 1 0,-9-40-1,11 59 373,-5-19 52,10 24 231,-3 0-248,1-1 1,-1 0 0,1 0 0,-1 0 0,1 0 0,-1 0 0,1 0 0,0-1 0,0 1 0,0-1 0,0 0 0,0 0 0,4 1-1,0-1 6,-1-1 0,1 0-1,0 0 1,0 0-1,-1 0 1,1-1-1,-1-1 1,1 1-1,-1-1 1,1 0-1,-1 0 1,0-1 0,8-4-1,-4 1-4,1-1 0,-1 0 0,-1-1 0,0 0 0,0 0 1,13-18-1,0-3-4,-2-1 0,-2 0 1,29-67-1,5-34 47,-50 163-101,-36 121 1239,1-16 293,23-74-1068,3 1 1,0 68-1,7-131-614,-18-154-1617,19 152 1785,0 1 0,-1-1-1,1 0 1,0 1 0,-1-1-1,1 1 1,0 0 0,0-1-1,0 1 1,-1-1-1,1 1 1,0 0 0,0 0-1,0 0 1,0-1 0,0 1-1,0 0 1,-1 0 0,1 0-1,0 0 1,0 0-1,0 1 1,0-1 0,0 0-1,1 1 1,28 3 88,-20-2-38,0-1 0,0 0 0,0-1 0,0 0 0,0-1-1,0 0 1,0-1 0,-1 0 0,1 0 0,0-1-1,-1 0 1,15-7 0,-18 7 7,1-1 1,-1 1-1,0-1 0,0-1 0,0 1 1,0-1-1,-1 0 0,1 0 0,-1 0 0,-1-1 1,1 0-1,-1 0 0,0 0 0,0 0 1,-1-1-1,0 1 0,5-14 0,-8 19-40,0 1 0,0 0-1,0 0 1,0 0 0,0 0 0,0 0-1,0 0 1,1 0 0,-1-1 0,0 1-1,0 0 1,0 0 0,0 0-1,0 0 1,0 0 0,0-1 0,0 1-1,0 0 1,0 0 0,0 0-1,0 0 1,0 0 0,0-1 0,0 1-1,0 0 1,0 0 0,0 0-1,0 0 1,0 0 0,0-1 0,0 1-1,0 0 1,-1 0 0,1 0-1,0 0 1,0 0 0,0 0 0,0-1-1,0 1 1,0 0 0,0 0-1,0 0 1,-1 0 0,1 0 0,0 0-1,0 0 1,0 0 0,0 0 0,0 0-1,-1 0 1,1 0 0,0-1-1,0 1 1,0 0 0,0 0 0,0 0-1,-1 0 1,1 0 0,-11 8 34,-11 14-42,13-11 94,1 1 1,0 0-1,1 0 1,0 1 0,1-1-1,0 1 1,1 1-1,1-1 1,0 1 0,1 0-1,0 0 1,1 0-1,0 14 1,2-27-86,1 1-1,-1-1 0,1 0 1,-1 0-1,1 1 1,-1-1-1,1 0 1,-1 0-1,1 0 1,0 0-1,0 0 1,0 0-1,-1 0 1,1 0-1,0 0 1,0-1-1,0 1 1,1 0-1,-1 0 1,0-1-1,0 1 1,0-1-1,0 1 1,1-1-1,-1 0 1,0 1-1,0-1 0,1 0 1,-1 0-1,0 0 1,0 0-1,1 0 1,-1 0-1,2 0 1,5 0 27,-1-1 0,1 0 1,-1 0-1,0 0 0,10-4 1,-2-1-48,1-2 0,-1 0 1,0-1-1,0 0 0,-1-1 1,18-16-1,36-25-61,-68 50 81,1 1 0,-1 0 0,0-1 0,0 1 0,1 0 0,-1 0 0,0 0 0,1-1 0,-1 1 0,1 0 0,-1 0 0,0 0 0,1 0 0,-1 0 0,0-1 0,1 1 0,-1 0 0,1 0 0,-1 0 0,0 0 0,1 0 0,-1 0 0,1 0 0,-1 0 0,0 1 0,1-1 0,-1 0 0,1 0 0,-1 0 0,0 0 0,1 1 0,-1-1 0,0 0 0,1 1 0,1 15 340,-14 36 486,7-33-559,5-18-258,0 0 0,-1-1-1,1 1 1,0 0 0,0 0-1,0 0 1,0 0 0,0 0-1,0 0 1,0-1 0,0 1-1,0 0 1,1 0 0,-1 0-1,0 0 1,1-1 0,-1 1-1,0 0 1,1 0 0,-1 0-1,1-1 1,-1 1 0,1 0-1,-1-1 1,1 1 0,0 0-1,-1-1 1,1 1 0,0-1-1,-1 1 1,1-1 0,0 1-1,0-1 1,1 1 0,1-1 8,0 0 0,0 0 0,0 0 0,-1 0 0,1-1 0,0 1 0,0-1 0,0 0 0,0 1 0,4-4 0,10-4 7,0 0 0,21-16-1,-19 15-194,-10 14 147,-10 29 38,0-30-84,0-1 1,1 0-1,0 0 1,-1 1-1,1-1 1,0 0-1,0 1 1,1-1-1,-1 0 1,1 0-1,1 4 1,-2-7-130,0 0 1,1 0-1,-1 1 0,0-1 1,1 0-1,-1 0 1,1 0-1,-1 0 0,0 0 1,1 0-1,-1 0 1,1 0-1,-1 0 0,0 0 1,1 0-1,-1 0 1,1 0-1,-1 0 1,0 0-1,1 0 0,-1 0 1,0 0-1,1-1 1,-1 1-1,1 0 0,-1 0 1,0 0-1,0-1 1,1 1-1,0-1 0,7-13-6969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2.800"/>
    </inkml:context>
    <inkml:brush xml:id="br0">
      <inkml:brushProperty name="width" value="0.025" units="cm"/>
      <inkml:brushProperty name="height" value="0.025" units="cm"/>
    </inkml:brush>
  </inkml:definitions>
  <inkml:trace contextRef="#ctx0" brushRef="#br0">23 9 11307,'-1'-8'8997,"-2"12"-3793,-4 31-2573,-5 54-3251,12-5 1154,0-83-527,1 0 1,-1 0-1,0 0 0,1 0 0,-1 0 0,0-1 0,1 1 1,0 0-1,-1 0 0,1 0 0,-1-1 0,1 1 0,0 0 1,-1-1-1,1 1 0,0-1 0,0 1 0,0-1 0,-1 1 1,1-1-1,0 1 0,0-1 0,0 0 0,0 1 0,0-1 1,0 0-1,0 0 0,0 0 0,0 0 0,-1 0 0,1 0 1,0 0-1,0 0 0,0 0 0,0 0 0,0 0 0,0-1 1,2 0-1,38-13 429,-11-5-292,39-31 1,-13 8-77,-27 28 144,-28 14-200,0 0-1,-1 0 0,1 0 1,-1 0-1,1 0 0,0 0 1,-1 0-1,1 0 1,-1 0-1,1 0 0,0 0 1,-1 1-1,1-1 0,-1 0 1,1 0-1,0 1 1,-1-1-1,1 0 0,-1 1 1,1-1-1,-1 0 0,1 1 1,-1-1-1,0 1 1,1 0-1,1 3 55,-1 0 0,1 1 0,-1-1 1,-1 0-1,1 1 0,-1-1 0,1 1 0,-1-1 0,-1 5 0,6 43 359,-4-51-425,-1 1 0,0-1 0,1 0 0,-1 1 0,1-1 0,0 0 0,-1 0 0,1 0-1,0 0 1,0 1 0,0-1 0,0 0 0,0 0 0,0-1 0,0 1 0,0 0 0,0 0-1,0 0 1,0-1 0,0 1 0,1 0 0,-1-1 0,0 0 0,1 1 0,-1-1 0,0 1 0,1-1-1,-1 0 1,0 0 0,2 0 0,3-1-4,-1 1 1,0-2-1,0 1 1,0 0-1,0-1 1,0 0-1,0 0 0,0-1 1,-1 1-1,1-1 1,-1 0-1,1 0 0,-1-1 1,6-5-1,-5 3-198,1 2-1,1-1 0,-1 0 0,0 1 0,1 0 0,7-2 1,-13 5 109,-1 1 0,0 0 0,0 0 0,1 0 0,-1 0 1,0 0-1,0 0 0,1 0 0,-1 0 0,0 0 0,0 0 1,1 0-1,-1 0 0,0 0 0,0 0 0,1 1 0,-1-1 1,0 0-1,0 0 0,1 0 0,-1 0 0,0 0 0,0 0 1,0 1-1,1-1 0,-1 0 0,0 0 0,0 0 0,0 1 1,0-1-1,1 0 0,-1 0 0,0 0 0,0 1 0,0-1 1,0 0-1,0 0 0,0 1 0,0-1 0,0 0 0,0 0 1,0 1-1,0-1 0,0 0 0,0 0 0,0 1 0,0-1 1,0 0-1,0 0 0,0 1 0,0-1 0,0 0 1,0 0-1,0 1 0,0-1 0,0 0 0,-1 1 0,-6 15-5776,-5-9-750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3.181"/>
    </inkml:context>
    <inkml:brush xml:id="br0">
      <inkml:brushProperty name="width" value="0.025" units="cm"/>
      <inkml:brushProperty name="height" value="0.025" units="cm"/>
    </inkml:brush>
  </inkml:definitions>
  <inkml:trace contextRef="#ctx0" brushRef="#br0">4 48 16976,'0'0'7335,"-4"-46"-7143,15 45-320,7 1-416,1 0-1891,5 0-3875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5:27.151"/>
    </inkml:context>
    <inkml:brush xml:id="br0">
      <inkml:brushProperty name="width" value="0.025" units="cm"/>
      <inkml:brushProperty name="height" value="0.025" units="cm"/>
    </inkml:brush>
  </inkml:definitions>
  <inkml:trace contextRef="#ctx0" brushRef="#br0">1 1 8168,'0'0'1671,"9"5"-1458,37 25-59,2-3 0,2-1 0,0-3 0,1-2 0,70 19 0,-56-27 33,1-3-1,84 3 1,137-11 18,-156-3-196,1727-8 114,-885 57-54,-474-15-10,410 12 398,320 17 719,-1149-57-1099,543 26 586,-2-33-1184,-460-11-990,-6-8-1030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3.546"/>
    </inkml:context>
    <inkml:brush xml:id="br0">
      <inkml:brushProperty name="width" value="0.025" units="cm"/>
      <inkml:brushProperty name="height" value="0.025" units="cm"/>
    </inkml:brush>
  </inkml:definitions>
  <inkml:trace contextRef="#ctx0" brushRef="#br0">175 224 17008,'-10'4'2023,"-6"4"-1210,-1 1 0,2 1 0,-1 1-1,1 0 1,-16 16 0,26-23-648,0 0 0,1 0 0,0 1 0,-1 0 0,2 0 1,-1 0-1,1 0 0,-1 0 0,2 1 0,-1 0 0,0-1 0,1 1 0,0 0 1,1 0-1,-1 0 0,1 0 0,0 1 0,1-1 0,-1 0 0,1 0 1,1 8-1,0-12-158,0-1 0,0 1 0,0 0 0,0 0 1,0-1-1,0 1 0,0-1 0,0 1 0,1-1 0,-1 1 1,1-1-1,-1 0 0,1 0 0,-1 0 0,1 0 1,0 0-1,0 0 0,-1 0 0,1 0 0,0-1 0,0 1 1,0-1-1,0 1 0,0-1 0,0 0 0,0 1 0,0-1 1,0 0-1,2-1 0,4 1 12,-1 0 0,1-1-1,0 0 1,0 0 0,-1-1 0,11-3 0,-6 0-9,-1-1-1,0 0 1,0-1 0,0-1 0,-1 0 0,0 0 0,0-1 0,-1 0-1,-1 0 1,1-1 0,-1 0 0,-1-1 0,0 0 0,-1 0-1,8-16 1,-1-2 99,-2-1 0,-1 0 0,-1 0 0,-2-1 0,5-35 0,-10 50 123,0 10-83,-1 0 1,0 1 0,0-1 0,-1 0 0,0 1 0,0-1-1,0 0 1,-1 0 0,-1-5 0,2 11-113,-1 0-1,0 0 1,0 0 0,0 0-1,0 1 1,0-1 0,1 0 0,-1 1-1,0-1 1,0 1 0,1-1 0,-1 1-1,0-1 1,0 1 0,1-1-1,-1 1 1,1 0 0,-1-1 0,0 1-1,1 0 1,-1 0 0,1-1 0,0 1-1,-1 1 1,-6 10-25,0 0 0,1 1 0,1 0 0,0 0 0,1 0 0,0 1 0,-4 26 0,4 0 2,-1 61-1,6-90-24,0 0 0,0 0 0,1 0 1,0 0-1,1 0 0,7 18 0,-8-25-166,0-1-1,0 1 0,0-1 1,0 1-1,0-1 0,1 0 1,-1 0-1,1 0 1,5 5-1,-6-7-96,0 0 1,0 0-1,-1 0 1,1 0-1,0-1 1,0 1-1,0 0 0,0-1 1,0 0-1,0 1 1,0-1-1,0 0 1,0 0-1,0 0 1,0 0-1,0 0 0,0 0 1,0-1-1,0 1 1,2-1-1,-2 0-211,0 0-1,-1-1 1,1 1-1,0 0 1,-1 0 0,1-1-1,-1 1 1,0-1-1,1 1 1,-1-1-1,0 0 1,0 0-1,0 1 1,0-1-1,0 0 1,1-3-1,-2 4 369,7-24-5104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3.911"/>
    </inkml:context>
    <inkml:brush xml:id="br0">
      <inkml:brushProperty name="width" value="0.025" units="cm"/>
      <inkml:brushProperty name="height" value="0.025" units="cm"/>
    </inkml:brush>
  </inkml:definitions>
  <inkml:trace contextRef="#ctx0" brushRef="#br0">83 193 15855,'0'0'8840,"9"-3"-7137,4-2-1330,0-1 0,-1 0 0,1 0 0,-1-2 0,-1 1 0,16-14 0,-20 16-313,-1 0 1,0-1-1,-1 0 0,1 0 0,-1 0 0,0 0 1,-1-1-1,0 0 0,0 0 0,0 0 1,-1 0-1,0-1 0,4-15 0,-7 22-36,1 0 0,-1 1 1,0-1-1,0 0 0,0 0 0,0 0 0,0 1 0,0-1 0,0 0 0,0 0 0,0 0 0,-1 1 1,1-1-1,0 0 0,0 0 0,-1 1 0,1-1 0,0 0 0,-1 0 0,1 1 0,-1-1 1,1 0-1,-1 1 0,1-1 0,-1 1 0,0-1 0,1 1 0,-1-1 0,1 1 0,-2-1 1,0 0-8,-1 0 1,1 1 0,0 0 0,0-1 0,0 1 0,-1 0 0,1 0 0,0 0 0,0 1 0,0-1 0,-3 1 0,-4 1-17,1 0 1,0 1-1,1 0 1,-1 0-1,-11 8 1,4 0 89,0 1 1,2 1-1,-1 0 1,2 1-1,0 0 1,-13 20-1,17-22 20,0 0-1,1 0 0,1 1 1,0 0-1,1 0 0,0 1 1,1-1-1,-4 27 0,7-39-109,1 1-1,0 0 1,0-1-1,0 1 1,0 0-1,0-1 1,0 1-1,0-1 0,1 1 1,-1 0-1,1-1 1,-1 1-1,1-1 1,-1 1-1,1-1 1,0 1-1,0-1 0,0 0 1,0 1-1,0-1 1,0 0-1,0 0 1,3 2-1,-2-1-27,1-1 1,0 0-1,-1 0 0,1 0 1,0 0-1,0 0 0,0-1 1,0 1-1,0-1 1,-1 0-1,1 0 0,5 0 1,3-1-353,0-1 1,0 0 0,0-1-1,0 0 1,0-1 0,13-6-1,10-8-3278,-2-2 1,1-1-1,44-38 0,-42 27-1676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4.256"/>
    </inkml:context>
    <inkml:brush xml:id="br0">
      <inkml:brushProperty name="width" value="0.025" units="cm"/>
      <inkml:brushProperty name="height" value="0.025" units="cm"/>
    </inkml:brush>
  </inkml:definitions>
  <inkml:trace contextRef="#ctx0" brushRef="#br0">111 121 7239,'9'-9'3267,"6"-6"-1935,-3 2 500,1-1 0,0 2 0,1 0 1,0 1-1,1 0 0,23-12 0,-38 23-1782,0 0 0,1-1 0,-1 1-1,0 0 1,0 0 0,0 0 0,1 0 0,-1 0-1,0 0 1,0 0 0,0 0 0,1 0-1,-1 0 1,0 0 0,0 0 0,1 0-1,-1 0 1,0 0 0,0 0 0,0 0 0,1 1-1,-1-1 1,0 0 0,0 0 0,0 0-1,1 0 1,-1 0 0,0 0 0,0 1-1,0-1 1,0 0 0,1 0 0,-1 0 0,0 0-1,0 1 1,0-1 0,0 0 0,0 0-1,0 0 1,0 1 0,0-1 0,0 0 0,0 0-1,0 1 1,1-1 0,-1 0 0,-2 18 769,-10 15-145,-133 207 290,51-93-113,85-130-886,14-21-1087,16-28-2178,-6-6-2017,-2-8-3593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04.679"/>
    </inkml:context>
    <inkml:brush xml:id="br0">
      <inkml:brushProperty name="width" value="0.025" units="cm"/>
      <inkml:brushProperty name="height" value="0.025" units="cm"/>
    </inkml:brush>
  </inkml:definitions>
  <inkml:trace contextRef="#ctx0" brushRef="#br0">5 1 18385,'0'0'2371,"-5"47"-257,10-22 800,19 0-1184,15-2-289,9-5-576,9-2-577,11-1-255,2-1-162,-8-5-1632,-3-1-2659,-12-3-6471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0.848"/>
    </inkml:context>
    <inkml:brush xml:id="br0">
      <inkml:brushProperty name="width" value="0.025" units="cm"/>
      <inkml:brushProperty name="height" value="0.025" units="cm"/>
    </inkml:brush>
  </inkml:definitions>
  <inkml:trace contextRef="#ctx0" brushRef="#br0">28 0 11915,'0'0'7912,"1"8"-6994,1 20-643,-2 0-1,-1 0 1,-1 0-1,-2 0 1,0 0-1,-13 40 1,16-67-273,1 1 0,-1-1 0,1 1 0,0 0 0,-1-1 0,1 1 0,0-1 0,0 1 0,0-1 0,0 1 0,1 0 0,-1-1 0,0 1 0,1-1 0,-1 1 0,1-1 0,0 2 0,0-2 2,-1 0 0,1-1 1,0 1-1,-1-1 0,1 1 0,0 0 1,0-1-1,0 1 0,0-1 0,0 0 1,-1 1-1,1-1 0,0 0 0,0 1 1,0-1-1,0 0 0,0 0 1,0 0-1,0 0 0,2 0 0,7-2 43,0 1-1,-1-2 1,1 0-1,16-6 1,16-4 70,-41 14-102,0-1 0,0 1 1,-1 0-1,1 0 0,0-1 0,0 1 0,0 0 1,0 0-1,-1 0 0,1 0 0,0 0 0,-1-1 1,1 1-1,-1 1 0,1-1 0,-1 0 1,0 0-1,1 0 0,-1 0 0,0 0 0,0 0 1,1 0-1,-1 0 0,0 1 0,0-1 0,0 0 1,-1 0-1,1 0 0,0 2 0,-3 38 778,-29 67 339,32-108-1129,0-1 0,1 1 0,-1 0 0,0 0-1,0 0 1,0 0 0,0 0 0,1 0 0,-1 0 0,0 0 0,0 0 0,0 0 0,0 0 0,1 0 0,-1 0 0,0 0 0,0 0 0,0 0 0,1 0-1,-1 0 1,0 0 0,0 0 0,0 0 0,0 0 0,1 0 0,-1 0 0,0 0 0,0 0 0,0 0 0,0 1 0,0-1 0,1 0 0,-1 0 0,0 0-1,0 0 1,0 0 0,0 0 0,0 1 0,0-1 0,0 0 0,1 0 0,-1 0 0,0 0 0,0 1 0,0-1 0,0 0 0,0 0 0,0 0 0,0 0-1,0 1 1,0-1 0,0 0 0,0 0 0,11-10-17,40-53-3707,-6 9-7586,-29 36 3359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1.840"/>
    </inkml:context>
    <inkml:brush xml:id="br0">
      <inkml:brushProperty name="width" value="0.025" units="cm"/>
      <inkml:brushProperty name="height" value="0.025" units="cm"/>
    </inkml:brush>
  </inkml:definitions>
  <inkml:trace contextRef="#ctx0" brushRef="#br0">22 405 7591,'0'0'16192,"12"-9"-15771,100-67-165,-79 47-674,-22 11 168,-11 17 250,0 1 0,0-1 0,0 1 0,-1 0 0,1-1 1,0 1-1,0-1 0,0 1 0,0 0 0,0-1 0,0 1 0,-1 0 0,1-1 0,0 1 0,0 0 0,0-1 0,-1 1 0,1 0 0,0-1 0,-1 1 0,1 0 0,0 0 0,0-1 0,-1 1 0,1 0 0,-1 0 0,1 0 0,0-1 0,-1 1 0,1 0 0,0 0 0,-1 0 0,1 0 0,-1 0 0,1 0 0,0 0 0,-1 0 0,1 0 0,-1 0 0,0 0 0,-6-1 56,0 1-1,0 0 0,-1 1 1,1 0-1,0 0 0,0 0 1,0 1-1,0 0 0,0 0 1,0 1-1,0 0 0,1 0 1,-1 0-1,1 1 0,0 0 1,0 0-1,0 1 0,1 0 1,-1 0-1,1 0 0,0 1 1,1-1-1,0 1 0,-1 0 1,2 0-1,-1 1 0,1-1 1,0 1-1,-4 13 0,7-19-49,-1 0-1,1 0 0,0 0 0,0 0 1,-1 0-1,1-1 0,0 1 0,0 0 1,0 0-1,0 0 0,0 0 0,0 0 1,1 0-1,-1 0 0,0 0 0,0 0 1,1 0-1,-1 0 0,0 0 0,1-1 0,-1 1 1,1 0-1,-1 0 0,1 0 0,0-1 1,-1 1-1,1 0 0,0-1 0,-1 1 1,1 0-1,0-1 0,1 1 0,0 0 11,1 0-1,0-1 0,0 1 0,0-1 1,-1 1-1,1-1 0,0 0 0,0 0 1,0-1-1,0 1 0,2-1 0,8-2 41,-2 0 0,1-1 0,0 0 0,14-8 0,-11 5-118,-1-2 0,0 0 0,-1-1 1,0 0-1,-1-1 0,21-22 0,-37 47 100,0 0-1,1 0 0,0 1 1,1-1-1,0 22 0,2-36-32,0 1 0,0 0 0,0-1-1,0 1 1,0-1 0,0 1-1,0 0 1,0-1 0,0 1-1,0-1 1,1 1 0,-1-1 0,0 1-1,0-1 1,1 1 0,-1 0-1,0-1 1,0 1 0,1-1-1,-1 0 1,1 1 0,-1-1-1,0 1 1,1-1 0,-1 0 0,1 1-1,-1-1 1,1 0 0,-1 1-1,1-1 1,-1 0 0,1 0-1,0 1 1,22-7 168,19-23 34,-30 15-330,1-1 0,-2 0 0,0-1 1,-1 0-1,-1 0 0,13-31 0,-37 90-4,10-31 129,0 1-1,1-1 0,0 1 1,2 0-1,-1 0 0,0 19 1,3-31-8,0-1-1,0 1 1,0 0 0,0-1 0,1 1-1,-1-1 1,0 1 0,0 0 0,1-1-1,-1 1 1,1-1 0,-1 1 0,0-1 0,1 1-1,-1-1 1,1 1 0,-1-1 0,1 0-1,-1 1 1,1-1 0,-1 0 0,1 1 0,-1-1-1,1 0 1,0 0 0,-1 0 0,1 1-1,-1-1 1,1 0 0,0 0 0,-1 0-1,1 0 1,0 0 0,-1 0 0,1 0 0,-1 0-1,1 0 1,0 0 0,-1-1 0,1 1-1,-1 0 1,1 0 0,0 0 0,-1-1 0,1 1-1,-1 0 1,2-1 0,29-16-613,-8-6-641,-2-1 1,0-1 0,-2-1-1,-1 0 1,-1-2 0,16-33-1,6-9 226,-23 45 1147,-7 11 613,-1 1 0,0-2 0,11-28-1,-53 128 4617,23-62-5078,1 1 0,-7 26 0,-7 62 365,22-102-627,1 0 0,1-1 0,-1 1 1,2 0-1,-1 0 0,2 0 1,-1 0-1,1-1 0,5 16 0,-7-25-12,0 1-1,0 0 1,0-1-1,0 1 0,0 0 1,0-1-1,1 1 1,-1 0-1,0-1 0,0 1 1,1 0-1,-1-1 1,0 1-1,1-1 0,-1 1 1,0-1-1,1 1 1,-1-1-1,1 1 0,-1-1 1,1 1-1,-1-1 1,1 1-1,0-1 0,-1 0 1,1 1-1,-1-1 1,1 0-1,0 0 1,-1 1-1,1-1 0,0 0 1,-1 0-1,1 0 1,0 0-1,-1 0 0,1 0 1,0 0-1,-1 0 1,1 0-1,0 0 0,-1 0 1,1 0-1,0-1 1,-1 1-1,1 0 0,-1 0 1,1-1-1,0 1 1,-1 0-1,1-1 0,-1 1 1,1-1-1,-1 1 1,1-1-1,-1 1 0,1-1 1,-1 1-1,1-1 1,-1 1-1,0-1 0,1 0 1,18-40-791,-16 26 672,0 1 0,-1-1-1,0 0 1,-1 0-1,-1 0 1,0 0-1,-3-16 1,0 26 694,0 12-137,3 16 20,2-21-430,0 1 0,1-1 0,-1 0-1,0 1 1,1-1 0,0 0 0,-1 0 0,1-1 0,0 1-1,0-1 1,0 1 0,0-1 0,0 0 0,1 0 0,-1 0-1,0-1 1,0 1 0,1-1 0,6 1 0,2-1 72,1 1 0,-1-2-1,1 0 1,13-2 0,-17 0-52,0 1-1,0-1 1,0 0-1,0-1 0,-1 0 1,0-1-1,8-4 1,-13 7 7,0 0 0,1-1 1,-2 1-1,1-1 0,0 1 1,0-1-1,-1 0 1,0 0-1,1 0 0,-1 0 1,0 0-1,0 0 0,-1-1 1,1 1-1,-1-1 0,0 1 1,0-1-1,0 0 0,1-7 1,-2 11-33,0-1 0,0 0 0,0 0 0,0 0 0,0 0 1,0 0-1,0 0 0,0 1 0,-1-1 0,1 0 0,0 0 0,0 0 1,-1 1-1,1-1 0,-1 0 0,1 0 0,-1 1 0,1-1 0,-1 0 1,1 1-1,-1-1 0,1 0 0,-1 1 0,0-1 0,0 1 0,1-1 1,-1 1-1,-1-1 0,0 0-6,0 1-1,0 0 1,0 0 0,0 0 0,0 0-1,0 0 1,0 0 0,0 0 0,0 1-1,0-1 1,0 1 0,-2 0 0,-3 2-9,0 0 0,0 0 1,0 0-1,1 1 0,-13 9 1,13-6 19,0-1-1,1 1 1,-1 0 0,1 1 0,1-1 0,-6 12 0,9-16-9,0-1 1,0 1-1,0 0 1,0-1-1,1 1 1,-1 0 0,1 0-1,-1-1 1,1 1-1,1 5 1,-1-7-9,0 1 0,1-1 0,-1 0 1,0 0-1,1 0 0,0 0 0,-1 0 1,1 0-1,-1 0 0,1 0 0,0 0 0,0 0 1,0 0-1,0 0 0,-1 0 0,1-1 0,0 1 1,0 0-1,1-1 0,-1 1 0,0-1 1,0 1-1,0-1 0,0 1 0,2-1 0,11 3-501,0-1-1,0 0 1,0-1 0,0-1-1,1 0 1,-1-1-1,24-4 1,26-13-5212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54.742"/>
    </inkml:context>
    <inkml:brush xml:id="br0">
      <inkml:brushProperty name="width" value="0.025" units="cm"/>
      <inkml:brushProperty name="height" value="0.025" units="cm"/>
    </inkml:brush>
  </inkml:definitions>
  <inkml:trace contextRef="#ctx0" brushRef="#br0">3061 337 9417,'-148'-38'1481,"-290"-34"1,350 64-1446,0 5 0,-1 4 1,1 3-1,-151 27 0,-703 185 119,900-205-157,0 1 0,1 3 0,1 1 0,0 2 0,1 2 1,1 1-1,1 2 0,1 2 0,1 1 0,2 2 0,0 1 0,2 1 0,-27 35 0,7-2 26,2 2-1,3 2 0,4 3 1,2 1-1,3 1 0,4 2 1,-26 87-1,48-123 1,2 0 0,2 1 1,2 0-1,1 0 0,2 0 0,1 1 0,7 49 0,1-43 2,1-1 0,3 1-1,1-2 1,3 1 0,36 76-1,-12-46-20,3-1-1,3-3 1,59 73-1,-62-94 11,2-1-1,2-2 1,2-2-1,83 59 1,-88-76-2,2-2 0,1-3 1,1-1-1,1-2 0,1-2 0,0-3 0,1-2 0,90 12 1,26-9 83,228-6 1,-348-11-81,91-3 7,0-6 0,0-6 0,-1-5 0,233-71 0,-223 43-10,-2-6 1,-3-6-1,-3-6 1,136-90-1,-230 128 50,-2 0 0,-1-3 0,-1-2 0,57-62 0,-74 69-2,-2-1 0,0-1 1,-2-1-1,-2 0 0,0-2 0,-2 1 0,19-60 0,-8-14 275,21-163-1,-6 20-123,-1 81-172,24-134-150,-58 263 104,-3 1 0,-1-1 1,-2 0-1,-1 0 1,-13-75-1,7 85 79,-1 0 0,-2 0-1,0 0 1,-2 2 0,0-1 0,-2 1 0,-1 1 0,-2 1 0,0 0-1,-1 1 1,-1 1 0,-1 1 0,-1 0 0,-31-22 0,19 19-14,-2 2 0,0 1 0,-1 1 0,-1 2 0,-1 2 0,0 2 0,-1 1 0,-1 2 0,-65-10 0,33 12-264,0 4-1,0 3 0,-105 10 1,-212 53-4225,201-23 211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21.620"/>
    </inkml:context>
    <inkml:brush xml:id="br0">
      <inkml:brushProperty name="width" value="0.025" units="cm"/>
      <inkml:brushProperty name="height" value="0.025" units="cm"/>
    </inkml:brush>
  </inkml:definitions>
  <inkml:trace contextRef="#ctx0" brushRef="#br0">74 85 6150,'0'0'1842,"-8"-2"218,-2 1-1307,-21-5 539,7 5 3640,33 1-4216,343 11 2449,668 9-1606,-603-8-432,528-53-1,-813 28-880,550-36-60,-716 48-1907,-5-5-4266,24-2 200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22.372"/>
    </inkml:context>
    <inkml:brush xml:id="br0">
      <inkml:brushProperty name="width" value="0.025" units="cm"/>
      <inkml:brushProperty name="height" value="0.025" units="cm"/>
    </inkml:brush>
  </inkml:definitions>
  <inkml:trace contextRef="#ctx0" brushRef="#br0">1800 1 10218,'0'0'7009,"-15"8"-6235,-480 309 3536,295-179-3741,-154 87 764,-218 155 415,546-361-1748,0 1 0,2 1 0,0 1 0,-31 39 0,54-60-65,0-1 1,1 1 0,-1 0 0,0 0 0,1-1-1,-1 1 1,1 0 0,-1 0 0,1 0-1,0 0 1,-1 0 0,1-1 0,0 1 0,-1 0-1,1 0 1,0 0 0,0 0 0,0 0 0,0 0-1,0 1 1,1-2-66,0 0-1,0 0 0,0-1 1,0 1-1,0-1 0,0 1 1,0 0-1,0-1 0,-1 0 1,1 1-1,0-1 1,0 1-1,0-1 0,-1 0 1,1 0-1,0 1 0,-1-1 1,1 0-1,0-1 0,6-8-876,0 0 0,0 0 0,-1-1 0,8-20 0,-12 26 581,23-53-5926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3:22.704"/>
    </inkml:context>
    <inkml:brush xml:id="br0">
      <inkml:brushProperty name="width" value="0.025" units="cm"/>
      <inkml:brushProperty name="height" value="0.025" units="cm"/>
    </inkml:brush>
  </inkml:definitions>
  <inkml:trace contextRef="#ctx0" brushRef="#br0">12 46 13293,'-1'-8'299,"-6"-14"323,3 6 2359,15 35-1465,22 40-402,3-2 0,2-1 0,82 92 1,159 130-420,-210-216-658,3-3 0,2-3 1,2-4-1,3-2 0,2-5 1,121 51-1,-35-32-505,-96-38-7824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5:41.883"/>
    </inkml:context>
    <inkml:brush xml:id="br0">
      <inkml:brushProperty name="width" value="0.025" units="cm"/>
      <inkml:brushProperty name="height" value="0.025" units="cm"/>
    </inkml:brush>
  </inkml:definitions>
  <inkml:trace contextRef="#ctx0" brushRef="#br0">1574 409 4740,'-11'-2'3935,"6"1"-3845,-22-4 659,-44-15-1,62 17-571,0-1 0,0 0 0,0 0 0,0-1 1,1 0-1,0-1 0,0 0 0,1 0 0,-12-11 0,-11-20 235,18 21-50,0 1 1,-25-22-1,31 32-298,0 1 0,-1-1 0,1 1 1,-1 0-1,0 1 0,0 0 0,0 0 0,-1 0 0,1 1 0,-11-2 0,-9 1-37,-1 0 0,1 2 0,-1 1 0,1 2-1,-1 0 1,1 2 0,0 1 0,-28 9-1,-210 82 282,217-76-200,-10 4 62,1 3-1,2 2 1,1 2 0,-72 56-1,103-69-151,0 2-1,1 0 0,0 2 1,2 0-1,1 2 1,1 0-1,1 0 0,0 2 1,3 0-1,0 1 1,-13 35-1,24-53-27,0 1 0,1 0 0,-1 0 0,2 0 0,0 0 0,0 0 0,0 0 0,2 0 0,-1 0 0,1 0 0,0 0 0,1 0 0,1 0 0,-1 0 0,1-1 0,1 1 0,0-1 0,0 0 0,1 0 0,0 0 0,1-1 0,0 1 0,0-1 0,0-1 0,1 1 0,0-1 0,1 0 0,0-1 0,0 0 0,0 0 0,10 4 0,28 17 11,2-2 0,90 33-1,108 17-8,-156-55 10,0-4 0,0-4-1,1-5 1,1-3-1,-1-4 1,170-22-1,-33-17 74,335-101 0,-193 15 15,-290 91 17,-1-3 0,106-68 0,-171 97-100,-1-1 0,0-1 0,-1 0 0,0 0 0,0-1 1,15-20-1,-24 26 26,0 1 0,0-1 0,-1 0 0,0 0 0,0-1 0,0 1 0,0 0 1,-1-1-1,0 1 0,0-1 0,0 1 0,-1-1 0,1 1 0,-1-1 0,-1 1 0,1-1 0,-1 1 1,0-1-1,0 1 0,-1-1 0,0 1 0,-2-7 0,-6-7 78,0-1 1,-1 2-1,-1 0 0,-1 0 0,0 1 1,-26-25-1,-103-86 94,137 124-201,-46-37-9,-1 2-1,-1 3 1,-2 2 0,-2 3 0,0 2 0,-2 3 0,-2 2 0,0 3 0,-94-20 0,92 30-596,0 2 0,-1 4 0,-1 2 0,1 3 0,-115 14 0,22 15-3558,-6 10-4163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5.116"/>
    </inkml:context>
    <inkml:brush xml:id="br0">
      <inkml:brushProperty name="width" value="0.025" units="cm"/>
      <inkml:brushProperty name="height" value="0.025" units="cm"/>
    </inkml:brush>
  </inkml:definitions>
  <inkml:trace contextRef="#ctx0" brushRef="#br0">44 74 224,'-15'-22'1847,"-7"-10"90,16 12 2901,6 22-4755,1 0 1,-1-1-1,1 1 1,0-1 0,0 1-1,0-1 1,0 1-1,0-1 1,0 1 0,0-1-1,0 0 1,1 0-1,-1 0 1,0 0 0,1 0-1,-1 0 1,1 0-1,-1 0 1,1 0-1,-1-1 1,1 1 0,0 0-1,-1-1 1,1 0-1,0 1 1,-1-1 0,1 0-1,3 0 1,54 4 966,-57-4-996,31 2 844,62 11-1,-63-8-662,61 4-1,-43-10-129,-1-1 0,66-12 0,-83 7-46,1 2-1,-1 1 1,1 2 0,62 3-1,-54 15 101,-37-14-134,1 1-1,0-1 1,0 0-1,0 0 1,0 0-1,1-1 1,-1 1-1,6-1 0,137 22 17,-103-15-7,-1-1 1,60 2 0,-18-12 73,-46 0-125,66 5 0,-76 1-44,115 8 202,111-26-153,-101 3 526,-151 11-460,0 1 0,0-1 0,0 0 1,-1 0-1,1-1 0,0 1 0,0-1 0,6-4 0,19-6 1669,-26 11-1616,-3 1 176,-1-1-212,1-1-1,-1 1 1,0 0 0,0-1 0,0 1-1,-1 0 1,1-1 0,0 1-1,0 0 1,-1 0 0,1 0 0,0 0-1,-3-1 1,0-1-2323,12 4-6960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7.271"/>
    </inkml:context>
    <inkml:brush xml:id="br0">
      <inkml:brushProperty name="width" value="0.025" units="cm"/>
      <inkml:brushProperty name="height" value="0.025" units="cm"/>
    </inkml:brush>
  </inkml:definitions>
  <inkml:trace contextRef="#ctx0" brushRef="#br0">121 99 1089,'-40'-7'1830,"34"5"-1064,-1 0 0,1-1 0,-1 0 0,1 0-1,0 0 1,0-1 0,0 0 0,0 0 0,1 0 0,0-1 0,0 0 0,-5-5 0,51 8 777,44 3-955,-22 1-145,-1-2 0,1-3 0,118-22 0,-261 26 315,-88 22-633,-50 5 22,210-28-152,55-2-60,59-11 0,-4 0 72,-53 11-8,-29 2 24,-1-1-1,1 0 0,-1-2 1,0 0-1,24-8 0,-92 3 774,-14 7-751,-138 4 38,199-4-96,0 1 0,-1 0-1,1 0 1,0 0 0,0 1 0,0-1 0,0 0 0,0 1 0,0 0 0,0-1 0,0 1-1,0 0 1,0 0 0,0 0 0,0 0 0,0 0 0,1 1 0,-1-1 0,0 0 0,1 1 0,-3 2-1,31-8-6130,19-20-4015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8.594"/>
    </inkml:context>
    <inkml:brush xml:id="br0">
      <inkml:brushProperty name="width" value="0.025" units="cm"/>
      <inkml:brushProperty name="height" value="0.025" units="cm"/>
    </inkml:brush>
  </inkml:definitions>
  <inkml:trace contextRef="#ctx0" brushRef="#br0">74 0 10794,'0'0'8456,"-1"8"-8125,-11 42 644,-2-2 0,-21 50 1,33-94-952,0 1 1,0 0-1,1 0 1,-1 0-1,1 0 1,0 0-1,1 0 1,-1 6-1,1-11-25,0 1 0,0-1 1,0 1-1,0-1 0,1 0 0,-1 1 0,0-1 0,0 0 0,0 1 1,0-1-1,1 1 0,-1-1 0,0 0 0,0 0 0,0 1 0,1-1 1,-1 0-1,0 1 0,1-1 0,-1 0 0,0 0 0,1 1 0,-1-1 1,0 0-1,1 0 0,-1 0 0,0 0 0,1 1 0,-1-1 0,0 0 1,1 0-1,-1 0 0,1 0 0,-1 0 0,1 0 0,27-13 30,35-45 339,-53 47-355,0 1 0,1 0 0,1 0 0,-1 1 0,1 0 1,20-10-1,-32 19-17,1 0 1,-1 0-1,1 0 1,-1-1 0,1 1-1,-1 0 1,1 0-1,-1 0 1,1 0 0,-1 0-1,1 0 1,-1 0-1,1 0 1,-1 0 0,1 1-1,-1-1 1,1 0-1,-1 0 1,1 0 0,-1 0-1,1 1 1,-1-1-1,0 0 1,1 1 0,-1-1-1,1 0 1,-1 1-1,0-1 1,1 0 0,-1 1-1,0-1 1,1 0-1,-1 1 1,0-1 0,0 1-1,1-1 1,-1 1-1,0-1 1,0 1 0,0-1-1,0 1 1,0-1-1,0 1 1,0-1 0,0 1-1,0-1 1,0 1-1,0 0 1,0 30 146,0-27-66,-4 21 118,-1 1 1,-1-1-1,-1 0 0,-1-1 0,-11 25 1,-18 55-12,85-184-3937,-29 40-363,2-1-2199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9.220"/>
    </inkml:context>
    <inkml:brush xml:id="br0">
      <inkml:brushProperty name="width" value="0.025" units="cm"/>
      <inkml:brushProperty name="height" value="0.025" units="cm"/>
    </inkml:brush>
  </inkml:definitions>
  <inkml:trace contextRef="#ctx0" brushRef="#br0">0 174 12075,'0'0'7170,"3"-9"-6247,-2 6-858,1 0-1,-1-1 0,0 1 1,1 0-1,0 0 0,0 0 1,0 0-1,0 0 0,0 0 0,0 1 1,1-1-1,0 1 0,-1 0 1,1-1-1,0 1 0,0 0 1,0 1-1,0-1 0,0 0 0,1 1 1,6-2-1,-2 0 174,37-11-185,-44 14 10,1-1 0,-1 1 0,1-1 0,-1 1 0,0-1 0,1 0 0,-1 1 0,0-1 0,1 0 0,-1 0 0,0 0 0,0 0 0,0 0 0,1-1-1,-1 1 1,-1 0 0,1 0 0,0-1 0,0 1 0,0 0 0,0-3 0,-1 3-4,-1 1 1,0-1-1,1 1 0,-1-1 0,1 0 0,-1 1 0,0-1 0,0 1 0,1-1 0,-1 1 0,0 0 0,0-1 0,1 1 1,-1 0-1,0-1 0,0 1 0,0 0 0,0 0 0,0 0 0,1 0 0,-1 0 0,0 0 0,0 0 0,0 0 1,-1 0-1,-27 4-69,25-1-4,-1-1 0,1 2 0,-1-1-1,1 0 1,0 1 0,0 0 0,1 0 0,-1 0-1,1 0 1,0 1 0,0-1 0,0 1 0,0 0 0,1 0-1,0 0 1,0 0 0,-2 9 0,0 1 2,1 1 0,0 0 0,1 0 0,-1 26 0,3-41 10,0 0-1,0 0 1,0 0-1,0 1 1,0-1 0,0 0-1,0 0 1,0 0-1,0 0 1,0 0 0,1 0-1,-1 0 1,0 1-1,1-1 1,-1 0-1,1 0 1,0 0 0,-1-1-1,1 1 1,-1 0-1,1 0 1,0 0-1,0 0 1,0 0 0,-1-1-1,1 1 1,0 0-1,0-1 1,0 1 0,0-1-1,0 1 1,0-1-1,0 0 1,0 1-1,1-1 1,-1 0 0,0 1-1,0-1 1,0 0-1,0 0 1,0 0 0,0 0-1,1 0 1,-1-1-1,0 1 1,0 0-1,0 0 1,2-1 0,2-1 14,1 0 0,-1 0 0,1-1 0,-1 1 0,0-1 0,0 0-1,0-1 1,5-4 0,10-13 28,0 0-1,-2 0 0,-1-2 0,0 0 0,22-45 0,-74 146-187,32-70 175,0 0-1,1 0 1,0 0-1,1 0 1,0 0-1,0 0 1,0 0 0,2 13-1,-1-20-25,0 0 1,1 0-1,-1-1 0,0 1 1,1 0-1,-1 0 0,1-1 1,-1 1-1,1 0 0,0-1 0,-1 1 1,1-1-1,-1 1 0,1 0 1,0-1-1,-1 0 0,1 1 1,0-1-1,0 1 0,0-1 1,-1 0-1,1 0 0,0 1 1,0-1-1,0 0 0,-1 0 0,1 0 1,0 0-1,0 0 0,0 0 1,0 0-1,0 0 0,-1 0 1,1 0-1,0-1 0,1 1 1,30-10 152,-19 2-103,-1 0 0,0 0 0,0-1 0,-1-1 0,-1 0 0,19-21 0,51-76 42,-66 87-68,-9 13-37,8-13 79,-8 16-139,-5 8-172,-8 22 124,-22 45 0,22-55 126,1 0 0,0 1 0,1 0 0,1 0 0,0 0-1,2 0 1,-4 35 0,7-51-31,0-1 0,0 1-1,0 0 1,0 0-1,0 0 1,0-1 0,0 1-1,0 0 1,0 0-1,1 0 1,-1-1 0,0 1-1,0 0 1,1 0-1,-1-1 1,0 1 0,1 0-1,-1-1 1,1 1-1,-1 0 1,1-1 0,-1 1-1,1-1 1,0 1-1,-1-1 1,1 1 0,0-1-1,-1 1 1,1-1-1,0 0 1,-1 1 0,1-1-1,0 0 1,0 1-1,0-1 1,-1 0 0,1 0-1,0 0 1,0 0 0,0 0-1,-1 0 1,1 0-1,0 0 1,0 0 0,0 0-1,-1-1 1,2 1-1,2-1-138,-1 0 1,0-1-1,1 1 0,-1-1 0,0 1 0,0-1 0,0 0 0,0 0 1,-1 0-1,5-4 0,2-4-1245,0-1 0,-1 0 1,0-1-1,0 0 0,-1 0 1,-1-1-1,7-17 0,4-20-4185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39.677"/>
    </inkml:context>
    <inkml:brush xml:id="br0">
      <inkml:brushProperty name="width" value="0.025" units="cm"/>
      <inkml:brushProperty name="height" value="0.025" units="cm"/>
    </inkml:brush>
  </inkml:definitions>
  <inkml:trace contextRef="#ctx0" brushRef="#br0">76 0 10922,'0'0'7116,"-4"9"-5813,-10 27-653,2 1 1,2 1-1,0 0 1,3 1-1,-4 70 0,5 0-287,6-130-360,-1 10-142,1 1 1,0-1 0,0 0-1,2 0 1,-1 0-1,6-19 1,-6 30 117,1 0 1,-1 0-1,1 0 1,-1 0-1,0 1 0,1-1 1,-1 0-1,0 1 1,1-1-1,-1 1 0,0 0 1,0-1-1,0 1 0,0 0 1,1 0-1,-1 0 1,0 0-1,0 0 0,-1 0 1,1 0-1,0 0 1,1 2-1,7 5 41,-3-6-10,0 1 0,-1-1 0,1 0-1,0-1 1,0 0 0,0 1-1,0-2 1,0 1 0,1-1 0,-1 0-1,0 0 1,0-1 0,0 0 0,0 0-1,0 0 1,0-1 0,0 1-1,7-4 1,-3 1 104,0-1-1,-1 1 0,1-2 1,-1 1-1,0-1 0,0-1 1,-1 1-1,1-1 1,9-13-1,-14 16 48,-1-1-1,1 1 1,-1-1 0,-1-1-1,1 1 1,-1 0 0,1 0 0,-2-1-1,1 1 1,-1-1 0,1 0-1,-1-8 1,-1 13-133,0 0 0,0 0 0,0 0 0,0 0 0,0 0-1,0 0 1,-1 0 0,1 0 0,0 0 0,-1 0 0,1 0 0,-1 0 0,1 0 0,-1 0 0,1 0-1,-1 0 1,0 0 0,1 0 0,-1 1 0,0-1 0,0 0 0,0 1 0,0-1 0,1 0 0,-3 0-1,1 0-18,-1 1 0,0-1 0,0 1 0,0 0 0,1 0-1,-1 0 1,0 0 0,0 0 0,0 1 0,1-1-1,-1 1 1,0 0 0,0 0 0,-4 2 0,-2 2-12,0 0 0,1 0 1,0 1-1,0 0 0,0 1 1,1-1-1,0 2 0,0-1 1,0 1-1,1 0 0,0 0 1,1 1-1,0-1 0,0 1 1,1 0-1,0 1 0,1-1 1,0 1-1,-3 16 0,6-24 2,0 0 0,0 0-1,0 0 1,0 0-1,0-1 1,0 1 0,1 0-1,-1 0 1,1 0-1,-1-1 1,1 1 0,0 0-1,0 0 1,0-1-1,0 1 1,0-1 0,0 1-1,0-1 1,0 1-1,1-1 1,-1 0 0,1 0-1,-1 1 1,1-1-1,-1 0 1,1 0 0,-1-1-1,1 1 1,0 0-1,0 0 1,-1-1 0,1 1-1,0-1 1,0 0-1,0 1 1,0-1 0,2 0-1,11 1-339,-1 0 0,0-2 0,27-2 0,-34 2-110,35-7-2891,-2-6-1927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8.474"/>
    </inkml:context>
    <inkml:brush xml:id="br0">
      <inkml:brushProperty name="width" value="0.025" units="cm"/>
      <inkml:brushProperty name="height" value="0.025" units="cm"/>
    </inkml:brush>
  </inkml:definitions>
  <inkml:trace contextRef="#ctx0" brushRef="#br0">244 168 6438,'3'-8'1607,"1"-6"-1232,2 1 1127,-1-1 1,-1 0-1,0-1 1,-1 1 0,0-1-1,-2 1 1,1-27 0,-2 40-1462,-1 1 0,1-1-1,-1 1 1,1 0 0,-1-1 0,1 1 0,-1-1 0,1 1 0,-1 0 0,1-1 0,-1 1 0,0 0 0,1 0 0,-1 0 0,0-1 0,1 1 0,-1 0-1,0 0 1,1 0 0,-1 0 0,0 0 0,1 0 0,-1 0 0,1 0 0,-1 0 0,0 1 0,1-1 0,-1 0 0,0 0 0,1 0 0,-1 1 0,0 0-1,-24 8 35,-1 9-62,1 1-1,1 1 1,1 1 0,1 2-1,1 0 1,1 1 0,-25 38-1,41-57-16,1 0 0,0 0 0,0 0 0,1 0 0,0 0 0,0 1 0,0-1 0,0 1 0,1-1-1,0 1 1,0 0 0,0 6 0,1-11 3,0-1 1,0 1-1,0-1 0,1 1 0,-1-1 1,0 1-1,0-1 0,1 1 0,-1-1 0,0 1 1,1-1-1,-1 1 0,0-1 0,1 1 1,-1-1-1,1 0 0,-1 1 0,1-1 1,-1 1-1,1-1 0,-1 0 0,1 0 1,-1 1-1,1-1 0,-1 0 0,1 0 1,-1 0-1,1 0 0,-1 1 0,1-1 1,0 0-1,-1 0 0,1 0 0,-1 0 1,1 0-1,-1-1 0,1 1 0,0 0 1,25-6 130,-11-1-92,-1 0-1,-1-2 1,0 0-1,0 0 1,0-1-1,-1-1 1,18-20-1,21-18 27,-51 49-65,0 0 0,0 0 1,0 0-1,0-1 1,0 1-1,1 0 1,-1 0-1,0 0 0,0 0 1,0 0-1,0 0 1,0-1-1,0 1 1,1 0-1,-1 0 0,0 0 1,0 0-1,0 0 1,0 0-1,0 0 1,1 0-1,-1 0 1,0 0-1,0 0 0,0 0 1,0 0-1,1 0 1,-1 0-1,0 0 1,0 0-1,0 0 0,0 0 1,1 0-1,-1 0 1,0 0-1,0 0 1,0 0-1,0 0 0,0 0 1,1 0-1,-1 1 1,0-1-1,0 0 1,0 0-1,0 0 1,0 0-1,0 0 0,1 0 1,-1 1-1,0-1 1,0 0-1,0 0 1,0 0-1,0 0 0,0 0 1,0 1-1,0 15-69,-7 23-25,6-37 100,-4 18 27,1 0-1,1 0 1,0 0-1,2 1 1,0-1-1,2 0 0,0 0 1,6 34-1,-4-42 78,-1-1 1,0 1-1,-1-1 0,-1 1 0,0-1 0,0 1 0,-1-1 0,0 1 1,-1-1-1,-1 1 0,-7 20 0,9-27-63,-1-1-1,0 1 1,0-1-1,-1 1 1,0-1-1,1 0 1,-1 0 0,-1 0-1,1-1 1,0 1-1,-1-1 1,0 0-1,0 0 1,0 0 0,0 0-1,0-1 1,-1 1-1,1-1 1,-1 0-1,1 0 1,-1-1 0,0 0-1,0 0 1,1 0-1,-1 0 1,0 0 0,0-1-1,0 0 1,0 0-1,-7-2 1,11 2-33,-1-1 0,0 1 1,0-1-1,0 0 0,0 1 0,0-1 1,1 0-1,-1 0 0,0-1 0,1 1 1,-1 0-1,1 0 0,-1-1 0,1 1 1,0-1-1,0 1 0,-1-1 0,1 0 1,0 1-1,0-1 0,1 0 0,-1 0 1,0 0-1,1 0 0,-1 0 0,1 0 1,-1 0-1,1 0 0,0 1 0,0-1 1,0 0-1,0 0 0,0 0 0,0 0 1,1-3-1,0-2-18,0 0 1,0 0-1,0 0 1,1 0-1,0 1 1,0-1 0,1 0-1,0 1 1,5-9-1,15-14-1,2 2 0,1 0 0,1 1-1,1 2 1,45-29 0,-41 30 22,-1-1 0,-1-1 0,-1-2 0,44-51 0,-70 73 37,0 0 1,0 0-1,0 0 0,-1 0 1,0 0-1,0-1 0,0 1 1,0-1-1,-1 0 0,0 1 0,0-9 1,-1 13-31,0 0 0,0 0 0,0 0 0,0 0 0,0 0 0,0 0 1,0 0-1,-1 0 0,1 0 0,0 0 0,-1 0 0,1 0 0,-1 0 0,1 0 0,-1 0 1,0 0-1,1 1 0,-1-1 0,0 0 0,1 0 0,-1 1 0,0-1 0,0 0 0,-1 0 1,0 0-23,0 1 1,-1 0 0,1-1 0,0 1 0,0 0 0,-1 0 0,1 0-1,0 1 1,0-1 0,0 0 0,-1 1 0,1-1 0,0 1 0,0 0-1,0 0 1,-4 2 0,-2 2-10,-1 0 1,0 1-1,1 1 0,0-1 0,1 1 1,-1 0-1,2 1 0,-9 10 0,10-11 2,0-1-1,1 0 0,0 1 1,0 0-1,0 0 1,1 0-1,0 0 0,0 0 1,1 1-1,0-1 0,-1 14 1,3-20-48,0 0 1,0 0 0,1 0 0,-1 0 0,1 0 0,-1 0-1,1 0 1,-1 0 0,1-1 0,-1 1 0,1 0-1,0 0 1,-1 0 0,1-1 0,0 1 0,0 0-1,0-1 1,-1 1 0,1-1 0,0 1 0,0-1 0,0 1-1,0-1 1,0 0 0,0 1 0,0-1 0,0 0-1,0 0 1,0 0 0,0 1 0,0-1 0,0 0-1,0-1 1,0 1 0,1 0 0,0 0 0,43-8-2506,-31 2 1034,0 0 0,-1-1 1,1 0-1,15-12 0,15-15-4379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8.807"/>
    </inkml:context>
    <inkml:brush xml:id="br0">
      <inkml:brushProperty name="width" value="0.025" units="cm"/>
      <inkml:brushProperty name="height" value="0.025" units="cm"/>
    </inkml:brush>
  </inkml:definitions>
  <inkml:trace contextRef="#ctx0" brushRef="#br0">160 0 6534,'0'0'11141,"-8"1"-8082,3-1-2931,0 1-1,-1 1 1,1-1 0,0 1-1,0 0 1,0 0-1,0 1 1,0-1-1,1 1 1,-1 0-1,1 0 1,-1 1 0,1-1-1,0 1 1,1 0-1,-1 0 1,1 0-1,-6 9 1,6-8-35,-5 3-4,1 2 0,1-1 1,-1 1-1,2 0 0,-1 0 1,1 0-1,1 1 0,-6 19 1,10-29-89,0 0-1,0-1 1,0 1 0,0 0 0,1-1 0,-1 1 0,0-1 0,0 1 0,0 0-1,1-1 1,-1 1 0,0-1 0,1 1 0,-1-1 0,1 1 0,-1-1 0,0 1-1,1-1 1,-1 1 0,1-1 0,-1 1 0,1-1 0,-1 0 0,1 1-1,0-1 1,-1 0 0,1 1 0,-1-1 0,1 0 0,0 0 0,-1 0 0,1 0-1,0 0 1,-1 0 0,1 1 0,0-1 0,-1-1 0,1 1 0,0 0 0,-1 0-1,1 0 1,-1 0 0,1 0 0,0-1 0,-1 1 0,1 0 0,-1 0-1,2-1 1,33-11 224,8-11-81,-34 17-207,1 0 0,-1 1 0,1 0 0,1 0 0,-1 1 0,1 1-1,-1 0 1,1 0 0,0 1 0,12-1 0,-22 3 60,0 0 0,0 0 0,-1 0-1,1 1 1,0-1 0,-1 0 0,1 0 0,-1 1 0,1-1 0,0 1 0,-1-1 0,1 0 0,-1 1 0,1-1-1,-1 1 1,1-1 0,-1 1 0,0 0 0,1-1 0,-1 1 0,1-1 0,-1 1 0,0 0 0,0-1 0,1 1-1,-1 0 1,0-1 0,0 1 0,0 0 0,0-1 0,0 1 0,0 0 0,0-1 0,0 1 0,0 0 0,0-1-1,0 1 1,0 0 0,0 0 0,-1-1 0,1 1 0,0-1 0,-1 1 0,1 0 0,-1 0 0,-15 33 289,4-16-8,-1-1-1,-1-1 1,0 0-1,-1-1 1,-1-1 0,0 0-1,-1-1 1,-1-1-1,0 0 1,-30 14 0,48-26-290,-1 0 0,1 1 0,-1-1 0,0 0 0,1 1 0,-1-1 0,1 0 0,-1 0 0,0 1 0,1-1 0,-1 0 0,0 0 0,1 0 0,-1 0 0,0 0 0,0 0 0,1 0 0,-1 0 0,0 0 0,1 0 0,-1 0 0,0 0 0,1-1 0,-1 1 0,1 0 0,-2-1 0,7-15-1111,29-28-1336,-30 40 2238,127-157-9281,-83 98 4425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9.484"/>
    </inkml:context>
    <inkml:brush xml:id="br0">
      <inkml:brushProperty name="width" value="0.025" units="cm"/>
      <inkml:brushProperty name="height" value="0.025" units="cm"/>
    </inkml:brush>
  </inkml:definitions>
  <inkml:trace contextRef="#ctx0" brushRef="#br0">134 0 9417,'0'0'13495,"-3"9"-12817,-42 121 895,18-58-1041,-31 139 0,58-207-33,4-10-163,11-25-21,16-44-221,-25 59-79,-1-1 0,0 1 0,-2-1 0,4-32 0,-9 73-66,2-19 16,-1 0 1,1 1-1,0-1 1,0 0-1,0 0 1,1 0-1,-1 0 1,3 6-1,-2-9 29,0-1 0,-1 1 0,1-1 0,1 0-1,-1 1 1,0-1 0,0 0 0,0 0-1,1 0 1,-1 0 0,0 0 0,1 0 0,-1 0-1,1-1 1,-1 1 0,1 0 0,-1-1 0,1 1-1,0-1 1,-1 0 0,1 1 0,0-1-1,-1 0 1,1 0 0,0 0 0,-1 0 0,1 0-1,0-1 1,-1 1 0,1 0 0,2-2 0,3 1 14,-1-1 0,1-1 1,-1 1-1,0-1 0,0 0 1,0 0-1,0-1 1,0 0-1,-1 0 0,0 0 1,0 0-1,0-1 1,0 0-1,6-8 0,-5 5 16,0 0 0,-1 0 0,0 0-1,0-1 1,-1 0 0,0 0-1,-1 0 1,0-1 0,3-13 0,-5 22-18,-1 1 0,0-1 0,0 0 0,1 1 1,-1-1-1,0 0 0,0 1 0,0-1 1,0 0-1,0 1 0,0-1 0,0 0 1,0 1-1,0-1 0,0 0 0,0 1 1,0-1-1,-1 0 0,1 1 0,0-1 0,0 1 1,-1-1-1,1 0 0,0 1 0,-1-1 1,1 1-1,0-1 0,-1 1 0,1-1 1,-1 0-1,-16 10 64,-16 29-61,26-27 1,0 0-1,0 0 1,1 0 0,1 1 0,0 0 0,0 0-1,1 1 1,1-1 0,0 1 0,1 0-1,-2 24 1,5-35-6,-1-1 0,1 1 0,0-1 0,-1 1 0,1-1-1,0 1 1,0-1 0,0 1 0,0-1 0,0 0 0,0 1 0,0-1 0,1 0-1,-1 0 1,0 0 0,1 0 0,-1 0 0,1 0 0,-1 0 0,1-1-1,-1 1 1,1-1 0,-1 1 0,1-1 0,0 1 0,-1-1 0,1 0 0,0 0-1,-1 0 1,1 0 0,3 0 0,60-4 184,-62 3-185,35-6 21,-26 4-48,0 1 0,0 0 0,0 1 0,25 1 0,-26 3 78,-11-4-38,0 1 0,-1 0 0,1 0-1,0 0 1,0 0 0,0 0 0,0 0 0,0 0-1,0 0 1,0 0 0,0 0 0,0 0-1,0 0 1,0-1 0,0 1 0,0 0 0,0 0-1,0 0 1,0 0 0,0 0 0,0 0 0,0 0-1,0 0 1,0 0 0,0-1 0,0 1-1,0 0 1,0 0 0,0 0 0,0 0 0,0 0-1,0 0 1,0 0 0,0 0 0,0 0-1,1 0 1,-1 0 0,0-1 0,0 1 0,0 0-1,0 0 1,0 0 0,0 0 0,0 0 0,0 0-1,0 0 1,0 0 0,1 0 0,-8-19 240,-8-31-81,9 32-64,0 0 0,1-1 1,0 0-1,-2-34 0,31 53-458,29 8-52,-28-3-546,1-1 0,29 0 0,-47-4-237,0-1 1,0 0 0,0 0-1,0 0 1,0-1-1,11-4 1,6-7-9117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9.958"/>
    </inkml:context>
    <inkml:brush xml:id="br0">
      <inkml:brushProperty name="width" value="0.025" units="cm"/>
      <inkml:brushProperty name="height" value="0.025" units="cm"/>
    </inkml:brush>
  </inkml:definitions>
  <inkml:trace contextRef="#ctx0" brushRef="#br0">56 4 11755,'0'0'12748,"-4"11"-12662,-6 14-20,2-9 114,2-1 0,0 1 0,1 0 0,0 0 0,1 0-1,1 1 1,-1 28 0,5-44-159,-1-1 1,1 1-1,0-1 0,0 1 1,0-1-1,0 0 0,0 1 1,0-1-1,-1 0 1,1 0-1,0 0 0,0 0 1,0 0-1,0 0 0,0 0 1,0 0-1,0 0 0,0 0 1,0 0-1,0-1 0,0 1 1,0 0-1,-1-1 0,3 0 1,11-6 132,0-1 0,-1-1 1,0 0-1,0-1 0,-1 0 0,12-14 0,10-7-128,-13 13-19,-9 8 2,-1 0 0,2 0-1,-1 1 1,1 0 0,1 1 0,14-6 0,-27 14-6,-1-1-1,1 1 1,-1 0-1,1 0 1,-1 0-1,1-1 1,-1 1-1,1 0 1,-1 0-1,1 0 1,-1 0-1,1 0 1,-1 0 0,1 0-1,-1 0 1,1 0-1,-1 0 1,1 1-1,-1-1 1,0 0-1,1 0 1,-1 0-1,1 1 1,-1-1-1,1 0 1,-1 0-1,0 1 1,1-1-1,-1 0 1,1 1-1,-1-1 1,0 0-1,1 1 1,-1-1-1,0 1 1,0-1-1,1 1 1,0 24 280,-15 25 305,2-19-417,6-16-193,0 0 1,1 1-1,0-1 1,1 1 0,-3 27-1,23-64-9918,-7-4-2525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4.443"/>
    </inkml:context>
    <inkml:brush xml:id="br0">
      <inkml:brushProperty name="width" value="0.025" units="cm"/>
      <inkml:brushProperty name="height" value="0.025" units="cm"/>
    </inkml:brush>
  </inkml:definitions>
  <inkml:trace contextRef="#ctx0" brushRef="#br0">1 31 2659,'0'0'96,"48"-13"-1538,-43 12 1442,3 1 289,-1-1 768,-4-1 512,3-1 97,-1 1-1058,-5-2-608,2 0-2851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3:28.788"/>
    </inkml:context>
    <inkml:brush xml:id="br0">
      <inkml:brushProperty name="width" value="0.025" units="cm"/>
      <inkml:brushProperty name="height" value="0.025" units="cm"/>
    </inkml:brush>
  </inkml:definitions>
  <inkml:trace contextRef="#ctx0" brushRef="#br0">989 282 6342,'-11'-3'-1527,"-1"-1"1948,-74-24 468,-116-55 1,194 79-842,1 0 1,-1 1-1,0 0 1,0 0-1,-1 1 1,1 0-1,-1 0 1,1 1-1,-1 0 1,1 1-1,-1 0 1,1 0-1,-1 1 1,1 0-1,-1 0 1,1 1-1,-17 6 1,10-1 11,0 0 0,0 2 0,1 0 0,0 0 1,1 1-1,0 1 0,0 0 0,-13 17 0,-43 51 14,4 2-1,3 4 1,-70 128-1,124-197-2,1-1 0,1 1 1,0 0-1,1 0 0,1 1 0,1 0 0,0 0 1,1-1-1,1 1 0,1 0 0,0 1 1,1-1-1,1-1 0,7 32 0,-1-15-73,2-1-1,1 0 1,1 0 0,2-1-1,1-1 1,29 42 0,-31-53 15,0-1 1,2 0 0,0-1 0,1-1 0,1 0 0,0-1 0,1-1 0,1-1 0,0-1-1,1 0 1,0-1 0,24 8 0,-11-7 12,1-2 0,0-1 1,1-2-1,0-1 0,0-2 0,0-1 0,41-3 0,16-6 126,168-34 1,-61 6 12,99 3-55,77-12-67,-287 28-31,-2-3-1,104-37 0,-157 44-21,-1-3 1,0 0 0,-1-2-1,-1-2 1,-1 0-1,0-2 1,50-46-1,-69 57 60,0-2-1,0 1 1,-1-1-1,-1-1 1,0 1-1,0-1 1,-1-1-1,-1 0 1,0 1-1,0-2 1,-2 1-1,1-1 1,-2 0-1,0 0 0,-1 0 1,0 0-1,-1 0 1,0 0-1,-1 0 1,-1-1-1,0 1 1,-4-15-1,-1 11 80,0-1-1,-1 2 0,-1-1 0,0 1 1,-1 0-1,-1 1 0,-19-24 1,1 6 61,-2 0 0,-39-33-1,8 14 10,-3 3 0,-2 3-1,-2 2 1,-2 4-1,-2 3 1,-1 3 0,-2 3-1,-1 3 1,-1 4-1,-1 3 1,-1 4-1,-1 3 1,0 3 0,-162-1-1,208 14-302,1 2-1,-1 1 1,1 2-1,0 1 1,0 1-1,1 2 1,-43 19 0,36-10-600,1 2 1,2 2 0,0 1-1,1 1 1,-42 41 0,-52 60-2724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5.528"/>
    </inkml:context>
    <inkml:brush xml:id="br0">
      <inkml:brushProperty name="width" value="0.025" units="cm"/>
      <inkml:brushProperty name="height" value="0.025" units="cm"/>
    </inkml:brush>
  </inkml:definitions>
  <inkml:trace contextRef="#ctx0" brushRef="#br0">171 75 9737,'0'0'7837,"0"-9"-5611,0-43 838,0 52-3007,0-1 0,0 0-1,-1 1 1,1-1-1,0 0 1,0 1 0,-1-1-1,1 0 1,0 1-1,-1-1 1,1 1 0,-1-1-1,1 1 1,-1-1-1,1 1 1,-1-1 0,1 1-1,-1 0 1,1-1-1,-1 1 1,0-1 0,1 1-1,-1 0 1,1 0-1,-1-1 1,0 1 0,1 0-1,-1 0 1,0 0 0,1 0-1,-1 0 1,0 0-1,0 0 1,1 0 0,-1 0-1,0 0 1,1 0-1,-1 0 1,0 1 0,1-1-1,-2 1 1,-28 10-64,19-3-2,0 1 1,1 1-1,1-1 1,-16 21 0,21-24 11,0 0 1,0-1 0,0 1 0,1 1 0,0-1 0,0 0 0,0 1 0,1-1 0,0 1 0,0 0 0,0 8 0,2-14-3,0 0 0,1-1 0,-1 1 0,1 0 0,-1-1 0,0 1 0,1-1 0,-1 1 0,1-1 1,0 1-1,-1-1 0,1 1 0,-1-1 0,1 1 0,0-1 0,-1 1 0,1-1 0,0 0 0,-1 0 0,1 1 0,0-1 0,0 0 0,-1 0 0,1 0 0,0 0 1,0 0-1,0 0 0,-1 0 0,1 0 0,0 0 0,0 0 0,-1 0 0,1 0 0,0-1 0,-1 1 0,2-1 0,31-6 115,5-8-54,-30 11-66,1 0 1,-1 1 0,1 0-1,0 1 1,0-1 0,0 2-1,1-1 1,12 1 0,-20 1 1,0 1 0,-1 0-1,1 0 1,0-1 0,0 1 0,-1 1 0,1-1 0,-1 0 0,1 0 0,-1 1 0,0-1 0,1 0 0,-1 1 0,0-1 0,0 1 0,0 0-1,0-1 1,0 1 0,-1 0 0,1 0 0,0 0 0,-1-1 0,1 1 0,-1 0 0,0 0 0,1 0 0,-1 0 0,0 0 0,0 0-1,-1 2 1,-1 64 45,-1-52-23,-1 0 1,0 1-1,-1-2 0,-1 1 0,-1 0 0,-8 15 0,10-22 148,-1 0 0,0 0 1,0 0-1,0 0 0,-1-1 0,-1-1 1,1 1-1,-1-1 0,0 0 0,-16 10 1,22-16-140,-1 0 1,1 0 0,0 1 0,0-1 0,-1 0 0,1-1 0,-1 1 0,1 0 0,0-1 0,-1 1 0,1-1 0,-1 0-1,1 0 1,-1 0 0,0 0 0,1 0 0,-1-1 0,1 1 0,0-1 0,-1 0 0,1 1 0,-1-1 0,1 0 0,0 0-1,0-1 1,-1 1 0,1 0 0,0-1 0,0 1 0,0-1 0,1 0 0,-1 0 0,0 0 0,1 0 0,-1 0 0,1 0-1,-1 0 1,1 0 0,0 0 0,0-1 0,-1-3 0,0 1-37,1 1 0,0 0-1,-1 0 1,2 0 0,-1-1 0,0 1 0,1 0-1,0-1 1,0 1 0,0-1 0,1 1 0,0 0-1,0 0 1,0-1 0,0 1 0,0 0 0,1 0-1,0 0 1,-1 0 0,2 0 0,-1 0 0,0 1-1,6-6 1,8-3 17,0 0 0,2 2 0,-1 0 1,1 1-1,1 1 0,0 0 0,22-5 0,-17 6 14,0-2 0,0-1 0,-1-1 0,29-18 0,-46 25-5,0-1 1,0 0-1,0 0 0,-1 0 1,0-1-1,0 1 0,-1-1 1,1 0-1,-1-1 0,-1 1 1,1-1-1,-1 0 0,0 0 1,-1 0-1,1 0 0,-1 0 1,-1 0-1,1-1 0,-1-7 1,0 13-15,-1 0 0,0 0 0,0 1 0,0-1 1,0 0-1,0 0 0,0 0 0,0 1 0,-1-1 1,1 0-1,0 1 0,-1-1 0,0 0 0,1 1 1,-1-1-1,0 0 0,0 1 0,0-1 0,-1-1 1,1 2 1,-1 1 0,1-1 1,0 0-1,0 1 1,0-1-1,0 1 1,-1 0-1,1-1 1,0 1-1,0 0 0,-1 0 1,1 0-1,0 0 1,-1 0-1,1 0 1,0 0-1,0 0 0,-1 0 1,1 1-1,-2 0 1,-3 1 12,0 1 1,0-1-1,0 1 0,1 1 1,-1-1-1,1 1 1,0 0-1,0 0 1,-5 6-1,-37 53-749,43-58 565,1 1 0,0 0 0,0 0 0,0 0-1,1 1 1,0-1 0,0 0 0,1 1 0,-2 10 0,4-17-34,-1 1 1,0 0-1,1-1 1,-1 1-1,1 0 1,-1-1 0,1 1-1,-1-1 1,1 1-1,-1 0 1,1-1-1,0 1 1,-1-1-1,1 0 1,0 1-1,-1-1 1,1 0 0,0 1-1,0-1 1,-1 0-1,1 0 1,0 1-1,0-1 1,0 0-1,-1 0 1,1 0-1,0 0 1,0 0 0,0 0-1,-1 0 1,1-1-1,0 1 1,0 0-1,-1 0 1,1-1-1,0 1 1,0 0-1,0-1 1,36-11-5374,-4-6-215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5.873"/>
    </inkml:context>
    <inkml:brush xml:id="br0">
      <inkml:brushProperty name="width" value="0.025" units="cm"/>
      <inkml:brushProperty name="height" value="0.025" units="cm"/>
    </inkml:brush>
  </inkml:definitions>
  <inkml:trace contextRef="#ctx0" brushRef="#br0">142 0 9129,'0'0'14515,"-11"3"-13666,5-1-764,0 0 0,0 0 0,-1 0 0,2 1 0,-1 0 1,0 0-1,1 1 0,-1-1 0,1 1 0,0 1 1,0-1-1,1 1 0,-1-1 0,1 1 0,0 0 0,0 1 1,1-1-1,-1 1 0,1 0 0,1-1 0,-1 1 0,-1 7 1,4-12-87,0 0 1,0-1-1,0 1 1,1-1-1,-1 1 1,0 0-1,1-1 1,-1 1-1,0-1 1,1 1-1,-1-1 1,0 1-1,1-1 1,-1 0-1,1 1 1,-1-1-1,1 0 1,0 1-1,-1-1 1,1 0-1,-1 1 1,1-1-1,-1 0 1,1 0-1,0 0 0,-1 1 1,1-1-1,-1 0 1,1 0-1,0 0 1,-1 0-1,1 0 1,0 0-1,-1-1 1,2 1-1,31 0 26,-27-1-31,21-1-70,-20 1 44,0 0 1,0 0-1,0 1 0,0 0 1,-1 0-1,1 1 0,7 1 1,-12-1 29,-1-1 1,0 1 0,1 0 0,-1 0-1,1 0 1,-1 0 0,0 0 0,1 0-1,-1 0 1,0 0 0,0 1-1,0-1 1,0 0 0,0 1 0,0-1-1,-1 1 1,1-1 0,0 1-1,-1-1 1,1 1 0,-1-1 0,1 1-1,-1-1 1,0 1 0,0 0 0,0-1-1,0 1 1,0 0 0,0-1-1,0 1 1,0 0 0,-1-1 0,1 1-1,-1 2 1,-1 0 52,1 1 0,-1-1 0,0 0 0,0 1-1,-1-1 1,1 0 0,-1 0 0,0 0 0,0-1 0,0 1 0,-1-1 0,1 0-1,-1 0 1,1 0 0,-6 3 0,-66 38 750,68-41-772,3 0-31,-1-1 0,1 0 0,-1 0 0,1 0 1,-1 0-1,0-1 0,0 0 0,0 0 0,0 0 0,-5 0 0,9-2-155,1 0 0,0 0 1,-1 0-1,1 0 0,0-1 0,0 1 0,0 0 1,0 0-1,0 0 0,0 0 0,0 0 1,0 0-1,0-1 0,0 1 0,1 0 0,-1 0 1,0 0-1,1-1 0,2-5-892,1 0 1,0 0-1,0 1 0,0-1 1,9-8-1,-2 2-912,20-28-5475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6.657"/>
    </inkml:context>
    <inkml:brush xml:id="br0">
      <inkml:brushProperty name="width" value="0.025" units="cm"/>
      <inkml:brushProperty name="height" value="0.025" units="cm"/>
    </inkml:brush>
  </inkml:definitions>
  <inkml:trace contextRef="#ctx0" brushRef="#br0">139 1 15086,'0'0'6198,"-4"8"-4287,-24 49 449,7-17-1845,1 0-1,3 1 1,1 1-1,-17 73 1,33-106-485,4-9 42,12-18 142,13-31 95,-5-11-537,-7 13-101,-11 39 203,-4 16 67,-3 6 33,1-9 20,0 0 1,0 0-1,0 0 0,1 0 0,-1 0 0,1 0 0,2 7 0,-2-10 11,0-1-1,0 0 0,0 1 0,0-1 0,0 0 1,0 0-1,0 0 0,0 0 0,1 0 0,-1 0 0,0 0 1,1 0-1,-1-1 0,0 1 0,1 0 0,-1-1 1,1 1-1,-1-1 0,1 0 0,-1 1 0,1-1 0,-1 0 1,1 0-1,0 0 0,-1 0 0,1 0 0,-1 0 1,1 0-1,1-1 0,2-1 12,0 0 0,-1 0 0,0 0 0,1 0 0,-1-1 0,0 0 0,0 0 0,-1 0 0,1 0 0,-1 0 0,1-1 0,-1 0 0,0 0 0,0 1 0,-1-2 0,1 1 0,1-5 0,-3 8 0,-19 26-183,10-15 99,-2 4 68,-22 36 151,31-47-111,-1-1 0,1 1 0,0 0 1,-1 0-1,1 0 0,1 0 0,-1 0 0,0 0 0,1 0 0,-1 0 0,1 0 1,0 0-1,0 0 0,1 5 0,1-7-9,0-1 0,0 1 0,0 0 1,0-1-1,0 0 0,0 1 0,0-1 0,0 0 0,0 0 0,0 0 1,0-1-1,0 1 0,0 0 0,0-1 0,0 1 0,0-1 0,3-1 1,44-26 148,-43 23-183,-1 1-1,1 0 1,0 1-1,1-1 1,-1 1-1,1 0 1,-1 1-1,12-3 1,-17 5-1,0 1 0,0 0 0,-1 0 0,1-1 0,0 1 0,0 0 0,-1 0 0,1 0 0,0 0-1,-1 0 1,1 0 0,-1 0 0,0 0 0,1 0 0,-1 0 0,0 0 0,1 0 0,-1 0 0,0 0 0,0 0 0,0 1 0,0-1 0,0 0 0,0 0 0,0 0 0,0 0-1,-1 0 1,1 0 0,-1 2 0,-4 37 115,13-44-66,0 0-1,0-1 1,0 0-1,-1 0 1,11-9-1,-3 4-12,29-14-256,-44 23 220,1 1 0,0-1-1,-1 1 1,1 0 0,0-1 0,-1 1-1,1 0 1,0-1 0,0 1 0,0 0 0,-1 0-1,1 0 1,0 0 0,0 0 0,0 0-1,-1 0 1,1 0 0,0 0 0,0 0-1,0 0 1,-1 0 0,1 1 0,0-1 0,0 0-1,-1 1 1,1-1 0,0 0 0,-1 1-1,1-1 1,0 1 0,-1-1 0,1 1-1,0-1 1,-1 1 0,1-1 0,-1 1 0,1 0-1,-1-1 1,0 1 0,1 0 0,-1 0-1,0-1 1,1 1 0,-1 0 0,0 0-1,0-1 1,1 1 0,-1 0 0,0 0 0,0 0-1,0-1 1,0 2 0,-1-1 5,1 1 1,0-1-1,0 1 1,0-1-1,0 0 1,1 1-1,-1-1 0,0 0 1,0 1-1,1-1 1,-1 0-1,1 1 1,-1-1-1,1 0 1,-1 0-1,1 1 1,0-1-1,0 0 0,0 0 1,0 0-1,0 0 1,0 0-1,0 0 1,0 0-1,2 1 1,-1-2 12,0 1 0,1-1 0,-1 1 0,1-1 1,-1 0-1,1 0 0,-1 0 0,1-1 0,-1 1 1,1 0-1,-1-1 0,1 0 0,-1 0 1,5-2-1,26-13 30,-27 12-86,-1 1 0,1 0 0,-1 1 1,1-1-1,0 1 0,0 0 0,0 0 1,0 1-1,9-1 0,-14 2 40,-1 1 0,1-1 0,0 1-1,-1-1 1,1 1 0,-1 0 0,1-1 0,0 1-1,-1 0 1,0-1 0,1 1 0,-1 0 0,1 0-1,-1 0 1,0-1 0,0 1 0,1 0 0,-1 0 0,0 0-1,0 0 1,0 0 0,0-1 0,0 1 0,0 0-1,0 0 1,0 0 0,0 0 0,0-1 0,-1 1-1,1 0 1,0 0 0,-1 0 0,1 0 0,0-1 0,-1 2-1,-11 32-19,10-27-509,2-6 290,0-1 0,0 1-1,-1 0 1,1-1 0,0 1-1,0 0 1,0-1 0,-1 1-1,1-1 1,0 1 0,-1 0 0,1-1-1,0 1 1,-1-1 0,1 1-1,-1-1 1,1 1 0,-1-1-1,1 0 1,-1 1 0,1-1 0,-2 1-1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8.700"/>
    </inkml:context>
    <inkml:brush xml:id="br0">
      <inkml:brushProperty name="width" value="0.025" units="cm"/>
      <inkml:brushProperty name="height" value="0.025" units="cm"/>
    </inkml:brush>
  </inkml:definitions>
  <inkml:trace contextRef="#ctx0" brushRef="#br0">179 64 13549,'0'0'5349,"-9"0"-3326,0 0-1821,1 2 0,-1-1 0,1 1 0,0 0-1,0 1 1,0 0 0,-12 6 0,17-8-143,-1 1-1,1-1 1,0 1-1,0 0 1,0 0 0,0 1-1,0-1 1,0 0 0,0 1-1,1 0 1,0 0-1,-1 0 1,1 0 0,0 0-1,0 0 1,1 0-1,-1 1 1,1-1 0,-1 1-1,1-1 1,0 1-1,0 0 1,0 4 0,3-7-24,1-1 1,-1 0-1,0 1 1,0-1 0,0 0-1,1 0 1,-1-1-1,0 1 1,0 0 0,0-1-1,0 0 1,1 1-1,-1-1 1,2-1-1,13-9 27,0-1 0,-1 0 0,0-1 0,22-25 0,-37 38-48,-1 0 0,0-1 0,0 1 0,0-1 1,1 1-1,-1 0 0,0-1 0,1 1 0,-1-1 0,0 1 0,1 0 0,-1 0 0,0-1 0,1 1 0,-1 0 0,1 0 1,-1-1-1,0 1 0,1 0 0,-1 0 0,1 0 0,-1 0 0,1-1 0,-1 1 0,1 0 0,-1 0 0,1 0 0,-1 0 0,1 0 1,-1 0-1,0 0 0,1 1 0,-1-1 0,1 0 0,-1 0 0,1 0 0,-1 0 0,1 0 0,-1 1 0,1-1 0,2 24 257,-13 47-179,8-59-71,-4 19 25,0 1 1,-2 0-1,-13 29 1,17-50 99,0 0 0,-2 0 1,1-1-1,-1 0 1,-1 0-1,0 0 1,0-1-1,-1 0 1,0-1-1,-1 1 1,-14 10-1,22-18-134,0 0 0,0 0-1,0 0 1,0-1 0,0 1-1,0 0 1,0-1 0,-1 1-1,1 0 1,0-1 0,0 0-1,-1 1 1,1-1 0,0 0 0,0 1-1,-1-1 1,1 0 0,0 0-1,-1 0 1,1 0 0,0 0-1,0 0 1,-1-1 0,1 1-1,0 0 1,0-1 0,-1 1-1,1-1 1,-1 0 0,0-1 1,1 0 1,0 0-1,-1 1 1,1-1-1,0 0 0,0-1 1,1 1-1,-1 0 1,0 0-1,1 0 1,-1 0-1,1-1 1,0 1-1,-1 0 0,1-3 1,0-5 1,1 0 0,-1 0 1,1 0-1,1 0 0,0 0 1,6-18-1,-3 19-27,-1 2 0,1-1 0,0 1 0,1-1-1,0 2 1,0-1 0,0 0 0,1 1 0,0 1 0,0-1 0,15-8 0,6 0 2,0 0 0,36-10 0,-40 15 26,0 0-1,-1-1 1,39-24 0,-54 28 14,0 1 0,0-2 0,0 1 0,-1-1 0,0 0 0,0 0 0,-1-1 0,0 0 0,0 0-1,-1 0 1,0-1 0,7-16 0,-12 25-4,0-1 1,0 1-1,0-1 0,1 0 0,-1 1 0,0-1 0,0 1 0,0-1 0,0 0 0,0 1 0,0-1 0,0 1 0,0-1 0,0 0 0,0 1 0,0-1 0,0 1 1,0-1-1,-1 1 0,1-1 0,0 1 0,0-1 0,-1 0 0,1 1 0,0-1 0,-1 1 0,1 0 0,0-1 0,-1 1 0,1-1 0,-1 1 0,0-1 0,-21 0 215,-24 20-285,22-3 55,-39 34-1,58-46-53,0 0 0,1 0 0,0 0 0,0 1 0,0 0 0,0 0 0,1 0 0,0 0 0,0 0 0,0 1 0,1-1 0,0 1 0,0 0 0,0 0 0,-1 10 0,3-15-101,0 0-1,1-1 1,-1 1 0,0 0-1,1-1 1,-1 1 0,1 0-1,-1-1 1,1 1 0,-1-1-1,1 1 1,0 0-1,-1-1 1,1 0 0,0 1-1,-1-1 1,1 1 0,0-1-1,0 0 1,-1 1 0,1-1-1,0 0 1,0 0-1,-1 0 1,1 0 0,0 0-1,0 0 1,0 0 0,-1 0-1,1 0 1,0 0 0,0 0-1,-1 0 1,1 0-1,0-1 1,0 1 0,-1 0-1,2-1 1,35-11-6990,-7-7-3174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59.110"/>
    </inkml:context>
    <inkml:brush xml:id="br0">
      <inkml:brushProperty name="width" value="0.025" units="cm"/>
      <inkml:brushProperty name="height" value="0.025" units="cm"/>
    </inkml:brush>
  </inkml:definitions>
  <inkml:trace contextRef="#ctx0" brushRef="#br0">100 35 15887,'0'0'7388,"1"-8"-6432,3-11-545,-3 12 337,-15 28-396,2-5-296,-14 22 142,25-36-184,0 0 0,0-1 0,0 1 0,0 0 0,0 0-1,0 0 1,1 0 0,-1 0 0,1 0 0,-1 0 0,1 0 0,0 0 0,0 0 0,0 0 0,0 0 0,0 2 0,5-3-8,-1 1 0,1-1 0,0-1 1,-1 1-1,1-1 0,0 1 0,0-1 0,-1-1 0,7 0 1,-2 0-21,72 2-258,-81-1 273,1 0 1,-1 0-1,0 0 1,1 1 0,-1-1-1,0 0 1,1 0-1,-1 1 1,0-1 0,0 0-1,0 0 1,1 1-1,-1-1 1,0 0-1,0 1 1,0-1 0,1 0-1,-1 1 1,0-1-1,0 1 1,0-1 0,0 0-1,0 1 1,0-1-1,0 0 1,0 1 0,0-1-1,0 1 1,0-1-1,0 0 1,0 1-1,0-1 1,0 0 0,-1 1-1,1-1 1,0 0-1,0 1 1,0-1 0,-1 0-1,1 1 1,0-1-1,0 0 1,0 0 0,-1 1-1,-9 15 248,-3-4-77,0 0 0,-1-1 0,-26 16 0,33-22-113,-1-1 0,1 0 1,-1 0-1,0-1 0,0 0 1,0-1-1,-1 1 0,1-1 1,-14 1-1,22-3-66,-1 0 0,1 0 0,0-1-1,-1 1 1,1 0 0,0 0 0,0 0 0,-1 0-1,1 0 1,0 0 0,0 0 0,-1 0 0,1-1-1,0 1 1,0 0 0,-1 0 0,1 0 0,0-1 0,0 1-1,0 0 1,-1 0 0,1 0 0,0-1 0,0 1-1,0 0 1,0 0 0,0-1 0,0 1 0,0 0-1,-1-1 1,1 1 0,0 0 0,0 0 0,0-1-1,0 1 1,0 0 0,0-1 0,0 1 0,0 0 0,0 0-1,1-1 1,-1 1 0,0 0 0,0 0 0,0-1-1,0 1 1,0 0 0,0 0 0,0-1 0,1 1-1,-1 0 1,0 0 0,0-1 0,0 1 0,1 0 0,-1 0-1,1-1 1,11-16-955,-11 16 836,51-61-6926,-19 24-630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0.085"/>
    </inkml:context>
    <inkml:brush xml:id="br0">
      <inkml:brushProperty name="width" value="0.025" units="cm"/>
      <inkml:brushProperty name="height" value="0.025" units="cm"/>
    </inkml:brush>
  </inkml:definitions>
  <inkml:trace contextRef="#ctx0" brushRef="#br0">192 0 17585,'0'0'6486,"-6"9"-5114,-127 248 1343,85-156-2377,44-91 561,5-9-346,15-18-180,22-34-388,-2-34-129,-32 73-116,-5 17-206,0-3 455,0 1 0,0-1 0,0 1 0,1 0 0,-1 0 0,1-1 0,0 1-1,-1 0 1,1 0 0,0 0 0,1-1 0,0 6 0,0-7 13,-1 0-1,1 0 1,0 0-1,0 0 1,0 0-1,0 0 1,0 0-1,0 0 1,0 0-1,0 0 1,0 0-1,0-1 1,0 1-1,0 0 1,1-1-1,-1 1 1,0-1-1,1 1 1,-1-1-1,0 0 1,1 0-1,-1 1 1,0-1-1,1 0 1,-1 0-1,1 0 1,1-1-1,8 1 30,3 1-22,0-2 1,1 0-1,-1 0 1,16-4 0,-27 4-1,-1 1 0,1-1 0,-1 0 0,1 1 0,-1-1 0,0 0 0,1-1 0,-1 1 0,0 0 0,0-1 0,0 1 0,0-1 0,0 1 0,0-1 0,0 0 0,-1 0 0,1 0 0,-1 0 0,1 0 0,-1 0 0,0-1 0,0 1 0,0 0 0,0-1 0,0 1 0,0 0 0,-1-1 0,1 1 0,-1-1 0,1-4 0,-1 7-7,-1-1-1,1 0 1,0 1 0,-1-1-1,1 1 1,0-1 0,-1 0 0,1 1-1,0-1 1,-1 1 0,1-1-1,-1 1 1,1-1 0,-1 1-1,0 0 1,1-1 0,-1 1-1,1-1 1,-1 1 0,0 0-1,1 0 1,-1-1 0,0 1-1,1 0 1,-1 0 0,0 0-1,1 0 1,-1 0 0,0 0-1,1 0 1,-1 0 0,0 0 0,0 0-1,1 0 1,-1 0 0,0 0-1,1 1 1,-1-1 0,1 0-1,-1 0 1,0 1 0,0 0-1,-32 12-78,-25 32 14,54-42 65,1 0 0,0 0 0,0 1 0,0-1 1,1 1-1,-1 0 0,1-1 0,-1 1 1,1 0-1,1 1 0,-1-1 0,0 0 0,-1 9 1,4-12-1,-1 0 0,0-1 0,1 1 0,-1 0 0,0-1 0,1 1 0,-1-1 0,1 1 0,-1 0 0,1-1 0,0 1 0,-1-1 0,1 1 0,0-1 1,-1 1-1,1-1 0,0 0 0,-1 1 0,1-1 0,0 0 0,0 0 0,-1 1 0,1-1 0,0 0 0,0 0 0,-1 0 0,1 0 0,0 0 0,0 0 0,0 0 0,1-1 0,35 1 94,-29 0-76,6-2-34,1 0 0,0 0 0,22-8 0,-23 6-25,-1 0 0,1 1 0,0 1 0,18-1 0,-32 3 44,1 1 0,0 0 1,0-1-1,-1 1 0,1 0 0,-1-1 0,1 1 0,0 0 0,-1 0 0,0 0 0,1-1 0,-1 1 0,1 0 1,-1 0-1,0 0 0,0 0 0,0 0 0,1 0 0,-1 0 0,0 0 0,0 0 0,0 0 0,0-1 0,0 1 0,-1 0 1,1 0-1,0 0 0,0 0 0,-1 0 0,1 0 0,0 0 0,-1 0 0,0 1 0,-13 35 426,36-58-195,1 1 0,0 1 0,32-20 0,-54 39-240,-1-1-1,1 1 1,-1-1-1,1 1 0,-1 0 1,1-1-1,-1 1 1,1 0-1,-1-1 0,1 1 1,0 0-1,-1 0 1,1 0-1,0-1 0,-1 1 1,1 0-1,-1 0 1,1 0-1,0 0 0,-1 0 1,1 0-1,0 0 1,-1 1-1,1-1 0,-1 0 1,1 0-1,0 0 1,-1 1-1,1-1 0,-1 0 1,1 0-1,-1 1 1,1-1-1,0 1 0,-1-1 1,0 0-1,1 1 1,-1-1-1,1 1 0,-1-1 1,0 1-1,1-1 1,-1 1-1,0-1 0,1 2 1,2 31 14,-3-18 26,3-14-27,0 0 1,0 0-1,-1-1 1,1 1-1,0-1 1,0 0-1,0 1 1,0-1-1,0-1 0,0 1 1,0 0-1,5-2 1,43-18-98,-44 16 28,0 0 0,1 1 0,-1 0 0,1 0 0,0 1 0,-1 0-1,1 1 1,0-1 0,13 1 0,-21 2 68,1-1-1,0 1 1,-1 0 0,1-1-1,-1 1 1,1 0-1,-1 0 1,1-1 0,-1 1-1,0 0 1,1 0 0,-1 0-1,0 0 1,0 0-1,1 0 1,-1 0 0,0-1-1,0 1 1,0 0 0,0 0-1,0 0 1,-1 0 0,1 0-1,0 0 1,0 0-1,0 0 1,-1-1 0,0 3-1,-7 26 578,5-22-1191,-10 14 1920,7-18-3797,-1-4-3472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2.396"/>
    </inkml:context>
    <inkml:brush xml:id="br0">
      <inkml:brushProperty name="width" value="0.025" units="cm"/>
      <inkml:brushProperty name="height" value="0.025" units="cm"/>
    </inkml:brush>
  </inkml:definitions>
  <inkml:trace contextRef="#ctx0" brushRef="#br0">7235 316 11050,'0'0'118,"-9"-3"-49,-109-28 35,-16 7 5318,51 17-6135,-106 4 1,-21-1-1414,-484-71 5248,153 13-2448,-306-11-516,-1 40 533,-1012 48-574,1662-9-5,-362 58-1,459-44-21,0 4 0,1 5 1,2 4-1,2 5 0,-123 65 0,196-91-101,1 2 1,0 0 0,1 1-1,0 2 1,2 0 0,-35 38-1,49-48 12,0-1 1,0 1-1,0 0 0,1 0 0,1 0 0,-1 0 0,1 1 0,0-1 0,1 1 0,0 0 0,0 0 1,0 0-1,1 0 0,1 0 0,-1 0 0,1 1 0,0-1 0,1 0 0,0 0 0,1 0 0,-1 0 1,1 0-1,1 0 0,0-1 0,0 1 0,5 8 0,6 7 10,1 0-1,2 0 1,0-2-1,1 0 1,1-1 0,1-1-1,1-1 1,0-1-1,2 0 1,0-2 0,0-1-1,32 15 1,20 4 0,2-2 0,145 36 0,559 88 100,13-54 533,-456-61-97,1337 79 1519,-143-181-1916,-1125 31-168,765-84 650,-837 51-562,-296 54-51,-1-2 0,0-2 0,-1-1 0,0-2 0,-1-2 0,45-30 0,-73 43 20,-1 1 0,0-2 0,1 1 1,-2-1-1,1 0 0,-1 0 0,0-1 1,-1 1-1,0-1 0,0-1 0,0 1 1,-1-1-1,-1 0 0,1 0 0,-2 0 1,1 0-1,-1 0 0,0-1 0,-1 1 1,0-1-1,-1 1 0,0-1 0,0 1 0,-1-1 1,0 1-1,-1-1 0,0 1 0,0 0 1,-1 0-1,0 0 0,-1 0 0,0 0 1,0 1-1,-1 0 0,0-1 0,-12-12 1,-1 0 4,-1 1 0,-1 1 0,-1 1 0,0 1 0,-1 1 0,-1 1 1,-1 1-1,0 0 0,-29-10 0,-34-10 90,-117-29 0,203 63-133,-278-67 207,12 3-667,257 62-101,-1-1 0,1 0 0,0 0 0,1-1 0,-1-1 0,1 0 0,-1 0 0,-8-7 0,-3-14-5867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2.974"/>
    </inkml:context>
    <inkml:brush xml:id="br0">
      <inkml:brushProperty name="width" value="0.025" units="cm"/>
      <inkml:brushProperty name="height" value="0.025" units="cm"/>
    </inkml:brush>
  </inkml:definitions>
  <inkml:trace contextRef="#ctx0" brushRef="#br0">0 415 15791,'21'-1'341,"-1"-2"0,0 0 1,0-1-1,0-1 0,31-13 0,4 0-93,135-38-130,920-242 832,-1097 294-1207,-15 2-434,-28 0-1508,-54 3-2085,22 1 1796,-5-1-629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3.302"/>
    </inkml:context>
    <inkml:brush xml:id="br0">
      <inkml:brushProperty name="width" value="0.025" units="cm"/>
      <inkml:brushProperty name="height" value="0.025" units="cm"/>
    </inkml:brush>
  </inkml:definitions>
  <inkml:trace contextRef="#ctx0" brushRef="#br0">698 2 12268,'-24'-1'697,"-1"1"0,0 1 0,1 1 0,0 1 1,-1 2-1,1 0 0,0 1 0,1 2 0,-31 13 1,-6 10-184,1 2 1,1 3-1,2 2 1,-98 87 0,150-121-517,-1 0 0,1 1 1,0-1-1,1 1 0,-1 0 1,1 0-1,0 1 0,-4 8 1,7-13-1,0 1 1,-1-1 0,1 1 0,0 0-1,-1-1 1,1 1 0,0 0 0,0-1-1,1 1 1,-1 0 0,0-1 0,0 1-1,1 0 1,-1-1 0,1 1 0,-1-1-1,1 1 1,0-1 0,0 1 0,0-1-1,0 1 1,0-1 0,0 0 0,0 1-1,0-1 1,0 0 0,0 0 0,1 0-1,-1 0 1,1 0 0,-1 0 0,0 0-1,1-1 1,2 2 0,26 10 47,2-1 0,-1-1-1,1-2 1,1-2 0,-1 0 0,38 0 0,-11 1 76,356 34 227,-238-35-4830,-101-6-5128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5.201"/>
    </inkml:context>
    <inkml:brush xml:id="br0">
      <inkml:brushProperty name="width" value="0.025" units="cm"/>
      <inkml:brushProperty name="height" value="0.025" units="cm"/>
    </inkml:brush>
  </inkml:definitions>
  <inkml:trace contextRef="#ctx0" brushRef="#br0">1 85 5477,'0'0'14793,"4"13"-13539,3 9-855,-2 0-1,0 1 0,-1 0 0,1 32 1,1 40 391,-6-95-781,0 1 1,0-1-1,0 1 0,0-1 1,0 1-1,0-1 1,0 1-1,0-1 1,0 1-1,0-1 1,0 0-1,0 1 1,1-1-1,-1 1 0,0-1 1,0 1-1,1-1 1,-1 0-1,0 1 1,1-1-1,-1 1 1,0-1-1,1 0 0,-1 1 1,1-1-1,-1 0 1,0 0-1,1 1 1,-1-1-1,1 0 1,-1 0-1,1 0 1,-1 1-1,1-1 0,0-1 4,0 1-1,0 0 1,0-1-1,0 1 1,-1-1-1,1 1 1,0-1-1,0 0 1,-1 1-1,1-1 1,0 0-1,-1 1 1,1-1-1,-1 0 0,1 0 1,-1 0-1,1 1 1,-1-1-1,0 0 1,1-1-1,42-127 1573,-31 87-1432,35-78-1,-45 115-139,1 0 1,-1 1-1,1-1 0,1 1 0,-1 0 1,6-6-1,-8 9-9,0 0 0,0 1 1,-1-1-1,1 0 0,0 1 0,0-1 0,0 1 1,0-1-1,-1 1 0,1 0 0,0-1 0,0 1 1,0 0-1,0 0 0,0 0 0,0-1 0,0 1 1,0 0-1,0 0 0,0 1 0,0-1 0,0 0 1,0 0-1,0 0 0,0 1 0,0-1 0,0 0 0,0 1 1,0-1-1,-1 1 0,1-1 0,0 1 0,0-1 1,0 1-1,-1 0 0,1-1 0,0 1 0,-1 0 1,1-1-1,0 1 0,-1 0 0,1 0 0,0 1 1,7 13 84,-1 0 1,0 1-1,-1-1 1,-1 1 0,0 1-1,-1-1 1,2 28-1,13 43-10,-9-144-4857,-4 16 630,3-4-1975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3:49.489"/>
    </inkml:context>
    <inkml:brush xml:id="br0">
      <inkml:brushProperty name="width" value="0.025" units="cm"/>
      <inkml:brushProperty name="height" value="0.025" units="cm"/>
    </inkml:brush>
  </inkml:definitions>
  <inkml:trace contextRef="#ctx0" brushRef="#br0">0 74 3587,'0'0'2445,"10"0"-2322,287-19 2651,26 0-2158,-1 1-215,5 0-28,-166 26-277,196 33 1,96 8 810,629-41 6,-685-33-857,66-1 16,-258 31-11,332 53 1,-370-34 54,2-8 0,0-6 1,0-8-1,209-25 0,-77 3-253,-172 21-2704,-71 1 374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5.849"/>
    </inkml:context>
    <inkml:brush xml:id="br0">
      <inkml:brushProperty name="width" value="0.025" units="cm"/>
      <inkml:brushProperty name="height" value="0.025" units="cm"/>
    </inkml:brush>
  </inkml:definitions>
  <inkml:trace contextRef="#ctx0" brushRef="#br0">48 124 15567,'0'0'10105,"-8"9"-10121,7-7 17,-3 2-6,0 0-1,1 0 0,0 1 0,0-1 1,0 1-1,0 0 0,1 0 0,0 0 1,0 0-1,0 0 0,1 0 0,0 1 1,0-1-1,0 0 0,0 7 1,0 17 32,0-20 1,0 0 0,1 1 0,0-1 0,1 0 0,0 0 0,1 0 0,2 10-1,-4-19-22,0 1 0,0-1 0,0 1 0,0-1 0,1 1 0,-1-1 0,0 0 0,0 1 0,0-1 1,1 1-1,-1-1 0,0 0 0,0 1 0,1-1 0,-1 0 0,0 1 0,1-1 0,-1 0 0,0 1 0,1-1 0,-1 0 0,1 0 0,-1 1 0,1-1 0,-1 0 0,0 0 0,1 0 0,-1 0 0,1 0 0,-1 0 0,1 1 0,-1-1 0,1 0 0,-1 0 0,1 0 0,-1-1 0,1 1 0,-1 0 0,0 0 0,1 0 0,-1 0 0,1 0 0,-1 0 0,1-1 0,-1 1 0,0 0 0,1 0 0,-1-1 0,1 1 0,-1 0 0,0-1 0,1 1 0,-1 0 0,0-1 0,0 1 0,1 0 0,-1-1 0,0 1 0,0-1 0,1 1 0,-1-1 0,0 1 0,0 0 0,0-1 0,0 1 0,0-1 0,0 1 0,0-1 0,16-36 612,-15 36-576,13-53 472,-11 41-438,0 0 1,1 0 0,1 0-1,0 1 1,9-19-1,-13 30-76,-1 0 0,1 0 0,-1 0 1,1 0-1,-1 1 0,1-1 0,0 0 0,-1 0 0,1 0 0,0 1 0,0-1 0,0 0 0,0 1 0,-1-1 0,1 0 0,0 1 0,0 0 0,0-1 0,0 1 0,0-1 0,0 1 0,1 0 1,-1 0-1,0 0 0,0-1 0,0 1 0,0 0 0,0 0 0,0 1 0,2-1 0,-1 1 12,0 0 0,0 1 0,1-1 0,-1 1 0,0-1 0,-1 1 0,1 0 0,0 0-1,0 0 1,-1 0 0,1 0 0,1 3 0,5 9 62,0 1 1,10 29-1,-18-44-75,0 1 1,0 0-1,0 0 1,1 0 0,-1 0-1,0 0 1,1-1 0,-1 1-1,1 0 1,-1 0-1,1 0 1,-1 0 0,1-1-1,-1 1 1,1 0-1,0-1 1,-1 1 0,1-1-1,0 1 1,0 0-1,1 0 1,-2-1 4,1-1 0,0 1 0,-1 0 0,1 0-1,-1 0 1,1-1 0,0 1 0,-1 0 0,1-1 0,-1 1 0,1 0-1,-1-1 1,1 1 0,-1-1 0,0 1 0,1-1 0,-1 1 0,1-1-1,-1 1 1,0-1 0,1 0 0,-1 1 0,0-1 0,20-56 201,-10 26-202,-8 25-14,1 1-1,1-1 1,-1 1 0,1 0 0,0 0-1,0 1 1,9-9 0,-12 13 10,0-1-1,0 0 1,0 0 0,0 1 0,0-1 0,0 1-1,0-1 1,0 1 0,0-1 0,1 1 0,-1 0 0,0-1-1,0 1 1,0 0 0,0 0 0,1 0 0,-1 0-1,0 0 1,0 0 0,0 0 0,1 0 0,-1 1 0,0-1-1,0 0 1,0 1 0,0-1 0,0 1 0,0-1-1,0 1 1,0 0 0,0-1 0,0 1 0,0 0 0,0 0-1,0-1 1,0 1 0,-1 0 0,1 0 0,0 0-1,-1 0 1,1 0 0,0 0 0,-1 0 0,1 0 0,-1 1-1,0-1 1,1 1 0,16 58 68,-15-51-67,0 1 1,1-1 0,0 1 0,0-1-1,5 9 1,-1-44 470,-2-5-247,14-60-57,-17 84-175,0 1 0,0-1 1,1 1-1,0-1 0,0 1 1,1 0-1,0 0 0,0 1 1,0-1-1,9-7 0,-12 12 5,-1 0-1,1 0 0,0 0 0,0 0 1,1 0-1,-1 0 0,0 1 0,0-1 1,0 0-1,0 1 0,1-1 0,-1 1 1,0-1-1,1 1 0,-1 0 0,0-1 1,1 1-1,-1 0 0,0 0 1,1 0-1,-1 0 0,1 0 0,-1 0 1,0 1-1,1-1 0,-1 0 0,0 1 1,2 0-1,-1 1 5,1-1 0,-1 1 0,0 0 0,0 0 0,-1 1 0,1-1 0,0 0 0,-1 1 0,0-1 0,1 1 1,-1-1-1,0 1 0,1 2 0,2 9 21,-1-1 0,0 1 0,-1 0-1,1 19 1,-2 0-15,-1 2 620,1-57-948,4-28-6527,-3 24-1410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6.603"/>
    </inkml:context>
    <inkml:brush xml:id="br0">
      <inkml:brushProperty name="width" value="0.025" units="cm"/>
      <inkml:brushProperty name="height" value="0.025" units="cm"/>
    </inkml:brush>
  </inkml:definitions>
  <inkml:trace contextRef="#ctx0" brushRef="#br0">1 111 8840,'0'0'12620,"0"8"-11621,2 21-514,1 1 1,1-1 0,1-1 0,2 1 0,15 41-1,-21-68-462,-1-1 0,1 1 0,0 0 0,-1-1 0,1 1-1,0 0 1,0-1 0,0 1 0,0-1 0,0 0 0,0 1-1,0-1 1,0 0 0,1 1 0,-1-1 0,1 0 0,-1 0-1,1 0 1,-1 0 0,1-1 0,-1 1 0,1 0 0,2 0 0,-2-1 22,-1-1 0,1 1 0,-1-1 0,1 1 0,-1-1 1,1 0-1,-1 0 0,1 0 0,-1 0 0,1 0 1,-1 0-1,0 0 0,0 0 0,0 0 0,0-1 1,0 1-1,0 0 0,0-1 0,1-2 0,7-12 320,-1-1-1,0 0 0,6-24 0,-11 31-321,1-4 51,18-44 306,-22 57-392,1-1 1,-1 0-1,1 1 0,0-1 1,0 1-1,0-1 0,0 1 1,0-1-1,0 1 0,0 0 0,0-1 1,0 1-1,1 0 0,-1 0 1,1 0-1,-1 0 0,1 0 1,-1 0-1,1 1 0,-1-1 0,1 0 1,0 1-1,-1-1 0,1 1 1,0 0-1,-1-1 0,3 1 0,-1 1-5,-1 0-1,0 0 1,0 0-1,0 0 1,0 1-1,0-1 0,-1 0 1,1 1-1,0 0 1,0-1-1,-1 1 1,1 0-1,-1 0 0,0 0 1,0 0-1,2 4 1,19 44 67,-12-27-48,-10-21-21,1 0 0,0 0-1,0-1 1,0 1 0,0 0 0,0 0 0,1-1-1,-1 1 1,0 0 0,1-1 0,-1 0 0,1 1 0,2 1-1,-4-3 1,1 0 0,0 0 0,-1 0 0,1 0 0,-1 0 0,1 0 0,-1 0 0,1 0 0,-1 0 0,1 0 0,-1 0 0,1 0 0,-1-1 0,1 1 0,-1 0 0,1 0 0,-1 0 0,1-1 0,-1 1 0,1 0 0,-1-1 0,0 1 0,1 0 0,-1-1 0,1 1 0,-1-1 0,0 1 0,1 0 0,-1-1 0,0 1 0,1-2-1,2-5 25,1-2-1,-1 1 1,0 0-1,2-15 1,-4 19-14,4-19 14,20-70-18,-23 85-13,0 1 0,1 0 0,1 0 0,-1 0 1,1 1-1,0-1 0,1 1 0,-1 0 0,10-9 0,-13 14 1,0 0 0,-1 0-1,1 1 1,0-1-1,0 0 1,0 1 0,0-1-1,0 0 1,0 1 0,0-1-1,0 1 1,0 0-1,0-1 1,0 1 0,0 0-1,0 0 1,0 0-1,0-1 1,0 1 0,0 0-1,0 0 1,0 1 0,1-1-1,-1 0 1,0 0-1,0 0 1,0 1 0,0-1-1,0 1 1,0-1-1,1 1 1,0 1 1,0 0 0,0 0-1,0 1 1,0-1 0,-1 1-1,1-1 1,-1 1 0,1-1 0,-1 1-1,0 0 1,1 4 0,2 8 12,0 0 0,-2 0-1,2 23 1,-2-15-26,-1-12-145,0-1 0,0 1 0,-1 0 0,-1 0 1,0-1-1,-2 13 0,3-22 107,0-1 0,-1 0 0,1 1 1,0-1-1,0 0 0,0 0 0,0 1 1,-1-1-1,1 0 0,0 0 0,0 1 0,-1-1 1,1 0-1,0 0 0,0 0 0,-1 1 0,1-1 1,0 0-1,-1 0 0,1 0 0,0 0 1,-1 0-1,1 0 0,0 0 0,-1 0 0,1 0 1,0 0-1,-1 0 0,1 0 0,0 0 0,-1 0 1,1 0-1,0 0 0,-1 0 0,1 0 1,0 0-1,0 0 0,-1 0 0,1 0 0,0-1 1,-1 1-1,1 0 0,0 0 0,0 0 0,-1-1 1,1 1-1,0 0 0,0 0 0,-1-1 1,1 1-1,0 0 0,0 0 0,0-1 0,0 1 1,0 0-1,-1-1 0,1 1 0,0 0 0,0-1 1,0 1-1,0-1 0,-11-20-3564,-3-14-2935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7.088"/>
    </inkml:context>
    <inkml:brush xml:id="br0">
      <inkml:brushProperty name="width" value="0.025" units="cm"/>
      <inkml:brushProperty name="height" value="0.025" units="cm"/>
    </inkml:brush>
  </inkml:definitions>
  <inkml:trace contextRef="#ctx0" brushRef="#br0">11 0 8520,'0'0'13613,"-11"55"-12940,11-37-513,0-1-128,11-5-32,3-4-2050,6-2-1858,3-4-2466</inkml:trace>
  <inkml:trace contextRef="#ctx0" brushRef="#br0" timeOffset="1">311 116 15375,'0'0'4489,"-10"2"-3160,7-2-1296,-1 1-1,0 0 0,1 0 0,-1 0 1,1 0-1,0 1 0,-1-1 0,1 1 0,0 0 1,0 0-1,0 0 0,0 0 0,0 0 1,0 1-1,1-1 0,-1 1 0,1 0 0,0 0 1,0 0-1,0 0 0,0 0 0,0 0 1,0 0-1,1 1 0,0-1 0,-1 5 1,-3 10-12,0 1 0,-1 27 0,5-40 6,0 0 0,1 0 0,0-1 1,1 1-1,-1 0 0,1 0 0,0 0 0,0 0 1,1 0-1,0-1 0,4 11 0,-5-15-7,-1 0 0,1 0 0,-1 0 0,1 0 0,0 0 0,-1-1-1,1 1 1,0 0 0,0 0 0,-1 0 0,1-1 0,0 1 0,0-1 0,0 1 0,0 0-1,0-1 1,0 1 0,0-1 0,0 0 0,0 1 0,0-1 0,0 0 0,0 0 0,0 0-1,0 0 1,1 0 0,-1 0 0,0 0 0,1 0 0,1-1 83,-1 0-1,1 0 1,-1-1 0,1 1 0,-1-1 0,0 1-1,0-1 1,0 0 0,0 0 0,0 0-1,3-3 1,2-6 333,0 1 0,0-1 0,-1-1 0,5-12-1,0-4-50,-2 0-1,-1 0 0,-1-1 1,-1-1-1,-2 1 1,1-36-1,-7 120-261,1 58 48,1-103-286,1-1-1,0 1 0,1-1 0,0 0 1,1 1-1,-1-1 0,2 0 0,8 17 1,-12-25-41,1 0 1,0 0-1,-1 0 1,1 0-1,0 0 1,0-1-1,0 1 1,0 0 0,0 0-1,0 0 1,0-1-1,0 1 1,0 0-1,0-1 1,0 1 0,0-1-1,0 0 1,1 1-1,0-1 1,-1 0-148,0 0 1,0 0-1,0 0 0,0 0 1,0 0-1,0-1 1,0 1-1,0 0 1,0-1-1,0 1 0,0-1 1,0 1-1,0-1 1,0 1-1,0-1 0,0 0 1,0 0-1,-1 1 1,1-1-1,0 0 1,-1 0-1,2-1 0,11-25-9322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7.715"/>
    </inkml:context>
    <inkml:brush xml:id="br0">
      <inkml:brushProperty name="width" value="0.025" units="cm"/>
      <inkml:brushProperty name="height" value="0.025" units="cm"/>
    </inkml:brush>
  </inkml:definitions>
  <inkml:trace contextRef="#ctx0" brushRef="#br0">5 1 10025,'0'0'14302,"-1"9"-13501,-2 36-560,3-1 1,9 82 0,26 95 313,-25-168-485,-10-51-106,0 1 0,0-1-1,1 0 1,-1 1-1,1-1 1,0 1-1,0-1 1,-1 0-1,2 0 1,-1 0 0,0 1-1,2 1 1,-2-4-63,-1 0 0,0 0 0,1 0 0,-1 0 0,1 0 0,-1 0 0,1 0 0,-1-1 0,1 1 0,-1 0 0,1 0 0,-1 0 0,0-1 0,1 1 0,-1 0 0,1-1 0,-1 1 0,0 0 0,1-1 0,-1 1 0,0 0 0,1-1 0,-1 1 0,0-1 0,0 1 0,1 0 0,-1-1 0,0 1 0,0-1 0,0 1-1,0-1 1,0 1 0,0-1 0,1 0 0,16-67-9474,-14 58 8036,5-33-5600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8.061"/>
    </inkml:context>
    <inkml:brush xml:id="br0">
      <inkml:brushProperty name="width" value="0.025" units="cm"/>
      <inkml:brushProperty name="height" value="0.025" units="cm"/>
    </inkml:brush>
  </inkml:definitions>
  <inkml:trace contextRef="#ctx0" brushRef="#br0">1 159 2402,'0'0'13757,"2"8"-11584,0 1-1669,1 0-1,0 0 1,0-1 0,1 0-1,0 0 1,10 15 0,-12-21-424,-1-1 1,1 1-1,-1 0 1,1-1-1,-1 1 0,1-1 1,0 0-1,0 1 1,0-1-1,0 0 0,0 0 1,0 0-1,0 0 1,0-1-1,0 1 0,0-1 1,1 1-1,-1-1 1,0 0-1,0 1 1,1-1-1,-1 0 0,0-1 1,0 1-1,0 0 1,1-1-1,-1 1 0,0-1 1,0 0-1,0 1 1,0-1-1,0 0 1,0 0-1,0-1 0,0 1 1,0 0-1,-1-1 1,1 1-1,3-4 0,8-6 69,0-1-1,-1-1 0,-1 0 1,0-1-1,13-20 0,-18 25-96,-1 0 0,0-1-1,0 0 1,-1 1-1,0-1 1,-1 0-1,0-1 1,-1 1 0,0-1-1,1-12 1,-3 22-24,0 0 0,0 0 0,0-1 0,0 1 0,0 0 1,0 0-1,0 0 0,-1 0 0,1 0 0,0 0 0,-1-1 0,1 1 1,0 0-1,-1 0 0,0 0 0,1 0 0,-1 0 0,1 0 0,-1 1 1,-1-2-1,2 2-18,-1-1 0,0 1 0,1 0 0,-1 0 0,0 0 0,0 0 0,1 0 0,-1 0 1,0 0-1,1 0 0,-1 0 0,0 0 0,0 0 0,1 0 0,-1 0 0,0 1 0,1-1 0,-1 0 0,0 1 1,1-1-1,-1 0 0,1 1 0,-2 0 0,-2 1-16,1 2 1,-1-1 0,0 0-1,1 1 1,0 0 0,0-1-1,-6 10 1,-3 11-5,0 0 1,1 1-1,1 1 0,2 0 1,1 0-1,0 0 1,2 1-1,1 0 0,0 33 1,4-59 3,0 0 1,0 1-1,-1-1 0,1 1 1,1-1-1,-1 0 0,0 1 1,0-1-1,0 0 1,1 1-1,-1-1 0,1 0 1,-1 1-1,1-1 1,-1 0-1,1 0 0,0 0 1,0 1-1,-1-1 0,1 0 1,0 0-1,0 0 1,0 0-1,0 0 0,0-1 1,0 1-1,1 0 1,-1 0-1,0-1 0,0 1 1,1-1-1,-1 1 1,0-1-1,1 1 0,-1-1 1,0 0-1,1 0 0,-1 0 1,0 1-1,1-1 1,-1-1-1,1 1 0,-1 0 1,3-1-1,2 0-213,0-1 0,0 1-1,0-2 1,-1 1 0,1 0 0,-1-1 0,1 0-1,-1-1 1,6-4 0,11-12-4300,34-39 0,-16 12-4690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8.394"/>
    </inkml:context>
    <inkml:brush xml:id="br0">
      <inkml:brushProperty name="width" value="0.025" units="cm"/>
      <inkml:brushProperty name="height" value="0.025" units="cm"/>
    </inkml:brush>
  </inkml:definitions>
  <inkml:trace contextRef="#ctx0" brushRef="#br0">113 1 14029,'0'0'4292,"-8"0"-1409,5 0-2716,0 1 0,0-1 0,0 0 0,1 1 0,-1 0 0,0-1-1,0 1 1,0 0 0,1 1 0,-1-1 0,0 0 0,1 1 0,-4 2 0,3-1-80,0 1 1,0-1-1,0 1 1,0 0-1,1 0 1,0 0-1,-1 0 1,1 0-1,1 0 1,-3 7-1,-3 9-84,0 1-1,2 0 0,0 0 1,1 0-1,1 1 0,1-1 1,1 1-1,3 29 1,-2-50-4,0-1 0,0 1 0,1 0 0,-1 0 1,0 0-1,1-1 0,-1 1 0,0 0 0,1 0 1,-1-1-1,1 1 0,0 0 0,-1-1 1,1 1-1,-1-1 0,1 1 0,0-1 0,-1 1 1,1-1-1,0 1 0,0-1 0,-1 1 0,1-1 1,0 0-1,0 0 0,0 1 0,0-1 1,-1 0-1,1 0 0,0 0 0,0 0 0,0 0 1,0 0-1,0 0 0,-1 0 0,1 0 0,0-1 1,0 1-1,0 0 0,-1 0 0,2-1 1,33-16 139,4-17 14,-33 26-162,1 1 1,0 1-1,0-1 1,1 1 0,0 0-1,0 1 1,0 0-1,1 0 1,0 1-1,0 0 1,0 0-1,18-3 1,-26 6-2,0 1 0,0 0 0,0 0-1,0 0 1,0 0 0,0 0 0,0 1 0,0-1 0,0 0-1,0 0 1,0 1 0,0-1 0,0 1 0,0-1 0,0 0 0,0 1-1,-1 0 1,1-1 0,0 1 0,0 0 0,0-1 0,-1 1-1,1 0 1,0 0 0,0 1 0,0 0 19,0 1 0,0-1 0,0 1-1,0-1 1,0 1 0,-1-1 0,0 1 0,1 0 0,-1-1-1,0 4 1,-1 3 158,0-1-1,0 1 1,0-1-1,-1 1 0,-1-1 1,-3 9-1,0-4 86,-1 0 0,0-1 0,-1 0 0,0 0 0,-1-1 1,0 0-1,-15 13 0,17-18-460,0 0 1,0 0 0,0-1 0,0 0-1,-1-1 1,0 1 0,0-2 0,-1 1-1,1-1 1,-1 0 0,1-1 0,-19 3-1,27-5 158,-20-2-3254,12-9-3047,4-11-6536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9.059"/>
    </inkml:context>
    <inkml:brush xml:id="br0">
      <inkml:brushProperty name="width" value="0.025" units="cm"/>
      <inkml:brushProperty name="height" value="0.025" units="cm"/>
    </inkml:brush>
  </inkml:definitions>
  <inkml:trace contextRef="#ctx0" brushRef="#br0">1 1 16944,'0'0'480,"7"72"257,-2-20 544,6 5-352,0 1-608,1 0-257,-1-6-32,-2-9-641,-2-10-1217,-2-11-1697,-5-12-1794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9.534"/>
    </inkml:context>
    <inkml:brush xml:id="br0">
      <inkml:brushProperty name="width" value="0.025" units="cm"/>
      <inkml:brushProperty name="height" value="0.025" units="cm"/>
    </inkml:brush>
  </inkml:definitions>
  <inkml:trace contextRef="#ctx0" brushRef="#br0">6 242 15150,'-1'-11'2814,"0"9"-2701,0-5 253,0-1 0,0 1 0,1 0 0,0-1 0,0 1 0,1-1 0,0 1 0,0 0 0,0 0-1,1 0 1,0-1 0,1 1 0,0 1 0,0-1 0,5-8 0,0 6-93,-1 1 1,2 0-1,-1 0 1,1 1 0,0 0-1,1 0 1,0 1-1,0 0 1,0 1-1,0 0 1,16-4-1,-9 4-186,1 0 0,-1 1 0,1 1 0,0 1 0,-1 1 1,32 1-1,-45 0-86,1 0 1,-1 1 0,1 0-1,-1 0 1,1 0 0,-1 0 0,1 0-1,-1 1 1,0 0 0,0 0-1,0 0 1,0 1 0,0-1-1,0 1 1,-1 0 0,1 0-1,-1 0 1,0 1 0,0-1 0,0 1-1,0 0 1,-1-1 0,3 5-1,-3-2 11,0 0 0,0 0 0,0 0-1,-1 0 1,1 0 0,-2 1-1,1-1 1,-1 0 0,0 1 0,0-1-1,0 0 1,-1 0 0,0 0 0,-1 1-1,1-1 1,-5 11 0,2-11-149,1 1-1,-1-1 1,0 0 0,-1-1 0,1 1-1,-7 5 1,24-12-153,0 0-1,1 0 1,-1 1-1,0 1 1,1 0-1,20 5 1,-29-4 270,0 0 0,-1 0 0,1 0-1,0 1 1,-1 0 0,0 0 0,0 0 0,1 0 0,-2 1 0,1-1 0,0 1-1,-1 0 1,0 0 0,0 0 0,0 1 0,0-1 0,-1 1 0,0-1 0,1 1-1,1 7 1,0-2 179,-1-1 0,0 0 0,0 1 0,-1 0 0,0-1 0,-1 1 0,0 0 0,0 0-1,-1 0 1,-1 0 0,0 0 0,0 0 0,0 0 0,-2-1 0,1 1 0,-1-1 0,0 1 0,-1-1 0,0 0-1,-1 0 1,0 0 0,0-1 0,-1 0 0,0 0 0,0 0 0,-1-1 0,0 0 0,0 0 0,-9 6-1,6-5-79,-1-1 0,1 0-1,-1-1 1,0 0-1,-1-1 1,1 0 0,-1-1-1,0 0 1,0-1-1,0-1 1,-1 0 0,1 0-1,0-1 1,-1 0-1,1-2 1,-1 1 0,-16-4-1,28 4-123,0 0 0,-1 0-1,1 0 1,0 0 0,-1 0-1,1-1 1,0 1 0,-1 0-1,1-1 1,0 1 0,-1-1-1,1 0 1,0 1 0,0-1-1,0 0 1,0 0 0,0 0-1,0 0 1,0 0 0,0 0-1,0 0 1,0 0 0,0 0-1,0 0 1,1 0 0,-1 0 0,1-1-1,-1 1 1,1 0 0,-1-1-1,1 1 1,0 0 0,-1-1-1,1 1 1,0 0 0,0-1-1,0 1 1,0-2 0,2-1-370,-1 1 0,0 0 1,1 1-1,0-1 0,-1 0 1,1 0-1,1 1 0,-1-1 0,0 1 1,0-1-1,1 1 0,-1 0 1,1 0-1,0 0 0,3-1 1,22-14-4204,-1-2-3101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09.898"/>
    </inkml:context>
    <inkml:brush xml:id="br0">
      <inkml:brushProperty name="width" value="0.025" units="cm"/>
      <inkml:brushProperty name="height" value="0.025" units="cm"/>
    </inkml:brush>
  </inkml:definitions>
  <inkml:trace contextRef="#ctx0" brushRef="#br0">1 0 17617,'0'0'8263,"0"78"-7173,1-31-450,8 4-95,-2 1-225,1 1-256,8-3-32,-4-4-32,8-5-480,-2-9-706,-1-8-1376,1-13-1666,-3-11-3363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0.244"/>
    </inkml:context>
    <inkml:brush xml:id="br0">
      <inkml:brushProperty name="width" value="0.025" units="cm"/>
      <inkml:brushProperty name="height" value="0.025" units="cm"/>
    </inkml:brush>
  </inkml:definitions>
  <inkml:trace contextRef="#ctx0" brushRef="#br0">0 1 14221,'0'0'6246,"32"73"-5861,-14-26 63,-2 8 97,-2 9-417,1 4-32,-5-3-64,-2-2 0,-3-9 32,-3-10-384,1-12-129,-3-13-63,0-14-801,-3-5-2147,-8-14-3362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48.957"/>
    </inkml:context>
    <inkml:brush xml:id="br0">
      <inkml:brushProperty name="width" value="0.025" units="cm"/>
      <inkml:brushProperty name="height" value="0.025" units="cm"/>
    </inkml:brush>
  </inkml:definitions>
  <inkml:trace contextRef="#ctx0" brushRef="#br0">14 1447 4484,'0'0'11152,"-4"-8"-10768,2 4-312,0-1 0,1 0 0,0 0 0,0-1 0,0 1-1,0 0 1,1 0 0,0 0 0,0 0 0,0-1-1,1 1 1,0 0 0,0 0 0,0 0 0,2-5 0,7-18 515,20-42 1,-13 33-222,82-180 137,10 5 0,9 5 0,186-248 1,-279 419-506,-7 12-19,36-41 1,-52 64-1276,-4 4 129,-6 5-1233,-7 5-2720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0.591"/>
    </inkml:context>
    <inkml:brush xml:id="br0">
      <inkml:brushProperty name="width" value="0.025" units="cm"/>
      <inkml:brushProperty name="height" value="0.025" units="cm"/>
    </inkml:brush>
  </inkml:definitions>
  <inkml:trace contextRef="#ctx0" brushRef="#br0">11 279 11659,'-2'-13'3064,"0"5"-2615,0 0-59,0 0-1,1 0 1,0 0 0,1 1-1,-1-1 1,1 0 0,1 0-1,-1 0 1,2 0 0,-1 0-1,1 0 1,0 0 0,0 1 0,6-11-1,-1 8-110,1 0 0,0 1 0,1 0 0,0 1 0,0 0 0,1 0 0,0 1 0,0 0 0,0 1-1,1 0 1,0 0 0,1 1 0,18-5 0,-11 4-216,0 2 1,0 0-1,0 1 0,0 1 0,0 1 0,0 0 0,1 2 1,20 2-1,-36-3-45,0 1 1,-1-1-1,1 1 0,0 0 1,-1 0-1,1 0 1,-1 1-1,1-1 0,-1 1 1,0 0-1,0 0 0,1 0 1,-1 0-1,-1 1 1,1-1-1,0 1 0,0-1 1,-1 1-1,0 0 1,0 0-1,1 0 0,-2 1 1,1-1-1,0 0 1,-1 1-1,1-1 0,-1 1 1,0-1-1,0 1 1,-1 0-1,1-1 0,-1 1 1,1 0-1,-2 4 1,1 2 99,-1 1 1,-1-1-1,1 1 1,-2-1-1,0 0 1,0 0-1,-1 0 1,0 0-1,0-1 1,-1 1-1,-7 8 1,3-4-52,-2-1 1,0 0-1,-24 23 1,29-31-170,0 0 0,-1 0 0,1-1 1,-1 0-1,0 0 0,0-1 1,0 1-1,0-1 0,-1-1 1,-13 4-1,20-6-53,0 0 0,0 0 0,0 1 0,0-1 0,1 0 0,-1 0 0,0 0 0,0 0 0,0 0 0,0 0 0,0 0 0,0-1 1,0 1-1,0 0 0,0 0 0,0-1 0,0 1 0,1-1 0,-1 1 0,0 0 0,0-1 0,0 0 0,1 1 0,-1-1 0,0 1 0,1-1 0,-1 0 0,0 0 0,1 1 0,-1-1 0,1 0 0,-1 0 0,1 0 0,-1 0 1,1 1-1,0-1 0,-1-1 0,-5-22-6604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1.670"/>
    </inkml:context>
    <inkml:brush xml:id="br0">
      <inkml:brushProperty name="width" value="0.025" units="cm"/>
      <inkml:brushProperty name="height" value="0.025" units="cm"/>
    </inkml:brush>
  </inkml:definitions>
  <inkml:trace contextRef="#ctx0" brushRef="#br0">3 390 12043,'0'0'4746,"-1"-10"-1351,0 2-2937,1 0-1,0 0 1,0 0-1,0 0 1,1 0-1,0 0 1,1 0-1,0 0 1,0 0-1,0 0 0,1 0 1,6-11-1,30-35 600,-36 50-1015,0 1 1,0-1-1,1 1 0,-1 0 0,1 0 1,0 0-1,0 0 0,0 1 1,0 0-1,1 0 0,7-3 1,-11 5-43,0-1 0,-1 1 0,1 0 1,0 0-1,-1 0 0,1 0 0,0 0 0,-1 0 1,1 0-1,0 0 0,0 1 0,-1-1 1,1 0-1,-1 0 0,1 0 0,0 1 1,-1-1-1,1 0 0,-1 1 0,1-1 1,0 1-1,-1-1 0,1 1 0,-1-1 1,1 1-1,-1-1 0,0 1 0,1 0 0,7 25 28,-7 37 63,-1-54-67,-3 31-9,-15 67 0,10-72-73,3 0 0,-3 53 0,7-88 57,1 0 0,0 1 0,0-1 0,0 0 0,0 1-1,0-1 1,0 0 0,0 1 0,0-1 0,0 0 0,0 1 0,0-1 0,0 0 0,0 1 0,1-1 0,-1 0 0,0 1 0,0-1 0,0 0 0,0 1 0,1-1-1,-1 0 1,0 1 0,0-1 0,0 0 0,1 0 0,-1 1 0,0-1 0,1 0 0,-1 0 0,0 0 0,0 1 0,1-1 0,-1 0 0,1 0 0,11-7-1,12-19 58,10-23 43,51-95 0,-71 116-81,-2 0 0,0-1-1,-2-1 1,-1 0 0,6-39-1,-14 43 73,-9 41-176,-9 41-62,10-14 137,2 1 1,1 0-1,3 69 0,1-111 9,0 1 1,0 0-1,0-1 0,0 1 0,0-1 0,1 1 0,-1-1 0,0 1 0,1-1 0,-1 1 0,1-1 1,0 1-1,-1-1 0,1 0 0,0 1 0,0-1 0,0 0 0,0 0 0,0 1 0,0-1 0,0 0 1,0 0-1,0 0 0,1 0 0,0 0 0,0-1 2,-1 1-1,1-2 1,-1 1 0,1 0-1,-1 0 1,1 0 0,-1-1-1,0 1 1,1-1 0,-1 1-1,0-1 1,1 1 0,-1-1-1,0 0 1,0 0 0,0 0-1,1 1 1,-1-1 0,0 0-1,0 0 1,0-1 0,0 1-1,-1 0 1,1 0 0,0 0-1,0-1 1,0-1 0,13-21 31,-2-1 0,-1 0 0,0-1 0,-2 0 0,-1-1 0,-2 0 0,0 0 0,-2 0 0,0-1 0,-2-54 0,-7 167-335,3-58 300,0-1 0,2 1 0,5 44 0,-5-70 3,0 0 0,0-1-1,0 1 1,0 0 0,0-1 0,0 1-1,0 0 1,0 0 0,1-1 0,-1 1 0,0 0-1,1-1 1,-1 1 0,0-1 0,1 1-1,-1 0 1,1-1 0,-1 1 0,0-1-1,1 1 1,0-1 0,-1 1 0,1-1 0,-1 1-1,1-1 1,0 0 0,-1 1 0,1-1-1,0 0 1,-1 0 0,1 1 0,0-1 0,-1 0-1,1 0 1,0 0 0,-1 0 0,1 0-1,0 0 1,0 0 0,-1 0 0,1 0 0,0 0-1,-1 0 1,1-1 0,0 1 0,-1 0-1,1 0 1,0-1 0,-1 1 0,1 0 0,0-1-1,-1 1 1,1-1 0,-1 1 0,1-1-1,-1 1 1,1-1 0,-1 1 0,1-1-1,-1 0 1,1 0 0,31-37 77,19-53-3,-34 58-77,42-60-1,-58 91 2,0 1 1,0-1-1,1 1 0,-1-1 1,0 1-1,1 0 0,-1-1 0,0 1 1,1 0-1,0 0 0,-1 0 1,1 0-1,0 0 0,-1 1 0,4-2 1,-4 2-2,0 0 1,-1 0 0,1 0-1,0 0 1,0 1 0,-1-1-1,1 0 1,0 0 0,-1 1-1,1-1 1,0 0 0,-1 1-1,1-1 1,0 1 0,-1-1-1,1 1 1,-1-1 0,1 1-1,-1-1 1,1 1 0,-1 0-1,1-1 1,-1 1 0,0 0-1,1-1 1,-1 2-1,3 7-29,0 0-1,-1 0 0,0 0 0,2 18 0,-3-13 22,2 13 12,-2-18 0,-1 0 0,1 0 0,1 0 0,0 0 0,0 0 0,1 0 0,6 14 0,-9-22 1,1-1 1,-1 0-1,1 1 0,-1-1 0,1 1 1,-1-1-1,1 0 0,-1 1 0,1-1 1,-1 0-1,1 1 0,-1-1 0,1 0 1,0 0-1,-1 0 0,1 1 0,0-1 1,-1 0-1,1 0 0,-1 0 0,1 0 1,0 0-1,-1 0 0,1 0 0,0 0 1,-1-1-1,1 1 0,-1 0 0,1 0 1,0 0-1,-1-1 0,1 1 0,-1 0 1,1-1-1,-1 1 0,1 0 0,-1-1 1,1 1-1,-1-1 0,1 1 0,-1-1 1,0 1-1,1-1 0,-1 1 0,0-1 1,1 1-1,-1-1 0,0 0 1,0 1-1,1-1 0,-1 0 0,19-36 104,-18 34-93,15-34 21,-13 25-36,1 2 0,0-1 1,1 0-1,0 1 1,1 0-1,0 0 1,1 1-1,0-1 1,0 2-1,14-14 1,-21 22-3,1-1 0,-1 1 0,1-1 0,-1 1 1,1-1-1,0 1 0,-1 0 0,1-1 0,0 1 0,-1 0 0,1 0 1,0 0-1,-1-1 0,1 1 0,0 0 0,-1 0 0,1 0 0,0 0 1,-1 0-1,1 0 0,0 0 0,-1 0 0,1 0 0,0 1 0,0-1 0,-1 0 1,1 0-1,-1 1 0,1-1 0,0 0 0,-1 1 0,1-1 0,0 1 1,0 1 2,1-1 0,-1 1 0,0 0 0,0 0 0,0 0 0,-1 0 0,1 0 0,0 0 0,-1 0 0,1 0 0,-1 3 0,3 67 99,-4-61-96,1 2 18,-1-10-15,1-1 1,-1 1 0,1 0 0,0 0-1,0 0 1,0-1 0,1 1 0,-1 0 0,1 0-1,-1 0 1,1-1 0,0 1 0,1 2 0,-1-5 2,-1 0 0,1 0 0,-1 0 0,0 0 0,1 0 0,-1 0 0,1 0 0,-1-1 0,1 1 1,-1 0-1,0 0 0,1-1 0,-1 1 0,0 0 0,1 0 0,-1-1 0,0 1 0,1 0 0,-1-1 1,0 1-1,0-1 0,1 1 0,-1 0 0,0-1 0,0 1 0,0-1 0,1 1 0,-1-1 1,0 1-1,0 0 0,0-1 0,0 1 0,0-2 0,7-21 230,-6 20-192,12-41 284,-10 28-299,1 0-1,1 0 1,0 1-1,1 0 1,1 0-1,1 0 1,17-25 0,-25 39-36,0 1 0,1-1 0,-1 1 1,0-1-1,1 1 0,-1-1 0,0 1 1,1 0-1,-1-1 0,1 1 1,-1-1-1,1 1 0,-1 0 0,1 0 1,-1-1-1,1 1 0,0 0 0,-1 0 1,1-1-1,-1 1 0,1 0 0,-1 0 1,1 0-1,0 0 0,-1 0 1,1 0-1,-1 0 0,1 0 0,0 0 1,-1 0-1,1 1 0,-1-1 0,2 0 1,9 19-35,-4 29 237,-3 3 289,-1-14-1461,-3-15-3324,0-32-2300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2.446"/>
    </inkml:context>
    <inkml:brush xml:id="br0">
      <inkml:brushProperty name="width" value="0.025" units="cm"/>
      <inkml:brushProperty name="height" value="0.025" units="cm"/>
    </inkml:brush>
  </inkml:definitions>
  <inkml:trace contextRef="#ctx0" brushRef="#br0">1 265 8136,'0'-23'2756,"0"-1"0,2 1 0,1-1 0,6-24 0,-7 40-2490,1 0 0,0-1 0,0 1 0,1 0 0,0 1 0,0-1 1,1 1-1,0 0 0,0 0 0,1 0 0,0 1 0,0 0 0,1 0 0,8-6 0,-15 11-261,1 1-1,-1-1 1,1 0-1,-1 1 1,1-1-1,-1 1 1,1-1 0,0 1-1,-1-1 1,1 1-1,0-1 1,-1 1-1,1 0 1,0-1-1,0 1 1,-1 0-1,1 0 1,0 0-1,0-1 1,-1 1 0,1 0-1,0 0 1,0 0-1,0 0 1,-1 0-1,1 1 1,0-1-1,0 0 1,0 0-1,-1 0 1,1 1-1,0-1 1,0 0 0,-1 1-1,1-1 1,0 1-1,-1-1 1,1 1-1,-1-1 1,1 1-1,0-1 1,-1 1-1,1-1 1,-1 1 0,1 0-1,-1-1 1,0 1-1,1 0 1,-1 0-1,0-1 1,1 1-1,-1 0 1,0 0-1,0-1 1,0 1-1,0 0 1,0 0 0,0 0-1,0 1 1,-1 59 96,0-47-96,-12 69 328,9-60-296,0 0-1,-1 43 0,5-59-39,1 1 0,-1-1 0,1 0 0,1 0 0,0 1 0,0-1 0,0 0 0,1 0 0,0-1 1,0 1-1,0-1 0,1 1 0,5 6 0,-7-12 33,0 1 0,-1-1 1,1 0-1,0 0 0,0 0 1,0 0-1,0 0 0,0 0 0,0 0 1,0 0-1,0-1 0,0 1 1,0-1-1,0 0 0,0 0 1,0 0-1,0 0 0,1 0 1,-1 0-1,0 0 0,0-1 1,0 1-1,0-1 0,0 1 1,0-1-1,4-1 0,59-31 1035,-48 23-1171,20-14 289,-23 8-2465,-14 15 2048,0 1 0,0 0 0,0-1 0,0 1-1,0-1 1,0 1 0,0-1 0,0 1 0,0-1 0,0 1 0,0-1 0,0 1 0,0-1 0,0 1 0,0-1 0,-1 1-1,1 0 1,0-1 0,0 1 0,0-1 0,-1 1 0,1 0 0,0-1 0,-1 1 0,1 0 0,0-1 0,-1 1-1,1 0 1,0-1 0,-1 1 0,1 0 0,-1 0 0,1-1 0,-1 1 0,-15-6-7176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2.793"/>
    </inkml:context>
    <inkml:brush xml:id="br0">
      <inkml:brushProperty name="width" value="0.025" units="cm"/>
      <inkml:brushProperty name="height" value="0.025" units="cm"/>
    </inkml:brush>
  </inkml:definitions>
  <inkml:trace contextRef="#ctx0" brushRef="#br0">1 174 14350,'0'0'11723,"69"-57"-11563,-35 30-160,4 1-385,-2 1-2081,-2 3-993,-6 5-3011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3.408"/>
    </inkml:context>
    <inkml:brush xml:id="br0">
      <inkml:brushProperty name="width" value="0.025" units="cm"/>
      <inkml:brushProperty name="height" value="0.025" units="cm"/>
    </inkml:brush>
  </inkml:definitions>
  <inkml:trace contextRef="#ctx0" brushRef="#br0">1 604 11915,'0'0'6284,"11"0"-4902,-5-1-1238,1 0-1,-1 0 1,1-1 0,-1 0-1,1 0 1,-1 0 0,0-1-1,0 0 1,0 0-1,-1-1 1,1 1 0,-1-1-1,0 0 1,0-1 0,0 1-1,0-1 1,-1 0 0,0 0-1,0-1 1,5-8-1,-5 7-89,0 0 0,0 0 0,0-1-1,-1 1 1,-1-1 0,1 0 0,-1 0-1,-1 0 1,1 0 0,-1 0 0,-1 0-1,1 0 1,-2 0 0,0-13-1,1 22-35,-1-1 0,1 1 0,0-1-1,0 0 1,0 1 0,0-1-1,-1 0 1,1 1 0,0-1-1,0 0 1,-1 0 0,1 1-1,0-1 1,-1 0 0,1 0-1,0 1 1,-1-1 0,1 0 0,0 0-1,-1 0 1,1 0 0,-1 1-1,1-1 1,0 0 0,-1 0-1,1 0 1,0 0 0,-1 0-1,1 0 1,-1 0 0,1 0 0,0 0-1,-1 0 1,1 0 0,-1-1-1,1 1 1,0 0 0,-1 0-1,1 0 1,0 0 0,-1-1-1,1 1 1,0 0 0,-1 0-1,1 0 1,0-1 0,-1 1 0,1 0-1,0-1 1,0 1 0,-1 0-1,1-1 1,0 1 0,0 0-1,0-1 1,0 1 0,-1 0-1,1-1 1,0 1 0,0-1-1,0 1 1,0 0 0,0-1 0,0 1-1,0-1 1,0 1 0,0 0-1,0-1 1,-14 28-16,10-6-14,1-1 0,1 1 0,0 0 0,2 0 0,1 0 0,0 0 0,8 33 0,-9-52 9,0 1 1,1-1-1,0 0 1,-1 1-1,1-1 1,0 1-1,0-1 1,1 0-1,-1 0 1,0 0-1,1 0 0,-1 0 1,1 0-1,0 0 1,-1 0-1,1 0 1,0-1-1,0 1 1,0-1-1,1 0 1,-1 1-1,0-1 1,4 1-1,-4-2 7,0 1 0,1-1 0,-1-1-1,1 1 1,-1 0 0,0 0 0,1-1 0,-1 0 0,0 1 0,1-1 0,-1 0-1,0 0 1,0 0 0,0 0 0,0 0 0,0-1 0,0 1 0,0-1 0,0 1-1,-1-1 1,1 0 0,0 0 0,1-3 0,12-16 37,-2 0 0,-1-2 0,0 1 0,-2-2 0,0 1 0,-2-1 1,9-43-1,-2 13-23,-15 54-28,0 0-1,1 0 1,-1 0-1,0 0 1,0 0 0,0 0-1,0 0 1,0 0-1,0 0 1,1 0 0,-1 0-1,0 1 1,0-1 0,0 0-1,0 0 1,0 0-1,0-1 1,1 1 0,-1 0-1,0 0 1,0 0-1,0 0 1,0 0 0,0 0-1,0 0 1,1 0 0,-1 0-1,0 0 1,0 0-1,0 0 1,0 0 0,0 0-1,0 0 1,0-1 0,0 1-1,1 0 1,-1 0-1,0 0 1,0 0 0,0 0-1,0 0 1,0 0-1,0-1 1,0 1 0,0 0-1,0 0 1,0 0 0,0 0-1,0 0 1,0 0-1,0-1 1,0 1 0,0 0-1,0 0 1,0 0 0,3 19-214,0 28 207,-3-36 15,2-1 1,-1 1-1,1 0 1,7 18-1,-9-28 2,0 1-1,1-1 1,-1 0 0,1 1 0,0-1 0,-1 0-1,1 0 1,0 1 0,0-1 0,0 0-1,0 0 1,0 0 0,0 0 0,0 0 0,0 0-1,0 0 1,1-1 0,-1 1 0,1 0-1,0-1 6,-1 0 0,1 0 0,-1 0 0,1-1 0,-1 1 0,0-1 0,1 1 0,-1-1 0,0 1 0,1-1 0,-1 0 0,0 0 0,0 0 0,0 0 0,0 0 0,0 0 0,0 0 0,0 0 0,0 0 0,0 0 0,0 0 0,-1 0 0,1-1 0,1-1 0,10-18 254,0-1-1,-1 0 1,-2-1 0,0-1 0,-1 1-1,-2-1 1,5-31 0,-2-1 400,-3-1-1,-2-60 1,-4 68-621,0 45-133,0 6-10,0 27-74,-3 75 210,1-50-74,1-1 1,3 0-1,13 82 1,-13-128 39,-1 0 0,1 0 1,1 1-1,0-2 0,6 13 0,-8-17-13,0-1-1,0 1 0,0-1 1,0 1-1,0-1 1,0 0-1,1 1 1,-1-1-1,0 0 1,1 0-1,-1 0 1,1 0-1,0 0 1,-1 0-1,1-1 0,0 1 1,-1 0-1,1-1 1,0 0-1,0 1 1,-1-1-1,1 0 1,0 0-1,0 0 1,0 0-1,-1 0 1,1 0-1,3-1 0,-4 0-22,1 1-1,-1-1 0,0 0 0,1 0 0,-1 0 0,0 0 0,0 0 0,0 0 1,0 0-1,0 0 0,0-1 0,0 1 0,0 0 0,-1-1 0,1 1 0,0 0 1,-1-1-1,1 1 0,-1-1 0,0 1 0,1-1 0,-1 1 0,0-1 0,0 1 1,0-1-1,0 1 0,0-4 0,0 1-107,0 0-1,-1 0 1,1 0 0,-1 0 0,0 0-1,0 0 1,0 0 0,0 0 0,-4-7-1,-3 1-99,-1 1 0,0 1 0,0-1 0,-1 1 0,0 1 0,0 0 0,0 0-1,-1 1 1,0 1 0,-1-1 0,-13-3 0,-17-10-87,41 18 396,1 1-1,-1 0 1,1 0-1,-1 0 1,1-1-1,-1 1 1,1 0-1,-1-1 1,1 1-1,-1 0 0,1-1 1,0 1-1,-1 0 1,1-1-1,0 1 1,-1-1-1,1 1 1,0-1-1,0 1 1,-1-1-1,1 1 1,0-1-1,0 1 1,0-1-1,0 1 1,-1-1-1,1 1 1,0-1-1,0 1 1,0-1-1,0 0 1,12-15 996,29-9 9,-37 23-830,40-21 619,-18 11-1006,-1-2 0,36-25-1,-60 38-184,0 1-1,1-1 0,-1 0 0,0 0 0,0 0 1,0 0-1,0 0 0,-1 0 0,1 0 0,0 0 0,0-1 1,-1 1-1,1 0 0,0 0 0,-1-1 0,0 1 1,1 0-1,-1-1 0,0 1 0,1-2 0,-1-11-7709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3.752"/>
    </inkml:context>
    <inkml:brush xml:id="br0">
      <inkml:brushProperty name="width" value="0.025" units="cm"/>
      <inkml:brushProperty name="height" value="0.025" units="cm"/>
    </inkml:brush>
  </inkml:definitions>
  <inkml:trace contextRef="#ctx0" brushRef="#br0">1 0 15727,'0'0'9161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4.304"/>
    </inkml:context>
    <inkml:brush xml:id="br0">
      <inkml:brushProperty name="width" value="0.025" units="cm"/>
      <inkml:brushProperty name="height" value="0.025" units="cm"/>
    </inkml:brush>
  </inkml:definitions>
  <inkml:trace contextRef="#ctx0" brushRef="#br0">1 167 11851,'0'0'12022,"-1"14"-11936,2 57 120,4 0 1,15 80-1,-7-64 0,2 112-1,-15-172 489,0-50 538,0-26-964,1-72-245,5-1 0,33-179 0,-36 283-35,1 1 0,1-1 0,0 1-1,15-30 1,-18 43 3,-1 1 0,1 0 0,1-1 0,-1 1 0,0 0 0,1 0 0,0 0 0,0 0 0,0 1-1,0-1 1,0 1 0,0 0 0,1-1 0,-1 1 0,1 1 0,-1-1 0,1 1 0,0-1 0,0 1 0,-1 0 0,1 0 0,0 1 0,0-1 0,0 1 0,0 0 0,0 0 0,7 1-1,-8 0 5,0-1-1,0 1 1,-1 0-1,1 0 1,0 0-1,0 1 1,-1-1-1,1 1 1,-1-1-1,1 1 1,-1 0-1,0 0 1,0 0-1,0 0 1,0 0-1,0 1 1,0-1-1,-1 1 1,1-1-1,-1 1 1,1-1-1,-1 1 1,0 0-1,0 0 1,0-1-1,0 1 1,-1 0-1,1 0 1,-1 0-1,0 0 1,0 0-1,0 5 1,0 1 11,-1 0 1,1 1-1,-1-1 1,-1 0-1,0 0 0,0 0 1,-1 0-1,0 0 1,-6 11-1,-5 4-4,-1 0 1,-1-2-1,-1 0 1,0 0-1,-2-2 0,-1 0 1,0-1-1,-24 16 0,41-33-149,0 0-1,0 0 1,-1 0-1,1 0 0,-1-1 1,1 0-1,-1 0 0,1 0 1,-1 0-1,-6 1 1,10-2 43,-1 0 0,1 0 0,-1 0 0,1 0 1,-1 0-1,1-1 0,0 1 0,-1 0 1,1 0-1,-1 0 0,1 0 0,-1 0 0,1-1 1,0 1-1,-1 0 0,1 0 0,0-1 0,-1 1 1,1 0-1,0-1 0,-1 1 0,1 0 0,0-1 1,-1 1-1,1-1 0,0 1 0,0 0 0,0-1 1,-1 1-1,1-1 0,0-1-232,0 0 0,0 0 0,0 0 0,0 1 0,1-1 0,-1 0 0,1 0 0,-1 1 0,1-1 1,0 0-1,-1 1 0,3-4 0,16-20-5355,10-2-1414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4.730"/>
    </inkml:context>
    <inkml:brush xml:id="br0">
      <inkml:brushProperty name="width" value="0.025" units="cm"/>
      <inkml:brushProperty name="height" value="0.025" units="cm"/>
    </inkml:brush>
  </inkml:definitions>
  <inkml:trace contextRef="#ctx0" brushRef="#br0">49 96 4612,'0'0'15893,"-8"6"-14863,5-4-1000,0 0 1,0 0-1,0 1 1,0-1-1,1 1 0,-1 0 1,1 0-1,-1 0 1,1 0-1,0 0 1,0 1-1,1-1 0,-1 1 1,1-1-1,-1 1 1,1-1-1,0 1 0,1 0 1,-1 0-1,1-1 1,-1 1-1,1 4 0,0-1-23,1-1-1,-1 0 0,1 0 0,0 1 0,1-1 1,-1 0-1,1 0 0,5 10 0,-7-15-8,1 0 1,-1 0-1,1 0 0,0 0 0,0 0 0,0 0 0,-1 0 1,1 0-1,0 0 0,0-1 0,0 1 0,0 0 1,0-1-1,0 1 0,1 0 0,-1-1 0,0 0 1,0 1-1,0-1 0,2 1 0,-1-1 7,0-1-1,0 1 1,0 0 0,0-1-1,0 1 1,0-1-1,0 1 1,-1-1 0,1 0-1,0 0 1,0 0-1,-1 0 1,1 0 0,0 0-1,-1-1 1,3-2-1,6-6 35,-1-1-1,0 0 0,-1 0 0,0-1 0,-1 0 0,7-17 1,17-26 67,-31 54-103,0 1 0,0-1-1,1 1 1,-1-1 0,0 1-1,0-1 1,1 1 0,-1-1-1,0 1 1,1-1 0,-1 1 0,0-1-1,1 1 1,-1 0 0,0-1-1,1 1 1,-1 0 0,1-1-1,-1 1 1,1 0 0,-1 0 0,1 0-1,-1-1 1,1 1 0,-1 0-1,1 0 1,-1 0 0,1 0-1,0 0 1,-1 0 0,1 0 0,-1 0-1,1 0 1,-1 0 0,1 0-1,-1 0 1,1 0 0,-1 0 0,1 1-1,-1-1 1,1 0 0,-1 0-1,1 1 1,-1-1 0,1 0-1,-1 1 1,1-1 0,-1 0 0,0 1-1,1-1 1,-1 1 0,0-1-1,1 0 1,-1 1 0,0-1-1,1 1 1,-1-1 0,0 1 0,0-1-1,0 1 1,1-1 0,-1 1-1,0 0 1,0-1 0,0 1-1,0-1 1,0 1 0,0 0 0,12 52 528,-10-38-389,-1-11-30,0 0 1,1 1 0,-1-1-1,1 0 1,0 0 0,0 0 0,0 0-1,0 0 1,1 0 0,0-1-1,3 4 1,-5-6-80,0 0-1,0 0 1,0-1 0,1 1-1,-1 0 1,0-1 0,1 1-1,-1-1 1,0 0 0,1 0-1,-1 1 1,1-1 0,-1 0-1,0 0 1,1 0 0,-1 0-1,1 0 1,-1-1 0,0 1-1,1 0 1,-1-1 0,0 1-1,1-1 1,-1 1 0,0-1-1,0 1 1,1-1 0,-1 0-1,0 0 1,0 0 0,0 0-1,0 0 1,0 0 0,0 0-1,0 0 1,0 0 0,0 0-1,0-3 1,55-72 367,-45 57-535,2 1-1,0 1 1,0 0-1,30-27 1,-42 43 45,1 0 0,-1-1 0,0 1 0,1 0 0,-1 0 0,1 0 0,-1 0 0,1 0 0,0 1 0,-1-1 0,1 0 0,0 1 0,0-1 0,-1 1 0,1 0 0,0-1 0,0 1 0,2 0 0,-3 1-250,1 0 1,-1-1-1,0 1 0,0 0 0,1 0 1,-1 0-1,0 0 0,0 0 0,0 0 1,0 1-1,0-1 0,0 0 1,-1 0-1,1 1 0,0-1 0,-1 0 1,1 1-1,-1-1 0,1 3 0,2 1-5414,2-5-2184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5.405"/>
    </inkml:context>
    <inkml:brush xml:id="br0">
      <inkml:brushProperty name="width" value="0.025" units="cm"/>
      <inkml:brushProperty name="height" value="0.025" units="cm"/>
    </inkml:brush>
  </inkml:definitions>
  <inkml:trace contextRef="#ctx0" brushRef="#br0">1 162 12139,'0'0'6823,"1"11"-5889,7 68 18,-5 143-1,-5-121-409,2-101-549,0 0 0,0 1 0,0-1 0,0 0 0,0 1 0,0-1 0,-1 0 0,1 1 0,0-1 0,0 0-1,0 1 1,0-1 0,0 0 0,1 0 0,-1 1 0,0-1 0,0 0 0,0 1 0,0-1 0,0 0 0,0 1 0,0-1 0,1 0 0,-1 1 0,0-1 0,0 0 0,0 0-1,1 1 1,-1-1 0,0 0 0,0 0 0,1 0 0,-1 1 0,0-1 0,1 0 0,-1 0 0,0 0 0,0 0 0,1 0 0,-1 0 0,1 1 0,12-12 16,14-29 127,-24 36-193,58-104-1085,-62 112 1213,1 0 1,-1-1 0,1 1 0,0 0 0,0-1 0,1 1 0,-1-1 0,1 1 0,0-1 0,0 1 0,0-1 0,0 1 0,0-1 0,1 0 0,0 1 0,-1-1 0,1 0 0,3 3 0,-4-5-84,-1 0 1,1 0 0,0 0 0,0 0-1,0 0 1,0 0 0,0 0 0,0 0-1,0-1 1,0 1 0,0 0 0,1-1-1,-1 1 1,0 0 0,0-1 0,1 0-1,-1 1 1,0-1 0,1 0 0,-1 1 0,3-1-1,-3-1 15,1 0 1,0 1-1,0-1 0,-1 0 0,1 0 0,0 0 0,-1 0 0,1-1 0,-1 1 0,1 0 1,-1-1-1,0 1 0,0 0 0,1-1 0,-1 0 0,0 1 0,0-1 0,-1 0 0,1 1 1,1-5-1,9-21 227,0 0 0,-2-1 0,-1-1 0,-2 1 0,5-49 0,-3-146 2899,-8 187-2823,-3 118-342,0-37 135,3 0 0,1 0-1,8 49 1,-7-83-202,0 1 0,1-1 0,0 1 0,0-1 0,2 0 0,-1 0 0,1-1 0,1 1 0,0-1 0,1 0 0,-1-1 0,2 0 0,-1 0 0,2 0 0,-1-1 0,1 0 0,10 6 0,-35-40-3622,-22-21 3372,-97-79 2557,134 126-2114,0-1 0,0 0 1,0 0-1,0 1 0,0-1 0,0 0 0,0 0 0,0 0 0,0 0 0,1 0 0,-1 0 0,0 0 0,1 0 0,-1 0 0,1-1 0,-1 1 1,1 0-1,0 0 0,-1-1 0,1 1 0,0 0 0,0 0 0,0-1 0,0 1 0,0 0 0,0 0 0,0-1 0,0 1 0,0 0 0,1 0 1,-1-1-1,1 1 0,-1 0 0,1 0 0,-1 0 0,1-1 0,-1 1 0,1 0 0,0 0 0,0 0 0,0 0 0,0 0 0,-1 1 0,1-1 1,0 0-1,0 0 0,1 1 0,-1-1 0,0 0 0,0 1 0,2-2 0,9-4-128,0 1 0,0-1 1,24-6-1,-30 11 150,6-3-281,29-10-1956,-15 1-3653,-5-2-4616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6.284"/>
    </inkml:context>
    <inkml:brush xml:id="br0">
      <inkml:brushProperty name="width" value="0.025" units="cm"/>
      <inkml:brushProperty name="height" value="0.025" units="cm"/>
    </inkml:brush>
  </inkml:definitions>
  <inkml:trace contextRef="#ctx0" brushRef="#br0">0 130 3427,'10'-33'3392,"10"-30"2608,-1 29 1115,-15 36-4381,-2 9-2072,-1 13-515,-1-24-98,-4 85 1665,-22 122-1,14-121-1141,9-70-472,1-4-90,0 1-1,1-1 1,0 1 0,1-1 0,2 18-1,-2-28 21,1 0 0,-1 0 0,1 0 0,-1 0 0,1 1 0,0-2 0,0 1 0,0 0 0,0 0 0,0 0 0,0 0 0,1-1 0,-1 1 0,1 0 0,-1-1 0,1 1 0,-1-1 0,1 0 0,0 1 0,0-1 0,0 0 0,-1 0 0,1 0-1,0-1 1,0 1 0,0 0 0,1-1 0,-1 1 0,0-1 0,0 0 0,0 1 0,0-1 0,0 0 0,0 0 0,1-1 0,-1 1 0,3-1 0,6-1 175,-1-1 0,0 0 0,1 0 0,-2-1 0,1 0 0,0-1 0,13-9 0,66-49 55,-59 41-201,-24 18-717,20-16 1696,-17 8-3924,-10 0-5861,-8 4-531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49.566"/>
    </inkml:context>
    <inkml:brush xml:id="br0">
      <inkml:brushProperty name="width" value="0.025" units="cm"/>
      <inkml:brushProperty name="height" value="0.025" units="cm"/>
    </inkml:brush>
  </inkml:definitions>
  <inkml:trace contextRef="#ctx0" brushRef="#br0">1 79 12876,'0'0'7058,"2"10"-6263,42 120 347,-36-109-1123,1 0-1,1-1 0,0 0 0,21 28 0,-30-47 9,-1 0 0,1 0-1,0 0 1,-1 0 0,1 0 0,0-1 0,0 1-1,-1 0 1,1-1 0,0 1 0,0 0-1,0-1 1,0 1 0,0-1 0,0 1 0,0-1-1,0 0 1,0 1 0,0-1 0,0 0 0,0 0-1,0 0 1,0 0 0,0 0 0,0 0-1,0 0 1,0 0 0,0 0 0,0 0 0,0 0-1,0-1 1,0 1 0,0 0 0,0-1-1,0 1 1,0-1 0,0 1 0,0-1 0,0 0-1,0 1 1,-1-1 0,1 0 0,0 0-1,-1 1 1,1-1 0,0 0 0,-1 0 0,1 0-1,0-1 1,4-6 406,1-1 0,-2 0 0,1 0 1,2-11-1,-4 13-286,2-5 109,14-31 149,-3-1-1,-1 0 1,-3-1 0,9-53-1,-31 112-2407,-3 11-4519,12-15-98,0-2-3053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6.663"/>
    </inkml:context>
    <inkml:brush xml:id="br0">
      <inkml:brushProperty name="width" value="0.025" units="cm"/>
      <inkml:brushProperty name="height" value="0.025" units="cm"/>
    </inkml:brush>
  </inkml:definitions>
  <inkml:trace contextRef="#ctx0" brushRef="#br0">0 251 16207,'0'0'10859,"36"-51"-9995,8 24-191,6 1-128,7-2-161,-1 3-320,-3 3-64,-4-1-961,-8-1-2851,-9-1-3843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7.886"/>
    </inkml:context>
    <inkml:brush xml:id="br0">
      <inkml:brushProperty name="width" value="0.025" units="cm"/>
      <inkml:brushProperty name="height" value="0.025" units="cm"/>
    </inkml:brush>
  </inkml:definitions>
  <inkml:trace contextRef="#ctx0" brushRef="#br0">44 78 10634,'0'0'1751,"0"-10"374,1-4-959,1-11 197,-2-4 4425,-10 58-4096,-9 104-1133,6 1 0,9 257-1,5-375-569,0 1 0,2-2 0,0 1 0,1 0-1,0 0 1,1-1 0,11 21 0,-13-30-105,0 0 0,0 0 0,1-1 0,0 0 0,0 1 0,1-1 0,-1-1 0,1 1 0,0-1 0,1 1 0,-1-1 0,1-1 0,-1 1 0,1-1 0,0 0 0,1-1 0,-1 1 0,0-1 0,1 0 0,8 1 0,-4-2-699,0 0 0,-1 0-1,1-1 1,-1 0-1,1-1 1,0 0-1,19-6 1,22-17-6146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8.972"/>
    </inkml:context>
    <inkml:brush xml:id="br0">
      <inkml:brushProperty name="width" value="0.025" units="cm"/>
      <inkml:brushProperty name="height" value="0.025" units="cm"/>
    </inkml:brush>
  </inkml:definitions>
  <inkml:trace contextRef="#ctx0" brushRef="#br0">116 200 16624,'0'0'1687,"-4"-10"352,3 7-1911,-2-6 378,0 1 0,0 0 0,-1 0-1,-8-12 1,10 18-394,1-1-1,-1 1 1,0 0 0,0 0 0,0 0-1,0 0 1,0 0 0,0 1-1,0-1 1,-1 0 0,1 1 0,-1 0-1,1 0 1,-1 0 0,1 0 0,-1 0-1,0 0 1,1 0 0,-1 1-1,0 0 1,0-1 0,0 1 0,-4 0-1,6 1-115,-1 0-1,1-1 1,-1 1-1,1 0 1,0 0-1,-1 0 1,1 0-1,0 0 1,0 0-1,-1 0 1,1 1-1,0-1 1,0 0-1,1 1 1,-1-1-1,0 0 1,0 1-1,1-1 1,-1 1-1,0-1 1,1 1-1,0 0 1,-1-1-1,1 1 1,0-1-1,0 1 1,0 0-1,0 2 1,1 55-75,-1-50 64,0-8 11,0-1 0,0 1 0,0-1 0,0 1 0,0 0 0,0-1 0,0 1 0,0-1 0,0 1 0,0-1 0,0 1 0,0 0 0,1-1 0,-1 1 0,0-1 0,0 1 0,0-1 0,1 1 0,-1-1 0,0 1-1,1-1 1,-1 1 0,1-1 0,-1 0 0,0 1 0,1-1 0,-1 1 0,1-1 0,-1 0 0,1 0 0,-1 1 0,1-1 0,0 0 0,17-7 54,-17 6-52,0 1 0,0-1 1,0 0-1,0 0 0,0 1 0,0-1 0,0 1 0,0-1 1,0 1-1,0-1 0,0 1 0,1 0 0,-1-1 0,0 1 0,0 0 1,0 0-1,0 0 0,1 0 0,-1 0 0,0 0 0,0 0 1,0 0-1,0 0 0,1 1 0,-1-1 0,0 0 0,0 1 0,0-1 1,0 1-1,2 1 0,10 18-1,-1 0-1,-1 1 1,-1 1 0,-1-1-1,0 2 1,6 29 0,-12-43-1,8 29 136,-1 0-1,-2 0 1,-1 1-1,-3 0 1,-1 0-1,-1 0 0,-6 53 1,-7-40 1,10-50-120,1 0-1,-1 0 1,1 0 0,-1 0 0,0 0 0,0 0-1,0-1 1,0 1 0,0 0 0,0-1 0,0 1-1,0 0 1,-1-1 0,1 1 0,-1-1-1,1 0 1,-1 0 0,0 1 0,1-1 0,-1 0-1,0 0 1,-2 1 0,3-3 5,-1 1-1,1-1 1,0 1 0,-1-1-1,1 0 1,0 1 0,0-1 0,0 0-1,0 0 1,0 0 0,0 0-1,0 0 1,0 0 0,0 0-1,0 0 1,0 0 0,1 0-1,-1-1 1,0 1 0,1 0-1,-1 0 1,1-1 0,-1 1 0,1 0-1,0-1 1,0 1 0,-1-1-1,1-1 1,-6-46 12,6 48-29,-1-26-8,2 1 0,0-1 0,2 0 0,1 0 0,12-42 0,52-123 2,2-7 53,-66 184-31,0 0 0,-1 0 0,-1-1 0,0 1 1,-1-1-1,-1 1 0,0-1 0,-4-22 0,4 37-17,0 0-1,0 0 1,0 1-1,0-1 1,-1 0-1,1 0 1,0 0-1,0 1 1,-1-1-1,1 0 1,-1 1-1,1-1 1,0 0-1,-1 1 1,1-1-1,-1 0 1,0 1-1,1-1 1,-1 1-1,1-1 1,-1 1-1,0 0 1,1-1-1,-1 1 1,0-1-1,0 1 1,1 0-1,-1 0 1,0-1-1,0 1 1,0 0-1,1 0 1,-1 0-1,0 0 1,0 0-1,0 0 1,1 0-1,-1 0 1,0 0-1,0 1 1,1-1-1,-1 0 1,0 0-1,0 1 1,1-1 0,-1 0-1,0 1 1,0-1-1,1 1 1,-1-1-1,1 1 1,-1-1-1,0 1 1,1-1-1,-1 1 1,0 1-1,-30 35-93,24-25 75,0 0 0,0 1 0,1 0 0,1 0 0,0 0 0,1 1 0,1 0 0,-4 24 0,7-37-67,0 0 1,0 0 0,0 0-1,1-1 1,-1 1 0,0 0-1,0 0 1,0 0-1,1-1 1,-1 1 0,0 0-1,1 0 1,-1-1 0,1 1-1,-1 0 1,1-1-1,-1 1 1,1 0 0,0-1-1,-1 1 1,1-1 0,0 1-1,-1-1 1,1 0 0,0 1-1,-1-1 1,1 1-1,0-1 1,0 0 0,0 0-1,-1 1 1,1-1 0,0 0-1,0 0 1,0 0 0,0 0-1,-1 0 1,1 0-1,0 0 1,0 0 0,0-1-1,-1 1 1,3-1 0,37-14-5320,-7-8-633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19.317"/>
    </inkml:context>
    <inkml:brush xml:id="br0">
      <inkml:brushProperty name="width" value="0.025" units="cm"/>
      <inkml:brushProperty name="height" value="0.025" units="cm"/>
    </inkml:brush>
  </inkml:definitions>
  <inkml:trace contextRef="#ctx0" brushRef="#br0">88 1 13773,'-7'10'3256,"-4"4"-2713,2 1-1,0 0 0,0 1 0,1 0 0,1 1 0,1-1 0,0 1 0,2 0 0,0 1 0,-4 27 0,8-45-539,0 1 0,0-1 0,0 0 0,0 1 0,0-1-1,0 0 1,0 1 0,0-1 0,0 0 0,0 1 0,0-1-1,0 0 1,0 1 0,1-1 0,-1 0 0,0 1 0,0-1 0,0 0-1,0 1 1,1-1 0,-1 0 0,0 1 0,0-1 0,0 0-1,1 0 1,-1 0 0,0 1 0,0-1 0,1 0 0,-1 0-1,0 0 1,1 1 0,-1-1 0,0 0 0,1 0 0,-1 0-1,0 0 1,1 0 0,-1 0 0,0 0 0,1 0 0,17-8 126,12-18 7,-23 20-134,0 0 1,0 0 0,0 1-1,1 0 1,14-8 0,-19 12-8,1-1 1,-1 1 0,0 0 0,1-1 0,-1 2-1,0-1 1,1 0 0,-1 1 0,1-1 0,-1 1-1,1 0 1,0 0 0,-1 1 0,1-1 0,-1 1-1,0-1 1,1 1 0,4 2 0,-6-1 4,0-1 0,-1 1 0,1 0 0,0 0 0,-1 0 0,1 0 0,-1 0 1,0 0-1,1 0 0,-1 1 0,0-1 0,0 0 0,-1 1 0,1-1 0,0 0 0,-1 1 0,0-1 0,1 1 1,-1-1-1,0 1 0,0-1 0,-1 1 0,0 3 0,1 2 113,-1-1-1,0 0 1,-1 1-1,1-1 1,-1 0-1,-6 13 1,-32 45 912,36-60-1056,1 0-1,-1 0 1,0 0-1,-1-1 1,1 1-1,-1-1 0,0 0 1,0 0-1,-8 4 1,12-8-48,1 0-1,-1 0 1,1 0 0,-1 0 0,1 0-1,-1 0 1,1 0 0,-1 0 0,1 0-1,-1-1 1,1 1 0,-1 0 0,1 0-1,0 0 1,-1-1 0,1 1 0,-1 0 0,1 0-1,0-1 1,-1 1 0,1 0 0,0-1-1,-1 1 1,1-1 0,0 1 0,0 0-1,-1-1 1,1 1 0,0-1 0,0 1-1,0-1 1,-1 1 0,1-1 0,0 1-1,0 0 1,0-1 0,0 1 0,0-1 0,0 1-1,0-1 1,0 1 0,0-1 0,0 1-1,0-1 1,1 0 0,-1-28-3062,0 26 2597,5-43-5408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20.392"/>
    </inkml:context>
    <inkml:brush xml:id="br0">
      <inkml:brushProperty name="width" value="0.025" units="cm"/>
      <inkml:brushProperty name="height" value="0.025" units="cm"/>
    </inkml:brush>
  </inkml:definitions>
  <inkml:trace contextRef="#ctx0" brushRef="#br0">0 57 10025,'1'-10'5590,"4"-33"-2280,-4 43-3221,-1 0 0,0 0-1,0 0 1,0 0 0,0 0 0,0 0 0,0 0 0,0 0 0,0 0 0,1 0 0,-1 0 0,0 0 0,0 0 0,0 1 0,0-1 0,0 0 0,0 0 0,1 0 0,-1 0 0,0 0 0,0 0 0,0 0 0,0 0 0,0-1 0,0 1 0,1 0 0,-1 0 0,0 0 0,0 0 0,0 0 0,0 0 0,0 0 0,0 0-1,0 0 1,1 0 0,-1 0 0,0 0 0,0 0 0,0-1 0,0 1 0,0 0 0,0 0 0,0 0 0,0 0 0,0 0 0,0 0 0,0 0 0,0-1 0,0 1 0,0 0 0,1 0 0,-1 0 0,0 0 0,0 0 0,0 0 0,0-1 0,0 1 0,-1 0 0,10 19 919,5 31-950,8 79 513,-6 2 0,0 209 1,-8-372 276,0-218-410,19 269-844,-23-16 412,-1-1 0,1 0 1,-1 0-1,1-1 0,0 1 0,0-1 0,0 1 0,0-1 0,0-1 0,0 1 0,0 0 0,0-1 0,0 0 0,0 0 0,0 0 0,0-1 0,0 1 1,0-1-1,0 0 0,0 0 0,0 0 0,0-1 0,0 1 0,0-1 0,-1 0 0,1 0 0,-1 0 0,0-1 0,1 1 0,-1-1 0,0 0 0,4-5 1,-1 1 8,-1 0 1,0 1-1,-1-2 1,0 1-1,0 0 1,0-1-1,-1 0 1,0 1-1,-1-1 1,1-1-1,-2 1 1,1 0-1,-1 0 1,0-1-1,-1-9 1,0 17-15,0 1 1,0-1-1,0 1 1,0-1-1,0 0 1,0 1-1,0-1 1,0 1-1,0-1 1,0 1-1,0-1 1,-1 1 0,1-1-1,0 1 1,0-1-1,0 1 1,-1-1-1,1 1 1,0-1-1,-1 1 1,1 0-1,0-1 1,-1 1-1,1 0 1,-1-1-1,1 1 1,-1 0-1,1-1 1,-1 1-1,1 0 1,0 0-1,-1-1 1,0 1-1,1 0 1,-1 0-1,1 0 1,-1 0-1,1 0 1,-1 0 0,1 0-1,-1 0 1,1 0-1,-1 0 1,1 0-1,-1 0 1,1 0-1,-2 1 1,1-1-16,-1 1 1,0 0-1,1-1 0,-1 1 1,1 0-1,-1 0 1,1 0-1,-1 1 0,1-1 1,0 0-1,0 0 1,-1 1-1,0 2 0,-7 16 0,1 1 0,1 0 0,1 1-1,1-1 1,1 1 0,1 0 0,0 0-1,2 39 1,1-61 19,0 1-1,0-1 1,0 1-1,0 0 1,0-1 0,0 1-1,0-1 1,0 1-1,0-1 1,0 1-1,0 0 1,0-1 0,0 1-1,1-1 1,-1 1-1,0-1 1,0 1-1,0-1 1,1 1 0,-1-1-1,0 1 1,1-1-1,-1 1 1,1-1-1,-1 1 1,0-1 0,1 0-1,-1 1 1,1-1-1,-1 0 1,1 1 0,-1-1-1,1 0 1,0 1-1,20-10 376,16-27 217,-13 2-472,20-26-75,-42 57-59,1 0 1,0 0 0,0 0 0,0 1-1,1-1 1,-1 1 0,0-1 0,1 1-1,0 0 1,-1 1 0,1-1 0,0 1-1,6-2 1,-8 3 2,-1 0 0,0 0 0,0 0 0,1 1 0,-1-1 0,0 0 0,0 1 0,0-1 0,1 1 0,-1-1 0,0 1 0,0 0 0,0-1 0,0 1 0,0 0 0,0 0 0,0 0 0,-1 0 0,1 0 0,0 0 0,0 0 0,-1 0 0,1 0 1,-1 0-1,1 0 0,-1 0 0,1 0 0,-1 1 0,1-1 0,-1 0 0,0 0 0,0 1 0,0-1 0,0 2 0,4 48 80,-4-47-83,0 80 89,14-127 1190,-7 25-1168,17-41-46,-15 39-24,-1 1-1,-1-1 0,7-29 0,-14 47-37,0 1 1,0-1-1,1 1 0,-1-1 0,0 1 0,1 0 0,-1-1 0,1 1 0,0-1 0,0 1 0,-1 0 1,1 0-1,0-1 0,0 1 0,0 0 0,2-2 0,-3 3-3,1 0 0,0-1 0,0 1-1,-1 0 1,1 0 0,0 0 0,0-1 0,-1 1 0,1 0-1,0 0 1,0 0 0,0 0 0,-1 0 0,1 0 0,0 0 0,0 1-1,-1-1 1,1 0 0,0 0 0,0 1 0,-1-1 0,2 1-1,1 1-11,-1-1-1,1 1 1,-1 0-1,1 0 0,-1 1 1,0-1-1,0 0 0,0 1 1,0 0-1,0-1 0,-1 1 1,1 0-1,1 4 0,-3-6 25,0 0-1,0 0 1,0-1-1,1 1 1,-1 0-1,0 0 1,1-1-1,-1 1 1,0 0-1,1-1 1,-1 1-1,0 0 1,1-1-1,-1 1 1,1-1-1,-1 1 1,1-1-1,0 1 0,-1-1 1,1 1-1,0-1 1,-1 0-1,1 1 1,0-1-1,-1 0 1,1 1-1,0-1 1,-1 0-1,1 0 1,0 0-1,0 0 1,-1 0-1,1 0 1,0 0-1,0 0 1,-1 0-1,1 0 0,0 0 1,0 0-1,-1 0 1,1-1-1,0 1 1,0 0-1,-1 0 1,1-1-1,0 1 1,-1-1-1,1 1 1,-1-1-1,1 1 1,0-1-1,-1 1 1,1-2-1,39-43 217,-19 19-160,-21 25-64,1 1 0,-1-1 0,1 0 0,0 0 0,0 0 0,-1 1 0,1-1 0,0 0 0,0 1 0,0-1 0,0 1 0,0-1 0,0 1 0,0 0 0,0-1 0,0 1 0,0 0 0,0-1 0,0 1 0,0 0 0,0 0 0,0 0 0,0 0 0,0 0 0,0 0 0,0 0 0,0 1 0,0-1 0,1 0 0,0 2 4,-1-1 1,0 0-1,0 1 1,0-1 0,0 1-1,0 0 1,0-1-1,0 1 1,0 0-1,0-1 1,-1 1-1,1 0 1,-1 0-1,1 0 1,-1 1-1,2 15 147,0 0 1,-2 30-1,0-38 26,16 6 28,-12-13-3717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5:20.738"/>
    </inkml:context>
    <inkml:brush xml:id="br0">
      <inkml:brushProperty name="width" value="0.025" units="cm"/>
      <inkml:brushProperty name="height" value="0.025" units="cm"/>
    </inkml:brush>
  </inkml:definitions>
  <inkml:trace contextRef="#ctx0" brushRef="#br0">32 1 17585,'2'0'3744,"17"4"-3100,-8 3-278,0-1-1,-1 1 1,0 1 0,0 0 0,-1 0 0,0 1-1,-1 0 1,1 0 0,-2 1 0,1 0 0,6 13-1,-5-7-148,-1 1 0,0-1-1,-1 1 1,-1 0 0,0 1 0,-1 0-1,2 20 1,-4-9-86,-2 1 1,0 0-1,-2-1 0,-2 1 1,0 0-1,-15 53 0,0-22-186,-3 0-1,-32 63 1,9-46-2144,11-33-2227,-3-7-5050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3.559"/>
    </inkml:context>
    <inkml:brush xml:id="br0">
      <inkml:brushProperty name="width" value="0.025" units="cm"/>
      <inkml:brushProperty name="height" value="0.025" units="cm"/>
    </inkml:brush>
  </inkml:definitions>
  <inkml:trace contextRef="#ctx0" brushRef="#br0">52 16 8360,'0'0'10527,"2"-3"-10190,6-7 144,-24 24 47,-21 26 208,80-34-907,-38-3 164,0-1 0,0 1 0,0 0 0,0 0-1,-1 1 1,0 0 0,0 0 0,0 0 0,0 0 0,0 0-1,-1 1 1,0-1 0,0 1 0,0 0 0,0 0-1,-1 0 1,0 1 0,0-1 0,2 10 0,0 4 54,0 1-1,-1-1 1,-1 1 0,0 26 0,-2-45 4,0 1 0,0-1 0,0 1 0,0-1 0,0 0 0,-1 1 0,1-1 0,0 1 0,-1-1 0,1 0 0,-1 1 0,1-1 0,-1 0 0,0 1 0,1-1 0,-1 0 0,0 0 0,0 0 0,0 0 0,0 0 0,0 0 0,0 0 0,0 0 0,-3 1 0,2-1 36,-1 0-1,1 0 1,-1-1 0,1 1-1,-1-1 1,1 1-1,-1-1 1,1 0 0,-1 0-1,0 0 1,1-1 0,-6 0-1,2-1-11,1 1-1,-1-1 0,0 0 1,1 0-1,-1-1 1,1 0-1,0 0 0,0 0 1,0 0-1,0-1 0,-7-7 1,10 10-78,1-1 0,0 1 0,-1-1 0,1 1 0,0-1 0,0 0 0,0 1 0,0-1 0,1 0 0,-1 0 0,0 0 0,1 0 1,-1 0-1,1 1 0,0-1 0,0 0 0,-1 0 0,1-3 0,1 4-1,0-1 1,0 1 0,0-1-1,1 1 1,-1 0-1,0 0 1,0 0-1,1 0 1,-1 0 0,1 0-1,-1 0 1,1 0-1,-1 0 1,1 1-1,-1-1 1,1 0-1,0 1 1,-1 0 0,1-1-1,3 1 1,14-5 47,0-1-1,-1-1 1,0-1 0,0 0 0,-1-1 0,21-14 0,-28 16 3,1-1-1,-1 0 1,0 0 0,-1-1 0,0 0 0,0-1 0,-1 0-1,-1 0 1,1-1 0,7-16 0,-14 26-31,0-1 1,0 1-1,-1-1 1,1 1-1,0-1 1,-1 0 0,1 1-1,-1-1 1,0 0-1,1 1 1,-1-1-1,0 0 1,0 1-1,0-1 1,0 0-1,0 1 1,-1-1-1,0-2 1,1 3-2,-1 1 1,0-1 0,1 1-1,-1 0 1,0-1-1,1 1 1,-1 0-1,0-1 1,0 1-1,1 0 1,-1 0 0,0 0-1,0 0 1,0 0-1,1 0 1,-1 0-1,0 0 1,0 0-1,0 0 1,1 0 0,-1 0-1,0 1 1,0-1-1,1 0 1,-1 1-1,-1-1 1,-7 4 89,0 1 0,0 0 0,1 0 1,-13 10-1,20-14-312,-1 0-1,0 0 1,0 0 0,1 0 0,-1 1-1,1-1 1,-1 0 0,1 1 0,-1-1 0,1 1-1,0 0 1,0 0 0,0-1 0,0 1 0,0 0-1,0 0 1,1 0 0,-1 0 0,0 0 0,1 0-1,0 0 1,-1 3 0,2-4-83,1 1 1,-1-1-1,0 0 0,1 1 1,-1-1-1,0 0 1,1 0-1,0 0 0,-1 0 1,1 0-1,0-1 1,-1 1-1,1 0 0,0-1 1,0 1-1,-1-1 1,1 0-1,0 1 0,0-1 1,0 0-1,0 0 1,0 0-1,-1 0 0,4-1 1,20 1-5290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3.903"/>
    </inkml:context>
    <inkml:brush xml:id="br0">
      <inkml:brushProperty name="width" value="0.025" units="cm"/>
      <inkml:brushProperty name="height" value="0.025" units="cm"/>
    </inkml:brush>
  </inkml:definitions>
  <inkml:trace contextRef="#ctx0" brushRef="#br0">137 2 13485,'0'0'6966,"-9"-1"-5108,0 0-1571,0 1 0,0 0-1,0 1 1,1 0 0,-13 2-1,18-2-256,-1 0 0,0 0-1,1 0 1,-1 1-1,0-1 1,1 1-1,0 0 1,-1 0 0,1 0-1,0 1 1,0-1-1,0 1 1,0 0 0,1 0-1,-1-1 1,1 2-1,-4 5 1,6-9-34,0 1-1,-1-1 1,1 0 0,0 1-1,0-1 1,0 1 0,-1-1-1,1 1 1,0-1 0,0 1 0,0-1-1,0 0 1,0 1 0,0-1-1,0 1 1,0-1 0,0 1-1,0-1 1,0 1 0,0-1-1,1 1 1,-1-1 0,0 1-1,0-1 1,0 0 0,1 1 0,-1-1-1,0 1 1,0-1 0,1 0-1,-1 1 1,0-1 0,1 0-1,-1 1 1,0-1 0,1 0-1,-1 1 1,1-1 0,-1 0-1,0 0 1,1 0 0,-1 1 0,1-1-1,-1 0 1,1 0 0,-1 0-1,1 0 1,-1 0 0,1 0-1,0 0 1,31 1 33,-25-1 7,184-6-2662,-192 8 2652,1-1 1,0 0 0,-1 0-1,1 0 1,-1 1 0,1-1-1,-1 0 1,1 0 0,-1 0 0,0 0-1,0 0 1,1 0 0,-1 0-1,0 0 1,-1 1 0,-21 17 370,0-1 1,0-2 0,-2 0 0,0-1-1,-48 20 1,60-34-564,17-11-912,17-14-1747,-20 23 2698,30-31-3984,3-9-1382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4:44.709"/>
    </inkml:context>
    <inkml:brush xml:id="br0">
      <inkml:brushProperty name="width" value="0.025" units="cm"/>
      <inkml:brushProperty name="height" value="0.025" units="cm"/>
    </inkml:brush>
  </inkml:definitions>
  <inkml:trace contextRef="#ctx0" brushRef="#br0">61 0 13164,'0'0'8606,"0"11"-7469,-4 271 1938,4-272-3042,-1-1 0,0 1 1,-1-1-1,0 0 0,0 1 0,-1-1 1,0 0-1,-1-1 0,0 1 1,0 0-1,0-1 0,-12 14 0,16-22-24,0 0 0,0 0-1,0 1 1,0-1 0,0 0 0,0 0-1,0 0 1,-1 0 0,1 0-1,0 0 1,0 0 0,0 0 0,0 0-1,0 0 1,0 0 0,-1 0 0,1 0-1,0 0 1,0 0 0,0 0-1,0 0 1,0 0 0,-1 0 0,1 0-1,0 0 1,0 0 0,0 0-1,0 0 1,0 0 0,0 0 0,-1 0-1,1 0 1,0 0 0,0 0-1,0 0 1,0 0 0,0 0 0,0 0-1,0 0 1,-1-1 0,1 1-1,0 0 1,0 0 0,0 0 0,0 0-1,0 0 1,0 0 0,0 0-1,0-1 1,0 1 0,0 0 0,0 0-1,0 0 1,0 0 0,0 0-1,0-1 1,0 1 0,0 0 0,0 0-1,0 0 1,0 0 0,-3-18 187,2-23-204,1 38 21,0-14-15,-1 15-9,1-1-1,0 0 1,0 1-1,0-1 1,0 0 0,0 1-1,1-1 1,-1 0-1,3-4 1,-3 6-3,1 0 0,0 0 0,0 0 0,0 0 0,0 1 0,1-1 0,-1 0 0,0 0 0,0 1 0,0-1 0,1 1 0,-1-1 0,0 1 0,1-1 0,-1 1 0,0 0 0,1 0 0,-1 0 1,0 0-1,1 0 0,-1 0 0,3 0 0,48 3-81,-31-1 115,0-1 0,29-3 0,-45 2-8,1-1 0,-1 0 0,1 0 0,-1-1 0,1 0 0,-1 0 0,0 0 0,0 0 0,0-1 0,0 0 0,0 0 0,-1 0 0,7-6 0,-9 8-1,-1 0-1,0 0 1,0 0 0,0 0-1,0 0 1,0-1-1,0 1 1,0 0 0,0 0-1,-1-1 1,1 1 0,0 0-1,-1-1 1,1 1-1,-1-1 1,0 1 0,1-1-1,-1 1 1,0-1-1,0 1 1,0-1 0,0 1-1,0-1 1,0 1 0,0-1-1,-1 1 1,1-1-1,0 1 1,-1-1 0,1 1-1,-1 0 1,-1-3-1,0 2-13,1 0 0,-1 0 0,0 1-1,0-1 1,0 1 0,0-1 0,0 1-1,-1 0 1,1-1 0,0 1 0,-1 0-1,1 1 1,0-1 0,-1 0-1,1 1 1,-1-1 0,1 1 0,-5 0-1,1 0-13,1 1-1,-1 0 0,0 0 0,1 1 1,-1 0-1,1 0 0,0 0 0,-1 0 1,1 1-1,0 0 0,1 0 1,-1 1-1,0-1 0,1 1 0,0 0 1,0 0-1,0 0 0,0 0 0,1 1 1,-1 0-1,1 0 0,1 0 0,-1 0 1,0 0-1,1 0 0,0 1 0,1-1 1,-1 1-1,1-1 0,-1 10 0,2-14 15,0 0 0,0 0 0,0 0 0,0 0 0,0 0-1,0 1 1,0-1 0,0 0 0,1 0 0,-1 0-1,0 0 1,1 0 0,-1 0 0,1 0 0,-1 0-1,1 0 1,-1 0 0,1 0 0,0 0 0,0-1-1,-1 1 1,1 0 0,0 0 0,0-1 0,0 1-1,0 0 1,2 0 0,0 0 13,0 1 1,1-1-1,0 0 1,-1-1-1,1 1 0,-1-1 1,1 1-1,7-2 0,1 0 17,1 0 0,0-1 0,-1-1 0,15-4 0,19-15-382,-38 17 244,1 0-1,-1 1 0,1 0 0,0 0 1,0 1-1,0 1 0,19-4 0,-28 6 105,0 0 0,1 1 0,-1-1 0,0 0 0,0 1 0,0-1 1,1 0-1,-1 1 0,0-1 0,0 0 0,0 1 0,0-1 0,0 1 0,0-1 0,1 0 0,-1 1 0,0-1 0,0 0 0,0 1 0,0-1 0,0 1 0,-1-1 1,1 0-1,0 1 0,0-1 0,0 0 0,0 1 0,0-1 0,0 1 0,-1-1 0,1 0 0,0 1 0,0-1 0,0 0 0,-1 0 0,1 1 0,-7 12 200,6-12-157,1-1-1,-1 1 1,1-1-1,-1 1 1,1-1-1,0 1 1,-1-1-1,1 1 1,-1-1-1,1 1 1,0-1-1,0 1 1,-1-1-1,1 1 1,0 0-1,0-1 1,0 1-1,-1 0 1,1-1-1,0 1 1,0 0-1,0-1 1,0 1-1,0-1 1,0 1-1,1 0 1,-1-1-1,0 1 1,0 0-1,1 0 1,18-4 440,36-27-459,-49 27-36,-6 3 14,6-4-115,-1 1 1,1 0-1,-1 0 0,1 1 1,0 0-1,0 0 1,0 0-1,1 0 0,10 0 1,-17 2 122,1 0 0,0 0-1,-1 0 1,1 1 0,-1-1 0,1 0 0,-1 0 0,1 1 0,0-1 0,-1 0 0,1 1 0,-1-1 0,0 0 0,1 1-1,-1-1 1,1 1 0,-1-1 0,0 1 0,1-1 0,-1 1 0,0-1 0,1 1 0,-1-1 0,0 1 0,0 0 0,0-1-1,1 1 1,-1-1 0,0 1 0,0 0 0,0-1 0,0 1 0,0-1 0,0 1 0,0 0 0,0-1 0,0 1 0,-1-1-1,1 1 1,0 0 0,0-1 0,0 1 0,-1-1 0,1 1 0,-1 0 18,1-1 1,0 1-1,-1-1 0,1 1 1,0-1-1,0 1 0,0-1 0,-1 1 1,1 0-1,0-1 0,0 1 1,0-1-1,0 1 0,0-1 1,0 1-1,0 0 0,0-1 0,0 1 1,0-1-1,1 1 0,-1-1 1,0 1-1,0-1 0,0 1 1,1-1-1,-1 1 0,0-1 0,1 1 1,-1-1-1,0 1 0,1-1 1,-1 1-1,0-1 0,1 0 1,-1 1-1,1-1 0,-1 0 1,1 1-1,-1-1 0,1 0 0,-1 0 1,1 1-1,-1-1 0,1 0 1,0 0-1,-1 0 0,1 0 1,-1 0-1,1 0 0,-1 0 0,1 0 1,0 0-1,-1 0 0,1 0 1,-1 0-1,1 0 0,-1 0 1,1 0-1,-1-1 0,1 1 1,-1 0-1,2-1 0,5-2 152,0 0 0,0 0 0,-1-1 1,1 0-1,9-8 0,-12 8-299,0 1 0,1 0 1,-1-1-1,1 2 0,0-1 1,0 0-1,0 1 0,0 0 0,1 0 1,-1 1-1,10-2 0,-12 44-3555,-3-37 2964,2 8-2609,7-6-2835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05.937"/>
    </inkml:context>
    <inkml:brush xml:id="br0">
      <inkml:brushProperty name="width" value="0.025" units="cm"/>
      <inkml:brushProperty name="height" value="0.025" units="cm"/>
    </inkml:brush>
  </inkml:definitions>
  <inkml:trace contextRef="#ctx0" brushRef="#br0">1 2813 10378,'0'0'443,"5"-8"-406,2-1-22,0 0-1,1 0 0,0 1 0,1 0 1,0 0-1,0 1 0,0 0 0,13-7 1,99-50 165,-72 40-163,76-35 4,3 6 1,1 6-1,140-33 0,414-63 120,-637 134-111,77-14 101,604-102 385,-486 94-357,255 1 1,-13 29-79,720-20 1306,596 3-298,-683 34-720,-1-39-236,-133-49 21,-736 35-4,469-132 0,-417 69 453,-5-12 1,-5-14-1,-5-11 0,-7-13 0,490-355 0,-705 458-539,98-96 0,-141 124-95,0-1 0,-2-1 0,0 0 1,-1-1-1,-2-1 0,0 0 0,-1-1 1,16-48-1,-26 64-553,1 0 0,-2-1 0,1 1 0,-1 0 0,0-1 0,-1 1 0,0 0 0,-1-1 0,-1-12 0,-18-30-6911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8.728"/>
    </inkml:context>
    <inkml:brush xml:id="br0">
      <inkml:brushProperty name="width" value="0.025" units="cm"/>
      <inkml:brushProperty name="height" value="0.025" units="cm"/>
    </inkml:brush>
  </inkml:definitions>
  <inkml:trace contextRef="#ctx0" brushRef="#br0">131 114 10314,'0'0'3459,"1"-8"187,5-53 2675,-6 61-6286,0 0 0,0 0 0,0-1 1,0 1-1,0 0 0,0 0 0,0-1 0,0 1 1,0 0-1,0-1 0,0 1 0,0 0 0,0 0 1,-1-1-1,1 1 0,0 0 0,0 0 1,0-1-1,0 1 0,0 0 0,-1 0 0,1 0 1,0-1-1,0 1 0,0 0 0,-1 0 0,1 0 1,0 0-1,0-1 0,-1 1 0,1 0 0,0 0 1,0 0-1,-1 0 0,1 0 0,0 0 0,0 0 1,-1 0-1,1 0 0,0 0 0,0 0 0,-1 0 1,1 0-1,0 0 0,-1 0 0,-16 8 248,-12 16-456,22-15 160,-41 55 69,44-58-37,0 0 0,1 0 0,-1 0 0,2 0 0,-1 1 0,1 0 0,0-1 0,-2 14 0,3-19-13,1-1 1,0 1-1,0-1 0,0 1 1,0 0-1,1-1 0,-1 1 1,0-1-1,0 1 0,0-1 1,0 1-1,0-1 0,1 1 1,-1-1-1,0 1 0,1-1 1,-1 0-1,0 1 0,0-1 1,1 1-1,-1-1 0,1 0 1,-1 1-1,0-1 0,1 0 1,-1 1-1,1-1 0,-1 0 1,1 0-1,-1 1 1,1-1-1,-1 0 0,2 0 1,23 0 333,24-17 145,-36 9-415,0-1-1,-1 0 1,0-1 0,-1 0 0,1-1-1,-2-1 1,0 1 0,0-2 0,-1 1-1,-1-1 1,0-1 0,-1 1-1,0-1 1,-1-1 0,6-19 0,-12 33 15,-2 8-89,1 0 0,-1 0-1,-1 0 1,1 0 0,-1-1-1,-1 1 1,1-1 0,-6 8 0,-6 13 47,11-18-6,0 0 0,1 0 0,0 0 0,1 0 0,-2 11 0,3-18-31,1 0 1,0 1 0,0-1 0,0 0 0,0 1 0,0-1-1,0 0 1,1 0 0,-1 1 0,1-1 0,0 0 0,-1 0-1,1 0 1,0 0 0,0 0 0,1 0 0,-1 0 0,0 0-1,1 0 1,-1 0 0,1-1 0,-1 1 0,1-1 0,0 1-1,0-1 1,3 3 0,6 1-206,-1 0-1,1 0 1,0-1-1,0-1 1,22 4 0,-24-5-1540,0-1-1,0-1 1,1 0 0,14-1 0,2-5-9370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0.070"/>
    </inkml:context>
    <inkml:brush xml:id="br0">
      <inkml:brushProperty name="width" value="0.025" units="cm"/>
      <inkml:brushProperty name="height" value="0.025" units="cm"/>
    </inkml:brush>
  </inkml:definitions>
  <inkml:trace contextRef="#ctx0" brushRef="#br0">72 1 16015,'0'0'2039,"-8"8"-1200,-1 4-745,1 0 1,0 0 0,0 1 0,-6 15 0,11-23-39,1 1 1,0-1 0,0 0-1,0 1 1,0 0-1,1-1 1,0 1-1,0 0 1,1-1 0,0 1-1,0 0 1,0 0-1,1 0 1,-1-1-1,1 1 1,2 7 0,-2-12-34,-1 0 1,1 0 0,-1 0 0,1 0-1,0 0 1,-1 0 0,1 0 0,0 0-1,0 0 1,-1 0 0,1 0 0,0 0-1,0 0 1,0-1 0,0 1 0,0 0-1,0-1 1,1 1 0,-1-1 0,0 1-1,0-1 1,0 1 0,0-1 0,1 0-1,-1 0 1,0 1 0,0-1 0,1 0-1,-1 0 1,0 0 0,0-1 0,1 1-1,-1 0 1,0 0 0,0-1 0,0 1-1,1-1 1,-1 1 0,0-1 0,0 1-1,0-1 1,0 0 0,1 0 0,4-3 259,-1 0 1,1 0 0,-1 0 0,0-1 0,0 0 0,6-8 0,1-3 64,-2 0 0,1 0-1,-2-1 1,0-1 0,11-29 0,-22 65-368,0 1 0,3 30 0,-1-22 43,0-17-22,0 33-26,8 68 1,-6-96 17,2 0 1,-1 0-1,2 0 1,0-1-1,1 0 0,0 0 1,1 0-1,10 14 1,-14-24 23,0 1-1,-1-1 1,1 0 0,-1 1 0,0 0-1,-1-1 1,1 1 0,-1 0-1,0 0 1,0 0 0,-1 0 0,1 0-1,-1 0 1,0 0 0,0 0-1,-1 0 1,0 0 0,0 0 0,0-1-1,-2 6 1,2-6-5,-1-1 1,1 0-1,-1 0 0,0 0 1,0 0-1,-1-1 1,1 1-1,0-1 0,-1 1 1,0-1-1,1 0 0,-1 0 1,0 0-1,0 0 1,0 0-1,0-1 0,-1 1 1,1-1-1,0 0 1,-1 0-1,1 0 0,-1 0 1,1-1-1,0 0 0,-1 1 1,0-1-1,1 0 1,-7-1-1,7 0-33,0 1 0,0-1-1,-1 0 1,1 1 0,0-1 0,0-1 0,0 1 0,0 0-1,0-1 1,0 0 0,0 1 0,1-1 0,-1 0 0,0-1-1,1 1 1,0 0 0,-4-5 0,2 2-3,1-1 1,0 0-1,0 1 1,0-1-1,0-1 1,1 1-1,0 0 0,-2-11 1,2 5-208,1 0 0,0-1 0,0 1-1,1-1 1,1 1 0,0-1 0,1 1 0,0 0 0,5-16 0,4 4-1685,1 0 0,0 1 0,18-23 0,-15 21-1150,16-23-4670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06.706"/>
    </inkml:context>
    <inkml:brush xml:id="br0">
      <inkml:brushProperty name="width" value="0.025" units="cm"/>
      <inkml:brushProperty name="height" value="0.025" units="cm"/>
    </inkml:brush>
  </inkml:definitions>
  <inkml:trace contextRef="#ctx0" brushRef="#br0">433 0 14606,'1'15'174,"-1"-1"1,-1 0-1,0 0 0,-1 0 1,-5 19-1,-7 2-156,-2 0-1,-2-1 0,-1-1 1,-24 31-1,-99 114 31,8-12 335,128-158-269,1 0 1,-1 0-1,1 1 0,-5 14 1,9-21-107,0-1 0,1 0 0,-1 1 0,1-1 1,-1 0-1,1 1 0,0-1 0,0 1 0,-1-1 1,1 1-1,0-1 0,0 1 0,0-1 0,0 1 0,1-1 1,-1 0-1,0 1 0,1-1 0,-1 1 0,1-1 1,-1 0-1,1 1 0,0-1 0,-1 0 0,1 0 1,0 1-1,0-1 0,0 0 0,0 0 0,0 0 1,0 0-1,0 0 0,0 0 0,1-1 0,-1 1 1,0 0-1,0 0 0,1-1 0,-1 1 0,3 0 0,11 2 4,0 0-1,0-1 0,1-1 1,-1 0-1,0-1 0,1-1 1,22-3-1,110-28 0,-133 28-29,279-78-1111,-99 15-3265,-67 16-1767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0.200"/>
    </inkml:context>
    <inkml:brush xml:id="br0">
      <inkml:brushProperty name="width" value="0.025" units="cm"/>
      <inkml:brushProperty name="height" value="0.025" units="cm"/>
    </inkml:brush>
  </inkml:definitions>
  <inkml:trace contextRef="#ctx0" brushRef="#br0">7 17 9897,'-6'-17'7560,"7"22"-3107,14 29-2933,41 72-318,23 37-1107,-59-120-984,-15-20-5460,-5-12 487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0.561"/>
    </inkml:context>
    <inkml:brush xml:id="br0">
      <inkml:brushProperty name="width" value="0.025" units="cm"/>
      <inkml:brushProperty name="height" value="0.025" units="cm"/>
    </inkml:brush>
  </inkml:definitions>
  <inkml:trace contextRef="#ctx0" brushRef="#br0">0 252 17424,'0'0'8606,"0"-9"-7981,0 3-574,1 1 0,-1-1 0,1 1 0,0 0 0,1-1 0,-1 1 0,1 0 1,0 0-1,0 0 0,1 0 0,-1 0 0,1 1 0,0-1 0,1 1 1,-1-1-1,1 1 0,-1 0 0,8-5 0,9-10-141,10-10-497,1 1-1,47-32 1,-57 52-3421,-21 8 3785,1 0 0,-1 0 0,1 0-1,-1 0 1,1 0 0,-1 0 0,1 0-1,-1 1 1,0-1 0,1 0 0,-1 0-1,1 0 1,-1 1 0,0-1 0,1 0-1,-1 1 1,0-1 0,1 0-1,-1 1 1,0-1 0,0 0 0,1 1-1,-1-1 1,0 1 0,0-1 0,1 0-1,-1 1 1,0-1 0,0 1 0,0-1-1,0 1 1,0-1 0,0 1 0,0-1-1,0 1 1,0-1 0,0 0 0,0 1-1,0-1 1,0 1 0,0-1-1,-1 1 1,0 19-5249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0.892"/>
    </inkml:context>
    <inkml:brush xml:id="br0">
      <inkml:brushProperty name="width" value="0.025" units="cm"/>
      <inkml:brushProperty name="height" value="0.025" units="cm"/>
    </inkml:brush>
  </inkml:definitions>
  <inkml:trace contextRef="#ctx0" brushRef="#br0">0 223 16528,'0'0'7623,"40"-51"-5349,-19 19-1089,4-3-704,0 0-417,-2 8-64,0 3-96,-6 10-993,-1 9-1410,-9 5-832,-5 13-7527</inkml:trace>
  <inkml:trace contextRef="#ctx0" brushRef="#br0" timeOffset="1">63 322 12684,'0'0'5862,"0"55"-3620,5-48-769,13-7-224,3 0 64,1-4-768,5-11-417,-2-3-64,1-3-352,-1-4-1730,2-2-929,-5-2-2466,-4-2-2370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1.240"/>
    </inkml:context>
    <inkml:brush xml:id="br0">
      <inkml:brushProperty name="width" value="0.025" units="cm"/>
      <inkml:brushProperty name="height" value="0.025" units="cm"/>
    </inkml:brush>
  </inkml:definitions>
  <inkml:trace contextRef="#ctx0" brushRef="#br0">0 234 13677,'0'0'10063,"2"10"-10058,-2-6-8,11 41-82,-10-43 82,-1 0 0,1 0 0,-1 0 0,1-1 0,0 1 0,0 0 0,0-1 0,0 1-1,0-1 1,0 1 0,0-1 0,1 0 0,-1 1 0,1-1 0,-1 0 0,1 0 0,-1 0 0,1 0 0,-1 0 0,1 0 0,0 0 0,0-1 0,-1 1-1,1-1 1,0 1 0,2-1 0,-3 0 41,1-1 0,-1 1 0,0-1 0,1 0 0,-1 0 0,0 0 0,0 1 0,0-1 0,1 0 0,-1-1 0,0 1 0,0 0 0,-1 0-1,1 0 1,0-1 0,0 1 0,-1 0 0,1-1 0,0 1 0,-1 0 0,1-3 0,13-41 1257,-10 33-1028,7-26 223,-4 12 90,17-42 0,-23 67-576,-1 0 0,0 0 0,0 0 0,1 0-1,-1 1 1,0-1 0,1 0 0,-1 0 0,1 1 0,-1-1 0,1 0 0,0 1 0,-1-1 0,1 0 0,-1 1 0,1-1 0,0 1-1,0-1 1,-1 1 0,1-1 0,0 1 0,0 0 0,0-1 0,-1 1 0,1 0 0,0 0 0,0-1 0,0 1 0,1 0 0,-1 1 2,1-1 0,-1 1 0,1 0 0,-1 0 0,0 0 0,1 0 0,-1 0 0,0 0 0,0 0 1,0 0-1,0 0 0,0 0 0,0 0 0,1 3 0,25 54 198,-26-56-185,6 19 29,-7-17-49,1 0 0,0 0 0,0 0 0,0 0 0,1-1 0,-1 1 0,1 0 0,0 0 0,0-1 0,0 0 0,1 1-1,-1-1 1,1 0 0,6 6 0,-9-10 12,1 1 0,0-1 0,0 1 0,-1 0 0,1-1 0,0 1-1,-1-1 1,1 1 0,-1-1 0,1 0 0,-1 1 0,1-1 0,-1 0 0,1 1-1,-1-1 1,0 0 0,1 0 0,-1 1 0,0-1 0,1 0 0,-1 0 0,0 1-1,0-1 1,0-1 0,8-26 625,-8 26-535,11-70 632,-9 55-587,0-1 0,1 0 0,1 1 0,10-27 0,-14 43-147,0 0 0,0 0 0,1 1 0,-1-1 0,0 0 0,1 0 0,-1 0 0,1 0 0,-1 0 0,1 0 0,-1 0 0,1 1 0,-1-1-1,1 0 1,0 0 0,0 1 0,-1-1 0,1 0 0,0 1 0,0-1 0,0 1 0,0-1 0,0 1 0,-1 0 0,1-1 0,0 1 0,0 0 0,0 0 0,0-1 0,0 1 0,2 0 0,-1 1-4,0 0 0,0 0 1,-1 1-1,1-1 0,0 0 0,-1 1 0,1-1 1,-1 1-1,0-1 0,1 1 0,-1 0 0,0-1 1,0 1-1,1 2 0,6 14-28,0-1 0,6 25 0,-14-40 34,6 21-4,-6-18-38,1-1 1,0 1-1,1 0 0,-1 0 0,1-1 0,0 1 0,0-1 1,0 1-1,4 4 0,-5-52-2965,-1 28 1002,-1-1-1,0 1 1,-4-15-1,-8-16-6312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1.571"/>
    </inkml:context>
    <inkml:brush xml:id="br0">
      <inkml:brushProperty name="width" value="0.025" units="cm"/>
      <inkml:brushProperty name="height" value="0.025" units="cm"/>
    </inkml:brush>
  </inkml:definitions>
  <inkml:trace contextRef="#ctx0" brushRef="#br0">0 0 17713,'0'0'7783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1.932"/>
    </inkml:context>
    <inkml:brush xml:id="br0">
      <inkml:brushProperty name="width" value="0.025" units="cm"/>
      <inkml:brushProperty name="height" value="0.025" units="cm"/>
    </inkml:brush>
  </inkml:definitions>
  <inkml:trace contextRef="#ctx0" brushRef="#br0">0 0 17489,'0'0'11082,"8"12"-10836,140 230 381,-48-73-6545,-100-169 5903,11 21-2609,-11-8-2974,-4-7 206</inkml:trace>
  <inkml:trace contextRef="#ctx0" brushRef="#br0" timeOffset="1">73 487 11755,'0'0'12177,"12"-9"-10965,24-20-534,9-7 41,0-3 0,45-49-1,-89 87-814,-1 0-1,1 1 1,0-1-1,-1 0 0,1 1 1,-1-1-1,1 0 0,-1 1 1,1-1-1,-1 0 1,1 0-1,-1 0 0,0 0 1,1 1-1,-1-1 0,0 0 1,0 0-1,0 0 1,0 0-1,0 0 0,0 0 1,0 0-1,0 0 0,0 1 1,0-1-1,0 0 1,0 0-1,-1 0 0,1 0 1,0 0-1,-1 1 1,1-1-1,0 0 0,-1-1 1,-28-12-6337,23 11 5288,-22-8-7066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2.276"/>
    </inkml:context>
    <inkml:brush xml:id="br0">
      <inkml:brushProperty name="width" value="0.025" units="cm"/>
      <inkml:brushProperty name="height" value="0.025" units="cm"/>
    </inkml:brush>
  </inkml:definitions>
  <inkml:trace contextRef="#ctx0" brushRef="#br0">22 222 16400,'0'0'6854,"-21"-64"-4356,21 36-992,16-2-481,9 3-481,3 2-480,6 5-32,0 3-192,4 8-1281,-8 8-1186,2 1-640,-5 6-1057,-9 11-1922,0 2-3907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2.622"/>
    </inkml:context>
    <inkml:brush xml:id="br0">
      <inkml:brushProperty name="width" value="0.025" units="cm"/>
      <inkml:brushProperty name="height" value="0.025" units="cm"/>
    </inkml:brush>
  </inkml:definitions>
  <inkml:trace contextRef="#ctx0" brushRef="#br0">1 1 8392,'0'0'3667,"5"9"439,-1-2-3250,2 6 382,1-1-1,1 0 0,0-1 1,0 1-1,13 11 1,-19-21-1196,-1 0 1,1-1 0,0 1-1,0-1 1,0 1 0,0-1 0,0 1-1,0-1 1,0 0 0,0 0-1,1 0 1,-1 0 0,0-1-1,1 1 1,-1-1 0,0 1-1,1-1 1,-1 0 0,1 0-1,-1 0 1,1 0 0,-1 0-1,0 0 1,1-1 0,-1 1-1,0-1 1,1 0 0,-1 0-1,0 0 1,1 0 0,-1 0-1,0 0 1,0 0 0,0-1-1,0 1 1,0-1 0,-1 0-1,1 1 1,0-1 0,-1 0-1,3-4 1,0 2-19,-1-2 0,0 1 0,0 0 0,0 0-1,-1-1 1,3-9 0,12-24 1336,-16 39-1344,-1-1 1,0 1-1,1 0 0,-1 0 1,0-1-1,1 1 0,-1 0 1,0 0-1,1 0 0,-1-1 1,0 1-1,1 0 0,-1 0 0,1 0 1,-1 0-1,0 0 0,1 0 1,-1 0-1,1 0 0,-1 0 1,0 0-1,1 0 0,-1 0 1,1 0-1,-1 0 0,0 0 1,1 0-1,-1 0 0,1 1 1,-1-1-1,0 0 0,1 0 1,-1 0-1,0 1 0,1-1 1,-1 0-1,0 1 0,0-1 1,1 0-1,-1 0 0,0 1 1,0-1-1,1 0 0,-1 1 1,0-1-1,0 1 0,0-1 1,0 0-1,1 1 0,11 20 203,-12-20-170,9 21 182,-6-13-215,0-1 1,1-1-1,-1 1 1,2 0-1,-1-1 0,1 0 1,0 0-1,7 8 1,-11-15-73,0 1 1,0-1-1,-1 1 1,1-1 0,0 0-1,0 1 1,0-1-1,0 0 1,0 0 0,-1 0-1,1 0 1,0 0-1,0 0 1,0 0-1,0 0 1,0 0 0,0 0-1,0 0 1,-1-1-1,1 1 1,0 0 0,0 0-1,0-1 1,0 1-1,-1-1 1,1 1 0,0-1-1,-1 1 1,1-1-1,0 0 1,-1 1-1,1-1 1,0 0 0,-1 1-1,1-1 1,-1 0-1,1 0 1,0 0 0,17-34-4817,-18 35 4837,11-30-5288,4-4-2289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3.061"/>
    </inkml:context>
    <inkml:brush xml:id="br0">
      <inkml:brushProperty name="width" value="0.025" units="cm"/>
      <inkml:brushProperty name="height" value="0.025" units="cm"/>
    </inkml:brush>
  </inkml:definitions>
  <inkml:trace contextRef="#ctx0" brushRef="#br0">74 359 13805,'0'0'8723,"-9"-3"-5792,-29-5-1239,37 8-1657,0 0 0,0 0-1,0 0 1,0 0 0,0 0 0,0 1 0,0-1-1,0 0 1,0 1 0,0-1 0,1 1 0,-1-1-1,0 1 1,0-1 0,0 1 0,1 0-1,-1-1 1,0 1 0,1 0 0,-1-1 0,1 1-1,-1 0 1,1 0 0,-1 0 0,1 0 0,-1-1-1,1 1 1,0 0 0,-1 0 0,1 0 0,0 1-1,-4 30 59,4-30-55,-1 13-48,1 0 0,1 0-1,0 0 1,5 22 0,-6-34 3,0-1 0,1 1 1,0-1-1,-1 1 0,1-1 0,0 1 0,0-1 0,1 0 0,-1 1 0,0-1 0,1 0 0,-1 0 1,1 0-1,0 0 0,-1 0 0,1 0 0,0-1 0,0 1 0,0-1 0,1 1 0,-1-1 0,0 0 1,0 0-1,1 0 0,-1 0 0,1 0 0,-1 0 0,1-1 0,-1 1 0,1-1 0,-1 0 1,1 0-1,0 0 0,-1 0 0,3 0 0,-2-1 17,0-1 0,0 1 0,0 0 0,-1-1 0,1 0 0,0 1 0,-1-1 0,1 0 0,-1 0 0,0-1 0,0 1 0,0 0 0,0-1 0,0 0 0,0 1 0,-1-1 0,1 0 1,-1 0-1,0 1 0,0-1 0,0 0 0,0 0 0,-1 0 0,2-6 0,1-10 54,0-1 0,1-30 0,-3 9 307,-7-66 0,4 91-157,-1 0-1,0-1 1,-1 1-1,-1 1 1,-1-1-1,-13-28 1,19 45-207,0-1 0,0 0 0,0 0 0,0 0 1,0 0-1,0 0 0,0 1 0,0-1 0,0 0 1,-1 0-1,1 0 0,0 0 0,0 0 0,0 0 0,0 1 1,0-1-1,0 0 0,0 0 0,0 0 0,-1 0 0,1 0 1,0 0-1,0 0 0,0 0 0,0 0 0,0 0 0,0 0 1,-1 0-1,1 0 0,0 0 0,0 0 0,0 0 1,0 0-1,0 0 0,-1 0 0,1 0 0,0 0 0,0 0 1,0 0-1,0 0 0,0 0 0,-1 0 0,1 0 0,0 0 1,0 0-1,0 0 0,0 0 0,0 0 0,0 0 0,0 0 1,-1 0-1,1-1 0,0 1 0,0 0 0,0 0 1,0 0-1,0 0 0,0 0 0,0 0 0,0-1 0,0 1 1,0 0-1,0 0 0,0 0 0,-1 0 0,1 0 0,0 0 1,0-1-1,0 1 0,-3 19 70,2 23-160,1-29 74,-1 21 12,2 0 0,9 50 0,-9-77-11,0 1-1,1-1 0,0 0 1,0 0-1,0 0 1,1 0-1,0 0 0,1-1 1,-1 1-1,1-1 1,1 0-1,-1 0 0,1 0 1,0-1-1,0 0 1,0 0-1,13 8 0,-15-11 11,0-1-1,0 1 1,0-1-1,0 0 1,0 0-1,0-1 1,1 1-1,-1-1 1,0 1-1,1-1 1,-1 0-1,0 0 1,1-1-1,-1 1 1,0-1-1,1 1 1,-1-1-1,0 0 1,0 0-1,0-1 1,0 1-1,0 0 1,0-1-1,0 0 1,0 0-1,-1 0 1,1 0-1,-1 0 0,1-1 1,-1 1-1,0-1 1,0 1-1,2-4 1,6-7 13,-2-1 1,1 0 0,-2 0-1,0 0 1,8-25 0,-8 21 14,-2-1 0,0 0 0,0-1 1,-2 1-1,0-1 0,-2 0 0,0 1 1,-3-36-1,2 53-22,-1 1 1,1 0-1,0 0 1,0 0-1,0 0 0,-1 0 1,1 0-1,0 0 1,-1 0-1,1 0 0,-1 0 1,1 0-1,-1 0 1,0 0-1,1 0 1,-1 0-1,0 0 0,0 0 1,0 1-1,1-1 1,-1 0-1,0 1 1,0-1-1,0 0 0,0 1 1,0-1-1,0 1 1,0 0-1,-1-1 1,1 1-1,0 0 0,0 0 1,0 0-1,-2-1 1,1 2-7,0-1 0,0 1 0,0-1 0,0 1 1,0 0-1,0-1 0,0 1 0,0 0 0,1 0 0,-1 1 1,0-1-1,0 0 0,1 1 0,-1-1 0,1 0 1,0 1-1,-1 0 0,0 1 0,-5 11-2,0-1-1,1 1 1,1 1 0,0-1-1,1 1 1,0 0-1,1 0 1,1 0-1,1 0 1,0 0 0,1 1-1,2 22 1,-2-35-5,0 0-1,0-1 1,0 1 0,0 0 0,1 0 0,-1-1-1,1 1 1,0 0 0,0 0 0,0-1 0,0 1-1,0-1 1,0 1 0,1-1 0,-1 0 0,1 1-1,-1-1 1,1 0 0,0 0 0,0 0 0,0 0-1,0 0 1,1-1 0,-1 1 0,0-1 0,1 1-1,-1-1 1,1 0 0,-1 0 0,1 0 0,0 0-1,-1 0 1,1-1 0,0 1 0,-1-1 0,1 0-1,0 0 1,0 0 0,3 0 0,0-1-235,0 0 0,1 0 0,-1-1 0,0 0 0,1 0 0,-1 0 0,0-1 0,-1 0 0,1 0 1,0 0-1,-1-1 0,0 0 0,0 0 0,0 0 0,0-1 0,5-6 0,3-7-1895,-1-1 0,-1-1 0,0 0 0,-2 0 0,0-1 0,6-22 0,7-47-1833,-8 2 8681,-15 101 5693,-1 18-5024,-9 194-3943,11-205-1617,-1-15-250,0 1-1,1-1 0,0 0 1,1 1-1,-1-1 0,1 0 0,0 0 1,2 9-1,-3-14 336,0 0 0,0 1 0,0-1 0,0 0 0,0 0 0,0 0 0,0 1 0,0-1-1,0 0 1,0 0 0,0 0 0,0 1 0,0-1 0,0 0 0,0 0 0,0 0 0,1 0 0,-1 1 0,0-1 0,0 0-1,0 0 1,0 0 0,0 0 0,0 1 0,0-1 0,1 0 0,-1 0 0,0 0 0,0 0 0,0 0 0,0 0 0,1 0 0,-1 1-1,0-1 1,0 0 0,0 0 0,0 0 0,1 0 0,-1 0 0,0 0 0,0 0 0,0 0 0,1 0 0,-1 0 0,0 0-1,0 0 1,0 0 0,1 0 0,-1 0 0,0 0 0,0 0 0,0-1 0,0 1 0,1 0 0,-1 0 0,0 0 0,0 0 0,0 0-1,0 0 1,1 0 0,-1-1 0,0 1 0,3-13-4250,-3-10-1737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0.401"/>
    </inkml:context>
    <inkml:brush xml:id="br0">
      <inkml:brushProperty name="width" value="0.025" units="cm"/>
      <inkml:brushProperty name="height" value="0.025" units="cm"/>
    </inkml:brush>
  </inkml:definitions>
  <inkml:trace contextRef="#ctx0" brushRef="#br0">78 1 14510,'0'0'4772,"-9"0"-3053,7 0-1662,0 0 0,-1 0 1,1 0-1,0 0 0,-1 0 0,1 1 0,0-1 0,-1 1 0,1 0 0,0-1 0,0 1 1,-1 0-1,1 0 0,0 1 0,-2 0 0,2 1-14,0-1 0,0 1 0,0 0 0,0 0 0,0 0 0,1 0 0,-1 0 0,1 0 0,0 1 0,0-1 0,0 0 0,0 1 0,0 4 0,-3 16 114,1 1 0,1 0-1,1 0 1,2 0 0,3 28 0,-3-42-153,1 0 0,0 0 0,1 0 0,0 0 0,1 0 0,0 0 1,1-1-1,0 0 0,0 0 0,1 0 0,1-1 0,-1 0 0,13 13 1,-17-20-151,0-1 0,0 1 0,0-1 0,0 1 1,0-1-1,0 1 0,0-1 0,0 0 1,1 0-1,-1 0 0,0-1 0,1 1 0,-1 0 1,1-1-1,-1 0 0,0 1 0,1-1 0,-1 0 1,4-1-1,-4 1-396,-1 0 0,1-1 0,0 0-1,0 1 1,0-1 0,-1 0 0,1 0 0,0 0 0,-1 0 0,1-1 0,-1 1-1,1 0 1,-1 0 0,1-1 0,1-2 0,7-10-5683</inkml:trace>
  <inkml:trace contextRef="#ctx0" brushRef="#br0" timeOffset="1">183 354 545,'0'0'11114,"2"46"-7911,-2-23-769,2-2-1152,3-4-322,0-4-351,6-4-385,-2-9-96,0 0-1665,-4-19-3139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3.390"/>
    </inkml:context>
    <inkml:brush xml:id="br0">
      <inkml:brushProperty name="width" value="0.025" units="cm"/>
      <inkml:brushProperty name="height" value="0.025" units="cm"/>
    </inkml:brush>
  </inkml:definitions>
  <inkml:trace contextRef="#ctx0" brushRef="#br0">0 0 9705,'0'0'20179,"63"34"-20051,-30-30-32,7 0-96,-3-2-128,-3 0-1825,-11-1-1731,1-1-3106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3.721"/>
    </inkml:context>
    <inkml:brush xml:id="br0">
      <inkml:brushProperty name="width" value="0.025" units="cm"/>
      <inkml:brushProperty name="height" value="0.025" units="cm"/>
    </inkml:brush>
  </inkml:definitions>
  <inkml:trace contextRef="#ctx0" brushRef="#br0">1 1 21749,'0'0'320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4.715"/>
    </inkml:context>
    <inkml:brush xml:id="br0">
      <inkml:brushProperty name="width" value="0.025" units="cm"/>
      <inkml:brushProperty name="height" value="0.025" units="cm"/>
    </inkml:brush>
  </inkml:definitions>
  <inkml:trace contextRef="#ctx0" brushRef="#br0">4 870 17745,'0'0'3283,"-1"-10"-283,-1-2-2265,2 1 0,-1-1 0,2 0-1,2-22 1,-2 29-620,0 1-1,0 0 1,0-1-1,1 1 0,-1 0 1,1 0-1,0 0 1,0 0-1,0 0 1,1 1-1,-1-1 1,1 1-1,0-1 0,0 1 1,0 0-1,1 0 1,-1 0-1,1 1 1,5-4-1,-9 6-113,1-1-1,0 1 1,0-1-1,-1 1 0,1 0 1,0 0-1,0-1 1,0 1-1,0 0 1,-1 0-1,1 0 1,0 0-1,0 0 1,0 0-1,0 0 1,0 0-1,-1 0 1,1 0-1,0 1 1,0-1-1,0 0 1,-1 1-1,1-1 1,0 0-1,0 1 1,-1-1-1,2 2 1,12 24 32,-4 47 46,-9-57-61,0-3 7,0-2-26,0 1-1,1 0 0,0-1 0,1 1 1,8 19-1,-11-29 2,1-1-1,0 0 1,0 1 0,-1-1-1,1 0 1,0 0 0,0 1 0,1-1-1,-1 0 1,0 0 0,0 0-1,0 0 1,1 0 0,-1-1-1,0 1 1,1 0 0,-1 0 0,1-1-1,-1 1 1,3 0 0,-1-1 5,0-1 0,0 1 0,-1 0 0,1-1 0,0 0 1,0 0-1,-1 1 0,1-2 0,-1 1 0,1 0 0,-1 0 0,1-1 1,-1 1-1,0-1 0,5-4 0,3-3 33,0 0 0,0-2 0,-1 1-1,0-1 1,-1 0 0,-1-1 0,1 0 0,-2 0 0,0 0 0,7-19 0,-6 11 56,-2-1 0,0 0 0,0 0 1,-2-1-1,1-41 0,-7 49 92,-2 18-83,-5 24-168,4 79-15,5-96 69,2 0 1,0 1-1,0-1 1,1 0-1,0 0 0,1 0 1,5 14-1,-7-22 4,0 0 0,1-1 0,-1 1 0,1 0 0,0-1 0,-1 0 0,1 1 0,0-1 0,0 0 0,1 0 0,-1 0 0,0 0 0,4 2 0,-4-3 15,-1-1 0,1 1 0,-1-1 1,1 1-1,0-1 0,-1 0 0,1 1 1,-1-1-1,1 0 0,0 0 0,-1 0 1,1-1-1,-1 1 0,1 0 0,-1 0 1,1-1-1,-1 1 0,3-2 0,1-1 57,-1 0-1,0 0 1,0 0-1,0 0 1,0-1-1,0 1 1,-1-1-1,0 0 1,0 0-1,0-1 0,0 1 1,-1 0-1,4-9 1,0-2-27,-1-1 1,-1 0-1,0-1 1,-1 1-1,-1-1 1,0 1-1,-2-1 1,0 0-1,0 1 1,-2-1-1,0 1 1,-1-1-1,-5-17 1,7 32-39,0 0 0,0-1 0,0 1 0,-1 0 0,1 0 0,0 0 0,-1-1 0,0 2 0,0-1 0,-2-2 0,-5 3 0,3 16 0,6-13 0,-2 12-27,0-1 0,2 1 0,0 0 0,2 24 1,-1-36 22,-1 0 1,0 1-1,1-1 1,-1 0 0,1 0-1,-1 0 1,1 0 0,0 0-1,0 0 1,0 0 0,0 0-1,0-1 1,0 1-1,1 0 1,-1-1 0,1 1-1,-1-1 1,1 1 0,0-1-1,-1 1 1,1-1 0,0 0-1,0 0 1,0 0-1,0 0 1,0 0 0,0-1-1,0 1 1,0-1 0,0 1-1,0-1 1,0 0 0,0 1-1,1-1 1,-1 0 0,0-1-1,0 1 1,0 0-1,0-1 1,3 0 0,0 0 10,1-1 0,-1 0 0,1-1 0,-1 1 0,0-1-1,0 0 1,0-1 0,0 1 0,-1-1 0,1 0 0,-1 0 0,0 0 0,0 0 0,-1-1 0,1 0 0,-1 0 0,0 0 0,4-9 0,-2 3 8,0 0 1,-1 0 0,0-1-1,-1 0 1,-1 1-1,1-1 1,-2 0-1,1-15 1,-2 24-21,0 1 1,0 0-1,0 0 0,0 0 0,-1 0 1,1 0-1,-1 0 0,1-1 0,-1 1 1,0 0-1,1 0 0,-1 0 0,0 1 1,-2-4-1,2 4-2,0 1 1,1-1-1,-1 1 0,0-1 0,0 1 1,1-1-1,-1 1 0,0-1 1,0 1-1,0 0 0,0-1 0,1 1 1,-1 0-1,0 0 0,0 0 1,0 0-1,0-1 0,0 1 0,0 1 1,0-1-1,0 0 0,0 0 1,-1 0-1,-1 2-10,0-1 1,0 0-1,0 1 1,0 0-1,1-1 1,-1 1-1,0 0 1,1 0-1,-1 1 1,1-1-1,0 0 1,0 1-1,0 0 1,0-1-1,0 1 1,-2 5 0,-1 5 3,0 1 0,1 0 0,0-1 1,1 2-1,1-1 0,0 0 1,0 24-1,2-37 10,0 0-1,0 0 1,0 0-1,0 1 1,0-1-1,0 0 0,0 0 1,0 0-1,0 1 1,1-1-1,-1 0 1,1 0-1,-1 0 1,0 0-1,1 0 1,0 0-1,-1 0 1,1 0-1,0 0 1,0 0-1,-1 0 1,1 0-1,0 0 1,0-1-1,0 1 1,0 0-1,0-1 1,0 1-1,0 0 1,0-1-1,0 1 1,1-1-1,-1 0 1,0 1-1,0-1 1,0 0-1,0 0 1,1 0-1,-1 0 1,0 0-1,0 0 1,0 0-1,1 0 0,-1 0 1,2-1-1,3-1 9,0 1-1,-1-1 0,1 0 1,0-1-1,-1 1 0,0-1 1,0 0-1,6-5 0,39-33-36,-34 26-259,0 0-1,2 2 1,-1 0-1,35-17 1,-50 28 236,1 1 1,-1 0-1,0 0 0,1 1 0,-1-1 1,1 0-1,-1 1 0,1-1 1,-1 1-1,1 0 0,-1 0 1,1 0-1,-1 0 0,1 0 1,3 2-1,-5-2 48,0 1 1,1 0-1,-1 0 0,0 0 1,0 0-1,1 0 0,-1 0 1,0 0-1,0 0 1,0 1-1,0-1 0,-1 0 1,1 1-1,0-1 0,0 1 1,-1-1-1,1 0 0,-1 1 1,1-1-1,-1 1 0,0 0 1,0-1-1,1 1 1,-1 2-1,0-2 6,0 0 1,0 0 0,0 0-1,0 0 1,1-1-1,-1 1 1,0 0-1,1 0 1,0 0 0,0 0-1,-1-1 1,1 1-1,2 2 1,-3-4 2,0 0 0,1 0 0,-1 0 0,1 0 0,-1 0 1,0 0-1,1 0 0,-1 0 0,1 0 0,-1 0 0,0 0 0,1 0 0,-1-1 0,1 1 0,-1 0 1,0 0-1,1 0 0,-1 0 0,0-1 0,1 1 0,-1 0 0,0 0 0,1-1 0,-1 1 1,0 0-1,1-1 0,-1 1 0,0 0 0,0-1 0,0 1 0,1 0 0,-1-1 0,0 1 1,0 0-1,0-1 0,20-52 147,-4-41-201,-4 0 1,-4 0-1,-6-118 1,-2 192-37,0 47 88,-1 23 81,3-1 0,8 54 0,-7-87-65,-1-1 1,2 0 0,0 0-1,1 0 1,1-1 0,0 1-1,1-1 1,0-1 0,1 1-1,1-1 1,0-1 0,12 14-1,-13-18-125,-6-5-15,1 1 0,0-1 0,1 1 0,-1-1 0,1 0-1,-1-1 1,1 1 0,0 0 0,0-1 0,0 0 0,0 0 0,0 0-1,7 1 1,-33-31-175,-2 9 225,-1 2 0,-1 1-1,-1 1 1,0 1 0,-52-19 0,42 18 711,36 15-541,-1-1-1,1 1 1,0 0-1,0-1 0,0 1 1,0-1-1,0 0 1,0 1-1,0-1 1,0 0-1,0 1 0,1-1 1,-1 0-1,0 0 1,0 0-1,1 0 0,-1 0 1,0 0-1,1 0 1,-1 0-1,1 0 0,-1 0 1,1 0-1,0 0 1,-1 0-1,1-2 0,0 2-53,1-1 0,-1 0 0,1 0 0,-1 0 0,1 1 0,0-1 0,-1 0 0,1 1-1,0-1 1,0 1 0,1-1 0,-1 1 0,0-1 0,3-1 0,6-7-137,1 1-1,1 1 1,16-10 0,-21 14 250,86-46-1014,-31 18-5307,-27 13-2343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6.041"/>
    </inkml:context>
    <inkml:brush xml:id="br0">
      <inkml:brushProperty name="width" value="0.025" units="cm"/>
      <inkml:brushProperty name="height" value="0.025" units="cm"/>
    </inkml:brush>
  </inkml:definitions>
  <inkml:trace contextRef="#ctx0" brushRef="#br0">7 552 9513,'-1'-1'445,"0"0"0,1 0 0,-1 0 0,0 0 0,1 0 0,-1 0 0,1 0 0,0-1 0,-1 1 0,1 0 0,0 0 0,0 0 0,0-1 0,0 1 0,0-2 0,8-17 2823,26-15-1331,-28 30-1338,12-10 218,0 0 0,20-11 0,-31 22-674,-1 0 1,1 1 0,0 0-1,0 0 1,0 0-1,1 1 1,-1 0-1,1 0 1,14-1 0,-21 4-140,1-1 1,-1 0-1,0 1 1,0-1-1,0 1 1,0-1-1,1 1 1,-1 0-1,0-1 1,0 1-1,0 0 1,0 0-1,-1 0 1,1 0-1,0 0 1,0 0-1,0 0 1,-1 0-1,1 0 0,-1 0 1,1 0-1,0 0 1,-1 1-1,0-1 1,1 0-1,-1 0 1,0 0-1,0 1 1,0-1-1,0 0 1,0 0-1,0 2 1,0 54 267,0-40-228,-4 122-1,4-139-46,0 0 0,0 1 0,0-1 1,0 0-1,0 1 0,0-1 0,0 0 0,0 1 1,0-1-1,0 1 0,0-1 0,0 0 0,0 1 1,0-1-1,0 0 0,0 1 0,0-1 1,1 0-1,-1 1 0,0-1 0,0 0 0,0 1 1,1-1-1,-1 0 0,0 0 0,0 1 0,1-1 1,-1 0-1,0 0 0,1 0 0,-1 1 0,0-1 1,1 0-1,-1 0 0,0 0 0,1 0 1,-1 0-1,0 1 0,1-1 0,-1 0 0,0 0 1,1 0-1,-1 0 0,0 0 0,1 0 0,-1 0 1,0 0-1,1 0 0,-1-1 0,1 1 0,-1 0 1,0 0-1,1 0 0,-1 0 0,0 0 1,0-1-1,1 1 0,-1 0 0,0 0 0,1 0 1,-1-1-1,1 1 0,19-19 19,-8 4 27,-1-1 1,-1-1-1,0 0 1,-1-1-1,11-28 1,24-97 45,-41 130-71,-3 13-22,0-1 1,0 1-1,0 0 0,0-1 1,0 1-1,0 0 0,0-1 1,0 1-1,0 0 1,0-1-1,0 1 0,1 0 1,-1-1-1,0 1 0,0 0 1,0-1-1,0 1 0,1 0 1,-1-1-1,0 1 1,0 0-1,1 0 0,-1-1 1,0 1-1,0 0 0,1 0 1,-1-1-1,0 1 0,1 0 1,-1 0-1,0 0 1,1 0-1,-1 0 0,0-1 1,1 1-1,6 14-131,3 38 1,-8-39 176,3 20-8,12 57 23,-15-85-57,-1 1 0,1-1 0,0 0 0,0 1 0,1-1 0,0 0 0,0 0 0,0-1 0,0 1 0,1-1 0,0 1 0,6 5 0,-8-9 30,0 1 1,0-1-1,0 0 0,0 0 0,0 0 1,0 0-1,0 0 0,0 0 1,1 0-1,-1-1 0,0 1 1,0-1-1,1 0 0,-1 0 0,0 0 1,1 0-1,-1 0 0,0 0 1,0 0-1,1-1 0,-1 1 1,4-2-1,-2 0 77,0-1 0,0 1 0,-1 0 0,1-1 0,-1 0 0,1 0 0,-1 0 1,0 0-1,0-1 0,-1 1 0,4-6 0,0-1 112,0 0 1,0-1-1,-1 0 0,-1-1 1,0 1-1,0-1 0,3-23 1,-6 26-141,1-4-2,-1 0 0,0-1 0,-1 1 0,-1 0 1,0 0-1,-4-22 0,5 34-79,0 1-1,0-1 0,0 1 1,0-1-1,-1 0 0,1 1 1,0-1-1,0 1 1,0-1-1,0 1 0,-1-1 1,1 1-1,0-1 1,-1 1-1,1-1 0,0 1 1,-1-1-1,1 1 1,-1-1-1,1 1 0,0 0 1,-1-1-1,1 1 1,-1 0-1,1-1 0,-1 1 1,1 0-1,-1 0 1,0 0-1,1-1 0,-1 1 1,1 0-1,-2 0 1,-8 17-200,1 30 76,8-34 130,0-4-22,0-1-1,0 1 1,1 0-1,0-1 1,3 14 0,-3-20 14,0-1 0,1 0 0,-1 0 1,0 1-1,1-1 0,0 0 1,-1 0-1,1 0 0,0 0 1,-1 0-1,1 0 0,0 0 1,0 0-1,0 0 0,0 0 1,0 0-1,0 0 0,0-1 0,0 1 1,0 0-1,1-1 0,-1 1 1,0-1-1,0 0 0,0 1 1,1-1-1,-1 0 0,0 1 1,1-1-1,-1 0 0,0 0 0,0 0 1,1 0-1,-1 0 0,0-1 1,1 1-1,-1 0 0,0-1 1,0 1-1,0-1 0,1 1 1,-1-1-1,0 1 0,2-2 0,2-1 31,0 0 1,0-1-1,0 1 0,-1-1 0,1 0 0,-1 0 0,0 0 0,0-1 0,0 0 0,-1 1 0,0-1 0,0 0 0,0-1 0,0 1 0,-1 0 0,4-12 0,-1 0 14,0 1-1,-1-1 1,-1-1-1,1-27 0,-3 25-13,-27 91-497,24-60 449,0 0-1,1 0 0,0 0 0,1 1 1,1 17-1,0-28 17,-1 1-1,0 0 1,1-1 0,-1 1-1,1-1 1,-1 1 0,1 0-1,0-1 1,0 1 0,-1-1-1,1 0 1,0 1 0,0-1-1,1 0 1,-1 0-1,0 1 1,0-1 0,3 1-1,-2-1 10,0 0 0,0-1 0,0 0 0,0 1 0,0-1 0,0 0-1,0 0 1,1 0 0,-1 0 0,0 0 0,0-1 0,0 1 0,0-1-1,0 1 1,0-1 0,0 0 0,0 0 0,0 0 0,2-1 0,5-4 38,1 0 0,-1-1 1,14-14-1,29-20-55,-49 39 1,0 0 1,0 0-1,0 1 1,0-1-1,1 1 1,-1 0-1,0 0 1,1 0-1,-1 0 1,1 1-1,0-1 1,-1 1 0,1 0-1,5 1 1,-8-1 8,0 0 0,0 1 0,0-1 0,0 0 0,0 1 0,0-1 0,0 1 0,0 0 0,0-1 0,0 1 0,0 0 0,0-1 0,0 1 0,-1 0 0,1 0 0,0 0 0,-1 0 0,1 0 0,-1 0 0,1 0 0,-1 0 0,1 0 0,0 1 0,5 33 80,-5-31-74,-1-1 1,0 1 0,1-1 0,-1 0-1,1 1 1,0-1 0,0 0-1,0 0 1,1 0 0,-1 1-1,1-1 1,2 3 0,-4-6 4,0 0 1,1 0-1,-1 0 1,0 0 0,1 0-1,-1 0 1,0 0-1,1 0 1,-1 0-1,1 0 1,-1 0-1,0 0 1,1 0-1,-1-1 1,0 1-1,1 0 1,-1 0-1,0 0 1,1 0-1,-1-1 1,0 1-1,0 0 1,1 0-1,-1-1 1,0 1 0,0 0-1,1 0 1,-1-1-1,0 1 1,0 0-1,0-1 1,1 1-1,-1 0 1,0-1-1,0 1 1,0 0-1,0-1 1,0 1-1,0 0 1,0-1-1,0 1 1,0 0-1,0-1 1,0 1-1,0-1 1,0 1-1,0-1 1,4-22 463,-4 22-446,10-220-1147,5 177-11824,-22 7 7155,-10 0 4104,13 31 2174,0 0 0,-1 0 1,0 0-1,0 1 0,0 0 1,-9-7-1,10 9 254,0 0 0,0 1 0,0 0 0,-1-1 0,1 1 1,-1 1-1,1-1 0,-1 1 0,1 0 0,-7-1 0,9 2-155,22 27-763,17 11-3529,-15-18-2156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6.400"/>
    </inkml:context>
    <inkml:brush xml:id="br0">
      <inkml:brushProperty name="width" value="0.025" units="cm"/>
      <inkml:brushProperty name="height" value="0.025" units="cm"/>
    </inkml:brush>
  </inkml:definitions>
  <inkml:trace contextRef="#ctx0" brushRef="#br0">165 230 13453,'0'0'11424,"-11"-3"-9257,4 1-1887,5 0-247,-1 1 1,0-1 0,0 1 0,1 0 0,-1 0-1,0 1 1,0-1 0,0 1 0,0-1 0,0 1-1,0 0 1,-1 0 0,1 0 0,0 0 0,0 1 0,0-1-1,0 1 1,1 0 0,-1 0 0,0 0 0,0 0-1,-4 3 1,-1 3-30,1 1 1,0 0-1,1 1 0,0-1 0,0 1 0,1 0 0,0 1 1,-5 10-1,8-13-13,-1-1 1,1 1 0,0-1-1,0 1 1,0 0-1,1 0 1,0-1 0,1 1-1,0 0 1,0 0-1,0 0 1,1 0 0,2 10-1,-3-16 6,1 1 0,0-1 0,0 0 0,-1 0-1,1 1 1,0-1 0,0 0 0,0 0 0,0 0 0,1 0-1,-1 0 1,0 0 0,0 0 0,1 0 0,-1-1 0,0 1-1,1 0 1,-1-1 0,1 1 0,-1-1 0,1 0 0,-1 1-1,1-1 1,-1 0 0,1 0 0,-1 0 0,1 0 0,-1 0-1,1 0 1,-1 0 0,1-1 0,-1 1 0,1 0 0,2-2-1,2 0 24,-1 0-1,1 0 0,0 0 0,-1-1 0,1 0 1,-1 0-1,8-6 0,-1-3 29,0 0 0,0 0 0,-2-2 0,1 1 0,-2-1 0,0-1 0,0 0 0,-2 0 0,0-1 0,10-31 0,-8 15 393,-2 1 0,-2-1 0,-1-1 0,1-57 0,-8 83-295,-2 14-118,-4 15-74,0 14 29,-7 66 1,15-89-9,0 0 0,1 1 0,0-1 1,1 0-1,0 0 0,1 1 0,1-1 1,6 20-1,-7-29-209,0 0 1,0 0-1,1 0 0,-1 0 0,1 0 1,0 0-1,0-1 0,0 1 0,6 4 1,-7-6-537,1-1 1,0 1 0,-1 0-1,1-1 1,0 1 0,0-1-1,0 0 1,0 0 0,3 0-1,18 1-11668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7.559"/>
    </inkml:context>
    <inkml:brush xml:id="br0">
      <inkml:brushProperty name="width" value="0.025" units="cm"/>
      <inkml:brushProperty name="height" value="0.025" units="cm"/>
    </inkml:brush>
  </inkml:definitions>
  <inkml:trace contextRef="#ctx0" brushRef="#br0">166 311 1922,'0'-9'12588,"0"4"-12085,0 0 0,-1 0 0,0 0 1,1 0-1,-2 0 0,1 0 1,0 1-1,-1-1 0,0 0 0,-3-5 1,4 8-375,-1 0 0,1 1 0,-1-1 0,1 0 0,-1 1 0,0-1 1,1 1-1,-1-1 0,0 1 0,0 0 0,0 0 0,0 0 1,0 0-1,0 0 0,0 1 0,0-1 0,-1 0 0,1 1 1,0 0-1,0-1 0,-1 1 0,1 0 0,0 0 0,0 0 0,0 1 1,-1-1-1,1 1 0,0-1 0,0 1 0,-4 1 0,1 0-56,1 1-1,-1-1 0,1 1 0,0 0 1,0 0-1,1 1 0,-1-1 0,1 1 0,-1-1 1,1 1-1,0 0 0,1 0 0,-1 1 0,1-1 1,0 1-1,0-1 0,0 1 0,-2 9 1,-2 5-17,1 0 0,2 1 0,-3 28 0,5-38-51,0-1 0,1 1 0,0 0 0,1-1 1,0 1-1,4 18 0,-4-26-3,0 0 0,0 1 0,0-1 0,0 0 0,0 0 0,1 0 1,-1 0-1,1 0 0,-1 0 0,1-1 0,0 1 0,-1-1 0,1 1 0,0-1 0,0 1 0,0-1 0,1 0 0,-1 0 0,0 0 0,0 0 0,1 0 1,-1-1-1,0 1 0,1-1 0,-1 1 0,0-1 0,1 0 0,-1 0 0,1 0 0,-1 0 0,0 0 0,1-1 0,2 0 0,4-1 41,-1-1 0,1 0-1,-1 0 1,0-1 0,0 0-1,0 0 1,-1-1 0,1 0-1,-1 0 1,0-1 0,-1 0-1,1 0 1,-1 0 0,0-1-1,9-14 1,-5 6 37,0 0 0,-1-1 0,-1 0 1,0 0-1,-1-1 0,-1 0 0,4-18 0,-7 25 28,-1-1-1,0 0 0,-1 0 1,0 0-1,-1 0 0,0 0 1,-1 0-1,-1-11 1,2 21-110,0 0 1,0 1-1,0-1 1,-1 0 0,1 1-1,0-1 1,0 0 0,0 1-1,0-1 1,-1 1 0,1-1-1,0 0 1,-1 1 0,1-1-1,0 1 1,-1-1 0,1 1-1,-1-1 1,1 1 0,-1-1-1,1 1 1,-1-1-1,1 1 1,-1 0 0,1-1-1,-1 1 1,1 0 0,-1-1-1,0 1 1,1 0 0,-1 0-1,0 0 1,1 0 0,-1-1-1,0 1 1,1 0 0,-1 0-1,0 0 1,1 0-1,-1 0 1,0 1 0,1-1-1,-1 0 1,1 0 0,-1 0-1,0 1 1,1-1 0,-1 0-1,1 0 1,-1 1 0,0-1-1,1 1 1,-1-1 0,1 0-1,-1 1 1,1-1-1,0 1 1,-1-1 0,1 1-1,-1 1 1,-3 1-24,1 2-1,-1-1 0,1 0 1,0 1-1,1-1 1,-4 7-1,-1 13 33,0-1 0,2 1 0,0 0-1,2 0 1,1 1 0,1 43 0,1-66-2,-1-1 0,1 1-1,0-1 1,0 0 0,0 1 0,0-1-1,0 1 1,1-1 0,-1 0 0,0 1 0,1-1-1,-1 0 1,1 1 0,-1-1 0,1 0-1,0 1 1,-1-1 0,1 0 0,0 0 0,0 0-1,0 0 1,0 0 0,0 0 0,0 0-1,0 0 1,0 0 0,0 0 0,0-1-1,1 1 1,-1 0 0,0-1 0,1 1 0,-1-1-1,0 1 1,1-1 0,-1 0 0,0 1-1,1-1 1,-1 0 0,1 0 0,-1 0 0,0 0-1,1 0 1,-1-1 0,1 1 0,-1 0-1,0-1 1,1 1 0,-1-1 0,0 1 0,2-2-1,4-1 89,1 0-1,-1-1 1,0 0-1,0 0 0,0-1 1,0 0-1,9-9 1,1-5 0,0-1 1,-2-1-1,0 0 1,15-31-1,-24 40-86,1 0 0,-2-1-1,0 0 1,0 0 0,-1-1 0,-1 1 0,0-1-1,1-14 1,-15 120 53,7-75-29,1 1 1,1 0 0,1 0 0,0 0 0,4 29 0,-3-47-28,0 0-1,0 1 1,0-1-1,0 1 1,1-1-1,-1 0 1,0 1-1,0-1 1,0 0-1,1 1 1,-1-1-1,0 0 1,1 1-1,-1-1 1,0 0 0,1 0-1,-1 1 1,0-1-1,1 0 1,-1 0-1,1 0 1,-1 0-1,0 0 1,1 1-1,-1-1 1,1 0-1,-1 0 1,1 0 0,-1 0-1,0 0 1,1 0-1,-1 0 1,1 0-1,-1 0 1,1 0-1,-1-1 1,0 1-1,1 0 1,-1 0-1,1 0 1,-1 0-1,0-1 1,1 1 0,-1 0-1,0 0 1,1-1-1,-1 1 1,0 0-1,1-1 1,-1 1-1,0 0 1,0-1-1,1 0 1,17-16 451,-1-11-343,-1 0 0,-1-1 0,-2 0 0,-1-1 0,-1-1 1,10-51-1,-24 106-224,1 1 0,2 36 0,0-34 74,0-25 34,0 0 0,0 0-1,0 0 1,0 0 0,0 0 0,1 1 0,-1-1-1,1 0 1,-1 0 0,1 0 0,0 0-1,0 0 1,0 0 0,0 0 0,0-1 0,0 1-1,0 0 1,1-1 0,-1 1 0,0 0 0,1-1-1,0 0 1,1 2 0,-1-2 8,0 0 0,0-1-1,0 0 1,0 1 0,0-1 0,1 0 0,-1 0 0,0 0-1,0 0 1,0 0 0,0-1 0,0 1 0,0-1 0,0 1-1,0-1 1,0 0 0,0 0 0,0 0 0,-1 0-1,1 0 1,0 0 0,-1 0 0,1 0 0,2-3 0,5-5 19,0 0 0,0 0 0,0-1 0,-1-1 0,-1 1 0,0-1 1,0-1-1,9-22 0,-4 5 16,-2 0 0,11-50 0,-16 55-133,-5 22-2,0 4-18,-8 37-348,1 2 465,4-26-17,-7 42 55,-4 87 0,13-126-19,2-1 0,0 1 0,1 0 0,0-1 0,2 1 0,0-1 0,1 0 0,0 0 0,12 22 0,14 17-10,-13-25 3,20 47 0,-35-70-14,1 2 1,-1-1 0,-1 0-1,0 1 1,0-1-1,-1 1 1,0-1-1,-1 1 1,0 0-1,-2 10 1,2-18 6,0 1 0,-1-1 0,1 1-1,-1-1 1,0 1 0,0-1 0,0 1 0,0-1 0,-1 0 0,1 0 0,0 1 0,-1-1-1,0 0 1,1 0 0,-1 0 0,0-1 0,0 1 0,0 0 0,0-1 0,0 1 0,-1-1-1,1 0 1,0 0 0,-1 0 0,1 0 0,-1 0 0,1 0 0,-1-1 0,1 1 0,-1-1-1,1 1 1,-6-1 0,3 0 10,0-1-1,0 1 1,1-1 0,-1 0-1,0 0 1,0 0 0,1-1-1,-1 0 1,1 0 0,-1 0-1,1 0 1,0 0 0,0-1-1,0 0 1,0 0 0,-6-6-1,3 0-22,0 0-1,1 0 0,0 0 0,0 0 1,1-1-1,1 0 0,-1 0 0,2-1 1,-1 1-1,1-1 0,1 0 0,0 1 1,1-1-1,0 0 0,0 0 0,1 0 1,1 0-1,2-17 0,0 12 30,1 1-1,1-1 1,0 1 0,0 0-1,2 0 1,0 1-1,1 0 1,0 0 0,1 1-1,0 0 1,1 1-1,13-14 1,6 0 69,2 1 1,33-22-1,40-32-4831,-71 46-2196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8.595"/>
    </inkml:context>
    <inkml:brush xml:id="br0">
      <inkml:brushProperty name="width" value="0.025" units="cm"/>
      <inkml:brushProperty name="height" value="0.025" units="cm"/>
    </inkml:brush>
  </inkml:definitions>
  <inkml:trace contextRef="#ctx0" brushRef="#br0">29 420 12748,'-8'14'956,"5"-10"-237,1 1 0,-1 0 0,1 0 0,0 0 0,0 0 0,0 0 0,0 1 0,1-1 0,-1 10 0,2-15-656,1 1-1,-1-1 0,1 1 0,-1-1 0,0 0 0,1 1 0,-1-1 1,1 0-1,-1 1 0,1-1 0,-1 0 0,1 0 0,-1 1 0,1-1 1,0 0-1,-1 0 0,1 0 0,-1 0 0,1 0 0,-1 0 0,1 0 1,0 0-1,-1 0 0,1 0 0,-1 0 0,1 0 0,-1 0 0,1 0 1,-1 0-1,1-1 0,0 1 0,-1 0 0,1 0 0,-1-1 0,1 1 1,-1 0-1,0-1 0,1 0 0,10-4 394,-2-1 1,1 0-1,-1-1 0,1 0 0,-2 0 0,1-1 1,8-11-1,55-70 823,-60 73-1152,23-31 366,34-59 1,-59 88-319,-1 0 1,0-1-1,-1 1 1,-2-2-1,1 1 1,-2-1 0,3-20-1,-24 141-134,0-10-750,-5 130 0,21-219 599,-1-1-1,1 0 1,0 0 0,0 1 0,0-1 0,0 0 0,0 0 0,0 1-1,0-1 1,0 0 0,0 0 0,1 0 0,-1 1 0,0-1 0,1 0-1,-1 0 1,1 0 0,-1 0 0,1 0 0,0 0 0,0 0-1,-1 0 1,1 0 0,0 0 0,0 0 0,0 0 0,0 0 0,0 0-1,0-1 1,0 1 0,0-1 0,0 1 0,0 0 0,0-1 0,1 0-1,-1 1 1,0-1 0,0 0 0,0 1 0,1-1 0,-1 0-1,1 0 1,2-1-388,0 0-1,0 0 1,0-1 0,0 1-1,-1-1 1,1 0-1,-1 0 1,1 0 0,-1 0-1,0-1 1,0 1-1,5-5 1,26-30-6752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8.925"/>
    </inkml:context>
    <inkml:brush xml:id="br0">
      <inkml:brushProperty name="width" value="0.025" units="cm"/>
      <inkml:brushProperty name="height" value="0.025" units="cm"/>
    </inkml:brush>
  </inkml:definitions>
  <inkml:trace contextRef="#ctx0" brushRef="#br0">185 0 16976,'0'0'3465,"-8"6"-1634,-8 7-1524,1 1 0,0 1 1,1 1-1,1-1 0,0 2 0,1 0 1,1 1-1,1 0 0,0 0 1,1 1-1,1 0 0,1 1 1,1 0-1,0 0 0,-4 41 0,9-60-308,1 1-1,0-1 0,0 0 0,0 1 0,0-1 0,0 1 0,0-1 0,0 1 1,1-1-1,-1 0 0,0 1 0,1-1 0,-1 0 0,1 1 0,0-1 0,-1 0 1,1 0-1,0 1 0,0-1 0,0 0 0,-1 0 0,1 0 0,1 0 0,-1 0 1,0 0-1,0 0 0,0-1 0,0 1 0,0 0 0,1-1 0,-1 1 0,0 0 1,1-1-1,-1 0 0,0 1 0,1-1 0,-1 0 0,1 0 0,-1 0 0,1 0 1,-1 0-1,0 0 0,1 0 0,-1 0 0,1 0 0,-1-1 0,0 1 0,1 0 1,1-2-1,5 0 29,-1-1 1,1 0 0,-1 0 0,0-1-1,0 0 1,0 0 0,11-10 0,-8 5 97,-1-1 0,0 1 0,-1-2 1,0 1-1,0-1 0,-2 0 1,1-1-1,-1 1 0,-1-1 1,0-1-1,-1 1 0,0-1 1,-1 1-1,0-1 0,-1 0 1,0 0-1,-1 0 0,-1-20 0,0 31-120,0 0-1,0-1 0,-1 1 1,1 0-1,0 0 0,-1-1 1,1 1-1,-1 0 0,0 0 1,1 0-1,-1 0 0,0 0 1,0 0-1,-1 0 0,1 0 1,0 1-1,-1-1 0,1 0 1,-1 1-1,1-1 0,-1 1 1,0-1-1,0 1 0,1 0 1,-1 0-1,0 0 0,0 0 1,0 0-1,0 0 0,-1 0 1,1 1-1,0-1 0,0 1 1,0-1-1,0 1 0,-3 0 1,1 0-88,0 1 1,0 0-1,0-1 1,0 1-1,1 1 1,-1-1-1,0 0 1,0 1-1,1 0 1,0 0-1,-1 0 1,1 0-1,0 1 1,0-1-1,0 1 1,0 0-1,0 0 1,1 0 0,-5 6-1,2-1-309,1 1 0,0 1 0,0-1 0,1 1 0,0-1 0,-2 15 0,4-21-11,0 0 0,0 0 0,1 0 0,0 0 1,-1 0-1,1 0 0,0 0 0,1 0 0,-1 0 0,0 0 0,1 0 0,0 0 0,-1 0 0,1 0 0,0 0 0,1-1 0,-1 1 0,0 0 0,1-1 0,0 1 0,-1-1 0,1 1 0,0-1 0,5 4 1,21 5-6053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19.252"/>
    </inkml:context>
    <inkml:brush xml:id="br0">
      <inkml:brushProperty name="width" value="0.025" units="cm"/>
      <inkml:brushProperty name="height" value="0.025" units="cm"/>
    </inkml:brush>
  </inkml:definitions>
  <inkml:trace contextRef="#ctx0" brushRef="#br0">168 1 17200,'0'0'5798,"-9"-1"-3989,6 1-1743,0 0 0,-1 0 0,1 1-1,0-1 1,0 1 0,-1-1 0,1 1-1,0 0 1,0 1 0,0-1-1,0 0 1,0 1 0,0 0 0,1-1-1,-1 1 1,-4 4 0,-1 3 80,0-1 0,1 1 0,0 1 0,-9 14 0,9-11-28,-1-1 0,1 1 0,1 1 1,1-1-1,0 1 0,0 0 0,1 0 1,1 0-1,1 1 0,0-1 0,0 1 1,2 17-1,0-29-115,0 0 1,1 0-1,-1 0 0,1 0 0,0 0 1,0 0-1,0-1 0,0 1 1,1 0-1,-1-1 0,1 1 0,-1-1 1,1 0-1,0 1 0,0-1 1,0 0-1,0 0 0,1 0 0,-1 0 1,0-1-1,1 1 0,-1-1 1,1 1-1,0-1 0,-1 0 0,1 0 1,0 0-1,0 0 0,0 0 1,0-1-1,-1 0 0,1 1 0,0-1 1,0 0-1,0 0 0,5-1 0,1 0 36,0 1 0,0-2 0,0 1 0,0-1 0,0-1 0,0 0 0,0 0 0,-1 0 0,1-1 0,14-10 0,-8 3 171,-1-1 1,-1 0 0,0-1-1,-1-1 1,20-27-1,-27 33-47,0 0 0,0 0 0,-1 0 0,0-1 0,-1 1 0,0-1 0,0 0 0,-1 0 0,0 0 0,0-1 0,-1 1 0,0 0 0,-1-12 0,0 19-147,-1 0 0,1-1 0,-1 1 0,1 0 1,-1-1-1,0 1 0,0 0 0,0 0 1,0 0-1,0 0 0,0 0 0,-1 0 1,1 0-1,-1 0 0,1 0 0,-1 1 1,0-1-1,0 0 0,-3-1 0,0 0-11,1 1 1,-1-1-1,0 1 0,-1 1 0,1-1 1,0 1-1,0 0 0,-9-1 0,1 1-233,-1 1 1,1 0-1,-1 1 0,1 0 1,0 1-1,-19 5 0,25-5-88,1 1 0,-1 0-1,1-1 1,0 2 0,0-1-1,0 1 1,-7 6 0,-8 10-4083,12-10-2600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0.330"/>
    </inkml:context>
    <inkml:brush xml:id="br0">
      <inkml:brushProperty name="width" value="0.025" units="cm"/>
      <inkml:brushProperty name="height" value="0.025" units="cm"/>
    </inkml:brush>
  </inkml:definitions>
  <inkml:trace contextRef="#ctx0" brushRef="#br0">111 234 14990,'0'0'6107,"-10"-6"-5226,4 2-790,-22-10 129,27 14-201,0 0-1,0 0 1,0 0 0,-1 0-1,1 0 1,0 0 0,0 0-1,0 0 1,0 1 0,-1-1-1,1 0 1,0 1-1,0-1 1,0 1 0,0-1-1,0 1 1,0 0 0,0-1-1,0 1 1,0 0 0,0 0-1,1-1 1,-1 1-1,0 0 1,0 0 0,1 0-1,-1 0 1,0 0 0,0 1-1,-4 8 27,0 1 0,0-1 0,1 1 0,0 0 0,0 0 0,2 0 0,-1 0 0,1 0 0,1 1 0,0-1 0,1 1 0,0-1 0,3 21 0,-3-30-47,1-1-1,-1 0 1,0 0-1,1 0 1,-1 0 0,1 0-1,-1 0 1,1 0-1,-1 0 1,1 0-1,0 0 1,0-1-1,-1 1 1,1 0 0,0 0-1,0-1 1,0 1-1,0 0 1,0-1-1,0 1 1,0-1-1,0 1 1,0-1 0,0 0-1,0 1 1,0-1-1,0 0 1,0 0-1,0 0 1,1 1-1,-1-1 1,0 0 0,0-1-1,0 1 1,0 0-1,0 0 1,2-1-1,0 0 16,0 0-1,0 0 0,1 0 0,-2-1 0,1 1 0,0-1 1,0 0-1,0 0 0,-1 0 0,1 0 0,4-5 1,2-6 76,-1 0 1,0-1-1,-1 0 1,0 0-1,-1-1 1,-1 1 0,0-2-1,3-15 1,-5 33-98,4 14-63,4 20 59,25 84 154,-17-63 239,-3 0 1,-1 2 0,-4 0-1,8 109 1,-23-153-158,-6-20-50,-6-23-97,10 5-102,0-1 0,2 1 0,1-1 0,1 0 1,1 0-1,1 0 0,1 0 0,6-34 0,7-13 93,33-100 1,2-4 125,-45 159-161,-1-1 0,-1 1 0,-1-1-1,0 0 1,-2-21 0,1 37-30,0 0-1,0 0 1,0 0-1,0 1 1,0-1-1,0 0 1,-1 0-1,1 0 1,0 0-1,0 0 1,-1 1-1,1-1 1,0 0-1,-1 0 1,1 1-1,-1-1 1,1 0-1,-1 1 1,1-1-1,-1 0 0,0 1 1,1-1-1,-1 1 1,0-1-1,0 1 1,1-1-1,-1 1 1,0-1-1,0 1 1,1 0-1,-1-1 1,0 1-1,0 0 1,0 0-1,0 0 1,1 0-1,-1 0 1,0 0-1,0 0 1,0 0-1,0 0 1,0 0-1,0 0 1,1 0-1,-1 1 1,0-1-1,0 0 1,0 1-1,1-1 1,-1 0-1,0 1 1,0-1-1,0 2 0,-4 0-10,1 1 0,-1 0 0,1 0 0,0 0 0,0 1 0,1 0 0,-8 7 0,1 6-7,1-1 0,0 2 1,1-1-1,0 1 0,2 0 1,0 1-1,1-1 0,1 1 1,1 0-1,1 0 0,-1 26 1,3-43 5,0 1 1,0-1-1,0 1 1,0-1-1,0 1 1,1-1-1,-1 0 1,1 1-1,0-1 1,0 0-1,-1 1 1,2-1-1,-1 0 1,0 0-1,0 0 1,1 0-1,-1 0 1,1 0-1,-1 0 1,1-1-1,3 4 1,-3-4-58,1 0-1,0 0 1,0 0 0,-1-1-1,1 1 1,0-1 0,0 1-1,0-1 1,0 0 0,0 0-1,0 0 1,-1 0 0,1-1-1,0 1 1,0-1 0,0 0-1,0 0 1,5-2 0,6-4-712,1-1 1,-1-1-1,0 0 0,-1-1 1,0-1-1,0 0 0,-2 0 1,18-22-1,13-21-5607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0.744"/>
    </inkml:context>
    <inkml:brush xml:id="br0">
      <inkml:brushProperty name="width" value="0.025" units="cm"/>
      <inkml:brushProperty name="height" value="0.025" units="cm"/>
    </inkml:brush>
  </inkml:definitions>
  <inkml:trace contextRef="#ctx0" brushRef="#br0">1 1 8808,'0'0'-4836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0.678"/>
    </inkml:context>
    <inkml:brush xml:id="br0">
      <inkml:brushProperty name="width" value="0.025" units="cm"/>
      <inkml:brushProperty name="height" value="0.025" units="cm"/>
    </inkml:brush>
  </inkml:definitions>
  <inkml:trace contextRef="#ctx0" brushRef="#br0">55 1 17136,'0'0'1185,"-7"11"-10,4-5-1079,-31 61 1584,32-64-1628,1 1 0,-1 1 0,1-1 0,0 0 0,0 0 0,0 0 0,0 1 0,1-1 0,0 0 0,0 1 0,0-1 0,0 0 0,1 1 0,-1-1 0,1 0 0,1 0 0,0 5 0,1-6-46,0 0 1,0 0 0,0 0-1,0 0 1,0 0 0,1-1 0,-1 1-1,1-1 1,0 0 0,0 0-1,-1-1 1,1 1 0,0-1 0,1 0-1,5 1 1,68 10 376,-75-12-361,16 2 38,-13-3-47,0 1 1,0 1-1,1-1 1,-1 1-1,0 0 1,0 1-1,0 0 1,0-1-1,0 2 1,9 4-1,-14-6 22,0 0 0,0 0 0,0 0 0,0 0 0,0 1 0,-1-1 0,1 0 0,-1 0 0,1 1 0,-1-1 0,1 0 0,-1 1 0,1-1 0,-1 1 0,0-1-1,0 0 1,0 1 0,0-1 0,0 1 0,0-1 0,0 0 0,-1 1 0,1-1 0,0 0 0,-1 1 0,1-1 0,-1 0 0,1 1 0,-1-1 0,0 0 0,0 0 0,1 0 0,-1 1-1,0-1 1,-1 1 0,-36 37 1164,37-39-1189,-10 10 134,0 0 0,-1-1 0,-1 0 0,1-1 0,-1-1 1,-1 0-1,1 0 0,-1-2 0,0 1 0,-30 5 0,43-10-192,0-1 0,0 0-1,0 0 1,-1 0 0,1 0 0,0 0-1,0 0 1,0 0 0,0-1 0,0 1-1,0 0 1,0-1 0,0 1-1,0 0 1,0-1 0,0 1 0,0-1-1,0 0 1,0 1 0,0-1 0,0 0-1,1 1 1,-1-1 0,0 0 0,0 0-1,1 0 1,-1 0 0,0-1 0,0-1-261,0 0 0,0 1 0,1-1 1,-1 0-1,1 0 0,0 0 1,0 0-1,0 1 0,0-1 1,1-6-1,2-3-1283,0 1 1,0-1-1,1 1 0,8-16 1,17-20-5365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1.010"/>
    </inkml:context>
    <inkml:brush xml:id="br0">
      <inkml:brushProperty name="width" value="0.025" units="cm"/>
      <inkml:brushProperty name="height" value="0.025" units="cm"/>
    </inkml:brush>
  </inkml:definitions>
  <inkml:trace contextRef="#ctx0" brushRef="#br0">40 138 9065,'0'0'8931,"9"0"-6326,-1 0-2444,-5 0 5,0 1 0,0-1 0,0 1 0,0-1 1,0 0-1,0 0 0,0-1 0,0 1 0,0-1 0,-1 1 0,1-1 0,0 0 0,0 0 1,0 0-1,0-1 0,-1 1 0,1-1 0,-1 1 0,1-1 0,-1 0 0,0 0 0,1 0 0,-1 0 1,0 0-1,0 0 0,0-1 0,-1 1 0,1-1 0,-1 1 0,1-1 0,-1 0 0,2-4 1,-2 4-137,-1 0 0,1 0 0,0 0 0,-1 0 1,1 0-1,-1 0 0,0-1 0,0 1 1,0 0-1,-1 0 0,1 0 0,-1 0 0,0-1 1,0 1-1,0 0 0,0 0 0,0 1 1,-1-1-1,1 0 0,-1 0 0,0 1 1,0-1-1,0 0 0,0 1 0,0 0 0,-4-3 1,4 3-19,0 1-1,0 0 1,0 0 0,0 0 0,-1 0 0,1 1 0,0-1 0,0 1 0,-1-1-1,1 1 1,0 0 0,-1 0 0,1 0 0,0 0 0,-1 0 0,1 1 0,0-1 0,-1 1-1,1-1 1,0 1 0,0 0 0,-1 0 0,1 0 0,0 0 0,0 0 0,0 1-1,0-1 1,1 0 0,-1 1 0,0 0 0,0-1 0,1 1 0,-1 0 0,1 0 0,-2 3-1,-3 4-2,1 1 0,0-1 0,1 1 0,0 0 0,1 0 0,0 0 0,0 0 0,1 0 0,1 1 0,0-1 0,0 1 0,1 0 0,0-1 0,1 1 0,2 12 0,-2-17-7,0 0-1,1-1 0,-1 1 0,1 0 0,1 0 0,-1-1 1,1 1-1,0-1 0,0 0 0,0 0 0,1 0 0,5 5 1,-6-7-3,0 0 1,1-1 0,-1 1 0,1-1-1,-1 0 1,1 0 0,0 0 0,0-1 0,0 1-1,0-1 1,0 0 0,0 0 0,0-1-1,0 1 1,1-1 0,-1 0 0,0 0 0,0 0-1,6-1 1,-5 0-133,1 0 0,-1-1 0,0 1 0,1-1 0,-1 0-1,0-1 1,0 1 0,0-1 0,0 0 0,-1 0 0,1-1 0,7-7 0,-3 3-963,-1-2 0,-1 1 0,0-1 0,0 0 0,6-12 0,8-21-7061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1.355"/>
    </inkml:context>
    <inkml:brush xml:id="br0">
      <inkml:brushProperty name="width" value="0.025" units="cm"/>
      <inkml:brushProperty name="height" value="0.025" units="cm"/>
    </inkml:brush>
  </inkml:definitions>
  <inkml:trace contextRef="#ctx0" brushRef="#br0">0 0 13389,'0'0'11370,"3"14"-10451,42 334 3640,-35-305-4580,-9-42 18,-1-1 0,0 1 1,0 0-1,0 0 0,1 0 0,-1 0 1,0-1-1,1 1 0,-1 0 0,1 0 1,-1-1-1,1 1 0,-1 0 0,1-1 1,-1 1-1,1 0 0,0-1 0,-1 1 1,1-1-1,0 1 0,0-1 1,-1 1-1,1-1 0,0 0 0,0 1 1,0-1-1,-1 0 0,1 0 0,0 0 1,0 1-1,0-1 0,0 0 0,0 0 1,0 0-1,-1 0 0,1 0 0,0-1 1,0 1-1,0 0 0,0 0 1,0-1-1,-1 1 0,1 0 0,0-1 1,0 1-1,0-1 0,5-4 23,-1-1-1,1 0 0,-1 0 1,-1 0-1,1 0 1,-1-1-1,0 1 1,0-1-1,-1 0 1,4-11-1,-5 11-55,0 0 0,1 0 0,0 1-1,1-1 1,0 1 0,0 0 0,0 0 0,0 0 0,1 1-1,0-1 1,0 1 0,11-8 0,-15 12 29,0 1 0,-1 0 0,1-1 0,0 1 0,-1 0 0,1-1 0,0 1 0,0 0 0,-1 0 0,1 0 0,0 0 0,0 0 0,-1 0 0,1 0 0,0 0 0,0 0 0,-1 0 0,1 0 0,0 0 0,-1 0 0,1 1 0,0-1 0,0 0 0,-1 0 0,1 1 0,0-1 0,-1 1 0,2 0 0,10 22-34,-4 36 90,-8-53-62,0 62 13,1-70-219,0 1 0,0-1 0,0 0-1,0 1 1,0-1 0,0 1 0,1-1 0,-1 1 0,0-1 0,1 1 0,-1 0 0,1-1 0,-1 1 0,1 0 0,0 0 0,1 0 0,31-15-3590,12 7-6590,-32 2 6011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1.762"/>
    </inkml:context>
    <inkml:brush xml:id="br0">
      <inkml:brushProperty name="width" value="0.025" units="cm"/>
      <inkml:brushProperty name="height" value="0.025" units="cm"/>
    </inkml:brush>
  </inkml:definitions>
  <inkml:trace contextRef="#ctx0" brushRef="#br0">68 123 10602,'-36'-122'11926,"36"136"-11976,0 69 566,13 103 1,-10-161-331,2 1-1,1-2 1,0 1-1,2-1 1,1 0 0,1 0-1,0-1 1,24 35-1,-19-41-191,-15-17 1,1 0 0,-1 0 0,0 0 0,0 0 0,1 0 0,-1-1 0,0 1-1,0 0 1,0 0 0,0 0 0,1 0 0,-1 0 0,0-1 0,0 1 0,0 0 0,0 0-1,0 0 1,1-1 0,-1 1 0,0 0 0,0 0 0,0 0 0,0-1 0,0 1 0,0 0-1,0 0 1,0-1 0,0 1 0,0 0 0,0 0 0,0-1 0,0 1 0,0 0-1,0 0 1,0-1 0,0 1 0,0 0 0,0 0 0,0 0 0,-1-1 0,1 1 0,0 0-1,-14-45-344,-114-175-248,127 217 696,-1 1 0,1 0 1,0 0-1,0 0 1,0-1-1,0 1 0,0 0 1,1-1-1,-1 1 0,1-1 1,-1 1-1,1-1 0,0 1 1,0-1-1,0 1 1,0-1-1,1 1 0,-1-1 1,1 1-1,-1-1 0,1 1 1,1-3-1,0 3-49,0 0 1,0 0-1,1 0 0,-1 1 1,1-1-1,-1 1 0,1-1 0,0 1 1,0 0-1,-1 0 0,1 0 1,0 1-1,0-1 0,0 1 0,0-1 1,0 1-1,5 0 0,66-2 950,-42 2-3905,-3 0-7428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2.105"/>
    </inkml:context>
    <inkml:brush xml:id="br0">
      <inkml:brushProperty name="width" value="0.025" units="cm"/>
      <inkml:brushProperty name="height" value="0.025" units="cm"/>
    </inkml:brush>
  </inkml:definitions>
  <inkml:trace contextRef="#ctx0" brushRef="#br0">0 277 19603,'0'0'5349,"61"-54"-3876,-15 15-320,15-2-320,3 1-673,4 3-128,-7 10-1505,-11 6-2819,-9 4-6759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5.524"/>
    </inkml:context>
    <inkml:brush xml:id="br0">
      <inkml:brushProperty name="width" value="0.025" units="cm"/>
      <inkml:brushProperty name="height" value="0.025" units="cm"/>
    </inkml:brush>
  </inkml:definitions>
  <inkml:trace contextRef="#ctx0" brushRef="#br0">1 1 128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6.486"/>
    </inkml:context>
    <inkml:brush xml:id="br0">
      <inkml:brushProperty name="width" value="0.025" units="cm"/>
      <inkml:brushProperty name="height" value="0.025" units="cm"/>
    </inkml:brush>
  </inkml:definitions>
  <inkml:trace contextRef="#ctx0" brushRef="#br0">40 76 3267,'4'-20'1390,"-6"15"138,-8 11-987,-3 3-563,12-25 5370,1 0 4776,2-3-9536,-1 5 424,-7 31-477,4-14-535,-1 6 8,1 1-1,-1-1 1,1 0-1,0 12 0,17-37 655,1-17 195,-2 6-130,-16 59-1638,-2 6-2061,4-13-1861,0-22 3974,0 3-5526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7.759"/>
    </inkml:context>
    <inkml:brush xml:id="br0">
      <inkml:brushProperty name="width" value="0.025" units="cm"/>
      <inkml:brushProperty name="height" value="0.025" units="cm"/>
    </inkml:brush>
  </inkml:definitions>
  <inkml:trace contextRef="#ctx0" brushRef="#br0">1 0 10090,'0'0'10858,"25"47"-9865,-15-9-192,8 9-449,-2 4-192,0 0-160,6-3 0,-4-7-641,-1-11-1024,0-9-2019,-7-11-2145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8.104"/>
    </inkml:context>
    <inkml:brush xml:id="br0">
      <inkml:brushProperty name="width" value="0.025" units="cm"/>
      <inkml:brushProperty name="height" value="0.025" units="cm"/>
    </inkml:brush>
  </inkml:definitions>
  <inkml:trace contextRef="#ctx0" brushRef="#br0">12 212 14350,'0'0'3384,"-3"-11"-1788,1 5-1364,1 2-164,0 1 0,0-1 0,0 1 0,0-1 0,1 1 0,-1-1 0,1 1 0,0-1 0,0 1 0,0-1 0,0 1 0,1-1 0,0 0 0,-1 1 0,1-1 0,1 1 0,-1 0 0,0-1 0,1 1 1,2-4-1,4-3 30,0 0 0,1 1 0,0 0 0,1 0 0,0 1 1,0 0-1,1 1 0,0 0 0,0 1 0,0 0 1,1 1-1,0 0 0,0 1 0,1 0 0,-1 1 0,1 0 1,-1 1-1,1 1 0,0 0 0,0 1 0,0 0 0,19 3 1,-27-2-92,1 0 1,-1 0-1,0 1 0,0 0 1,1 0-1,-1 1 1,0-1-1,-1 1 1,1 0-1,0 0 0,-1 1 1,0 0-1,0-1 1,5 7-1,-3-2 18,0 0-1,-1 0 0,0 0 1,-1 0-1,0 1 0,0 0 1,4 17-1,-3-4 119,-1 1 0,-1-1 0,-1 1 0,-1 0 0,-1 0 1,-4 30-1,2-39 53,-1-1 0,-1 1 1,0-1-1,0 0 1,-2 0-1,0 0 1,0-1-1,-1 1 1,0-2-1,-1 1 0,-11 11 1,12-15-104,0 0 1,0-1 0,0 0-1,-1 0 1,0-1-1,-1 0 1,1 0-1,-1-1 1,0 0 0,0-1-1,-1 0 1,1 0-1,-1-1 1,0 0-1,-19 2 1,27-4-152,0-1 0,-1 0 1,1 0-1,0 0 0,0 0 0,-1-1 0,1 1 1,0 0-1,-1-1 0,1 0 0,0 0 1,0 1-1,0-1 0,0 0 0,0-1 0,0 1 1,0 0-1,0-1 0,0 1 0,0-1 1,1 1-1,-1-1 0,1 0 0,-1 0 1,1 1-1,0-1 0,0 0 0,-1 0 0,1-1 1,1 1-1,-1 0 0,-1-2 0,1-2-630,0 1-1,1 0 1,-1-1-1,1 1 0,0-1 1,0 1-1,1 0 1,-1-1-1,1 1 0,0 0 1,1 0-1,0-1 1,3-7-1,12-16-5893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8.463"/>
    </inkml:context>
    <inkml:brush xml:id="br0">
      <inkml:brushProperty name="width" value="0.025" units="cm"/>
      <inkml:brushProperty name="height" value="0.025" units="cm"/>
    </inkml:brush>
  </inkml:definitions>
  <inkml:trace contextRef="#ctx0" brushRef="#br0">1 0 22389,'0'0'4196,"16"51"-3395,-13-20-449,4 3-256,1 0-64,-5-2-32,4-6-64,-1-7-576,1-6-834,-2-12-95,1-1 480,2-20-128,0-9-1378,-3-8-2145,-3-7-673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1.104"/>
    </inkml:context>
    <inkml:brush xml:id="br0">
      <inkml:brushProperty name="width" value="0.025" units="cm"/>
      <inkml:brushProperty name="height" value="0.025" units="cm"/>
    </inkml:brush>
  </inkml:definitions>
  <inkml:trace contextRef="#ctx0" brushRef="#br0">0 82 10954,'0'0'7560,"3"9"-6883,58 247 2180,-60-250-2800,1-1 0,-1 0 0,1 0 0,1 0 1,-1 0-1,1 0 0,0 0 0,5 7 1,-7-11-1,0-1 0,0 1 0,0 0 0,-1 0 0,1 0 0,1 0 0,-1 0 0,0-1 0,0 1 0,0-1 0,0 1 0,0-1 0,1 1 0,-1-1 0,0 1 0,0-1 0,1 0 0,-1 0 0,0 0 1,0 0-1,1 0 0,-1 0 0,0 0 0,1 0 0,-1 0 0,0-1 0,0 1 0,1 0 0,-1-1 0,0 1 0,0-1 0,0 1 0,0-1 0,0 0 0,0 0 0,0 1 0,0-1 0,0 0 0,0 0 0,0 0 1,0 0-1,1-2 0,22-27 473,-2-2 0,0 0 0,-3-1 1,23-51-1,-24 47-347,-9 19-547,25-57 1143,-31 69-1634,-2-1 0,1 0 1,-1 0-1,1 0 0,-1-10 1,-2 13-4149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8.807"/>
    </inkml:context>
    <inkml:brush xml:id="br0">
      <inkml:brushProperty name="width" value="0.025" units="cm"/>
      <inkml:brushProperty name="height" value="0.025" units="cm"/>
    </inkml:brush>
  </inkml:definitions>
  <inkml:trace contextRef="#ctx0" brushRef="#br0">0 207 6182,'0'0'8451,"4"8"-6802,-3-5-1558,4 6 242,0 0 0,0-1-1,0 0 1,1 1-1,11 10 1,-16-17-285,0-1-1,1 0 1,-1 1-1,1-1 1,0 0-1,-1 0 1,1 0-1,0 0 1,0 0-1,-1 0 1,1 0-1,0-1 1,0 1-1,0-1 1,0 1-1,0-1 1,0 0-1,0 0 1,0 0-1,0 0 1,0 0-1,0 0 1,0 0 0,0-1-1,0 1 1,0-1-1,0 0 1,0 1-1,-1-1 1,1 0-1,0 0 1,0 0-1,-1 0 1,1 0-1,0-1 1,-1 1-1,0 0 1,1-1-1,1-2 1,2-1 105,0-1 1,-1 0 0,0 0-1,0 0 1,0 0 0,-1-1-1,0 1 1,0-1 0,-1 0-1,4-14 1,-3 2 1208,-1-1 0,0-35 0,-2 55-1351,0 0-1,-1 0 1,1 1-1,0-1 1,0 0 0,0 0-1,0 0 1,-1 0-1,1 0 1,0 0 0,0 0-1,0 0 1,0 0-1,-1 0 1,1 0 0,0 0-1,0 0 1,0 0 0,-1 0-1,1 0 1,0 0-1,0 0 1,0 0 0,0 0-1,-1 0 1,1 0-1,0 0 1,0 0 0,0 0-1,0 0 1,-1-1-1,1 1 1,0 0 0,0 0-1,0 0 1,0 0-1,0 0 1,0 0 0,0-1-1,-1 1 1,1 0-1,0 0 1,0 0 0,0 0-1,0-1 1,0 1 0,0 0-1,0 0 1,0 0-1,0 0 1,0-1 0,0 1-1,0 0 1,0 0-1,0 0 1,0-1 0,0 1-1,0 0 1,0 0-1,0 0 1,0 0 0,0-1-1,-8 15-117,2 15 103,1 1 1,1-1 0,1 1 0,2 0 0,1 0 0,7 56 0,-6-82 28,-1 0 0,1-1 0,1 1-1,-1-1 1,0 0 0,1 1 0,0-1 0,-1 0-1,1 0 1,1 0 0,-1 0 0,0 0 0,1 0-1,-1-1 1,1 1 0,0-1 0,0 0-1,0 0 1,6 4 0,-7-5-9,0-1-1,0 1 1,1 0-1,-1-1 1,0 0-1,0 1 1,1-1-1,-1 0 1,0 0 0,1 0-1,-1 0 1,0-1-1,0 1 1,1-1-1,-1 1 1,0-1-1,0 0 1,0 0-1,0 1 1,0-2 0,0 1-1,0 0 1,0 0-1,0-1 1,0 1-1,-1-1 1,1 1-1,0-1 1,-1 0-1,0 0 1,1 0 0,0-2-1,3-3-221,-2 1-1,1-1 1,-1 0 0,0-1 0,0 1-1,-1 0 1,2-12 0,-2 7-1417,-1 0 0,0 0 1,-1 0-1,-1-13 0,-5-20-6758</inkml:trace>
  <inkml:trace contextRef="#ctx0" brushRef="#br0" timeOffset="1">82 1 16592,'0'0'6982,"52"28"-8904,-27-27-3619,2-1-4580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9.138"/>
    </inkml:context>
    <inkml:brush xml:id="br0">
      <inkml:brushProperty name="width" value="0.025" units="cm"/>
      <inkml:brushProperty name="height" value="0.025" units="cm"/>
    </inkml:brush>
  </inkml:definitions>
  <inkml:trace contextRef="#ctx0" brushRef="#br0">39 0 10954,'0'0'11926,"-4"10"-11264,1-4-586,-2 5 13,0 0 0,0 0 1,1 0-1,1 1 0,0-1 1,0 1-1,-1 15 0,46-24-519,-37-3 316,0 0 60,1 0 1,-1 1-1,0 0 1,0 1-1,1-1 0,-1 1 1,0 0-1,0 0 1,0 0-1,-1 1 0,1 0 1,-1 0-1,1 0 1,-1 0-1,0 1 1,0-1-1,5 8 0,-7-9 145,0 0-1,-1 0 1,1 1-1,-1-1 0,0 0 1,1 1-1,-1-1 1,0 1-1,0-1 0,-1 1 1,1 0-1,0-1 1,-1 1-1,0 0 1,0 0-1,1-1 0,-2 1 1,1 0-1,0 0 1,0-1-1,-1 1 0,0 0 1,1-1-1,-1 1 1,0-1-1,0 1 0,-1-1 1,1 1-1,0-1 1,-1 0-1,1 1 0,-1-1 1,0 0-1,0 0 1,-3 2-1,3-2-50,0 0 0,0 0 0,0 0 0,0 0 0,0-1-1,-1 1 1,1-1 0,0 0 0,-1 0 0,1 1 0,-1-2 0,0 1 0,1 0 0,-1 0 0,0-1-1,1 0 1,-1 1 0,0-1 0,0 0 0,1 0 0,-4-1 0,5 1-208,-1-1 1,1 1-1,-1-1 1,1 0-1,0 1 1,-1-1-1,1 0 1,0 0-1,0 0 1,0 0-1,0 0 1,0 0-1,0 0 1,0-1-1,-1 0 1,1-1-552,-1 0-1,1 1 1,0-1 0,0 0-1,0 1 1,1-1 0,-1 0-1,1 0 1,-1-5 0,1-17-6435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9.504"/>
    </inkml:context>
    <inkml:brush xml:id="br0">
      <inkml:brushProperty name="width" value="0.025" units="cm"/>
      <inkml:brushProperty name="height" value="0.025" units="cm"/>
    </inkml:brush>
  </inkml:definitions>
  <inkml:trace contextRef="#ctx0" brushRef="#br0">1 184 9065,'0'0'2829,"11"-6"273,3 0-2062,-1-2 0,0 0 0,0-1 1,-1 0-1,0 0 0,0-2 1,13-14-1,38-67 1410,-91 169-576,5-1-1634,22-70-170,0 0 0,0 0 0,0 0-1,1 0 1,0 1 0,0-1 0,0 0 0,1 0 0,0 0 0,2 9 0,-2-13-51,1 0 0,-1 0 0,0 0 0,1-1 0,0 1 0,-1 0 0,1-1 0,0 0 0,0 1 0,-1-1 0,1 0 0,0 0-1,0 0 1,1 0 0,-1 0 0,0-1 0,0 1 0,0-1 0,0 1 0,1-1 0,-1 0 0,0 0 0,0 0 0,1 0 0,-1 0 0,0 0 0,4-1 0,1 0-44,1-1 0,-1 1 0,0-1 0,1 0 0,-1-1 0,0 1 0,7-5 0,-5 1-1112,0 0 0,-1 0 0,1-1 0,11-11 0,1-8-6721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29.859"/>
    </inkml:context>
    <inkml:brush xml:id="br0">
      <inkml:brushProperty name="width" value="0.025" units="cm"/>
      <inkml:brushProperty name="height" value="0.025" units="cm"/>
    </inkml:brush>
  </inkml:definitions>
  <inkml:trace contextRef="#ctx0" brushRef="#br0">0 1 9929,'0'0'15177,"2"13"-14141,4 81-292,-6-58-759,2 1 1,1-1 0,2 1 0,14 52 0,-13-78-307,-3-4-5147,-10-13-2276,-8-9-2527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0.189"/>
    </inkml:context>
    <inkml:brush xml:id="br0">
      <inkml:brushProperty name="width" value="0.025" units="cm"/>
      <inkml:brushProperty name="height" value="0.025" units="cm"/>
    </inkml:brush>
  </inkml:definitions>
  <inkml:trace contextRef="#ctx0" brushRef="#br0">1 210 14125,'0'0'7784,"17"-52"-6151,19 36-63,9-5-257,12-2-416,5-1-513,-1 1-256,-4 3-96,-7 3-64,-9 8-672,-14 4-1538,-9 5-1122,-13 0-1152,-5 9-2851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0.537"/>
    </inkml:context>
    <inkml:brush xml:id="br0">
      <inkml:brushProperty name="width" value="0.025" units="cm"/>
      <inkml:brushProperty name="height" value="0.025" units="cm"/>
    </inkml:brush>
  </inkml:definitions>
  <inkml:trace contextRef="#ctx0" brushRef="#br0">1 154 15759,'0'0'7015,"55"-22"-5798,-23 7-352,8 0-417,3-2-352,-4 1-32,5-1-160,-10-1-2627,-5 1-2241,-8 1-5158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0.884"/>
    </inkml:context>
    <inkml:brush xml:id="br0">
      <inkml:brushProperty name="width" value="0.025" units="cm"/>
      <inkml:brushProperty name="height" value="0.025" units="cm"/>
    </inkml:brush>
  </inkml:definitions>
  <inkml:trace contextRef="#ctx0" brushRef="#br0">0 72 12588,'0'0'10073,"5"5"-9363,-4-4-674,0 0-1,0 0 0,0 0 1,1 0-1,-1 0 0,0 0 1,0 0-1,1 0 0,-1-1 1,0 1-1,1 0 1,-1-1-1,0 1 0,1-1 1,-1 0-1,1 1 0,-1-1 1,1 0-1,-1 0 0,1 0 1,-1 0-1,1 0 0,-1 0 1,1 0-1,-1-1 0,1 1 1,1-1-1,3-3 6,0 0 0,0 0 0,-1 0 0,0 0-1,1-1 1,4-7 0,-1 4-500,16-17-1618,-18 13-9106,-7 7 8038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1.228"/>
    </inkml:context>
    <inkml:brush xml:id="br0">
      <inkml:brushProperty name="width" value="0.025" units="cm"/>
      <inkml:brushProperty name="height" value="0.025" units="cm"/>
    </inkml:brush>
  </inkml:definitions>
  <inkml:trace contextRef="#ctx0" brushRef="#br0">141 116 7399,'0'0'17574,"6"-8"-16448,-1 2-965,24-31 684,-27 35-775,0-1 0,-1 0-1,0 1 1,1-1-1,-1 0 1,0 1-1,0-1 1,-1 0 0,1 0-1,0 0 1,-1 0-1,0 0 1,0 0 0,0 0-1,0-5 1,-1 7-60,0 0 0,1 0 0,-1 0 1,0 0-1,0 0 0,0 0 0,0 0 0,0 0 1,0 1-1,0-1 0,0 0 0,0 1 1,0-1-1,0 1 0,0-1 0,0 1 0,0-1 1,-1 1-1,1 0 0,0 0 0,0 0 0,0-1 1,-1 1-1,1 0 0,0 1 0,0-1 1,-2 0-1,-35 7-168,31-4 142,0 1 1,0 0 0,1 0-1,-1 1 1,1 0 0,0 0-1,1 1 1,-1-1-1,1 1 1,0 0 0,0 1-1,1-1 1,0 1 0,-5 10-1,2-3 7,1 1 0,1-1 0,0 1 0,1 0 0,1 0 0,-3 22 0,6-36 6,0 0 0,0 0 0,0 1 1,0-1-1,0 0 0,0 0 0,1 0 0,-1 1 0,0-1 0,1 0 0,-1 0 0,1 0 0,-1 0 1,1 0-1,-1 1 0,1-1 0,0 0 0,-1 0 0,1-1 0,0 1 0,0 0 0,0 0 0,0 0 1,1 1-1,1-1 7,0 1 1,0-1 0,0 0-1,0 0 1,0 0 0,1-1-1,-1 1 1,0-1 0,5 1 0,5-1 21,1-1 0,-1 0 1,23-5-1,28-15-1980,-24 1-3838,-16 5-2231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1.573"/>
    </inkml:context>
    <inkml:brush xml:id="br0">
      <inkml:brushProperty name="width" value="0.025" units="cm"/>
      <inkml:brushProperty name="height" value="0.025" units="cm"/>
    </inkml:brush>
  </inkml:definitions>
  <inkml:trace contextRef="#ctx0" brushRef="#br0">178 2 16335,'0'0'3689,"-9"-1"-1441,5 1-2136,0-1-1,0 1 1,0 0 0,0 1 0,0-1 0,0 0 0,0 1 0,0 0 0,0 0-1,0 0 1,0 1 0,0-1 0,1 1 0,-1 0 0,1 0 0,-1 0 0,1 1-1,0-1 1,-1 1 0,1 0 0,1 0 0,-5 4 0,-2 3-97,0 1 0,1-1 0,0 1 0,1 1 0,0 0 0,0 0 0,2 0 0,-1 1 0,2-1 0,-7 26 0,11-38-25,0 1 0,0-1-1,0 1 1,0-1 0,0 1-1,0-1 1,1 1-1,-1-1 1,0 1 0,0-1-1,0 0 1,0 1 0,1-1-1,-1 1 1,0-1 0,0 1-1,1-1 1,-1 0-1,0 1 1,1-1 0,-1 0-1,0 1 1,1-1 0,-1 0-1,0 1 1,1-1 0,-1 0-1,1 0 1,-1 1 0,1-1-1,-1 0 1,1 0-1,0 0 1,23 2-119,25-10 18,-7-5-542,-23 6 523,1 1 1,0 1-1,-1 1 0,1 1 1,22-1-1,-41 4 177,0 1 0,-1-1 0,1 1 0,-1 0 0,1-1 0,-1 1 0,1 0 0,-1-1 0,1 1 0,-1 0 0,1 0 0,-1-1-1,0 1 1,0 0 0,1 0 0,-1 0 0,0-1 0,0 1 0,0 0 0,0 0 0,0 0 0,0 0 0,0 0 0,0-1 0,0 1 0,0 0 0,-1 0 0,1 0 0,-1 1 0,-6 29 813,1-17-674,-1 0-1,-1 0 1,0-1-1,-1 0 1,0-1 0,-1 0-1,0 0 1,-1-1-1,0 0 1,-1-1 0,0 0-1,-16 8 1,28-17-286,0-1 0,-1 0 0,1 1-1,-1-1 1,1 0 0,-1 1 0,1-1 0,-1 0 0,1 0 0,-1 1 0,1-1-1,-1 0 1,0 0 0,1 0 0,-1 0 0,1 0 0,-1 0 0,1 0 0,-1 0 0,0 0-1,1 0 1,-1 0 0,1 0 0,-1 0 0,1 0 0,-1 0 0,0-1 0,1 1 0,-1 0-1,1 0 1,-1-1 0,1 1 0,-1 0 0,1-1 0,0 1 0,-1 0 0,0-2 0,0-24-7376,6-4-41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1.915"/>
    </inkml:context>
    <inkml:brush xml:id="br0">
      <inkml:brushProperty name="width" value="0.025" units="cm"/>
      <inkml:brushProperty name="height" value="0.025" units="cm"/>
    </inkml:brush>
  </inkml:definitions>
  <inkml:trace contextRef="#ctx0" brushRef="#br0">128 1 17104,'0'0'8750,"-2"11"-8489,-7 32-18,3 1-1,-1 60 0,7 104-141,1-95 283,0-86 33,2-40 206,-4-46-109,-7 34-481,-2 1 1,0 0-1,-2 0 1,-18-27-1,-7-17 72,74 65-201,10 5-503,39-2-3204,-80 0 2839,0-1 0,0 0 0,0 0-1,0-1 1,0 0 0,0 0 0,-1 0-1,1-1 1,-1 0 0,1 0 0,6-5-1,8-12-7699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1.434"/>
    </inkml:context>
    <inkml:brush xml:id="br0">
      <inkml:brushProperty name="width" value="0.025" units="cm"/>
      <inkml:brushProperty name="height" value="0.025" units="cm"/>
    </inkml:brush>
  </inkml:definitions>
  <inkml:trace contextRef="#ctx0" brushRef="#br0">1 0 16432,'0'0'5477,"23"47"-4965,-5-47-320,3 0-192,-1-3 0,1-6-896,3 0-738,-1 1-1665,-4 2-2595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2.278"/>
    </inkml:context>
    <inkml:brush xml:id="br0">
      <inkml:brushProperty name="width" value="0.025" units="cm"/>
      <inkml:brushProperty name="height" value="0.025" units="cm"/>
    </inkml:brush>
  </inkml:definitions>
  <inkml:trace contextRef="#ctx0" brushRef="#br0">48 0 17008,'0'0'2189,"-3"8"-363,-8 24-1036,2 0 1,2 1 0,0-1-1,3 1 1,0 0 0,2 1-1,2-1 1,6 56 0,-4-75-637,0 1 0,1-1 1,7 18-1,10 2-884,-19-33 511,0 0 1,0 0 0,0 1-1,0-2 1,0 1 0,1 0 0,-1 0-1,0 0 1,1-1 0,-1 1-1,1 0 1,-1-1 0,1 1-1,-1-1 1,1 0 0,-1 1 0,1-1-1,-1 0 1,3 0 0,-3 0-106,0-1 0,0 1 1,0 0-1,0 0 0,0-1 0,0 1 1,0-1-1,0 1 0,0-1 1,0 1-1,0-1 0,0 0 0,0 1 1,-1-1-1,1 0 0,0 0 0,0 0 1,-1 1-1,1-1 0,-1 0 1,1 0-1,0 0 0,-1 0 0,1-1 1,7-17-6468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2.622"/>
    </inkml:context>
    <inkml:brush xml:id="br0">
      <inkml:brushProperty name="width" value="0.025" units="cm"/>
      <inkml:brushProperty name="height" value="0.025" units="cm"/>
    </inkml:brush>
  </inkml:definitions>
  <inkml:trace contextRef="#ctx0" brushRef="#br0">1 105 12268,'0'0'9593,"8"6"-8040,-6-3-1460,1-1-1,0 0 1,-1 0-1,1 0 1,0 0-1,0 0 1,0 0-1,0-1 0,0 1 1,0-1-1,0 0 1,1 0-1,-1 0 1,0-1-1,1 1 1,-1-1-1,0 0 1,1 0-1,-1 0 1,1 0-1,-1 0 1,0-1-1,1 1 1,-1-1-1,0 0 1,1 0-1,-1 0 1,0-1-1,0 1 1,0-1-1,0 0 1,0 0-1,3-3 0,1-1 49,0 0 0,0-1 0,-1 1 0,10-16-1,-14 21-122,-1-1-1,0 0 0,0 1 0,0-1 1,0 0-1,0 0 0,0 0 1,0 1-1,-1-1 0,1 0 0,-1 0 1,1 0-1,-1 0 0,0 0 1,0 0-1,1 0 0,-2 0 1,1 0-1,0 0 0,0 0 0,-1 0 1,1 0-1,-1 0 0,1 0 1,-1 0-1,0 0 0,0 0 0,0 1 1,-1-3-1,1 3-21,-1 0 0,1-1 0,-1 1 0,0 0 0,1 0-1,-1 1 1,0-1 0,0 0 0,0 1 0,0-1 0,1 1 0,-1-1 0,0 1 0,0 0 0,0 0 0,0 0 0,0 0 0,0 0 0,0 0-1,0 0 1,0 1 0,1-1 0,-1 1 0,0-1 0,0 1 0,0 0 0,-2 1 0,-1 1-17,0-1 1,0 1-1,0 0 1,1 1-1,-1-1 1,1 1-1,0 0 1,-5 5-1,3-1 40,0 1 0,1-1 0,0 1-1,0 0 1,1 0 0,0 1 0,1-1 0,0 1 0,1 0-1,-1-1 1,2 1 0,0 0 0,0 1 0,0-1 0,2 0-1,0 12 1,0-20-11,0 0-1,0-1 1,0 1-1,0 0 1,1 0 0,-1-1-1,0 1 1,1-1-1,-1 1 1,1-1-1,-1 1 1,1-1-1,0 0 1,0 0-1,-1 0 1,1 0-1,0 0 1,0 0-1,0-1 1,0 1-1,0-1 1,0 1 0,0-1-1,0 0 1,0 0-1,1 1 1,-1-2-1,0 1 1,2 0-1,5 0-224,-1-1 1,0 0-1,1 0 0,-1-1 0,0 0 0,9-3 0,-5-1-1582,0 0 0,0-1 0,-1-1 0,0 1 0,0-2 0,16-16 0,0-3-4591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4.219"/>
    </inkml:context>
    <inkml:brush xml:id="br0">
      <inkml:brushProperty name="width" value="0.025" units="cm"/>
      <inkml:brushProperty name="height" value="0.025" units="cm"/>
    </inkml:brush>
  </inkml:definitions>
  <inkml:trace contextRef="#ctx0" brushRef="#br0">85 31 9289,'0'0'12278,"-8"6"-11733,-22 21-412,31-28-132,-1 1 0,0 0-1,1 0 1,-1 0 0,1 0 0,-1 0 0,0 1-1,1-1 1,-1 0 0,0 0 0,1 0-1,-1 0 1,0 0 0,1 0 0,-1 0 0,0 1-1,1-1 1,-1 0 0,0 0 0,0 1-1,1-1 1,-1 0 0,0 0 0,0 1 0,1-1-1,-1 0 1,0 0 0,0 1 0,0-1-1,0 0 1,1 1 0,-1-1 0,0 0 0,0 1-1,0-1 1,0 1 0,0-1 0,0 0-1,0 1 1,0-1 0,0 0 0,0 1 0,0-1-1,0 0 1,0 1 0,0-1 0,0 0-1,0 1 1,-1-1 0,1 0 0,0 1 0,0-1-1,0 0 1,-1 1 0,1-1 0,0 0-1,0 0 1,-1 1 0,1-1 0,0 0 0,0 0-1,-1 1 1,1-1 0,-1 0 0,26-3 119,-18 0-85,0-1 0,-1 0-1,0-1 1,0 1 0,-1-1 0,1 0 0,-1-1 0,0 1 0,0-1-1,5-9 1,0 2 383,-9 12 164,-12 27 346,1-5-884,9-16 112,-1-1-1,0 1 1,0-1 0,0 0 0,-1 1-1,1-1 1,-1 0 0,0 0-1,0-1 1,-6 6 0,-7-19 1116,15 8-1289,-1 1 1,0-1-1,1 0 0,-1 1 1,0 0-1,0-1 1,0 1-1,0 0 1,0 0-1,-1 0 0,-2-1 1,-10 18 24,11-11 626,8-16-449,34-48-211,-37 59 47,-20 8 539,16-8-568,1 1 0,-1 0 0,1 0 0,-1 0-1,0 0 1,1 0 0,0 1 0,-1-1-1,1 1 1,0-1 0,0 1 0,0 0 0,0 0-1,0 0 1,0 0 0,0 0 0,1 1 0,-1-1-1,1 0 1,0 1 0,-1-1 0,1 1-1,0 0 1,-1 4 0,-1 2 87,0 1-1,0 0 1,1 0 0,0 0 0,0 19-1,2-29-73,0 0-1,0 1 1,0-1 0,0 1-1,0-1 1,0 0-1,0 1 1,0-1 0,0 1-1,0-1 1,1 0-1,-1 1 1,0-1 0,0 0-1,0 1 1,1-1-1,-1 0 1,0 1 0,1-1-1,-1 0 1,0 1-1,0-1 1,1 0 0,-1 0-1,1 1 1,-1-1-1,0 0 1,1 0 0,-1 0-1,0 0 1,1 0-1,-1 1 1,1-1 0,0 0-1,19-3 154,17-12-18,12-27-842,-46 39 679,0 0 0,0 0 0,0 0 0,-1 0 0,0 0 0,1-1 0,-1 1 0,0-1 0,-1 0 0,1 1-1,-1-1 1,1 0 0,0-6 0,-2 9 93,-10 28-49,1 21 157,2-1-1,3 1 1,2 81-1,3-70 39,-14 110 1,12-164-155,-1 1 1,1-1 0,-1 0 0,0 1 0,0-1-1,-5 8 1,6-11-48,1-1 0,-1 0 0,0 0 0,1 0 1,-1 0-1,0 0 0,0 0 0,0 0 0,0 0 0,0 0 0,0-1 0,0 1 0,0 0 0,-1 0 0,1-1 0,0 1 0,0-1 0,0 1 0,-1-1 0,1 0 0,0 1 0,-1-1 0,1 0 0,0 0 0,-1 0 0,1 0 1,0 0-1,-1 0 0,1 0 0,0-1 0,-1 1 0,1 0 0,0-1 0,-2 0 0,2 0-14,-1 0 0,1 0 0,0-1 0,0 1 0,-1-1 0,1 1 0,0-1 0,0 1 0,0-1 0,0 1 0,1-1 0,-1 0 0,0 0 0,1 1 0,-1-1 0,1 0 0,0 0 0,-1 0 0,1 0 0,0-3 0,1-47-246,0 38 143,1-13-120,2 0-1,1 0 1,0 0-1,3 1 1,0 0-1,13-29 1,83-149-1026,-57 117 1591,-65 130 406,17-39-746,-1 1 0,1-1-1,0 1 1,0-1 0,0 1 0,1-1 0,-1 1 0,1-1 0,0 1-1,1 0 1,-1-1 0,2 7 0,-1-10 6,0 0-1,0 0 1,0 0 0,0 0 0,0 0-1,1 0 1,-1-1 0,0 1 0,0 0-1,1-1 1,-1 1 0,0-1 0,1 1-1,-1-1 1,1 0 0,-1 0 0,0 0 0,1 0-1,-1 1 1,1-2 0,-1 1 0,1 0-1,-1 0 1,0 0 0,1-1 0,1 0-1,38-10 204,-19-1-214,-1-1-1,0-1 1,27-22-1,14-10-152,-62 45 148,0 1 0,1-1-1,-1 0 1,1 1 0,-1-1 0,1 1 0,-1 0-1,1-1 1,-1 1 0,1-1 0,0 1 0,-1 0-1,1-1 1,0 1 0,-1 0 0,1 0 0,0-1-1,-1 1 1,1 0 0,0 0 0,-1 0 0,1 0 0,0 0-1,0 0 1,-1 0 0,1 0 0,0 0 0,-1 0-1,1 1 1,0-1 0,-1 0 0,1 0 0,0 1-1,-1-1 1,1 0 0,0 1 0,-1-1 0,1 1 0,-1-1-1,1 0 1,-1 1 0,1 0 0,-1-1 0,1 1-1,-1-1 1,0 1 0,1 0 0,4 44 204,-3-2 196,-2-42-371,0 1 0,1-1 0,-1 0 0,0 1 0,1-1 0,-1 0-1,0 1 1,1-1 0,0 0 0,-1 1 0,1-1 0,0 0 0,0 0-1,0 0 1,-1 0 0,1 0 0,0 0 0,0 0 0,1 0 0,1 1 0,2 0 22,0-1 0,0 0 0,0-1-1,0 1 1,0-1 0,0 0 0,0 0 0,1 0 0,-1-1 0,0 0 0,0 0 0,0 0 0,0-1 0,-1 0 0,1 1 0,0-2 0,6-3 0,11-6-31,-2-2 0,25-19 0,-32 23-32,0 0-61,-11 7 41,1 0 0,-1 1 0,1-1 0,0 1 0,0 0 0,0 0 0,1 0 0,-1 0 0,0 0 0,1 1 0,-1-1 0,1 1-1,0 0 1,-1 0 0,6 0 0,-8 4 21,0 0-1,0 0 0,0 0 1,-1 0-1,1 0 1,-1 0-1,0 0 0,0 0 1,0 0-1,0 1 1,-1 3-1,1 1 2,-1 9 31,1 0 1,0 0-1,2 0 0,0 0 0,1 0 1,0 0-1,2-1 0,12 32 0,7 0-111,-8-17-153,21 55 0,-34-78 245,0 0-1,-1 1 1,0-1 0,-1 0-1,0 0 1,0 1-1,-1-1 1,0 1 0,0-1-1,-1 0 1,0 1-1,-3 10 1,4-18 69,-1 1 0,1 0 0,-1 0 0,0-1 0,1 1 1,-1 0-1,0-1 0,0 1 0,0-1 0,0 1 0,0-1 0,-1 0 0,1 1 0,0-1 0,-3 2 1,3-3-31,1 0 0,-1 0 1,0 1-1,0-1 0,0 0 1,1 0-1,-1 0 1,0 0-1,0 0 0,0 0 1,0 0-1,0 0 1,1 0-1,-1 0 0,0 0 1,0-1-1,0 1 1,1 0-1,-1-1 0,0 1 1,0 0-1,-1-2 1,-1 0-5,1 0 0,-1-1 1,0 0-1,1 1 0,0-1 1,0 0-1,-1 0 1,2-1-1,-1 1 0,0 0 1,1 0-1,-1-1 1,0-3-1,-2-9-44,0 0 1,0 0-1,2 0 0,0 0 1,1-1-1,1 1 0,0-1 1,3-19-1,0 26-4,-1 1-1,1-1 1,0 1-1,1 0 1,0 0-1,1 0 1,0 0-1,0 1 1,1 0-1,0 0 1,0 0-1,1 1 1,0 0-1,15-12 1,14-8-364,14-12-2659,-19 9-3679,-8 2-5324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4.970"/>
    </inkml:context>
    <inkml:brush xml:id="br0">
      <inkml:brushProperty name="width" value="0.025" units="cm"/>
      <inkml:brushProperty name="height" value="0.025" units="cm"/>
    </inkml:brush>
  </inkml:definitions>
  <inkml:trace contextRef="#ctx0" brushRef="#br0">1 0 13837,'0'0'7495,"10"11"-7169,12 17-113,-1 1 1,-1 0-1,-2 2 1,-1 1 0,16 41-1,73 164-1729,-105-234-2285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5.329"/>
    </inkml:context>
    <inkml:brush xml:id="br0">
      <inkml:brushProperty name="width" value="0.025" units="cm"/>
      <inkml:brushProperty name="height" value="0.025" units="cm"/>
    </inkml:brush>
  </inkml:definitions>
  <inkml:trace contextRef="#ctx0" brushRef="#br0">22 141 14734,'0'0'8296,"-21"-51"-7976,37 38-64,2-1-224,10 0-32,6 2-160,9 0-1890,3 3-1313,6 1-2370,-2 0-3140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5.658"/>
    </inkml:context>
    <inkml:brush xml:id="br0">
      <inkml:brushProperty name="width" value="0.025" units="cm"/>
      <inkml:brushProperty name="height" value="0.025" units="cm"/>
    </inkml:brush>
  </inkml:definitions>
  <inkml:trace contextRef="#ctx0" brushRef="#br0">176 154 9033,'0'0'2930,"-10"-2"-399,0 0-1909,-1 0 1,0 1 0,0 0 0,0 1-1,-18 1 1,25 0-574,0 0 0,0-1-1,0 1 1,1 1 0,-1-1 0,0 1-1,1-1 1,-1 1 0,1 0 0,0 0 0,-1 0-1,1 1 1,0-1 0,0 1 0,1 0-1,-1 0 1,0 0 0,1 0 0,0 0-1,0 1 1,0-1 0,-2 4 0,2-2-40,1-1 1,-1 1-1,1 0 0,0-1 1,0 1-1,0 0 1,1 0-1,0 0 1,0-1-1,0 1 1,0 0-1,2 5 1,-2-9 4,0 0 0,1 0 0,-1 0 0,0 0 1,1 0-1,-1 0 0,1 0 0,-1-1 0,1 1 1,-1 0-1,1 0 0,0 0 0,-1-1 0,1 1 1,0 0-1,0 0 0,0-1 0,0 1 0,-1-1 1,1 1-1,0-1 0,2 1 0,-1-1 34,0 1 0,0-1 0,0-1 0,0 1 0,0 0 0,0 0 0,0-1 0,-1 1 0,1-1 0,0 0 0,0 0 0,0 1 0,-1-1 0,1 0 0,0-1 0,-1 1 0,3-1 0,10-11 313,-1 1 0,0-2 1,-1 0-1,0 0 0,-1-1 0,-1-1 1,0 0-1,-1 0 0,-1-1 0,0 0 0,6-24 1,-7 29 7,-1 16-241,3 26-137,-6-20 81,7 26 29,-9-27-94,1 0 0,0-1 1,1 1-1,0-1 0,0 0 1,1 1-1,0-2 1,0 1-1,1 0 0,6 7 1,-10-14 20,0 0 1,0 0-1,-1-1 1,1 1 0,1 0-1,-1-1 1,0 1-1,0-1 1,0 1 0,0-1-1,0 1 1,0-1-1,1 0 1,-1 1-1,0-1 1,0 0 0,0 0-1,1 0 1,-1 0-1,0 0 1,0 0 0,1 0-1,-1-1 1,0 1-1,0 0 1,0-1-1,1 1 1,-1-1 0,0 1-1,0-1 1,0 1-1,0-1 1,0 0 0,0 0-1,0 1 1,0-1-1,0 0 1,-1 0-1,1 0 1,0 0 0,1-2-1,4-5 245,-1-1 0,0 1 0,0-1 0,3-10 0,-4 12-233,18-47 243,-13 31-267,23-43 0,-32 65-19,1 1 0,-1 0 1,0-1-1,0 1 0,0 0 1,0-1-1,0 1 0,1 0 1,-1-1-1,0 1 0,0 0 0,0-1 1,1 1-1,-1 0 0,0 0 1,0-1-1,1 1 0,-1 0 1,0 0-1,1-1 0,-1 1 0,0 0 1,1 0-1,-1 0 0,0 0 1,1 0-1,-1 0 0,1-1 1,-1 1-1,0 0 0,1 0 1,-1 0-1,0 0 0,1 0 0,-1 0 1,0 1-1,1-1 0,-1 0 1,1 0-1,-1 0 0,0 0 1,1 0-1,-1 0 0,0 1 0,1-1 1,-1 0-1,0 0 0,0 0 1,1 1-1,-1-1 0,0 0 1,0 1-1,1-1 0,-1 0 1,0 0-1,0 1 0,0-1 0,1 0 1,-1 1-1,0-1 0,0 1 1,0-1-1,0 0 0,0 1 1,0-1-1,0 1 0,7 24 2,-3 12 98,-3-27-88,-1 0 0,2-1 0,-1 1 0,1 0 0,1 0 0,6 17 0,-8-26-1,-1-1-1,0 0 1,1 1-1,-1-1 0,0 0 1,1 1-1,-1-1 1,0 0-1,1 0 0,-1 1 1,1-1-1,-1 0 1,0 0-1,1 0 0,-1 0 1,1 0-1,-1 1 1,1-1-1,-1 0 0,0 0 1,1 0-1,-1 0 1,1 0-1,-1 0 0,1 0 1,-1-1-1,0 1 1,1 0-1,-1 0 0,1 0 1,-1 0-1,1 0 1,-1-1-1,0 1 1,1 0-1,-1 0 0,0-1 1,1 1-1,-1 0 1,0-1-1,1 1 0,-1 0 1,0-1-1,0 1 1,1 0-1,-1-1 0,0 1 1,0-1-1,0 1 1,1 0-1,-1-1 0,0 1 1,0-1-1,0 0 1,15-30 434,-12 25-352,16-45 163,-16 41-253,0-1 1,1 1 0,0 0-1,1 0 1,8-14-1,-13 24-34,1 0 0,-1-1-1,0 1 1,0-1 0,0 1 0,1 0 0,-1-1-1,0 1 1,0 0 0,1-1 0,-1 1-1,0 0 1,1-1 0,-1 1 0,0 0-1,1 0 1,-1-1 0,0 1 0,1 0-1,-1 0 1,1 0 0,-1-1 0,1 1-1,-1 0 1,0 0 0,1 0 0,-1 0-1,1 0 1,-1 0 0,1 0 0,-1 0-1,0 0 1,1 0 0,-1 0 0,1 0-1,-1 0 1,1 1 0,-1-1 0,0 0-1,1 0 1,-1 0 0,1 1 0,-1-1-1,0 0 1,1 0 0,-1 1 0,0-1-1,1 0 1,-1 1 0,0-1 0,0 0-1,1 1 1,-1-1 0,0 0 0,0 1-1,1-1 1,-1 1 0,0-1 0,0 1-1,0-1 1,0 0 0,0 1 0,0-1-1,0 1 1,0-1 0,0 1 0,6 34-4570,-5-32 3116,-1 12-4812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6.998"/>
    </inkml:context>
    <inkml:brush xml:id="br0">
      <inkml:brushProperty name="width" value="0.025" units="cm"/>
      <inkml:brushProperty name="height" value="0.025" units="cm"/>
    </inkml:brush>
  </inkml:definitions>
  <inkml:trace contextRef="#ctx0" brushRef="#br0">81 533 12236,'0'0'12539,"-8"-5"-11599,6 4-927,1 0-1,-1 0 1,0-1 0,0 1-1,0 0 1,1 1 0,-1-1-1,0 0 1,0 0-1,0 1 1,-1 0 0,1-1-1,0 1 1,0 0 0,-3 0-1,3 1-6,0 0-1,0 0 0,1 0 1,-1 1-1,0-1 1,1 1-1,-1-1 0,1 1 1,0 0-1,-1-1 0,1 1 1,0 0-1,0 0 0,0 0 1,0 0-1,1 0 1,-1 0-1,0 0 0,1 0 1,-1 4-1,1-6-4,-12 61 46,12-60-47,0 1 0,0 0 0,0 0 0,0-1 0,0 1 0,0 0-1,0 0 1,1-1 0,-1 1 0,1 0 0,-1-1 0,1 1 0,1 2 0,-1-4 1,-1 1-1,1-1 1,0 1-1,-1-1 1,1 1-1,0-1 1,-1 0-1,1 0 1,0 1-1,0-1 1,0 0-1,-1 0 1,1 0 0,0 0-1,0 1 1,0-1-1,-1 0 1,1-1-1,0 1 1,0 0-1,0 0 1,-1 0-1,1 0 1,0-1-1,0 1 1,-1 0-1,1-1 1,0 1-1,-1 0 1,1-1 0,0 0-1,3-2 22,0 0 0,0 0 0,-1 0 0,0 0 0,1-1 0,-1 0 0,0 1 0,-1-1 0,1 0 0,-1-1 0,0 1 0,0 0 0,2-7 0,0 0 14,0 0 1,-1 0 0,0 0-1,1-18 1,0 62-98,1 0-1,2-1 1,14 41 0,-2-3 55,-6-24 106,-3 0 0,-1 1-1,-2 0 1,-3 0-1,-2 92 1,-3-135-81,1 0 1,-1 1-1,0-1 0,-1 0 0,1 0 0,-1 0 1,0 0-1,0 0 0,0-1 0,0 1 0,-1 0 1,1-1-1,-6 6 0,7-8 6,0 0 0,0-1 0,0 1-1,0 0 1,0-1 0,0 1 0,0-1 0,0 1 0,0-1-1,0 1 1,0-1 0,0 0 0,0 0 0,0 0 0,-1 1 0,1-1-1,0 0 1,0 0 0,0 0 0,0-1 0,-2 1 0,1-1 8,0 0 0,1 0 0,-1 0 0,0 0 0,1 0 0,-1-1 0,1 1 0,-1-1 0,1 1 0,-1-1 0,1 1 0,0-1 0,0 0 0,0 0 0,0 1 0,-1-4 0,-3-8-54,1 0-1,0-1 1,0 0-1,2 0 1,0 0-1,0 0 1,1 0-1,2-22 1,1 1-52,2 1 1,11-48-1,59-158 253,-3 13 14,-67 271-255,10 46-1,-14-88 61,0 0 1,1 0-1,-1 0 0,1 0 0,-1 0 0,1-1 0,0 1 1,0 0-1,0 0 0,0 0 0,0-1 0,0 1 0,0-1 0,0 1 1,1-1-1,1 2 0,-2-3 9,0 1 0,-1-1 0,1 0 0,0 1 0,0-1 0,0 0 0,0 0 0,0 0 0,0 0 0,0 0 0,0 0 0,0 0 0,-1 0 0,1 0 1,0 0-1,0 0 0,0-1 0,0 1 0,0 0 0,0-1 0,-1 1 0,1-1 0,1 0 0,3-2 29,-1-1-1,0 1 1,0-1-1,-1 0 1,1-1-1,-1 1 1,0 0 0,0-1-1,4-8 1,5-18-239,-1 0 1,-2 0-1,7-48 1,-18 132 19,0-34 170,1 0 0,1 0 0,2 21 0,-2-40 12,0 1-1,0-1 1,0 1-1,1-1 1,-1 0-1,0 1 1,0-1-1,0 1 1,0-1-1,0 0 0,1 1 1,-1-1-1,0 1 1,0-1-1,1 0 1,-1 1-1,0-1 1,1 0-1,-1 0 1,0 1-1,1-1 1,-1 0-1,0 0 1,1 1-1,-1-1 1,1 0-1,-1 0 1,0 0-1,1 1 1,-1-1-1,1 0 1,-1 0-1,1 0 1,-1 0-1,0 0 1,1 0-1,-1 0 1,1 0-1,-1 0 1,1 0-1,-1-1 1,0 1-1,1 0 0,-1 0 1,1 0-1,-1 0 1,0-1-1,1 1 1,-1 0-1,1 0 1,-1-1-1,0 1 1,1 0-1,-1 0 1,0-1-1,0 1 1,1 0-1,-1-1 1,0 1-1,0-1 1,1 1-1,-1-1 1,20-22 155,11-33-81,-19 34-602,28-40 0,-40 62 523,0 0 1,0 0-1,0-1 0,1 1 1,-1 0-1,0 0 1,0 0-1,1 0 0,-1-1 1,0 1-1,0 0 1,1 0-1,-1 0 0,0 0 1,1 0-1,-1 0 1,0 0-1,0 0 1,1 0-1,-1 0 0,0 0 1,1 0-1,-1 0 1,0 0-1,1 0 0,-1 0 1,0 0-1,1 0 1,-1 0-1,0 0 0,0 0 1,1 0-1,-1 1 1,0-1-1,0 0 1,1 0-1,-1 0 0,0 0 1,0 1-1,1-1 1,-1 0-1,0 0 0,0 1 1,0-1-1,0 0 1,1 0-1,-1 1 0,0-1 1,0 0-1,0 1 1,0-1-1,0 0 1,0 0-1,0 1 0,0-1 1,0 0-1,0 1 1,0-1-1,0 0 0,0 1 1,0-1-1,0 0 1,0 1-1,0-1 0,0 0 1,5 31-314,-5-23 277,2 7-174,5 28-1082,-6-42 1242,-1 1 0,0-1 0,1 1 0,-1-1 1,1 1-1,-1-1 0,1 0 0,0 1 0,0-1 0,0 0 0,0 1 1,0-1-1,0 0 0,0 0 0,0 0 0,0 0 0,0 0 0,1 0 1,-1 0-1,3 1 0,-3-2 38,0 0 0,0 0 1,0-1-1,0 1 0,0 0 0,0-1 1,0 1-1,0-1 0,0 1 0,0-1 1,-1 0-1,1 1 0,0-1 0,0 0 1,0 1-1,-1-1 0,1 0 0,0 0 1,-1 0-1,1 0 0,-1 0 0,1 0 1,-1 0-1,1 0 0,-1 0 0,0 0 0,1-1 1,13-39 152,-12 33-187,65-292-736,-49 205 746,-16 222 724,-3-104-610,0 4 43,1 0 0,5 31 0,-4-48-122,2 1-1,-1-1 1,1 0-1,1 0 1,0 0 0,0 0-1,1-1 1,11 16-1,-12-16-89,-9-10-37,-23-23-185,-39-39-85,63 58 425,-7-6 440,0 0 0,1-1 0,-13-21 0,22 31-416,-1 1 1,1-1-1,0 0 0,0 1 0,0-1 1,0 0-1,0 0 0,1 0 1,-1 0-1,0 0 0,1 0 0,0 0 1,-1 0-1,1 0 0,0 0 0,0 0 1,0 0-1,0 0 0,0 0 1,1 0-1,-1 0 0,0 0 0,1 0 1,0 0-1,-1 0 0,1 1 0,0-1 1,0 0-1,0 0 0,0 1 1,1-1-1,-1 0 0,0 1 0,1-1 1,-1 1-1,4-3 0,6-2-27,1 0 0,0 1 0,0 0 0,0 1 0,22-4 0,13-5-3421,-38 8-346,-8 0-2471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7.342"/>
    </inkml:context>
    <inkml:brush xml:id="br0">
      <inkml:brushProperty name="width" value="0.025" units="cm"/>
      <inkml:brushProperty name="height" value="0.025" units="cm"/>
    </inkml:brush>
  </inkml:definitions>
  <inkml:trace contextRef="#ctx0" brushRef="#br0">4 29 17232,'-4'-4'3556,"4"-1"-1891,0 2-1184,16 0-545,0-2-1538,2-4-4836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8.426"/>
    </inkml:context>
    <inkml:brush xml:id="br0">
      <inkml:brushProperty name="width" value="0.025" units="cm"/>
      <inkml:brushProperty name="height" value="0.025" units="cm"/>
    </inkml:brush>
  </inkml:definitions>
  <inkml:trace contextRef="#ctx0" brushRef="#br0">179 447 13549,'0'-8'2781,"1"5"-2482,-1-1 0,0 1 0,-1 0 1,1-1-1,0 1 0,-1 0 0,0 0 0,0 0 0,0 0 0,0-1 0,-3-4 1,3 6-185,-1 1 0,1 0 1,0-1-1,-1 1 1,1 0-1,-1 0 1,0 0-1,1 0 1,-1 0-1,0 0 1,0 0-1,1 1 1,-1-1-1,0 1 1,0-1-1,0 1 0,0 0 1,0 0-1,0-1 1,0 1-1,0 1 1,1-1-1,-1 0 1,0 0-1,0 1 1,0-1-1,-3 2 1,-1 0-69,0 1 0,0 0 0,1 0 1,-1 0-1,1 1 0,0 0 0,0 0 1,0 0-1,1 0 0,-1 1 0,1 0 1,0 0-1,0 0 0,1 0 0,-1 1 1,1-1-1,0 1 0,1 0 0,-3 9 1,-1 0-63,1 1 1,0 1-1,1-1 1,1 1-1,1 0 1,-1 20-1,3-36 16,0-1 0,0 1 0,0 0 0,0-1 0,0 1-1,1 0 1,-1-1 0,0 1 0,0 0 0,0-1 0,0 1 0,1-1 0,-1 1 0,0 0 0,1-1 0,-1 1-1,0-1 1,1 1 0,-1-1 0,1 1 0,-1-1 0,1 1 0,-1-1 0,1 1 0,-1-1 0,1 0 0,-1 1-1,1-1 1,-1 0 0,1 0 0,0 1 0,-1-1 0,1 0 0,0 0 0,-1 0 0,1 0 0,0 0 0,-1 0-1,1 0 1,-1 0 0,1 0 0,0 0 0,-1 0 0,1 0 0,0 0 0,-1 0 0,1-1 0,0 1 0,-1 0-1,1 0 1,-1-1 0,1 1 0,-1-1 0,1 1 0,-1 0 0,2-2 0,33-23 299,-9-6-218,-1-1 0,-1-1-1,-2-1 1,-2 0-1,-1-2 1,29-76 0,-52 129-134,2-1 1,0 1 0,0 0 0,2 28-1,0-44 55,0 0 0,0 0 0,0-1 0,0 1 0,0 0 0,0 0 0,0 0 0,1-1 0,-1 1 0,0 0 0,0 0 0,0 0 0,1-1 0,-1 1 0,0 0 0,1-1 0,-1 1 0,1 0 0,-1-1 0,1 1 0,-1 0 0,1-1 0,0 1 0,-1-1 0,1 1 0,0-1 0,-1 1 0,1-1 0,0 0 0,-1 1 0,1-1 0,0 0 0,0 1 0,-1-1 0,1 0 0,0 0 0,0 0 0,0 0 0,-1 0 0,1 0 0,0 0 0,0 0 0,0 0 0,0 0 0,-1 0 0,1 0 0,0-1 0,0 1 0,-1 0 0,1-1 0,0 1 0,0 0 0,0-2 0,4 0 60,0 0 0,-1-1 1,0 0-1,1 0 0,-1 0 0,0-1 0,5-5 1,5-10 229,-1 0 1,-1-2-1,0 1 1,-2-1 0,0-1-1,-2 0 1,0 0 0,-1 0-1,-2-1 1,0 0-1,-1-1 1,-1 1 0,-2 0-1,-2-42 1,-6 45-238,-4 20-141,9 1 66,0 1-1,0-1 1,0 1 0,1 0-1,-1 0 1,1 0 0,-1 0 0,1 0-1,0 0 1,-1 0 0,1 0-1,1 0 1,-2 4 0,-10 45-20,2 1 1,2 0 0,3 1-1,2 83 1,3-130 29,0 1 0,0-1 0,1 0 0,0 1 0,0-1 0,0 0 0,1 1 1,0-1-1,0 0 0,6 10 0,-7-14 9,1 0 0,0-1 0,-1 1 0,1 0 0,0 0 0,0-1 0,0 1 0,0-1 0,0 0 0,0 1 0,1-1 1,-1 0-1,0 0 0,1 0 0,-1-1 0,0 1 0,1-1 0,-1 1 0,1-1 0,-1 0 0,1 0 0,-1 0 0,1 0 0,-1 0 0,1 0 0,-1-1 0,1 0 0,-1 1 0,0-1 0,1 0 1,1-1-1,6-2 25,-1-1 0,0 0 1,0-1-1,0 1 0,-1-2 1,0 1-1,0-1 0,0-1 1,-1 1-1,11-15 0,-10 11 44,-1 0-1,0 0 0,0 0 0,-1-1 0,0 1 0,-1-2 0,-1 1 0,5-17 0,-8 24-5,0 0-1,0 0 1,-1-1-1,0 1 0,0 0 1,0-1-1,0 1 1,-1 0-1,-1-7 1,1 10-54,0 1-1,1-1 1,-1 1 0,0 0-1,0-1 1,0 1 0,0 0-1,0 0 1,0 0 0,-1 0-1,1 0 1,0 0 0,-1 0 0,1 0-1,0 0 1,-1 0 0,1 1-1,-1-1 1,1 1 0,-1-1-1,1 1 1,-1 0 0,1-1-1,-1 1 1,0 0 0,1 0-1,-1 0 1,1 0 0,-1 0 0,0 1-1,1-1 1,-1 0 0,1 1-1,-3 1 1,0-1-22,1 0 0,0 0 1,0 1-1,0-1 0,0 1 0,0 0 1,1 0-1,-1 0 0,1 0 0,-1 0 0,1 1 1,0-1-1,-1 1 0,1 0 0,1 0 1,-1-1-1,0 1 0,1 0 0,-1 0 0,1 1 1,0-1-1,0 0 0,0 0 0,1 1 0,-1-1 1,1 0-1,-1 1 0,1-1 0,0 0 1,1 1-1,-1-1 0,1 4 0,0-6 8,1 0 0,-1 1-1,0-1 1,0 0-1,1 0 1,-1 0 0,1 0-1,-1 0 1,1 0 0,0-1-1,-1 1 1,1 0 0,0-1-1,-1 1 1,1-1 0,0 0-1,-1 0 1,1 1-1,0-1 1,0 0 0,2-1-1,40-3 66,-35 1-51,0 0 1,-1 0 0,1-1 0,-1-1 0,0 1 0,0-1-1,-1-1 1,0 0 0,1 0 0,-2 0 0,1-1 0,-1 1 0,0-2-1,0 1 1,-1-1 0,0 1 0,-1-2 0,1 1 0,-2 0 0,1-1-1,-1 0 1,0 0 0,-1 1 0,0-2 0,1-15 0,-3 25-13,1-1 0,-1 1 0,0 0-1,0-1 1,0 1 0,0 0 0,0-1 0,0 1 0,0 0 0,0-1 0,0 1 0,0-1 0,0 1 0,0 0 0,0-1 0,0 1-1,0 0 1,0-1 0,0 1 0,0 0 0,-1-1 0,1 1 0,0 0 0,0-1 0,0 1 0,-1 0 0,1-1 0,0 1 0,0 0 0,-1 0-1,1-1 1,0 1 0,0 0 0,-1 0 0,1 0 0,0-1 0,-1 1 0,-12 9-206,-11 22 1,18-21 201,0 0-1,1 0 1,1 0 0,-1 1 0,2 0-1,-1 0 1,2 0 0,-1 0-1,2 1 1,-2 18 0,4-29 0,-1 1 0,1-1 0,0 0 0,0 0 1,0 1-1,0-1 0,0 0 0,0 0 0,0 0 0,0 0 0,0 0 1,0 0-1,0 0 0,1 0 0,-1 0 0,0-1 0,1 1 0,-1 0 1,0-1-1,1 0 0,-1 1 0,1-1 0,-1 0 0,1 1 0,-1-1 1,1 0-1,-1 0 0,1 0 0,1-1 0,57 0 6,-49 0 0,170-15 17,-180 15-4,0 0 0,-1 0 0,1 0 0,0 0 0,0 0 0,-1 0 0,1 0 0,0 0 0,-1 0 0,1 0 0,-1 0 0,1 0 0,-1 0 0,0 0 0,0-1 0,1 1 0,-1 0 0,0 0 0,0 0 0,0-1 0,0 1 0,0 0 0,0 0 0,-1-2 0,-2-34 419,-4 12-284,-1 1 1,-1 0-1,-24-44 0,9 20-159,24 47-37,0 1 1,0-1-1,0 1 1,0-1-1,0 1 1,0-1-1,1 1 1,-1 0-1,0-1 1,0 1-1,0-1 1,1 1-1,-1-1 1,0 1-1,0 0 1,1-1-1,-1 1 1,0 0-1,1-1 1,-1 1-1,0 0 1,1-1-1,-1 1 1,1 0-1,-1 0 1,1-1 0,-1 1-1,0 0 1,1 0-1,-1 0 1,1 0-1,-1 0 1,1-1-1,-1 1 1,1 0-1,-1 0 1,1 0-1,-1 0 1,1 1-1,-1-1 1,1 0-1,-1 0 1,0 0-1,1 0 1,0 1-1,36 0-3401,-27 0 1422,22-1-3860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9.272"/>
    </inkml:context>
    <inkml:brush xml:id="br0">
      <inkml:brushProperty name="width" value="0.025" units="cm"/>
      <inkml:brushProperty name="height" value="0.025" units="cm"/>
    </inkml:brush>
  </inkml:definitions>
  <inkml:trace contextRef="#ctx0" brushRef="#br0">22 242 14670,'-2'14'6418,"-3"8"-4494,-6 37-1666,10-48-80,0 2-145,0 0 1,1 0-1,2 17 0,-3-29-16,1 0-1,0 0 1,0 0-1,0 0 0,0 0 1,0 0-1,1 0 0,-1 0 1,0 0-1,0 0 1,1 0-1,-1 0 0,0 0 1,1 0-1,-1 0 1,1 0-1,0 0 0,-1-1 1,1 1-1,0 0 0,-1 0 1,1 0-1,0-1 1,0 1-1,-1 0 0,1-1 1,0 1-1,0-1 1,0 1-1,0-1 0,0 0 1,0 1-1,0-1 0,0 0 1,0 1-1,0-1 1,0 0-1,0 0 0,0 0 1,0 0-1,0 0 1,0 0-1,0 0 0,0-1 1,0 1-1,1 0 0,-1 0 1,-1-1-1,1 1 1,0-1-1,0 1 0,1-1 1,3-3 182,-1 1-1,0 0 1,1-1 0,-2 0 0,1 0-1,0 0 1,-1-1 0,0 1-1,0-1 1,3-5 0,26-57 473,-25 52-631,4-11 139,-1 0 1,-2-1-1,0 1 1,-2-2 0,5-52-1,-13 145-233,0-38 27,1 1 1,2-1-1,0 0 0,8 41 1,-9-65 33,1-1-1,0 1 1,0 0 0,0 0 0,0 0-1,1-1 1,-1 1 0,1 0 0,-1-1 0,1 1-1,0-1 1,0 0 0,0 0 0,4 4 0,-4-5 6,0 0 1,-1 0 0,1-1 0,0 1 0,0 0 0,0-1 0,0 1 0,-1-1 0,1 0 0,0 1 0,0-1 0,0 0 0,0 0 0,0-1 0,0 1 0,0 0 0,3-1-1,0-1 25,1-1 0,-1 1 0,1-1 0,-1 0 0,0-1 0,0 1 0,-1-1 0,1 0 0,-1 0-1,1 0 1,-1-1 0,6-9 0,7-14 69,-2-2 0,-2 0-1,0 0 1,-2-2 0,12-55-1,-26 151-195,1-43 86,0 0 1,2 0 0,1 0 0,0-1-1,5 25 1,-5-43 0,-1-1 0,0 0-1,1 0 1,-1 1 0,0-1-1,1 0 1,-1 0 0,1 1 0,0-1-1,0 0 1,-1 0 0,1 0-1,0 0 1,0 0 0,0 0 0,0 0-1,0 0 1,0 0 0,2 0-1,-2 0-2,0-1-1,0 0 1,-1 0-1,1 0 0,0 0 1,0 0-1,0 0 0,0 0 1,0-1-1,0 1 1,0 0-1,0 0 0,0-1 1,-1 1-1,1 0 0,0-1 1,0 1-1,0-1 1,-1 1-1,2-2 0,2-2-170,0 0-1,0 0 1,0-1-1,-1 1 1,1-1-1,-1 0 1,3-6-1,-1-5-1460,1-2 0,-2 1 0,0 0-1,-2-1 1,1 0 0,-2 1 0,-1-1 0,0 0-1,-1 0 1,-1 0 0,-4-17 0,-5-19-4301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1.765"/>
    </inkml:context>
    <inkml:brush xml:id="br0">
      <inkml:brushProperty name="width" value="0.025" units="cm"/>
      <inkml:brushProperty name="height" value="0.025" units="cm"/>
    </inkml:brush>
  </inkml:definitions>
  <inkml:trace contextRef="#ctx0" brushRef="#br0">60 368 10025,'0'0'10576,"-9"6"-10389,6-4-178,0 0-8,-1 1-1,1-1 1,0 0 0,0 1 0,0 0 0,0-1-1,1 1 1,-1 0 0,1 0 0,-1 1 0,1-1-1,0 1 1,0-1 0,1 1 0,-1-1 0,1 1-1,0 0 1,0 0 0,0 0 0,0-1 0,0 8-1,1 0-6,2 18-175,-2-28 178,0-1 0,1 1 0,-1-1 0,1 1 0,-1-1-1,1 1 1,-1-1 0,1 1 0,-1-1 0,1 1 0,-1-1 0,1 1 0,-1-1 0,1 0 0,0 1 0,-1-1 0,1 0 0,-1 0-1,1 0 1,0 1 0,-1-1 0,1 0 0,0 0 0,0 0 0,-1 0 0,1 0 0,0 0 0,-1 0 0,1 0 0,0 0 0,-1-1 0,1 1-1,0 0 1,-1 0 0,1-1 0,0 1 0,0-1 0,2 0 65,-1-1 0,1 1 1,-1-1-1,0 0 0,0 1 0,0-1 0,0 0 0,0 0 1,0-1-1,0 1 0,-1 0 0,1-1 0,-1 1 0,3-6 0,15-43 790,-13 33-661,-6 17-162,16-31 171,-7 27-400,0 21-64,-7-8 229,1-1-1,0 1 0,0-1 1,0 0-1,1 0 0,0 0 1,8 10-1,-12-16 13,1 0 0,0 0 0,0 0-1,0 0 1,0-1 0,0 1 0,1 0 0,-1-1 0,0 1 0,0 0-1,0-1 1,0 1 0,1-1 0,-1 0 0,0 1 0,1-1-1,-1 0 1,0 0 0,1 0 0,1 0 0,0-1 26,-1 0 0,0 0-1,1 0 1,-1 0 0,0 0 0,0 0 0,0-1 0,0 1-1,0-1 1,0 0 0,-1 1 0,1-1 0,0 0 0,-1 0 0,3-4-1,14-22 107,-1 0 0,-1-2 0,-1 0 0,-2-1 0,-1 0 0,-2-1 0,-1 0 0,-1-1 0,-2 0 0,-1 0 0,1-50 0,-6 83-108,0 0-1,0 0 1,0 0-1,0 0 1,0 0-1,0 0 1,0 1 0,0-1-1,0 0 1,0 0-1,0 0 1,0 0-1,-1 0 1,1 0-1,0 0 1,0 0-1,0 0 1,0 0-1,0 0 1,0 1-1,0-1 1,0 0-1,0 0 1,0 0 0,0 0-1,-1 0 1,1 0-1,0 0 1,0 0-1,0 0 1,0 0-1,0 0 1,0 0-1,0 0 1,0 0-1,0 0 1,-1 0-1,1 0 1,0 0 0,0 0-1,0 0 1,0 0-1,0 0 1,0 0-1,0 0 1,0 0-1,0 0 1,-1 0-1,1 0 1,0-1-1,0 1 1,0 0-1,0 0 1,0 0-1,0 0 1,0 0 0,0 0-1,0 0 1,0 0-1,0 0 1,0 0-1,0 0 1,0-1-1,-1 1 1,-9 14-49,-9 20-51,-48 128 173,60-139-88,0 0 0,2 1 0,0 0 0,2-1 0,-1 32-1,4-53 9,-1 0 0,2 0 0,-1 0 0,0 0-1,0 0 1,0 0 0,1 0 0,-1 0-1,1 0 1,0 0 0,-1 0 0,1 0-1,0-1 1,0 1 0,0 0 0,1 0 0,-1-1-1,0 1 1,0-1 0,1 1 0,-1-1-1,3 2 1,-1-2 6,-1 0 1,0 0-1,1 0 0,-1-1 0,1 1 1,0-1-1,-1 0 0,1 1 0,-1-1 1,1 0-1,-1-1 0,1 1 0,0 0 1,-1-1-1,1 1 0,-1-1 0,1 0 0,2-1 1,3-2-196,0 1 1,-1-2-1,0 1 1,0-1-1,0 0 1,-1 0-1,9-9 0,21-27-7094,-14 13-1920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39.633"/>
    </inkml:context>
    <inkml:brush xml:id="br0">
      <inkml:brushProperty name="width" value="0.025" units="cm"/>
      <inkml:brushProperty name="height" value="0.025" units="cm"/>
    </inkml:brush>
  </inkml:definitions>
  <inkml:trace contextRef="#ctx0" brushRef="#br0">24 1 8488,'0'0'10794,"-24"47"-10730,35-23-32,2-3-160,6-2-737,1-6-448,3-2-1506,4-5-992,0-2-2755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0.053"/>
    </inkml:context>
    <inkml:brush xml:id="br0">
      <inkml:brushProperty name="width" value="0.025" units="cm"/>
      <inkml:brushProperty name="height" value="0.025" units="cm"/>
    </inkml:brush>
  </inkml:definitions>
  <inkml:trace contextRef="#ctx0" brushRef="#br0">60 404 10858,'0'0'10971,"-9"12"-10987,2-4 10,3-3 5,-1 1 0,1-1-1,0 1 1,0 0 0,1 0 0,0 0 0,0 0-1,0 0 1,1 1 0,0-1 0,0 1-1,-1 11 1,3-14 7,-1 5 22,0 1-1,1 0 1,1 0-1,-1-1 1,4 12-1,-4-19-14,0-1-1,1 1 0,-1 0 1,1-1-1,-1 1 1,1-1-1,0 1 1,-1-1-1,1 1 1,0-1-1,0 0 1,0 0-1,0 1 0,1-1 1,-1 0-1,0 0 1,0 0-1,1 0 1,-1 0-1,0 0 1,1 0-1,-1-1 1,1 1-1,-1-1 1,1 1-1,0-1 0,-1 1 1,1-1-1,0 0 1,-1 0-1,1 1 1,-1-1-1,1 0 1,0-1-1,-1 1 1,1 0-1,0 0 0,2-2 1,3 0 104,-1-1 1,1 0-1,-1-1 0,0 1 0,0-1 1,-1 0-1,1 0 0,-1-1 1,0 0-1,0 0 0,0 0 1,-1-1-1,1 1 0,2-7 0,6-7-24,-2-1 0,0 0-1,8-23 1,-12 27 153,-2-1 0,1 0 0,-2 0 0,0 0 0,-1 0 1,-1-1-1,-1 1 0,0-1 0,-3-25 0,2 43-245,0 0 1,0 0-1,0 1 1,0-1-1,-1 0 0,1 0 1,0 0-1,0 1 1,0-1-1,0 0 1,-1 0-1,1 0 0,0 0 1,0 1-1,-1-1 1,1 0-1,0 0 0,0 0 1,0 0-1,-1 0 1,1 0-1,0 0 1,0 0-1,-1 0 0,1 0 1,0 0-1,0 0 1,-1 0-1,1 0 1,0 0-1,0 0 0,-1 0 1,1 0-1,0 0 1,0 0-1,-1 0 0,1 0 1,0 0-1,0-1 1,-1 1-1,1 0 1,0 0-1,0 0 0,0 0 1,-1-1-1,1 1 1,0 0-1,0 0 0,0 0 1,0-1-1,0 1 1,-1 0-1,1 0 1,0-1-1,0 1 0,0 0 1,0 0-1,0-1 1,0 1-1,0 0 1,0-1-1,-9 22-46,3 0 73,1 0 0,1 1 0,1-1 0,1 1 0,1 0 0,1-1 0,5 43 0,-4-61-22,-1 0 1,1 1-1,0-1 0,0 0 1,0 0-1,0 0 1,1 0-1,-1 0 0,1 0 1,0 0-1,0-1 0,0 1 1,0-1-1,4 5 1,-4-6 11,0 0 0,-1 0 0,1 0 1,0 0-1,0 0 0,0-1 0,0 1 1,0 0-1,0-1 0,0 0 0,0 1 1,0-1-1,0 0 0,0 0 0,1 0 1,-1-1-1,4 0 0,0 0 62,-1-2 1,1 1-1,0-1 0,0 1 0,-1-2 1,0 1-1,1-1 0,-1 1 1,-1-1-1,1-1 0,-1 1 0,1-1 1,6-9-1,7-16 70,-1-1 0,-1 0 0,-1-1 0,-2-1 0,-2 0-1,-1-1 1,-1 0 0,-2 0 0,-2-1 0,-1 0 0,0-61 0,-4 95-155,0 0 1,0 1-1,0-1 0,1 0 0,-1 0 1,0 0-1,0 1 0,0-1 1,0 0-1,-1 0 0,1 1 0,0-1 1,0 0-1,0 0 0,-1 1 0,1-1 1,0 0-1,-1 0 0,1 1 1,0-1-1,-1 0 0,1 1 0,-1-1 1,0 0-1,-8 21-347,-2 32 323,3 1 0,1 0-1,3 1 1,2 0-1,7 61 1,-5-111 30,1 1-1,-1-1 1,1 0-1,0 0 1,1 0-1,-1 0 1,1 0-1,0 0 0,0 0 1,0 0-1,0 0 1,1-1-1,-1 1 1,1-1-1,0 0 1,0 0-1,0 0 1,7 5-1,-4-5 11,0 0 0,0-1 0,0 1 0,1-1-1,-1 0 1,1-1 0,-1 1 0,1-1-1,0-1 1,-1 1 0,8-1 0,-13 0-32,-1 0-1,1 0 1,-1 0-1,1 0 1,0 0 0,-1 0-1,1 0 1,-1 0 0,1 0-1,0 0 1,-1 0 0,1 0-1,-1 0 1,1 0 0,0-1-1,-1 1 1,1 0 0,-1 0-1,1-1 1,-1 1 0,1 0-1,-1-1 1,1 1 0,-1-1-1,0 1 1,1 0 0,-1-1-1,1 1 1,-1-1 0,0 1-1,1-1 1,-1 1 0,0-1-1,0 0 1,1 1 0,-1-1-1,-10-22-1140,-28-17-1397,-28-13-253,-57-52 4412,122 105-1529,1-1 0,-1 1 0,0 0 0,1-1 0,-1 1 0,0-1 0,1 1 0,-1-1 0,1 0 0,-1 1 0,1-1 0,-1 0 0,1 1 0,-1-1 0,1 0 0,0 1 0,-1-1 0,1 0 1,0 0-1,0 1 0,0-1 0,-1 0 0,1 0 0,0 1 0,0-1 0,0 0 0,0 0 0,0 0 0,0 1 0,1-1 0,-1 0 0,0 0 0,0 0 0,0 1 0,1-1 0,-1 0 0,1 1 0,-1-1 0,0 0 0,1 1 0,-1-1 0,1 0 0,-1 1 0,1-1 0,-1 1 0,1-1 0,0 1 0,-1-1 0,1 1 0,0-1 0,-1 1 0,1 0 0,0-1 0,0 1 0,-1 0 0,1 0 0,0-1 0,0 1 0,0 0 0,-1 0 0,1 0 0,0 0 0,0 0 0,0 0 1,68-5-762,-54 5 991,-1-1-416,46-4-1971,-21-4-4003,-10-4-4823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1.075"/>
    </inkml:context>
    <inkml:brush xml:id="br0">
      <inkml:brushProperty name="width" value="0.025" units="cm"/>
      <inkml:brushProperty name="height" value="0.025" units="cm"/>
    </inkml:brush>
  </inkml:definitions>
  <inkml:trace contextRef="#ctx0" brushRef="#br0">80 220 18321,'0'0'5077,"-8"2"-4666,5-1-415,-1 0 0,1 1 0,0-1 0,-1 1 1,1 0-1,0 0 0,0 0 0,0 0 0,1 0 0,-1 1 0,0-1 0,1 1 0,0 0 0,-1-1 0,-2 7 0,2-3-7,-1 1-1,2-1 1,-1 1 0,1 0-1,0 0 1,0 1-1,1-1 1,-1 10 0,2-12-7,-1 0 1,1-1 0,0 1 0,0-1-1,0 1 1,1-1 0,0 1 0,0-1-1,0 1 1,2 5 0,-2-9 10,-1-1-1,1 1 1,-1 0 0,1-1 0,-1 1 0,1 0-1,-1-1 1,1 1 0,0-1 0,-1 1 0,1-1-1,0 1 1,-1-1 0,1 0 0,0 1-1,0-1 1,0 0 0,-1 0 0,1 1 0,0-1-1,0 0 1,0 0 0,0 0 0,2 0 1,0-1 0,0 1 0,-1-1 0,1 0 1,-1 0-1,1 0 0,-1 0 0,1 0 0,-1 0 0,5-3 1,3-4 23,0-1 0,0 0 0,-1 0 0,0-1 0,0 0 0,-1 0 1,0-1-1,7-15 0,1-3 91,-1 0 0,12-38 1,-20 47 138,-1 0 0,-1-1 0,0 1 1,-2-1-1,2-32 0,-7 49-109,-2 9-160,-4 13-86,0 4 99,1 0-1,2 0 1,0 0 0,1 0-1,1 1 1,1 0 0,1-1-1,4 36 1,-3-56 16,0 0-1,0-1 1,0 1-1,1 0 1,-1-1 0,0 1-1,1 0 1,-1-1-1,1 1 1,0-1 0,0 1-1,-1-1 1,1 0-1,0 1 1,0-1 0,0 0-1,0 1 1,1-1-1,-1 0 1,0 0-1,1 0 1,-1 0 0,0 0-1,1 0 1,-1-1-1,1 1 1,-1 0 0,1-1-1,-1 1 1,1-1-1,0 1 1,-1-1 0,1 0-1,0 0 1,-1 0-1,1 0 1,0 0 0,-1 0-1,1 0 1,0 0-1,-1-1 1,1 1-1,-1-1 1,1 1 0,-1-1-1,1 0 1,-1 1-1,1-1 1,-1 0 0,3-2-1,5-2 66,1-1-1,-1-1 1,0 0-1,-1 0 1,16-17-1,-1-6-14,-1 0 0,-2-1-1,-1-2 1,19-42-1,-45 133-131,1-37 79,2 1 0,0-1 1,2 1-1,0 0 0,1 0 1,1-1-1,4 24 0,-4-44 6,0 1-1,1-1 1,-1 1-1,1-1 1,-1 0-1,1 0 1,-1 1-1,1-1 0,0 0 1,0 0-1,-1 1 1,1-1-1,0 0 1,0 0-1,0 0 0,0 0 1,0 0-1,1-1 1,-1 1-1,0 0 1,0 0-1,1-1 1,-1 1-1,0-1 0,1 1 1,-1-1-1,0 0 1,1 1-1,-1-1 1,0 0-1,1 0 1,-1 0-1,1 0 0,-1 0 1,1 0-1,-1 0 1,0-1-1,1 1 1,-1 0-1,0-1 0,1 1 1,-1-1-1,3-1 1,2-1 84,1 0-1,0-1 1,-1 1 0,0-1-1,0-1 1,0 1 0,5-6 0,1-3-15,0 0 1,-1-1 0,-1 0 0,0 0-1,-1-1 1,0 0 0,-2-1 0,0 0-1,0 0 1,-2-1 0,0 0 0,0 0-1,-2 0 1,0 0 0,0-24 0,-12 58-87,-3 17-42,7-12 71,1 0-1,1 1 0,1 0 1,2 24-1,0-46-15,0 1 0,0 0 0,0-1 0,0 1 0,0-1 0,0 1 0,1-1 0,-1 1 0,1 0 0,-1-1 0,1 0 0,0 1 0,0-1 0,-1 1 0,1-1 0,0 0 0,0 1 0,0-1 0,0 0 0,1 0 0,-1 0 0,0 0 0,0 0 0,1 0 0,-1 0 0,2 0 0,1 0 37,-1 0-1,1 0 1,-1-1 0,1 1-1,-1-1 1,1 0-1,-1 0 1,1 0 0,-1-1-1,1 1 1,5-3-1,3 0 50,-1-1 0,1-1 0,-1 0-1,0 0 1,0-1 0,12-8 0,-17 8-59,0 1 0,0-1 0,0 0 1,9-12-1,-14 17-113,0 0-1,-1 0 1,1 0 0,0 0 0,0-1-1,0 1 1,-1 0 0,1 0 0,-1-1-1,1 1 1,-1 0 0,1-1 0,-1 1-1,0 0 1,1-1 0,-1 1 0,0-1-1,0 1 1,0 0 0,0-1 0,0 1-1,-1-1 1,1 1 0,0 0 0,-1-1-1,1 1 1,-1 0 0,1-1 0,-1 1-1,0 0 1,1 0 0,-1 0 0,0-1-1,0 1 1,0 0 0,0 0 0,-2-1-1,-23-11-3907,-7 0-2670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1.407"/>
    </inkml:context>
    <inkml:brush xml:id="br0">
      <inkml:brushProperty name="width" value="0.025" units="cm"/>
      <inkml:brushProperty name="height" value="0.025" units="cm"/>
    </inkml:brush>
  </inkml:definitions>
  <inkml:trace contextRef="#ctx0" brushRef="#br0">37 48 18257,'0'0'8392,"-31"-46"-6982,31 44-1154,-5 2-224,5 11-1506,0 0-1376,0-2-1763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2.986"/>
    </inkml:context>
    <inkml:brush xml:id="br0">
      <inkml:brushProperty name="width" value="0.025" units="cm"/>
      <inkml:brushProperty name="height" value="0.025" units="cm"/>
    </inkml:brush>
  </inkml:definitions>
  <inkml:trace contextRef="#ctx0" brushRef="#br0">0 193 13229,'0'-83'9336,"15"111"-7921,-6 1-1325,-2 1 0,0 0 1,3 59-1,-7 91 638,-4-105 719,1-75-1431,0 0-1,0 0 1,0 1 0,0-1 0,0 0-1,0 0 1,0 1 0,0-1 0,0 0 0,0 0-1,0 1 1,0-1 0,0 0 0,0 1-1,0-1 1,0 0 0,0 0 0,0 1 0,0-1-1,0 0 1,0 0 0,0 1 0,0-1-1,0 0 1,1 0 0,-1 0 0,0 1 0,0-1-1,0 0 1,1 0 0,-1 0 0,0 1-1,0-1 1,0 0 0,1 0 0,-1 0 0,0 0-1,0 0 1,1 0 0,-1 1 0,0-1-1,0 0 1,1 0 0,-1 0 0,0 0-1,0 0 1,1 0 0,-1 0 0,0 0 0,0 0-1,1 0 1,15-13 448,12-25 392,4-14-90,-3-2-1,28-67 0,-44 86-531,0-1-1,-3 0 1,0-1 0,7-66 0,-17 50-261,0 52-704,0 31-10170,0-8 3123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3.491"/>
    </inkml:context>
    <inkml:brush xml:id="br0">
      <inkml:brushProperty name="width" value="0.025" units="cm"/>
      <inkml:brushProperty name="height" value="0.025" units="cm"/>
    </inkml:brush>
  </inkml:definitions>
  <inkml:trace contextRef="#ctx0" brushRef="#br0">0 277 10378,'0'0'5659,"11"2"-2435,-8-2-3026,1 1 0,-1-1 0,1 1 0,0-1 0,-1 0 0,1-1 1,-1 1-1,1 0 0,0-1 0,-1 0 0,1 0 0,-1 0 0,0 0 0,1-1 0,-1 1 0,0-1 0,0 0 1,0 0-1,0 0 0,0 0 0,0-1 0,-1 1 0,1-1 0,-1 0 0,1 1 0,-1-1 0,2-5 0,6-5 93,-1-1 0,0-1 0,-2 1-1,1-1 1,-2-1 0,0 0-1,-1 1 1,0-2 0,-2 1-1,3-19 1,-6 35-274,0-1 0,1 1 0,-1-1 0,0 1 0,0 0 0,0-1 0,0 1 0,1 0 0,-1-1 0,0 1 0,0-1 0,0 1 0,0 0 0,0-1 0,0 1 0,0-1 0,0 1 0,0-1 0,0 1 0,0 0 0,-1-1 0,1 1 0,0-1 0,0 1 0,0 0 0,0-1 0,-1 1 0,1 0 0,0-1 0,0 1 0,-1 0 0,1-1 0,0 1 0,0 0 0,-1 0 0,1-1 0,0 1 0,-1 0 0,1 0 0,-1-1 0,1 1 0,0 0 0,-1 0 0,1 0 0,-1 0 0,1 0 0,0 0 0,-1 0 0,1 0 0,-1 0 0,1 0 0,0 0 0,-1 0 0,1 0 0,-1 0 0,1 0 0,0 0 0,-1 0 0,1 0 0,-1 0 0,1 1 0,0-1 1,-1 0-1,1 0 0,0 0 0,-1 1 0,1-1 0,-22 24 59,13-11-93,1 1 1,0 0-1,1 0 0,1 1 0,0 0 0,1 1 0,0-1 1,2 1-1,0-1 0,0 1 0,2 0 0,0 19 0,1-35 15,0 1 0,1 0 0,-1 0 0,1-1-1,-1 1 1,1 0 0,-1-1 0,1 1-1,0-1 1,-1 1 0,1-1 0,0 1 0,-1-1-1,1 1 1,0-1 0,-1 1 0,1-1-1,0 0 1,0 0 0,0 1 0,-1-1-1,1 0 1,0 0 0,0 0 0,0 0 0,0 0-1,-1 0 1,1 0 0,0 0 0,0 0-1,0 0 1,-1 0 0,2-1 0,31-6 35,10-7-26,10-5 11,76-16-1,-128 35 40,-1 0-1,1 0 0,-1 0 0,1 0 0,-1 0 1,0 0-1,1 0 0,-1 0 0,1-1 0,-1 1 1,0 0-1,1 0 0,-1-1 0,0 1 0,1 0 0,-1 0 1,0-1-1,1 1 0,-1 0 0,0-1 0,0 1 1,1-1-1,-1 1 0,0 0 0,0-1 0,0 1 1,1-1-1,-1 1 0,0 0 0,0-1 0,0 1 0,0-1 1,0 1-1,0-1 0,0 1 0,0 0 0,0-1 1,0 0-1,-11-22 813,-28-24-530,33 41-140,-15-16-113,12 14-73,1 0-1,0-1 1,1 0-1,-12-17 1,65 23-2639,-23 2 554,0-1 1,0-1 0,-1-1-1,37-11 1,-18 2-2627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3.916"/>
    </inkml:context>
    <inkml:brush xml:id="br0">
      <inkml:brushProperty name="width" value="0.025" units="cm"/>
      <inkml:brushProperty name="height" value="0.025" units="cm"/>
    </inkml:brush>
  </inkml:definitions>
  <inkml:trace contextRef="#ctx0" brushRef="#br0">197 224 15983,'0'0'5296,"-8"0"-3027,0-1-1924,3 1-193,0-1 0,0 1-1,-1-1 1,1 1 0,0 1-1,0-1 1,0 1 0,0 0-1,0 0 1,0 0 0,0 1-1,1 0 1,-1 0 0,0 0-1,1 0 1,-1 1 0,1 0-1,0 0 1,-5 5 0,-1 4-107,0 2-1,1-1 1,1 2 0,0-1 0,-8 24-1,12-29-16,1 1 0,0 0-1,1-1 1,-1 1-1,2 0 1,0 1 0,0-1-1,1 0 1,2 20-1,-2-29-23,0 0-1,0 0 1,0 0 0,0 0-1,1 0 1,-1 0-1,1 0 1,-1 0-1,0 0 1,1-1 0,-1 1-1,1 0 1,0 0-1,-1 0 1,1-1-1,0 1 1,-1 0 0,1-1-1,0 1 1,0-1-1,0 1 1,0-1-1,-1 1 1,1-1 0,0 1-1,2-1 1,-1 1 9,1-1 1,-1 0 0,1 0 0,-1 0-1,1 0 1,-1-1 0,1 1 0,-1-1-1,1 0 1,3-1 0,2-1 53,0-1 0,0 0 1,-1-1-1,0 0 0,11-8 1,-2-3 39,0 0 1,-1-1 0,-1-1 0,-1 0 0,-1-1 0,0-1-1,-1 1 1,14-39 0,-16 30 213,0 0-1,-2-1 0,-2 0 1,0 0-1,-2-1 1,-1-36-1,-4 50-213,-5 13-129,6 3 12,0 1 0,0 0 0,0 0 1,0 0-1,1 0 0,-1 0 1,0 1-1,0-1 0,1 0 0,-1 0 1,0 0-1,1 1 0,-1-1 0,1 0 1,0 1-1,-1-1 0,1 2 1,-5 23-20,1 0 1,1 0 0,1 1 0,2-1-1,0 0 1,8 48 0,-7-70-149,0 1 0,1-1-1,0 0 1,-1 0 0,2 0 0,-1 0-1,0 0 1,1 0 0,4 5 0,-5-7-427,-1 0 1,1-1 0,0 1 0,0-1 0,0 1-1,0-1 1,0 0 0,0 0 0,0 0-1,0 0 1,1 0 0,2 0 0,5 0-7442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5.230"/>
    </inkml:context>
    <inkml:brush xml:id="br0">
      <inkml:brushProperty name="width" value="0.025" units="cm"/>
      <inkml:brushProperty name="height" value="0.025" units="cm"/>
    </inkml:brush>
  </inkml:definitions>
  <inkml:trace contextRef="#ctx0" brushRef="#br0">61 27 11082,'0'-1'377,"-1"1"-1,1-1 0,0 1 1,-1-1-1,1 1 0,-1-1 0,1 1 1,0-1-1,-1 1 0,1-1 0,-1 1 1,0-1-1,1 1 0,-1 0 1,1-1-1,-1 1 0,1 0 0,-1-1 1,0 1-1,1 0 0,-1 0 0,0 0 1,1 0-1,-2 0 0,-8 9 2623,-2 30-3738,11-33 1356,-7 28-385,2 0 1,1 0-1,0 47 0,14-86-147,11-23 160,0 0-1,17-36 1,-19 33 87,41-56 1,-59 86-275,0 1-1,1-1 1,-1 0 0,1 0-1,-1 1 1,1-1 0,-1 0-1,1 1 1,-1-1 0,1 1-1,0-1 1,-1 1-1,1-1 1,0 1 0,0-1-1,-1 1 1,1 0 0,0-1-1,0 1 1,0 0 0,0-1-1,-1 1 1,1 0 0,0 0-1,0 0 1,0 0 0,0 0-1,1 0 1,-1 1-1,0 0-1,-1 0 1,1 0 0,0 0 0,0 0 0,-1 1 0,1-1-1,0 0 1,-1 0 0,1 0 0,-1 1 0,0-1-1,1 0 1,-1 0 0,0 1 0,0 1 0,1 74 501,-2-60-578,1-16-35,-1 1 0,1-1 0,0 1 0,0-1-1,0 0 1,0 1 0,0-1 0,0 1-1,0-1 1,0 0 0,1 1 0,-1-1-1,0 1 1,1-1 0,-1 0 0,1 0 0,0 1-1,-1-1 1,2 1 0,17-20-11365,-15 13 8805,7-8-9535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6.394"/>
    </inkml:context>
    <inkml:brush xml:id="br0">
      <inkml:brushProperty name="width" value="0.025" units="cm"/>
      <inkml:brushProperty name="height" value="0.025" units="cm"/>
    </inkml:brush>
  </inkml:definitions>
  <inkml:trace contextRef="#ctx0" brushRef="#br0">53 284 12172,'0'0'15497,"-6"10"-15545,-1 1 44,1-1-1,1 1 1,-1 0 0,2 0-1,0 1 1,0-1 0,1 1 0,0 0-1,-2 20 1,5 55 25,1-87-20,-1 1 0,0-1 0,0 1 0,0-1 0,1 1-1,-1-1 1,0 1 0,0-1 0,1 0 0,-1 1 0,0-1 0,1 1-1,-1-1 1,1 0 0,-1 1 0,0-1 0,1 0 0,-1 1-1,1-1 1,-1 0 0,1 1 0,-1-1 0,1 0 0,-1 0-1,1 0 1,-1 0 0,1 0 0,-1 0 0,1 1 0,-1-1 0,1 0-1,0 0 1,-1-1 0,1 1 0,-1 0 0,1 0 0,-1 0-1,1 0 1,-1 0 0,1-1 0,-1 1 0,1 0 0,-1 0-1,1-1 1,-1 1 0,1 0 0,-1-1 0,0 1 0,1-1 0,24-16 261,-13 3-169,-1 0 1,0 0 0,-2-1-1,1-1 1,-2 0-1,0 0 1,6-19-1,-2 3 1,-1-2 0,9-58 0,-15 54 325,1-62 0,-7 113-439,-1 0 0,0 0 0,-7 21-1,-3 13 22,-1 17-4,5-29 84,2-1 0,-4 61 0,10-93-77,0 0-1,0-1 1,0 1 0,0 0-1,0 0 1,1-1-1,-1 1 1,0 0-1,1 0 1,0-1 0,-1 1-1,1 0 1,0-1-1,0 1 1,0-1 0,0 1-1,0-1 1,0 0-1,0 1 1,0-1-1,0 0 1,1 0 0,2 2-1,-2-2 7,1 0 0,0 0-1,0 0 1,0 0 0,-1-1 0,1 1-1,0-1 1,0 0 0,0 0 0,0 0 0,0 0-1,0-1 1,3 0 0,5-2 10,1 0 0,-1-1 0,0 0 0,-1 0 0,1-2 0,12-7 0,-14 7-3,0 0 0,-1 0 0,1-1 0,-1-1 0,-1 1 0,0-1 0,0 0 0,0-1-1,-1 1 1,0-1 0,-1-1 0,0 1 0,0-1 0,-1 0 0,-1 0 0,1 0 0,-1 0 0,-1-1 0,0 1-1,-1-1 1,0 0 0,0 1 0,-2-15 0,1 25-14,0-1 0,0 0-1,0 0 1,0 0 0,0 0 0,0 0-1,0 0 1,0 0 0,-1 0 0,1 0-1,0 0 1,-1 1 0,1-1-1,0 0 1,-1 0 0,1 0 0,-1 1-1,1-1 1,-1 0 0,0 0 0,1 1-1,-1-1 1,0 1 0,1-1 0,-1 0-1,0 1 1,0-1 0,0 1 0,1 0-1,-1-1 1,0 1 0,0 0 0,0-1-1,0 1 1,0 0 0,0 0 0,0 0-1,0 0 1,0 0 0,1 0 0,-1 0-1,0 0 1,0 0 0,0 0 0,0 1-1,0-1 1,0 0 0,0 1 0,1-1-1,-1 0 1,0 1 0,0-1 0,0 1-1,1-1 1,-1 1 0,0 0 0,1-1-1,-2 2 1,-4 3-34,0 0-1,0 0 1,0 0-1,1 1 1,-7 9-1,4-4 24,1 0-1,0 1 0,0 0 0,1 1 1,1-1-1,0 1 0,1 0 0,0 0 1,1 1-1,-2 14 0,5-27 6,0-1-1,0 1 1,0 0-1,0-1 1,0 1-1,0 0 1,0-1-1,0 1 1,0-1-1,0 1 1,0 0-1,0-1 1,1 1 0,-1-1-1,0 1 1,0 0-1,1-1 1,-1 1-1,0-1 1,1 1-1,-1-1 1,1 1-1,-1-1 1,1 1-1,-1-1 1,1 0-1,-1 1 1,1-1-1,-1 0 1,1 1-1,21-3 9,25-23 92,-43 23-96,1-1 1,16-10-26,1 0 1,36-14-1,-52 24 15,1 1 0,-1 0 0,1 0 0,-1 1 0,1 0 0,0 0 0,-1 0 0,1 1 0,0 0 0,-1 1 0,1-1 0,0 1 0,-1 0-1,1 1 1,6 2 0,8 8-9,0-1 101,-20-12-75,-1 1 0,1 0-1,0-1 1,0 1 0,0-1-1,0 1 1,0-1 0,-1 0-1,1 1 1,0-1 0,0 0-1,-1 1 1,1-1 0,0 0 0,-1 0-1,1 0 1,-1 1 0,1-1-1,-1 0 1,0 0 0,1 0-1,-1 0 1,0 0 0,1 0-1,-1 0 1,0-1 0,3-14 26,0 1 1,0-1 0,-2 1-1,0-33 1,-1 38-32,-2 21-383,2-10 374,-1 1 0,1 0-1,-1-1 1,1 1 0,0 0 0,0-1-1,-1 1 1,1 0 0,0-1 0,1 1-1,-1 0 1,0-1 0,0 1 0,1 0-1,-1-1 1,1 1 0,-1-1-1,1 1 1,0 0 0,0-1 0,0 0-1,0 1 1,0-1 0,0 1 0,0-1-1,0 0 1,0 0 0,0 0 0,1 0-1,-1 0 1,1 0 0,-1 0-1,2 1 1,2-1 11,0 1 0,1-1 0,-1 0 1,0-1-1,1 1 0,-1-1 0,1 0 0,-1 0 0,0-1 0,1 1 0,-1-1 0,0 0 0,1-1 0,-1 0 0,0 1 0,0-1 0,0-1 1,-1 1-1,1-1 0,0 0 0,-1 0 0,0 0 0,0-1 0,6-6 0,7-5 9,-2-2 0,0 0 0,-1-1 1,17-28-1,11-45-1018,-50 107 985,1 0-1,1 1 1,0-1-1,1 1 1,1 1-1,-3 21 1,6-28 33,1 0-1,0 0 1,1-1-1,0 1 1,0 0-1,1 0 1,1-1 0,-1 0-1,2 1 1,0-1-1,9 18 1,8 10-6,-3-7-13,22 52 0,-37-74 16,1 1-1,-2-1 0,1 1 1,-1 0-1,-1 0 0,1 0 1,-2 0-1,1 0 0,-2 0 1,-1 13-1,2-21 34,-1 0-1,0 1 1,1-1 0,-1 0 0,0 0 0,0 0-1,-1 0 1,1 0 0,0 0 0,-1 0-1,1 0 1,-1 0 0,0-1 0,0 1-1,1-1 1,-1 1 0,0-1 0,0 0-1,0 1 1,-1-1 0,1 0 0,0-1-1,0 1 1,0 0 0,-1-1 0,1 1-1,0-1 1,-1 1 0,1-1 0,0 0 0,-1 0-1,1 0 1,-1-1 0,1 1 0,0 0-1,-4-2 1,-2 1 65,0-1-1,1 0 1,-1 0-1,1 0 1,0-1-1,0 0 1,0-1 0,0 0-1,1 0 1,-9-6-1,6 1-99,0-1-1,1 1 0,0-1 1,1-1-1,0 0 0,0 0 1,1 0-1,1 0 0,0-1 1,-6-19-1,9 24-109,1 1 0,-1-1 0,1 0 0,1 1 0,-1-1 0,1 0 0,0 1 0,1-1 0,-1 1 0,1-1 0,1 0 0,-1 1 0,1-1 0,0 1 0,1 0 0,-1 0 0,1 0 0,1 0 0,-1 0 0,1 1 0,8-10 0,12-9-3520,50-36 0,-8 8-6684,-33 22 1433</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6.744"/>
    </inkml:context>
    <inkml:brush xml:id="br0">
      <inkml:brushProperty name="width" value="0.025" units="cm"/>
      <inkml:brushProperty name="height" value="0.025" units="cm"/>
    </inkml:brush>
  </inkml:definitions>
  <inkml:trace contextRef="#ctx0" brushRef="#br0">97 60 10410,'6'-59'15572,"-11"59"-12456,-12 18-2645,15-15-487,1 0 1,0 0-1,0-1 0,1 1 0,-1 0 0,0 0 0,1 0 1,0 0-1,0 0 0,0 0 0,0 0 0,0 0 1,0 0-1,1 0 0,0-1 0,-1 1 0,1 0 0,0 0 1,0 0-1,1-1 0,-1 1 0,0-1 0,3 4 0,1-1-110,1 1 0,0-1-1,0-1 1,1 1 0,-1-1-1,14 7 1,-12-7-22,1 1 0,-1 0 0,0 1 0,10 8 0,-16-12 131,-1 0 1,1 0 0,0 0-1,-1 0 1,1 1-1,-1-1 1,1 1-1,-1-1 1,0 1 0,0-1-1,0 1 1,-1-1-1,1 1 1,-1 0 0,1 0-1,-1-1 1,0 1-1,0 0 1,0 4-1,-1-4 1,0 1-1,-1-1 0,1 1 1,-1-1-1,1 0 0,-1 0 1,0 0-1,0 0 0,-1 0 1,1 0-1,-1 0 0,1-1 1,-1 0-1,0 1 0,0-1 1,0 0-1,0 0 0,0 0 0,0-1 1,-1 1-1,-3 1 0,-3 1-285,-1 0-1,0 0 0,0-1 0,0-1 1,-18 3-1,-7-4-4171,-1-1-3645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2.189"/>
    </inkml:context>
    <inkml:brush xml:id="br0">
      <inkml:brushProperty name="width" value="0.025" units="cm"/>
      <inkml:brushProperty name="height" value="0.025" units="cm"/>
    </inkml:brush>
  </inkml:definitions>
  <inkml:trace contextRef="#ctx0" brushRef="#br0">5 0 13613,'0'0'5685,"-2"13"-5455,0 67 1289,2 1 1,16 111 0,-16-191-1485,0 0 1,0 0 0,0 0 0,0 0-1,0 0 1,0 0 0,0 1-1,0-1 1,1 0 0,-1 0-1,0 0 1,1-1 0,-1 1 0,1 0-1,-1 0 1,1 0 0,-1 0-1,1 0 1,-1 0 0,1-1-1,0 1 1,0 0 0,1 1 0,-1-2 6,0-1 1,0 1 0,0 0 0,0-1 0,0 1 0,0-1 0,-1 1 0,1-1 0,0 0 0,0 1 0,-1-1 0,1 0 0,0 1 0,0-1 0,-1 0 0,1 0 0,-1 0 0,1 1 0,0-3 0,28-58 1183,-26 54-1131,10-22 46,16-36-72,-3-1 0,20-80-1,-46 144-799,-13 24-9545,3-6 955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7.090"/>
    </inkml:context>
    <inkml:brush xml:id="br0">
      <inkml:brushProperty name="width" value="0.025" units="cm"/>
      <inkml:brushProperty name="height" value="0.025" units="cm"/>
    </inkml:brush>
  </inkml:definitions>
  <inkml:trace contextRef="#ctx0" brushRef="#br0">1 187 17681,'0'0'5733,"39"-59"-5573,-8 36-160,6-2 0,10 0-576,3 0-2884,5-5-4707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7.685"/>
    </inkml:context>
    <inkml:brush xml:id="br0">
      <inkml:brushProperty name="width" value="0.025" units="cm"/>
      <inkml:brushProperty name="height" value="0.025" units="cm"/>
    </inkml:brush>
  </inkml:definitions>
  <inkml:trace contextRef="#ctx0" brushRef="#br0">9 1 14318,'0'0'7238,"2"11"-5775,5 69 352,-3 79 0,6-177-571,-6 3-1108,-2 0-1,0 0 1,-1 1-1,0-1 1,-1 0-1,-1 0 1,-1 0-1,0 0 1,0 1-1,-2-1 1,0 1-1,-10-26 1,3 28-250,9 22-477,12 26-866,-6-33 1018,-1 1 1,1-1-1,0 0 1,0 0-1,0 0 0,0-1 1,0 1-1,1-1 1,-1 0-1,1 0 1,0-1-1,0 1 1,-1-1-1,1 0 1,0 0-1,0-1 1,0 1-1,0-1 1,0 0-1,8-1 0,1-1-1549,0 0 0,0-1-1,0 0 1,0-1-1,26-11 1,-1-3-3212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8.676"/>
    </inkml:context>
    <inkml:brush xml:id="br0">
      <inkml:brushProperty name="width" value="0.025" units="cm"/>
      <inkml:brushProperty name="height" value="0.025" units="cm"/>
    </inkml:brush>
  </inkml:definitions>
  <inkml:trace contextRef="#ctx0" brushRef="#br0">106 475 2755,'12'-15'2772,"4"-15"5169,-15 29-7634,-1 0-1,0 1 1,1-1 0,-1 0-1,0 0 1,0 0-1,0 0 1,0 0 0,0 0-1,0 0 1,0 0-1,0 0 1,0 0 0,0 0-1,0 1 1,-1-1-1,1 0 1,0 0 0,-1 0-1,0-1 1,0 1-192,0 1 0,0-1-1,0 0 1,0 1 0,0-1 0,0 1 0,0-1 0,0 1 0,-1-1 0,1 1 0,0 0 0,0 0 0,0-1-1,-1 1 1,1 0 0,0 0 0,0 0 0,-1 1 0,1-1 0,-2 1 0,-2 0-56,1 1 0,-1-1-1,0 1 1,1 1 0,-1-1 0,1 1 0,0-1 0,0 1 0,0 0-1,0 1 1,1-1 0,-1 1 0,1 0 0,0-1 0,0 1 0,0 1 0,0-1-1,1 0 1,-4 9 0,1-3 98,1 1 0,0-1 1,0 1-1,1 0 0,0 0 0,1 0 0,-1 20 0,3-30-145,0 0 1,-1-1-1,1 1 0,0 0 1,0 0-1,0-1 0,0 1 1,0 0-1,1 0 0,-1-1 1,0 1-1,0 0 0,0 0 0,1-1 1,-1 1-1,0 0 0,1-1 1,-1 1-1,1 0 0,-1-1 1,1 1-1,-1-1 0,1 1 1,-1-1-1,1 1 0,-1-1 1,1 1-1,0-1 0,-1 1 1,1-1-1,0 0 0,-1 1 0,2-1 1,0 0 6,0 0 1,0 0 0,0 0-1,1-1 1,-1 1-1,0-1 1,0 1 0,0-1-1,0 0 1,-1 0-1,1 0 1,2-1 0,5-4 50,0 0 1,0 0-1,15-15 1,-14 9-87,-1 0 0,0 0 0,-1-1 0,0 0 0,-1 0 0,0 0 0,-1-1 0,0 0 0,-2-1 0,1 1-1,-2-1 1,0 0 0,1-17 0,-5 61-397,0-19 398,0 1 0,1-1 0,0 1 0,1 0 0,0-1 0,1 1 0,3 14 0,-4-24 15,-1 0 1,0 0-1,1 0 1,-1-1 0,1 1-1,-1 0 1,1 0 0,-1-1-1,1 1 1,0 0-1,-1 0 1,1-1 0,0 1-1,-1-1 1,1 1 0,0-1-1,0 1 1,0-1-1,-1 1 1,1-1 0,0 0-1,0 0 1,0 1 0,0-1-1,0 0 1,0 0-1,0 0 1,0 0 0,0 0-1,-1 0 1,1 0-1,0 0 1,0 0 0,0-1-1,0 1 1,0 0 0,0 0-1,0-1 1,-1 1-1,2-1 1,1-1 45,0 0-1,0 0 1,0 0-1,-1 0 1,1 0-1,-1 0 1,1-1-1,-1 1 1,3-6-1,11-19 435,-2-1 1,0-1-1,-2 0 0,-2-1 1,12-50-1,-13 33 87,-2 0 1,-2 0-1,-1-50 1,-20 238-1028,0 192 503,21-307-73,-4-26 34,-1 0-1,0 1 1,0-1 0,1 0-1,-1 1 1,0-1 0,1 0 0,-1 1-1,0-1 1,1 0 0,-1 0 0,1 1-1,-1-1 1,0 0 0,1 0-1,-1 0 1,1 0 0,-1 0 0,0 1-1,1-1 1,-1 0 0,1 0 0,-1 0-1,1 0 1,-1 0 0,1 0-1,-1 0 1,0-1 0,2 1 0,-1-1 14,1 0 0,0 0 0,0-1 0,-1 1 0,1 0 0,0-1 0,-1 1 0,0-1 0,1 0 0,-1 0 0,0 1 0,0-1 0,0 0 0,0 0 0,0 0 0,0 0 0,1-4 0,4-16 30,-1 0 0,4-41 0,-8 54-36,-1-1 0,0 1 1,0 0-1,-1 0 0,0 0 1,0 0-1,-1 0 0,0 0 1,-6-15-1,7 23-18,1 0 1,-1 0 0,1 0-1,-1 0 1,1-1-1,-1 1 1,1 0 0,-1 0-1,0 0 1,0 0-1,0 0 1,0 0-1,1 1 1,-1-1 0,0 0-1,0 0 1,0 1-1,-1-1 1,-1 0 0,3 1-4,-1 0 0,1 0 0,-1 1 0,1-1 0,-1 1 0,1-1 0,-1 0-1,1 1 1,-1-1 0,1 1 0,0-1 0,-1 1 0,1-1 0,0 1 0,-1-1 0,1 1 0,0 0 0,0-1 0,-1 1 0,1-1 0,0 1 0,0 0 0,0-1 0,0 1 0,0-1 0,0 2 0,-1 2-15,1 0 0,0-1-1,0 1 1,0 0 0,0 0 0,1 0-1,-1 0 1,1 0 0,0-1-1,0 1 1,0 0 0,3 5 0,-2-7 12,1 1 1,-1-1-1,1 1 1,-1-1 0,1 0-1,0 0 1,-1 0 0,1-1-1,0 1 1,0-1 0,1 1-1,-1-1 1,0 0 0,0 0-1,1 0 1,-1-1-1,0 1 1,1-1 0,-1 0-1,0 0 1,1 0 0,-1 0-1,1-1 1,-1 1 0,0-1-1,0 0 1,1 0 0,-1 0-1,6-3 1,2-1 21,0 0 1,-1-1-1,0 0 1,1-1 0,-2 0-1,1 0 1,9-10-1,35-46 39,-51 59-39,0 1 0,-1-1-1,1 0 1,-1 0 0,0 0-1,0 0 1,-1 0 0,1 0-1,-1-1 1,0 1 0,0-1-1,0 1 1,-1-1 0,1 1-1,-1-1 1,-1-5 0,-11 19-101,3 6 108,0 0 0,2 1 0,0 0 0,0 0 0,2 0 0,0 1-1,1 0 1,1 0 0,0 0 0,1 0 0,1 33 0,1-50-13,0 1 1,0 0-1,-1-1 0,1 1 1,1-1-1,-1 1 1,0 0-1,0-1 0,0 1 1,0-1-1,0 1 0,0-1 1,1 1-1,-1-1 1,0 1-1,0 0 0,1-1 1,-1 1-1,0-1 0,1 0 1,-1 1-1,1-1 1,-1 1-1,0-1 0,1 1 1,-1-1-1,1 0 0,-1 0 1,1 1-1,-1-1 1,1 0-1,0 0 0,-1 1 1,1-1-1,-1 0 1,1 0-1,1 0 0,24-11 166,20-29 49,-3-18-178,-29 38-37,33-37-1,-47 57-4,0 0 0,1-1 1,-1 1-1,0 0 0,1-1 0,-1 1 0,0 0 0,0 0 0,1-1 0,-1 1 1,0 0-1,1 0 0,-1-1 0,0 1 0,1 0 0,-1 0 0,1 0 0,-1 0 1,0 0-1,1 0 0,-1 0 0,1 0 0,-1 0 0,0 0 0,1 0 0,-1 0 0,1 0 1,-1 0-1,0 0 0,1 0 0,-1 0 0,1 0 0,-1 0 0,0 1 0,1-1 1,-1 0-1,0 0 0,1 0 0,-1 1 0,0-1 0,1 0 0,-1 1 0,0-1 1,0 0-1,1 0 0,-1 1 0,0-1 0,0 1 0,0-1 0,1 0 0,-1 1 1,0-1-1,0 0 0,0 1 0,0-1 0,0 1 0,0-1 0,0 0 0,0 1 1,0-1-1,0 1 0,0-1 0,0 0 0,0 1 0,0-1 0,0 1 0,0-1 1,-1 1-1,1 41-74,0-31 77,-1 5 39,0-3-37,1-1 1,0 0 0,1 0-1,3 17 1,-4-27 8,1-1 0,-1 0 0,0 0-1,1 0 1,-1 1 0,1-1 0,-1 0 0,1 0 0,0 0 0,-1 0-1,1 0 1,0 0 0,0 0 0,0 0 0,-1-1 0,1 1 0,0 0 0,0 0-1,0-1 1,3 2 0,-3-2 21,1 0 1,0 0-1,0 0 0,-1 0 0,1 0 1,0 0-1,0-1 0,-1 1 0,1-1 1,0 1-1,-1-1 0,1 0 1,-1 1-1,1-1 0,-1 0 0,1 0 1,-1 0-1,1 0 0,1-2 0,15-13 196,-1-1-1,31-38 0,-32 35-243,2 0 0,24-21 0,-41 39 4,0 1 1,1 0-1,-1 0 0,1 0 0,-1 0 1,1 0-1,-1 0 0,1 0 0,-1 1 0,1-1 1,0 0-1,0 1 0,-1-1 0,1 1 0,0 0 1,2-1-1,-4 2 5,1-1 0,0 0 0,0 1 1,-1-1-1,1 0 0,0 1 0,0-1 0,-1 1 1,1-1-1,-1 1 0,1-1 0,0 1 0,-1-1 1,1 1-1,-1 0 0,1-1 0,-1 1 0,0 0 1,1-1-1,-1 1 0,0 0 0,1 0 0,-1 0 1,0 1-1,2 7-54,-1 0 0,0 1 0,-1-1 0,-1 18 0,0-8-123,1-12-94,-2 31-1357,-7-15-3184,0-13-2006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6:49.681"/>
    </inkml:context>
    <inkml:brush xml:id="br0">
      <inkml:brushProperty name="width" value="0.025" units="cm"/>
      <inkml:brushProperty name="height" value="0.025" units="cm"/>
    </inkml:brush>
  </inkml:definitions>
  <inkml:trace contextRef="#ctx0" brushRef="#br0">53 1504 14446,'-15'6'1037,"11"-5"-712,0 1 0,-1 0 0,1 0-1,0 0 1,0 0 0,1 1-1,-7 4 1,39-4 92,-3-6 25,0-1 1,0-1 0,0-1-1,-1-1 1,36-16 0,-10 5 136,713-263 1240,-201 70-1893,216-53-16,221-82 1728,-767 256-833,496-163 1476,-721 251-2283,12-4-4,0 2 0,0 0 0,0 1 0,26 0 0,-46 3-13,0 1-1,0 0 1,-1 0-1,1-1 1,0 1 0,0 0-1,0-1 1,-1 1 0,1 0-1,0 0 1,-1-1 0,1 1-1,-1-1 1,1 1 0,0 0-1,-1-1 1,1 1 0,-1-1-1,0 1 1,1-1 0,-1 1-1,1-1 1,-2 1-1,-21 6-3918,8-6-3286,4-1-3784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19.802"/>
    </inkml:context>
    <inkml:brush xml:id="br0">
      <inkml:brushProperty name="width" value="0.025" units="cm"/>
      <inkml:brushProperty name="height" value="0.025" units="cm"/>
    </inkml:brush>
  </inkml:definitions>
  <inkml:trace contextRef="#ctx0" brushRef="#br0">1279 136 5349,'0'-9'2226,"1"5"-2071,-1 1 1,0-1-1,0 0 0,-1 0 0,1 0 1,-1 1-1,0-1 0,0 0 0,0 1 0,0-1 1,-1 0-1,1 1 0,-1 0 0,0-1 1,0 1-1,0 0 0,-1 0 0,1 0 0,-1 0 1,0 1-1,1-1 0,-1 1 0,0-1 1,-1 1-1,-5-3 0,-5-2 132,0 1 0,0 1 1,0 0-1,-1 1 0,0 1 0,0 0 1,-16 0-1,-112 0 58,87 4-116,15 0-76,1 3 0,-1 1 0,1 2 0,0 1 0,1 3 0,0 1 0,0 2-1,2 1 1,0 2 0,0 2 0,-49 34 0,53-30 16,1 1 0,1 2 1,2 1-1,0 1 0,2 1 0,1 2 0,1 0 0,2 2 1,1 1-1,2 0 0,-27 64 0,39-79-142,1 1 0,1 0 0,1 0 1,0 1-1,2 0 0,0-1 0,1 1 0,2 0 0,0 0 1,1 0-1,1 0 0,1 0 0,1 0 0,0-1 0,2 0 1,0 0-1,2 0 0,0-1 0,1 0 0,1 0 0,0-1 0,20 24 1,-7-14 0,1-1 1,2-1 0,0-1 0,1-2 0,2 0 0,0-2 0,2-2 0,0 0-1,1-2 1,1-2 0,0 0 0,1-3 0,70 17 0,-61-20-7,0-2 1,1-2-1,0-2 0,-1-1 1,1-3-1,0-2 0,0-1 1,-1-2-1,0-3 1,0-1-1,51-19 0,-41 7 12,-1-1-1,-1-3 1,-2-2 0,0-3-1,-2-1 1,66-59-1,-83 63 2,-1-1 0,-1-1-1,-2-2 1,-1 0 0,-1-2-1,-2-1 1,-2 0 0,-1-2-1,26-70 1,-38 84 132,-1 1 1,-1-1-1,-1 0 0,-1 0 1,0-1-1,-2 1 1,-1-1-1,-1 1 0,-1 0 1,-6-27-1,6 39-89,-1 0-1,-1 0 1,0 0 0,0 0 0,-1 1 0,0 0-1,-1 0 1,0 0 0,-1 1 0,0-1 0,0 2-1,-1-1 1,0 1 0,-1 0 0,0 1 0,0 0-1,0 0 1,-1 1 0,0 0 0,0 1 0,0 0-1,-15-4 1,5 3-201,-1 1-1,0 1 0,1 1 1,-1 1-1,0 1 0,0 0 1,0 2-1,-24 3 0,-21 7-3015,-76 21 0,114-24 1604,-42 9-4940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20.926"/>
    </inkml:context>
    <inkml:brush xml:id="br0">
      <inkml:brushProperty name="width" value="0.025" units="cm"/>
      <inkml:brushProperty name="height" value="0.025" units="cm"/>
    </inkml:brush>
  </inkml:definitions>
  <inkml:trace contextRef="#ctx0" brushRef="#br0">735 8 6726,'0'-2'801,"0"-3"3465,0 8-2016,1 6-1845,0 1 0,0-1 0,1 1 0,3 9 1,40 77 1220,-28-63-1272,-1 1-1,-1 1 1,-3 0 0,16 66 0,-23-71-222,-1 0 1,-2 0 0,-1 0-1,-2 0 1,-1 0 0,-1 0-1,-1 0 1,-2 0-1,-1-1 1,-1 0 0,-2 0-1,-20 43 1,-5-5 20,-3-1-1,-84 111 1,-123 98 104,182-217-42,-3-3 0,-2-3 0,-107 63 0,168-113-1054,10-7-2343,1-1 1368,3-8-3231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21.308"/>
    </inkml:context>
    <inkml:brush xml:id="br0">
      <inkml:brushProperty name="width" value="0.025" units="cm"/>
      <inkml:brushProperty name="height" value="0.025" units="cm"/>
    </inkml:brush>
  </inkml:definitions>
  <inkml:trace contextRef="#ctx0" brushRef="#br0">214 1 12396,'0'0'3528,"-1"8"-2497,-1 28-555,-2 0 1,-2-1 0,-1 0-1,-2 0 1,-1-1 0,-16 33-1,-104 196-524,126-257-6,-10 24 387,14-30-325,0 1 0,0-1 0,0 1 0,0-1 0,0 1 0,0-1 1,0 1-1,0-1 0,0 1 0,0-1 0,0 0 0,0 1 0,0-1 0,0 1 1,1-1-1,-1 1 0,0-1 0,0 0 0,1 1 0,-1-1 0,0 1 0,0-1 1,1 0-1,-1 1 0,0-1 0,1 0 0,-1 1 0,0-1 0,1 0 0,-1 0 1,1 0-1,-1 1 0,0-1 0,1 0 0,-1 0 0,1 0 0,-1 0 1,1 0-1,-1 1 0,1-1 0,-1 0 0,1 0 0,-1 0 0,0 0 0,1-1 1,-1 1-1,1 0 0,-1 0 0,1 0 0,-1 0 0,1 0 0,-1 0 0,0-1 1,1 1-1,-1 0 0,1 0 0,-1-1 0,1 1 0,21-9 135,1 0-1,-1-1 1,-1-1 0,0-1-1,24-17 1,8-5 31,227-103 458,-119 64-3394,-116 48-2149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22.122"/>
    </inkml:context>
    <inkml:brush xml:id="br0">
      <inkml:brushProperty name="width" value="0.025" units="cm"/>
      <inkml:brushProperty name="height" value="0.025" units="cm"/>
    </inkml:brush>
  </inkml:definitions>
  <inkml:trace contextRef="#ctx0" brushRef="#br0">22 615 11403,'0'0'1148,"-4"9"-508,0 1-390,2-7-80,0 0 1,0 0 0,1 1 0,0-1 0,-1 0 0,1 1 0,1-1 0,-1 1 0,0-1 0,1 1 0,0 3 0,0-6-122,0-1 0,0 0 0,0 1 0,0-1 1,0 0-1,1 0 0,-1 1 0,0-1 0,0 0 0,1 0 0,-1 1 0,0-1 0,0 0 1,1 0-1,-1 0 0,0 1 0,0-1 0,1 0 0,-1 0 0,0 0 0,1 0 0,-1 0 1,0 0-1,1 0 0,-1 1 0,0-1 0,1 0 0,-1 0 0,0 0 0,1 0 0,-1-1 1,0 1-1,1 0 0,-1 0 0,0 0 0,1 0 0,-1 0 0,0 0 0,1 0 0,-1-1 1,0 1-1,0 0 0,1 0 0,-1 0 0,0-1 0,0 1 0,1 0 0,-1 0 0,0-1 0,0 1 1,0 0-1,1 0 0,-1-1 0,20-14 918,16-22-64,-1-2-1,-2 0 0,-1-3 0,30-53 0,86-191-346,-97 161-396,-44 144-529,2 10 450,1-1 1,2 0-1,1-1 0,1 0 0,1-1 0,1-1 0,1-1 0,1 0 0,32 31 0,-37-42-322,1-1-1,1-1 1,0 0-1,1-1 0,0-1 1,0 0-1,19 6 1,-20-9-738,0-2 1,0 0-1,0 0 1,1-2-1,0 0 1,0 0-1,-1-2 1,1 0 0,17-2-1,25-9-9041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1.494"/>
    </inkml:context>
    <inkml:brush xml:id="br0">
      <inkml:brushProperty name="width" value="0.025" units="cm"/>
      <inkml:brushProperty name="height" value="0.025" units="cm"/>
    </inkml:brush>
  </inkml:definitions>
  <inkml:trace contextRef="#ctx0" brushRef="#br0">12266 1280 9001,'-5'-4'164,"1"-1"0,0 0 0,0 0 0,1-1 0,-1 1 0,1-1 0,0 1 0,1-1 0,-1 0 0,1 0 0,-2-11 0,2 8-145,-1 0 0,0 1 0,-1 0 0,1-1 0,-9-11-1,-1 4 14,0 1-1,-1 0 0,-1 1 0,0 1 1,-1 0-1,-26-16 0,-111-55 335,121 68-198,-111-50 411,-229-75 0,-163-13-9,480 138-408,-1089-226 846,-16 78-57,-1012 22-652,285 200-1004,1741-49 703,-825 71 133,678-43-118,-372 97 0,126 21-96,384-102 122,-210 104 0,273-108-40,3 5 1,1 3 0,4 3-1,2 5 1,3 3-1,3 3 1,-123 150-1,139-143 48,4 2-1,3 2 0,4 3 0,4 2 0,3 1 0,5 3 0,3 1 0,-31 141 0,47-151 4,4 1 0,3 0-1,4 1 1,4 0 0,9 97 0,-3-152-27,3 1 1,0-1-1,2 0 0,1-1 0,1 0 1,22 42-1,-11-31 27,3-2 0,0 0 0,54 59 0,10-7-17,4-4-1,117 84 1,-172-141-67,671 491-10,-562-426 55,3-6 0,5-7 0,175 64 0,-88-62 49,465 94-1,267-25 50,-874-138-107,433 49-32,564-8 1,-609-59 114,857-119 1,38-179 27,-26-106-56,-299 6 17,-723 248-9,332-211-1,-556 298-35,-3-5-1,-4-4 1,-3-5-1,123-129 0,-178 160 27,-2-2 0,-2-2 0,65-118-1,-83 128-5,-3-2 0,-1-1 1,-3 0-1,-1-1 0,-3-1 0,6-51 0,-11 49-40,-3 0 0,-3-1 0,-1 1 0,-3-1 0,-3 1-1,-1 0 1,-3 1 0,-2 0 0,-2 0 0,-2 1 0,-3 1 0,-1 1 0,-3 1 0,-2 1-1,-2 0 1,-1 3 0,-63-74 0,32 54 36,-3 2-1,-3 3 0,-2 3 1,-2 3-1,-3 3 0,-2 3 1,-1 4-1,-156-64 0,96 57-19,-2 5 0,-1 7 0,-2 6 0,-234-23-1,214 44-1022,0 6 0,-242 26-1,189 0-3752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6.968"/>
    </inkml:context>
    <inkml:brush xml:id="br0">
      <inkml:brushProperty name="width" value="0.025" units="cm"/>
      <inkml:brushProperty name="height" value="0.025" units="cm"/>
    </inkml:brush>
  </inkml:definitions>
  <inkml:trace contextRef="#ctx0" brushRef="#br0">0 73 10346,'0'0'10260,"3"11"-9843,4 32-281,-2 0 1,0 79-1,-1-9-81,-4-108-52,0 0-1,1 0 1,0 0-1,0 0 1,0 0-1,4 9 1,-5-13 21,1-1 0,-1 1 0,1 0 0,0 0 0,-1-1 0,1 1 0,-1-1 0,1 1 0,0 0 0,0-1 0,-1 1 0,1-1 0,0 1 0,0-1 0,0 0 0,0 1 0,0-1 0,-1 0 0,1 0 1,0 0-1,0 1 0,0-1 0,0 0 0,0 0 0,0 0 0,0 0 0,0-1 0,0 1 0,0 0 0,-1 0 0,1 0 0,0-1 0,0 1 0,0 0 0,0-1 0,0 1 0,-1-1 0,1 1 0,0-1 0,0 0 1,-1 1-1,1-1 0,-1 0 0,2-1 0,11-8 564,-2-1 1,1-1 0,-1 0 0,-1 0-1,14-23 1,43-79 715,-47 78-983,17-30 565,28-73 0,-65 139-889,0 0 0,0 0-1,0 0 1,1 0 0,-1 0 0,0 0 0,0 1-1,0-1 1,0 0 0,0 0 0,0 0 0,1 0 0,-1 0-1,0 0 1,0 0 0,0 0 0,0 0 0,0 0 0,1 0-1,-1 0 1,0 0 0,0 0 0,0 0 0,0 0-1,1 0 1,-1 0 0,0 0 0,0 0 0,0 0 0,0 0-1,0 0 1,1 0 0,-1 0 0,0 0 0,0 0-1,0-1 1,0 1 0,0 0 0,0 0 0,1 0 0,-1 0-1,0 0 1,0 0 0,0 0 0,0-1 0,0 1-1,0 0 1,0 0 0,0 0 0,0 0 0,0 0 0,0-1-1,0 1 1,0 0 0,0 0 0,0 0 0,0 0 0,0 0-1,0-1 1,4 23-59,-3 31-148,-1-52 192,0 45-1230,0-26-6654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2.550"/>
    </inkml:context>
    <inkml:brush xml:id="br0">
      <inkml:brushProperty name="width" value="0.025" units="cm"/>
      <inkml:brushProperty name="height" value="0.025" units="cm"/>
    </inkml:brush>
  </inkml:definitions>
  <inkml:trace contextRef="#ctx0" brushRef="#br0">10 152 4036,'0'0'10799,"-1"10"-7564,-1-5-3130,-4 41 2108,6-45-2176,-1 0 1,1 1 0,0-1-1,1 0 1,-1 1 0,0-1-1,0 0 1,1 1 0,-1-1-1,0 0 1,1 0-1,-1 0 1,1 1 0,0-1-1,-1 0 1,1 0 0,0 0-1,0 0 1,0 0 0,0 0-1,-1 0 1,1 0 0,1-1-1,-1 1 1,0 0 0,0 0-1,0-1 1,0 1 0,0-1-1,1 1 1,-1-1 0,0 1-1,0-1 1,1 0 0,1 0-1,3 0-142,0 0 0,1-1-1,-1 0 1,0 0 0,0-1-1,0 0 1,0 0 0,0 0 0,0-1-1,0 0 1,-1 0 0,1 0-1,-1-1 1,0 1 0,0-2-1,0 1 1,-1 0 0,0-1 0,1 0-1,-2 0 1,1 0 0,3-7-1,3-3-24,-1 0 1,-1-1-1,0-1 0,-1 0 0,-1 0 0,7-31 0,-25 160 2687,8-40-1436,4-72-1108,0 1-1,0-1 0,0 1 0,0-1 1,0 1-1,0-1 0,0 1 0,0-1 1,0 1-1,0-1 0,1 1 0,-1-1 1,0 0-1,0 1 0,0-1 0,1 1 1,-1-1-1,0 0 0,0 1 1,1-1-1,-1 0 0,0 1 0,1-1 1,-1 0-1,0 1 0,1-1 0,-1 0 1,0 0-1,1 1 0,-1-1 0,1 0 1,-1 0-1,1 0 0,-1 1 1,1-1-1,-1 0 0,0 0 0,1 0 1,-1 0-1,1 0 0,-1 0 0,1 0 1,-1 0-1,1 0 0,-1 0 0,1-1 1,-1 1-1,0 0 0,1 0 0,-1 0 1,1 0-1,-1-1 0,1 1 1,-1 0-1,0 0 0,1-1 0,-1 1 1,1-1-1,24-19 1202,5-22-774,-2-2-1,34-68 1,-63 116-461,0 0 1,1 0-1,-1 0 1,1 0-1,0 0 1,0 1-1,2 6 1,-1 11 136,-5 24 41,0 45-5,4-90-198,0-1 0,0 1 0,0-1-1,0 1 1,0 0 0,0-1 0,0 1-1,0-1 1,0 1 0,0 0 0,1-1 0,-1 1-1,0-1 1,0 1 0,1-1 0,-1 1-1,0-1 1,1 1 0,-1-1 0,0 1 0,1-1-1,-1 1 1,1-1 0,-1 0 0,1 1-1,-1-1 1,1 0 0,-1 1 0,1-1-1,-1 0 1,1 0 0,-1 0 0,1 1 0,-1-1-1,1 0 1,0 0 0,-1 0 0,1 0-1,-1 0 1,1 0 0,0 0 0,-1 0 0,1 0-1,-1 0 1,1 0 0,0-1 0,-1 1-1,1 0 1,-1 0 0,1-1 0,-1 1 0,1 0-1,-1 0 1,1-1 0,-1 1 0,1-1-1,-1 1 1,0 0 0,1-1 0,0 0-1,2-1-529,0-1 0,1 0-1,-1 1 1,0-1-1,0 0 1,-1-1 0,5-4-1,4-21-4980,1-6-1714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7.504"/>
    </inkml:context>
    <inkml:brush xml:id="br0">
      <inkml:brushProperty name="width" value="0.025" units="cm"/>
      <inkml:brushProperty name="height" value="0.025" units="cm"/>
    </inkml:brush>
  </inkml:definitions>
  <inkml:trace contextRef="#ctx0" brushRef="#br0">1 74 10378,'0'0'11824,"1"11"-10697,13 74 165,38 135 0,-51-214-1284,2 0 0,-1 0-1,1 0 1,0 0 0,0 0 0,5 6 0,-8-11 37,1 0 0,0 0 1,0 0-1,0 0 0,0 0 0,0 0 0,0 0 0,1-1 0,-1 1 0,0 0 0,0-1 0,1 1 0,-1 0 0,0-1 0,1 0 0,-1 1 0,0-1 0,1 0 0,-1 0 0,0 1 0,1-1 0,-1 0 0,1-1 0,-1 1 0,1 0 0,-1 0 0,0 0 0,1-1 0,-1 1 0,0-1 0,1 1 0,-1-1 0,0 0 0,0 1 0,2-2 0,4-3 217,-1-1 0,0 1 0,0-1 0,0 0 0,-1-1 0,1 1 0,5-12 0,31-57 363,-33 57-522,6-10 4,-1-2 1,-1 1-1,-2-2 0,12-51 1,-20 61-901,0 0 0,0-30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8.447"/>
    </inkml:context>
    <inkml:brush xml:id="br0">
      <inkml:brushProperty name="width" value="0.025" units="cm"/>
      <inkml:brushProperty name="height" value="0.025" units="cm"/>
    </inkml:brush>
  </inkml:definitions>
  <inkml:trace contextRef="#ctx0" brushRef="#br0">0 480 13901,'0'0'4047,"8"-2"-2029,2-2-1639,1-1 0,-1 0 0,0-1 1,-1 0-1,1 0 0,-1-1 0,0 0 1,10-11-1,-14 13-219,0 0-1,0 0 1,0-1 0,-1 1-1,0-1 1,0 0 0,0-1-1,-1 1 1,0-1 0,0 1-1,0-1 1,-1 0 0,0 0 0,-1 0-1,2-9 1,-3 15-134,0 1 0,0-1 0,-1 1 0,1-1 0,0 0 0,0 1 0,-1-1 0,1 1 1,0-1-1,0 1 0,-1-1 0,1 1 0,-1 0 0,1-1 0,0 1 0,-1-1 0,1 1 0,-1 0 0,1-1 0,-1 1 0,1 0 1,-1 0-1,1-1 0,-1 1 0,1 0 0,-1 0 0,1 0 0,-1 0 0,0-1 0,1 1 0,-1 0 0,1 0 0,-1 0 1,0 0-1,1 0 0,-1 1 0,1-1 0,-1 0 0,1 0 0,-1 0 0,1 0 0,-1 1 0,1-1 0,-1 0 0,1 0 0,-1 1 1,0 0-1,-27 14 14,20-8-37,1-1 1,1 1-1,-1 1 1,1 0-1,0-1 0,1 2 1,0-1-1,0 1 1,1-1-1,0 1 1,1 1-1,0-1 1,0 0-1,1 1 1,0-1-1,-1 15 0,3-23-6,0 0 0,0 0 0,0-1 0,0 1 0,0 0 0,1 0 0,-1 0 0,0 0 0,0-1 0,1 1 0,-1 0 0,0 0 0,1-1 0,-1 1 0,0 0 0,1 0 0,-1-1 0,1 1-1,0-1 1,-1 1 0,1 0 0,-1-1 0,1 1 0,0-1 0,0 1 0,-1-1 0,2 1 0,26 0 45,27-21 98,-21 2-108,-25 11-234,1 1 0,0 1 1,0 0-1,0 0 0,1 1 1,0 0-1,0 1 0,20-4 1,-30 8 191,0-1 0,0 1 0,-1-1 0,1 0 1,0 1-1,0-1 0,0 1 0,-1 0 1,1-1-1,0 1 0,-1 0 0,1-1 1,-1 1-1,1 0 0,-1 0 0,1-1 0,-1 1 1,1 0-1,-1 0 0,0 0 0,1 0 1,-1 0-1,0 0 0,0-1 0,1 1 1,-1 0-1,0 0 0,0 0 0,0 0 0,-1 2 1,7 16 128,-6-19-118,1 0-1,-1 1 1,1-1-1,-1 0 1,1 1-1,-1-1 1,1 0-1,-1 1 1,1-1-1,-1 0 1,1 0 0,-1 0-1,1 0 1,-1 1-1,1-1 1,-1 0-1,1 0 1,0 0-1,-1 0 1,1 0-1,-1 0 1,1 0-1,-1-1 1,1 1-1,-1 0 1,1 0-1,-1 0 1,1 0-1,-1-1 1,1 1-1,-1 0 1,1-1 0,0 1-1,8-7-244,-1 0 0,0-1 0,0 1-1,-1-2 1,0 1 0,0-1 0,-1 0 0,0 0 0,8-17-1,2-1-1274,1-2-442,-1-2 0,-1 0 0,-2 0 0,11-37 0,-8-1 2483,-11 3 5675,-5 72-5713,-1 0-1,0 1 0,0-1 1,-1 0-1,0 0 1,-3 7-1,-5 19-98,-1 14-54,3 0 0,1 1 0,2 1 0,3-1 0,6 78 0,9-75-55,-13-49-259,0 1-1,0-1 0,1 0 1,-1 0-1,0 0 0,1 0 1,-1 0-1,1 1 0,0-1 1,-1 0-1,1 0 1,0 0-1,0 0 0,-1-1 1,1 1-1,0 0 0,0 0 1,0 0-1,0-1 0,0 1 1,0 0-1,0-1 0,0 1 1,0-1-1,1 1 0,-1-1 1,0 0-1,0 0 0,0 1 1,1-1-1,-1 0 0,0 0 1,0 0-1,0 0 0,1 0 1,1-1-1,-1 0 75,-1-1 1,1 1-1,-1-1 1,0 1-1,0-1 1,0 1-1,0-1 1,0 0-1,0 0 1,0 1-1,0-1 1,-1 0-1,1 0 1,0 0-1,-1 0 1,0 0-1,0 0 1,1-3-1,1-42 359,-2 43-364,0-10-7,-2-42 190,1 53-261,1 0 1,-1 0-1,1 0 1,-1 0-1,0 0 1,0 0-1,-1 0 1,1 0-1,0 0 1,-1 1-1,0-1 1,0 0-1,0 1 1,-3-4-1,5 6-11,0-1 0,0 1 0,0 0 0,-1 0 0,1-1 0,0 1 0,0 0 0,0 0 0,-1-1 0,1 1 0,0 0 0,0 0 0,-1 0 0,1-1 0,0 1 0,0 0 0,-1 0 0,1 0 0,0 0 0,-1 0 0,1 0 0,0 0 0,-1-1-1,1 1 1,0 0 0,0 0 0,-1 0 0,1 0 0,0 0 0,-1 0 0,1 1 0,0-1 0,-1 0 0,1 0 0,0 0 0,-1 0 0,1 0 0,0 0 0,0 0 0,-1 1 0,1-1 0,0 0 0,0 0 0,-1 0 0,1 1 0,0-1 0,0 0 0,-1 0 0,1 1 0,0-1 0,0 0 0,0 0 0,0 1-1,0-1 1,-1 0 0,1 1 0,0-1 0,0 0 0,0 1 0,0-1 0,0 0 0,0 1 0,0-1 0,0 0 0,0 1 0,6 22-213,-4-20 210,1 0 0,-1-1 1,1 1-1,0-1 0,0 0 0,-1 0 1,2 0-1,-1 0 0,0 0 0,0-1 1,1 0-1,-1 1 0,0-1 0,1 0 1,-1-1-1,1 1 0,0-1 0,-1 1 1,1-1-1,-1 0 0,1 0 0,0-1 1,-1 1-1,1-1 0,-1 0 0,6-1 0,1-1 21,0-1-1,-1 1 0,1-1 1,-1-1-1,0 0 0,0 0 1,-1-1-1,11-9 0,-7 5 61,-2-1-1,1-1 1,10-15-1,-18 24-2,-1-1 0,1 0 1,-1 0-1,0 0 0,0 0 0,0 0 0,0 0 0,-1-1 0,0 1 0,0-1 1,0 1-1,0-1 0,-1 1 0,0-1 0,0-6 0,0 11-52,0-1 0,-1 0 0,1 1 0,-1-1 0,1 1 0,0-1 0,-1 1 0,1-1 0,-1 1 0,1-1 0,-1 1 0,0-1 0,1 1 0,-1-1 0,1 1 0,-1 0 0,0 0 0,1-1 0,-1 1 0,0 0-1,1 0 1,-1 0 0,0-1 0,1 1 0,-1 0 0,0 0 0,0 0 0,1 0 0,-1 0 0,0 1 0,1-1 0,-1 0 0,0 0 0,1 0 0,-1 1 0,0-1 0,1 0 0,-1 0 0,0 1 0,1-1 0,-1 1 0,0 0 0,-28 17-35,21-8 24,1 0 0,0 0 1,0 1-1,1-1 0,-6 16 0,10-22-3,0 0-1,1 1 0,-1 0 0,1-1 0,0 1 1,0 0-1,0-1 0,1 1 0,0 0 0,0 0 1,0 0-1,0 0 0,1-1 0,-1 1 0,1 0 1,3 8-1,-2-11-114,0 0 0,0 1 0,0-1 0,0 0 0,0 0 0,0-1 0,0 1 0,1 0 0,-1-1 0,1 1 0,-1-1 0,1 0 0,0 0 0,-1 0 0,1 0 0,0 0 0,0-1 0,0 1 0,5 0 0,1-1-1514,-1 1 1,1-1-1,0 0 1,0-1-1,14-2 1,19-14-14436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49.095"/>
    </inkml:context>
    <inkml:brush xml:id="br0">
      <inkml:brushProperty name="width" value="0.025" units="cm"/>
      <inkml:brushProperty name="height" value="0.025" units="cm"/>
    </inkml:brush>
  </inkml:definitions>
  <inkml:trace contextRef="#ctx0" brushRef="#br0">0 0 15407,'4'6'7163,"5"39"-6246,-8-43-355,18 189 1830,-13-118-1404,-6-70-957,0-1 1,0 0 0,0 0 0,0 1-1,1-1 1,-1 0 0,1 0 0,-1 1-1,1-1 1,0 0 0,0 0 0,0 0-1,0 0 1,0 0 0,1 0-1,-1 0 1,0-1 0,1 1 0,0 0-1,2 1 1,-3-2 17,1-1-1,0 1 0,0-1 1,-1 1-1,1-1 1,0 0-1,0 0 0,0 0 1,0 0-1,-1 0 1,1 0-1,0 0 1,0-1-1,0 1 0,-1-1 1,1 1-1,0-1 1,0 0-1,1-1 0,9-5 176,0 0 0,0-1 0,-1-1 0,18-18 0,-15 13-192,18-17 17,-31 30-51,0-1-1,0 1 1,1 0-1,-1 0 1,1 0 0,-1 1-1,1-1 1,-1 0-1,1 0 1,-1 1-1,1-1 1,0 1-1,-1 0 1,1-1 0,0 1-1,-1 0 1,1 0-1,0 0 1,1 0-1,-1 3-6,-1 1-1,0-1 1,0 0-1,0 0 1,0 1-1,-1-1 1,1 0-1,-1 1 1,0-1-1,0 1 1,0-1-1,0 1 1,-2 3-1,2 2 42,-1 35 45,2 54 33,-1-97-119,0-1 0,0 1 0,0 0 0,0-1 0,0 1 0,0-1 0,1 1 0,-1-1 0,0 1 0,0-1 0,0 1 1,0-1-1,1 1 0,-1-1 0,0 1 0,0-1 0,1 0 0,-1 1 0,0-1 0,1 1 0,-1-1 0,1 0 0,-1 1 0,0-1 0,1 0 0,-1 1 1,1-1-1,-1 0 0,1 0 0,-1 1 0,1-1 0,-1 0 0,1 0 0,18-8-803,10-23-1745,1-33-6406,-18 28 1131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0.133"/>
    </inkml:context>
    <inkml:brush xml:id="br0">
      <inkml:brushProperty name="width" value="0.025" units="cm"/>
      <inkml:brushProperty name="height" value="0.025" units="cm"/>
    </inkml:brush>
  </inkml:definitions>
  <inkml:trace contextRef="#ctx0" brushRef="#br0">32 369 13132,'0'0'13619,"4"-1"-13438,-3 1-174,0 0 0,1 0 0,-1 0 0,0-1 0,0 1 0,0 0 1,0-1-1,0 1 0,0-1 0,0 1 0,0-1 0,0 1 0,0-1 0,-1 0 0,1 0 0,0 1 0,0-1 0,0 0 0,-1 0 0,1 0 0,-1 0 0,1 0 0,0 0 0,0-2 0,2-33 64,-3 35-72,-14 3-384,11 3 352,0-1-1,-1 1 0,2 0 0,-1 0 0,0 0 1,1 0-1,0 0 0,0 1 0,-2 10 0,-1 3 4,2-11 39,0 0 0,1 0 0,0 0 0,0 0 0,1 1 0,0-1 0,1 1 0,0-1-1,2 16 1,-2-22-4,1 0-1,-1 0 0,1-1 1,-1 1-1,1 0 0,0-1 1,0 1-1,-1-1 0,1 1 1,0-1-1,1 1 0,-1-1 1,0 0-1,0 1 0,1-1 1,-1 0-1,0 0 0,1 0 1,-1 0-1,3 1 0,-1-1 3,0-1-1,0 1 0,0-1 1,0 1-1,1-1 1,-1 0-1,0 0 1,0 0-1,0-1 0,0 1 1,1-1-1,-1 0 1,0 0-1,0 0 1,4-2-1,0 0 26,0 0 0,0-1 0,-1 0 0,1 0-1,-1-1 1,0 0 0,0 0 0,0 0 0,-1-1 0,0 0 0,0 0 0,0 0 0,-1-1-1,4-7 1,-2 5 50,-2-1-1,0-1 0,0 1 1,-1 0-1,0-1 0,0 0 1,-2 0-1,1 1 0,-1-16 1,-4 25-28,-4 10-102,-5 14-44,7-7 82,1 1-1,1-1 0,0 1 1,-1 33-1,4-49 13,0 0 1,0 0-1,0 0 1,0 0-1,0 0 1,0 0-1,1 0 1,-1 0-1,0 0 0,0 0 1,1 0-1,-1 0 1,1 0-1,-1 0 1,1 0-1,-1-1 1,1 1-1,0 0 0,-1 0 1,1 0-1,0-1 1,-1 1-1,1 0 1,0-1-1,0 1 1,0-1-1,0 1 0,0-1 1,0 1-1,-1-1 1,1 0-1,0 1 1,0-1-1,0 0 0,0 0 1,0 0-1,0 1 1,0-1-1,1 0 1,-1-1-1,0 1 1,0 0-1,0 0 0,0 0 1,0 0-1,0-1 1,-1 1-1,1-1 1,0 1-1,2-1 1,3-2 76,0 1 0,0-1 0,0 0 0,0 0 0,-1-1 0,10-7 0,-1-2-113,-1-2-1,0 0 1,-1 0-1,0-1 1,-1-1-1,-1 0 1,-1 0-1,0-1 1,-2 0-1,8-24 1,-23 74-775,0-4 845,1 0-1,2 1 0,-4 44 1,9-72-25,0 0 0,0 0 0,-1 0 0,1 0 0,0 0 0,0 0 0,0 0 0,0 0 0,0 0 0,0 0 0,1 0 0,-1 0 0,0 0 1,1 0-1,-1 0 0,0 0 0,1 0 0,-1 0 0,1 0 0,-1 0 0,1 0 0,0-1 0,-1 1 0,1 0 0,0 0 0,0-1 0,0 1 0,-1 0 0,1-1 1,0 1-1,0-1 0,0 1 0,0-1 0,0 1 0,0-1 0,0 0 0,0 1 0,0-1 0,0 0 0,0 0 0,0 0 0,0 0 0,0 0 0,0 0 0,0 0 1,1 0-1,-1 0 0,0-1 0,0 1 0,0 0 0,0-1 0,1 0 0,4-1 93,0-1-1,0 0 1,0-1-1,-1 1 1,1-1-1,-1 0 1,7-7-1,3-6-36,0-1 0,-1-1 0,0 0 0,-2-1-1,0 0 1,-2-1 0,0 0 0,8-28 0,-8 19-24,-2-2 0,-1 1 0,-1-1 0,-2 0 0,1-47 0,-6 87-89,0-1 0,0 0 0,-1 0 0,0 0 0,-5 12 0,-6 24-105,9-20 153,-3 22 42,-4 87 0,11-118-35,0 0-1,2 0 0,-1 1 0,2-2 1,0 1-1,1 0 0,0 0 0,1-1 1,1 0-1,9 17 0,26 27 67,-44-89 982,-30-62-984,29 85-68,0-1 1,-1 1-1,0 0 1,-1 1 0,0-1-1,0 1 1,-12-12-1,8 14-140,13 12-81,16 14 55,-8-15 176,0-1 1,1-1-1,0 0 0,0 0 0,0-1 1,0-1-1,0 0 0,0 0 1,0-1-1,1-1 0,-1 0 0,0-1 1,0 0-1,0-1 0,-1 0 1,1-1-1,-1 0 0,1-1 0,-1 0 1,-1-1-1,14-9 0,-18 11 29,-1 0 0,1-1 0,-1 0 0,-1 0 0,1 0 1,-1 0-1,1-1 0,-2 1 0,1-1 0,0 0 0,-1 0 0,-1-1 0,1 1 0,-1 0 0,0-1 0,0 0 0,0 0 0,-1 1 0,0-10 0,-1 15-39,0 0 0,0 0 0,0 0 0,0 0-1,-1-1 1,1 1 0,0 0 0,0 0 0,-1 0 0,1 0 0,-1 0-1,1 0 1,-1 0 0,0 0 0,1 0 0,-1 0 0,0 0 0,0 0-1,0 0 1,1 0 0,-1 1 0,0-1 0,0 0 0,0 0 0,0 1-1,0-1 1,-1 1 0,1-1 0,0 1 0,0 0 0,0-1 0,0 1-1,0 0 1,-1 0 0,1 0 0,0 0 0,0 0 0,0 0 0,-1 0-1,1 0 1,0 0 0,0 1 0,0-1 0,-2 1 0,-3 0-20,1 1 1,0-1 0,0 1-1,1 0 1,-1 0-1,0 0 1,1 1 0,-1 0-1,-5 5 1,2-1-1,2 1 0,-1-1 1,1 2-1,0-1 0,1 1 0,0 0 1,0 0-1,1 0 0,-5 16 0,8-22 3,0 1-1,-1-1 0,2 1 0,-1 0 0,0-1 1,1 1-1,0 0 0,0 0 0,0-1 1,0 1-1,1 0 0,-1-1 0,1 1 1,0 0-1,0-1 0,0 1 0,1-1 0,-1 1 1,1-1-1,0 0 0,0 0 0,0 0 1,0 0-1,0 0 0,1 0 0,-1 0 1,1-1-1,5 5 0,2-2-409,1 0 1,-1-1-1,1 0 0,-1 0 0,1-1 1,0-1-1,0 0 0,0 0 0,1-1 1,-1 0-1,0-1 0,0-1 1,12-1-1,49-8-7730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1.237"/>
    </inkml:context>
    <inkml:brush xml:id="br0">
      <inkml:brushProperty name="width" value="0.025" units="cm"/>
      <inkml:brushProperty name="height" value="0.025" units="cm"/>
    </inkml:brush>
  </inkml:definitions>
  <inkml:trace contextRef="#ctx0" brushRef="#br0">106 63 13357,'0'0'3123,"-9"3"-993,4-2-2063,1 1 1,-1 0 0,1 0-1,0 0 1,0 1 0,0-1-1,0 1 1,0 0 0,1 0 0,-1 1-1,1-1 1,0 1 0,0-1-1,0 1 1,1 0 0,-1 0-1,1 0 1,0 1 0,0-1-1,0 0 1,1 1 0,-1-1 0,1 1-1,-1 8 1,-5 19-1,2 0 0,-2 36-1,6-57-62,1 0 0,0 0 0,0 0 0,1 0 0,1 0 0,0-1 0,0 1 0,1 0 0,9 19 0,-11-27 46,0-1 1,1 1-1,-1-1 0,1 1 1,-1-1-1,1 0 0,0 1 1,0-1-1,0 0 0,0 0 0,0-1 1,1 1-1,-1 0 0,0-1 1,1 1-1,-1-1 0,1 0 1,0 0-1,-1 0 0,1 0 0,0 0 1,0-1-1,-1 1 0,1-1 1,0 0-1,0 0 0,0 0 1,0 0-1,0 0 0,-1-1 0,1 1 1,0-1-1,0 0 0,-1 1 1,1-1-1,0-1 0,-1 1 1,1 0-1,-1-1 0,1 1 1,3-4-1,6-4 275,1-1 0,-1-1 0,-1 0 0,0 0 0,-1-1 0,11-16 0,-10 13-154,0-1-1,-2 0 1,0-1-1,-1 0 0,-1-1 1,0 0-1,-1 0 1,-1 0-1,-1 0 0,-1-1 1,0 0-1,-1-22 1,-2 41-171,0 0 1,0 1-1,0-1 1,-1 0 0,1 0-1,0 0 1,0 0-1,0 0 1,0 0-1,-1 1 1,1-1-1,0 0 1,0 0 0,0 0-1,-1 0 1,1 0-1,0 0 1,0 0-1,0 0 1,-1 0 0,1 0-1,0 0 1,0 0-1,-1 0 1,1 0-1,0 0 1,0 0-1,0 0 1,-1-1 0,1 1-1,0 0 1,0 0-1,0 0 1,0 0-1,-1 0 1,1 0 0,0 0-1,0-1 1,0 1-1,0 0 1,0 0-1,-1 0 1,1 0 0,0-1-1,0 1 1,0 0-1,0 0 1,0 0-1,0-1 1,0 1-1,0 0 1,0 0 0,0 0-1,0-1 1,0 1-1,0 0 1,0 0-1,0-1 1,-10 20-157,6 0 132,1-1 0,1 1 1,1 0-1,0 0 0,2 0 1,0-1-1,1 1 0,6 26 0,-6-42 26,-1 1 0,1-1 0,0 0 0,0 1 0,1-1 0,-1 0 0,1 0 0,-1-1 0,1 1 0,0 0 0,0-1 0,0 0 0,0 0 0,1 0 0,-1 0 0,1 0 0,-1-1 0,1 1 0,-1-1 0,1 0 0,0 0 0,-1-1 0,1 1 0,0-1 0,0 1 0,0-1 0,0 0 0,-1-1 0,1 1 0,0-1 0,4-1 0,3 0 74,-1 0 1,1-1-1,-1 0 0,0-1 1,0 0-1,0-1 1,-1 0-1,1-1 0,15-12 1,-14 9 123,0-1 0,-1-1 0,0 0 1,-1 0-1,0-1 0,-1 0 0,0 0 0,-1-1 1,-1 0-1,0-1 0,-1 1 0,0-1 0,-1 0 0,0 0 1,-1 0-1,-1-1 0,1-15 0,-4 26-217,1 1 1,-1-1-1,0 1 0,0 0 0,-1 0 1,1-1-1,-1 1 0,1 0 0,-1 0 0,0 1 1,0-1-1,0 0 0,-1 1 0,1-1 1,-1 1-1,1-1 0,-1 1 0,0 0 0,0 0 1,0 1-1,0-1 0,0 1 0,0-1 1,0 1-1,-1 0 0,1 0 0,-5-1 0,7 2-68,1 0-1,-1 0 1,0 0-1,1 0 1,-1 0-1,0 0 1,1 1-1,-1-1 1,0 0 0,1 0-1,-1 0 1,1 1-1,-1-1 1,0 0-1,1 1 1,-1-1-1,1 0 1,-1 1-1,1-1 1,-1 1-1,1-1 1,-1 1-1,1-1 1,0 1-1,-1-1 1,1 1-1,-1-1 1,1 2-1,-6 25-2497,9 29-4112,-3-53 6105,6 28-6911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1.973"/>
    </inkml:context>
    <inkml:brush xml:id="br0">
      <inkml:brushProperty name="width" value="0.025" units="cm"/>
      <inkml:brushProperty name="height" value="0.025" units="cm"/>
    </inkml:brush>
  </inkml:definitions>
  <inkml:trace contextRef="#ctx0" brushRef="#br0">65 418 3555,'0'0'16613,"3"-11"-15593,7-15-695,17-48 1442,-24 66-1389,-1 1 0,-1-1-1,1 0 1,-1 1 0,-1-1 0,1 0-1,-2-14 1,1 21-350,0 1-1,0-1 1,-1 0-1,1 0 1,0 1 0,0-1-1,-1 0 1,1 1-1,0-1 1,-1 0-1,1 1 1,-1-1 0,1 1-1,-1-1 1,1 0-1,-1 1 1,1-1-1,-1 1 1,1 0 0,-1-1-1,0 1 1,1-1-1,-1 1 1,0 0-1,1-1 1,-1 1 0,0 0-1,0 0 1,1 0-1,-1 0 1,0 0-1,1-1 1,-1 1 0,0 1-1,0-1 1,1 0-1,-1 0 1,0 0-1,0 0 1,1 0-1,-1 1 1,0-1 0,1 0-1,-1 0 1,0 1-1,1-1 1,-2 1-1,-29 22-37,25-16-2,0 1 0,1 1 0,-1-1-1,1 1 1,1-1 0,0 2 0,0-1-1,1 0 1,0 1 0,1-1 0,0 1 0,0 0-1,1-1 1,0 1 0,1 0 0,1 18-1,0-27-4,-1 1 0,1-1 0,-1 1 0,1 0 0,0-1 0,-1 1 0,1-1 0,0 0 0,0 1 0,0-1-1,0 0 1,0 1 0,0-1 0,1 0 0,-1 0 0,0 0 0,1 0 0,-1 0 0,0 0 0,1 0 0,2 0 0,0 1-18,0-1 0,0 0 1,1 0-1,-1-1 1,0 1-1,1-1 0,-1 0 1,6 0-1,1-1 0,0-1 0,0 0 0,-1-1 0,1 0 0,19-8 0,77-55-781,-106 66 786,0-1 0,0 1 0,0 0 0,0 0-1,-1-1 1,1 1 0,0 0 0,0 0 0,0 0 0,0 0 0,0 0 0,-1 0 0,1 1 0,0-1 0,0 0 0,0 0 0,0 1 0,-1-1 0,1 0 0,0 1 0,0-1 0,-1 1 0,1-1 0,0 1 0,-1-1 0,1 1 0,0-1 0,-1 1 0,1 0 0,-1-1 0,1 1 0,0 1 0,0-1 26,-1 0 0,1 0 0,0 0 0,0 0 0,-1 0 0,1 0 0,0 0 0,0-1 1,0 1-1,0 0 0,0-1 0,0 1 0,0-1 0,0 1 0,0-1 0,1 1 1,-1-1-1,0 0 0,0 1 0,0-1 0,0 0 0,1 0 0,-1 0 0,0 0 1,0 0-1,0 0 0,1 0 0,-1-1 0,0 1 0,0 0 0,0-1 0,0 1 1,1-1-1,-1 1 0,0-1 0,0 1 0,0-1 0,1-1 0,8-6 45,0 0-1,0-1 0,-1-1 1,0 1-1,0-2 1,12-19-1,38-73 393,-47 74-274,0 0 1,-2-1-1,8-42 1,-11 43-297,-28 108-201,8-35 339,1 1 1,3 0-1,1 0 1,-1 54-1,9-97 12,0 1-1,0-1 0,0 0 0,0 1 0,1-1 0,-1 1 1,1-1-1,-1 1 0,1-1 0,0 0 0,0 0 0,0 1 0,0-1 1,0 0-1,1 0 0,-1 0 0,1 0 0,-1 0 0,1 0 1,0-1-1,0 1 0,-1 0 0,1-1 0,0 0 0,1 1 1,-1-1-1,3 1 0,2 1 34,1-1 0,0 0 0,0-1 0,0 0 0,1 0-1,14-1 1,-22 0-39,0 0 0,0 0 0,-1-1 0,1 1-1,0 0 1,0-1 0,-1 1 0,1 0 0,0-1-1,0 1 1,-1-1 0,1 1 0,-1-1-1,1 1 1,0-1 0,-1 1 0,1-1 0,-1 0-1,1 1 1,-1-1 0,0 0 0,1 0 0,-1 1-1,0-1 1,1 0 0,-1 0 0,0 1 0,0-1-1,0 0 1,0 0 0,0 0 0,0 0 0,0 1-1,0-1 1,0 0 0,0 0 0,0 0 0,0 1-1,0-1 1,-1 0 0,1 0 0,-1 0 0,1-3-15,-1-1 0,-1 1 0,1 0 0,0 0 0,-1 0 1,0 0-1,-3-5 0,-18-17-36,-2 1 0,0 1 0,-44-32 0,4 3 962,65 53-907,0 0 0,0 0 1,0 0-1,-1 0 0,1 0 0,0 0 0,0 0 0,0-1 1,0 1-1,0 0 0,0 0 0,0 0 0,0 0 1,0 0-1,0 0 0,0-1 0,0 1 0,0 0 1,0 0-1,0 0 0,0 0 0,0 0 0,0 0 1,0-1-1,0 1 0,0 0 0,0 0 0,0 0 1,0 0-1,0 0 0,0 0 0,0-1 0,0 1 1,1 0-1,-1 0 0,0 0 0,0 0 0,0 0 0,0 0 1,0 0-1,0 0 0,0-1 0,0 1 0,1 0 1,-1 0-1,0 0 0,0 0 0,0 0 0,0 0 1,0 0-1,0 0 0,1 0 0,-1 0 0,0 0 1,0 0-1,0 0 0,0 0 0,0 0 0,0 0 1,1 0-1,-1 0 0,0 0 0,0 0 0,0 0 0,20-1 42,24 3-224,122 30-4973,-67-11-6096,-64-14 6638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2.539"/>
    </inkml:context>
    <inkml:brush xml:id="br0">
      <inkml:brushProperty name="width" value="0.025" units="cm"/>
      <inkml:brushProperty name="height" value="0.025" units="cm"/>
    </inkml:brush>
  </inkml:definitions>
  <inkml:trace contextRef="#ctx0" brushRef="#br0">134 35 15887,'0'0'8291,"-9"-3"-7790,9 3-497,-3-1 5,1 0 1,-1 0 0,1 0-1,-1 1 1,1-1-1,-1 0 1,0 1-1,1 0 1,-1 0 0,0 0-1,1 0 1,-1 0-1,0 0 1,1 1-1,-1-1 1,1 1 0,-1 0-1,0 0 1,1 0-1,-1 0 1,1 0-1,0 0 1,-1 1-1,1-1 1,0 1 0,0 0-1,0-1 1,0 1-1,0 0 1,1 0-1,-3 2 1,0 1 6,-1 0 1,1 0-1,0 1 0,0-1 1,1 1-1,-1 0 1,1 0-1,0 0 0,1 0 1,0 0-1,0 1 0,0-1 1,1 1-1,-2 11 1,4-16-14,-1-1 0,1 0 0,-1 1 1,1-1-1,0 0 0,-1 1 1,1-1-1,0 0 0,0 0 0,0 0 1,0 1-1,0-1 0,0 0 0,0-1 1,1 1-1,-1 0 0,0 0 1,0 0-1,1-1 0,-1 1 0,1 0 1,1 0-1,43 14 164,-27-9-153,-12-4-16,0 1 1,1 0-1,-1 1 1,0 0 0,-1 0-1,1 0 1,-1 1-1,0 0 1,0 0-1,0 0 1,-1 1-1,1 0 1,-1 0 0,-1 0-1,1 1 1,-1 0-1,-1 0 1,1 0-1,-1 0 1,0 0-1,-1 1 1,1-1 0,-1 1-1,-1 0 1,0-1-1,0 1 1,0 0-1,-1 0 1,0 0-1,-1 0 1,0 0 0,0-1-1,0 1 1,-1 0-1,0-1 1,-5 12-1,-1 1 38,-1-1-1,-12 22 0,19-36 177,-2 1 1,1-1-1,0-1 0,-1 1 1,0 0-1,0-1 1,0 0-1,0 0 0,-1 0 1,0-1-1,0 1 1,-9 4-1,14-8-169,-1 1-1,0-1 1,0 0-1,0 0 0,1 1 1,-1-1-1,0 0 1,0 0-1,0 0 1,0 0-1,0 0 1,1 0-1,-1 0 1,0 0-1,0-1 1,0 1-1,0 0 1,1 0-1,-1-1 1,0 1-1,0 0 0,1-1 1,-1 1-1,0-1 1,0 1-1,1-1 1,-1 1-1,1-1 1,-1 0-1,0 1 1,1-1-1,-1 0 1,1 1-1,0-1 1,-1 0-1,1 1 1,-1-1-1,1 0 1,0 0-1,0 0 0,-1 0 1,1 1-1,0-3 1,-3-42 45,4 35-32,-1-10-115,1 0 0,2 0 1,0 1-1,1-1 0,0 1 0,15-37 1,-1 18 10,1 0 0,30-44-1,-34 60 51,-7 12 15,0-1 0,-1 0 0,-1 0 0,0 0-1,0-1 1,-1 0 0,0 0 0,-1-1 0,-1 1 0,4-21-1,-7 33-15,0 0-1,0-1 1,0 1-1,0 0 1,0-1-1,0 1 0,0 0 1,0-1-1,0 1 1,0-1-1,-1 1 1,1 0-1,0-1 1,0 1-1,0 0 0,0-1 1,0 1-1,-1 0 1,1-1-1,0 1 1,0 0-1,-1 0 0,1-1 1,0 1-1,0 0 1,-1 0-1,1-1 1,0 1-1,-1 0 1,1 0-1,0 0 0,-1 0 1,1-1-1,-1 1 1,1 0-1,-16 4-111,-13 18-93,17-10 176,0 2-1,1 0 1,-11 19-1,19-28 14,0 1 0,0-1 0,0 1 0,1-1 0,0 1 0,0 0-1,1 0 1,-1 0 0,1 0 0,1 0 0,-1 0 0,1 0 0,0 7 0,1-11-84,0-1 0,-1 0 0,1 1 1,0-1-1,0 0 0,-1 0 0,1 1 1,0-1-1,0 0 0,0 0 0,1 0 0,-1 0 1,0 0-1,0-1 0,0 1 0,1 0 0,-1 0 1,0-1-1,1 1 0,-1-1 0,1 1 1,-1-1-1,1 0 0,-1 1 0,1-1 0,-1 0 1,1 0-1,-1 0 0,2 0 0,48-4-3445,-40 0 1909,-1 1 0,1-1-1,-1-1 1,1 0 0,17-12-1,11-10-7941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2.915"/>
    </inkml:context>
    <inkml:brush xml:id="br0">
      <inkml:brushProperty name="width" value="0.025" units="cm"/>
      <inkml:brushProperty name="height" value="0.025" units="cm"/>
    </inkml:brush>
  </inkml:definitions>
  <inkml:trace contextRef="#ctx0" brushRef="#br0">107 1 10218,'0'0'10281,"-8"4"-9560,2-1-586,0 0 0,1 1 0,-1 0 0,1 0 0,0 1 0,-8 8 0,11-11-119,0 0 1,1 0-1,-1 0 0,1 0 1,-1 0-1,1 0 1,0 0-1,0 1 1,0-1-1,0 0 0,0 1 1,1-1-1,-1 1 1,1-1-1,-1 1 0,1-1 1,0 1-1,0-1 1,0 1-1,0-1 1,1 1-1,-1-1 0,1 1 1,-1-1-1,1 0 1,2 5-1,-1-4 2,1 0 0,-1 1 1,1-2-1,0 1 0,0 0 0,0-1 0,0 1 0,1-1 1,-1 0-1,1 0 0,5 2 0,49 19 47,-37-16-22,-18-6-42,0 0 1,0 0 0,-1 0-1,1 1 1,0-1 0,-1 1-1,1 0 1,-1 0-1,1 0 1,-1 0 0,0 0-1,3 4 1,-4-5 18,-1 0 1,0 0-1,1 1 0,-1-1 1,0 0-1,0 0 0,0 0 1,0 0-1,0 0 0,0 0 0,0 1 1,0-1-1,0 0 0,0 0 1,-1 0-1,1 0 0,-1 0 1,1 0-1,-1 0 0,1 0 1,-1 0-1,1 0 0,-1 0 1,0 0-1,1 0 0,-1 0 1,0 0-1,0-1 0,0 1 0,0 0 1,0-1-1,0 1 0,0 0 1,0-1-1,-2 1 0,-9 8 383,0-2-1,0 0 0,-1 0 1,0-1-1,-1 0 0,1-1 1,-1-1-1,0 0 0,0-1 1,-22 2-1,35-5-433,1 0 1,-1-1-1,0 1 1,1 0-1,-1 0 1,0 0-1,1-1 1,-1 1-1,1 0 1,-1-1-1,0 1 1,1 0-1,-1-1 0,1 1 1,-1-1-1,1 1 1,-1-1-1,1 1 1,-1-1-1,1 1 1,-1-1-1,1 1 1,0-1-1,0 0 1,-1 1-1,1-1 1,0 0-1,0 1 0,-1-1 1,1 0-1,0 1 1,0-1-1,0 0 1,0 1-1,0-1 1,0 0-1,0 0 1,0 1-1,1-1 1,-1 0-1,0 1 0,0-1 1,0 0-1,1 1 1,-1-1-1,0 1 1,1-1-1,-1 0 1,1 1-1,-1-1 1,1 0-1,20-37-3378,30-46-4705,-21 29 2178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3.595"/>
    </inkml:context>
    <inkml:brush xml:id="br0">
      <inkml:brushProperty name="width" value="0.025" units="cm"/>
      <inkml:brushProperty name="height" value="0.025" units="cm"/>
    </inkml:brush>
  </inkml:definitions>
  <inkml:trace contextRef="#ctx0" brushRef="#br0">69 0 11755,'0'0'9230,"-2"11"-7815,-17 75 432,5-26-920,3 0 0,-7 117 0,16-147-898,1-22-16,0 0 1,1-1-1,0 1 0,0 0 0,1 0 0,0 0 0,0-1 0,0 1 0,6 13 0,-1-17 191,-2-14-108,-2-14-75,-2-21-294,-3 0 1,-9-52 0,13 100 223,0-1 0,0 1 1,0-1-1,0 1 0,0-1 0,1 1 1,-1-1-1,1 0 0,0 0 0,0 0 0,0 0 1,0 0-1,0 0 0,0-1 0,4 3 1,2 2 26,1-1 1,-1-1 0,1 0-1,16 5 1,-12-5 49,0 0 0,0-1 0,1-1 0,0 0 0,-1-1 0,1 0 0,-1-1 0,15-2 0,-22 1 32,-1-1 0,0 0 1,0 0-1,0-1 0,0 1 0,0-1 1,0 0-1,-1 0 0,1-1 1,-1 0-1,0 1 0,0-1 0,3-5 1,-4 6-21,0 0-1,-1-1 1,1 1 0,-1 0 0,0-1 0,0 0 0,0 1 0,-1-1-1,1 0 1,-1 0 0,0 0 0,0 0 0,0 0 0,-1 0 0,1 0 0,-1 0-1,0 0 1,-1-6 0,1 10-42,0 0 1,0-1-1,-1 1 0,1 0 0,0-1 1,0 1-1,-1 0 0,1 0 0,0-1 1,0 1-1,-1 0 0,1 0 0,0-1 1,-1 1-1,1 0 0,0 0 0,-1 0 0,1 0 1,0-1-1,-1 1 0,1 0 0,-1 0 1,1 0-1,0 0 0,-1 0 0,1 0 1,0 0-1,-1 0 0,1 0 0,-1 0 1,1 0-1,0 1 0,-1-1 0,1 0 1,0 0-1,-1 0 0,1 0 0,0 0 0,-1 1 1,1-1-1,0 0 0,-1 0 0,1 1 1,0-1-1,0 0 0,-1 0 0,1 1 1,0-1-1,-1 1 0,-14 13-129,7-5 126,2 1 0,-1 0-1,1 1 1,0-1 0,1 1-1,0 0 1,1 0 0,0 1-1,1-1 1,1 1 0,-1 0-1,2 0 1,0 0 0,0 18-1,1-29 8,0 1 0,1 0 1,-1-1-1,1 1 0,-1-1 0,1 1 0,0 0 0,-1-1 0,1 1 0,0-1 1,0 0-1,0 1 0,0-1 0,0 0 0,0 1 0,1-1 0,-1 0 0,0 0 0,0 0 1,1 0-1,-1 0 0,3 1 0,1-1 9,-1 1-1,0-1 1,1 0 0,-1 0 0,0-1-1,1 1 1,-1-1 0,8 0 0,1-1 12,-1-1 0,1 0-1,0-1 1,-1 0 0,16-6 0,-13 1 182,0 0 1,-1 0-1,0-1 0,-1-1 0,24-23 1,-3 5 46,-33 28-258,1 1-1,-1 0 1,0 0 0,1-1-1,-1 1 1,0 0 0,0 1-1,0-1 1,1 0 0,-1 0-1,0 0 1,0 1-1,-1-1 1,1 0 0,0 1-1,0-1 1,-1 1 0,1-1-1,-1 1 1,1-1-1,0 3 1,12 20 45,-9-22-27,0 0 0,0 0 0,0 0 0,0 0 0,0-1 0,0 1 1,0-1-1,0 0 0,0-1 0,1 1 0,-1-1 0,0 1 0,1-1 0,-1-1 1,6 0-1,65-12 162,-65 10-163,-4 0-5,1 1 0,-1 1 0,1-1-1,-1 1 1,1 0 0,0 1 0,0-1 0,10 2 0,-15 1 68,0 0 0,-1 0 1,1 0-1,-1 0 0,1 0 0,-1 0 0,0 1 0,0-1 0,0 0 1,0 1-1,-1-1 0,1 1 0,-1-1 0,1 1 0,-1-1 0,0 1 1,0 4-1,3 10 193,-3-16-276,1 0 1,-1 0-1,1 0 1,-1 0 0,1 0-1,-1 0 1,1-1-1,0 1 1,-1 0 0,1 0-1,0-1 1,0 1-1,0 0 1,0-1-1,-1 1 1,1-1 0,0 1-1,0-1 1,0 1-1,0-1 1,0 0 0,0 1-1,0-1 1,0 0-1,0 0 1,0 0-1,0 0 1,1 0 0,-1 0-1,0 0 1,0 0-1,0 0 1,0 0 0,0-1-1,0 1 1,0 0-1,0-1 1,1 0-1,-1 1-222,1-1-1,-1 0 0,1 0 0,-1 0 0,0 1 0,1-1 0,-1 0 1,0-1-1,0 1 0,0 0 0,0 0 0,0 0 0,0-1 0,1-2 0,6-19-5528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8.314"/>
    </inkml:context>
    <inkml:brush xml:id="br0">
      <inkml:brushProperty name="width" value="0.025" units="cm"/>
      <inkml:brushProperty name="height" value="0.025" units="cm"/>
    </inkml:brush>
  </inkml:definitions>
  <inkml:trace contextRef="#ctx0" brushRef="#br0">1 402 14414,'0'0'5189,"87"-27"-4837,-19-1 256,25-11 385,18-5-96,10-7-448,-5-3-161,-12 7-192,-17 5-96,-28 11-192,-36 9-769,-23 10-961,-18 8-1857,-32 4-3973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2.925"/>
    </inkml:context>
    <inkml:brush xml:id="br0">
      <inkml:brushProperty name="width" value="0.025" units="cm"/>
      <inkml:brushProperty name="height" value="0.025" units="cm"/>
    </inkml:brush>
  </inkml:definitions>
  <inkml:trace contextRef="#ctx0" brushRef="#br0">39 0 13196,'0'0'7640,"-5"13"-6861,-3 11-330,1 1-1,1 0 0,2 0 1,0 0-1,0 35 1,4-26-381,3 82-301,-1-103-243,-1 0 0,2 0 0,0 0 0,1 0 0,0-1 0,10 21 0,-13-32 263,-1 1-1,1-1 1,0 0-1,0 1 1,0-1-1,0 0 1,0 0-1,0 0 1,0 0-1,1 0 1,-1 0 0,0 0-1,1 0 1,1 1-1,15 0-4848,-6-3-308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8.658"/>
    </inkml:context>
    <inkml:brush xml:id="br0">
      <inkml:brushProperty name="width" value="0.025" units="cm"/>
      <inkml:brushProperty name="height" value="0.025" units="cm"/>
    </inkml:brush>
  </inkml:definitions>
  <inkml:trace contextRef="#ctx0" brushRef="#br0">511 1 11627,'0'0'3705,"-10"3"-1426,-8 5-1894,1 0 0,0 2 0,0 0 0,1 1 0,0 1 1,1 0-1,-24 25 0,-49 48-221,7-9 314,-77 96 1,156-170-450,0 0 1,0 1 0,1-1 0,-1 1 0,0-1 0,1 1-1,0-1 1,0 1 0,0 0 0,0 0 0,0 0 0,0 3-1,1-5-5,0 0 0,0 0 0,0 0 0,0 0-1,0 0 1,1 0 0,-1 0 0,0 0 0,1 0-1,-1-1 1,1 1 0,-1 0 0,1 0 0,-1 0-1,1-1 1,-1 1 0,1 0 0,0-1 0,-1 1-1,1 0 1,0-1 0,0 1 0,0-1-1,1 1 1,6 2 136,-1-1 1,1 0-1,0 0 0,0-1 0,0 0 0,15 0 0,-10-1-48,287 11 1431,-101-12-3652,-108-6-3934,-6-12-6668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9.281"/>
    </inkml:context>
    <inkml:brush xml:id="br0">
      <inkml:brushProperty name="width" value="0.025" units="cm"/>
      <inkml:brushProperty name="height" value="0.025" units="cm"/>
    </inkml:brush>
  </inkml:definitions>
  <inkml:trace contextRef="#ctx0" brushRef="#br0">26 83 16207,'0'0'1762,"-4"9"-374,-1 6-1168,1 1-1,0 0 1,1 0 0,0 0 0,2 1-1,0-1 1,1 21 0,0-28-106,1 0 1,0 0-1,0 0 0,1 0 1,0 0-1,0 0 0,1-1 1,0 1-1,0-1 0,1 0 1,1 0-1,-1 0 0,1 0 1,0-1-1,12 13 0,-14-18 17,-1 0 0,1 0 0,-1 0 0,1 0 0,0-1-1,-1 1 1,1-1 0,0 0 0,0 1 0,0-1 0,1-1-1,-1 1 1,0 0 0,0-1 0,0 0 0,0 1 0,1-1-1,-1-1 1,0 1 0,6-1 0,-3-1 123,-1 0 0,1 0 1,0-1-1,-1 0 0,0 0 0,1 0 0,-1-1 1,0 1-1,-1-1 0,6-6 0,3-4 104,0-1 0,-2 0 0,0-1 1,0 0-1,-2 0 0,9-20 0,-9 13-28,0 0 0,7-36 0,-14 50-252,0 0 0,-1 0 1,0 0-1,-1 0 0,0 0 0,0 0 0,0-1 1,-2 1-1,-3-16 0,5 24-138,-1-1 0,1 0 0,-1 1 0,0-1 0,0 1-1,0-1 1,0 1 0,0 0 0,0-1 0,0 1 0,0 0 0,-1 0 0,1 0 0,0 0 0,-1 0-1,1 0 1,-1 0 0,1 0 0,-1 1 0,0-1 0,1 1 0,-1-1 0,0 1 0,1-1 0,-1 1 0,0 0-1,1 0 1,-1 0 0,0 0 0,1 0 0,-1 0 0,0 0 0,0 1 0,-1 0 0,0-1-49,1 1 1,0 0 0,1-1 0,-1 1-1,0 0 1,0 0 0,0 0-1,0 0 1,1 1 0,-1-1-1,1 0 1,-1 1 0,1-1 0,-1 1-1,1 0 1,0-1 0,0 1-1,-1 0 1,1 0 0,1 0 0,-1 0-1,0 0 1,0 0 0,1 0-1,-1 0 1,1 0 0,-1 4-1,1-5-62,1 0 0,-1 0-1,0-1 1,0 1-1,1 0 1,-1 0-1,0 0 1,1 0 0,-1-1-1,1 1 1,-1 0-1,1-1 1,0 1-1,-1 0 1,1-1 0,0 1-1,-1-1 1,1 1-1,0-1 1,0 1-1,-1-1 1,1 1 0,0-1-1,0 0 1,0 1-1,-1-1 1,1 0-1,0 0 1,0 0 0,0 0-1,0 0 1,0 1-1,1-2 1,35-2-5019,-11-10-148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9.880"/>
    </inkml:context>
    <inkml:brush xml:id="br0">
      <inkml:brushProperty name="width" value="0.025" units="cm"/>
      <inkml:brushProperty name="height" value="0.025" units="cm"/>
    </inkml:brush>
  </inkml:definitions>
  <inkml:trace contextRef="#ctx0" brushRef="#br0">156 347 16496,'-9'5'1153,"-13"9"-83,1 1 1,-21 19 0,36-30-897,1 1 0,0 0 0,0 1 0,0-1 0,0 1 0,1 0 0,0 0 0,0 1 0,1-1 0,-1 1 0,2 0 0,-1 0 0,-3 13 0,6-19-167,0-1 1,0 1-1,0-1 1,0 1-1,0-1 1,0 1-1,0-1 0,0 0 1,0 1-1,0-1 1,0 1-1,0-1 1,1 1-1,-1-1 1,0 1-1,0-1 1,0 0-1,1 1 1,-1-1-1,0 0 1,0 1-1,1-1 0,-1 0 1,0 1-1,1-1 1,-1 0-1,0 1 1,1-1-1,-1 0 1,0 0-1,1 1 1,-1-1-1,1 0 1,-1 0-1,1 0 0,-1 0 1,0 0-1,1 0 1,-1 0-1,1 0 1,-1 1-1,1-2 1,-1 1-1,1 0 1,0 0-1,22-7 611,-6-3-445,-1-1 1,-1-1 0,0 0-1,0-1 1,-1-1 0,-1 0 0,0-1-1,-1 0 1,-1-1 0,0-1-1,-1 0 1,9-21 0,-24 113-671,-3 75 521,7-88 10,-3 0 0,-2 0 0,-28 112 0,2-91-16,30-78-20,-1 0 0,0 1 1,0-1-1,0-1 0,-1 1 0,0 0 1,1-1-1,-2 0 0,1 0 0,0 0 1,-1 0-1,-8 4 0,13-8 1,0 1 1,0-1-1,-1 0 0,1 0 1,0 0-1,0 0 0,0 0 1,-1 0-1,1 0 0,0 0 0,0 0 1,-1 0-1,1 0 0,0 0 1,0 0-1,0 0 0,-1 0 1,1 0-1,0 0 0,0 0 1,0-1-1,0 1 0,-1 0 1,1 0-1,0 0 0,0 0 0,0 0 1,0 0-1,-1 0 0,1-1 1,0 1-1,0 0 0,0 0 1,0 0-1,0 0 0,0-1 1,-1 1-1,1 0 0,0 0 0,0 0 1,0-1-1,0 1 0,0 0 1,0 0-1,0 0 0,0-1 1,0-16-4,7-19-29,19-33 117,4 1 0,72-120 1,-34 68 233,-47 81-210,85-168 320,-84 159-367,-2-2 1,17-67 0,-36 116-62,1-7 15,0-1-1,0 0 0,-1 1 0,0-1 0,0-17 0,-1 26-16,0-1 1,0 1-1,0-1 0,0 1 1,-1-1-1,1 0 0,0 1 1,0-1-1,-1 1 0,1-1 0,0 1 1,0-1-1,-1 1 0,1 0 1,-1-1-1,1 1 0,0-1 1,-1 1-1,1 0 0,-1-1 1,1 1-1,-1 0 0,1 0 1,-1-1-1,0 1 0,1 0 0,-1 0 1,1 0-1,-1-1 0,1 1 1,-1 0-1,1 0 0,-1 0 1,0 0-1,1 0 0,-1 0 1,1 0-1,-1 1 0,1-1 1,-1 0-1,0 0 0,1 0 1,-1 1-1,1-1 0,-1 0 0,1 0 1,-1 1-1,1-1 0,-1 0 1,1 1-1,-1 0 0,-26 18-145,9-2 112,1 1-1,0 1 0,2 1 1,0 0-1,-17 33 1,24-39 44,1 0 0,1 1 0,0 0 0,1 0 0,0 1 0,1-1 0,1 1 0,1 0 0,-1 26 0,3-40-1,0 1 0,0 0 0,1 0 0,-1-1 0,1 1 0,0 0-1,0-1 1,0 1 0,0 0 0,0-1 0,0 1 0,1-1 0,-1 0-1,1 1 1,0-1 0,0 0 0,-1 0 0,1 0 0,4 2 0,-1-1 24,0 0 1,0 0-1,0 0 1,1-1-1,-1 0 1,1 0-1,0 0 1,11 1-1,2-1-480,0 0-1,0-2 0,1 0 0,37-6 1,-43 3-1311,0-1 0,1 0 0,-2-1 0,1-1 0,22-12 0,13-10-9431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0.225"/>
    </inkml:context>
    <inkml:brush xml:id="br0">
      <inkml:brushProperty name="width" value="0.025" units="cm"/>
      <inkml:brushProperty name="height" value="0.025" units="cm"/>
    </inkml:brush>
  </inkml:definitions>
  <inkml:trace contextRef="#ctx0" brushRef="#br0">45 0 18610,'0'0'5829,"-41"65"-4323,37-44-706,4-2-415,0-4-353,15-8-32,-1-7-1538,6 0-3747,-8-19-13228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1.485"/>
    </inkml:context>
    <inkml:brush xml:id="br0">
      <inkml:brushProperty name="width" value="0.025" units="cm"/>
      <inkml:brushProperty name="height" value="0.025" units="cm"/>
    </inkml:brush>
  </inkml:definitions>
  <inkml:trace contextRef="#ctx0" brushRef="#br0">1 728 8392,'2'-12'4570,"4"-25"-2134,4-30 4395,-10 97-2805,6 94-3173,-6-119-848,0 0 0,1 0-1,0 0 1,0 0 0,0-1-1,1 1 1,0 0 0,0 0-1,0-1 1,0 0 0,4 7 0,-4-10 5,-1 1 1,0-1-1,1 0 1,-1 0-1,1 0 1,-1 1 0,1-2-1,0 1 1,-1 0-1,1 0 1,0 0 0,0-1-1,0 1 1,-1-1-1,1 0 1,0 1 0,0-1-1,0 0 1,0 0-1,0 0 1,0 0 0,0 0-1,-1-1 1,1 1-1,0-1 1,0 1 0,0-1-1,-1 1 1,1-1-1,0 0 1,-1 0-1,1 0 1,2-2 0,7-5 205,0 0-1,0 0 1,-1-1 0,-1 0 0,0-1 0,0 0 0,9-14 0,1-3-44,26-52 0,-35 53-120,0 0 45,-9 25-175,-3 16-158,-7 30 171,2 0 1,-2 73 0,9-116 61,0 1-1,0-1 0,0 0 1,0 0-1,1 0 1,-1 1-1,0-1 0,1 0 1,0 0-1,-1 0 0,1 0 1,0 0-1,0 0 1,0 0-1,0 0 0,1 0 1,1 1-1,-2-2 9,0 0 0,0 0-1,0-1 1,1 1 0,-1 0 0,0-1 0,1 1 0,-1-1-1,0 0 1,1 1 0,-1-1 0,1 0 0,-1 0 0,0 0-1,1 0 1,-1 0 0,1 0 0,-1 0 0,3-1 0,2-1 71,0 0 0,0-1 0,-1 1 1,1-1-1,-1 0 0,1-1 0,-1 1 1,0-1-1,0 0 0,6-7 0,6-8 89,-1-1-1,0 0 0,-2-2 1,13-23-1,-20 32-128,-1 0-1,0 0 1,-1 0 0,-1-1-1,0 0 1,-1 1 0,0-1-1,1-28 1,-17 85-458,9-27 388,1 0 0,1 1-1,1-1 1,0 1 0,1-1-1,4 24 1,-4-39 30,0 1 0,0 0 1,1-1-1,-1 1 0,1-1 0,-1 1 0,1-1 1,-1 0-1,1 1 0,0-1 0,0 0 0,0 1 1,0-1-1,0 0 0,0 0 0,0 0 0,0 0 1,0 0-1,0 0 0,1 0 0,-1 0 0,0 0 1,1 0-1,-1-1 0,1 1 0,-1-1 1,1 1-1,-1-1 0,1 0 0,-1 1 0,1-1 1,-1 0-1,1 0 0,0 0 0,-1 0 0,1 0 1,-1 0-1,1-1 0,-1 1 0,1 0 0,-1-1 1,1 1-1,2-2 0,3-1 22,1 0 0,-1-1-1,1 0 1,-1 0 0,0 0-1,12-11 1,-7 5-52,0-2 1,-1 1-1,-1-2 0,0 1 0,0-1 0,-1-1 1,-1 1-1,0-2 0,-1 1 0,-1-1 0,0 0 1,-1 0-1,-1-1 0,0 1 0,-1-1 0,-1 0 0,1-28 1,-4 136-629,1-92 660,0 0 1,0 1-1,0-1 1,0 1 0,0-1-1,0 1 1,0-1-1,0 0 1,0 1-1,0-1 1,1 1 0,-1-1-1,0 0 1,0 1-1,0-1 1,1 0-1,-1 1 1,0-1 0,1 0-1,-1 1 1,0-1-1,0 0 1,1 1-1,-1-1 1,1 0 0,-1 0-1,0 0 1,1 1-1,-1-1 1,0 0 0,1 0-1,-1 0 1,1 0-1,-1 0 1,1 0-1,18-5 22,12-18 102,-14 0-40,-1 0-1,-1 0 1,-1-2-1,-1 0 1,-2 0-1,0-1 1,11-46-1,-12 27 30,-2 0 0,-2 0-1,0-86 1,-19 173-608,1 12 475,3 1 0,2 0-1,3 0 1,5 105-1,0-149 21,1 0 0,1 0 0,0 0 0,0-1 0,1 0 0,6 11 0,-9-17 11,1-1-1,-1 0 1,1 0 0,0 0 0,0 0 0,0 0 0,0 0 0,1 0 0,-1-1 0,1 1 0,0-1 0,-1 0 0,1 0 0,0 0 0,0 0 0,0 0 0,1 0 0,-1-1 0,0 0 0,1 0 0,-1 0 0,6 1 0,-9-2-4,0 0-1,0 0 1,1 0-1,-1 0 1,0 0-1,0 0 1,1 0-1,-1 0 1,0 0-1,0 0 1,0 0-1,1-1 1,-1 1-1,0 0 0,0 0 1,0 0-1,1 0 1,-1 0-1,0-1 1,0 1-1,0 0 1,0 0-1,1 0 1,-1-1-1,0 1 1,0 0-1,0 0 1,0 0-1,0-1 1,0 1-1,0 0 0,0 0 1,0-1-1,0 1 1,0 0-1,0 0 1,0-1-1,0 1 1,0 0-1,0 0 1,0-1-1,0 1 1,-5-17 72,-11-11-240,6 17-872,-1 0-1,0 0 1,-1 1 0,0 1-1,-1 0 1,0 1 0,-27-14-1,23 14-86,0-2-1,0-1 1,1 0-1,-16-14 0,30 24 1216,1 0 0,-1 0 0,1 0 0,-1-1-1,1 1 1,0 0 0,-1 0 0,1-1-1,0 1 1,0-1 0,0 1 0,0-1 0,0 0-1,1 1 1,-1-1 0,0 0 0,1 0 0,-1 1-1,1-1 1,0 0 0,-1 0 0,1 0-1,0 1 1,0-1 0,0 0 0,0 0 0,1 0-1,-1 0 1,0 1 0,2-3 0,0 1 125,0 1 1,0 0 0,1 0-1,-1 0 1,1 0 0,-1 1-1,1-1 1,0 1-1,0 0 1,0-1 0,-1 1-1,1 0 1,0 1 0,1-1-1,-1 1 1,0-1 0,5 1-1,42-3 1306,55 4 0,-30 0-7898,-85-7-10484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1.863"/>
    </inkml:context>
    <inkml:brush xml:id="br0">
      <inkml:brushProperty name="width" value="0.025" units="cm"/>
      <inkml:brushProperty name="height" value="0.025" units="cm"/>
    </inkml:brush>
  </inkml:definitions>
  <inkml:trace contextRef="#ctx0" brushRef="#br0">24 1 14638,'-14'0'3043,"5"0"-481,19 0-3875,3 0-2403,3 0-3747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2.211"/>
    </inkml:context>
    <inkml:brush xml:id="br0">
      <inkml:brushProperty name="width" value="0.025" units="cm"/>
      <inkml:brushProperty name="height" value="0.025" units="cm"/>
    </inkml:brush>
  </inkml:definitions>
  <inkml:trace contextRef="#ctx0" brushRef="#br0">2 58 4036,'0'0'17205,"8"-9"-15747,-2 4-1086,0-1 1,0 1 0,1 0-1,0 0 1,-1 1 0,16-7-1,-20 10-293,0 0 0,1 0-1,-1 0 1,0 0-1,1 0 1,-1 1 0,1-1-1,-1 1 1,1-1 0,-1 1-1,1 0 1,0 0 0,-1 0-1,1 0 1,-1 1-1,1-1 1,-1 1 0,1-1-1,-1 1 1,1 0 0,-1 0-1,0 0 1,1 0 0,-1 1-1,0-1 1,0 1-1,0-1 1,0 1 0,0 0-1,0-1 1,2 5 0,-2-2-63,0-1 0,-1 1 0,1 0 0,-1 0 0,0 0 0,0 0 1,0 0-1,-1 0 0,1 0 0,-1 0 0,0 0 0,-1 1 0,1-1 1,0 0-1,-1 0 0,0 0 0,0 0 0,0 0 0,-1-1 0,0 1 1,1 0-1,-1 0 0,-4 5 0,-5 8-92,0 0 1,-1-1 0,-20 20-1,4-9-119,20-20 193,1 0 1,0 0-1,0 0 1,-9 15-1,15-22 7,1 0-1,0 0 0,0 0 0,0 1 1,0-1-1,0 0 0,0 0 1,0 0-1,0 1 0,0-1 1,0 0-1,0 0 0,0 0 1,0 1-1,0-1 0,0 0 1,0 0-1,0 0 0,0 1 1,0-1-1,0 0 0,0 0 0,0 0 1,0 1-1,0-1 0,0 0 1,0 0-1,0 0 0,0 0 1,1 1-1,-1-1 0,0 0 1,0 0-1,0 0 0,0 0 1,0 0-1,1 1 0,-1-1 1,0 0-1,0 0 0,0 0 0,1 0 1,-1 0-1,0 0 0,0 0 1,16 3 143,18-6 50,15-9 69,72-26 1,-65 18-2190,1 3-3343,-38 10-1637,-7 0-5040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2.537"/>
    </inkml:context>
    <inkml:brush xml:id="br0">
      <inkml:brushProperty name="width" value="0.025" units="cm"/>
      <inkml:brushProperty name="height" value="0.025" units="cm"/>
    </inkml:brush>
  </inkml:definitions>
  <inkml:trace contextRef="#ctx0" brushRef="#br0">0 493 6278,'0'0'13164,"6"53"-13068,-5-44-736,5-9-3428,4 0-5477</inkml:trace>
  <inkml:trace contextRef="#ctx0" brushRef="#br0" timeOffset="1">363 1 18578,'0'0'2338,"-6"81"-2242,1-30 64,3 7-128,0 3 0,2-1-32,0-2-512,0-6-866,2-8-2081,4-11-1089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2.944"/>
    </inkml:context>
    <inkml:brush xml:id="br0">
      <inkml:brushProperty name="width" value="0.025" units="cm"/>
      <inkml:brushProperty name="height" value="0.025" units="cm"/>
    </inkml:brush>
  </inkml:definitions>
  <inkml:trace contextRef="#ctx0" brushRef="#br0">0 137 17905,'2'-12'1537,"-2"6"-1343,1 1 0,0 0-1,0 0 1,0 0-1,0-1 1,1 1 0,-1 0-1,1 1 1,1-1 0,-1 0-1,1 0 1,0 1-1,0 0 1,0-1 0,0 1-1,1 0 1,0 1 0,0-1-1,0 1 1,0 0-1,0-1 1,1 2 0,-1-1-1,1 1 1,8-4-1,-1 3-96,0 0-1,-1 0 0,1 2 1,1-1-1,-1 2 0,0-1 0,0 2 1,0-1-1,0 2 0,0 0 0,0 0 1,0 1-1,-1 0 0,23 10 1,-29-10-108,0-1 0,1 1 1,-1 0-1,-1 0 1,1 1-1,0 0 0,-1 0 1,0 0-1,1 0 1,-2 0-1,1 1 0,0 0 1,-1 0-1,0 0 1,0 0-1,-1 0 0,1 1 1,-1-1-1,0 1 1,-1-1-1,1 1 0,-1 0 1,0 0-1,-1 0 1,1-1-1,-1 1 0,0 0 1,-1 0-1,1 0 1,-1 0-1,0 0 0,-3 8 1,1-8 26,1 0-1,-1 0 1,0 0 0,-1 0-1,1 0 1,-1-1 0,0 0-1,-1 0 1,1 0 0,-1 0-1,0 0 1,0-1 0,0 0-1,-1 0 1,-9 4 0,13-10 68,8-8-176,11-10-178,-14 18 249,0-1 1,0 1-1,0 0 0,0 0 0,0 0 0,1 0 0,-1 0 1,1 1-1,-1 0 0,1 0 0,-1 0 0,1 0 0,0 0 1,0 1-1,-1-1 0,1 1 0,0 0 0,0 1 0,0-1 1,-1 0-1,1 1 0,0 0 0,-1 0 0,1 0 0,0 0 1,-1 1-1,1 0 0,-1-1 0,0 1 0,0 0 0,0 0 1,0 1-1,0-1 0,0 1 0,0 0 0,-1-1 0,1 1 1,-1 0-1,0 0 0,0 1 0,0-1 0,0 0 0,-1 1 1,1-1-1,-1 1 0,0 0 0,0-1 0,0 1 1,0 0-1,0 6 0,0 8 246,1-1-1,-2 1 1,0 0 0,-2 0-1,0 0 1,0 0 0,-2 0 0,0-1-1,-1 0 1,-1 0 0,-10 22-1,12-30-32,0 0 0,-1 0-1,0-1 1,0 0 0,-1 0 0,0 0-1,0-1 1,-1 0 0,0 0-1,0-1 1,-1 1 0,1-2-1,-1 1 1,-1-1 0,1 0-1,-1-1 1,0 0 0,0 0-1,0-1 1,0 0 0,0-1 0,-16 2-1,24-3-236,0-1-1,-1 0 1,1 0-1,-1 0 1,1 0-1,0 0 0,-1 0 1,1 0-1,0-1 1,-1 1-1,1-1 1,0 1-1,-1-1 1,1 1-1,0-1 1,0 1-1,-1-1 1,1 0-1,0 0 1,0 0-1,0 0 0,0 0 1,0 0-1,0 0 1,0 0-1,1 0 1,-2-2-1,1 0-634,0-1 0,0 0 0,0 1-1,0-1 1,1 0 0,-1 1 0,1-1 0,0 0-1,1-5 1,2-21-6463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3.273"/>
    </inkml:context>
    <inkml:brush xml:id="br0">
      <inkml:brushProperty name="width" value="0.025" units="cm"/>
      <inkml:brushProperty name="height" value="0.025" units="cm"/>
    </inkml:brush>
  </inkml:definitions>
  <inkml:trace contextRef="#ctx0" brushRef="#br0">84 0 24759,'0'0'993,"-46"40"1506,30-18-1570,0-3-609,10-5-224,6-5-1217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3.596"/>
    </inkml:context>
    <inkml:brush xml:id="br0">
      <inkml:brushProperty name="width" value="0.025" units="cm"/>
      <inkml:brushProperty name="height" value="0.025" units="cm"/>
    </inkml:brush>
  </inkml:definitions>
  <inkml:trace contextRef="#ctx0" brushRef="#br0">108 350 10922,'0'0'6583,"-10"9"-4678,1-1-1671,0 0 0,1 1 0,0 0 0,1 0 0,0 1 0,0 0 0,1 0-1,0 1 1,0 0 0,2 0 0,-1 0 0,1 0 0,1 1 0,0 0 0,-2 22 0,5-34-231,0 1 1,0 0-1,0 0 1,0 0-1,0-1 1,0 1-1,0 0 1,0 0-1,1-1 1,-1 1-1,0 0 1,0 0-1,1-1 1,-1 1-1,1 0 1,-1-1-1,0 1 1,1 0-1,-1-1 1,1 1-1,0-1 1,-1 1-1,1-1 1,-1 1 0,1-1-1,0 1 1,-1-1-1,1 0 1,0 1-1,0-1 1,-1 0-1,1 0 1,0 1-1,0-1 1,-1 0-1,1 0 1,0 0-1,0 0 1,-1 0-1,1 0 1,0 0-1,0 0 1,0 0-1,-1-1 1,1 1-1,0 0 1,0 0-1,-1-1 1,1 1-1,0 0 1,-1-1-1,1 1 1,0-1 0,-1 1-1,2-2 1,3 0 114,0-1 0,0 0 0,0 0 1,0-1-1,0 0 0,5-5 1,1-6-23,-1 0 1,0-1 0,-1 0-1,0 0 1,9-30 0,10-15 11,-29 65-161,0-1-1,0 1 1,1-1-1,0 1 1,-1 0 0,1-1-1,1 8 1,0 10 123,-4-2-10,2-12-49,0 0 0,0 0 0,1 0 1,-1 0-1,1 0 0,3 14 0,-3-21-18,0 1-1,0-1 0,1 1 1,-1-1-1,0 0 0,1 1 1,-1-1-1,1 0 0,-1 1 1,1-1-1,-1 0 0,0 1 1,1-1-1,-1 0 0,1 0 1,-1 1-1,1-1 0,-1 0 1,1 0-1,-1 0 0,1 0 1,-1 0-1,1 0 0,-1 0 1,1 0-1,0 0 0,-1 0 1,1 0-1,-1 0 1,1 0-1,-1 0 0,1-1 1,-1 1-1,1 0 0,-1 0 1,1 0-1,-1-1 0,0 1 1,2-1-1,17-12-470,-5-2-604,0-1 1,-2-1-1,0 0 1,0-1-1,-2-1 1,12-28-1,40-121-7795,-37 76 3773,-17 59 7498,0 1 4453,-12 51-882,0 2-3829,-7 28-943,8-40-1124,-43 159 1684,42-147-1591,1 0-1,0 1 1,2-1-1,0 0 1,1 1-1,4 23 1,-3-42-200,0 1 1,0 0 0,0-1 0,0 1 0,1-1 0,-1 1 0,1-1 0,0 0 0,0 0 0,0 0 0,1 0 0,-1 0 0,1 0 0,-1 0 0,6 3 0,-7-5 24,-1-1-1,1 0 1,-1 1 0,1-1 0,0 0-1,-1 1 1,1-1 0,0 0-1,-1 0 1,1 0 0,0 0 0,-1 1-1,1-1 1,0 0 0,-1 0 0,1 0-1,0 0 1,-1-1 0,1 1-1,0 0 1,-1 0 0,1 0 0,0 0-1,-1-1 1,1 1 0,0 0-1,-1-1 1,1 1 0,0-1 0,1-1 2,-1 0 0,0 0 0,0 0 0,0 0 1,0 0-1,0 0 0,-1 0 0,1-1 0,-1 1 0,1 0 1,-1 0-1,0-1 0,0 1 0,0-4 0,1-4 55,-1-10 13,0 1 0,-3-29 0,3 44-41,-1 0-1,0 0 1,0 0 0,0 0-1,0 0 1,0 0 0,-1 0-1,0 1 1,1-1 0,-1 0-1,-1 1 1,1 0 0,-1-1-1,1 1 1,-1 0 0,0 0 0,0 0-1,-4-2 1,5 4 20,0 0 1,0 0-1,0 1 1,-1-1-1,1 1 0,0 0 1,0 0-1,-1-1 1,1 1-1,0 1 0,-3-1 1,-8 1 38,13-1-176,42-1 4879,-35 1-4856,-1 1 0,1 0 0,-1 1 0,1-1 0,-1 1 0,9 4 0,33 8-2147,-23-15-3770,-2-3-5418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4.229"/>
    </inkml:context>
    <inkml:brush xml:id="br0">
      <inkml:brushProperty name="width" value="0.025" units="cm"/>
      <inkml:brushProperty name="height" value="0.025" units="cm"/>
    </inkml:brush>
  </inkml:definitions>
  <inkml:trace contextRef="#ctx0" brushRef="#br0">36 213 6951,'1'-30'3754,"0"22"-2902,0 0 0,0 0 1,-1 0-1,0 0 0,-1-1 0,0 1 1,0 0-1,-1 0 0,1 0 0,-2 0 1,-3-8-1,6 15-813,0 1 0,0-1 0,-1 1-1,1 0 1,0-1 0,0 1 0,0 0 0,-1-1 0,1 1 0,0 0 0,-1 0 0,1-1-1,0 1 1,-1 0 0,1 0 0,0 0 0,-1-1 0,1 1 0,0 0 0,-1 0 0,1 0 0,-1 0-1,1 0 1,0 0 0,-1 0 0,1-1 0,-1 1 0,1 0 0,0 1 0,-1-1 0,1 0 0,-1 0-1,1 0 1,0 0 0,-1 0 0,1 0 0,0 0 0,-1 1 0,1-1 0,0 0 0,-1 0-1,1 0 1,0 1 0,-1-1 0,1 0 0,0 0 0,-1 1 0,1-1 0,0 0 0,0 1 0,-1-1-1,1 0 1,0 1 0,0-1 0,0 1 0,0-1 0,0 0 0,-1 1 0,1-1 0,0 1 0,0-1-1,0 0 1,0 1 0,0-1 0,0 1 0,0 0 0,-4 27-30,4-28-8,-3 181 120,5-99 9,-2-77-116,-1 10 2,2 0 0,0 0 0,6 30 0,-7-44-12,0 1-1,0-1 0,1 0 1,-1 1-1,0-1 0,1 1 1,-1-1-1,1 1 0,-1-1 1,1 0-1,0 0 0,0 1 1,-1-1-1,1 0 0,0 0 0,0 0 1,0 0-1,0 0 0,0 0 1,1 0-1,-1 0 0,0 0 1,0 0-1,1-1 0,-1 1 1,0 0-1,1-1 0,-1 1 1,0-1-1,1 0 0,-1 1 1,1-1-1,-1 0 0,1 0 1,-1 0-1,1 0 0,-1 0 1,1 0-1,-1-1 0,1 1 1,-1 0-1,0-1 0,1 1 1,-1-1-1,0 1 0,1-1 1,-1 0-1,0 0 0,1 1 1,-1-1-1,0 0 0,0 0 0,0 0 1,1-2-1,10-7 131,-1 0 0,-1-1 0,0-1 0,0 0 0,-1 0 0,0-1 0,6-14 0,46-100 508,-50 101-360,-1 0 0,-1-1 0,-2 0 0,-1-1 1,-1 0-1,3-45 0,-12 54 6,-6 26-123,-8 31-223,10 4 39,1 1 0,3 0 0,2 0 0,3 56-1,0-76 20,-1-15 1,0 0 0,1 0 0,0 0 1,0 0-1,1 0 0,0 0 0,3 9 0,-4-15 3,0 0-1,0-1 0,0 1 1,0 0-1,0-1 0,0 1 1,1-1-1,-1 1 0,0-1 1,1 1-1,-1-1 0,1 0 1,0 0-1,-1 0 0,1 0 1,0 0-1,0 0 0,-1 0 1,1 0-1,0-1 0,0 1 1,0-1-1,0 0 0,0 1 1,0-1-1,0 0 0,0 0 1,0 0-1,0 0 0,0-1 1,0 1-1,0 0 0,4-2 1,2-1 61,0-1 1,0 1-1,0-1 1,-1-1 0,0 0-1,1 0 1,-1 0-1,-1-1 1,10-9 0,53-66 200,-55 63-259,9-13-11,-18 23 5,0 0 0,0 1 1,1-1-1,1 1 0,-1 1 1,11-9-1,-16 14-5,-1 1 0,0 0-1,0 0 1,0 0 0,1-1 0,-1 1 0,0 0 0,1 0-1,-1 0 1,0 0 0,0-1 0,1 1 0,-1 0 0,0 0 0,1 0-1,-1 0 1,0 0 0,1 0 0,-1 0 0,0 0 0,1 0 0,-1 0-1,0 0 1,1 0 0,-1 0 0,0 0 0,0 0 0,1 1-1,-1-1 1,0 0 0,1 0 0,-1 0 0,0 0 0,0 1 0,1-1-1,-1 0 1,0 0 0,0 0 0,1 1 0,-1-1 0,0 0-1,0 0 1,0 1 0,0-1 0,1 0 0,-1 1 0,0-1 0,0 0-1,0 0 1,0 1 0,0-1 0,0 0 0,0 1 0,0-1-1,0 1 1,1 20-100,-1-18 115,0 165 48,0-168-53,0 1 0,0-1-1,0 1 1,-1-1 0,1 1 0,0 0-1,0-1 1,0 1 0,0-1 0,0 1 0,0-1-1,0 1 1,0-1 0,0 1 0,0 0-1,1-1 1,-1 1 0,0-1 0,0 1 0,0-1-1,1 1 1,-1-1 0,0 1 0,1-1 0,-1 0-1,0 1 1,1-1 0,-1 1 0,1-1-1,-1 0 1,0 1 0,1-1 0,-1 0 0,1 1-1,-1-1 1,1 0 0,-1 0 0,1 0-1,-1 1 1,1-1 0,0 0 0,-1 0 0,1 0-1,-1 0 1,1 0 0,-1 0 0,1 0 0,-1 0-1,1 0 1,0 0 0,-1 0 0,1-1-1,-1 1 1,1 0 0,-1 0 0,1 0 0,-1-1-1,1 1 1,-1 0 0,1-1 0,-1 1 0,1-1-1,25-26 672,13-40-44,-22 36-581,36-50 0,-52 80-67,0 0-1,-1 0 1,1 0 0,0 0 0,0 0 0,0 0 0,0 0 0,0 0 0,0 0-1,0 1 1,0-1 0,0 0 0,0 1 0,0-1 0,1 1 0,-1-1 0,0 1-1,3-1 1,-3 1 4,-1 0-1,1 1 0,0-1 0,-1 0 1,1 1-1,0-1 0,-1 0 0,1 1 1,-1-1-1,1 1 0,-1-1 0,1 1 1,-1 0-1,1-1 0,-1 1 0,0-1 1,1 1-1,-1 0 0,0-1 0,1 1 1,-1 0-1,0-1 0,0 1 0,1 1 1,4 56-239,-4-47 333,-1 9-82,0 22 13,0-40-14,0 0 1,1 0-1,-1-1 0,0 1 0,1 0 0,-1 0 0,1-1 0,-1 1 0,1 0 0,0-1 0,0 1 0,-1 0 0,1-1 0,0 1 0,1-1 0,1 2 0,-3-2 6,1-1 0,0 0 0,0 0-1,0 0 1,-1 0 0,1 1 0,0-1 0,0 0-1,0-1 1,0 1 0,-1 0 0,1 0 0,0 0-1,0 0 1,0-1 0,-1 1 0,1 0 0,0-1-1,0 1 1,-1 0 0,1-1 0,0 1 0,-1-1-1,1 1 1,0-1 0,-1 1 0,1-1 0,-1 0-1,1 1 1,0-2 0,16-21 204,-16 22-189,27-47 109,-18 29-314,2 0-1,0 1 0,27-32 1,-20 40-1857,-9 17-249,-1 31-3031,-7-23 2449,2 2-3273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4.560"/>
    </inkml:context>
    <inkml:brush xml:id="br0">
      <inkml:brushProperty name="width" value="0.025" units="cm"/>
      <inkml:brushProperty name="height" value="0.025" units="cm"/>
    </inkml:brush>
  </inkml:definitions>
  <inkml:trace contextRef="#ctx0" brushRef="#br0">72 0 8072,'0'0'12128,"-9"7"-10841,4-4-1239,0 1 1,1-1-1,-1 1 0,1 0 0,0 0 1,0 1-1,0-1 0,1 1 1,0 0-1,0 0 0,0 0 1,0 0-1,1 0 0,0 1 0,0-1 1,0 1-1,1 0 0,0-1 1,0 1-1,0 8 0,35-19 556,-28 5-641,-1-1 1,0 0 0,0 1-1,1 0 1,-1 1 0,0-1-1,0 1 1,0 0 0,1 0-1,-1 0 1,0 1 0,0 0-1,-1 0 1,1 0 0,0 1-1,-1-1 1,1 1 0,6 6 0,-9-7 23,0 0 0,0 0 0,0 1 1,0-1-1,0 0 0,-1 1 1,1-1-1,-1 1 0,0-1 0,1 1 1,-1 0-1,-1 0 0,1-1 1,0 1-1,-1 0 0,1 0 0,-1 0 1,0 0-1,0 0 0,0 0 1,0-1-1,-1 1 0,1 0 0,-1 0 1,1 0-1,-1 0 0,0-1 0,0 1 1,-1 0-1,1-1 0,0 1 1,-1-1-1,1 1 0,-1-1 0,-3 3 1,-5 8 312,0-1 0,-21 19 1,27-28-294,1 0 0,-1 0 1,0 0-1,0 0 0,0-1 1,0 0-1,-1 0 0,1 0 1,-1 0-1,1-1 0,-1 0 1,1 0-1,-10 1 0,13-2-97,1 0 1,-1 0-1,1 0 0,-1 0 0,1 0 0,-1 0 0,1-1 0,-1 1 0,1 0 0,-1 0 0,0-1 0,1 1 0,0 0 0,-1-1 0,1 1 1,-1 0-1,1-1 0,-1 1 0,1-1 0,0 1 0,-1 0 0,1-1 0,0 1 0,-1-1 0,1 1 0,0-1 0,0 1 0,0-1 0,-1 0 0,1 1 1,0-1-1,0 1 0,0-1 0,0 0 0,1-25-5269,-1 19 3637,5-26-7262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4.892"/>
    </inkml:context>
    <inkml:brush xml:id="br0">
      <inkml:brushProperty name="width" value="0.025" units="cm"/>
      <inkml:brushProperty name="height" value="0.025" units="cm"/>
    </inkml:brush>
  </inkml:definitions>
  <inkml:trace contextRef="#ctx0" brushRef="#br0">100 89 12107,'0'0'9038,"-8"0"-8541,5 0-493,0 1 1,0-1-1,0 1 1,0 0 0,0 0-1,1 0 1,-1 0-1,0 0 1,0 1-1,1-1 1,-1 1-1,0-1 1,1 1 0,0 0-1,-1 0 1,-3 5-1,1 0 1,1 0 0,0 0 0,0 0 0,0 0 0,1 1 0,-4 10 0,5-10-3,-1-1 0,1 1 0,1 0 0,0 0 0,0 0 0,0 0 0,1 10 0,0-17 4,0-1-1,0 1 1,0-1 0,0 1 0,0-1-1,0 0 1,0 1 0,1-1 0,-1 1 0,0-1-1,0 1 1,0-1 0,0 1 0,1-1-1,-1 0 1,0 1 0,0-1 0,1 0-1,-1 1 1,0-1 0,1 0 0,-1 1-1,0-1 1,1 0 0,-1 1 0,1-1-1,-1 0 1,0 0 0,1 0 0,-1 0-1,1 1 1,-1-1 0,1 0 0,-1 0-1,1 0 1,0 0 0,20-7 485,17-20 796,-22 7-884,-1-1 0,-1-1 0,-1 0 0,-1-1 0,-1 0 0,-1-1 0,13-48 1,-28 97-489,0 0 0,1 0 1,2 0-1,0 1 0,2-1 1,3 31-1,-3-55 6,0-1 1,0 1-1,0 0 0,0 0 1,0 0-1,0 0 0,1-1 0,-1 1 1,0 0-1,0 0 0,1 0 1,-1-1-1,1 1 0,-1 0 1,0-1-1,1 1 0,0 0 1,-1-1-1,1 1 0,-1 0 1,1-1-1,0 1 0,-1-1 1,1 1-1,0-1 0,-1 0 0,1 1 1,0-1-1,0 0 0,0 1 1,-1-1-1,1 0 0,0 0 1,0 0-1,0 0 0,0 0 1,-1 0-1,1 0 0,0 0 1,0 0-1,0 0 0,0 0 1,-1 0-1,1-1 0,0 1 0,0 0 1,1-1-1,1-1-325,1 0-1,-1 0 1,1 0 0,-1 0-1,0-1 1,0 1-1,0-1 1,0 0 0,3-4-1,19-31-4255,-1-8-1853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5.270"/>
    </inkml:context>
    <inkml:brush xml:id="br0">
      <inkml:brushProperty name="width" value="0.025" units="cm"/>
      <inkml:brushProperty name="height" value="0.025" units="cm"/>
    </inkml:brush>
  </inkml:definitions>
  <inkml:trace contextRef="#ctx0" brushRef="#br0">98 193 7399,'4'-63'7041,"-3"-66"1,-8 138-4995,-2 14-2002,-17 67 523,3 1 0,-12 101-1,35-192-561,-1 7 86,0 0 0,0 0 0,1 0-1,1 0 1,-1 0 0,2 8 0,-2-14-69,1 0 1,-1 0 0,0-1-1,1 1 1,-1 0 0,0 0-1,1 0 1,-1-1 0,1 1-1,-1 0 1,1-1 0,0 1-1,-1 0 1,1-1 0,0 1-1,-1-1 1,1 1 0,0-1-1,0 1 1,-1-1 0,3 1-1,-1-1 40,0 1 0,-1-1 0,1 0 0,0-1 0,0 1 0,0 0 0,0 0 0,0-1 0,0 1 0,0-1 0,-1 0 0,1 1 0,0-1 0,2-2 0,45-32 434,-43 29-517,0 1 1,0 0-1,1 0 1,-1 0-1,1 1 0,0 0 1,0 0-1,1 1 1,-1 0-1,0 0 0,12-2 1,-19 5 16,1 0 0,0 0 0,0 0-1,-1 1 1,1-1 0,0 0 0,0 0 0,-1 0 0,1 1 0,0-1 0,0 0 0,-1 1 0,1-1 0,0 0-1,-1 1 1,1-1 0,-1 1 0,1-1 0,-1 1 0,1-1 0,-1 1 0,1 0 0,-1-1 0,1 1-1,-1 0 1,1 1 0,5 27 153,-9 31 83,3-59-244,-2 8 25,0 0 0,0 0 0,-1-1 0,-6 13 0,-7 25 92,15-44-42,13-14 182,6-3-433,0 2 0,1 0 0,1 1 1,-1 1-1,2 0 0,0 2 0,26-8 0,-45 16-139,14-7-2920,-13-3-2316,-8 0-2146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5.644"/>
    </inkml:context>
    <inkml:brush xml:id="br0">
      <inkml:brushProperty name="width" value="0.025" units="cm"/>
      <inkml:brushProperty name="height" value="0.025" units="cm"/>
    </inkml:brush>
  </inkml:definitions>
  <inkml:trace contextRef="#ctx0" brushRef="#br0">0 77 17328,'0'0'7399,"50"-38"-7367,-10 29-32,1 0-704,2-2-1987,-8 1-3427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6.192"/>
    </inkml:context>
    <inkml:brush xml:id="br0">
      <inkml:brushProperty name="width" value="0.025" units="cm"/>
      <inkml:brushProperty name="height" value="0.025" units="cm"/>
    </inkml:brush>
  </inkml:definitions>
  <inkml:trace contextRef="#ctx0" brushRef="#br0">7 115 11755,'0'0'3785,"0"9"-2023,-3 39-941,1-21-540,1 0 1,5 52-1,-4-78-252,0 0-1,0 0 1,0 0-1,0 0 1,0 0-1,1 0 1,-1 1-1,0-1 0,1 0 1,-1 0-1,1 0 1,-1-1-1,1 1 1,-1 0-1,1 0 1,0 0-1,0 0 1,-1 0-1,1-1 1,0 1-1,0 0 0,0-1 1,0 1-1,0-1 1,0 1-1,0-1 1,0 1-1,0-1 1,0 0-1,0 1 1,0-1-1,0 0 1,0 0-1,0 0 0,0 0 1,0 0-1,1 0 1,-1 0-1,1 0 1,2-1 124,-1 0 0,0 0 0,0 0 0,0-1 0,-1 1 0,1-1 0,0 0 0,0 0 0,-1 0 0,1 0 0,-1 0 1,3-3-1,11-15 206,-1 0 1,-1-1-1,-1-1 1,-1 0 0,-1-1-1,-1 0 1,-1-1-1,-1 0 1,-1 0 0,6-39-1,-13 57-448,-3 19-28,-3 30-29,5-34 146,0 10-24,1 0 0,1 1 0,0-1-1,2 0 1,5 22 0,-8-38 28,1 0 0,0 0 0,0 0 0,0 0 0,1 0 0,-1-1 0,0 1-1,1 0 1,0-1 0,0 1 0,0-1 0,0 0 0,0 1 0,0-1 0,1 0 0,-1 0 0,1 0 0,-1-1 0,1 1 0,0-1-1,-1 1 1,1-1 0,0 0 0,0 0 0,0 0 0,0 0 0,0-1 0,0 1 0,0-1 0,0 0 0,1 0 0,-1 0 0,0 0 0,0-1-1,0 1 1,0-1 0,0 1 0,0-1 0,0 0 0,5-3 0,0 0 131,0 0 0,-1 0 1,0-1-1,0 1 0,0-2 0,0 1 0,-1-1 1,0 0-1,0 0 0,-1-1 0,1 0 1,-2 0-1,8-12 0,-6 9-16,-1 0 1,0-1-1,0 0 0,-1 0 0,-1 0 1,0-1-1,0 1 0,-1-1 0,1-17 1,-3 27-111,0 0 0,0 1 1,0-1-1,-1 0 1,1 0-1,-1 0 1,1 0-1,-1 1 0,0-1 1,0 0-1,1 0 1,-1 1-1,0-1 1,-1 1-1,1-1 1,0 1-1,0-1 0,-1 1 1,1 0-1,-1 0 1,1-1-1,-1 1 1,1 0-1,-1 0 0,-2 0 1,0-1-128,1 1-1,-1 0 1,0 0 0,0 0-1,0 0 1,1 1 0,-1-1-1,0 1 1,0 0 0,0 0-1,-6 1 1,9 0 21,0-1 1,0 0-1,0 0 0,1 1 0,-1-1 1,0 1-1,0-1 0,0 0 0,0 1 0,1 0 1,-1-1-1,0 1 0,1-1 0,-1 1 1,0 0-1,1 0 0,-1-1 0,1 1 0,-1 0 1,1 0-1,-1 0 0,1-1 0,-1 1 1,1 0-1,0 0 0,0 0 0,-1 0 1,1 0-1,0 0 0,0 0 0,0 0 0,0 0 1,0 0-1,0 0 0,1 1 0,-1-1-189,0 1-1,0-1 1,1 1-1,-1-1 1,1 0-1,-1 1 1,1-1-1,-1 0 1,1 1-1,0-1 1,0 0-1,-1 0 1,1 1-1,0-1 1,0 0-1,0 0 1,0 0-1,1 0 1,-1 0-1,0-1 1,0 1-1,2 1 1,18 2-6275,5-4-3790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6.942"/>
    </inkml:context>
    <inkml:brush xml:id="br0">
      <inkml:brushProperty name="width" value="0.025" units="cm"/>
      <inkml:brushProperty name="height" value="0.025" units="cm"/>
    </inkml:brush>
  </inkml:definitions>
  <inkml:trace contextRef="#ctx0" brushRef="#br0">125 460 18417,'0'0'4533,"-8"3"-3311,1 0-1183,1 0 0,0 1 0,0 0-1,0 0 1,0 0 0,1 1 0,-1 0-1,1 0 1,1 0 0,-1 0 0,1 1-1,-1 0 1,2 0 0,-1 0 0,1 1 0,0-1-1,0 1 1,-4 13 0,6-17-39,-3 6 2,1 0-1,0 0 1,0 1 0,0-1-1,1 1 1,1 0-1,0 0 1,0-1-1,1 14 1,0-22 16,1-1 1,-1 0 0,1 1-1,0-1 1,-1 0-1,1 1 1,-1-1-1,1 0 1,0 1 0,-1-1-1,1 0 1,-1 0-1,1 0 1,0 0-1,-1 0 1,1 0-1,0 0 1,-1 0 0,1 0-1,0 0 1,-1 0-1,1 0 1,0 0-1,-1-1 1,1 1 0,-1 0-1,1 0 1,0-1-1,-1 1 1,1 0-1,-1-1 1,1 1-1,-1-1 1,1 1 0,-1-1-1,1 1 1,0-1-1,22-16 788,-6 1-672,0-1 1,-2-1 0,0 0 0,-1-1 0,-1-1-1,0 0 1,14-34 0,-20 43-167,-6 25-13,-6 37-56,3-40 71,2-9 37,-1 7-283,0 1 0,0-1 0,1 1 0,0 0-1,1-1 1,2 12 0,-3-20 111,1 1 0,0 0 1,-1-1-1,1 1 0,0-1 0,0 1 0,0-1 0,0 1 0,0-1 0,0 1 1,0-1-1,0 0 0,1 0 0,-1 0 0,1 1 0,-1-1 0,1 0 0,-1-1 1,1 1-1,-1 0 0,1 0 0,0-1 0,-1 1 0,1-1 0,0 1 0,-1-1 1,1 0-1,0 0 0,0 0 0,0 0 0,-1 0 0,1 0 0,0 0 0,0-1 1,-1 1-1,1 0 0,0-1 0,-1 0 0,1 1 0,2-3 0,4 0-525,0-1 0,0 0 0,-1 0 0,1-1 0,-1 0 0,-1 0 0,1-1 0,-1 0 0,1 0 0,8-13 0,1-1-1093,-2 0 0,19-36-1,-26 40 2093,0 1 1,-1-2-1,6-21 0,-10 31 111,-1-1 0,1 1 0,-1 0 0,-1 0 0,1-1 0,-1 1 0,0 0 0,-1-1-1,0 1 1,-3-11 0,4 18-368,0-1 0,0 1 0,0-1-1,0 1 1,0-1 0,0 0 0,0 1 0,-1-1-1,1 1 1,0-1 0,0 1 0,-1-1 0,1 1-1,0-1 1,-1 1 0,1-1 0,0 1 0,-1 0-1,1-1 1,-1 1 0,1-1 0,-1 1 0,1 0-1,-1 0 1,1-1 0,-1 1 0,1 0 0,-1 0-1,1-1 1,-1 1 0,1 0 0,-1 0 0,0 0-1,1 0 1,-1 0 0,1 0 0,-1 0 0,1 0-1,-1 0 1,0 0 0,1 0 0,-1 1 0,1-1-1,-1 0 1,1 0 0,-1 0 0,1 1 0,-1-1-1,1 0 1,-1 1 0,1-1 0,-1 0 0,1 1-1,-1-1 1,1 1 0,0-1 0,-1 1 0,1-1-1,0 1 1,-1-1 0,1 1 0,0-1 0,0 1-1,-1-1 1,1 1 0,0-1 0,0 2-1,-18 37 1066,12-19-449,1 0 0,1 0 0,1 1 1,1-1-1,0 1 0,4 40 0,-2-60-612,0 0 1,0 0 0,0 1-1,0-1 1,0 0 0,1 0-1,-1 0 1,0 0 0,1 0-1,-1 0 1,1 0 0,0 0-1,-1 0 1,1 0 0,0 0-1,-1 0 1,1 0 0,0-1-1,0 1 1,0 0 0,0 0-1,0-1 1,0 1 0,0-1-1,0 1 1,0-1 0,2 2-1,-1-2 61,1 0 0,-1 0 0,1 0 0,-1-1 0,0 1 0,1 0-1,-1-1 1,1 0 0,-1 1 0,0-1 0,1 0 0,2-2 0,5-3 213,-1 0 0,1 0 0,-1-1 0,14-14 0,-6 2-254,-1-1 0,0 0 1,-2-1-1,0-1 0,-2-1 0,0 0 0,14-41 0,-19 45-3,-1 0 0,-1-1-1,-1 1 1,-1-1 0,-1 0 0,-1 0-1,0 0 1,-1 0 0,-1 0 0,-6-28 0,6 45-68,1 0 0,-1 0 0,0 1 0,0-1 0,0 0 0,-1 1 1,1-1-1,0 1 0,-1 0 0,0-1 0,1 1 0,-1 0 0,0 0 1,0 0-1,-1 0 0,1 0 0,-5-2 0,6 3-12,-1 1 0,1-1 0,-1 1 0,0-1 0,1 1 0,-1 0-1,0-1 1,1 1 0,-1 0 0,0 0 0,1 0 0,-1 1 0,0-1 0,0 0-1,1 1 1,-1-1 0,1 1 0,-1-1 0,0 1 0,1 0 0,-1 0 0,1-1-1,0 1 1,-1 0 0,1 0 0,0 1 0,-1-1 0,1 0 0,0 0 0,-2 3-1,-7 10-16,1 0 0,1 0 0,0 0 0,0 1 0,-9 30 0,-18 83 19,33-121-7,0 1 0,1-1 0,0 0 0,0 1-1,0 0 1,1-1 0,1 1 0,1 10 0,-2-17 8,0 1-1,1-1 1,-1 0-1,1 0 1,0 1-1,-1-1 1,1 0 0,0 0-1,0 0 1,-1 0-1,1 0 1,0 0-1,0 0 1,0 0-1,0 0 1,0-1 0,1 1-1,-1 0 1,2 0-1,0 0 8,0 0 0,0-1 0,0 1 0,0-1 0,0 0 0,0 0-1,1 0 1,-1-1 0,0 1 0,0-1 0,0 1 0,3-2 0,31-11 3,-30 10-342,1-1-1,0 1 1,0 1 0,0 0-1,0 0 1,0 0-1,1 1 1,-1 1 0,0-1-1,1 1 1,12 2-1,-19-1 275,-1 0-1,1 0 0,0 0 1,-1 0-1,1 0 0,-1 0 1,1 1-1,-1-1 0,0 1 1,0-1-1,0 1 0,1-1 1,-1 1-1,-1 0 0,1-1 0,0 1 1,0 0-1,-1 0 0,1 0 1,-1-1-1,1 1 0,-1 0 1,0 0-1,0 3 0,1 57 357,-2-46-377,1-13 71,1 10-518,-1-13 430,0 0 1,0 0 0,0 0 0,0 1-1,0-1 1,0 0 0,0 0 0,0 0-1,0 0 1,0 0 0,1 1-1,-1-1 1,0 0 0,0 0 0,0 0-1,0 0 1,0 0 0,0 1 0,1-1-1,-1 0 1,0 0 0,0 0-1,0 0 1,1 0 0,-1 0 0,0 0-1,0 0 1,0 0 0,0 0 0,1 0-1,-1 0 1,0 0 0,0 0 0,0 0-1,1 0 1,-1 0 0,0 0-1,0 0 1,0 0 0,0 0 0,1 0-1,-1 0 1,0 0 0,0 0 0,0-1-1,0 1 1,1 0 0,-1 0-1,0 0 1,0 0 0,0 0 0,0 0-1,0-1 1,0 1 0,1 0 0,12-14-7049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7.302"/>
    </inkml:context>
    <inkml:brush xml:id="br0">
      <inkml:brushProperty name="width" value="0.025" units="cm"/>
      <inkml:brushProperty name="height" value="0.025" units="cm"/>
    </inkml:brush>
  </inkml:definitions>
  <inkml:trace contextRef="#ctx0" brushRef="#br0">118 57 10250,'-8'6'4089,"-8"7"-2964,1 1-1,1 0 1,0 1-1,0 0 1,-16 27 0,29-42-1104,1 1 1,0-1-1,-1 0 1,1 1 0,-1-1-1,1 0 1,0 1-1,-1-1 1,1 0-1,0 1 1,0-1 0,-1 0-1,1 1 1,0-1-1,0 1 1,-1-1-1,1 1 1,0-1 0,0 1-1,0-1 1,0 1-1,0-1 1,0 1-1,0-1 1,0 1 0,0-1-1,0 1 1,0-1-1,0 0 1,0 1 0,0-1-1,0 1 1,1-1-1,-1 1 1,0-1-1,0 1 1,1-1 0,-1 0-1,0 1 1,0-1-1,1 1 1,-1-1-1,0 0 1,1 1 0,23-5 837,-9 1-714,2-1-145,0 2 0,-1 0 0,1 0 0,0 2 0,0 0 0,1 1 0,18 3 0,-35-3-15,1-1 1,-1 1-1,0-1 0,1 1 1,-1-1-1,0 1 0,0 0 1,0 0-1,1-1 0,-1 1 1,0 0-1,0 0 0,0 0 1,0 0-1,0 0 0,-1 1 1,1-1-1,0 0 0,0 0 1,-1 1-1,1-1 1,-1 0-1,1 1 0,-1-1 1,1 0-1,-1 1 0,0-1 1,0 1-1,0-1 0,0 1 1,0-1-1,0 0 0,0 1 1,0-1-1,-1 1 0,1-1 1,0 0-1,-1 1 0,1-1 1,-1 0-1,0 1 1,1-1-1,-2 2 0,-1 3 23,-1 1-1,0-1 0,0 0 1,0 0-1,-1 0 1,-8 9-1,3-6 2,5-3 3,-1-1 0,0 0 0,0 0-1,0 0 1,-1 0 0,0-1 0,0 0 0,0-1-1,0 1 1,-9 2 0,15-7-45,1 1 1,-1 0-1,0 0 0,1 0 0,-1 0 1,0-1-1,1 1 0,-1 0 0,1-1 1,-1 1-1,0-1 0,1 1 0,-1 0 1,1-1-1,-1 1 0,1-1 1,-1 1-1,1-1 0,0 0 0,-1 1 1,1-1-1,0 1 0,-1-1 0,1 0 1,0 1-1,0-1 0,-1 0 0,1 1 1,0-1-1,0 0 0,0 1 1,0-1-1,0 0 0,0 1 0,0-1 1,0 0-1,0 0 0,0 1 0,1-1 1,-1 0-1,0 1 0,0-1 0,1 0 1,7-36-1982,23-54-3156,11-35-3235,-26 57 2826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7.934"/>
    </inkml:context>
    <inkml:brush xml:id="br0">
      <inkml:brushProperty name="width" value="0.025" units="cm"/>
      <inkml:brushProperty name="height" value="0.025" units="cm"/>
    </inkml:brush>
  </inkml:definitions>
  <inkml:trace contextRef="#ctx0" brushRef="#br0">7 40 7175,'0'-8'4692,"0"-23"44,0 59 228,-6 360 545,6-379-5471,1-1 0,0 1-1,1-1 1,0 0 0,1 0 0,-1 1-1,5 7 1,-7-15-30,1 1 0,0-1 0,-1 0 0,1 1 0,0-1 0,-1 1 0,1-1 0,0 0 0,0 0 0,0 1 0,0-1 0,0 0-1,0 0 1,1 0 0,-1 0 0,0 0 0,1-1 0,-1 1 0,0 0 0,1 0 0,-1-1 0,1 1 0,-1-1 0,1 0 0,-1 1 0,1-1 0,-1 0 0,1 0 0,-1 0 0,1 0-1,0 0 1,-1 0 0,1 0 0,-1 0 0,1-1 0,-1 1 0,1-1 0,-1 1 0,1-1 0,-1 0 0,0 1 0,1-1 0,-1 0 0,0 0 0,1 0 0,-1 0 0,1-1 0,2-2 10,0-1 1,-1 1 0,0 0 0,0-1 0,0 0-1,-1 0 1,1 1 0,-1-2 0,0 1 0,-1 0 0,1 0-1,-1 0 1,0-1 0,0-10 0,1-1 9,-2 0 0,0 0 0,-4-27 1,4 43-30,0-1 0,0 1 0,0-1 0,0 1 1,-1-1-1,1 1 0,0 0 0,-1-1 1,0 1-1,1-1 0,-1 1 0,0 0 0,1 0 1,-1-1-1,0 1 0,0 0 0,0 0 0,0 0 1,0 0-1,0 0 0,-1 0 0,1 0 0,0 0 1,0 1-1,-1-1 0,-1 0 0,2 2-17,0 1 0,1-1 0,-1 1-1,0 0 1,0-1 0,1 1 0,-1 0-1,1 0 1,0 0 0,-1-1 0,1 1 0,0 0-1,0 0 1,0 0 0,0-1 0,1 4-1,2 35-28,-2-36 57,0-1 1,0 1-1,0 0 1,1-1-1,-1 1 1,1-1 0,0 1-1,0-1 1,0 1-1,0-1 1,1 0-1,-1 0 1,1-1-1,0 1 1,0 0 0,0-1-1,0 1 1,0-1-1,0 0 1,1 0-1,-1-1 1,1 1 0,-1-1-1,1 1 1,0-1-1,0 0 1,-1 0-1,1-1 1,0 1-1,0-1 1,0 0 0,0 0-1,0 0 1,-1-1-1,1 1 1,7-3-1,4 0 46,-1-2-1,1 0 0,-1 0 0,0-2 1,0 0-1,-1 0 0,25-18 0,4-12-14,-31 26-21,-1 2-1,1 0 1,1 0 0,16-9-1,-27 18-19,-1 1 0,1-1 0,-1 1 0,1-1 1,-1 1-1,1-1 0,-1 1 0,0-1 0,1 1 0,-1 0 0,0-1 0,1 1 0,-1 0 0,0-1 0,0 1 0,0 0 0,0-1 0,1 1 1,-1 0-1,0-1 0,0 1 0,0 0 0,-1 0 0,1-1 0,0 1 0,0 0 0,0 30 165,0-27-156,0-2 4,0 1 0,0-1 0,-1 0-1,2 0 1,-1 0 0,0 0-1,0 0 1,1 0 0,-1 0 0,1 0-1,-1 0 1,1 0 0,0-1-1,0 1 1,0 0 0,0 0 0,0 0-1,0-1 1,1 1 0,-1-1 0,2 3-1,0-4 22,-1 1 0,0-1-1,0 1 1,0-1 0,1 0-1,-1 0 1,0 0 0,1 0 0,-1 0-1,0-1 1,0 1 0,1-1-1,-1 1 1,0-1 0,0 0-1,0 0 1,0 0 0,0 0 0,0 0-1,3-3 1,68-44 326,-60 37-550,1 0 1,0 1-1,1 1 1,0 0-1,1 2 1,0-1 0,0 2-1,30-9 1,-45 15 185,-1 0 0,1 0 0,0 0 1,0 0-1,-1 0 0,1 0 0,0 0 1,0 0-1,-1 0 0,1 0 0,0 1 1,-1-1-1,1 0 0,0 0 0,0 1 1,-1-1-1,1 0 0,0 1 0,-1-1 1,1 1-1,-1-1 0,1 1 0,-1-1 1,1 1-1,-1-1 0,1 1 0,-1-1 1,1 1-1,-1 0 0,0-1 0,1 1 1,-1 0-1,0-1 0,1 2 0,1 33 459,0-1 101,-2-33-544,0 0 0,1 0 1,-1 0-1,0 0 0,1 0 0,-1 0 0,0 0 0,1-1 1,-1 1-1,1 0 0,-1 0 0,1 0 0,0 0 0,-1-1 1,1 1-1,0 0 0,0-1 0,-1 1 0,1-1 0,0 1 1,0-1-1,0 1 0,0-1 0,0 1 0,1-1 0,3 1 59,0 0 0,0-1 0,0 0 0,0 0 0,0 0 0,0-1 0,-1 1 0,1-1 0,0 0 0,0-1 0,8-2 0,54-31 143,-1 1-297,-65 34-93,44-10-1570,-28 13-9160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8.950"/>
    </inkml:context>
    <inkml:brush xml:id="br0">
      <inkml:brushProperty name="width" value="0.025" units="cm"/>
      <inkml:brushProperty name="height" value="0.025" units="cm"/>
    </inkml:brush>
  </inkml:definitions>
  <inkml:trace contextRef="#ctx0" brushRef="#br0">254 152 10410,'-16'-1'1441,"3"3"-936,1 0 0,-1 0 0,1 1 0,0 1 0,0 0 1,0 0-1,0 2 0,1-1 0,0 1 0,0 1 0,-13 9 0,18-11-420,-1 0-1,1 0 1,0 0 0,0 1 0,1 0-1,0 0 1,0 1 0,0-1 0,1 1 0,-1 0-1,2 0 1,-1 0 0,1 1 0,0-1-1,1 1 1,0 0 0,0 0 0,-1 15-1,2-21-80,1 0-1,0 0 0,0 0 1,0 0-1,1 1 0,-1-1 1,0 0-1,1 0 0,-1 0 0,1 0 1,0 0-1,0 0 0,0 0 1,0 0-1,0 0 0,0-1 0,0 1 1,1 0-1,2 2 0,-2-3 6,-1 0 0,1 0 0,0 0-1,-1-1 1,1 1 0,0-1-1,0 1 1,-1-1 0,1 0 0,0 0-1,0 0 1,0 0 0,0 0-1,0 0 1,-1 0 0,1-1 0,0 1-1,2-2 1,4 0 114,-1-1 0,0-1 0,0 1 0,0-1 1,-1 0-1,1-1 0,-1 0 0,0 0 0,9-9 0,4-8 101,-1-1 1,-1 0-1,0-1 0,-2-1 0,-1-1 0,-1 0 1,-2 0-1,0-1 0,7-31 0,-18 39-67,-6 17 45,4 3-197,0 1 0,0 0 0,0-1 1,0 1-1,0 0 0,1 0 1,-1 0-1,1 0 0,0 1 0,-2 2 1,-7 18-9,1 0 1,2 1 0,0 1-1,1-1 1,2 1-1,0 0 1,2 0 0,1 47-1,1-70 26,0-1-1,0 1 0,0 0 1,0 0-1,0 0 1,0-1-1,1 1 0,-1 0 1,1 0-1,-1-1 1,1 1-1,0-1 0,0 1 1,0 0-1,0-1 0,0 1 1,0-1-1,0 0 1,0 1-1,2 0 0,-2-1 20,1-1 1,-1 1-1,0-1 0,1 0 0,-1 1 0,0-1 0,1 0 1,-1 0-1,1 0 0,-1 0 0,0 0 0,1 0 0,-1-1 1,0 1-1,1 0 0,-1-1 0,0 1 0,1-1 0,1 0 1,5-4 159,-1 1 0,0-1 0,0 0 0,0-1 0,-1 0 0,11-12 0,7-12-11,-2-1 0,30-57 1,-43 72-235,0-2 1,-2 1 0,0-1 0,-1 0 0,7-29 0,-18 96-10,3 1 0,5 64 1,-3-112 55,0 0 0,0 0 0,0 0 0,0 0 1,0 0-1,1 0 0,-1 0 0,1 0 0,-1 0 0,1 0 0,0 0 1,0-1-1,0 1 0,0 0 0,0 0 0,0-1 0,1 1 1,-1-1-1,0 1 0,1-1 0,-1 0 0,1 1 0,0-1 0,-1 0 1,1 0-1,0 0 0,0 0 0,-1 0 0,5 0 0,-4-1 36,1 0-1,0 0 0,-1 0 0,1-1 1,0 1-1,-1-1 0,1 0 0,0 0 0,-1 0 1,1 0-1,-1 0 0,0-1 0,1 1 1,-1-1-1,0 1 0,0-1 0,0 0 0,0 0 1,0 0-1,0 0 0,1-3 0,11-12 120,-1-2 0,-1 1-1,-1-2 1,15-34 0,-21 43-132,-1-1 0,0 1-1,-1-1 1,0 0 0,-1 0 0,0-1 0,-1 1 0,-1 0 0,0-1 0,-1-12-1,-9 40-191,5 4 137,1 0 0,0 1 0,2 0-1,1 0 1,2 39 0,-1-25 21,0-31-95,0 0 0,0 0 1,0 0-1,0 0 0,1 0 1,-1 0-1,1 0 0,0 0 0,0-1 1,0 1-1,0 0 0,0-1 1,1 1-1,-1-1 0,1 1 1,0-1-1,0 1 0,0-1 1,4 4-1,-4-5-40,0 0 1,1 0-1,-1 0 1,0 0-1,1 0 0,-1-1 1,1 1-1,-1-1 1,1 0-1,-1 0 0,1 0 1,0 0-1,-1 0 1,1 0-1,-1 0 1,1-1-1,-1 0 0,1 1 1,-1-1-1,0 0 1,1 0-1,-1 0 1,0 0-1,3-2 0,28-21-3888,1-7-2958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9.090"/>
    </inkml:context>
    <inkml:brush xml:id="br0">
      <inkml:brushProperty name="width" value="0.025" units="cm"/>
      <inkml:brushProperty name="height" value="0.025" units="cm"/>
    </inkml:brush>
  </inkml:definitions>
  <inkml:trace contextRef="#ctx0" brushRef="#br0">50 0 17969,'0'0'8718,"5"11"-8088,-2-1-509,1 0 0,-1 0 0,-1 1 0,0 0 0,0-1 0,-1 1 0,-1 0 0,1-1 0,-2 1 0,0 0 0,-2 13 0,-26 95 394,-2 13-1264,23-43-7868,8-79 1799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4.601"/>
    </inkml:context>
    <inkml:brush xml:id="br0">
      <inkml:brushProperty name="width" value="0.025" units="cm"/>
      <inkml:brushProperty name="height" value="0.025" units="cm"/>
    </inkml:brush>
  </inkml:definitions>
  <inkml:trace contextRef="#ctx0" brushRef="#br0">91 179 5637,'4'-7'1635,"0"-1"1,-1 0-1,1 0 0,-2 0 0,1 0 0,-1-1 0,0 1 1,-1-1-1,1-16 0,-2 25-1587,-1-1 0,1 1 0,0 0 0,0 0 0,-1 0 0,1-1 1,0 1-1,0 0 0,-1 0 0,1 0 0,0 0 0,-1 0 0,1-1 0,0 1 0,-1 0 1,1 0-1,0 0 0,0 0 0,-1 0 0,1 0 0,0 0 0,-1 0 0,1 0 0,0 0 1,-1 0-1,1 0 0,0 1 0,-1-1 0,1 0 0,0 0 0,0 0 0,-1 0 0,1 0 1,0 1-1,0-1 0,-1 0 0,1 0 0,0 0 0,0 1 0,-1-1 0,1 0 0,0 0 1,0 1-1,0-1 0,0 0 0,-1 1 0,-13 11-179,6-3 129,-3 4 44,0 0 1,0 0-1,1 1 0,1 1 0,1 0 1,0 0-1,-6 18 0,14-33-42,0 0 1,0 1-1,0-1 0,0 0 0,1 0 1,-1 1-1,0-1 0,0 0 0,1 0 0,-1 1 1,0-1-1,1 0 0,-1 0 0,0 0 1,1 0-1,-1 1 0,0-1 0,1 0 1,-1 0-1,0 0 0,1 0 0,-1 0 1,0 0-1,1 0 0,-1 0 0,0 0 0,1 0 1,-1 0-1,0 0 0,1 0 0,-1 0 1,0-1-1,1 1 0,-1 0 0,0 0 1,1 0-1,-1 0 0,1-1 0,16-4 119,27-15 194,-20 8-277,0 1 1,31-9-1,-48 18-23,0 0-1,0 1 0,0 0 0,0 0 0,0 0 0,0 1 1,0 0-1,0 1 0,0-1 0,0 1 0,0 1 1,0-1-1,8 4 0,8 11 146,-1-2 724,-21-14-837,0 0 1,0 0-1,0-1 0,-1 1 1,1 0-1,0-1 1,0 1-1,-1 0 0,1-1 1,0 1-1,-1-1 1,1 1-1,0-1 1,-1 0-1,1 1 0,-1-1 1,1 0-1,-1 1 1,1-1-1,-1 0 0,1 1 1,-1-1-1,0 0 1,1 0-1,-1 0 0,0 1 1,0-1-1,0 0 1,0 0-1,1 0 0,-1-1 1,3-11 145,0-1 1,-1 1-1,-1 0 1,0-1-1,0 0 1,-1 1-1,-3-22 1,0 25-326,4 12-674,0-1 762,0 0 1,-1 0 0,1 0-1,0 0 1,0-1 0,0 1-1,0 0 1,0-1-1,0 1 1,0-1 0,0 1-1,0-1 1,0 1-1,0-1 1,0 0 0,0 1-1,0-1 1,0 0 0,0 0-1,3 0 1,0 0 45,0 0 1,0 0 0,0-1-1,0 0 1,0 0 0,0 0-1,0 0 1,0 0 0,0-1-1,0 0 1,-1 0 0,1 0-1,-1 0 1,1 0-1,-1-1 1,0 0 0,0 1-1,0-1 1,0 0 0,0-1-1,-1 1 1,0 0 0,1-1-1,1-5 1,-4 10 0,0-1 1,0 0-1,0 0 1,1 1-1,-1-1 1,0 0-1,0 0 1,0 1-1,0-1 1,0 0-1,0 1 0,0-1 1,0 0-1,1 0 1,-1 0-1,0 1 1,0-1-1,0 0 1,1 0-1,-1 1 1,0-1-1,0 0 1,0 0-1,1 0 0,-1 0 1,0 0-1,0 1 1,1-1-1,-1 0 1,0 0-1,1 0 1,-1 0-1,0 0 1,0 0-1,1 0 1,-1 0-1,0 0 1,1 0-1,-1 0 0,0 0 1,0 0-1,1 0 1,-1 0-1,0 0 1,1 0-1,-1-1 1,0 1-1,0 0 1,1 0-1,-1 0 1,0 0-1,0 0 0,0-1 1,1 1-1,-1 0 1,0 0-1,0-1 1,0 1-1,1 0 1,-1-1-1,4 34 19,-4-26 74,2 35 13,-2-32-81,0 1-1,1-1 1,0 1 0,0-1 0,1 0 0,5 13 0,-7-22-25,0-1-1,0 1 1,0-1 0,1 1 0,-1 0 0,0-1-1,1 1 1,-1-1 0,1 1 0,-1-1-1,1 1 1,-1-1 0,1 1 0,-1-1-1,1 1 1,-1-1 0,1 0 0,-1 1-1,1-1 1,0 0 0,-1 0 0,1 1-1,0-1 1,-1 0 0,1 0 0,0 0 0,-1 0-1,1 0 1,0 0 0,-1 0 0,1 0-1,0 0 1,-1 0 0,1 0 0,0 0-1,-1 0 1,1-1 0,0 1 0,-1 0-1,1 0 1,-1-1 0,1 1 0,0 0-1,-1-1 1,1 1 0,-1-1 0,1 1 0,-1-1-1,0 1 1,1-1 0,-1 1 0,1-1-1,-1 0 1,23-31-2065,-21 26 692,0 0 0,0 0 0,-1 0 0,0-1 0,0 1 0,0-7 0,-1-18-9337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9.309"/>
    </inkml:context>
    <inkml:brush xml:id="br0">
      <inkml:brushProperty name="width" value="0.025" units="cm"/>
      <inkml:brushProperty name="height" value="0.025" units="cm"/>
    </inkml:brush>
  </inkml:definitions>
  <inkml:trace contextRef="#ctx0" brushRef="#br0">145 0 16047,'0'0'9326,"-9"1"-9107,5 0-218,0 0 0,1 0 1,-1 0-1,0 0 0,1 1 0,-1-1 0,1 1 0,-1 0 0,1 0 0,0 0 0,0 0 0,0 1 1,-5 5-1,-1 2-6,1 1-1,0-1 1,-10 21 0,6-13-14,9-13 15,-1-1-1,1 1 1,0 1-1,0-1 1,1 0-1,-1 1 0,1-1 1,1 1-1,-3 7 1,28-22-1064,16-8-1099,-19 15-1497,-20 3 3366,-1-1-1,1 0 1,-1 0-1,1 0 1,-1 0 0,1 0-1,-1 1 1,1-1-1,-1 0 1,0 0-1,1 1 1,-1-1 0,1 0-1,-1 1 1,0-1-1,0 0 1,1 1 0,-1-1-1,0 1 1,1-1-1,-1 0 1,0 1-1,0-1 1,0 1 0,1-1-1,-1 1 1,0-1-1,0 1 1,0-1 0,0 1-1,0-1 1,0 1-1,0 7-8413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09.807"/>
    </inkml:context>
    <inkml:brush xml:id="br0">
      <inkml:brushProperty name="width" value="0.025" units="cm"/>
      <inkml:brushProperty name="height" value="0.025" units="cm"/>
    </inkml:brush>
  </inkml:definitions>
  <inkml:trace contextRef="#ctx0" brushRef="#br0">204 72 7335,'0'0'3822,"3"-9"-752,2-2-1772,5-15 506,-7 1 3972,-19 30-3406,-3 4-2078,1 2 0,1 0 1,-29 23-1,39-28-294,0 0-1,0 1 1,1 0-1,0 0 1,0 1-1,1 0 1,-1 0-1,2 0 1,-1 1 0,-3 10-1,7-17 0,0-1 0,1 1 0,-1-1 0,0 1 0,1 0 0,-1-1 1,1 1-1,0 0 0,0-1 0,-1 1 0,1 0 0,0-1 0,1 1 0,-1 0 0,0 0 0,0-1 0,1 1 0,-1 0 0,1-1 0,-1 1 0,1-1 0,0 1 0,-1-1 0,1 1 1,0-1-1,0 1 0,0-1 0,3 3 0,0-2-59,0 0 0,0-1 0,0 1 0,1-1 0,-1 1 0,0-1 0,1-1 0,7 2 0,-8-3 32,-1 1-1,0 0 1,0 1-1,0-1 1,0 0-1,0 1 1,0 0-1,0 0 0,0 0 1,0 0-1,0 0 1,0 0-1,0 1 1,-1-1-1,1 1 1,0 0-1,-1 0 1,0 0-1,1 0 1,-1 1-1,0-1 0,3 5 1,-3-3 194,0 1 1,0 0-1,-1 0 1,1-1-1,-1 1 0,0 0 1,-1 0-1,1 1 0,-1-1 1,-1 8-1,1-11-85,-1 0 1,0 0-1,0-1 0,0 1 0,0 0 0,0-1 1,0 1-1,0 0 0,-1-1 0,1 0 0,-1 1 1,1-1-1,-1 0 0,1 1 0,-1-1 1,0 0-1,0 0 0,1-1 0,-1 1 0,0 0 1,0 0-1,0-1 0,0 1 0,0-1 0,0 0 1,0 0-1,0 0 0,-3 0 0,-91 3-717,68-3-1751,26 0 179,10-1-2928,23-6-641,-9-4 756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0.561"/>
    </inkml:context>
    <inkml:brush xml:id="br0">
      <inkml:brushProperty name="width" value="0.025" units="cm"/>
      <inkml:brushProperty name="height" value="0.025" units="cm"/>
    </inkml:brush>
  </inkml:definitions>
  <inkml:trace contextRef="#ctx0" brushRef="#br0">156 208 5093,'0'0'17360,"-11"1"-16564,6 0-773,-1 0 1,0 1 0,1 0-1,-1 0 1,1 0 0,0 1-1,-1-1 1,1 1-1,0 1 1,1-1 0,-1 1-1,1-1 1,-1 2 0,1-1-1,0 0 1,1 1 0,-1-1-1,1 1 1,0 0 0,-5 10-1,2-4 72,0-1 0,0 1 0,2 0 0,-1 1 0,1-1 0,1 1 0,0 0 0,0-1 0,-1 22 0,4-33-78,0 1-1,0-1 1,0 1-1,0-1 0,0 1 1,0-1-1,0 1 0,0-1 1,0 1-1,0-1 1,0 1-1,1-1 0,-1 1 1,0-1-1,0 0 1,0 1-1,1-1 0,-1 1 1,0-1-1,0 1 1,1-1-1,-1 0 0,0 1 1,1-1-1,-1 0 0,1 1 1,-1-1-1,0 0 1,1 1-1,-1-1 0,1 0 1,-1 0-1,1 0 1,-1 0-1,1 1 0,-1-1 1,1 0-1,22-8 612,18-24 364,-16 1-805,-2-1 1,-1 0 0,-2-2 0,-1 0 0,-2-1 0,-1-1 0,-2-1 0,-1 0 0,9-50 0,-22 87-199,-16 78-128,-9 134 0,24-209 136,1 0-1,0 0 1,1 1-1,-1-1 0,0 0 1,1 0-1,0 0 0,0 0 1,0 0-1,0 0 1,0-1-1,0 1 0,1 0 1,2 3-1,-2-4 7,-1-1 0,1 0 0,-1 0 0,1 0 0,0 0 0,0 0 0,-1 0 0,1 0 0,0-1-1,0 1 1,0-1 0,0 1 0,0-1 0,0 0 0,0 0 0,0 0 0,0 0 0,0 0 0,0 0 0,0 0 0,0-1-1,0 1 1,3-2 0,3-1 15,-1 0 0,0-1 0,0 1 0,0-2 0,0 1 0,-1-1 0,0 0 0,0 0 0,0 0 0,0-1 0,-1 0 0,0 0 0,0-1 0,7-12 0,-5 8-3,-1-1 1,0 1 0,-1-1 0,0-1-1,-1 1 1,0-1 0,-1 1 0,2-19-1,-8 9 35,3 22-51,0-1 0,-1 1 0,1 0 1,0-1-1,0 1 0,-1 0 0,1 0 1,0-1-1,-1 1 0,1 0 0,0 0 0,-1-1 1,1 1-1,0 0 0,-1 0 0,1 0 1,-1 0-1,1 0 0,0 0 0,-1 0 0,1-1 1,-1 1-1,1 0 0,0 0 0,-1 0 1,1 1-1,-1-1 0,0 0 0,-1 1-7,0 0-1,0 0 1,0 0-1,0 1 0,0-1 1,0 1-1,0-1 1,0 1-1,1 0 1,-1-1-1,1 1 1,-1 0-1,1 0 1,-2 3-1,-2 6-9,-1 0 0,1 1 0,1 0-1,0 0 1,1 0 0,0 0 0,1 1 0,0-1 0,0 16-1,2-27 17,0 0-1,0 0 0,0-1 1,1 1-1,-1 0 0,0 0 0,0 0 1,1 0-1,-1-1 0,0 1 1,1 0-1,-1 0 0,1-1 0,-1 1 1,1 0-1,-1-1 0,1 1 1,-1 0-1,1-1 0,0 1 0,-1-1 1,1 1-1,0-1 0,0 1 1,-1-1-1,2 1 0,30 4 28,34-13 29,-62 7-65,111-10-240,-113 10 291,-1 0-1,1 0 0,0 0 1,-1-1-1,1 1 0,-1-1 0,1 1 1,-1-1-1,0 0 0,0 1 1,1-1-1,-1 0 0,-1 0 1,1 0-1,0 0 0,0 0 1,-1 0-1,1 0 0,-1 0 1,1 0-1,-1 0 0,0 0 1,0 0-1,0 0 0,0-1 1,0 1-1,-1-3 0,-8-61 953,-1 41-772,-2-13-253,54 33-3272,29-9-5119,-33-1-1831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0.987"/>
    </inkml:context>
    <inkml:brush xml:id="br0">
      <inkml:brushProperty name="width" value="0.025" units="cm"/>
      <inkml:brushProperty name="height" value="0.025" units="cm"/>
    </inkml:brush>
  </inkml:definitions>
  <inkml:trace contextRef="#ctx0" brushRef="#br0">1 0 15439,'0'0'4644,"0"64"-3491,0-23-512,5 1-129,7 3-352,-3-3-96,2-3-352,-4-2-833,-3-7-1025,-4-5-2659,-6-8-2722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1.424"/>
    </inkml:context>
    <inkml:brush xml:id="br0">
      <inkml:brushProperty name="width" value="0.025" units="cm"/>
      <inkml:brushProperty name="height" value="0.025" units="cm"/>
    </inkml:brush>
  </inkml:definitions>
  <inkml:trace contextRef="#ctx0" brushRef="#br0">13 391 4228,'-3'-16'7511,"0"1"-6864,1-1-1,0 1 0,0-1 1,2 1-1,0-1 1,1 1-1,0-1 1,2 1-1,0-1 0,8-25 1,-5 28-189,0 0 1,2 0-1,-1 1 1,1 0-1,1 1 1,0-1-1,1 2 1,0-1-1,1 1 1,0 1-1,14-10 1,-17 14-352,0 1 0,0 0 0,0 0 0,0 1 0,1 0 0,-1 0 1,1 1-1,0 0 0,0 1 0,0 0 0,0 0 0,0 1 0,0 0 1,0 0-1,0 1 0,0 1 0,-1-1 0,1 1 0,9 4 0,-11-3-96,0 0 0,0 1-1,0-1 1,-1 2-1,0-1 1,0 1 0,0 0-1,0 0 1,-1 0 0,0 1-1,0 0 1,0 0-1,-1 0 1,0 1 0,0 0-1,0-1 1,-1 1 0,0 0-1,-1 1 1,3 10-1,-3-13 3,-1 1 0,0 0 0,0 0-1,0 0 1,-1 0 0,0 0-1,0 0 1,0 0 0,-1 0-1,0-1 1,0 1 0,-1 0-1,1 0 1,-1-1 0,-1 1 0,1-1-1,-1 1 1,0-1 0,0 0-1,0 0 1,-1 0 0,0-1-1,0 1 1,0-1 0,0 0 0,-8 6-1,-15-2-1521,25-7-884,8 1 684,-1 0 1469,2 1 305,1 0 0,-2 0 0,1 1 0,0 0 0,-1 0 0,1 1 0,-1 0 0,-1 0 0,1 0 0,-1 1 0,0 0 0,0 0 0,0 0 0,-1 1 0,0-1 0,0 1 0,-1 0 0,0 0-1,0 1 1,0-1 0,-1 0 0,-1 1 0,1 0 0,-1-1 0,0 1 0,-1 0 0,1-1 0,-2 1 0,1 0 0,-1 0 0,0-1 0,-1 1 0,0 0 0,0-1 0,-6 14 0,3-11 158,-1-1 1,0 1 0,-1-1 0,0 0-1,0-1 1,-1 1 0,0-1 0,0-1 0,-1 0-1,0 0 1,-1-1 0,1 0 0,-1 0-1,0-1 1,0 0 0,-1-1 0,1 0-1,-1-1 1,0 0 0,0-1 0,0 0-1,-1-1 1,-12 0 0,21-1-245,-1 0 0,1 0 0,0-1 0,-1 0 1,1 1-1,0-1 0,0 0 0,-1-1 0,1 1 0,0 0 0,0-1 0,1 0 1,-1 0-1,0 0 0,0 0 0,1 0 0,0 0 0,-1-1 0,-2-4 0,1 2-253,1-1 0,0 0-1,0 0 1,0 0 0,1 0-1,0-1 1,0 1-1,0-1 1,0-10 0,1 5-909,0 0 0,1 0-1,0 0 1,1 0 0,0 0 0,1 0 0,1 0 0,-1 0 0,2 0 0,9-20 0,11-7-5506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1.893"/>
    </inkml:context>
    <inkml:brush xml:id="br0">
      <inkml:brushProperty name="width" value="0.025" units="cm"/>
      <inkml:brushProperty name="height" value="0.025" units="cm"/>
    </inkml:brush>
  </inkml:definitions>
  <inkml:trace contextRef="#ctx0" brushRef="#br0">0 164 16271,'0'0'3502,"1"13"-2738,2 15-271,1 1-1,13 41 1,-14-56-402,1-1 1,1 1-1,1-1 1,0 0-1,0-1 0,1 1 1,1-1-1,12 14 1,-18-23-48,-1-1 0,1 0 0,0 0 0,0 0 0,1 0 0,-1 0 0,0-1 0,1 1 0,-1-1 0,1 1 0,-1-1 1,1 0-1,-1 0 0,1 0 0,0 0 0,0-1 0,0 1 0,-1-1 0,1 0 0,0 1 0,0-1 0,0 0 0,0-1 0,-1 1 1,1 0-1,0-1 0,0 0 0,0 0 0,-1 0 0,1 0 0,0 0 0,-1 0 0,1 0 0,-1-1 0,0 0 0,1 1 0,-1-1 1,0 0-1,0 0 0,0 0 0,0 0 0,2-4 0,4-4 179,0-1 1,-1 0-1,0 0 1,0-1 0,-2 0-1,1 0 1,6-24-1,-6 11-110,-1 1 0,3-43-1,-8 59-81,1-1-1,-1 1 1,0-1-1,-1 0 1,0 1-1,-1-1 1,1 1 0,-2 0-1,1 0 1,-1-1-1,-5-9 1,8 18-33,0-1 0,-1 0 0,1 1 0,0-1 0,0 0 0,-1 1 0,1-1 0,0 1 0,-1-1 0,1 1 1,-1-1-1,1 0 0,-1 1 0,1 0 0,-1-1 0,1 1 0,-1-1 0,0 1 0,1 0 0,-1-1 0,1 1 0,-1 0 0,0-1 0,1 1 1,-1 0-1,0 0 0,0 0 0,1 0 0,-1 0 0,0 0 0,0 0 0,-8 20-89,7 45-36,2-59 129,0 7 1,1 0 0,1 0 1,0 0-1,1-1 0,0 1 0,1-1 0,0 1 0,1-1 0,1-1 1,0 1-1,11 16 0,-15-24 32,1 0 1,0-1 0,0 1-1,0-1 1,0 1-1,1-1 1,-1 0-1,1 0 1,0-1 0,0 1-1,0-1 1,0 0-1,0 0 1,1 0 0,-1 0-1,1-1 1,-1 0-1,1 0 1,-1 0-1,1 0 1,0-1 0,-1 0-1,1 0 1,0 0-1,-1 0 1,1-1-1,-1 0 1,1 0 0,0 0-1,-1 0 1,0-1-1,1 0 1,-1 0 0,0 0-1,5-3 1,4-4 116,-1 0-1,-1-1 1,0 0 0,0-1 0,-1 0-1,0-1 1,0 0 0,-2 0 0,0-1-1,0 0 1,-1 0 0,0-1 0,-2 0-1,1 0 1,-2-1 0,0 1 0,0-1-1,-2 0 1,0 0 0,0-22 0,-2 35-156,0-1 1,0 1 0,-1-1-1,1 0 1,-1 1-1,0-1 1,0 1 0,0 0-1,0-1 1,0 1-1,-1 0 1,1-1-1,-1 1 1,1 0 0,-1 0-1,0 0 1,1 0-1,-1 1 1,0-1 0,-1 0-1,1 1 1,0 0-1,0-1 1,-4 0 0,-28-12-2392,1 6-4761,28 7 5603,-3-1-5227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2.237"/>
    </inkml:context>
    <inkml:brush xml:id="br0">
      <inkml:brushProperty name="width" value="0.025" units="cm"/>
      <inkml:brushProperty name="height" value="0.025" units="cm"/>
    </inkml:brush>
  </inkml:definitions>
  <inkml:trace contextRef="#ctx0" brushRef="#br0">1 1 17424,'0'0'4906,"2"13"-4105,16 153 1135,-16-133-1628,-1 0-1,-2 0 1,-7 49-1,4-63-66,2-13-141,0 0 0,1 1-1,0-1 1,0 0 0,1 0 0,0 1-1,0-1 1,0 0 0,2 12-1,-1-17-74,0 0 0,0 0 0,0 0-1,0 0 1,0 0 0,0 0 0,1 0-1,-1 0 1,0 0 0,0-1 0,1 1-1,-1 0 1,0-1 0,1 1 0,-1-1 0,1 0-1,-1 1 1,0-1 0,1 0 0,-1 0-1,1 0 1,-1 0 0,1 0 0,-1 0-1,0-1 1,1 1 0,1-1 0,41-8 605,16-13-259,69-37 1,-10 4-762,-117 55 362,52-23-2455,-21 6-2459,-5 0-4966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12.677"/>
    </inkml:context>
    <inkml:brush xml:id="br0">
      <inkml:brushProperty name="width" value="0.025" units="cm"/>
      <inkml:brushProperty name="height" value="0.025" units="cm"/>
    </inkml:brush>
  </inkml:definitions>
  <inkml:trace contextRef="#ctx0" brushRef="#br0">1 1027 16848,'0'0'1025,"68"-46"416,-4 3-192,18-12 129,25-10 544,22-8-641,19-5-448,15-1-257,13-1-320,8-1-192,4 6 0,-6 0-64,-7 8-64,-18 6-672,-23 2-353,-27 12-1730,-23 5-3523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25.437"/>
    </inkml:context>
    <inkml:brush xml:id="br0">
      <inkml:brushProperty name="width" value="0.025" units="cm"/>
      <inkml:brushProperty name="height" value="0.025" units="cm"/>
    </inkml:brush>
  </inkml:definitions>
  <inkml:trace contextRef="#ctx0" brushRef="#br0">0 254 5445,'0'0'7517,"11"-4"-6738,46-13 415,0 3 1,1 2-1,83-6 1,-58 9-986,546-39 158,-122 24 548,25 0 845,-179 24-1599,939-14 970,-916-2-1019,567-14 363,-917 28-379,-20-1 167,-16-2 264,-2 2-523,0 1 0,1 1 0,-1 0 0,-15 1 0,-30-3-6355,43-1-546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31.730"/>
    </inkml:context>
    <inkml:brush xml:id="br0">
      <inkml:brushProperty name="width" value="0.025" units="cm"/>
      <inkml:brushProperty name="height" value="0.025" units="cm"/>
    </inkml:brush>
  </inkml:definitions>
  <inkml:trace contextRef="#ctx0" brushRef="#br0">5694 612 5894,'0'0'485,"0"-8"7,0 2-272,0 1 1,0-1-1,-1 1 1,0-1 0,0 0-1,-1 1 1,1 0 0,-1-1-1,-1 1 1,1 0 0,-1 0-1,1 0 1,-1 0 0,-1 1-1,1-1 1,-1 1 0,0 0-1,0 0 1,0 0 0,-8-6-1,-13-6 135,0 1-1,-1 1 1,-1 1 0,-47-15-1,-119-24-207,69 21 181,-11-5 74,-2 7 0,-173-16 0,-396-32 477,109 11-354,459 52-486,-404-34-4,-2 39-39,406 18-8,1 6 0,0 5 0,-237 70 0,295-64-4,1 3 0,2 4 0,1 3 0,2 3 0,-130 93 0,146-87 10,2 2 0,2 2 0,2 2 0,2 3-1,3 2 1,2 2 0,-38 66 0,48-64 30,2 2-1,3 1 1,2 1-1,4 2 1,2 0-1,3 2 0,4-1 1,2 2-1,3 0 1,3 0-1,3 1 1,4-1-1,2 1 0,3-1 1,3 0-1,4-1 1,26 87-1,-12-71-29,3-2 0,4-1 1,3-2-1,4-2 0,3-1 0,3-2 0,3-3 1,4-2-1,2-2 0,115 105 0,-55-75 6,5-5 1,3-5-1,4-6 0,162 76 0,-128-82-1,4-7-1,2-8 0,217 48 1,-228-78 12,1-7 1,1-6-1,0-8 1,1-7 0,173-19-1,-134-5 4,0-8 0,-2-9 0,-2-8 0,-2-9 0,365-160 0,-423 151 53,-3-6 1,-3-6-1,-4-6 0,-4-5 1,-3-5-1,-4-5 0,-5-5 0,158-193 1,-228 245-49,-2-2 1,-2-2-1,-3-1 1,-3-2-1,-2-1 1,-2-1-1,-3-1 1,-3-1-1,-3 0 0,10-74 1,-20 92 2,-3-1-1,-1 1 1,-2-1-1,-2 1 1,-2 0 0,-2-1-1,-2 2 1,-2-1 0,-1 1-1,-3 1 1,-1 0-1,-2 1 1,-2 1 0,-2 1-1,-40-59 1,20 46 21,-3 2 0,-1 2 1,-3 2-1,-81-62 0,-233-138 568,309 211-463,-97-59 155,-339-237-106,478 323-761,1 0 0,0-1-1,0 0 1,1 0 0,-10-14 0,0-11-4348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4.960"/>
    </inkml:context>
    <inkml:brush xml:id="br0">
      <inkml:brushProperty name="width" value="0.025" units="cm"/>
      <inkml:brushProperty name="height" value="0.025" units="cm"/>
    </inkml:brush>
  </inkml:definitions>
  <inkml:trace contextRef="#ctx0" brushRef="#br0">1 0 17809,'0'0'6502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43.789"/>
    </inkml:context>
    <inkml:brush xml:id="br0">
      <inkml:brushProperty name="width" value="0.025" units="cm"/>
      <inkml:brushProperty name="height" value="0.025" units="cm"/>
    </inkml:brush>
  </inkml:definitions>
  <inkml:trace contextRef="#ctx0" brushRef="#br0">776 1 7719,'-62'15'436,"0"2"0,2 3-1,0 3 1,-106 57 0,140-65-249,1 1 1,1 1-1,0 2 1,1 0 0,1 1-1,1 2 1,1 0 0,1 1-1,1 1 1,1 0 0,1 2-1,-20 42 1,21-31-73,2 1 0,1 0-1,2 1 1,1 0 0,3 1 0,1-1-1,2 1 1,1 0 0,2 0 0,2 0-1,2 0 1,17 73 0,-14-84-107,1-1 1,2 0 0,1-1-1,1 0 1,1-1-1,1 0 1,2-1-1,0-1 1,2 0 0,0-2-1,2 0 1,0 0-1,2-2 1,0-1 0,1-1-1,1-1 1,0 0-1,31 13 1,-25-16 9,0-3 0,1 0 0,0-2 0,1-1 0,0-2 0,0-1 0,0-1 0,1-2 0,-1-1 0,1-2 0,0-1 0,-1-1 0,45-11 0,-39 5-56,-1-2 0,-1-1 0,0-2 1,0-2-1,-2 0 0,0-3 0,-1-1 0,-1-1 0,-1-2 0,0-1 0,26-28 0,-29 21 263,-1 0 1,-2-2-1,-2-1 0,0-1 1,-3-1-1,-1-1 1,-1 0-1,21-68 0,-24 51 395,-1-1 1,-4 0-1,-1-1 0,-3 0 0,-2-106 0,-5 139-460,-1 0-1,-1 0 1,-1 1-1,-1-1 0,0 1 1,-13-30-1,13 41-126,0 1 1,-1-1-1,0 1 1,0 0-1,-1 1 1,0-1-1,-1 1 1,0 1-1,-1 0 1,0 0-1,0 0 1,0 1-1,-1 0 1,-12-6-1,-1 4-49,0 0-1,0 1 1,-1 1-1,0 1 1,0 1 0,0 2-1,-1 0 1,1 2-1,-39 1 1,-25 7-662,-111 23-1,146-21 203,29-5-334,0-1 0,0-1 0,-25-1 0,48-1 561,-1 0 0,0 0 0,0 0 0,0 0 0,1 0 0,-1-1 0,0 1 0,0-1 0,1 1 0,-1-1 0,0 0 0,1 0 0,-3-1 0,-9-23-5458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5.419"/>
    </inkml:context>
    <inkml:brush xml:id="br0">
      <inkml:brushProperty name="width" value="0.025" units="cm"/>
      <inkml:brushProperty name="height" value="0.025" units="cm"/>
    </inkml:brush>
  </inkml:definitions>
  <inkml:trace contextRef="#ctx0" brushRef="#br0">0 1 14926,'0'0'4095,"1"8"-3636,29 470 1573,-27-270-6579,-4-195 68,-2-8-736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5.793"/>
    </inkml:context>
    <inkml:brush xml:id="br0">
      <inkml:brushProperty name="width" value="0.025" units="cm"/>
      <inkml:brushProperty name="height" value="0.025" units="cm"/>
    </inkml:brush>
  </inkml:definitions>
  <inkml:trace contextRef="#ctx0" brushRef="#br0">36 117 13293,'-9'27'232,"2"-1"0,1 1 1,1 0-1,-3 51 0,7-69-46,1-1 0,0 1 0,1 0 0,0-1 0,0 1 0,1-1-1,0 0 1,0 1 0,1-1 0,0 0 0,0 0 0,1-1 0,0 1 0,1-1-1,0 0 1,0 0 0,0 0 0,1 0 0,8 7 0,-11-11-75,1-1-1,-1 0 1,0 0 0,1 0 0,-1 0 0,1 0-1,-1-1 1,1 0 0,0 0 0,-1 0 0,1 0-1,0 0 1,0-1 0,0 1 0,0-1-1,0 0 1,7-1 0,-5-1 124,0 0-1,0 0 1,-1 0 0,1 0-1,0-1 1,-1 0 0,0 0 0,0-1-1,0 1 1,6-7 0,8-9 389,-1-1 1,-1-1-1,0-1 1,14-26-1,-23 36-694,24-38 94,50-81 205,-69 108-2245,16-44 0,-18 28-3189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6.593"/>
    </inkml:context>
    <inkml:brush xml:id="br0">
      <inkml:brushProperty name="width" value="0.025" units="cm"/>
      <inkml:brushProperty name="height" value="0.025" units="cm"/>
    </inkml:brush>
  </inkml:definitions>
  <inkml:trace contextRef="#ctx0" brushRef="#br0">0 1 13196,'0'0'6188,"1"12"-5569,18 202 1565,0-18-1443,-18-180-535,2 33 740,-2-46-865,-1-1 1,0 0-1,1 1 1,-1-1-1,1 0 1,0 0-1,0 0 1,0 0-1,0 0 1,0 0-1,0 0 1,0 0-1,1 0 1,-1 0-1,4 3 1,-4-5-42,0 0 0,0 1 0,-1-1 0,1 0 0,0 0 0,0 0 0,0 0 0,0 0 0,0 0 0,0 0 0,-1 0 0,1 0 0,0-1 0,0 1 0,0 0 0,0 0 0,0-1 0,-1 1 0,1-1 0,0 1 0,0-1 0,-1 1 0,1-1 0,0 1 0,-1-1 0,1 1 0,-1-1 0,2-1 0,18-23 924,-17 21-734,39-53 145,-3-1 0,-2-2 0,40-90 0,-66 120-1314,-9 9-3529,-4 17-145,-8 3-3587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6.925"/>
    </inkml:context>
    <inkml:brush xml:id="br0">
      <inkml:brushProperty name="width" value="0.025" units="cm"/>
      <inkml:brushProperty name="height" value="0.025" units="cm"/>
    </inkml:brush>
  </inkml:definitions>
  <inkml:trace contextRef="#ctx0" brushRef="#br0">0 0 3972,'0'0'14445,"0"49"-12074,6-36-321,8 0-769,4 2-577,2 0-511,6 0-129,3 0-1057,0-3-1281,-3 1-1186,-2-8-3266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7.252"/>
    </inkml:context>
    <inkml:brush xml:id="br0">
      <inkml:brushProperty name="width" value="0.025" units="cm"/>
      <inkml:brushProperty name="height" value="0.025" units="cm"/>
    </inkml:brush>
  </inkml:definitions>
  <inkml:trace contextRef="#ctx0" brushRef="#br0">123 48 3651,'0'0'11894,"-3"-8"-9272,-11-23-797,14 30-1792,0 1 0,-1-1 0,1 1 0,0-1-1,-1 1 1,1-1 0,0 1 0,-1-1 0,1 1 0,-1 0-1,1-1 1,-1 1 0,1 0 0,-1-1 0,1 1 0,-1 0 0,1 0-1,-1-1 1,1 1 0,-1 0 0,1 0 0,-1 0 0,0 0-1,1 0 1,-1 0 0,1 0 0,-1 0 0,1 0 0,-1 0-1,0 0 1,1 0 0,-1 0 0,1 0 0,-1 1 0,1-1-1,-1 0 1,1 0 0,-1 1 0,1-1 0,-1 0 0,1 1-1,-1-1 1,0 1 0,-15 17 188,15-17-200,-8 12 233,0 1 0,1-1 0,1 2 0,0-1 0,1 1-1,0 0 1,1 0 0,-5 27 0,10-42-240,0 1 1,0-1-1,0 1 1,0-1-1,0 1 1,0-1-1,0 1 1,0-1-1,0 1 1,0-1-1,1 1 1,-1-1-1,0 1 1,0-1-1,0 1 0,1-1 1,-1 1-1,0-1 1,1 1-1,-1-1 1,0 0-1,1 1 1,-1-1-1,0 1 1,1-1-1,-1 0 1,1 0-1,-1 1 0,1-1 1,-1 0-1,1 0 1,-1 1-1,1-1 1,-1 0-1,1 0 1,-1 0-1,1 0 1,-1 0-1,1 0 1,-1 0-1,1 0 1,-1 0-1,1 0 0,-1 0 1,1 0-1,-1 0 1,1 0-1,-1-1 1,1 1-1,-1 0 1,1 0-1,-1 0 1,1-1-1,-1 1 1,1-1-1,29-14 772,-11 0-493,1-1 0,25-28 0,22-19-179,-66 63-112,-1-1 0,0 1 0,1 0 1,-1-1-1,1 1 0,-1 0 0,1-1 0,-1 1 0,0 0 0,1 0 0,-1-1 1,1 1-1,-1 0 0,1 0 0,-1 0 0,1 0 0,-1 0 0,1 0 0,0 0 1,-1 0-1,1 0 0,-1 0 0,1 0 0,-1 0 0,1 0 0,-1 0 0,1 0 1,-1 0-1,1 1 0,-1-1 0,1 0 0,0 1 0,6 17 240,-5 34 264,-3-43-464,1-8-31,0 1 0,0-1 0,-1 1 0,1-1-1,0 0 1,0 1 0,1-1 0,-1 1 0,0-1 0,0 1 0,1-1 0,-1 1 0,1-1 0,-1 0 0,1 1 0,-1-1 0,1 0 0,0 1 0,0-1 0,0 0 0,1 2 0,0-3 0,0 0-1,0 0 1,0-1 0,-1 1-1,1-1 1,0 1-1,-1-1 1,1 0 0,-1 0-1,1 1 1,0-1-1,-1 0 1,0 0 0,1-1-1,-1 1 1,0 0-1,1 0 1,1-3 0,28-24-2868,-12 12-3501,32-36 1,-41 40 831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8.248"/>
    </inkml:context>
    <inkml:brush xml:id="br0">
      <inkml:brushProperty name="width" value="0.025" units="cm"/>
      <inkml:brushProperty name="height" value="0.025" units="cm"/>
    </inkml:brush>
  </inkml:definitions>
  <inkml:trace contextRef="#ctx0" brushRef="#br0">1 445 7527,'0'0'16933,"3"12"-16484,6 25-226,-5-15-166,1 0-1,1 0 0,1 0 0,2-1 0,11 22 0,-20-41-43,1-1 0,-1 0 0,1 0-1,0 0 1,-1 1 0,1-1 0,0 0-1,0 0 1,0 0 0,0 0 0,0 0-1,0-1 1,0 1 0,0 0-1,0 0 1,0-1 0,1 1 0,-1-1-1,0 1 1,0-1 0,1 1 0,-1-1-1,0 0 1,1 1 0,-1-1 0,0 0-1,2 0 1,-1-1 36,0 0-1,0 0 0,-1 0 1,1 0-1,-1 0 1,1-1-1,-1 1 1,1 0-1,-1-1 1,0 1-1,1-1 1,-1 0-1,0 1 0,0-1 1,0 0-1,0-2 1,4-6 66,-1-1-1,0 1 1,-1-1 0,0 0-1,1-15 1,-3 11 68,0 0 0,0 0 1,-2 0-1,0 0 0,-4-21 1,5 35-180,0 1 0,0-1 0,0 1 0,0-1 0,0 1 0,0-1 0,0 1 1,0 0-1,-1-1 0,1 1 0,0-1 0,0 1 0,0-1 0,0 1 1,-1 0-1,1-1 0,0 1 0,0-1 0,-1 1 0,1 0 0,0-1 0,-1 1 1,1 0-1,0 0 0,-1-1 0,1 1 0,-1 0 0,1 0 0,0-1 1,-1 1-1,1 0 0,-1 0 0,1 0 0,-1 0 0,-7 14-47,1 25-117,7-37 154,0 0 1,0 0-1,0 0 1,0-1-1,0 1 1,1 0 0,-1 0-1,1 0 1,-1-1-1,1 1 1,-1 0-1,1 0 1,0-1-1,0 1 1,0-1-1,0 1 1,0-1-1,0 1 1,0-1-1,1 1 1,-1-1-1,1 0 1,-1 0-1,2 1 1,0 0 10,0-1-1,0-1 1,0 1-1,0 0 1,0-1 0,0 1-1,1-1 1,-1 0-1,0 0 1,0 0 0,0 0-1,0-1 1,4 0 0,2-1 10,-1 0 0,0-1 0,1 0 0,-1-1 1,0 1-1,0-2 0,-1 1 0,1-1 1,10-9-1,-13 8-12,0 0 1,0 0-1,-1-1 1,0 1-1,0-1 1,-1 0-1,4-8 1,-6 12-2,0 0 1,0 0-1,0 0 1,0 0-1,0 0 1,-1 0-1,1 0 1,-1 0-1,0 0 1,0 0-1,0 0 1,0 0-1,-1 0 1,1-1-1,-1 1 1,0 0-1,0 1 1,0-1-1,0 0 1,-3-4-1,4 6-2,0 1 0,-1-1 0,1 1 0,-1-1 0,1 0 0,-1 1 0,1-1 0,-1 1 0,1-1 0,-1 1 0,0-1 1,1 1-1,-1 0 0,0-1 0,1 1 0,-1 0 0,0 0 0,1-1 0,-1 1 0,0 0 0,0 0 0,1 0 0,-1 0 0,0 0 0,0 0 0,1 0 0,-1 0 0,0 0 0,-1 1 0,-16 16 6,15-11-1,0 0 0,0-1 0,0 1 0,1 1 0,-3 10 0,4-15-1,1 0-1,0 0 1,-1-1 0,1 1-1,0 0 1,0 0-1,0 0 1,0 0-1,0-1 1,1 1-1,-1 0 1,0 0 0,1 0-1,0-1 1,-1 1-1,1 0 1,0-1-1,0 1 1,0 0-1,0-1 1,0 1-1,0-1 1,0 0 0,0 1-1,1-1 1,2 2-1,-1-2 12,1 1-1,-1-1 0,1-1 1,-1 1-1,1 0 1,0-1-1,-1 0 0,1 0 1,0 0-1,0 0 1,-1-1-1,7-1 0,-4 1-10,1-1 0,-1-1-1,0 1 1,-1-1 0,1 0-1,0-1 1,6-4 0,-8 5-155,0 0 1,0 0-1,0 0 1,0 1-1,1 0 1,-1 0-1,0 0 1,1 0-1,0 1 1,-1 0-1,1 0 1,9-1-1,-13 2 75,-1 1 1,1-1-1,-1 0 0,1 1 0,-1-1 0,1 1 1,-1-1-1,0 1 0,1-1 0,-1 1 0,1-1 0,-1 1 1,0-1-1,0 1 0,1-1 0,-1 1 0,0 0 1,0-1-1,0 1 0,1-1 0,-1 1 0,0 0 1,0-1-1,0 1 0,0 1 0,0-1-34,0 0 0,0-1 0,0 1 0,0 0 0,0 0 0,0 0 0,0 0 0,1 0 0,-1-1 0,0 1 0,1 0 0,-1 0 0,1 0 0,-1-1 0,0 1 0,1 0 0,0 0 0,-1-1 0,1 1 0,-1-1 0,1 1 0,0 0 0,0-1 0,-1 1 0,2 0 0,1-2-146,0 1 0,-1 0 1,1-1-1,-1 0 0,1 1 1,-1-1-1,1 0 0,-1 0 0,1-1 1,-1 1-1,0 0 0,0-1 1,1 1-1,-1-1 0,0 0 0,-1 0 1,1 0-1,0 0 0,0 0 0,-1 0 1,1 0-1,-1-1 0,0 1 1,0 0-1,2-5 0,3-6-778,0 0 1,-1 0-1,5-22 0,-3-7 1053,-3 0-1,-1-1 0,-6-76 0,1 29 5771,1 136-1582,0 16-2438,8 80 0,-6-125-1783,2 0 0,0 0 0,0-1 0,2 1 0,0-1 0,1 0 0,0 0 0,2-1 0,-1 1 0,15 19 0,-21-34 39,0 0 1,-1 0-1,1 0 1,0 0-1,0 0 0,0 0 1,0 0-1,0 0 1,0 0-1,0 0 0,0 0 1,0-1-1,0 1 1,0-1-1,0 1 0,1 0 1,-1-1-1,0 0 1,0 1-1,1-1 0,-1 0 1,0 0-1,0 1 0,1-1 1,-1 0-1,2-1 1,-2 1 45,1-1 1,-1 0 0,1 0 0,-1 0-1,0-1 1,0 1 0,1 0 0,-1 0 0,0-1-1,0 1 1,0 0 0,0-1 0,-1 1-1,1-1 1,0 0 0,0-2 0,3-7 208,-1-1 1,0 1 0,-1-1 0,1-16 0,-3 17-110,2-19 165,-5-59 0,-1 74-333,0 23-122,-1 25-16,5-29 135,0 0-1,1 0 0,0 0 0,-1 0 1,1 0-1,1 0 0,-1 0 0,1 0 1,-1-1-1,1 1 0,0-1 0,0 1 0,0-1 1,1 0-1,-1 0 0,1 0 0,0 0 1,0 0-1,0 0 0,0-1 0,0 1 1,1-1-1,-1 0 0,1 0 0,-1-1 0,1 1 1,0-1-1,0 1 0,0-1 0,0 0 1,6 0-1,-5 0 15,0 0 0,0-1 1,0 1-1,0-1 0,0-1 1,0 1-1,0-1 0,0 0 0,0 0 1,-1 0-1,1 0 0,0-1 1,0 0-1,-1 0 0,1 0 1,-1-1-1,0 1 0,0-1 0,0 0 1,0 0-1,0-1 0,-1 1 1,1-1-1,-1 0 0,5-6 0,-3-2 123,0 1 0,0 0-1,-1-1 1,-1 0 0,0 1-1,-1-2 1,0 1 0,0 0-1,-1-18 1,-12 55 183,8-13-297,1 1 1,0 0-1,1 0 0,1 0 0,0 0 0,2 20 0,-1-30-53,-1 0 0,0 0 1,1 0-1,0 0 0,0 0 1,0 0-1,0 0 0,0 0 0,0-1 1,1 1-1,-1-1 0,1 1 1,0-1-1,0 1 0,0-1 0,0 0 1,0 0-1,0 0 0,1 0 1,-1 0-1,1 0 0,-1-1 0,1 0 1,0 1-1,-1-1 0,1 0 1,0 0-1,0 0 0,0 0 0,0-1 1,0 1-1,0-1 0,4 0 1,-6 0-243,1 0 1,-1 0 0,1-1 0,-1 1 0,1 0 0,-1-1-1,1 0 1,-1 1 0,1-1 0,-1 0 0,0 1 0,1-1 0,-1 0-1,0 0 1,0 0 0,0 0 0,0 0 0,0-1 0,0 1-1,0 0 1,0 0 0,0-1 0,0 1 0,-1 0 0,1-1-1,-1 1 1,1-1 0,-1 1 0,1-1 0,-1 1 0,0-1-1,0 1 1,0-3 0,2-28-7267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8.595"/>
    </inkml:context>
    <inkml:brush xml:id="br0">
      <inkml:brushProperty name="width" value="0.025" units="cm"/>
      <inkml:brushProperty name="height" value="0.025" units="cm"/>
    </inkml:brush>
  </inkml:definitions>
  <inkml:trace contextRef="#ctx0" brushRef="#br0">17 0 17745,'-13'3'2786,"10"9"-159,3 5-1378,0 2-865,12-2-319,8 4-194,-1-4-2401,3-6-3011,-4-5-5478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8.939"/>
    </inkml:context>
    <inkml:brush xml:id="br0">
      <inkml:brushProperty name="width" value="0.025" units="cm"/>
      <inkml:brushProperty name="height" value="0.025" units="cm"/>
    </inkml:brush>
  </inkml:definitions>
  <inkml:trace contextRef="#ctx0" brushRef="#br0">61 513 12300,'0'0'13522,"-9"9"-13020,6-6-475,-2 2 10,1-1-1,0 1 0,0 0 0,0 0 1,0 0-1,1 0 0,0 1 1,0 0-1,0-1 0,1 1 1,-1 0-1,2 0 0,-1 0 1,1 1-1,-1 5 0,1-10-39,1 1 0,0-1 0,0 0 0,0 0 1,0 0-1,1 1 0,-1-1 0,1 0 0,-1 0 0,1 0 0,-1 0 0,1 0 0,0 0 0,0 0 0,0 0 0,1 0 0,-1 0 0,0 0 0,1-1 1,-1 1-1,1 0 0,2 1 0,-2-2 12,0 0 1,0 0 0,1-1-1,-1 1 1,0-1 0,1 1-1,-1-1 1,0 0 0,1 0-1,-1 0 1,0 0 0,1-1-1,-1 1 1,0 0 0,1-1-1,-1 0 1,0 0 0,0 1-1,1-1 1,-1 0 0,0-1-1,2 0 1,7-6-17,0 0 0,-1 0-1,0-1 1,0 0 0,-1-1 0,11-13 0,-9 9 160,0 1 1,23-19 0,-33 36 190,1 0 1,-1 0-1,0 0 0,-1 0 1,1 1-1,-1-1 0,0 0 0,0 0 1,0 7-1,0-10-194,-1 2-105,1 0 1,1 0-1,-1 0 1,0 0-1,1 0 1,-1 0-1,1 0 1,0 0-1,0 0 1,0 0 0,1-1-1,-1 1 1,0 0-1,1-1 1,0 1-1,0-1 1,0 0-1,2 3 1,-2-3-35,0-1 0,0 0 1,1 0-1,-1 0 0,0 0 1,0 0-1,0-1 0,1 1 1,-1-1-1,0 1 0,1-1 0,-1 0 1,0 0-1,1 0 0,-1 0 1,0 0-1,1 0 0,-1-1 1,0 1-1,1-1 0,-1 0 1,0 0-1,0 0 0,3-2 0,-1 2-168,-1-1-1,0-1 1,0 1-1,-1 0 0,1-1 1,0 1-1,-1-1 0,1 0 1,-1 0-1,0 0 0,0 0 1,0 0-1,-1-1 0,1 1 1,1-4-1,0-2-1831,-1 0-1,1 0 0,-1 0 1,1-16-1,-1-12-7817</inkml:trace>
  <inkml:trace contextRef="#ctx0" brushRef="#br0" timeOffset="1">300 1 15214,'0'0'13709,"66"36"-12972,-46-13-417,2 6-192,-1 7-160,-5 6-1281,-3 4-1986,-6 1-2883,-2-3-11178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8:59.331"/>
    </inkml:context>
    <inkml:brush xml:id="br0">
      <inkml:brushProperty name="width" value="0.025" units="cm"/>
      <inkml:brushProperty name="height" value="0.025" units="cm"/>
    </inkml:brush>
  </inkml:definitions>
  <inkml:trace contextRef="#ctx0" brushRef="#br0">1 12 20499,'0'0'11115,"28"1"-20020,-24-13-5540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5.304"/>
    </inkml:context>
    <inkml:brush xml:id="br0">
      <inkml:brushProperty name="width" value="0.025" units="cm"/>
      <inkml:brushProperty name="height" value="0.025" units="cm"/>
    </inkml:brush>
  </inkml:definitions>
  <inkml:trace contextRef="#ctx0" brushRef="#br0">87 1 12043,'0'0'4559,"-10"8"-3704,5-3-771,-38 36 975,40-38-1016,0 1-1,0-1 0,1 1 0,-1 0 1,1 0-1,0 0 0,0 0 0,1 0 0,-1 0 1,1 0-1,0 1 0,0-1 0,-1 7 0,3-10-37,1-1-1,-1 1 0,0 0 0,1-1 0,-1 1 0,1-1 1,-1 0-1,1 0 0,-1 1 0,1-1 0,-1 0 0,1 0 1,-1-1-1,1 1 0,1 0 0,1 0 47,80-10 99,-67 6-203,1 2-1,0 0 0,24 0 1,-41 2 76,0 0 0,0 0 1,-1 0-1,1 0 0,0 1 0,0-1 0,0 0 1,0 0-1,0 1 0,0-1 0,0 0 1,0 1-1,-1-1 0,1 1 0,0-1 0,0 1 1,0-1-1,-1 1 0,1 0 0,0-1 1,-1 1-1,1 0 0,-1 0 0,1 0 0,-1-1 1,1 1-1,0 1 0,-1 0 144,1 0 0,-1 0 1,0 1-1,0-1 0,0 0 0,0 0 0,0 0 0,0 0 0,-1 0 1,1 0-1,-2 4 0,-1 2 347,0-1-1,0 1 1,-1-1 0,0 0 0,-6 9 0,7-12-342,1-2-150,1 0 0,0 0 0,-1 0 0,0 0-1,1 0 1,-1 0 0,0 0 0,0-1 0,0 1 0,0-1-1,0 1 1,0-1 0,0 0 0,0 0 0,-1 0-1,1 0 1,0 0 0,-6 0 0,8-2-521,0-1 0,-1 0 0,1 0 0,0 0 0,0 0 0,0 0 0,0 0 0,0 0 0,1 0 0,-1 0 0,0 0 0,1 1 0,-1-1 0,1 0 0,0 0 0,1-2 0,15-22-5277,5-5-1981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3.645"/>
    </inkml:context>
    <inkml:brush xml:id="br0">
      <inkml:brushProperty name="width" value="0.025" units="cm"/>
      <inkml:brushProperty name="height" value="0.025" units="cm"/>
    </inkml:brush>
  </inkml:definitions>
  <inkml:trace contextRef="#ctx0" brushRef="#br0">35 111 6919,'4'-9'2690,"1"-1"-1665,20-42 3720,-17 13 5730,-8 56-9541,-4 69-349,-24 129 0,13-112-549,6-25-495,3 89 0,6-165-833,-2-38-8509,-10 11 1922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3.976"/>
    </inkml:context>
    <inkml:brush xml:id="br0">
      <inkml:brushProperty name="width" value="0.025" units="cm"/>
      <inkml:brushProperty name="height" value="0.025" units="cm"/>
    </inkml:brush>
  </inkml:definitions>
  <inkml:trace contextRef="#ctx0" brushRef="#br0">5 0 10378,'-1'9'3587,"-1"6"-2700,1 0 0,0 0 0,1 0 0,1 0 0,1 0 0,0 1 1,0-2-1,2 1 0,8 23 0,5 7 456,45 80 1,-58-118-1239,0 0 0,0 0 1,1 0-1,0 0 0,0-1 1,1 0-1,0 0 0,0 0 1,0-1-1,1 0 0,11 7 1,-15-10 34,1-1 1,0 1-1,0-1 1,1 0-1,-1 0 1,0 0 0,0-1-1,0 1 1,1-1-1,-1 0 1,0 0-1,0-1 1,1 1-1,-1-1 1,0 0 0,0 0-1,0 0 1,0-1-1,0 0 1,0 1-1,0-1 1,-1-1 0,1 1-1,3-3 1,14-11 158,-1-1 1,-1 0-1,0-2 0,23-29 1,59-93-594,-48 65-1497,-18 25-6205,-22 26-108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7.292"/>
    </inkml:context>
    <inkml:brush xml:id="br0">
      <inkml:brushProperty name="width" value="0.025" units="cm"/>
      <inkml:brushProperty name="height" value="0.025" units="cm"/>
    </inkml:brush>
  </inkml:definitions>
  <inkml:trace contextRef="#ctx0" brushRef="#br0">183 113 11115,'0'0'3640,"1"-8"-437,-1 4-2705,1 0-1,-1 0 0,0-1 1,-1 1-1,1 0 0,-1 0 1,0 0-1,0 0 0,0 0 1,0 0-1,-3-5 0,2 7-376,1 0 0,0 0 0,-1 1-1,1-1 1,-1 1 0,0-1 0,1 1-1,-1 0 1,0-1 0,0 1 0,0 0 0,0 0-1,0 0 1,0 1 0,0-1 0,0 0-1,0 1 1,0 0 0,-1-1 0,1 1-1,0 0 1,0 0 0,0 0 0,-1 0 0,1 0-1,0 1 1,0-1 0,-3 2 0,0-1-115,0 1 1,1 1 0,-1-1 0,1 1-1,-1-1 1,1 1 0,0 1 0,0-1-1,0 1 1,0-1 0,1 1 0,-1 0-1,1 0 1,0 1 0,-4 7 0,-1 0 12,1 1 0,1 1 0,0-1 0,-5 18-1,9-23-16,0 0-1,0 1 0,1-1 0,0 0 0,0 16 0,1-23 0,0 1 1,0-1 0,0 0-1,0 1 1,1-1 0,-1 0-1,0 0 1,1 1-1,-1-1 1,1 0 0,0 0-1,-1 0 1,1 0 0,0 0-1,0 1 1,-1-1 0,1-1-1,0 1 1,0 0 0,0 0-1,0 0 1,0 0-1,1-1 1,-1 1 0,0 0-1,0-1 1,0 1 0,1-1-1,-1 1 1,0-1 0,0 0-1,1 0 1,-1 0-1,0 1 1,1-1 0,-1 0-1,0 0 1,1-1 0,-1 1-1,0 0 1,1 0 0,-1-1-1,0 1 1,2-1 0,6-2 10,1 0 1,-1-1 0,0 0 0,0-1 0,0 0 0,-1 0 0,0-1 0,0 0 0,9-8 0,1-3 17,0-1 0,23-30-1,-41 48-29,0-1-1,0 1 0,0-1 0,0 1 0,0 0 1,0-1-1,1 1 0,-1 0 0,0 0 0,0-1 1,0 1-1,1 0 0,-1-1 0,0 1 0,0 0 1,1 0-1,-1-1 0,0 1 0,1 0 0,-1 0 1,0 0-1,1-1 0,-1 1 0,0 0 0,1 0 1,-1 0-1,0 0 0,1 0 0,-1 0 0,0 0 1,1 0-1,-1 0 0,0 0 0,1 0 0,-1 0 1,1 0-1,-1 0 0,0 0 0,1 0 0,-1 0 1,0 0-1,1 1 0,-1-1 0,0 0 0,1 0 1,-1 0-1,0 1 0,0-1 0,1 0 0,5 26-88,-6 49-49,-1-64 144,-14 191 104,10-170 154,-1 0 0,-2 0 0,-1-1 0,-16 38 1,22-62-157,-1 0 0,0 0 0,0 0 0,-1-1 0,0 0 0,0 1 0,0-2 0,-10 9 0,14-13-96,-1 0-1,1 0 1,0 0-1,0 0 1,-1 0-1,1-1 1,-1 1-1,1 0 1,-1-1-1,1 1 1,-1-1-1,1 1 1,-1-1-1,1 0 1,-1 0-1,1 0 1,-1 0 0,0 0-1,1 0 1,-1 0-1,1 0 1,-1-1-1,1 1 1,-1 0-1,1-1 1,-1 0-1,1 1 1,-1-1-1,1 0 1,0 0-1,-1 1 1,1-1-1,0 0 1,0 0 0,0-1-1,0 1 1,0 0-1,0 0 1,0 0-1,0-1 1,0 1-1,0 0 1,1-1-1,-1 1 1,0-1-1,1 1 1,-1-1-1,1-2 1,-5-9-24,1 1-1,0-1 1,1 0 0,0-1 0,1 1-1,1 0 1,0-1 0,1 1 0,0 0-1,1-1 1,1 1 0,0-1 0,0 1-1,2 0 1,-1 0 0,2 1 0,0-1-1,0 1 1,1 0 0,1 0 0,0 1-1,0 0 1,1 0 0,1 0 0,0 1-1,18-16 1,10-3 1,56-33-1,21-16-12,-101 67 22,0 0 0,-1 0 0,0-1 0,-1-1 0,18-25 0,-27 36 7,-1 0 1,0 0-1,0 0 0,0-1 0,0 1 0,0 0 1,0 0-1,-1-1 0,1 1 0,-1 0 0,1-1 1,-1 1-1,0-1 0,0 1 0,0 0 0,0-1 0,-1-4 1,0 6-2,1 0 0,-1 0-1,0 0 1,1 0 0,-1 0 0,0 0 0,0 1 0,0-1 0,0 0 0,0 0 0,1 1 0,-1-1 0,-1 1 0,1-1 0,0 1 0,0-1 0,0 1-1,0 0 1,0-1 0,0 1 0,0 0 0,0 0 0,-1 0 0,1 0 0,0 0 0,0 0 0,0 0 0,0 0 0,-1 0 0,1 1 0,0-1-1,0 0 1,0 1 0,0-1 0,-2 2 0,-4 1 16,1 0-1,0 1 1,0 0-1,0 0 1,0 1 0,0-1-1,1 1 1,0 0-1,0 1 1,0-1-1,0 1 1,1 0-1,-5 9 1,-2 5 168,0 1 0,-15 42 0,22-49-104,0-1 1,1 1-1,0 0 0,0 15 0,2-25-72,1 0 0,1 1-1,-1-1 1,0 0-1,1 0 1,0 0 0,0 1-1,2 3 1,-3-6-13,1-1-1,0 1 0,0-1 1,0 1-1,-1-1 1,1 0-1,1 0 1,-1 1-1,0-1 0,0 0 1,0 0-1,1 0 1,-1 0-1,0 0 0,1 0 1,-1-1-1,1 1 1,-1 0-1,1-1 1,-1 1-1,3-1 0,2 1-212,0 0 0,0-1 0,0 0-1,0 0 1,0-1 0,-1 1 0,1-1-1,0-1 1,0 1 0,0-1 0,-1 0-1,1 0 1,-1-1 0,1 1-1,-1-1 1,0 0 0,0-1 0,0 1-1,4-6 1,3-1-1702,-1-1 0,-1-1 0,0 0 0,0 0 1,-1-1-1,9-17 0,6-14-5409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7.627"/>
    </inkml:context>
    <inkml:brush xml:id="br0">
      <inkml:brushProperty name="width" value="0.025" units="cm"/>
      <inkml:brushProperty name="height" value="0.025" units="cm"/>
    </inkml:brush>
  </inkml:definitions>
  <inkml:trace contextRef="#ctx0" brushRef="#br0">83 1 10346,'0'0'12689,"-9"5"-11488,3-1-1059,2-2-69,0 0 0,-1 0-1,1 1 1,0-1-1,1 1 1,-1 0 0,0 0-1,1 0 1,-1 1-1,1-1 1,0 1 0,0 0-1,1 0 1,-1 0-1,1 0 1,0 1-1,0-1 1,0 0 0,1 1-1,-1-1 1,1 1-1,0 0 1,0 6 0,1-11-77,0 1 1,0-1 0,0 1 0,1 0-1,-1-1 1,0 1 0,0-1 0,1 1-1,-1-1 1,1 1 0,-1-1 0,0 1 0,1-1-1,-1 1 1,1-1 0,-1 1 0,1-1-1,-1 0 1,1 1 0,-1-1 0,1 0-1,0 0 1,-1 1 0,1-1 0,-1 0-1,1 0 1,0 0 0,-1 0 0,1 1-1,1-1 1,25 1 87,-15 0-147,1 0-201,67 9-767,-75-9 1015,1 1 0,-1-1-1,1 1 1,-1 0 0,0 0 0,0 1-1,0 0 1,0 0 0,-1 0 0,1 0-1,7 8 1,-11-10 85,0 0-1,0 1 1,0-1 0,0 1-1,0-1 1,-1 1-1,1-1 1,0 1-1,-1 0 1,1-1 0,-1 1-1,0 0 1,1-1-1,-1 1 1,0 0 0,0 0-1,0-1 1,0 1-1,-1 0 1,1-1-1,0 1 1,-1 0 0,1-1-1,-1 1 1,1 0-1,-1-1 1,0 1 0,0-1-1,0 1 1,0-1-1,0 0 1,0 1-1,0-1 1,0 0 0,0 0-1,-3 2 1,-5 5 523,1-1 0,-2 0 0,1 0 1,-12 5-1,18-10-491,-56 27 1464,55-27-1523,0-1-1,-1 1 0,1-1 0,-1 0 1,1 0-1,-1 0 0,1-1 1,-1 0-1,0 0 0,1 0 1,-10-1-1,13 0-116,1 1 0,-1-1 0,0 1 0,1-1 0,-1 1-1,1-1 1,-1 0 0,0 1 0,1-1 0,-1 0 0,1 0 0,0 1 0,-1-1 0,1 0 0,0 0 0,-1 1 0,1-1 0,0 0 0,0 0 0,0 0 0,0 0-1,0 0 1,0 1 0,0-1 0,0 0 0,0 0 0,0 0 0,0 0 0,0 1 0,0-1 0,1 0 0,-1 0 0,0 0 0,1 1 0,-1-1 0,1 0 0,-1 0 0,1 1-1,0-2 1,19-30-5250,3 9-312,5-2-2392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08.554"/>
    </inkml:context>
    <inkml:brush xml:id="br0">
      <inkml:brushProperty name="width" value="0.025" units="cm"/>
      <inkml:brushProperty name="height" value="0.025" units="cm"/>
    </inkml:brush>
  </inkml:definitions>
  <inkml:trace contextRef="#ctx0" brushRef="#br0">92 351 16047,'0'0'10015,"-8"2"-9508,4 0-470,-1-1 0,1 1 0,-1 0 0,1 1 0,0-1 0,0 1 0,0-1 0,0 1 0,1 0 0,-1 1 0,1-1-1,-1 0 1,1 1 0,0 0 0,1 0 0,-1 0 0,1 0 0,-1 0 0,1 1 0,1-1 0,-1 1 0,1-1 0,-1 1 0,0 9 0,1-12-14,0-1 0,1 1 1,-1 0-1,0 0 0,1 0 1,0 1-1,-1-1 0,1 0 1,0 0-1,0 0 0,0 0 0,0 0 1,1 0-1,-1 0 0,0 0 1,1 0-1,0 0 0,-1 0 1,1 0-1,0 0 0,0 0 1,0 0-1,0-1 0,0 1 1,1 0-1,-1-1 0,0 1 1,1-1-1,-1 1 0,1-1 0,0 0 1,1 2-1,2-2-3,-1 0 1,1 0-1,-1 0 0,1 0 0,-1-1 1,1 0-1,0 0 0,-1 0 0,1-1 0,-1 1 1,1-1-1,-1 0 0,1 0 0,5-3 1,6-3-62,-1-1-1,0 0 1,0-1 0,-1-1 0,0 0 0,0-1 0,-2-1 0,24-25-1,-13 13 253,-31 53 659,4-18-693,1-2 122,0 0 0,0 1-1,1-1 1,0 0 0,-1 13 0,3-22-290,0 1 0,0-1 0,0 1-1,0-1 1,0 1 0,0-1 0,0 1 0,1-1 0,-1 0 0,0 1 0,0-1 0,0 1 0,1-1 0,-1 0 0,0 1 0,0-1 0,1 0 0,-1 1 0,0-1 0,1 0 0,-1 1 0,0-1 0,1 0 0,-1 0 0,1 1 0,-1-1 0,0 0 0,1 0 0,-1 0 0,1 0 0,-1 1 0,1-1 0,-1 0 0,1 0 0,23-3 212,18-15-14,-11-8-254,32-24-985,-63 50 1022,0 0 0,0 0 0,1 0 0,-1-1 0,0 1 0,0 0 0,1 0 0,-1 0 0,0 0 0,0 0 0,1 0 0,-1 0 0,0 0 0,1 0 0,-1 0 0,0 0 0,0 0 0,1 0 0,-1 0 0,0 0 0,1 0 0,-1 0 0,0 0 0,0 0 0,1 0 0,-1 0 0,0 0 0,1 1 0,-1-1 0,0 0 0,0 0 0,0 0 0,1 0 0,-1 1 0,0-1 0,0 0 0,0 0 0,1 1 0,-1-1 0,0 0 0,0 0 0,0 1 0,0-1 0,0 0 0,1 1 0,2 21-120,-6 33 274,3-50-130,0-4-1,-1 1-1,1-1 1,0 0 0,0 1 0,-1-1-1,1 0 1,0 1 0,1-1 0,-1 0-1,0 1 1,0-1 0,0 0 0,1 1-1,-1-1 1,1 0 0,-1 0-1,1 1 1,-1-1 0,1 0 0,0 0-1,0 0 1,0 0 0,-1 0 0,1 0-1,0 0 1,0 0 0,0 0 0,0 0-1,0-1 1,1 1 0,-1 0 0,0-1-1,0 1 1,0-1 0,2 1 0,0-1 8,0 0 1,1 0 0,-1 0 0,0 0-1,0-1 1,0 1 0,0-1-1,0 0 1,0 0 0,0 0 0,0 0-1,0-1 1,0 1 0,3-4 0,17-11-405,39-39 1,-43 37-289,1 1 1,30-21 0,-49 38 671,-1-1-1,1 1 1,-1 0 0,0 0 0,1 0 0,-1 0 0,0 0 0,1 0 0,-1 0 0,0 0-1,1 0 1,-1 0 0,1 0 0,-1 0 0,0 0 0,1 0 0,-1 0 0,0 0 0,1 0 0,-1 0-1,0 1 1,1-1 0,-1 0 0,0 0 0,1 0 0,-1 1 0,0-1 0,1 0 0,-1 0 0,0 1-1,0-1 1,0 0 0,1 1 0,-1-1 0,0 0 0,0 1 0,0-1 0,1 0 0,-1 1 0,0-1-1,0 0 1,0 1 0,0-1 0,0 0 0,0 1 0,0-1 0,0 1 0,0-1 0,0 0 0,0 1-1,0 0 0,0 0-1,0 0 0,0 0 1,1-1-1,-1 1 0,0 0 0,1 0 1,-1 0-1,0-1 0,1 1 1,-1 0-1,1-1 0,-1 1 1,1 0-1,-1-1 0,1 1 0,0 0 1,-1-1-1,1 1 0,0-1 1,-1 0-1,1 1 0,0-1 0,0 1 1,-1-1-1,2 1 0,3-2-342,1 1 0,-1-1-1,0 0 1,0 0-1,0 0 1,0-1 0,-1 0-1,1 0 1,0 0-1,-1-1 1,1 1 0,-1-1-1,0 0 1,0 0-1,0-1 1,0 1 0,-1-1-1,1 0 1,-1 0-1,5-6 1,6-11-1882,0-1 0,19-40 1,-32 60 2117,16-36-815,-2-1-1,13-46 1,-20 53 4973,-4 3 4221,-25 144-5932,12-74-1695,-8 78 0,16-71-833,2 0 0,2 0 0,18 93 0,-25-178 142,3 21 15,0-1-1,-1 1 1,-8-30 0,3 25 216,-2 1 0,0 0 1,-2 0-1,0 1 0,0 1 1,-18-21-1,78 41 2009,-35-1-2042,0-1 1,0 0-1,0 0 1,16-4-1,10-11-2276,-36 13 1012,0-1 1,-1 0-1,1 0 0,-1 0 1,1 0-1,-1 0 1,5-7-1,7-14-15320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0.062"/>
    </inkml:context>
    <inkml:brush xml:id="br0">
      <inkml:brushProperty name="width" value="0.025" units="cm"/>
      <inkml:brushProperty name="height" value="0.025" units="cm"/>
    </inkml:brush>
  </inkml:definitions>
  <inkml:trace contextRef="#ctx0" brushRef="#br0">21 399 10410,'-1'0'397,"0"-1"1,0 1 0,0 0-1,0 0 1,0-1-1,0 1 1,0-1 0,0 1-1,0-1 1,0 1-1,0-1 1,0 0 0,0 1-1,1-1 1,-1 0-1,0 0 1,0 0-1,1 1 1,-1-1 0,1 0-1,-1 0 1,1 0-1,-1 0 1,1 0 0,-1-1-1,1 0-187,0 1 0,0-1 0,0 0 0,1 1 0,-1-1 0,0 1 0,1-1-1,-1 1 1,1-1 0,0 1 0,-1 0 0,1-1 0,0 1 0,0 0 0,1-2 0,4-4-41,0 0 0,0 1 0,1 0 0,11-8 1,-12 9-57,0 0 1,0 1 0,0 0 0,0 1-1,1-1 1,-1 1 0,1 1 0,0-1-1,0 1 1,0 0 0,0 1 0,13-2-1,-19 3-107,-1 0-1,1 0 0,0 0 0,-1 0 1,1 1-1,-1-1 0,1 0 0,-1 0 0,1 0 1,-1 1-1,1-1 0,-1 0 0,1 1 1,-1-1-1,1 0 0,-1 1 0,1-1 1,-1 1-1,0-1 0,1 1 0,-1-1 1,0 1-1,1-1 0,-1 1 0,0-1 1,0 1-1,0-1 0,1 1 0,-1-1 1,0 2-1,-1 24 295,-15 22 193,2-20-368,8-18-122,1 1 0,0-1 1,1 1-1,0 0 0,0 0 1,1 1-1,1-1 0,-3 20 1,5-31-1,0 1 1,0 0 0,0-1 0,0 1-1,0-1 1,0 1 0,0 0 0,1-1-1,-1 1 1,0-1 0,0 1 0,0 0-1,1-1 1,-1 1 0,0-1-1,0 1 1,1-1 0,-1 1 0,1-1-1,-1 1 1,0-1 0,1 1 0,-1-1-1,1 0 1,-1 1 0,1-1 0,-1 0-1,1 1 1,-1-1 0,1 0-1,-1 0 1,1 0 0,0 1 0,-1-1-1,2 0 1,26-6 337,25-24 246,-31 12-532,-1-2-1,0 0 1,-1-1-1,-2-1 1,0-1-1,-1 0 1,-1-1 0,12-28-1,-35 71-74,1 1-1,1-1 0,1 1 0,0 0 1,1 0-1,2 0 0,0 33 1,1-50 21,0-1 1,1 0 0,-1 0-1,0 1 1,1-1-1,0 0 1,-1 0 0,1 0-1,0 0 1,0 1-1,0-1 1,0-1 0,1 1-1,-1 0 1,1 0 0,-1 0-1,1-1 1,-1 1-1,1-1 1,0 1 0,3 1-1,-2-1 25,0-1 0,1 0 0,-1 0-1,0 0 1,1-1 0,-1 1 0,1-1-1,-1 0 1,1 0 0,-1 0 0,1 0 0,6-2-1,-1 0 59,-1 0-1,1 0 0,0-2 0,-1 1 1,0-1-1,0 0 0,0 0 0,0-1 1,0 0-1,7-8 0,-9 8-48,-1-1-1,0 0 1,-1-1 0,1 1-1,-1-1 1,0 0-1,-1 0 1,1 0-1,-1 0 1,2-11 0,-1 3 85,-2-1 0,0 0 1,0 0-1,-2-17 1,0 32-112,0 0 1,0-1 0,0 1 0,0 0 0,0-1 0,0 1 0,-1 0 0,1-1 0,0 1 0,-1 0 0,1-1 0,-1 1 0,0 0 0,1 0 0,-2-2 0,1 3-5,1-1 0,0 1 0,-1 0 0,1-1 0,-1 1 0,0 0 0,1 0 0,-1-1 0,1 1 1,-1 0-1,1 0 0,-1 0 0,1 0 0,-1 0 0,0 0 0,1 0 0,-1 0 0,1 0 0,-1 0 0,0 0 0,1 0 1,-1 0-1,1 0 0,-2 1 0,0 0-8,0 0-1,0 0 1,0 0 0,0 0 0,0 1 0,0-1-1,0 1 1,1 0 0,-1-1 0,1 1-1,-1 0 1,1 0 0,-1 0 0,1 0 0,-2 3-1,0 3-14,-1 1 8,0-1 0,1 1 0,0 0 0,-3 15 0,6-23 9,0 1 0,-1-1 1,1 0-1,0 0 0,0 1 1,0-1-1,0 0 0,0 1 1,0-1-1,1 0 0,-1 1 1,0-1-1,1 0 0,-1 0 1,1 1-1,-1-1 0,1 0 1,0 0-1,-1 0 0,1 0 1,0 0-1,0 0 0,0 0 1,0 0-1,0 0 0,0 0 1,0 0-1,0-1 0,0 1 1,0 0-1,0-1 0,0 1 1,1-1-1,-1 1 0,0-1 1,0 1-1,1-1 0,-1 0 1,0 0-1,3 0 0,1 1 17,0-1-1,0 1 1,0-1-1,0-1 1,0 1-1,0-1 1,0 0-1,0 0 1,0 0-1,0-1 0,0 0 1,-1 0-1,1 0 1,-1 0-1,8-6 1,-2-1-10,0 0 0,-1 0 0,0-1 0,13-20 0,-21 30-16,-1 0 1,0 0-1,0 0 1,0-1-1,0 1 0,0 0 1,0 0-1,1 0 1,-1 0-1,0 0 0,0 0 1,0 0-1,0 0 1,0 0-1,0 0 1,1 0-1,-1 0 0,0 0 1,0 0-1,0 0 1,0 0-1,0 0 0,1 0 1,-1 0-1,0 0 1,0 0-1,0 0 0,0 0 1,0 0-1,0 1 1,1-1-1,-1 0 1,0 0-1,0 0 0,0 0 1,0 0-1,0 0 1,0 0-1,0 0 0,0 1 1,1-1-1,-1 0 1,0 0-1,0 0 0,0 0 1,0 0-1,0 0 1,0 1-1,0-1 1,0 0-1,0 0 0,0 0 1,0 0-1,0 0 1,0 1-1,0-1 0,0 0 1,0 0-1,0 0 1,0 0-1,0 0 0,0 1 1,0-1-1,-1 0 1,1 0-1,3 22-210,-2 28 218,-1-48-8,0 2-42,0 0-1,1 1 1,-1-1-1,1 0 1,0 0-1,0 0 1,1 0-1,-1 0 1,4 7-1,-4-10 6,-1 0-1,1 0 0,0 0 1,-1-1-1,1 1 0,0 0 0,-1-1 1,1 1-1,0 0 0,0-1 1,0 1-1,0-1 0,-1 1 1,1-1-1,0 1 0,0-1 1,0 0-1,0 1 0,0-1 1,0 0-1,0 0 0,0 0 1,0 0-1,0 0 0,0 0 1,0 0-1,0 0 0,0 0 1,0-1-1,0 1 0,0 0 1,0 0-1,0-1 0,0 1 1,0-1-1,0 1 0,0-1 1,0 1-1,-1-1 0,1 0 1,0 1-1,0-1 0,-1 0 1,1 0-1,0 1 0,0-3 1,18-21-1190,-17 19 1067,1 1-1,0 0 1,0 0-1,0 0 1,1 1 0,-1-1-1,7-4 1,31 1-727,-29-1 610,0 0-1,-1-1 0,0 0 1,0-1-1,-1 0 1,0 0-1,-1-1 0,0-1 1,-1 0-1,0 0 1,-1 0-1,9-21 1,-5 6 727,0-1 1,-2 0 0,-1 0-1,-2-1 1,4-32 0,-16 85 551,-1 1 1,-11 23-1,-17 59-766,30-86-99,-5 16 73,-4 42 0,12-70-226,2 1 1,-1-1-1,1 1 1,0-1-1,1 1 1,0-1-1,1 1 1,0-1 0,6 18-1,-8-25 15,1 0-1,0-1 1,0 1-1,0 0 1,0 0-1,0 0 1,0-1-1,0 1 1,1 0-1,-1-1 1,1 1 0,-1-1-1,1 0 1,-1 1-1,1-1 1,0 0-1,0 0 1,-1 0-1,1 0 1,0 0-1,0-1 1,0 1-1,0-1 1,0 1 0,0-1-1,0 1 1,0-1-1,0 0 1,3 0-1,-3-1 16,0 0-1,0 1 1,0-1-1,-1 0 1,1 0-1,0 0 1,-1 0-1,1 0 1,-1-1-1,1 1 1,-1 0-1,0-1 1,1 1-1,-1-1 1,0 0-1,0 1 1,0-1 0,0 0-1,0 1 1,-1-1-1,1 0 1,0 0-1,-1 0 1,1 0-1,-1 0 1,0 1-1,0-1 1,0 0-1,0 0 1,0-3-1,-1-5-26,-1 0 1,0 0-1,0 0 0,-1 1 0,0-1 1,-1 1-1,0 0 0,0 0 0,-1 0 1,-1 0-1,1 1 0,-1 0 0,-1 0 0,1 1 1,-14-13-1,4 6 173,-1 0 1,0 0-1,0 2 1,-1 0-1,-1 1 0,-28-12 1,141 21 1765,-63 3-1901,-21 1-346,-1-2 0,1 1 0,0-1 1,-1-1-1,1 0 0,-1 0 0,1-1 0,15-5 1,-25 7 89,1-1 1,0 1 0,-1-1 0,1 1 0,0-1 0,-1 1 0,1-1 0,-1 1 0,1-1 0,-1 0 0,1 1 0,-1-1 0,1 0 0,-1 1 0,0-1 0,1 0 0,-1 1 0,0-1 0,0 0 0,0 0 0,1 0 0,-1 1 0,0-1-1,0 0 1,0 0 0,0 0 0,0 1 0,-1-2 0,1 1-283,0-14-6481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0.394"/>
    </inkml:context>
    <inkml:brush xml:id="br0">
      <inkml:brushProperty name="width" value="0.025" units="cm"/>
      <inkml:brushProperty name="height" value="0.025" units="cm"/>
    </inkml:brush>
  </inkml:definitions>
  <inkml:trace contextRef="#ctx0" brushRef="#br0">53 7 6438,'-29'-4'9545,"13"2"-6822,9 2 1280,10 0-3394,12 5-128,13 4-289,6 4-160,4 0-1634,1 2-2818,-3 0-7207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0.720"/>
    </inkml:context>
    <inkml:brush xml:id="br0">
      <inkml:brushProperty name="width" value="0.025" units="cm"/>
      <inkml:brushProperty name="height" value="0.025" units="cm"/>
    </inkml:brush>
  </inkml:definitions>
  <inkml:trace contextRef="#ctx0" brushRef="#br0">185 1 10186,'0'0'9443,"-8"0"-4873,-11 0-2849,-60 1 1169,73-1-2867,1 1-1,-1 0 1,1 0 0,-1 0-1,1 1 1,0-1 0,0 1-1,0 0 1,0 1 0,0-1 0,0 1-1,-4 4 1,8-7-57,1 0 1,0 0-1,-1 1 0,1-1 1,-1 0-1,1 1 0,0-1 1,-1 0-1,1 1 0,0-1 1,-1 0-1,1 1 1,0-1-1,-1 1 0,1-1 1,0 1-1,0-1 0,0 0 1,0 1-1,-1-1 0,1 1 1,0-1-1,0 1 0,0-1 1,0 1-1,0-1 0,0 1 1,0-1-1,0 1 1,0-1-1,0 1 0,1-1 1,-1 1-1,0-1 0,0 1 1,0-1-1,0 1 0,1-1 1,-1 0-1,0 1 0,1-1 1,-1 1-1,0-1 1,1 0-1,-1 1 0,0-1 1,1 0-1,-1 1 0,0-1 1,1 0-1,-1 0 0,1 1 1,-1-1-1,1 0 0,-1 0 1,1 0-1,-1 0 1,1 0-1,-1 0 0,1 0 1,0 0-1,32 5-992,-3-5 101,50 5-564,-75-5 1630,0 1-1,1 0 1,-1 1-1,0-1 1,0 1-1,-1 0 1,1 0-1,0 0 1,-1 1-1,1 0 0,-1-1 1,5 5-1,-8-5-54,0-1 0,0 0-1,0 0 1,0 1-1,0-1 1,-1 0 0,1 1-1,0-1 1,-1 1 0,1-1-1,-1 1 1,0-1-1,1 1 1,-1-1 0,0 1-1,0-1 1,0 1-1,0-1 1,0 1 0,0 0-1,0-1 1,-1 1-1,1-1 1,-1 1 0,1-1-1,-1 1 1,1-1 0,-1 0-1,0 1 1,0-1-1,0 0 1,0 1 0,0-1-1,0 0 1,0 0-1,0 0 1,0 0 0,0 0-1,-3 2 1,-5 4 173,-1 0 1,1 0-1,-20 9 0,29-16-247,-53 23-7,50-22-398,1-1-1,-1 1 1,1-1 0,-1 1 0,1-1-1,-1 0 1,1 0 0,-1 0 0,1 0 0,-1-1-1,-4 0 1,4-7-6258,2-10-5713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1.052"/>
    </inkml:context>
    <inkml:brush xml:id="br0">
      <inkml:brushProperty name="width" value="0.025" units="cm"/>
      <inkml:brushProperty name="height" value="0.025" units="cm"/>
    </inkml:brush>
  </inkml:definitions>
  <inkml:trace contextRef="#ctx0" brushRef="#br0">88 316 10762,'0'0'11654,"-9"10"-10074,-3 2-1148,1 2 0,0-1 0,-10 18 0,18-27-284,0 1 0,0 0 0,1 0 0,-1 0 1,1 0-1,0 0 0,1 0 0,0 1 0,-1-1 0,2 0 0,-1 1 0,1-1 0,-1 1 0,1-1 0,1 1 0,-1-1 0,2 6 1,-1-8-137,1-1 1,-1 0 0,0 0 0,1 0 0,-1 0 0,1 0 0,0 0 0,0 0 0,0-1-1,0 1 1,0-1 0,0 1 0,0-1 0,0 0 0,0 1 0,1-1 0,-1 0 0,1-1-1,-1 1 1,1 0 0,-1-1 0,1 1 0,-1-1 0,1 0 0,-1 0 0,1 0 0,-1 0-1,5-1 1,1 1 15,0-1-1,0 0 0,0-1 0,0 0 1,0 0-1,-1 0 0,1-1 1,7-4-1,-5 1-19,-1-1 0,0-1-1,0 1 1,-1-1 0,0 0 0,-1-1 0,1 0 0,-2 0 0,1-1 0,-1 0-1,-1 0 1,0 0 0,0-1 0,-1 1 0,0-1 0,-1 0 0,2-14 0,1-5 6,-3 1 1,0-1-1,-2 0 1,-1-1 0,-5-42-1,4 65-10,0-1 0,-1 1 0,0 0 0,-1 0 0,0 0 0,0 1 0,0-1 0,-7-10 0,9 16-8,0 1-1,-1-1 1,1 0 0,0 1 0,-1-1-1,1 1 1,0 0 0,-1-1 0,0 1-1,1 0 1,-1 0 0,0 0 0,0 0-1,1 0 1,-1 0 0,0 1 0,0-1-1,0 0 1,0 1 0,0 0 0,0-1-1,0 1 1,0 0 0,0 0 0,0 0-1,0 0 1,0 1 0,0-1 0,0 1-1,0-1 1,0 1 0,0-1 0,0 1-1,0 0 1,0 0 0,0 0 0,1 0-1,-1 0 1,0 1 0,-2 1 0,-10 11 20,0 1 0,1 0 0,0 1 0,1 0 0,1 1 0,1 0 0,0 1 0,1 0 0,1 0 0,-11 39 0,16-49 46,1 0 1,1 0 0,-1 1-1,1-1 1,0 11 0,1-17-58,0-1 1,1 1 0,-1 0-1,0-1 1,1 1-1,-1 0 1,0-1 0,1 1-1,0-1 1,-1 1-1,1-1 1,0 0-1,0 1 1,0-1 0,0 1-1,0-1 1,0 0-1,0 0 1,0 0 0,1 0-1,-1 0 1,0 0-1,1 0 1,-1 0 0,1 0-1,-1-1 1,1 1-1,-1 0 1,1-1-1,-1 0 1,1 1 0,2-1-1,19 2-200,-1-1 0,0-1 0,41-6 0,27 0-2399,-88 7 2594,0-1 0,0 0-1,-1 1 1,1-1-1,0 1 1,0 0-1,-1 0 1,1 0 0,-1 0-1,1 0 1,-1 0-1,1 0 1,-1 0-1,1 0 1,-1 1 0,0-1-1,0 0 1,0 1-1,0-1 1,0 1-1,0 0 1,0-1 0,0 1-1,-1 0 1,1-1-1,0 1 1,-1 0-1,0 0 1,1 0 0,-1-1-1,0 1 1,0 3-1,1 11 164,0 0 0,-3 31 0,1-22-307,1-23-56,0 0-1,0-1 0,0 1 1,0 0-1,0-1 1,0 1-1,1 0 0,-1-1 1,1 1-1,-1 0 0,1-1 1,0 1-1,0-1 1,-1 1-1,1-1 0,0 0 1,0 1-1,2 1 1,-2-3-80,0 1 0,0-1 0,1 0 0,-1 1 0,0-1 0,0 0 0,0 0 0,0 0 0,0 0 0,0 0 0,1 0 0,-1 0 0,0 0 0,0 0 0,0-1 0,0 1 0,0-1 0,0 1 0,0 0 0,0-1 0,0 0 0,0 1 0,0-1 0,0 1 0,0-1 0,0 0 0,0 0 0,-1 0 0,1 1 0,1-3 0,18-18-4925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1.843"/>
    </inkml:context>
    <inkml:brush xml:id="br0">
      <inkml:brushProperty name="width" value="0.025" units="cm"/>
      <inkml:brushProperty name="height" value="0.025" units="cm"/>
    </inkml:brush>
  </inkml:definitions>
  <inkml:trace contextRef="#ctx0" brushRef="#br0">56 362 10218,'0'-7'6331,"2"-2"-4530,-1 6-1310,0 1 1,0-1-1,-1 0 1,1 0-1,-1 0 0,0 0 1,0 0-1,0 0 1,0 0-1,0 0 0,-1 0 1,0-3-1,1 6-399,0-1 0,0 1 1,0 0-1,0-1 0,0 1 0,-1 0 0,1-1 1,0 1-1,0 0 0,0 0 0,0-1 0,-1 1 1,1 0-1,0-1 0,0 1 0,-1 0 0,1 0 1,0 0-1,0-1 0,-1 1 0,1 0 0,0 0 1,-1 0-1,1 0 0,0-1 0,-1 1 0,1 0 1,0 0-1,-1 0 0,1 0 0,0 0 0,-1 0 1,1 0-1,0 0 0,-1 0 0,0 0 0,-12 9 970,-7 18-810,17-22-186,0 0 1,1 1 0,0 0 0,0-1-1,1 1 1,0 0 0,0 0 0,0 0 0,1-1-1,0 11 1,0-15-60,0 1 0,0 0-1,1-1 1,-1 1 0,1 0 0,-1-1-1,1 1 1,0-1 0,0 1-1,0-1 1,0 1 0,0-1 0,0 0-1,0 1 1,0-1 0,0 0-1,1 0 1,-1 0 0,0 0 0,1 0-1,-1 0 1,1 0 0,-1 0 0,1-1-1,-1 1 1,1 0 0,0-1-1,-1 1 1,1-1 0,0 0 0,-1 0-1,1 0 1,0 0 0,0 0 0,-1 0-1,1 0 1,0 0 0,-1-1-1,3 0 1,2 0-35,-1-1 1,0 1-1,0-2 0,-1 1 1,1 0-1,0-1 0,-1 0 0,1 0 1,-1 0-1,0-1 0,0 1 0,0-1 1,0 0-1,-1 0 0,0 0 1,0-1-1,5-8 0,-3 5-9,0-1 1,-1 1-1,0-1 1,-1 1-1,0-1 1,0 0-1,-1 0 0,0-1 1,0-13-1,-2 23 37,0 0 0,0 0-1,0 0 1,1 0-1,-1 0 1,0 0-1,0 0 1,0-1 0,0 1-1,0 0 1,0 0-1,0 0 1,0 0 0,0 0-1,0 0 1,0 0-1,0 0 1,0-1 0,0 1-1,0 0 1,0 0-1,0 0 1,0 0 0,0 0-1,0 0 1,-1 0-1,1 0 1,0 0 0,0-1-1,0 1 1,0 0-1,0 0 1,0 0 0,0 0-1,0 0 1,0 0-1,0 0 1,0 0-1,0 0 1,-1 0 0,1 0-1,0 0 1,0 0-1,0 0 1,0 0 0,0 0-1,0 0 1,0 0-1,0 0 1,0 0 0,-1 0-1,1 0 1,0 0-1,0 0 1,0 0 0,0 0-1,0 0 1,0 0-1,0 0 1,0 0 0,0 0-1,-1 0 1,1 0-1,0 0 1,0 0 0,0 0-1,0 0 1,0 0-1,-8 10-37,-6 13 40,-9 42 119,21-61-89,1 1 0,0 0 0,0 0 1,1-1-1,-1 1 0,1 0 0,0 0 0,0 0 1,1 0-1,-1-1 0,3 10 0,-2-13-23,0 0 0,-1 0 0,1 0 0,0 0 0,0-1 0,-1 1 0,1 0 0,0 0 0,0-1 0,0 1 0,0-1 0,0 1-1,0-1 1,0 1 0,0-1 0,0 0 0,0 1 0,0-1 0,0 0 0,1 0 0,-1 0 0,0 0 0,0 0 0,0 0 0,0 0 0,0 0-1,0 0 1,0 0 0,0-1 0,1 1 0,-1 0 0,0-1 0,0 1 0,0-1 0,1 0 0,36-23 177,-21 5-180,0 0 0,-2-2 1,0 0-1,-1 0 0,-1-1 1,13-31-1,-10 15-92,-2-1 0,-1-1 0,8-44 1,-65 157-124,12-5 398,-27 86-1,49-122-123,1 1 1,2 0-1,1 0 0,2 1 1,0 37-1,3-66-78,1 1 0,1-1 1,-1 0-1,1 0 0,0 0 0,2 8 0,-2-12 8,-1 0 1,0 0-1,1 0 0,0 0 0,-1-1 0,1 1 0,0 0 0,-1 0 1,1-1-1,0 1 0,0 0 0,-1-1 0,1 1 0,0-1 1,0 1-1,0-1 0,0 1 0,0-1 0,0 0 0,0 1 0,0-1 1,0 0-1,0 0 0,0 0 0,0 0 0,0 0 0,0 0 0,0 0 1,0 0-1,0 0 0,0 0 0,0-1 0,0 1 0,0 0 1,0-1-1,0 1 0,0 0 0,0-1 0,0 1 0,-1-1 0,3-1 1,5-5 13,-1 0 1,1 0 0,-1-1 0,-1 0 0,1 0 0,-2-1 0,1 0 0,-1 0 0,8-18 0,-7 14 24,56-115 17,84-255-1,-164 470-215,-1-14 261,4 1 0,3 0 0,3 1 0,1 82 0,10-141-59,4-23-243,3-27-575,-9 21 554,0 0 1,-1-1-1,0 1 0,-1 0 0,-1 0 0,0 0 0,-1 0 1,0 0-1,-1 1 0,-8-16 0,0 4 580,-2 1 0,0 0-1,-2 1 1,-19-20 0,35 42-327,1 0 0,0 0 0,0 0-1,0-1 1,0 1 0,0 0 0,0 0 0,-1 0 0,1 0 0,0 0 0,0 0 0,0-1 0,0 1 0,0 0-1,0 0 1,0 0 0,0 0 0,0 0 0,0-1 0,-1 1 0,1 0 0,0 0 0,0 0 0,0 0-1,0-1 1,0 1 0,0 0 0,0 0 0,0 0 0,0 0 0,1-1 0,-1 1 0,0 0 0,0 0 0,0 0-1,0 0 1,0-1 0,0 1 0,0 0 0,0 0 0,0 0 0,0 0 0,0 0 0,1 0 0,-1-1 0,0 1-1,0 0 1,0 0 0,0 0 0,0 0 0,1 0 0,-1 0 0,0 0 0,0 0 0,0 0 0,0 0 0,1 0-1,-1 0 1,0 0 0,0 0 0,0-1 0,1 2 0,19-1 240,25 7-571,-44-7 329,71 8-2385,-22-9-4326,-9-1-5725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5.679"/>
    </inkml:context>
    <inkml:brush xml:id="br0">
      <inkml:brushProperty name="width" value="0.025" units="cm"/>
      <inkml:brushProperty name="height" value="0.025" units="cm"/>
    </inkml:brush>
  </inkml:definitions>
  <inkml:trace contextRef="#ctx0" brushRef="#br0">96 211 12300,'0'0'3315,"-6"7"-1094,-4 7-1748,-43 60 2020,49-69-2287,1 0 0,0 1 0,0 0-1,1-1 1,-1 1 0,1 0 0,0 0 0,1 1 0,0-1 0,0 0-1,0 1 1,0 6 0,2-12-204,-1 0 0,1 0-1,-1-1 1,1 1 0,-1 0-1,1 0 1,-1 0 0,1-1-1,0 1 1,-1 0 0,1-1-1,0 1 1,0 0 0,-1-1 0,1 1-1,0-1 1,0 1 0,0-1-1,0 0 1,0 1 0,0-1-1,-1 0 1,1 0 0,0 0-1,0 1 1,0-1 0,0 0 0,0 0-1,0 0 1,0-1 0,0 1-1,0 0 1,0 0 0,0 0-1,0-1 1,0 1 0,0 0-1,1-2 1,39-15 220,-30 7-186,-1 0 0,1 0 0,-2-1 0,1 0-1,-1-1 1,-1 0 0,0 0 0,-1-1 0,0 0-1,-1 0 1,7-25 0,-6 13 25,-1 1 0,-1-1 0,-1 0 0,-2-1 0,-1-48 0,0 74-56,-1-1-1,0 1 1,0-1 0,0 0-1,0 1 1,0-1 0,0 0 0,0 1-1,0-1 1,0 1 0,0-1-1,0 0 1,0 1 0,0-1 0,0 0-1,-1 1 1,1-1 0,0 1-1,0-1 1,-1 0 0,1 1-1,0-1 1,-1 1 0,1-1 0,-1 1-1,1-1 1,0 1 0,-1 0-1,1-1 1,-1 1 0,1 0 0,-1-1-1,0 1 1,1 0 0,-1-1-1,1 1 1,-1 0 0,0 0 0,1 0-1,-1 0 1,1-1 0,-1 1-1,0 0 1,1 0 0,-1 0 0,0 0-1,1 0 1,-1 1 0,1-1-1,-1 0 1,0 0 0,0 1-1,-2 0 12,1 0 0,0 1 0,-1-1-1,1 1 1,0 0 0,0 0-1,0 0 1,0 0 0,0 0-1,0 0 1,-1 3 0,-12 20 132,2 0 0,-15 39-1,24-52-102,0-1-1,1 1 1,0 0-1,0 0 0,2 0 1,-1 0-1,2 0 1,0 19-1,1-29-44,-1 0 0,1 0 0,0 0 0,-1 0 0,1 0 1,0 0-1,0-1 0,0 1 0,0 0 0,1-1 0,-1 1 0,0 0 0,1-1 0,-1 0 0,1 1 0,-1-1 0,1 0 0,0 0 1,-1 1-1,1-1 0,4 1 0,52 15-2235,-50-15 824,0 0-1,0 0 1,0 0 0,-1 1-1,1 0 1,7 5-1,-6-2-2212,-3 0-236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2.597"/>
    </inkml:context>
    <inkml:brush xml:id="br0">
      <inkml:brushProperty name="width" value="0.025" units="cm"/>
      <inkml:brushProperty name="height" value="0.025" units="cm"/>
    </inkml:brush>
  </inkml:definitions>
  <inkml:trace contextRef="#ctx0" brushRef="#br0">97 4 14157,'-1'-3'7680,"-4"9"-3278,-11 27-2309,-15 48-2874,21-54 904,2 1-1,0-1 0,2 2 0,1-1 0,2 0 0,0 1 0,2 32 0,1-59-103,0 0-1,0 0 0,1 0 0,-1-1 1,0 1-1,1 0 0,0 0 0,-1-1 0,1 1 1,0-1-1,0 1 0,0 0 0,0-1 1,0 0-1,0 1 0,0-1 0,0 1 1,1-1-1,-1 0 0,0 0 0,1 0 1,-1 0-1,1 0 0,-1 0 0,1 0 1,0-1-1,-1 1 0,1 0 0,0-1 0,-1 1 1,1-1-1,0 0 0,0 0 0,0 0 1,-1 0-1,1 0 0,0 0 0,0 0 1,0 0-1,2-1 0,3-1 66,0 1 0,0-1-1,0 0 1,0-1 0,0 0 0,0 0-1,-1 0 1,0-1 0,7-4 0,2-5-55,0 0 1,-1-1-1,-1-1 0,0 0 1,-1-1-1,-1 0 0,0-1 1,-1 0-1,11-28 0,-33 75-230,3-11 187,1 0 1,1 0-1,0 0 0,2 1 0,0 0 0,1 1 0,2-1 1,-2 29-1,4-48 26,1 0 1,-1 0 0,0 0-1,0 0 1,1 0 0,-1 0-1,0 0 1,1 0 0,-1 0-1,1 0 1,-1 0 0,1 0-1,0-1 1,-1 1 0,1 0-1,0 0 1,-1-1 0,1 1-1,0 0 1,0-1 0,0 1-1,0 0 1,0-1 0,0 1-1,0-1 1,0 0 0,0 1-1,0-1 1,0 0 0,0 0-1,0 1 1,0-1 0,0 0-1,0 0 1,0 0 0,0 0 0,0 0-1,0-1 1,0 1 0,0 0-1,0 0 1,0-1 0,0 1-1,0-1 1,0 1 0,1-1-1,4-1 2,0 0-1,-1-1 1,1 1 0,-1-1-1,0 0 1,1 0 0,4-5-1,-6 4-301,0-1 0,0 1 0,0-1-1,-1 0 1,0 0 0,0 0-1,0 0 1,-1-1 0,4-11-1,-3 9-954,-1-1 0,-1 0 0,0 0 0,0 0 0,0 0 0,-2-10 0,-3-28-8510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2.927"/>
    </inkml:context>
    <inkml:brush xml:id="br0">
      <inkml:brushProperty name="width" value="0.025" units="cm"/>
      <inkml:brushProperty name="height" value="0.025" units="cm"/>
    </inkml:brush>
  </inkml:definitions>
  <inkml:trace contextRef="#ctx0" brushRef="#br0">0 0 17585,'0'0'7623,"11"51"-7431,16-42-96,3-2-2242,2 1-1858,6 0-3971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3.257"/>
    </inkml:context>
    <inkml:brush xml:id="br0">
      <inkml:brushProperty name="width" value="0.025" units="cm"/>
      <inkml:brushProperty name="height" value="0.025" units="cm"/>
    </inkml:brush>
  </inkml:definitions>
  <inkml:trace contextRef="#ctx0" brushRef="#br0">84 365 16912,'-7'7'2594,"-2"2"-1950,1 0 0,1 1 0,0-1-1,0 2 1,1-1 0,0 0 0,1 1-1,0 0 1,0 1 0,2-1-1,-6 24 1,9-34-629,0 0-1,0 0 1,0 0-1,0 0 1,1 0 0,-1 0-1,0 0 1,1 0-1,-1 0 1,0-1-1,1 1 1,-1 0 0,1 0-1,-1 0 1,1 0-1,0 0 1,-1-1-1,1 1 1,0 0 0,0 0-1,-1-1 1,1 1-1,0-1 1,0 1-1,0-1 1,0 1 0,0-1-1,0 1 1,0-1-1,0 0 1,0 0-1,0 1 1,0-1 0,0 0-1,0 0 1,0 0-1,0 0 1,0 0-1,0 0 1,0 0 0,0-1-1,0 1 1,0 0-1,0 0 1,0-1-1,1 0 1,3 0 32,0 0 1,-1-1-1,1 1 0,0-1 0,-1 0 1,1-1-1,-1 1 0,7-5 0,1-6 9,-1 0-1,-1 0 0,0-1 0,-1 0 0,-1-1 0,0 1 0,0-2 0,-2 1 1,0-1-1,-1 0 0,0 0 0,-2-1 0,4-23 0,-1-22 69,-2 0-1,-5-73 1,1 134-121,0 0-1,0-1 1,0 1 0,0 0-1,0 0 1,0-1 0,0 1-1,0 0 1,0 0 0,-1 0-1,1-1 1,0 1 0,-1 0 0,1 0-1,-1 0 1,1 0 0,-1 0-1,0 0 1,0 0 0,1 0-1,-1 0 1,0 0 0,-1-1-1,1 2 2,-1 0 0,1 0 0,0 0 0,0 0-1,0 0 1,0 1 0,0-1 0,0 1 0,0-1-1,0 1 1,0-1 0,0 1 0,0-1 0,0 1-1,0 0 1,0-1 0,0 1 0,1 0 0,-1 0 0,-1 1-1,-43 61 118,39-53-114,-20 26 33,17-25-13,0 0 1,1 1-1,1-1 1,0 1-1,0 1 1,1-1-1,1 1 0,0 0 1,0 1-1,-2 15 1,7-28-27,0 0 1,1 0-1,-1 1 1,0-1-1,1 0 0,-1 0 1,0 1-1,1-1 1,-1 0-1,1 0 0,0 0 1,-1 0-1,1 0 1,0 0-1,0 0 1,0 0-1,0 0 0,-1 0 1,1-1-1,0 1 1,1 0-1,-1 0 1,0-1-1,0 1 0,2 0 1,37 12 39,-29-10-60,11 3-193,-5-2-71,0 1 0,-1 1-1,0 0 1,25 13 0,-37-16 249,-1-1 0,1 1 0,-1 0-1,1 0 1,-1 0 0,0 0 0,0 0 0,0 1 0,0-1 0,-1 1-1,1 0 1,-1 0 0,0 0 0,0 0 0,-1 0 0,1 1-1,-1-1 1,0 0 0,0 1 0,0-1 0,-1 1 0,1 7 0,-1 45-577,0-33-9322,0-29 2406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3.631"/>
    </inkml:context>
    <inkml:brush xml:id="br0">
      <inkml:brushProperty name="width" value="0.025" units="cm"/>
      <inkml:brushProperty name="height" value="0.025" units="cm"/>
    </inkml:brush>
  </inkml:definitions>
  <inkml:trace contextRef="#ctx0" brushRef="#br0">13 134 15150,'0'0'3171,"10"-3"-160,0 1-2473,78-27 4130,-82 26-4375,1 0-1,-1 0 1,0 0 0,0-1 0,0 1-1,-1-2 1,1 1 0,-1-1-1,0 1 1,0-1 0,-1-1 0,6-6-1,-10 12-273,1-1 0,0 0 0,-1 0 0,1 0 0,-1 1 0,1-1 0,-1 0 0,1 0 0,-1 0 0,0 0 1,1 0-1,-1 0 0,0 0 0,0 0 0,0 0 0,0 0 0,0 0 0,0 0 0,0 0 0,0 0 0,0 0 0,0 0 0,0 0 0,-1 0 0,1 0 0,0 0 0,-1 0 0,1 0 0,-1 0 0,1 1 0,-1-1 0,1 0 0,-1 0 0,0 0 0,1 1 0,-1-1 0,0 0 0,0 1 0,1-1 0,-1 0 0,0 1 0,0-1 0,0 1 0,0 0 0,0-1 0,0 1 0,0 0 0,0-1 0,0 1 0,0 0 0,0 0 0,0 0 0,0 0 0,0 0 0,0 0 0,-1 0 0,-5 0 72,1 0 1,-1 0-1,0 1 1,1 0-1,-1 0 1,1 0-1,-10 4 0,8-1-93,0 1 0,0 0 0,0 0 0,1 1 0,0 0-1,0 0 1,0 1 0,1-1 0,0 1 0,-7 11-1,9-13 3,1 0 0,0 0-1,0 0 1,0 0-1,1 1 1,0-1-1,0 1 1,0 0-1,0-1 1,1 1-1,0 0 1,0 0 0,1 0-1,0 0 1,0 0-1,0 0 1,2 7-1,-1-10 6,1 0 0,0 0 0,0 0 0,0 0 0,0 0 0,0-1 0,1 1 0,-1-1 0,1 1 0,0-1 0,0 0 0,0 0 0,0 0 0,0-1 0,0 1 0,0-1 0,0 1 0,1-1 0,-1 0 0,0 0 0,1-1 0,3 1 0,13 3-171,1-1 1,27 0-1,-43-3 52,4 0-206,7 1-2200,0-1 0,30-3 0,-6-10-7585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4.043"/>
    </inkml:context>
    <inkml:brush xml:id="br0">
      <inkml:brushProperty name="width" value="0.025" units="cm"/>
      <inkml:brushProperty name="height" value="0.025" units="cm"/>
    </inkml:brush>
  </inkml:definitions>
  <inkml:trace contextRef="#ctx0" brushRef="#br0">6 1 9513,'0'0'8040,"-5"50"-5478,5-15-544,0 4-577,0 3-544,9-1-545,-2-2-287,2-5-65,0-5-737,-6-3-1057,-3-6-1057,-3-4-2209,-17-4-3524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4.399"/>
    </inkml:context>
    <inkml:brush xml:id="br0">
      <inkml:brushProperty name="width" value="0.025" units="cm"/>
      <inkml:brushProperty name="height" value="0.025" units="cm"/>
    </inkml:brush>
  </inkml:definitions>
  <inkml:trace contextRef="#ctx0" brushRef="#br0">1 316 11883,'0'-15'1280,"0"0"-1,1 0 0,1 0 1,1 0-1,5-20 0,-5 27-887,1-1 0,0 1-1,0-1 1,1 1 0,0 0-1,0 1 1,1-1 0,0 1 0,0 0-1,8-6 1,2 0-208,1 1-1,0 0 1,0 1-1,1 1 1,1 1-1,0 0 1,0 1 0,0 2-1,1 0 1,0 0-1,0 2 1,1 1-1,-1 0 1,1 2 0,-1 0-1,1 1 1,35 6-1,-54-6-173,1 0-1,0 1 0,0-1 1,-1 1-1,1 0 0,-1 0 1,1 0-1,-1 0 0,1 0 1,-1 1-1,1-1 0,-1 1 1,0-1-1,0 1 0,0 0 1,0 0-1,0 0 1,0 0-1,0 0 0,-1 0 1,1 1-1,-1-1 0,0 0 1,0 1-1,0 0 0,0-1 1,0 1-1,0-1 0,0 1 1,-1 0-1,0 0 0,1-1 1,-1 1-1,0 0 0,0-1 1,-1 1-1,1 0 0,0 0 1,-1-1-1,0 1 0,1 0 1,-3 3-1,-2 7 79,-1 0 1,0 0-1,0-1 0,-2 1 0,0-1 1,-16 19-1,-67 63 497,61-66-801,1 2-1,-29 39 1,58-69 142,0 0 0,0 0 1,0 0-1,0 0 0,1 0 1,-1 0-1,0 0 0,0 0 0,0 0 1,0 0-1,0 0 0,0 0 0,0 0 1,1 0-1,-1 1 0,0-1 1,0 0-1,0 0 0,0 0 0,0 0 1,0 0-1,0 0 0,0 0 0,0 0 1,0 0-1,0 0 0,1 1 1,-1-1-1,0 0 0,0 0 0,0 0 1,0 0-1,0 0 0,0 0 0,0 0 1,0 1-1,0-1 0,0 0 1,0 0-1,0 0 0,0 0 0,0 0 1,0 0-1,0 0 0,0 1 0,0-1 1,-1 0-1,1 0 0,0 0 1,0 0-1,0 0 0,0 0 0,0 0 1,0 0-1,0 1 0,0-1 0,0 0 1,0 0-1,0 0 0,-1 0 1,1 0-1,0 0 0,0 0 0,0 0 1,15-6-1968,19-14-986,3-10-1959,2-3-1506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4.929"/>
    </inkml:context>
    <inkml:brush xml:id="br0">
      <inkml:brushProperty name="width" value="0.025" units="cm"/>
      <inkml:brushProperty name="height" value="0.025" units="cm"/>
    </inkml:brush>
  </inkml:definitions>
  <inkml:trace contextRef="#ctx0" brushRef="#br0">18 15 13581,'0'0'6865,"0"11"-4569,-16 258 3010,16-268-5301,0-1 1,-1 0 0,1 1-1,0-1 1,0 1-1,0-1 1,0 1-1,0-1 1,0 1 0,0-1-1,0 1 1,0-1-1,0 1 1,0-1-1,0 1 1,0-1 0,0 1-1,0-1 1,0 1-1,1-1 1,-1 0-1,0 1 1,0-1 0,0 1-1,1-1 1,-1 0-1,0 1 1,1-1 0,-1 1-1,0-1 1,1 0-1,-1 1 1,1-1-1,-1 0 1,0 0 0,1 1-1,-1-1 1,1 0-1,-1 0 1,1 0-1,-1 0 1,1 0 0,-1 1-1,1-1 1,-1 0-1,1 0 1,-1 0-1,0 0 1,1 0 0,-1 0-1,1-1 1,-1 1-1,1 0 1,-1 0-1,1 0 1,-1 0 0,1 0-1,-1-1 1,1 1-1,-1 0 1,0 0-1,1-1 1,-1 1 0,0 0-1,1-2 1,2 0 34,0 0 1,-1 0-1,0 0 0,1-1 1,-1 1-1,0-1 0,0 1 1,2-6-1,1-9-19,-1 1 0,-1-1 0,-1 0-1,0 0 1,-1 0 0,-1 0 0,-1-1 0,0 1 0,-7-29-1,-1 23-99,5 39-145,3 41 106,2-55 128,-1 0 0,0 0 1,0 0-1,1 0 0,-1 0 0,1 1 1,0-1-1,-1 0 0,1 0 0,0 0 1,0-1-1,1 1 0,-1 0 1,0 0-1,0-1 0,1 1 0,-1 0 1,1-1-1,0 0 0,-1 1 0,1-1 1,0 0-1,0 0 0,0 0 1,0 0-1,0 0 0,0 0 0,0 0 1,0-1-1,0 1 0,0-1 0,0 0 1,0 1-1,1-1 0,-1 0 1,0 0-1,0-1 0,3 1 0,2-1 71,0 0-1,0 0 1,0-1-1,-1 0 1,1 0 0,0-1-1,-1 0 1,0 0-1,0 0 1,11-8-1,-4 0-46,0 0 1,-1-1-1,15-19 0,-23 26-12,0 0 1,-1 0-1,0 0 0,0-1 1,0 1-1,0-1 0,-1 0 1,0 1-1,-1-1 0,1 0 1,-1 0-1,1-11 0,-20 43-43,15-17 17,-25 73 202,26-75-143,1 0-1,0 0 1,0 0 0,0 1 0,1-1 0,0 0 0,0 0-1,1 0 1,3 14 0,-4-20-43,1 0-1,0 0 1,-1 0-1,1 0 1,0 0-1,0 0 1,0 0-1,-1 0 1,1-1-1,0 1 1,0 0 0,0-1-1,1 1 1,-1-1-1,0 1 1,0-1-1,0 1 1,0-1-1,0 0 1,1 0 0,-1 1-1,0-1 1,0 0-1,0 0 1,1 0-1,-1 0 1,0 0-1,0-1 1,0 1-1,1 0 1,-1-1 0,0 1-1,0 0 1,2-2-1,39-18 338,-27 6-332,-2 0 0,1-1 0,-2-1 0,0 0 0,0-1 0,-2 0 0,0 0 0,-1-1 0,10-28 1,-27 150-648,3-8-2707,5-96 3196,0 0 1,0 0-1,0 0 0,0 0 1,0-1-1,1 1 0,-1 0 1,0 0-1,0 0 1,0 0-1,0 0 0,0 0 1,1 0-1,-1 0 0,0 0 1,0 0-1,0 0 0,0 0 1,0 0-1,1 0 0,-1 0 1,0 0-1,0 0 0,0 0 1,0 0-1,0 0 0,1 0 1,-1 0-1,0 1 0,0-1 1,0 0-1,0 0 0,0 0 1,0 0-1,1 0 0,-1 0 1,0 0-1,0 0 0,0 1 1,0-1-1,0 0 0,0 0 1,0 0-1,0 0 0,0 0 1,0 0-1,0 1 0,0-1 1,0 0-1,0 0 0,0 0 1,0 0-1,0 0 0,0 1 1,0-1-1,0 0 0,0 0 1,0 0-1,0 0 0,0 0 1,0 1-1,0-1 0,5-10-7103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5.260"/>
    </inkml:context>
    <inkml:brush xml:id="br0">
      <inkml:brushProperty name="width" value="0.025" units="cm"/>
      <inkml:brushProperty name="height" value="0.025" units="cm"/>
    </inkml:brush>
  </inkml:definitions>
  <inkml:trace contextRef="#ctx0" brushRef="#br0">1 1 14894,'0'0'7303,"0"60"-7303,11-36 0,-1-1-897,3-3-1954,1-6-3939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5.590"/>
    </inkml:context>
    <inkml:brush xml:id="br0">
      <inkml:brushProperty name="width" value="0.025" units="cm"/>
      <inkml:brushProperty name="height" value="0.025" units="cm"/>
    </inkml:brush>
  </inkml:definitions>
  <inkml:trace contextRef="#ctx0" brushRef="#br0">74 1 11275,'0'0'10986,"-5"9"-9603,-62 88 2503,67-97-3887,-1 0 0,1 0 0,0 1 1,0-1-1,0 0 0,0 0 0,0 1 0,0-1 0,0 0 0,0 0 1,0 1-1,0-1 0,0 0 0,0 0 0,0 1 0,0-1 0,0 0 1,0 0-1,0 1 0,0-1 0,0 0 0,0 0 0,0 1 0,0-1 1,0 0-1,1 0 0,-1 1 0,0-1 0,0 0 0,0 0 0,0 0 0,1 1 1,-1-1-1,0 0 0,0 0 0,0 0 0,1 0 0,-1 1 0,0-1 1,0 0-1,1 0 0,-1 0 0,0 0 0,0 0 0,1 0 0,-1 0 1,0 0-1,24 4-593,39-4-1404,-51 0 1385,10-1 195,-16 0 443,-1 0-1,1 0 1,0 1 0,0 0-1,0 0 1,0 1 0,0-1-1,0 1 1,0 0 0,0 1 0,0 0-1,-1 0 1,1 0 0,6 4-1,-11-5 59,-1-1-1,1 1 1,-1 0-1,1-1 1,-1 1-1,0 0 1,1-1-1,-1 1 1,0 0-1,1 0 1,-1 0-1,0-1 1,0 1-1,0 0 1,0 0-1,0 0 0,0-1 1,0 1-1,0 0 1,0 0-1,0 0 1,0-1-1,0 1 1,0 0-1,-1 0 1,1 0-1,0-1 1,-1 1-1,1 0 1,-1-1-1,1 1 1,-1 0-1,1-1 1,-1 1-1,1 0 1,-1-1-1,1 1 1,-1-1-1,0 1 1,1-1-1,-1 0 1,0 1-1,1-1 1,-3 1-1,-36 20 1395,36-20-1263,-1 1-197,-69 26 1634,66-25-1998,1-1 0,-1-1 1,0 1-1,0-1 0,0-1 0,0 1 1,0-1-1,0 0 0,-7-1 1,10-3-5329,3-9-5279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6.093"/>
    </inkml:context>
    <inkml:brush xml:id="br0">
      <inkml:brushProperty name="width" value="0.025" units="cm"/>
      <inkml:brushProperty name="height" value="0.025" units="cm"/>
    </inkml:brush>
  </inkml:definitions>
  <inkml:trace contextRef="#ctx0" brushRef="#br0">10 1 11018,'0'0'14366,"-1"9"-13757,-2 7-340,0-1 1,2 1 0,0-1 0,1 1 0,2 21 0,-2-35-236,1 1 0,-1 0 1,1 0-1,-1-1 1,1 1-1,0 0 1,0-1-1,0 1 0,1-1 1,-1 0-1,1 1 1,-1-1-1,1 0 0,0 0 1,0 0-1,0 0 1,3 3-1,-3-4-1,1 0-1,0-1 1,0 1 0,0 0 0,-1-1-1,1 1 1,0-1 0,0 0-1,0 0 1,0 0 0,0-1-1,-1 1 1,1-1 0,0 1-1,0-1 1,0 0 0,-1 0-1,1 0 1,0 0 0,-1-1-1,4-1 1,9-6 76,0 0 0,-1-2 0,0 1 0,13-14 0,-15 12-88,2 0 1,0 1-1,0 1 0,17-9 0,-30 19-16,0-1 0,-1 1 0,1-1 0,0 1 0,0-1 0,0 1 0,0 0 0,0 0 0,0-1 0,0 1 0,0 0 0,0 0 0,0 0 0,0 0-1,0 0 1,0 0 0,-1 0 0,1 1 0,0-1 0,0 0 0,0 0 0,0 1 0,0-1 0,0 1 0,0-1 0,0 1 0,-1-1 0,1 1 0,0-1 0,0 1 0,-1 0-1,1-1 1,0 1 0,-1 0 0,1 0 0,-1-1 0,1 1 0,-1 0 0,1 0 0,-1 0 0,1 0 0,-1 0 0,0 0 0,1 1 0,8 58 336,-3-16-115,-5-43-217,0 0 0,-1-1-1,1 1 1,0 0 0,0-1 0,0 1-1,0 0 1,-1-1 0,1 1-1,0-1 1,0 1 0,0-1-1,0 0 1,0 1 0,0-1-1,0 0 1,0 0 0,1 0-1,-1 0 1,0 0 0,0 0-1,0 0 1,0 0 0,0 0 0,0 0-1,0-1 1,0 1 0,0 0-1,0-1 1,0 1 0,0-1-1,0 1 1,0-1 0,0 1-1,0-1 1,-1 0 0,2 0-1,38-31 399,-35 26-380,22-13-1233,-22 16 498,1 0-1,-1-1 1,0 0-1,0 0 1,0-1-1,0 1 1,-1-1-1,0 0 1,5-7-1,-7 2-6140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6.039"/>
    </inkml:context>
    <inkml:brush xml:id="br0">
      <inkml:brushProperty name="width" value="0.025" units="cm"/>
      <inkml:brushProperty name="height" value="0.025" units="cm"/>
    </inkml:brush>
  </inkml:definitions>
  <inkml:trace contextRef="#ctx0" brushRef="#br0">23 110 8936,'0'0'8691,"7"1"-7287,-5 0-1387,2 0 176,0 0-1,0 0 1,1-1 0,-1 1-1,0-1 1,0 0 0,1 0 0,-1-1-1,0 1 1,0-1 0,1 0-1,-1 0 1,0 0 0,0 0-1,0-1 1,0 0 0,0 1-1,-1-2 1,7-3 0,-6 2 11,36-33 1071,-38 35-1206,-1 0 1,1-1-1,0 1 0,-1 0 1,1-1-1,-1 1 1,0-1-1,0 1 0,0-1 1,0 0-1,0 1 0,-1-1 1,1 0-1,-1 0 0,0 1 1,0-6-1,-2 7-4,1 0-1,-1 0 1,0 0 0,0 1-1,0-1 1,0 1 0,0-1-1,-1 1 1,1 0 0,0 0-1,0 0 1,0 0 0,0 0-1,0 0 1,0 0 0,0 1-1,-4 0 1,-1 2-56,0 0 1,0 0-1,0 1 0,1-1 0,-1 1 1,1 1-1,0-1 0,0 1 1,0 0-1,1 1 0,0-1 1,0 1-1,-7 11 0,6-8 50,-1 0-1,2 1 1,-1-1-1,1 1 1,1 1-1,0-1 1,0 1-1,-4 20 1,8-29-52,0 0 0,0 0 1,0 0-1,0-1 1,0 1-1,1 0 0,-1 0 1,0-1-1,1 1 0,-1 0 1,1 0-1,0-1 1,0 1-1,-1-1 0,1 1 1,0-1-1,0 1 1,1-1-1,-1 1 0,0-1 1,0 0-1,1 0 0,-1 1 1,0-1-1,1 0 1,-1 0-1,1-1 0,0 1 1,-1 0-1,1 0 1,0-1-1,-1 1 0,1-1 1,0 1-1,0-1 0,-1 0 1,1 0-1,0 0 1,0 0-1,0 0 0,3-1 1,6 1-213,0-1 0,0 0 1,-1-1-1,1 0 0,18-7 0,-12 2-2160,0-1 1,0 0-1,19-15 0,8-8-9930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6.423"/>
    </inkml:context>
    <inkml:brush xml:id="br0">
      <inkml:brushProperty name="width" value="0.025" units="cm"/>
      <inkml:brushProperty name="height" value="0.025" units="cm"/>
    </inkml:brush>
  </inkml:definitions>
  <inkml:trace contextRef="#ctx0" brushRef="#br0">0 1 16335,'0'0'9578,"49"9"-9546,-17-5-1922,4-3-1762,-3-1-3298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6.864"/>
    </inkml:context>
    <inkml:brush xml:id="br0">
      <inkml:brushProperty name="width" value="0.025" units="cm"/>
      <inkml:brushProperty name="height" value="0.025" units="cm"/>
    </inkml:brush>
  </inkml:definitions>
  <inkml:trace contextRef="#ctx0" brushRef="#br0">128 205 10602,'0'0'7981,"-10"4"-4159,3-1-3608,0 0-1,0 0 0,0 1 0,0 0 1,1 0-1,0 0 0,0 1 1,0 0-1,0 0 0,1 1 1,0 0-1,0-1 0,0 2 0,1-1 1,0 0-1,0 1 0,1 0 1,-1 0-1,2 0 0,-1 0 1,1 0-1,-3 14 0,5-18-188,-1 0 0,1 0-1,0-1 1,0 1 0,0 0 0,0 0-1,0 0 1,1 0 0,0 0 0,-1 0-1,1-1 1,0 1 0,0 0-1,0 0 1,1-1 0,-1 1 0,4 3-1,-3-4-10,0-1 0,0 1 1,1-1-1,-1 0 0,0 0 0,1 0 0,-1 0 0,1 0 0,0 0 0,-1-1 0,1 1 0,0-1 0,-1 0 0,1 0 0,0 0 0,-1 0 0,1 0 0,0-1 0,4 0 0,-1-1 16,-1 0-1,1 0 1,0 0 0,0-1-1,-1 0 1,1 0-1,-1 0 1,0-1 0,0 1-1,0-1 1,-1-1 0,1 1-1,-1-1 1,0 1-1,4-7 1,4-7 24,0-1 0,19-39-1,-21 33 197,0-1 0,-2-1-1,-1 0 1,0 0-1,-3 0 1,0-1-1,0-37 1,-7 60 439,-3 11-495,-4 13-202,4 6-3,2 0 0,0 1-1,2-1 1,0 1 0,2-1-1,1 1 1,7 45 0,-6-67 18,-1-1 1,0 1 0,1-1-1,-1 0 1,1 0 0,0 0 0,0 0-1,0 0 1,0 0 0,1 0-1,-1-1 1,1 1 0,0-1-1,0 0 1,-1 1 0,1-1-1,4 1 1,-1 0-35,1 0 0,-1-1-1,1 1 1,0-2 0,0 1 0,0-1 0,0 0-1,12 0 1,-11 0-264,0-1 0,1-1-1,-1 0 1,0 0 0,1 0 0,-1-1-1,0 0 1,0-1 0,0 0-1,0 0 1,-1-1 0,1 0-1,-1 0 1,0-1 0,10-7 0,-13 5 337,1 0 1,-1 0 0,-1 0-1,1 0 1,-1-1 0,-1 1 0,1-1-1,-1 0 1,0 1 0,-1-1-1,0 0 1,0 0 0,-1 0 0,-1-11-1,1 4 499,-1-1 0,-1 0 1,0 1-1,-1-1 0,-1 1 0,-9-24 0,13 39-519,0-1 0,-1 0 0,1 0-1,0 0 1,-1 0 0,1 0 0,-1 1 0,0-1 0,1 0 0,-1 0 0,0 1 0,1-1 0,-1 1 0,0-1-1,1 0 1,-1 1 0,0-1 0,0 1 0,0 0 0,0-1 0,0 1 0,0 0 0,1-1 0,-1 1 0,0 0 0,0 0-1,0 0 1,0 0 0,0 0 0,0 0 0,0 0 0,0 0 0,0 0 0,0 0 0,0 1 0,0-1 0,0 0-1,0 1 1,1-1 0,-1 1 0,0-1 0,0 1 0,0-1 0,1 1 0,-1-1 0,0 1 0,1 0 0,-1-1-1,0 1 1,1 0 0,-1 0 0,0 0 0,-4 5-53,0-1 0,0 1 0,0 1 0,-7 12 0,6-5 18,1 0 1,0 0-1,1 1 0,1 0 0,1 0 0,0 0 0,0 0 0,2 29 0,0-41 18,1 1 0,-1 0 0,1-1 0,0 1 0,0-1-1,0 1 1,0-1 0,1 0 0,0 0 0,-1 1 0,1-1 0,0 0 0,0 0-1,1-1 1,-1 1 0,1 0 0,-1-1 0,1 1 0,0-1 0,0 0-1,0 0 1,0 0 0,0 0 0,0-1 0,1 1 0,-1-1 0,1 0 0,3 1-1,-2 0-294,1-1-1,0 0 1,0 0-1,-1 0 1,1 0-1,0-1 1,0 0-1,0 0 1,0-1-1,0 0 0,0 0 1,-1 0-1,1-1 1,0 1-1,-1-2 1,1 1-1,5-4 1,36-32-6934,-21 6-1143,-8 2-3515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17.227"/>
    </inkml:context>
    <inkml:brush xml:id="br0">
      <inkml:brushProperty name="width" value="0.025" units="cm"/>
      <inkml:brushProperty name="height" value="0.025" units="cm"/>
    </inkml:brush>
  </inkml:definitions>
  <inkml:trace contextRef="#ctx0" brushRef="#br0">272 1 7303,'0'0'19314,"-18"72"-17872,0-31-417,-3 3-193,1 3-415,-1-3-321,3-2-32,-2-6-32,6-8 0,0-6-192,3-14-1153,2-8-1730,0-1-2403,-2-20-6181</inkml:trace>
  <inkml:trace contextRef="#ctx0" brushRef="#br0" timeOffset="1">0 68 19891,'0'0'5381,"24"59"-2787,1-36-832,9-1-545,0-5-512,1-1-385,5 0-256,1-2-160,-7-1-1249,-8 0-2275,-8 1-3170,2 0-12973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4.708"/>
    </inkml:context>
    <inkml:brush xml:id="br0">
      <inkml:brushProperty name="width" value="0.025" units="cm"/>
      <inkml:brushProperty name="height" value="0.025" units="cm"/>
    </inkml:brush>
  </inkml:definitions>
  <inkml:trace contextRef="#ctx0" brushRef="#br0">48 211 5317,'0'0'8226,"1"-9"-3672,4-30-1297,-6 24 330,-6 17-2075,-6 17-1268,6 0-260,1 0 0,1 0 0,0 1 0,1 0 0,2 0 0,0 0 0,1 1 0,1-1 0,0 0 0,5 21 0,-5-39 17,1 1 0,0-1 0,-1 0 0,1 0 0,0 0 0,0 0 0,0 0-1,1 0 1,-1 0 0,0 0 0,1 0 0,0 0 0,-1-1 0,1 1 0,0-1 0,-1 1 0,1-1 0,0 0 0,0 0-1,0 0 1,1 0 0,-1 0 0,0 0 0,0 0 0,0-1 0,1 1 0,-1-1 0,0 0 0,0 1 0,1-1 0,-1 0 0,0 0-1,1-1 1,-1 1 0,3-1 0,4 0 54,0-1-1,-1-1 1,1 1 0,-1-1-1,0 0 1,0-1-1,14-9 1,-1-1-1,-2-1 0,1-1-1,-2-1 1,-1-1 0,0 0 0,-1-1 0,-1-1 0,-1 0 0,0-1 0,15-33-1,-23 31 692,-16 50-732,6-11-37,1 0 0,0 0 0,2 0 0,0 0 0,2 32 0,-1-47 22,0 1-1,0 0 1,1 0-1,-1-1 1,0 1-1,1-1 1,0 1-1,-1 0 1,1-1-1,0 1 1,0-1-1,0 1 1,0-1-1,0 0 1,0 1-1,0-1 1,0 0-1,1 0 1,-1 0-1,0 0 1,1 0-1,-1 0 1,2 1-1,0-1 33,1-1-1,-1 1 0,0 0 1,0-1-1,0 1 0,0-1 1,0 0-1,1 0 1,-1-1-1,0 1 0,5-2 1,1 0 145,0-1 1,0 0 0,0 0-1,0-1 1,-1-1 0,0 1-1,12-9 1,-11 5-2,-1-1-1,0 1 1,0-1 0,-1-1-1,0 1 1,0-1 0,-1-1-1,0 1 1,-1-1 0,0 0-1,-1 0 1,4-19 0,-6 23-153,0 0 0,-1 0 1,0 0-1,-1 0 0,1-1 1,-1 1-1,-1 0 1,1 0-1,-1 0 0,-1-1 1,1 1-1,-1 0 0,-1 0 1,1 1-1,-1-1 1,0 1-1,0-1 0,-1 1 1,0 0-1,0 0 0,-9-9 1,13 14-78,-1 1 1,0-1-1,1 0 1,-1 0-1,0 1 1,0-1-1,1 0 0,-1 1 1,0-1-1,0 1 1,0-1-1,0 1 1,0 0-1,0-1 1,0 1-1,0 0 1,-2-1-1,-4 12-3333,7-8 2694,0 0 1,0 0 0,1 0-1,-1 0 1,1 0-1,-1-1 1,1 1 0,0 0-1,0 0 1,2 5-1,9 8-5134,1-1-1794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5.526"/>
    </inkml:context>
    <inkml:brush xml:id="br0">
      <inkml:brushProperty name="width" value="0.025" units="cm"/>
      <inkml:brushProperty name="height" value="0.025" units="cm"/>
    </inkml:brush>
  </inkml:definitions>
  <inkml:trace contextRef="#ctx0" brushRef="#br0">1 399 17040,'0'0'9011,"9"0"-8455,3-1-394,0-1 0,0 0 0,0-1 1,-1 0-1,1-1 0,-1 0 0,0-1 1,0 0-1,15-10 0,-20 12-139,0 0-1,-1-1 0,1 0 1,-1 0-1,0-1 0,0 1 1,-1-1-1,1 0 1,-1-1-1,0 1 0,0-1 1,-1 1-1,0-1 1,0 0-1,0-1 0,0 1 1,-1 0-1,0-1 0,-1 1 1,2-8-1,-3 13-17,0 0 0,0-1-1,1 1 1,-1 0 0,0 0 0,0 0-1,0-1 1,0 1 0,0 0 0,-1 0-1,1 0 1,0-1 0,0 1 0,-1 0-1,1 0 1,-1 0 0,1 0 0,-1 0-1,1 0 1,-1 0 0,0 0 0,0 0-1,1 0 1,-1 0 0,0 0 0,0 0-1,0 1 1,0-1 0,0 0 0,0 1-1,0-1 1,0 1 0,0-1 0,0 1-1,-1-1 1,1 1 0,0 0 0,0-1-1,0 1 1,-1 0 0,1 0 0,0 0-1,0 0 1,0 0 0,-1 0 0,1 0-1,0 1 1,0-1 0,-2 1 0,-2 0-28,0 1 0,1 0-1,-1 0 1,0 0 0,1 0 0,0 1 0,-1 0 0,1 0 0,0 0 0,-6 7 0,3-2 12,1 0 0,0 0-1,0 0 1,1 1 0,0 0 0,1 0-1,0 1 1,0-1 0,1 1-1,0-1 1,1 1 0,0 0 0,1 0-1,0 0 1,0 1 0,1-1 0,2 19-1,-1-27 8,-1 0-1,1 0 0,0-1 0,0 1 1,0 0-1,0-1 0,0 1 0,0 0 1,0-1-1,1 0 0,-1 1 0,1-1 1,-1 0-1,1 1 0,-1-1 1,1 0-1,0 0 0,-1-1 0,1 1 1,0 0-1,0 0 0,0-1 0,-1 1 1,1-1-1,0 0 0,0 1 1,0-1-1,0 0 0,0 0 0,0 0 1,0 0-1,0-1 0,0 1 0,0-1 1,-1 1-1,1-1 0,3-1 0,3 0-134,-1 0-1,1-1 0,-1 0 1,0-1-1,0 1 0,0-2 1,11-7-1,-8 3-41,0 0 1,-1 0-1,0-1 1,-1-1-1,9-13 0,-17 25 176,-1 0-1,1 0 1,0 0-1,-1-1 0,1 1 1,0 0-1,0 0 1,-1 0-1,1 0 0,0 0 1,0 0-1,0-1 1,0 1-1,0 0 1,0 0-1,1 0 0,-1 0 1,0 0-1,0 0 1,1-1-1,-1 1 0,0 0 1,1 0-1,-1 0 1,1-1-1,-1 1 0,1 0 1,-1 0-1,1-1 1,-1 1-1,1-1 1,0 1-1,-1 0 0,1-1 1,0 1-1,0-1 1,-1 0-1,1 1 0,0-1 1,2 1-1,-1 0 12,1 0 0,-1 0-1,1-1 1,-1 1 0,1-1 0,0 0-1,-1 1 1,1-1 0,0 0-1,-1-1 1,1 1 0,4-1 0,2-3 35,0-1 1,0 0 0,0 0 0,-1-1-1,1 0 1,-2 0 0,1-1 0,-1 0-1,8-9 1,57-76 105,-69 88-146,9-12 35,0-1 0,-2 1 0,0-2-1,0 0 1,-2 0 0,0-1 0,-1 0 0,-1 0-1,4-23 1,-13 28 71,-7 22-78,-10 22 27,10-11 19,1 1-1,1 0 0,1 1 0,1 0 1,0 0-1,1 0 0,2 0 1,0 1-1,1 0 0,2-1 0,1 30 1,0-46-66,1-1 0,-1 1 1,1-1-1,0 1 0,0-1 0,0 0 1,0 1-1,1-1 0,0 0 0,0-1 1,0 1-1,0 0 0,4 3 0,-5-6-40,0 1-1,0 0 1,-1-1-1,1 0 1,0 1-1,0-1 1,1 0-1,-1 0 1,0 0-1,0 0 1,0 0-1,1-1 0,-1 1 1,0-1-1,1 1 1,-1-1-1,0 0 1,1 0-1,-1 0 1,0 0-1,1-1 1,-1 1-1,0 0 1,1-1-1,-1 0 1,0 0-1,0 1 1,3-3-1,-3 2-106,-1 0-1,0 0 1,0 0 0,1 0 0,-1 0-1,0 0 1,0 0 0,0 0 0,-1-1-1,1 1 1,0 0 0,0-1-1,-1 1 1,1-1 0,-1 1 0,1-1-1,-1 1 1,0-1 0,1 1-1,-1-1 1,0 1 0,0-1 0,0 1-1,0-1 1,0 1 0,0-1 0,-1 1-1,1-1 1,0 1 0,-1-1-1,0 1 1,1-1 0,-1 1 0,-1-2-1,0-3-445,-2 0-1,1 1 1,0 0-1,-1 0 1,0 0-1,-9-8 1,-61-45-1237,-6 8 7736,79 50-5747,1 0 0,-1 0-1,1-1 1,-1 1-1,1 0 1,-1 0-1,1-1 1,-1 1-1,1 0 1,-1-1 0,1 1-1,-1-1 1,1 1-1,0 0 1,-1-1-1,1 1 1,0-1-1,-1 1 1,1-1 0,0 1-1,-1-1 1,1 0-1,0 1 1,0-1-1,0 1 1,0-1 0,0 1-1,0-1 1,-1 0-1,16-8 1355,38 1-2097,-45 7 933,76-3-459,7-1-4875,-53-1-1249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6.332"/>
    </inkml:context>
    <inkml:brush xml:id="br0">
      <inkml:brushProperty name="width" value="0.025" units="cm"/>
      <inkml:brushProperty name="height" value="0.025" units="cm"/>
    </inkml:brush>
  </inkml:definitions>
  <inkml:trace contextRef="#ctx0" brushRef="#br0">132 44 14446,'-5'-26'7217,"-8"11"-3751,10 15-3419,1-1-1,0 1 1,0-1 0,0 1-1,-1 0 1,1 0 0,0 0 0,-1 0-1,1 0 1,0 0 0,0 1 0,-1-1-1,1 1 1,0 0 0,0-1-1,0 1 1,0 0 0,0 0 0,0 0-1,-3 3 1,1-2-54,1 0 1,-1 1-1,0-1 1,1 1-1,0 0 0,0 0 1,0 0-1,0 0 1,0 1-1,1-1 0,-1 1 1,1 0-1,0 0 1,0 0-1,0 0 0,1 0 1,0 0-1,-1 0 0,1 0 1,0 7-1,1-11 6,0 1-1,0-1 1,0 1 0,0-1-1,1 1 1,-1-1-1,0 0 1,0 1-1,1-1 1,-1 0 0,0 1-1,0-1 1,1 0-1,-1 1 1,0-1 0,1 0-1,-1 1 1,1-1-1,-1 0 1,0 0-1,1 0 1,-1 1 0,1-1-1,-1 0 1,1 0-1,-1 0 1,0 0-1,1 0 1,-1 0 0,1 0-1,-1 0 1,1 0-1,-1 0 1,1 0 0,-1 0-1,1 0 1,-1 0-1,0 0 1,1-1-1,-1 1 1,1 0 0,-1 0-1,0 0 1,1-1-1,0 1 1,22-12 200,8-20 66,-27 26-262,0 1 1,0 1-1,0-1 1,0 1 0,1-1-1,0 1 1,0 1-1,0-1 1,1 1-1,6-4 1,-10 7-17,-1 0 0,0-1 0,0 1 1,0 0-1,1 0 0,-1 0 0,0 0 0,0 1 0,0-1 0,1 0 0,-1 0 1,0 1-1,0-1 0,0 1 0,0-1 0,0 1 0,0-1 0,0 1 1,0 0-1,0 0 0,0-1 0,0 1 0,0 0 0,0 0 0,-1 0 0,1 0 1,0 0-1,-1 0 0,1 0 0,0 0 0,-1 0 0,1 2 0,12 42-59,-12-40 73,11 57 36,-4 1 0,-2 0 1,-4 111-1,-2-168 89,0 0 0,-1 0 0,0-1 0,-1 1 0,1 0 0,-1 0 0,0-1 0,-1 1 0,1-1 0,-1 1 0,0-1 0,0 0 0,-1 0 0,1 0 0,-8 6 0,9-9-79,-1 0-1,1 0 1,-1 0 0,0-1 0,1 1 0,-1-1-1,0 0 1,0 1 0,0-1 0,0-1-1,0 1 1,0 0 0,0-1 0,0 1-1,-1-1 1,1 0 0,0 0 0,0 0 0,0-1-1,0 1 1,0-1 0,0 0 0,0 0-1,0 0 1,0 0 0,0 0 0,0 0 0,0-1-1,1 0 1,-1 1 0,-2-4 0,-2 0 2,0 0 1,1-1 0,0 0-1,0 0 1,1-1 0,0 1-1,0-1 1,0 0 0,1-1-1,0 1 1,1-1 0,-1 1-1,1-1 1,-2-13 0,3 15-42,1 0-1,0 0 1,0 0 0,1 0 0,0 0 0,0 0 0,0 0 0,1 1 0,0-1-1,0 0 1,0 0 0,1 0 0,0 1 0,0-1 0,1 0 0,-1 1 0,1 0-1,0 0 1,1 0 0,-1 0 0,5-5 0,6-2-261,-1 0 0,1 1 0,1 1 1,28-16-1,31-12-3343,2 0-5525,-39 18-1017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6.727"/>
    </inkml:context>
    <inkml:brush xml:id="br0">
      <inkml:brushProperty name="width" value="0.025" units="cm"/>
      <inkml:brushProperty name="height" value="0.025" units="cm"/>
    </inkml:brush>
  </inkml:definitions>
  <inkml:trace contextRef="#ctx0" brushRef="#br0">24 115 8936,'0'0'16742,"9"1"-15595,-5-1-1064,1 0 0,-1-1 0,1 1 0,-1-1-1,1 0 1,-1 0 0,0 0 0,0 0 0,1-1 0,-1 0-1,0 0 1,0 0 0,-1 0 0,1-1 0,0 1 0,-1-1-1,1 0 1,-1 0 0,0 0 0,0-1 0,0 1-1,-1-1 1,1 0 0,-1 1 0,0-1 0,0 0 0,0 0-1,0-1 1,-1 1 0,0 0 0,1 0 0,-2-1-1,1 1 1,0-6 0,-1 9-70,0 0 0,0 1 0,0-1 0,0 0 0,0 1 0,0-1-1,0 1 1,0-1 0,0 0 0,0 1 0,-1-1 0,1 1 0,0-1 0,0 1 0,-1-1 0,1 0-1,0 1 1,-1-1 0,1 1 0,0 0 0,-1-1 0,1 1 0,-1-1 0,1 1 0,-1-1 0,1 1-1,-1 0 1,1-1 0,-1 1 0,1 0 0,-1 0 0,0-1 0,-23 6-32,18-3-23,1 1 1,0 0 0,0 0-1,0 1 1,0-1 0,-7 9 0,3-1 20,1 1 1,1 1 0,0-1 0,1 1 0,-7 19 0,10-25-79,1 1-1,0-1 1,0 1-1,0 0 1,1 0 0,1 0-1,-1-1 1,1 1 0,1 0-1,-1 0 1,4 12-1,-4-19-21,0 1 0,1-1-1,-1 1 1,1-1 0,0 0-1,0 1 1,-1-1 0,1 0-1,0 1 1,0-1 0,0 0 0,0 0-1,0 0 1,1 0 0,-1 0-1,0 0 1,0 0 0,1 0-1,-1 0 1,1-1 0,-1 1-1,3 0 1,-1 0-211,1 0-1,-1-1 1,1 0-1,-1 0 1,1 0-1,-1 0 1,1 0-1,-1-1 1,7-1-1,-1-1-1078,0 0 0,0 0 0,-1-1-1,0 0 1,1-1 0,12-10 0,14-18-10291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7.074"/>
    </inkml:context>
    <inkml:brush xml:id="br0">
      <inkml:brushProperty name="width" value="0.025" units="cm"/>
      <inkml:brushProperty name="height" value="0.025" units="cm"/>
    </inkml:brush>
  </inkml:definitions>
  <inkml:trace contextRef="#ctx0" brushRef="#br0">94 0 12492,'0'0'9225,"-10"10"-8505,7-8-758,-46 53 974,45-50-755,1 0 0,-1 0 0,1 1 0,0-1 0,1 1 0,-1 0 0,1 0 0,0 0 0,1 0 0,-1 0 0,1 0 0,0 7 0,1-12-166,1-1-1,-1 1 0,1-1 1,-1 1-1,0-1 1,1 0-1,-1 1 0,1-1 1,0 0-1,-1 1 1,1-1-1,-1 0 0,1 1 1,-1-1-1,1 0 1,0 0-1,-1 0 0,1 0 1,-1 0-1,1 0 1,0 0-1,-1 0 0,1 0 1,0 0-1,-1 0 1,1 0-1,-1 0 0,1 0 1,0-1-1,-1 1 1,1 0-1,0-1 0,24-6 227,-8 2-331,0-1 0,1 2 0,-1 0 0,1 2 0,29-2 0,-46 4 82,0 0 0,0 1 0,0-1 1,0 0-1,0 1 0,0-1 0,0 1 0,0-1 0,0 1 0,0 0 0,0-1 0,-1 1 0,1 0 0,0 0 0,0-1 0,-1 1 0,1 0 0,-1 0 0,1 0 0,-1 0 0,1 0 0,-1 0 0,1 0 0,-1 0 0,0 0 0,0 0 0,1 0 0,-1 0 0,0 0 0,0 0 0,0 0 0,0 0 0,0 0 0,0 0 0,0 0 0,-1 0 0,1 0 0,0 0 0,-1 0 0,1 0 0,-1 1 0,-15 45 589,7-32-380,0-1 0,-1 0 0,-1-1 0,0 0 0,-1 0 1,0-2-1,-1 1 0,-19 13 0,31-25-227,1 0 0,0 1 1,-1-1-1,1 0 0,-1 1 1,1-1-1,-1 0 1,1 1-1,-1-1 0,1 0 1,-1 0-1,1 1 0,-1-1 1,1 0-1,-1 0 0,0 0 1,1 0-1,-1 0 0,1 0 1,-1 0-1,1 0 0,-1 0 1,0 0-1,1 0 0,-1 0 1,1-1-1,-1 1 1,1 0-1,-1 0 0,1 0 1,-1-1-1,1 1 0,-1 0 1,1-1-1,-1 0 0,0-21-2532,19-30-3318,2 8-45,4-7-1883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7:57.691"/>
    </inkml:context>
    <inkml:brush xml:id="br0">
      <inkml:brushProperty name="width" value="0.025" units="cm"/>
      <inkml:brushProperty name="height" value="0.025" units="cm"/>
    </inkml:brush>
  </inkml:definitions>
  <inkml:trace contextRef="#ctx0" brushRef="#br0">9 0 13421,'0'0'8018,"0"9"-6913,-5 161 1753,1-100-1773,7 104 1,-3-171-1072,0-1-1,1 1 1,0-1 0,0 1 0,0-1 0,0 1 0,0-1 0,0 0 0,0 0-1,1 0 1,-1 0 0,4 4 0,7-3 107,-11-4-114,0 1 0,0-1 0,0 0 0,-1 0 0,1 0 0,0 1 0,-1-1 0,1 0 0,-1 0 0,1 0 0,-1 0 0,0 0 0,1 0 0,-1 0 0,0 0 0,0-1 0,1 0 0,1-11-31,0-1 1,-1 0-1,-1 0 0,0 1 1,0-1-1,-2 0 0,0 1 1,0-1-1,-1 1 0,-1-1 1,0 1-1,-1 0 0,-10-19 1,9 23-25,10 14 30,1 0 1,0 0 0,0-1-1,1 0 1,-1 0-1,1 0 1,0-1-1,0 1 1,0-2 0,0 1-1,0-1 1,1 1-1,-1-2 1,1 1 0,-1-1-1,1 0 1,0 0-1,8-1 1,-1 1 38,0-1 1,0 0-1,0-2 1,0 1-1,0-2 0,18-4 1,-29 6 9,1 0 0,0 0 1,-1-1-1,1 1 0,-1-1 1,0 0-1,0 0 0,0 0 0,1 0 1,-2 0-1,1-1 0,0 1 0,0-1 1,-1 0-1,0 0 0,1 0 1,-1 0-1,0 0 0,-1-1 0,1 1 1,0 0-1,-1-1 0,0 0 0,0 1 1,0-1-1,0 1 0,-1-1 1,1-7-1,-1 11-27,0-1 1,0 1-1,1-1 1,-1 0-1,0 1 1,0-1-1,0 0 1,0 1-1,0-1 0,-1 1 1,1-1-1,0 0 1,0 1-1,0-1 1,0 1-1,-1-1 1,1 0-1,0 1 1,-1-1-1,1 1 1,0-1-1,-1 1 1,1-1-1,0 1 0,-1-1 1,1 1-1,-1 0 1,1-1-1,-1 1 1,1 0-1,-1-1 1,0 1-1,1 0 1,-1 0-1,1-1 1,-1 1-1,1 0 1,-1 0-1,0 0 0,1 0 1,-1 0-1,0 0 1,1 0-1,-1 0 1,1 0-1,-1 0 1,0 0-1,1 0 1,-1 0-1,1 1 1,-1-1-1,0 0 1,1 0-1,-1 1 0,1-1 1,-1 0-1,0 1 1,-3 1-27,1 0 0,-1 1 1,1-1-1,0 1 0,-1-1 1,1 1-1,-4 5 0,-2 5 9,1 0 0,0 0-1,-6 15 1,12-24 40,0 0 0,1 0-1,-1 1 1,1-1 0,-1 1-1,1-1 1,1 1 0,-1 0-1,1-1 1,0 1 0,0 0-1,0-1 1,0 1 0,2 6-1,-1-10-13,1 1-1,-1 0 0,0-1 0,1 1 1,-1-1-1,1 1 0,0-1 1,0 1-1,-1-1 0,1 0 1,0 0-1,0 0 0,0 0 1,0 0-1,0-1 0,0 1 1,0-1-1,1 1 0,-1-1 1,0 0-1,0 1 0,0-1 0,0-1 1,1 1-1,2 0 0,5-1 81,1 0-1,-1 0 0,21-6 0,-7-2 36,-1-1 0,41-24 0,-51 26-136,1-1 0,1 1 0,-1 1 0,2 1 0,-1 0 0,0 1 0,1 1 0,0 0 0,20-2 0,-35 7 6,0-1 1,0 1-1,0-1 0,-1 1 1,1 0-1,0 0 0,-1-1 1,1 1-1,0 0 0,-1 0 1,1 0-1,-1-1 0,1 1 1,-1 0-1,0 0 0,1 0 0,-1 0 1,0 0-1,0 0 0,1 0 1,-1 0-1,0 0 0,0 0 1,0 0-1,0 0 0,0 0 1,0 0-1,-1 2 0,-1 32 329,-4-11-198,4-20-103,1-1 1,0 1-1,0 0 0,0 0 0,0 0 0,0 0 0,1 0 0,0 0 0,0 0 1,0 0-1,1 5 0,0-8-17,-1-1-1,1 1 1,-1-1 0,1 1 0,-1-1 0,1 1-1,0-1 1,-1 0 0,1 1 0,-1-1 0,1 0-1,0 0 1,-1 1 0,1-1 0,0 0 0,-1 0-1,1 0 1,0 0 0,0 0 0,-1 0 0,1 0-1,0 0 1,-1 0 0,1 0 0,0 0 0,-1-1-1,2 1 1,18-6 327,39-30-43,6-4-594,-61 38-141,1 0 1,0 0-1,0 0 0,0 1 1,-1 0-1,1 0 0,1 0 1,-1 1-1,0-1 0,0 1 1,0 0-1,6 2 0,-3 0-2387,-5 0-1794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8.232"/>
    </inkml:context>
    <inkml:brush xml:id="br0">
      <inkml:brushProperty name="width" value="0.025" units="cm"/>
      <inkml:brushProperty name="height" value="0.025" units="cm"/>
    </inkml:brush>
  </inkml:definitions>
  <inkml:trace contextRef="#ctx0" brushRef="#br0">1 536 7079,'0'0'7975,"9"-3"-6816,45-15 493,-1-3 0,53-28 0,108-69-1074,-130 71-459,-58 33-116,18-10-212,-2 0 0,0-3 0,56-48 0,-61 31-759,-35 41 648,-1 1 0,0-1 0,1 1 0,-1-1 1,0 0-1,0 0 0,0 0 0,-1 1 0,1-1 0,-1 0 0,1 0 1,-1 0-1,0 0 0,0 0 0,-1 0 0,0-5 0,-8-11-3993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6.681"/>
    </inkml:context>
    <inkml:brush xml:id="br0">
      <inkml:brushProperty name="width" value="0.025" units="cm"/>
      <inkml:brushProperty name="height" value="0.025" units="cm"/>
    </inkml:brush>
  </inkml:definitions>
  <inkml:trace contextRef="#ctx0" brushRef="#br0">5 158 13100,'0'0'9449,"0"10"-9022,-1 23-141,-1-13-182,1 0 0,1-1 1,1 1-1,0-1 0,2 1 0,4 20 0,-7-40-103,0 1-1,1 0 1,-1-1 0,0 1 0,0-1 0,0 1 0,0-1 0,1 1 0,-1-1-1,0 1 1,1-1 0,-1 1 0,0-1 0,1 0 0,-1 1 0,0-1 0,1 1 0,-1-1-1,1 0 1,-1 1 0,1-1 0,-1 0 0,1 1 0,-1-1 0,1 0 0,-1 0-1,1 0 1,-1 0 0,1 1 0,-1-1 0,1 0 0,-1 0 0,1 0 0,0 0-1,14-15 397,3-29 430,-13 19-697,-1-1-1,-2 0 1,0 0-1,-2 0 0,0 1 1,-2-1-1,-7-36 1,2 38-269,5 37-307,6 38 150,-3-45 289,1-1 1,-1 1-1,1-1 0,1 1 1,-1-1-1,0 0 0,1 0 0,0 0 1,1-1-1,-1 1 0,1-1 1,-1 0-1,2 0 0,-1 0 0,0 0 1,5 3-1,-6-5 11,1-1 1,-1 1-1,0-1 1,0 1-1,0-1 1,1 0-1,-1 0 1,1-1-1,-1 1 1,0-1-1,1 1 0,-1-1 1,1 0-1,-1-1 1,1 1-1,-1-1 1,1 1-1,-1-1 1,0 0-1,1 0 1,-1 0-1,0-1 0,0 1 1,0-1-1,0 0 1,0 0-1,4-3 1,3-5 112,0-1 0,-1 0 0,0 0 0,-1 0 0,-1-1 0,1-1 0,-2 1 0,0-1 0,0 0 0,-2-1 0,1 1 0,-2-1 1,3-14-1,-8 112-417,0-30 359,9 98 0,-7-149-57,1 1 0,-1 0 0,1-1-1,0 1 1,0-1 0,1 1 0,-1-1 0,1 1 0,-1-1-1,1 0 1,0 0 0,0 0 0,1 0 0,-1 0 0,1 0-1,-1-1 1,1 1 0,4 2 0,-5-4 4,0 0 0,0 0 0,0-1 0,1 1 0,-1-1 1,0 1-1,0-1 0,1 0 0,-1 0 0,0 0 0,0 0 0,1-1 0,-1 1 0,0 0 1,1-1-1,-1 0 0,0 1 0,0-1 0,0 0 0,0 0 0,0 0 0,0 0 0,0-1 1,0 1-1,0 0 0,-1-1 0,1 0 0,0 1 0,-1-1 0,2-2 0,9-11-194,-2 0 0,0-1 0,-1 0 0,-1 0-1,0-1 1,-1 0 0,6-25 0,-33 120-166,14-61 258,1 0 0,0 0 1,2 1-1,-3 33 0,9-50-4282,10-11 647,-3-10-2472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8.558"/>
    </inkml:context>
    <inkml:brush xml:id="br0">
      <inkml:brushProperty name="width" value="0.025" units="cm"/>
      <inkml:brushProperty name="height" value="0.025" units="cm"/>
    </inkml:brush>
  </inkml:definitions>
  <inkml:trace contextRef="#ctx0" brushRef="#br0">760 1 13613,'0'0'1922,"-11"5"176,-17 14-1269,1 0 1,0 2-1,2 1 1,-26 28 0,-30 33-464,-331 365-17,409-445-347,-60 80 267,59-77-179,0 1 0,0 0 0,1 0 0,0 1 0,0-1-1,0 0 1,1 1 0,0 0 0,1 0 0,-2 11 0,3-17-73,1 0 1,-1-1 0,0 1-1,0 0 1,1-1-1,-1 1 1,0 0 0,1-1-1,0 1 1,-1-1-1,1 1 1,0-1-1,0 1 1,0-1 0,0 0-1,0 1 1,0-1-1,0 0 1,1 0 0,1 2-1,1-1 24,0 0 0,0 0 0,0 0 0,0 0 0,0-1-1,0 0 1,1 1 0,4-1 0,12 1 204,0 0-1,37-4 1,-41 2-83,97-9-455,0-5-1,-1-5 1,113-35-1,-130 24-5370,-20-4-5968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9.105"/>
    </inkml:context>
    <inkml:brush xml:id="br0">
      <inkml:brushProperty name="width" value="0.025" units="cm"/>
      <inkml:brushProperty name="height" value="0.025" units="cm"/>
    </inkml:brush>
  </inkml:definitions>
  <inkml:trace contextRef="#ctx0" brushRef="#br0">1 116 13805,'0'0'7335,"54"-45"-6951,-15 31 385,9 0-224,4 0-417,3 2-96,-7 3-32,-3 2-577,-11 7-928,-13 0-801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9.497"/>
    </inkml:context>
    <inkml:brush xml:id="br0">
      <inkml:brushProperty name="width" value="0.025" units="cm"/>
      <inkml:brushProperty name="height" value="0.025" units="cm"/>
    </inkml:brush>
  </inkml:definitions>
  <inkml:trace contextRef="#ctx0" brushRef="#br0">1 142 11691,'0'0'7527,"62"33"-6438,-1-45 353,12-7-546,4-5-703,1 1-129,-6-1-577,-13 1-2081,-16-1-2595,-18-1-2819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39.843"/>
    </inkml:context>
    <inkml:brush xml:id="br0">
      <inkml:brushProperty name="width" value="0.025" units="cm"/>
      <inkml:brushProperty name="height" value="0.025" units="cm"/>
    </inkml:brush>
  </inkml:definitions>
  <inkml:trace contextRef="#ctx0" brushRef="#br0">0 43 13421,'9'-2'1906,"150"-28"1837,-106 23-3313,-1 3 0,97 6 1,-146-2-434,0 0 1,-1 0 0,1 1 0,-1-1 0,1 1 0,-1-1 0,0 1 0,1 0 0,-1 0 0,0 0 0,1 0-1,-1 1 1,0-1 0,0 0 0,0 1 0,0 0 0,2 2 0,-3-3 13,0 1 0,0 0-1,0-1 1,0 1 0,-1 0 0,1 0 0,-1 0 0,1 0 0,-1 0 0,0 0 0,1 0 0,-1 0-1,0-1 1,0 1 0,-1 0 0,1 0 0,-1 3 0,-1 3 77,-1-1-1,1 1 1,-2-1 0,1 0 0,-1 0-1,0 0 1,0-1 0,-1 1 0,-8 8-1,-121 106 930,17-18-323,101-87-698,1 1-1,0 0 0,1 1 0,-19 33 0,19-15-1553,9-14-3103,5-10-6117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0.773"/>
    </inkml:context>
    <inkml:brush xml:id="br0">
      <inkml:brushProperty name="width" value="0.025" units="cm"/>
      <inkml:brushProperty name="height" value="0.025" units="cm"/>
    </inkml:brush>
  </inkml:definitions>
  <inkml:trace contextRef="#ctx0" brushRef="#br0">2 136 4676,'0'0'7907,"0"-7"-4299,0-19-782,0 23-530,0 22-1209,-1 110 67,4 175-776,-3-302-363,10 59-50,-9-59 43,-1 0 0,1 0 1,0 0-1,-1 0 0,1-1 1,0 1-1,0 0 0,0-1 0,1 1 1,-1-1-1,0 1 0,3 1 1,-3-2 10,0-1 0,0 0 0,0 1 0,-1-1 0,1 0 0,0 0 0,0 1 0,0-1 0,0 0 0,0 0 0,0 0 0,0 0 0,0 0-1,0 0 1,0-1 0,0 1 0,0 0 0,0 0 0,-1-1 0,1 1 0,0 0 0,0-1 0,0 1 0,0-1 0,-1 1 0,1-1 0,1 0 0,8-9 261,-1 0 0,0 0-1,-1 0 1,0-1 0,-1-1-1,0 1 1,-1-1 0,0 0-1,6-17 1,3-4 25,32-81 1066,59-217 1,-105 326-1339,7-21 292,-6 27-293,0 9-104,0 12-320,-2 5-1000,-1 41-6772,-4-40 1043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1.277"/>
    </inkml:context>
    <inkml:brush xml:id="br0">
      <inkml:brushProperty name="width" value="0.025" units="cm"/>
      <inkml:brushProperty name="height" value="0.025" units="cm"/>
    </inkml:brush>
  </inkml:definitions>
  <inkml:trace contextRef="#ctx0" brushRef="#br0">0 296 4612,'0'0'8953,"8"2"-5013,-4-1-3756,0 0 0,0-1-1,0 0 1,0 0 0,1 0 0,-1 0 0,0-1 0,0 1 0,0-1 0,0 0 0,0 0 0,0-1 0,0 1 0,0-1 0,-1 0 0,1 0 0,-1 0 0,1-1 0,-1 1 0,0-1 0,0 0 0,0 1 0,0-1 0,0-1 0,2-3 0,13-13 198,-1-1 1,-1 0-1,16-28 1,-25 38-167,-1-1 0,-1 0 0,0 0 0,0 0 1,-1 0-1,-1-1 0,0 0 0,2-20 0,-5 32-174,1 1 0,-1-1 0,0 1 1,0-1-1,0 0 0,0 1 0,0-1 0,0 1 0,0-1 0,0 1 0,0-1 1,0 0-1,-1 1 0,1-1 0,0 1 0,0-1 0,0 1 0,-1-1 0,1 1 1,0-1-1,-1 1 0,1-1 0,0 1 0,-1 0 0,1-1 0,0 1 1,-1-1-1,1 1 0,-1 0 0,1-1 0,-1 1 0,1 0 0,-1-1 0,-18 8 730,-18 26-227,27-19-511,-1 0-1,2 0 1,0 1 0,1 0-1,0 1 1,1-1-1,1 2 1,0-1-1,1 1 1,1 0-1,1 0 1,0 0 0,1 19-1,2-35-31,0 0 0,0 0-1,0 1 1,0-1 0,0 0 0,1 0 0,-1 0-1,1 0 1,-1 0 0,1 0 0,-1 1 0,1-1-1,-1 0 1,1 0 0,0-1 0,0 1-1,-1 0 1,1 0 0,0 0 0,0 0 0,0-1-1,0 1 1,0 0 0,2 0 0,0 0 5,0 0 0,1 0 0,-1 0 0,0 0 0,1-1 0,-1 1 0,0-1 0,7 0 0,2-1 17,0-1 1,0 0-1,0 0 0,15-6 1,21-11 23,-34 12-48,0 0-1,0 2 0,1 0 1,0 1-1,0 0 0,0 1 1,0 1-1,31-1 0,-45 3 17,0 0 0,0 0 0,0 0 0,0 1-1,0-1 1,0 0 0,1 1 0,-1-1 0,0 1-1,0-1 1,0 1 0,0-1 0,0 1 0,0 0-1,-1-1 1,1 1 0,0 0 0,0 0 0,0 0-1,-1 0 1,1 0 0,0 0 0,-1 0 0,1 0-1,-1 0 1,1 0 0,-1 0 0,0 0 0,1 0-1,-1 2 1,9 15 535,-7-53 955,-6 8-1350,-1 0 1,0 1-1,-3 0 1,0 0-1,-19-40 0,17 41-128,49 26-1192,17 3-6400,-27-4-1036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2.125"/>
    </inkml:context>
    <inkml:brush xml:id="br0">
      <inkml:brushProperty name="width" value="0.025" units="cm"/>
      <inkml:brushProperty name="height" value="0.025" units="cm"/>
    </inkml:brush>
  </inkml:definitions>
  <inkml:trace contextRef="#ctx0" brushRef="#br0">135 123 7944,'0'0'5407,"1"-10"-2754,0-2-1764,3-19 499,1 3 2357,-5 28-3667,0-1 1,0 1-1,0 0 0,0-1 1,0 1-1,0 0 0,0-1 0,-1 1 1,1 0-1,0-1 0,0 1 0,-1 0 1,1-1-1,0 1 0,0 0 0,-1 0 1,1-1-1,0 1 0,-1 0 1,1 0-1,0 0 0,-1 0 0,1-1 1,0 1-1,-1 0 0,1 0 0,0 0 1,-1 0-1,1 0 0,0 0 0,-1 0 1,1 0-1,-1 0 0,1 0 1,0 0-1,-1 0 0,1 0 0,0 0 1,-1 0-1,1 0 0,-1 1 0,1-1 1,0 0-1,-1 0 0,1 0 0,0 0 1,0 1-1,-1-1 0,1 0 1,0 0-1,-1 1 0,-21 9 203,13-3-255,0 0 1,1 1-1,0 0 1,0 1-1,0 0 0,1 0 1,1 0-1,-1 1 1,2 0-1,-1 1 1,1-1-1,1 1 0,0 0 1,1 0-1,0 0 1,0 0-1,1 1 1,1-1-1,-1 16 0,2-26-24,0 0 0,0 0 0,0 0 0,1 0-1,-1 0 1,0 0 0,1 0 0,-1-1-1,0 1 1,1 0 0,-1 0 0,1 0-1,-1-1 1,1 1 0,0 0 0,-1-1 0,1 1-1,0 0 1,-1-1 0,1 1 0,0-1-1,0 1 1,0-1 0,-1 1 0,1-1-1,0 0 1,0 1 0,0-1 0,0 0 0,0 0-1,0 0 1,0 1 0,0-1 0,0 0-1,0 0 1,-1 0 0,1-1 0,0 1-1,0 0 1,0 0 0,0 0 0,0-1 0,0 1-1,0 0 1,-1-1 0,1 1 0,0-1-1,1 0 1,5-2 27,-1 0 0,0 0 1,0 0-1,0-1 0,9-7 0,5-8 133,-1-1-1,-1-1 1,-1 0-1,-1-2 0,0 0 1,-2 0-1,20-47 1,-42 121-66,2-19-116,1 0 0,2 0 0,0 36 0,3-66 23,0-1 0,-1 1 0,1-1 0,0 1 0,0-1 1,0 1-1,0-1 0,0 1 0,0-1 0,1 0 0,-1 1 0,0-1 0,1 1 0,-1-1 1,1 0-1,0 1 0,-1-1 0,1 0 0,0 1 0,0-1 0,-1 0 0,1 0 0,0 0 1,0 0-1,1 0 0,-1 0 0,0 0 0,0 0 0,0 0 0,1-1 0,-1 1 0,0 0 1,1-1-1,-1 1 0,0-1 0,1 1 0,-1-1 0,1 0 0,-1 0 0,1 1 0,-1-1 1,1 0-1,-1 0 0,1-1 0,-1 1 0,3-1 0,2-1 60,1 0 0,-1 0-1,0-1 1,0 1 0,-1-1 0,1-1 0,-1 1-1,1-1 1,6-7 0,31-34 371,54-72 0,-49 55-352,-46 60-80,0-1 0,1 0-1,-1 1 1,0-1-1,1 1 1,-1 0 0,1 0-1,0 0 1,5-3 0,3 9-40,-6 17 22,-5 205 219,0-226-202,0 0 1,0 1 0,0-1 0,0 1-1,0-1 1,0 1 0,0-1-1,0 1 1,0-1 0,0 1 0,0-1-1,0 1 1,0-1 0,0 0-1,0 1 1,1-1 0,-1 1 0,0-1-1,0 1 1,1-1 0,-1 0-1,0 1 1,0-1 0,1 0 0,-1 1-1,0-1 1,1 0 0,-1 1-1,1-1 1,-1 0 0,0 0-1,1 1 1,-1-1 0,1 0 0,-1 0-1,1 1 1,18-11 89,20-28 49,-36 35-135,6-8-236,17-17-1270,50-45 0,-37 46-4007,5 5-4676,-26 17 2737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3.370"/>
    </inkml:context>
    <inkml:brush xml:id="br0">
      <inkml:brushProperty name="width" value="0.025" units="cm"/>
      <inkml:brushProperty name="height" value="0.025" units="cm"/>
    </inkml:brush>
  </inkml:definitions>
  <inkml:trace contextRef="#ctx0" brushRef="#br0">45 295 7111,'2'-10'4164,"3"-31"1692,-1-47 0,-7 74-4136,-5 16-376,-6 23-676,7-4-655,0 1 0,2 1 0,1-1-1,1 1 1,1-1 0,0 33 0,2-54-11,0 0-1,0 0 1,0 0-1,0 0 0,0 0 1,0 0-1,0 1 0,0-1 1,1 0-1,-1 0 1,0 0-1,1 0 0,-1 0 1,0-1-1,1 1 1,-1 0-1,1 0 0,0 0 1,-1 0-1,1 0 1,0-1-1,-1 1 0,1 0 1,0-1-1,0 1 1,0 0-1,0-1 0,0 1 1,-1-1-1,1 1 0,0-1 1,0 0-1,0 1 1,0-1-1,0 0 0,0 0 1,1 1-1,-1-1 1,0 0-1,0 0 0,0 0 1,0-1-1,0 1 1,0 0-1,0 0 0,1-1 1,2 0 23,1-1 0,-1 0 0,0 0 0,0 0 0,0 0-1,0 0 1,-1-1 0,1 0 0,4-5 0,8-10 205,-1-1 0,-1-1 0,0-1 0,-2 0 0,0-1 0,-1 0 0,-2 0 0,0-1-1,-2 0 1,0-1 0,-1 0 0,-2 0 0,0 0 0,-1-25 0,-21 88-203,7-5-30,2 0 1,1 1 0,2 0 0,-4 72 0,9-104 1,1-1 1,0 1-1,0 0 1,0-1-1,0 1 0,0 0 1,1-1-1,-1 1 1,1 0-1,-1-1 1,1 1-1,0-1 0,0 1 1,0-1-1,1 0 1,-1 1-1,0-1 0,1 0 1,0 0-1,-1 0 1,1 0-1,0 0 1,0 0-1,0 0 0,0-1 1,0 1-1,1-1 1,-1 0-1,0 1 1,1-1-1,-1 0 0,1 0 1,-1-1-1,1 1 1,0 0-1,-1-1 0,1 0 1,0 1-1,-1-1 1,1 0-1,0 0 1,-1-1-1,1 1 0,0-1 1,3 0-1,2-1 16,-1 0-1,1 0 1,-1 0-1,1-1 1,-1 0-1,0-1 1,0 1-1,0-1 1,-1-1-1,9-6 1,5-8-81,32-35 0,-40 40-18,0 0 1,1 0-1,1 1 1,29-20 0,-38 37-268,-5 11 225,-4 15 117,-6 0 21,8-24-9,-1 1 0,1 0-1,0 0 1,0 0 0,1 0 0,0 0 0,0 0-1,1 14 1,0-20 0,1-1-1,-1 1 1,1-1-1,0 1 0,-1-1 1,1 0-1,-1 1 1,1-1-1,-1 0 1,1 0-1,0 1 1,-1-1-1,1 0 1,0 0-1,-1 0 1,1 0-1,0 0 0,-1 0 1,1 0-1,0 0 1,-1 0-1,1 0 1,0 0-1,-1 0 1,1 0-1,0-1 1,-1 1-1,1 0 1,0 0-1,-1-1 0,1 1 1,-1 0-1,1-1 1,-1 1-1,1-1 1,-1 1-1,1-1 1,0 0-1,24-15-2,-14 5-239,-9 8 154,0 0 1,0 1 0,0 0-1,1-1 1,-1 1 0,1 0-1,-1 0 1,1 1 0,0-1-1,0 0 1,0 1 0,0 0 0,5-2-1,-8 5 128,0 1 0,0-1 0,0 0 0,-1 1 0,1-1 0,0 0-1,-1 0 1,0 1 0,1-1 0,-1 0 0,0 0 0,0 0 0,0 0 0,-2 3 0,1-2 66,1 0 192,2-1 1123,5 1-1590,-5-3 139,1-34 182,14-36-1105,-16 69 1158,17-15-230,-14 24 33,-2 1 0,1-1 0,-1 0 0,0 1 0,-1-1-1,0 1 1,-2 15 0,0 5 31,2 38 243,-2 0 0,-4 0 0,-3 0 0,-18 71 0,26-135-268,0 0 1,1 0-1,-1 0 1,0 0-1,-1 0 1,1 0-1,0 0 1,-1-1-1,0 1 1,0-1-1,0 1 1,0-1-1,0 1 1,0-1-1,0 0 1,-1 0-1,1 0 1,-1-1-1,1 1 1,-1 0-1,0-1 1,0 0-1,0 1 1,0-1-1,0-1 1,0 1-1,0 0 1,0-1-1,0 1 1,0-1-1,0 0 1,0 0-1,0 0 1,0 0-1,0-1 1,-1 1-1,1-1 1,0 0-1,0 0 1,1 0-1,-1 0 1,0-1-1,0 1 1,0-1-1,1 1 1,-1-1-1,1 0 1,-1 0-1,1 0 1,0 0-1,0-1 1,0 1-1,0-1 1,0 1-1,1-1 1,-1 0-1,1 1 1,-1-1-1,1 0 1,0 0-1,0 0 1,1 0-1,-1 0 1,0-6-1,-1-5-472,0 0 1,1 0-1,1-1 0,0 1 0,1 0 1,0 0-1,1 0 0,1 0 0,1 0 1,5-15-1,4-5-2376,2 1 0,35-57 0,-23 47-5326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3.746"/>
    </inkml:context>
    <inkml:brush xml:id="br0">
      <inkml:brushProperty name="width" value="0.025" units="cm"/>
      <inkml:brushProperty name="height" value="0.025" units="cm"/>
    </inkml:brush>
  </inkml:definitions>
  <inkml:trace contextRef="#ctx0" brushRef="#br0">69 17 17008,'1'-1'293,"-1"1"0,0-1 0,0 0 0,0 1 0,0-1 0,0 1 0,0-1 0,0 1 0,0-1 0,0 0 0,0 1 0,0-1 0,-1 1 0,1-1-1,0 1 1,0-1 0,0 1 0,-1-1 0,1 1 0,0-1 0,-1 1 0,1-1 0,0 1 0,-1 0 0,1-1 0,-1 1 0,1 0 0,0-1 0,-1 1 0,1 0 0,-1-1 0,1 1 0,-1 0 0,0-1 0,-18 10 2481,14-5-2710,0 0 0,1 1-1,-1-1 1,1 1 0,0 0-1,-3 5 1,6-8-81,0 0 0,0 0 0,0 0 0,0 0 0,1 0 0,-1 0 0,1 0-1,-1 0 1,1 0 0,0 0 0,0 0 0,0 0 0,0 0 0,0 3 0,0-4 3,1 0 1,-1 0 0,1 0-1,-1 0 1,1 0 0,-1 0-1,1-1 1,0 1 0,-1 0-1,1 0 1,0-1 0,0 1-1,0 0 1,-1-1 0,1 1-1,0-1 1,0 1-1,0-1 1,0 1 0,2 0-1,5 0-51,1 1-1,0-1 1,-1-1-1,1 1 0,16-3 1,14 2 104,-35 0-47,1 1 0,-1-1 0,0 1 0,1 0 0,-1 1 0,0-1 0,0 1 0,0 0 0,0 0 0,0 0 0,0 0 0,-1 1 0,1-1 0,-1 1 0,0 0 0,6 6 0,-7-6 44,-1-1 0,0 1-1,0-1 1,0 1 0,0-1 0,-1 1 0,1-1-1,0 1 1,-1-1 0,0 1 0,0 0-1,0-1 1,0 1 0,0 0 0,0-1 0,-1 1-1,1 0 1,-1-1 0,0 1 0,0-1 0,0 1-1,0-1 1,0 0 0,-1 1 0,1-1 0,0 0-1,-1 0 1,-3 4 0,-42 46 899,44-49-948,0-1-1,0 1 0,0 0 1,-1-1-1,1 0 1,-1 0-1,0 0 0,1 0 1,-1-1-1,0 0 1,0 1-1,0-1 0,0-1 1,-6 2-1,10-3-229,-1 1-1,0 0 0,1-1 1,-1 1-1,1 0 1,-1-1-1,1 1 0,0-1 1,-1 1-1,1-1 1,-1 1-1,1-1 0,0 1 1,0-1-1,-1 1 1,1-1-1,0 0 0,0 1 1,-1-1-1,1 1 1,0-1-1,0 0 0,0 1 1,0-1-1,0 0 1,0 1-1,0-1 0,0 1 1,0-1-1,0 0 1,1 1-1,-1-1 0,1 0 1,-1-5-2386,0-13-9388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4.575"/>
    </inkml:context>
    <inkml:brush xml:id="br0">
      <inkml:brushProperty name="width" value="0.025" units="cm"/>
      <inkml:brushProperty name="height" value="0.025" units="cm"/>
    </inkml:brush>
  </inkml:definitions>
  <inkml:trace contextRef="#ctx0" brushRef="#br0">0 13 15983,'0'0'6977,"2"10"-6715,-1-1-236,1 0-1,0 1 1,1-1 0,0 0 0,6 13-1,-8-20-22,0 0-1,0-1 0,0 1 0,0 0 1,1 0-1,-1 0 0,0-1 0,1 1 1,-1-1-1,1 1 0,0-1 0,0 1 0,-1-1 1,1 0-1,0 0 0,0 0 0,0 0 1,0 0-1,0-1 0,0 1 0,0 0 1,0-1-1,0 0 0,1 1 0,-1-1 0,0 0 1,0 0-1,0 0 0,0 0 0,1-1 1,-1 1-1,0-1 0,0 1 0,0-1 1,4-1-1,0-2 25,-1 0 0,0 0 0,1-1 0,-1 1 1,-1-1-1,1 0 0,-1 0 0,0-1 0,0 1 0,0-1 0,-1 0 1,0 0-1,0 0 0,2-8 0,11-18 922,-16 72-447,0-31-568,2 34-918,7-19-3129,0-15-2394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7.072"/>
    </inkml:context>
    <inkml:brush xml:id="br0">
      <inkml:brushProperty name="width" value="0.025" units="cm"/>
      <inkml:brushProperty name="height" value="0.025" units="cm"/>
    </inkml:brush>
  </inkml:definitions>
  <inkml:trace contextRef="#ctx0" brushRef="#br0">1 0 13549,'0'0'6086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5.229"/>
    </inkml:context>
    <inkml:brush xml:id="br0">
      <inkml:brushProperty name="width" value="0.025" units="cm"/>
      <inkml:brushProperty name="height" value="0.025" units="cm"/>
    </inkml:brush>
  </inkml:definitions>
  <inkml:trace contextRef="#ctx0" brushRef="#br0">0 0 16752,'0'0'5093,"4"9"-4020,3 12-574,-2 0 1,0 0 0,-2 0 0,0 0-1,0 26 1,9 64 249,-11-107-736,0 0 0,0-1 0,0 1 1,0 0-1,1 0 0,-1-1 0,1 1 0,0-1 0,0 0 0,1 1 0,2 3 0,-4-7-2,-1 1 0,1-1-1,-1 0 1,1 1 0,0-1 0,-1 1-1,1-1 1,-1 0 0,1 0 0,0 1-1,-1-1 1,1 0 0,0 0-1,-1 0 1,1 0 0,0 0 0,-1 0-1,1 0 1,0 0 0,-1 0 0,1 0-1,0 0 1,0 0 0,0-1-1,1 0 37,0 0 0,-1 0 1,1 0-1,-1 0 0,1-1 0,-1 1 0,0-1 0,0 1 0,0-1 0,0 1 0,0-1 0,0 0 0,1-2 0,6-17 185,-1-1-1,0 0 1,-2 0-1,-1-1 1,-1 0 0,-1 1-1,0-1 1,-4-35-1,2 44-190,0 19-206,0-2-280,0 1 0,0 0 1,0 0-1,0-1 0,1 1 0,0 0 0,0-1 0,0 1 0,1 3 0,-1-5 52,1 0 1,-1 0-1,0-1 1,0 1-1,1-1 0,-1 1 1,1-1-1,0 0 0,-1 0 1,1 1-1,0-1 1,0 0-1,-1-1 0,1 1 1,0 0-1,0 0 0,0-1 1,0 1-1,0-1 1,0 0-1,0 1 0,0-1 1,0 0-1,1 0 0,-1 0 1,2-1-1,20 0-6098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5.937"/>
    </inkml:context>
    <inkml:brush xml:id="br0">
      <inkml:brushProperty name="width" value="0.025" units="cm"/>
      <inkml:brushProperty name="height" value="0.025" units="cm"/>
    </inkml:brush>
  </inkml:definitions>
  <inkml:trace contextRef="#ctx0" brushRef="#br0">120 412 12748,'0'0'8456,"-8"1"-6454,3 0-1934,1 0-1,-1 1 1,1 0-1,0-1 1,-1 1 0,1 1-1,0-1 1,0 1 0,1-1-1,-1 1 1,0 0-1,1 1 1,0-1 0,-1 0-1,1 1 1,1 0-1,-1 0 1,0 0 0,1 0-1,-3 7 1,0-2-65,0 0-1,1 0 1,0 1 0,1 0-1,0 0 1,0 0 0,1 0-1,0 0 1,1 1 0,0-1-1,1 13 1,0-22-5,0 0 0,0 0-1,0 0 1,0 0 0,0 0 0,0 1 0,0-1 0,1 0-1,-1 0 1,0 0 0,1 0 0,-1 0 0,1 0-1,-1 0 1,1 0 0,0 0 0,-1 0 0,1 0 0,0 0-1,0 0 1,-1-1 0,1 1 0,0 0 0,0 0-1,0-1 1,0 1 0,2 0 0,-1-1 4,0 0 0,0 0 1,0 0-1,0 0 0,0 0 1,0 0-1,0-1 0,0 1 0,-1-1 1,1 1-1,0-1 0,0 0 1,0 0-1,2-1 0,5-4 29,-1 1 1,0-1-1,0-1 0,-1 1 0,10-11 0,2-10 5,-1 0 0,-2-1-1,0-1 1,-2 0 0,10-32-1,-13 35 13,-7 111-150,-4-83 107,0 8-12,0 0 0,1 0 0,0 0 0,4 14 0,-5-23 7,1 1 0,-1-1 0,0 0 0,1 1 0,-1-1 0,1 0 0,0 0 0,-1 0 0,1 0 0,0 0 0,0 0 0,0 0 0,0 0 0,0 0 0,0 0-1,0 0 1,0 0 0,2 1 0,-1-2 5,-1 0 0,1 0 1,-1 0-1,1 0 0,-1 0 0,1-1 0,-1 1 0,1 0 0,-1-1 0,0 1 0,1-1 0,-1 1 0,1-1 0,-1 0 0,0 1 0,0-1 0,1 0 0,-1 0 0,0 0 0,0 0 0,2-2 0,6-6 175,-1-1 0,0 1 0,-1-2-1,0 1 1,0-1 0,-1 0-1,5-13 1,32-88 1110,-29 70-789,-2 0 0,-2-2 0,-1 1 0,-3-1 0,2-50 0,-11 141-680,-14 79 1,3-29 172,0 166-26,14-259 30,0 0 0,0-1 0,1 1 1,-1 0-1,1-1 0,0 1 0,0 0 1,1-1-1,1 5 0,-3-8 4,0 0 0,1 1 0,-1-1 0,0 0 0,0 1 0,1-1 0,-1 0 0,0 1 0,0-1 0,1 0 0,-1 0 0,0 1 0,1-1 0,-1 0 0,0 0 0,1 0 0,-1 1 0,0-1 0,1 0 0,-1 0 0,0 0 0,1 0 0,-1 0 0,1 0 0,-1 0 0,0 0 0,1 0 0,-1 0 0,0 0 0,1 0 0,0 0 0,12-18 139,-7 1-110,-1 0 1,-1 0-1,-1-1 1,0 1 0,-1-1-1,-1 0 1,-1 1 0,0-1-1,-1 0 1,-1 0-1,-1 1 1,-6-21 0,9 37-35,0-1 0,-1 0 1,1 1-1,-1-1 0,0 1 1,0-1-1,1 1 1,-1-1-1,0 1 0,0-1 1,-1 1-1,1 0 0,0 0 1,0 0-1,-2-2 0,2 3-2,1 0-1,-1 1 0,1-1 0,-1 0 1,1 0-1,-1 1 0,1-1 0,-1 0 0,1 0 1,0 1-1,-1-1 0,1 1 0,0-1 1,-1 0-1,1 1 0,0-1 0,-1 1 0,1-1 1,0 1-1,0-1 0,0 1 0,-1-1 1,1 1-1,0-1 0,0 1 0,0-1 0,0 1 1,0-1-1,0 2 0,-1 5-34,0 0 1,1 1-1,-1-1 0,2 0 1,1 14-1,-2-18 37,1-1 1,0 1-1,0 0 1,0-1-1,0 1 0,0 0 1,0-1-1,1 1 1,-1-1-1,1 0 0,0 0 1,-1 1-1,1-1 1,0 0-1,1 0 0,-1-1 1,0 1-1,0 0 1,5 2-1,-3-3 3,1 0-1,-1 1 1,0-1-1,0-1 1,1 1 0,-1-1-1,0 1 1,1-1 0,-1 0-1,0-1 1,9-1-1,-4 0 10,1 0-1,-1-1 1,1-1 0,-1 0-1,0 0 1,0 0-1,-1-1 1,1-1-1,-1 1 1,13-12-1,-14 10 10,0 1 0,-1-2-1,0 1 1,0 0 0,0-1-1,-1 0 1,0-1 0,0 1-1,-1-1 1,0 0 0,-1 0-1,0 0 1,-1 0 0,1-1 0,0-17-1,-2 26-4,-1 0-1,0 0 0,0 1 1,0-1-1,0 0 0,0 1 1,0-1-1,0 0 1,0 0-1,0 1 0,-1-1 1,1 0-1,0 1 0,0-1 1,-1 0-1,1 1 1,0-1-1,-1 0 0,1 1 1,-1-1-1,1 1 0,-1-1 1,1 1-1,-1-1 1,1 1-1,-1-1 0,1 1 1,-1-1-1,1 1 0,-1 0 1,-1-1-1,1 1-4,-1 0-1,0 0 0,1 0 1,-1 0-1,0 1 0,1-1 1,-1 0-1,1 1 0,-1 0 1,1-1-1,-1 1 0,1 0 1,-2 1-1,-4 2-28,1 0 0,0 1 0,1 0 1,-1 0-1,-7 9 0,6-4 9,0 1-1,1 0 1,0 1-1,0-1 1,2 1 0,-1 0-1,1 1 1,1-1 0,0 1-1,1 0 1,1-1 0,-1 1-1,2 0 1,0 0 0,2 15-1,-1-25-30,-1-1-1,1 1 0,0-1 0,0 1 1,0-1-1,0 1 0,0-1 0,0 0 1,1 0-1,-1 1 0,1-1 0,-1 0 1,1-1-1,0 1 0,0 0 0,0 0 1,0-1-1,0 1 0,0-1 0,1 0 1,-1 1-1,0-1 0,1 0 0,-1 0 1,1-1-1,-1 1 0,1 0 0,-1-1 1,1 0-1,-1 1 0,1-1 0,3-1 1,1 1-743,0 0 0,0-1 0,0 0 0,0 0 0,0 0 0,0-1 0,0-1 0,0 1 0,-1-1 0,12-6 0,29-25-10137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6.737"/>
    </inkml:context>
    <inkml:brush xml:id="br0">
      <inkml:brushProperty name="width" value="0.025" units="cm"/>
      <inkml:brushProperty name="height" value="0.025" units="cm"/>
    </inkml:brush>
  </inkml:definitions>
  <inkml:trace contextRef="#ctx0" brushRef="#br0">116 253 11819,'0'0'9412,"-10"0"-7779,5 0-1505,3 0-80,-1-1 1,1 1-1,-1 0 1,1 0-1,0 0 1,-1 0-1,1 1 0,-1-1 1,1 1-1,0-1 1,-1 1-1,1 0 0,0 0 1,0 0-1,0 0 1,-1 0-1,1 0 1,0 1-1,1-1 0,-1 1 1,0 0-1,0-1 1,1 1-1,-1 0 0,1 0 1,-1 0-1,1 0 1,0 0-1,-2 4 0,-4 9 9,1 0-1,0 1 0,1-1 0,1 1 0,1 0 0,0 0 0,1 0 0,0 0 0,2 1 0,0-1 0,4 31 0,-4-46-47,1 1 0,-1 0 0,1-1-1,-1 1 1,1 0 0,0-1 0,0 1 0,0-1-1,0 1 1,0-1 0,0 0 0,0 1 0,1-1-1,-1 0 1,0 0 0,1 0 0,-1 0 0,0 0-1,1 0 1,0 0 0,-1 0 0,1-1 0,-1 1-1,1-1 1,0 1 0,0-1 0,-1 1 0,1-1-1,0 0 1,0 0 0,-1 0 0,1 0 0,0 0-1,0-1 1,-1 1 0,1 0 0,0-1 0,-1 1-1,1-1 1,0 1 0,1-2 0,6-2 118,-1 1 0,0-1 1,0-1-1,0 1 0,-1-1 1,0-1-1,7-6 0,12-13 132,-1-2 0,-1-1 0,-2-1 1,-1 0-1,-1-2 0,-1 0 0,-2-2 0,-2 0 0,-1 0 0,-1-2 0,-2 1 0,11-60 1,-20 68-30,-2 26-227,0 0 1,0 0 0,0 0-1,0 0 1,0 0 0,0 0-1,0 0 1,0-1 0,0 1 0,0 0-1,0 0 1,0 0 0,0 0-1,0 0 1,0 0 0,0-1 0,0 1-1,0 0 1,0 0 0,0 0-1,0 0 1,0 0 0,0 0-1,0 0 1,0 0 0,-1-1 0,1 1-1,0 0 1,0 0 0,0 0-1,0 0 1,0 0 0,0 0 0,0 0-1,0 0 1,0 0 0,-1 0-1,1 0 1,0 0 0,0 0-1,0 0 1,0 0 0,0 0 0,0-1-1,-1 1 1,1 0 0,0 0-1,0 1 1,0-1 0,0 0 0,0 0-1,0 0 1,0 0 0,-1 0-1,1 0 1,0 0 0,0 0 0,0 0-1,0 0 1,0 0 0,0 0-1,0 0 1,-1 0 0,1 0-1,0 1 1,-17 35 23,-1 17-40,3 0 0,1 0-1,4 1 1,1 1 0,-1 61-1,10-111 11,0 0-1,0 0 0,0 0 1,1 0-1,0 0 0,0 0 1,0-1-1,1 1 0,-1 0 0,1-1 1,0 1-1,4 6 0,-4-9 6,0 0-1,0-1 0,0 1 0,-1-1 0,1 1 0,1-1 0,-1 0 1,0 0-1,0 0 0,0 0 0,1 0 0,-1 0 0,0-1 0,1 1 1,-1-1-1,0 1 0,1-1 0,-1 0 0,1 0 0,-1 0 0,1 0 0,-1-1 1,0 1-1,1-1 0,-1 1 0,0-1 0,4-1 0,5-3 15,1 0 0,-1 0-1,0-1 1,0-1 0,-1 0-1,0 0 1,0-1 0,-1 0-1,11-12 1,2-4 14,0-2-1,22-34 1,-9 0 49,-33 55-65,0 0 0,0 0 0,0 0 0,0 0 1,-1 0-1,0-1 0,0 1 0,0 0 0,-1 0 1,0-8-1,0 12-6,0 1 0,0-1 1,-1 1-1,1-1 0,0 1 1,0-1-1,-1 1 0,1-1 0,0 0 1,-1 1-1,1 0 0,-1-1 1,1 1-1,0-1 0,-1 1 0,1-1 1,-1 1-1,1 0 0,-1 0 1,1-1-1,-1 1 0,0 0 0,1 0 1,-1-1-1,1 1 0,-1 0 1,1 0-1,-1 0 0,0 0 0,1 0 1,-1 0-1,1 0 0,-1 0 1,0 0-1,1 0 0,-1 0 0,1 0 1,-1 0-1,0 1 0,1-1 1,-1 0-1,1 0 0,-1 1 0,1-1 1,-1 1-1,-28 15 97,15-1-103,0 0 1,1 1 0,1 1-1,0-1 1,1 2 0,1 0-1,0 0 1,2 1 0,0 0-1,1 0 1,1 1 0,1 0-1,-3 22 1,7-40-3,1 0 0,0-1 0,0 1 0,-1 0 0,1 0 1,0-1-1,0 1 0,1 0 0,-1 0 0,0-1 0,1 1 0,-1 0 0,1-1 0,-1 1 0,1 0 1,0-1-1,0 1 0,0-1 0,0 1 0,0-1 0,0 1 0,0-1 0,0 0 0,0 0 0,1 1 1,-1-1-1,3 1 0,-1 0 1,1-1 1,-1-1 0,1 1 0,-1 0-1,1-1 1,-1 0 0,1 0-1,-1 0 1,1 0 0,0-1 0,-1 1-1,1-1 1,4-1 0,7-4-535,0 1 1,0-1-1,-1-1 1,0-1-1,-1 0 1,0-1-1,21-17 1,-15 10-3100,-1-1 0,17-22 0,-3-1-6372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7.115"/>
    </inkml:context>
    <inkml:brush xml:id="br0">
      <inkml:brushProperty name="width" value="0.025" units="cm"/>
      <inkml:brushProperty name="height" value="0.025" units="cm"/>
    </inkml:brush>
  </inkml:definitions>
  <inkml:trace contextRef="#ctx0" brushRef="#br0">142 0 17649,'0'0'5765,"-10"2"-4500,3-1-1213,0 1 0,0 1-1,0-1 1,0 1 0,0 0-1,0 1 1,1 0 0,0 0 0,0 0-1,0 1 1,0-1 0,1 2-1,-1-1 1,1 0 0,1 1-1,-1 0 1,1 0 0,0 1-1,0-1 1,1 1 0,-3 7-1,5-12-48,0 0-1,0 0 0,0-1 0,1 1 1,-1 0-1,1 1 0,-1-1 0,1 0 1,0 0-1,0 0 0,0 0 1,0 0-1,0 0 0,0 0 0,1 3 1,0-4 0,-1-1 1,1 1 0,-1 0 0,1 0 0,-1 0 0,1 0 0,0 0 0,0-1-1,-1 1 1,1 0 0,0-1 0,0 1 0,0 0 0,0-1 0,0 1 0,0-1-1,0 0 1,0 1 0,0-1 0,0 0 0,1 1 0,7 0 26,-1-1 0,1 0 0,-1 0 0,0-1 0,17-3 0,-23 3-27,14-2 58,52-6 2,-65 9-59,1-1-1,-1 1 1,1 0-1,0 1 0,-1-1 1,1 1-1,-1-1 1,1 1-1,-1 0 1,0 0-1,1 1 1,-1-1-1,0 1 0,6 3 1,-8-4 13,0 0 0,1 0 0,-1 0 0,0 1 0,0-1 0,0 0 0,0 1 0,-1-1 0,1 1 0,0-1-1,-1 1 1,1-1 0,-1 1 0,1-1 0,-1 1 0,1-1 0,-1 1 0,0 0 0,0-1 0,0 1 0,0 3 0,-1-2 52,0 1 0,0-1 0,-1 0-1,1 1 1,-1-1 0,1 0 0,-1 0 0,0 0 0,-4 5-1,-3 1 125,0 0-1,0 0 0,-1-1 1,-16 12-1,15-14-186,1 1 0,-1-2 0,0 1-1,0-2 1,-14 5 0,-11-5-2913,23-11-2970,7-12-5110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7.475"/>
    </inkml:context>
    <inkml:brush xml:id="br0">
      <inkml:brushProperty name="width" value="0.025" units="cm"/>
      <inkml:brushProperty name="height" value="0.025" units="cm"/>
    </inkml:brush>
  </inkml:definitions>
  <inkml:trace contextRef="#ctx0" brushRef="#br0">29 1 12876,'0'0'7239,"3"59"-6182,-3-7-384,-3 5-321,-1 1-192,4-5-128,0-6-32,0-8-416,0-8-1442,0-10-1857,-9-11-1506,-7-7-4805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7.820"/>
    </inkml:context>
    <inkml:brush xml:id="br0">
      <inkml:brushProperty name="width" value="0.025" units="cm"/>
      <inkml:brushProperty name="height" value="0.025" units="cm"/>
    </inkml:brush>
  </inkml:definitions>
  <inkml:trace contextRef="#ctx0" brushRef="#br0">1 212 11627,'1'-14'3320,"-1"6"-2834,0 0-1,1 0 1,0 0-1,1 0 1,0 0-1,0 0 1,0 0-1,1 0 1,0 1-1,1 0 1,0-1-1,0 1 1,0 1-1,1-1 1,0 1-1,12-12 1,-6 10-136,0 1 0,1 0 1,0 1-1,0 0 1,0 1-1,1 0 0,0 1 1,0 1-1,0 0 0,0 1 1,25-2-1,-31 4-322,0 0 0,0 0 0,0 1 0,-1 0 0,1 0-1,0 1 1,0 0 0,-1 0 0,1 0 0,12 7 0,-16-7-25,1 1 0,-1-1 0,0 1 0,0 0 0,0 0 0,0 0 0,0 1 0,0-1 0,-1 1 1,0-1-1,0 1 0,0 0 0,0 0 0,0 0 0,-1 0 0,1 0 0,-1 0 0,1 8 0,-1 2 15,0 0 0,-1 0 0,0 0-1,-2-1 1,1 1 0,-1 0 0,-1-1 0,-1 1-1,0-1 1,0 0 0,-1 0 0,-1-1 0,0 1-1,-1-1 1,0 0 0,-1-1 0,-10 12 0,16-21 51,10-13-288,-1 6 172,-1 1 0,1 1-1,0-1 1,0 1 0,0 0 0,0 0-1,0 1 1,1 0 0,-1 1 0,1-1-1,0 1 1,-1 1 0,1 0 0,0 0-1,-1 0 1,1 1 0,0 0 0,-1 0-1,14 5 1,-17-5 46,0 0 0,0 0 0,0 1 0,0-1 0,-1 1 0,1 0 0,-1 0 1,1 0-1,-1 1 0,0-1 0,0 1 0,0 0 0,0-1 0,0 1 0,-1 1 0,0-1 0,1 0 0,-1 1 0,0-1 0,0 1 0,-1-1 0,1 1 0,-1 0 0,0 0 0,0 0 0,0 0 0,0 0 0,-1 0 0,1 0 0,-1 0 0,0 0 1,-1 0-1,1 0 0,-1 0 0,1 0 0,-1 0 0,0 0 0,-3 7 0,0-4 94,0 0 0,0 0 0,-1 0-1,1-1 1,-1 1 0,-1-1 0,1 0 0,-1-1 0,0 1 0,0-1 0,-11 6 0,-7 5 633,-49 23 1,-12-3-242,76-32-490,0-2 1,-1 1-1,1-1 1,0 0-1,-1-1 0,1 0 1,-18-1-1,27 0-31,-1-1-1,1 1 1,-1 0-1,1 0 1,0 0-1,-1 0 1,1 0-1,-1-1 1,1 1-1,0 0 1,-1 0 0,1-1-1,0 1 1,-1 0-1,1-1 1,0 1-1,-1 0 1,1-1-1,0 1 1,0 0-1,0-1 1,-1 1-1,1 0 1,0-1 0,0 1-1,0-1 1,0 1-1,0 0 1,-1-1-1,1 1 1,0-1-1,0 1 1,0-1-1,0 1 1,0 0 0,1-1-1,-1 1 1,0-1-1,0 1 1,0-1-1,0 1 1,0 0-1,0-1 1,1 1-1,-1 0 1,0-1-1,0 1 1,1-1 0,-1 1-1,0 0 1,1 0-1,-1-1 1,1 1-1,15-21-1592,84-52-9075,-60 43 1982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48.213"/>
    </inkml:context>
    <inkml:brush xml:id="br0">
      <inkml:brushProperty name="width" value="0.025" units="cm"/>
      <inkml:brushProperty name="height" value="0.025" units="cm"/>
    </inkml:brush>
  </inkml:definitions>
  <inkml:trace contextRef="#ctx0" brushRef="#br0">2 0 18385,'0'0'11387,"0"8"-11072,0 371-288,-1-378-130,1 0 1,0 0-1,0 0 1,0-1-1,-1 1 0,1 0 1,0 0-1,0 0 1,0 0-1,1-1 0,-1 1 1,0 0-1,0 0 1,0 0-1,1 0 1,-1-1-1,0 1 0,1 0 1,-1 0-1,0-1 1,1 1-1,-1 0 1,1-1-1,-1 1 0,1 0 1,0-1-1,-1 1 1,1-1-1,0 1 1,-1-1-1,1 1 0,0-1 1,-1 0-1,3 1 1,-2-1-274,0-1 1,1 1 0,-1-1 0,0 1 0,1-1 0,-1 0 0,0 0-1,0 1 1,0-1 0,0 0 0,0 0 0,0 0 0,0 0 0,0-1-1,0 1 1,0 0 0,-1 0 0,1 0 0,0-3 0,10-19-6442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50.091"/>
    </inkml:context>
    <inkml:brush xml:id="br0">
      <inkml:brushProperty name="width" value="0.025" units="cm"/>
      <inkml:brushProperty name="height" value="0.025" units="cm"/>
    </inkml:brush>
  </inkml:definitions>
  <inkml:trace contextRef="#ctx0" brushRef="#br0">0 1535 17072,'8'1'454,"23"2"-397,0-2 0,0-1-1,0-2 1,41-6 0,131-34-105,-130 26-103,2623-642 883,-1924 441 144,948-251 527,-1642 448-1312,254-57 1459,-263 65-2413,0 2-1,129 1 0,-166 11-3445,-23-1 632,-2-1-5799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54.131"/>
    </inkml:context>
    <inkml:brush xml:id="br0">
      <inkml:brushProperty name="width" value="0.025" units="cm"/>
      <inkml:brushProperty name="height" value="0.025" units="cm"/>
    </inkml:brush>
  </inkml:definitions>
  <inkml:trace contextRef="#ctx0" brushRef="#br0">0 187 897,'0'0'2845,"1"-8"-2279,0 1-456,1-1-1,0 1 0,0 0 1,1-1-1,0 1 1,0 0-1,1 1 1,0-1-1,8-10 0,-3 1 470,3-4 4192,-11 19-3864,9 8-683,0 0-207,-1-1 0,1-1 0,0 0-1,0 0 1,0-1 0,1 0 0,-1 0-1,1-1 1,0-1 0,0 0 0,0-1 0,0 0-1,15 0 1,13-2 93,0-1 1,57-11-1,-15 2 170,134-3 0,86 21 786,119-5-535,-269-11-640,1055-44 1451,-29 41-1134,-198 28 22,-296-1-198,1656-16 21,-854-2-37,-142 2 6,-524 12-13,-580-5-8,-56-2 2,902 13 48,-1041-15-79,77 14 0,-16-2 25,-78-12 18,-1-1-1,1-2 1,0-1 0,36-6 0,103-34 531,-155 39-445,28-6 115,1 2 0,61-3 0,-56 7-191,77-17 1,-109 18-82,0 0 1,1 1-1,-1 0 0,0 1 1,0 1-1,0 0 1,0 1-1,0 0 0,0 1 1,0 0-1,15 7 1,-20-8-613,0-1-1,-1 1 1,1-1 0,0 0 0,0-1 0,10 0 0,22-2-4414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59:55.291"/>
    </inkml:context>
    <inkml:brush xml:id="br0">
      <inkml:brushProperty name="width" value="0.025" units="cm"/>
      <inkml:brushProperty name="height" value="0.025" units="cm"/>
    </inkml:brush>
  </inkml:definitions>
  <inkml:trace contextRef="#ctx0" brushRef="#br0">3011 632 6534,'-34'-46'2264,"18"20"-1879,-2 2 0,-1 0 0,-1 2 1,-1 0-1,-28-23 0,-23-6-389,-2 3 0,-3 4 0,-1 3 0,-2 3 0,-2 4 0,-1 3 0,-1 5 0,-123-24 0,62 26 352,-1 6-1,-1 6 1,0 7 0,-187 17 0,233-3-262,1 4 0,-174 48 0,222-46-86,0 3 0,2 2-1,0 2 1,2 3 0,0 1 0,-81 61-1,112-73 32,0 1 0,1 0 0,1 1 0,0 0 0,1 2 0,1-1 0,1 2 0,-18 36-1,25-46 23,1 1-1,1 1 1,0-1-1,0 0 0,1 1 1,0-1-1,1 1 0,0 0 1,1 0-1,0-1 0,0 1 1,2 0-1,-1-1 0,1 1 1,1-1-1,0 1 0,0-1 1,1 0-1,0 0 0,6 10 1,5 3-32,1-1 0,1-1 0,0 0 0,2-1 0,0-1 0,1-1 0,1-1 0,28 18 0,196 106 500,-231-134-479,98 47 164,2-5 0,2-5 0,2-5 0,1-6 0,2-4-1,1-6 1,1-5 0,146 2 0,-97-16-116,245-26-1,-325 11 10,-1-5 0,0-3-1,-2-5 1,116-46-1,-173 57 55,-2-1 0,0-1 1,-1-2-1,-1-1 0,0-2 0,48-43 0,-61 48-73,0-2 0,-2 1 0,1-2 1,-2 0-1,-1 0 0,0-1 0,-1 0 0,-1-1 1,-1 0-1,-1 0 0,8-38 0,-9 31 17,-2 1 0,-1-1 0,-1 0 0,-1 0 0,-2 0 0,0 0 0,-10-49 0,6 59-51,0 0 1,-1 0 0,0 0 0,-2 1-1,0 0 1,0 0 0,-2 1-1,0 0 1,-1 1 0,0 0 0,-1 1-1,-23-21 1,6 11-235,0 2 0,-1 1 1,-1 2-1,-1 0 0,-1 2 0,0 2 0,-1 1 1,-38-9-1,-39-4-1679,-137-15 0,199 34 1301,-87-12-4623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7.783"/>
    </inkml:context>
    <inkml:brush xml:id="br0">
      <inkml:brushProperty name="width" value="0.025" units="cm"/>
      <inkml:brushProperty name="height" value="0.025" units="cm"/>
    </inkml:brush>
  </inkml:definitions>
  <inkml:trace contextRef="#ctx0" brushRef="#br0">10 335 10090,'0'0'9021,"10"-2"-8150,5-1-608,-1-2 0,0 1 0,23-12 0,-33 14-185,0 1 0,-1-1 1,1 0-1,-1 0 1,0 0-1,1 0 1,-1-1-1,0 1 1,0-1-1,-1 0 0,1 0 1,-1 0-1,1 0 1,-1 0-1,0-1 1,0 1-1,0-1 0,-1 1 1,1-1-1,-1 0 1,0 1-1,1-8 1,-2 10-62,0 0 0,0 0 0,-1 1 0,1-1 0,-1 0 0,1 0 0,-1 1 0,1-1 0,-1 0 0,1 1 0,-1-1 0,0 1 0,1-1 0,-1 0 0,0 1 1,1-1-1,-1 1 0,0 0 0,0-1 0,0 1 0,1 0 0,-1-1 0,0 1 0,0 0 0,0 0 0,0 0 0,0 0 0,1 0 0,-1 0 0,0 0 0,0 0 0,0 0 0,0 0 1,0 0-1,1 1 0,-1-1 0,0 0 0,0 0 0,0 1 0,-1 0 0,-37 15 586,30-9-559,2 0 1,-1 1-1,1 0 0,0 0 0,1 1 0,0 0 1,0 0-1,1 0 0,0 1 0,1-1 0,0 1 0,0 0 1,1 1-1,1-1 0,0 0 0,0 1 0,0 16 1,2-26-38,0 0 0,0 1 1,1-1-1,-1 0 1,1 0-1,-1 1 1,1-1-1,-1 0 0,1 0 1,0 0-1,-1 1 1,1-1-1,0 0 0,0 0 1,0 0-1,0 0 1,0-1-1,0 1 1,0 0-1,0 0 0,1-1 1,-1 1-1,0 0 1,0-1-1,1 1 1,-1-1-1,0 0 0,0 1 1,1-1-1,-1 0 1,0 0-1,1 0 0,-1 0 1,1 0-1,-1 0 1,0 0-1,1 0 1,-1-1-1,3 0 0,3 0 20,1 0 0,-1 0 0,0-1 0,0 0 0,0-1 0,9-4 0,-3 0-32,-1-1 0,0 0 0,0-1 0,15-16 0,-14 11-1617,0-1 0,-1 0 0,-1-1 1,-1 0-1,13-24 0,-11 14-597,-2 0-1,0 0 1,6-32-1,1-34 3713,-19 67 6048,2 25-7401,0-1 0,0 1 0,-1 0 0,1 0 0,0 0 0,0 0-1,-1 0 1,1 0 0,0 0 0,-1 0 0,1 0 0,0 0 0,0 0 0,-1 0 0,1 0-1,0 0 1,-1 0 0,1 0 0,0 0 0,0 0 0,-1 0 0,1 0 0,0 1-1,0-1 1,-1 0 0,1 0 0,0 0 0,0 0 0,-1 1 0,1-1 0,0 0 0,0 0-1,0 1 1,-1-1 0,1 0 0,0 0 0,0 0 0,0 1 0,0 0 0,-13 18 2758,3 3-3447,-2 11 737,2 1 0,2 1-1,1-1 1,1 1-1,2 0 1,2 1-1,4 67 1,-2-102-196,0 0-1,0 0 1,0 0 0,1 0 0,-1 0 0,0 0 0,0-1 0,1 1 0,-1 0 0,0 0 0,1 0 0,-1-1 0,1 1 0,-1 0 0,1 0 0,0-1 0,-1 1-1,1 0 1,0-1 0,-1 1 0,1-1 0,0 1 0,1 0 0,-2-1 3,1 0 0,-1 0 0,1 0 0,0 0 0,-1 0 0,1 0 0,-1 0 0,1 0 0,-1 0 0,1 0 0,0-1 0,-1 1 0,1 0 0,-1 0 0,1-1 0,-1 1 0,1 0 0,-1 0 0,1-1 0,-1 1 0,1-1 0,-1 1 0,0 0 0,1-1 0,-1 1 0,0-1 0,1 1 0,-1-1 0,0 1 0,1-1 0,-1 1 0,0-1 0,0 0 0,0 1 0,0-1 0,1 0 0,5-23-29,-1-1 0,-1 1 0,-1-1 0,-2 0 0,0-29 1,-1 47 22,-1 10 4,1-1 0,1 1 0,-1-1 0,0 1 0,0-1 1,1 1-1,0-1 0,-1 1 0,1-1 0,0 0 0,0 1 0,0-1 0,1 0 0,-1 0 0,0 0 1,1 0-1,0 0 0,-1 0 0,1 0 0,0 0 0,0-1 0,0 1 0,3 2 0,-1-3 11,1 1-1,-1 0 1,0-1-1,0 0 0,1 0 1,-1 0-1,1-1 0,-1 1 1,1-1-1,-1 0 1,0 0-1,9-2 0,-7 1 53,0 0 0,-1 0 0,1 0 0,0-1 0,-1 0 0,0 0 0,1 0 0,-1-1-1,0 0 1,0 0 0,0 0 0,-1 0 0,1-1 0,-1 0 0,0 0 0,0 0-1,0 0 1,0-1 0,-1 0 0,0 1 0,0-1 0,3-8 0,-5 13-31,-1-1-1,0 0 1,0 0 0,1 1 0,-1-1 0,0 0-1,0 0 1,0 0 0,0 1 0,0-1 0,0 0-1,0 0 1,0 0 0,0 1 0,0-1 0,0 0 0,0 0-1,-1 1 1,1-1 0,0 0 0,-1 0 0,1 1-1,0-1 1,-1 0 0,1 1 0,-1-1 0,1 0-1,-1 1 1,0-2 0,-1 2-4,1 0-1,0-1 1,-1 1 0,1 0-1,-1 0 1,1 0 0,-1 0-1,1 0 1,0 0 0,-1 0-1,1 0 1,-1 0 0,1 1-1,0-1 1,-2 1 0,-3 1-19,1 0 1,-1 1 0,1-1 0,-1 1 0,1 1-1,-9 6 1,7-2-18,0 1 0,0-1 0,1 1-1,1 0 1,-6 13 0,9-18 26,0 0 0,0 0-1,0 1 1,1-1 0,0 1-1,0-1 1,0 1 0,1-1-1,-1 1 1,1-1 0,0 1-1,0 0 1,1-1 0,1 9 0,-1-11-2,1-1 0,-1 1 1,0-1-1,0 0 0,1 0 1,-1 1-1,1-1 0,-1 0 1,1 0-1,-1-1 0,1 1 1,0 0-1,-1 0 0,1-1 0,0 1 1,0-1-1,-1 0 0,1 1 1,0-1-1,0 0 0,0 0 1,0 0-1,1 0 0,47-3 224,-50 3-230,13-2-117,-1-1 1,1 0-1,-1 0 0,0-2 1,15-6-1,-22 8-413,0 1-1,0-1 1,-1 0-1,1 0 1,-1 0-1,0-1 1,0 0-1,7-7 1,-5-5-3435,-5 0-3218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8.008"/>
    </inkml:context>
    <inkml:brush xml:id="br0">
      <inkml:brushProperty name="width" value="0.025" units="cm"/>
      <inkml:brushProperty name="height" value="0.025" units="cm"/>
    </inkml:brush>
  </inkml:definitions>
  <inkml:trace contextRef="#ctx0" brushRef="#br0">4 1 4837,'-1'0'5854,"-1"0"-3854,7 0-1183,8 0 2704,30 0-1840,-12 0 5073,-29 12-5942,1 14-603,-1-1 0,-1 1 0,-1-1 1,-7 45-1,1-44-156,4-16-38,0-1 0,0 1 1,1 0-1,0-1 0,0 1 1,2 14-1,0-23-12,-1 0 0,1 0 0,0 0 0,0 0-1,-1 0 1,1 0 0,0 0 0,0 0 0,0-1 0,0 1 0,0 0 0,0-1 0,1 1 0,-1 0-1,0-1 1,0 1 0,0-1 0,1 0 0,-1 0 0,0 1 0,0-1 0,0 0 0,1 0 0,-1 0 0,0 0-1,1 0 1,-1 0 0,0-1 0,2 1 0,39-8 108,-30 4-817,-1-1 1,1-1 0,-1 0 0,0 0 0,17-15 0,-20 15-1558,0-1 0,-1 0 0,0-1 0,7-9 0,-2 0-5739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8.380"/>
    </inkml:context>
    <inkml:brush xml:id="br0">
      <inkml:brushProperty name="width" value="0.025" units="cm"/>
      <inkml:brushProperty name="height" value="0.025" units="cm"/>
    </inkml:brush>
  </inkml:definitions>
  <inkml:trace contextRef="#ctx0" brushRef="#br0">65 0 8456,'0'0'5509,"-31"61"-2498,22-33-1345,-5-1-97,9 2-192,-1-4-864,6-4-481,0-5-160,10-9-1410,12-7-1312,6-1-2852,4-16-5380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8.755"/>
    </inkml:context>
    <inkml:brush xml:id="br0">
      <inkml:brushProperty name="width" value="0.025" units="cm"/>
      <inkml:brushProperty name="height" value="0.025" units="cm"/>
    </inkml:brush>
  </inkml:definitions>
  <inkml:trace contextRef="#ctx0" brushRef="#br0">178 54 14446,'0'0'2162,"2"-8"-22,9-24-447,-11 32-1649,1 0 1,-1-1-1,0 1 1,0-1-1,0 1 1,0 0 0,0-1-1,0 1 1,1-1-1,-1 1 1,0-1-1,0 1 1,0 0 0,0-1-1,-1 1 1,1-1-1,0 1 1,0-1-1,0 1 1,0 0-1,0-1 1,0 1 0,-1-1-1,1 1 1,0 0-1,0-1 1,-1 1-1,1 0 1,0-1-1,0 1 1,-1 0 0,1-1-1,0 1 1,-1-1-1,-16 2 367,-16 13-438,-6 30-98,11-10 2017,28-34-1027,7-1-684,0 0 0,0 0 0,0-1-1,0 0 1,-1-1 0,1 1 0,0-1 0,-1-1 0,0 1 0,8-6 0,36-16-255,-49 24 5,-5 3 157,1 0 1,0 0-1,0 0 0,-1 1 1,2-1-1,-1 1 0,0 0 1,-2 3-1,4-4-62,0-1 0,1 1-1,-1 0 1,1 0 0,0 0 0,0 0-1,-1 0 1,1 0 0,0 0 0,1 0-1,-1 0 1,0 0 0,0 0 0,1-1-1,0 1 1,-1 0 0,1 0 0,1 2-1,23 35-34,-4-8 20,-16-20 75,0 1-1,-1-1 0,-1 1 0,0 0 0,0 0 0,-1 1 1,0-1-1,-1 0 0,-1 1 0,0-1 0,-1 1 1,-2 13-1,2-20 27,0-1 1,0 0-1,-1 0 0,0 0 1,0 0-1,0 0 0,-1 0 1,1 0-1,-1-1 1,0 1-1,0-1 0,-1 0 1,0 0-1,1 0 0,-1 0 1,0-1-1,-1 0 0,1 1 1,-1-2-1,1 1 1,-1 0-1,0-1 0,0 0 1,0 0-1,0 0 0,0-1 1,0 0-1,-1 0 1,1 0-1,-8 0 0,6-1-108,0-1-1,0 1 0,1-1 1,-1 0-1,0-1 0,1 1 1,-1-1-1,1-1 0,-12-5 1,15 7-5,0-1 1,0 1 0,1-1 0,-1 0-1,0 0 1,1 0 0,-1 0-1,1 0 1,0 0 0,0-1 0,0 1-1,0-1 1,0 0 0,0 1 0,1-1-1,0 0 1,-1 0 0,1 0-1,0 0 1,0 0 0,0 0 0,1 0-1,-1-4 1,1 6-82,1 0 1,-1 0-1,0 0 0,1 1 0,-1-1 1,1 0-1,0 0 0,-1 0 0,1 1 1,-1-1-1,1 0 0,0 1 0,0-1 1,-1 1-1,1-1 0,0 1 0,0-1 1,0 1-1,0-1 0,0 1 1,-1 0-1,1-1 0,0 1 0,0 0 1,2 0-1,34-7-4074,-20 5 2077,46-16-9217,-25 5-1527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49.087"/>
    </inkml:context>
    <inkml:brush xml:id="br0">
      <inkml:brushProperty name="width" value="0.025" units="cm"/>
      <inkml:brushProperty name="height" value="0.025" units="cm"/>
    </inkml:brush>
  </inkml:definitions>
  <inkml:trace contextRef="#ctx0" brushRef="#br0">123 70 8648,'0'0'8969,"2"-9"-5238,6-31-1409,-8 40-2274,1-1-1,-1 1 1,0-1 0,0 1-1,0-1 1,1 0-1,-1 1 1,0-1-1,0 1 1,0-1-1,0 0 1,0 1-1,0-1 1,0 1-1,0-1 1,0 1-1,0-1 1,-1 0 0,1 1-1,0-1 1,0 1-1,0-1 1,-1 1-1,1-1 1,0 1-1,-1-1 1,1 1-1,0-1 1,-1 1-1,1 0 1,-1-1-1,1 1 1,-1-1 0,1 1-1,-1 0 1,1-1-1,-1 1 1,1 0-1,-1 0 1,1 0-1,-1-1 1,1 1-1,-1 0 1,0 0-1,1 0 1,-1 0-1,1 0 1,-1 0 0,0 0-1,1 0 1,-1 0-1,1 0 1,-1 0-1,1 0 1,-1 1-1,0-1 1,1 0-1,-1 0 1,0 1-1,-29 15-11,22-9-12,1 0 0,0 1 0,0 0-1,0 0 1,1 0 0,1 1 0,-1 0 0,1 0-1,1 0 1,0 1 0,0-1 0,1 1-1,0 0 1,1 0 0,0 0 0,0 0-1,1 1 1,1-1 0,0 12 0,1-19 1,0 0 1,0 0 0,0 0 0,0 0 0,1 0 0,0 0-1,-1-1 1,1 1 0,0 0 0,0-1 0,0 1 0,1-1-1,-1 0 1,0 0 0,1 0 0,0 0 0,-1 0-1,1-1 1,0 1 0,0-1 0,0 0 0,0 1 0,0-2-1,0 1 1,0 0 0,0 0 0,1-1 0,-1 0 0,0 0-1,4 0 1,2 1 114,0-1-1,-1 0 0,1-1 0,-1 0 1,1 0-1,-1-1 0,1 0 1,-1-1-1,0 0 0,12-5 0,-11 2 18,-1 0 0,1 0 0,-1-1 0,0 0-1,-1-1 1,1 1 0,6-11 0,-12 15-112,1 0 1,-1 0 0,0-1-1,0 1 1,0-1-1,0 1 1,-1-1 0,1 0-1,-1 0 1,0 0 0,0 0-1,-1 1 1,1-1 0,-1 0-1,0 0 1,0 0-1,0 0 1,0 0 0,-1 0-1,1 0 1,-3-7 0,1 8-65,0 1 1,0-1-1,0 1 1,0 0 0,0 0-1,-1 0 1,1 0-1,-1 1 1,1-1 0,-1 1-1,1-1 1,-1 1-1,0 0 1,0 0 0,0 0-1,0 0 1,0 0-1,0 1 1,0 0-1,0-1 1,0 1 0,0 0-1,-4 1 1,-36 4-2171,11 10-3631,18-3 231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4.737"/>
    </inkml:context>
    <inkml:brush xml:id="br0">
      <inkml:brushProperty name="width" value="0.025" units="cm"/>
      <inkml:brushProperty name="height" value="0.025" units="cm"/>
    </inkml:brush>
  </inkml:definitions>
  <inkml:trace contextRef="#ctx0" brushRef="#br0">205 336 12940,'1'-8'3716,"4"-65"-753,-4-157 1515,-6 209-2444,-1 17-1137,-2 21-374,-11 62-138,18-76-380,0-1 1,0 0-1,0 1 1,-1-1-1,1 0 0,-1 0 1,1 1-1,-1-1 1,0 0-1,0-1 1,0 1-1,0 0 1,0 0-1,0-1 0,0 1 1,0-1-1,-4 2 1,-11 8-13,6 1 14,1 1 1,0 0 0,1 0 0,1 1 0,0 0 0,1 0-1,-7 22 1,2-2 27,2 0-1,-7 46 0,14-56 34,1 0 1,0 0-1,2 0 0,6 47 1,-5-68-49,0 1 1,0-1-1,1 0 1,0 1-1,-1-1 1,1 0 0,0 0-1,0 0 1,1 0-1,-1 0 1,1-1-1,-1 1 1,1-1 0,0 1-1,0-1 1,0 0-1,0 0 1,0-1-1,1 1 1,-1-1 0,1 1-1,-1-1 1,1 0-1,-1 0 1,1 0-1,-1-1 1,1 1 0,0-1-1,-1 0 1,5-1-1,-1 2 102,1-1 1,-1-1-1,0 1 0,1-1 0,-1-1 1,0 1-1,0-1 0,0 0 0,0-1 1,0 0-1,0 0 0,-1 0 0,10-7 1,-14 9-87,0-1 1,0 1 0,0-1-1,-1 1 1,1-1 0,-1 0-1,1 0 1,-1 0 0,1 1 0,-1-1-1,0-1 1,0 1 0,0 0-1,0 0 1,-1 0 0,1 0-1,0-1 1,-1 1 0,0 0 0,1 0-1,-1-1 1,0 1 0,0 0-1,-1-5 1,0 4 96,0 0-1,-1 0 1,1 1-1,-1-1 0,0 0 1,0 0-1,0 1 1,0-1-1,-1 1 1,1 0-1,-1-1 1,1 1-1,-1 1 1,-4-3-1,-44-21-1847,24 16-8475,51 7 3223,4-5-5482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5.141"/>
    </inkml:context>
    <inkml:brush xml:id="br0">
      <inkml:brushProperty name="width" value="0.025" units="cm"/>
      <inkml:brushProperty name="height" value="0.025" units="cm"/>
    </inkml:brush>
  </inkml:definitions>
  <inkml:trace contextRef="#ctx0" brushRef="#br0">9 244 15471,'0'0'8696,"-2"-9"-8040,0 7-627,1-1-1,1 0 1,-1 1-1,0-1 1,1 0-1,-1 0 1,1 1-1,0-1 1,0 0-1,0 0 1,0 1-1,1-1 1,-1 0-1,1 0 1,-1 1-1,1-1 1,0 0-1,0 1 0,0-1 1,0 1-1,1-1 1,-1 1-1,1-1 1,0 1-1,-1 0 1,1 0-1,0 0 1,0 0-1,4-3 1,47-47 845,-25 22 317,54-43 0,-81 78-1006,0 1 1,-1-1-1,0 1 0,0 0 1,0-1-1,-2 11 0,-28 74 1209,23-73-1268,0 1 0,1 0 0,1 1 0,0 0 0,2-1 0,0 1 0,0 30 1,3-49-128,0 1 1,0 0-1,0 0 1,0-1 0,1 1-1,-1 0 1,0-1 0,0 1-1,1 0 1,-1-1-1,0 1 1,1 0 0,-1-1-1,1 1 1,-1-1 0,1 1-1,-1-1 1,1 1 0,-1-1-1,1 1 1,-1-1-1,1 1 1,-1-1 0,1 0-1,0 1 1,-1-1 0,1 0-1,0 0 1,0 1-1,-1-1 1,1 0 0,0 0-1,-1 0 1,1 0 0,0 0-1,0 0 1,-1 0 0,1 0-1,0 0 1,-1 0-1,1-1 1,0 1 0,-1 0-1,1 0 1,0-1 0,-1 1-1,1 0 1,0-1-1,-1 1 1,1 0 0,-1-1-1,2 0 1,2-1-99,-1 0 0,1 0 0,0-1 0,-1 1 0,0-1 0,1 0 0,4-5 0,0-4-1668,-1-1 0,0 0 0,-1 0 0,5-17 0,0 0-5269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5.471"/>
    </inkml:context>
    <inkml:brush xml:id="br0">
      <inkml:brushProperty name="width" value="0.025" units="cm"/>
      <inkml:brushProperty name="height" value="0.025" units="cm"/>
    </inkml:brush>
  </inkml:definitions>
  <inkml:trace contextRef="#ctx0" brushRef="#br0">100 4 17617,'0'0'10372,"-9"6"-9886,2-1-433,1 1 1,0-1-1,0 1 0,0 0 1,1 0-1,0 1 1,0-1-1,0 1 0,1 0 1,0 1-1,0-1 1,1 1-1,0-1 0,0 1 1,1 0-1,0 0 0,-1 10 1,3-14-44,-1 0 1,1 0-1,0-1 1,-1 1-1,2 0 1,-1 0-1,0 0 1,1-1-1,0 1 1,0 0-1,0-1 1,0 1-1,1-1 1,-1 1-1,1-1 1,0 0-1,0 1 1,4 3-1,-4-5 26,1 0 0,0 0 0,-1 0 0,1-1 0,0 0-1,0 1 1,0-1 0,0 0 0,0 0 0,1 0 0,-1-1 0,0 1 0,0-1 0,0 0 0,1 0-1,-1 0 1,0 0 0,0-1 0,1 1 0,-1-1 0,0 0 0,5-2 0,-3 2 18,0-1 1,0-1-1,0 1 1,-1-1 0,1 0-1,-1 0 1,1 0-1,-1-1 1,0 1-1,0-1 1,-1 0-1,1 0 1,-1 0-1,0-1 1,0 1-1,0-1 1,-1 0-1,3-5 1,-2 3-19,0 0-1,-1-1 1,0 1 0,0 0-1,-1-1 1,1 1 0,-2-1-1,1 1 1,-1-1 0,0 0 0,-1 1-1,-1-12 1,1 17-53,0-1 0,0 1 0,0-1 0,0 1 0,0-1-1,0 1 1,-1 0 0,1 0 0,-1-1 0,0 1 0,1 0 0,-1 1 0,0-1 0,0 0 0,0 0 0,0 1 0,-1-1-1,1 1 1,0 0 0,-1 0 0,1 0 0,-1 0 0,1 0 0,-1 0 0,1 1 0,-1-1 0,1 1 0,-1 0 0,-4-1 0,1 1-283,1 1 0,0-1 0,0 1 1,-1-1-1,1 2 0,0-1 0,0 0 1,0 1-1,0 0 0,0 0 1,0 1-1,0-1 0,-7 7 0,-15 15-4488,0 2-3551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6.214"/>
    </inkml:context>
    <inkml:brush xml:id="br0">
      <inkml:brushProperty name="width" value="0.025" units="cm"/>
      <inkml:brushProperty name="height" value="0.025" units="cm"/>
    </inkml:brush>
  </inkml:definitions>
  <inkml:trace contextRef="#ctx0" brushRef="#br0">222 60 7591,'0'0'11419,"-1"-9"-9583,-3-37 2462,3 45-4136,0 1 1,0-1 0,1 1 0,-1 0-1,0-1 1,0 1 0,0 0-1,0-1 1,1 1 0,-1 0-1,0 0 1,0 0 0,0-1-1,0 1 1,0 0 0,0 0-1,0 1 1,0-1 0,0 0-1,1 0 1,-1 0 0,0 1-1,0-1 1,-1 1 0,-26 6 302,17 0-404,0 0 0,1 0 0,-1 1 0,1 0 0,1 1 1,0 0-1,0 1 0,1 0 0,0 0 0,1 1 0,0 0 0,1 0 0,-9 20 0,8-15-13,1 0 0,1 1 0,0-1 0,1 1 0,1 0 0,1 0 0,0 0 0,1 0 0,3 31 0,-2-45-37,1 0 1,0 0-1,-1 0 1,1 0-1,0-1 1,1 1 0,-1 0-1,0 0 1,1-1-1,0 1 1,-1-1-1,1 1 1,0-1-1,0 0 1,1 1 0,-1-1-1,0 0 1,1-1-1,-1 1 1,1 0-1,0-1 1,-1 1 0,1-1-1,0 0 1,0 0-1,0 0 1,0 0-1,0-1 1,0 1-1,0-1 1,4 0 0,0 1 7,-1-1 0,1 0 1,-1 0-1,1-1 0,0 0 1,-1 0-1,1-1 0,-1 0 1,0 0-1,1 0 0,-1-1 1,0 0-1,10-6 0,-7 2 64,-1-1-1,0 1 1,0-2-1,-1 1 1,0-1 0,9-16-1,-14 22-51,0 0 0,-1 0 0,0 0 0,1-1 0,-1 1 0,0 0 0,-1-1-1,1 1 1,-1 0 0,1-1 0,-1-5 0,0 7-24,-1 0 1,1 0-1,-1 1 0,1-1 0,-1 0 1,0 0-1,0 1 0,0-1 0,0 0 1,0 1-1,0-1 0,0 1 0,0 0 1,-1-1-1,1 1 0,-1 0 0,1 0 1,-1-1-1,1 1 0,-1 0 0,1 1 1,-4-2-1,-4-2-131,0 1-1,-1 1 1,1 0-1,0 0 1,-1 1-1,-16-1 1,23 2 59,0-1 1,0 1 0,0 0 0,0 0 0,-1 1 0,1-1 0,0 1 0,0-1 0,0 1 0,0 0 0,0 0 0,0 0 0,1 1 0,-1-1 0,0 1 0,0-1 0,1 1 0,-1 0 0,1 0 0,0 0 0,-1 0 0,1 1 0,0-1 0,-2 3 0,4-4-56,0-1-1,0 1 0,0-1 0,-1 0 1,1 1-1,0-1 0,0 1 1,0-1-1,0 1 0,0-1 0,0 0 1,0 1-1,0-1 0,0 1 1,0-1-1,0 1 0,0-1 0,0 0 1,0 1-1,1-1 0,-1 1 1,0-1-1,0 1 0,0-1 0,1 0 1,-1 1-1,0-1 0,0 0 1,1 1-1,-1-1 0,0 0 0,1 1 1,-1-1-1,0 0 0,1 0 1,-1 1-1,1-1 0,-1 0 0,0 0 1,1 0-1,-1 0 0,1 1 0,-1-1 1,0 0-1,1 0 0,0 0 1,24 1-5124,-20-2 4123,23 0-6374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6.731"/>
    </inkml:context>
    <inkml:brush xml:id="br0">
      <inkml:brushProperty name="width" value="0.025" units="cm"/>
      <inkml:brushProperty name="height" value="0.025" units="cm"/>
    </inkml:brush>
  </inkml:definitions>
  <inkml:trace contextRef="#ctx0" brushRef="#br0">179 56 16239,'0'0'4058,"0"-7"-733,1-26-1013,-1 32-2247,-1 1-1,1-1 1,0 0 0,0 0-1,-1 1 1,1-1 0,0 0-1,-1 1 1,1-1 0,-1 0-1,1 1 1,-1-1 0,1 0 0,-1 1-1,0-1 1,1 1 0,-1-1-1,1 1 1,-1-1 0,0 1-1,0 0 1,1-1 0,-1 1-1,0 0 1,0 0 0,1-1 0,-1 1-1,0 0 1,0 0 0,1 0-1,-1 0 1,0 0 0,0 0-1,0 0 1,1 0 0,-1 0-1,0 1 1,0-1 0,0 0 0,1 0-1,-1 1 1,0-1 0,1 0-1,-2 1 1,-32 15 93,25-9-141,0 1 0,1 0 0,0 0 0,0 1 0,-11 15 0,16-19 26,-1 1 1,0 0-1,1 0 0,0 0 0,1 0 0,-1 0 0,1 1 0,0-1 0,1 1 0,-1-1 1,1 9-1,1-14-37,0-1 1,0 1-1,0 0 1,1 0-1,-1-1 0,1 1 1,-1 0-1,0-1 1,1 1-1,-1 0 1,1-1-1,0 1 1,-1 0-1,1-1 1,-1 1-1,1-1 0,0 1 1,-1-1-1,1 0 1,0 1-1,0-1 1,-1 0-1,1 1 1,0-1-1,0 0 1,0 0-1,-1 0 0,1 1 1,0-1-1,0 0 1,0 0-1,-1 0 1,1-1-1,0 1 1,0 0-1,0 0 1,-1 0-1,3-1 0,33-9 239,-26 4-208,0 0 1,0 0-1,-1-2 0,0 1 1,14-16-1,23-18-485,-46 41 423,1 1-1,-1-1 1,1 0-1,-1 0 1,1 1-1,-1-1 1,1 0-1,-1 1 1,1-1-1,-1 1 1,0-1 0,1 0-1,-1 1 1,0-1-1,1 1 1,-1-1-1,0 1 1,1-1-1,-1 1 1,0-1 0,0 1-1,0-1 1,0 1-1,0-1 1,1 1-1,-1-1 1,0 1-1,0 0 1,0-1-1,0 1 1,0-1 0,-1 1-1,1-1 1,0 1-1,0-1 1,-1 2-1,2 33 67,-1-30-85,5 263 3354,-5-266-3300,-1-1 1,0 1-1,1-1 1,-1 0-1,0 1 0,0-1 1,0 0-1,0 0 1,0 0-1,0 1 1,-1-1-1,1 0 0,0-1 1,0 1-1,-1 0 1,1 0-1,-1-1 0,1 1 1,0 0-1,-1-1 1,1 1-1,-1-1 1,0 0-1,1 0 0,-1 1 1,1-1-1,-1 0 1,1 0-1,-1 0 1,-2-1-1,-59-1 170,57 1-176,-52-12-4,54 12 0,0 0 0,1-1 0,-1 1 0,1-1 0,0 0 0,-1 0 0,1 0 0,0 0 0,0-1 0,0 1 0,1-1 0,-1 0 0,-3-4 0,6 6-53,-1 1-1,1-1 1,0 0 0,0 0-1,0 0 1,0 0 0,-1 0 0,1 1-1,0-1 1,1 0 0,-1 0-1,0 0 1,0 0 0,0 0-1,0 1 1,1-1 0,-1 0-1,0 0 1,1 0 0,-1 1 0,1-1-1,-1 0 1,1 0 0,-1 1-1,1-1 1,-1 1 0,1-1-1,0 0 1,-1 1 0,1-1-1,1 0 1,29-18-3632,-17 11 1517,10-8-4073,2-2-4206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7.262"/>
    </inkml:context>
    <inkml:brush xml:id="br0">
      <inkml:brushProperty name="width" value="0.025" units="cm"/>
      <inkml:brushProperty name="height" value="0.025" units="cm"/>
    </inkml:brush>
  </inkml:definitions>
  <inkml:trace contextRef="#ctx0" brushRef="#br0">0 111 14189,'0'0'14067,"12"-6"-13677,56-25-336,142-41 0,-210 72-55,1 0-3,-1-1 0,0 1 0,1 0 0,-1 0 0,1 0 0,-1 0 1,0 0-1,1 0 0,-1 0 0,0 0 0,1 0 0,-1 0 1,1 0-1,-1 0 0,0 0 0,1 0 0,-1 0 0,1 1 1,-1-1-1,0 0 0,1 0 0,-1 0 0,0 1 0,1-1 0,-1 0 1,0 0-1,0 1 0,1-1 0,-1 0 0,0 1 0,0-1 1,1 0-1,-1 1 0,0-1 0,0 0 0,0 1 0,1-1 0,-1 0 1,0 1-1,0-1 0,0 1 0,0-1 0,0 0 0,0 1 1,0-1-1,0 1 0,0-1 0,0 0 0,0 1 0,0-1 1,0 0-1,0 1 0,-1-1 0,1 1 0,0-1 0,0 0 0,0 1 1,0-1-1,-1 0 0,1 1 0,-11 30-36,9-27 64,-9 21 197,-61 162 1666,64-159-1642,1-1 1,1 1 0,1 1-1,-2 55 1,7-83-285,0 0-1,0 0 0,0 0 1,0 0-1,1 0 1,-1 0-1,0 0 1,1-1-1,-1 1 1,1 0-1,-1 0 0,1 0 1,-1 0-1,1 0 1,0-1-1,-1 1 1,1 0-1,0 0 1,1 0-1,-2 0-107,1-1-1,-1 0 1,0 0 0,1 0 0,-1 0-1,0 0 1,1 0 0,-1 1 0,0-1-1,1 0 1,-1 0 0,1 0-1,-1 0 1,0 0 0,1 0 0,-1-1-1,0 1 1,1 0 0,-1 0-1,0 0 1,1 0 0,-1 0 0,0 0-1,1-1 1,-1 1 0,0 0-1,1 0 1,-1 0 0,0-1 0,0 1-1,1 0 1,-1 0 0,0-1-1,0 1 1,1 0 0,-1-1 0,0 1-1,0 0 1,0-1 0,0 1 0,0 0-1,0-1 1,1 1 0,-1 0-1,0-1 1,0 1 0,0-1 0,0 1-1,0 0 1,0-1 0,0 1-1,0 0 1,-1-1 0,2-16-6131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8.159"/>
    </inkml:context>
    <inkml:brush xml:id="br0">
      <inkml:brushProperty name="width" value="0.025" units="cm"/>
      <inkml:brushProperty name="height" value="0.025" units="cm"/>
    </inkml:brush>
  </inkml:definitions>
  <inkml:trace contextRef="#ctx0" brushRef="#br0">1 0 12684,'0'0'9769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7.594"/>
    </inkml:context>
    <inkml:brush xml:id="br0">
      <inkml:brushProperty name="width" value="0.025" units="cm"/>
      <inkml:brushProperty name="height" value="0.025" units="cm"/>
    </inkml:brush>
  </inkml:definitions>
  <inkml:trace contextRef="#ctx0" brushRef="#br0">0 118 17489,'0'0'9320,"57"-15"-7334,-12 3-128,8-2-961,5-2-609,-5 0-32,2 2-512,-12 4-929,-9 2-2082,-9 1-3652,-3 1-10153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0.793"/>
    </inkml:context>
    <inkml:brush xml:id="br0">
      <inkml:brushProperty name="width" value="0.025" units="cm"/>
      <inkml:brushProperty name="height" value="0.025" units="cm"/>
    </inkml:brush>
  </inkml:definitions>
  <inkml:trace contextRef="#ctx0" brushRef="#br0">1 58 9545,'0'0'15983,"8"-2"-15075,14-4-688,-1-2 0,0 0 0,38-22 1,-59 29-214,0 1 0,0 0 0,1 0 0,-1-1 1,0 1-1,0 0 0,0 0 0,1 0 0,-1-1 1,0 1-1,0 0 0,1 0 0,-1 0 0,0 0 1,1 0-1,-1 0 0,0 0 0,0-1 1,1 1-1,-1 0 0,0 0 0,1 0 0,-1 0 1,0 0-1,0 0 0,1 1 0,-1-1 0,0 0 1,1 0-1,-1 0 0,0 0 0,0 0 0,1 0 1,-1 0-1,0 1 0,1-1 0,-1 0 1,0 0-1,0 0 0,0 0 0,1 1 0,-1-1 1,0 1-1,-2 17 129,-20 37-77,13-33 37,9-22-95,-2 5-4,0 0 1,0 0-1,1 0 1,0 0-1,0 1 1,0-1-1,0 0 1,1 1-1,0-1 1,1 8-1,-1-12-52,0-1 0,0 0 0,1 1 0,-1-1 0,0 0 0,1 1 0,-1-1 0,0 0 0,1 0-1,-1 1 1,0-1 0,1 0 0,-1 0 0,0 0 0,1 1 0,-1-1 0,1 0 0,-1 0 0,1 0-1,-1 0 1,0 0 0,1 0 0,-1 0 0,1 0 0,-1 0 0,1 0 0,-1 0 0,0 0 0,1 0-1,-1 0 1,1 0 0,-1-1 0,1 1 0,-1 0 0,0 0 0,1 0 0,-1-1 0,0 1 0,1 0-1,-1 0 1,0-1 0,1 1 0,-1 0 0,0-1 0,1 1 0,-1 0 0,0-1 0,16-17-4668,-5-4-2131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1.170"/>
    </inkml:context>
    <inkml:brush xml:id="br0">
      <inkml:brushProperty name="width" value="0.025" units="cm"/>
      <inkml:brushProperty name="height" value="0.025" units="cm"/>
    </inkml:brush>
  </inkml:definitions>
  <inkml:trace contextRef="#ctx0" brushRef="#br0">245 34 11659,'0'0'4922,"-11"0"-2424,4-1-2152,0 0-208,0 0 0,1 0-1,-1 1 1,0 0-1,0 0 1,1 0-1,-1 1 1,0 0 0,1 0-1,-1 1 1,1 0-1,-1 0 1,1 1-1,0 0 1,0 0 0,0 0-1,0 0 1,1 1-1,-1 0 1,-5 6-1,1 3-53,0 0 0,1 0 0,1 0 0,0 1 0,1 1 0,0-1 0,1 1 0,1 0 0,1 1 0,0-1 0,1 1 0,0 0 0,1 0 0,1 18 0,1-31-68,0 0 1,0 0-1,0 0 0,1 0 0,-1 0 0,1 0 1,0 0-1,0 0 0,0-1 0,0 1 0,1 0 1,-1-1-1,1 1 0,-1 0 0,1-1 0,0 0 0,0 0 1,0 1-1,4 2 0,-1-2 28,0 0 1,0 0-1,0 0 1,0-1-1,1 0 0,-1 0 1,1 0-1,-1-1 0,11 2 1,-1-1 53,1-1 0,-1-1 1,1 0-1,-1-1 0,1-1 0,-1 0 1,16-5-1,-19 2 101,0 0 1,0 0-1,0-2 1,-1 1-1,0-2 1,0 1 0,0-1-1,-1-1 1,-1 0-1,1 0 1,-1-1-1,-1 0 1,0-1-1,0 0 1,-1 0-1,-1-1 1,0 1 0,0-1-1,-1-1 1,-1 1-1,0-1 1,-1 0-1,0 0 1,-1 0-1,0 0 1,-1 0-1,0 0 1,-3-18 0,2 27-182,0 1 0,-1 0 0,0 0 0,0-1 0,0 1 0,0 0 0,-1 0 1,1 0-1,-1 0 0,1 1 0,-1-1 0,0 0 0,0 1 0,0-1 0,-1 1 1,1 0-1,-1-1 0,1 1 0,-1 0 0,0 1 0,0-1 0,1 0 0,-1 1 1,0 0-1,-1 0 0,1 0 0,0 0 0,0 0 0,0 0 0,-1 1 0,1-1 1,0 1-1,0 0 0,-7 1 0,1-1-264,0 1-1,1 0 1,-1 0-1,0 1 1,0 0 0,0 0-1,1 1 1,0 1 0,-1-1-1,1 1 1,-13 9-1,9-3-1687,6-5-609,-1 0-4276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2.221"/>
    </inkml:context>
    <inkml:brush xml:id="br0">
      <inkml:brushProperty name="width" value="0.025" units="cm"/>
      <inkml:brushProperty name="height" value="0.025" units="cm"/>
    </inkml:brush>
  </inkml:definitions>
  <inkml:trace contextRef="#ctx0" brushRef="#br0">0 186 14830,'0'0'7789,"9"-4"-6903,221-139 1348,-182 111-2125,-48 32-108,0-1-1,1 1 1,-1 0-1,0-1 1,0 1-1,1-1 1,-1 1-1,0 0 0,1-1 1,-1 1-1,0 0 1,1 0-1,-1-1 1,0 1-1,1 0 0,-1 0 1,1 0-1,-1-1 1,0 1-1,1 0 1,-1 0-1,1 0 1,-1 0-1,1 0 0,-1 0 1,1 0-1,-1 0 1,0 0-1,1 0 1,-1 0-1,1 0 0,-1 0 1,1 0-1,-1 0 1,1 1-1,-1-1 1,0 0-1,1 1 0,-4 8-20,3-9 18,-43 75 237,28-51 41,-20 42-1,32-59-247,0 1 0,1-1 0,-1 1 0,1 0 0,1 0 0,0 0 0,0 0 0,0 0 0,1 0 0,1 11 0,-1-18-62,0-1 0,0 1-1,1 0 1,-1-1-1,0 1 1,0 0-1,1-1 1,-1 1-1,1 0 1,-1-1 0,0 1-1,1-1 1,-1 1-1,1-1 1,-1 1-1,1-1 1,-1 1-1,1-1 1,0 0 0,-1 1-1,1-1 1,-1 0-1,1 1 1,0-1-1,-1 0 1,1 0-1,0 0 1,-1 1 0,1-1-1,0 0 1,-1 0-1,1 0 1,0 0-1,0 0 1,-1 0-1,1-1 1,0 1 0,-1 0-1,1 0 1,0 0-1,0-1 1,2 0-316,0 0 0,-1 0 1,1 0-1,-1 0 0,1 0 1,-1-1-1,1 1 0,-1-1 1,4-3-1,9-19-5629,-4-6-4751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2.597"/>
    </inkml:context>
    <inkml:brush xml:id="br0">
      <inkml:brushProperty name="width" value="0.025" units="cm"/>
      <inkml:brushProperty name="height" value="0.025" units="cm"/>
    </inkml:brush>
  </inkml:definitions>
  <inkml:trace contextRef="#ctx0" brushRef="#br0">425 6 10218,'-9'-1'4815,"-3"-1"-4641,1 1 1,-1 0 0,1 0-1,-1 1 1,0 1-1,1 0 1,-1 1 0,1 0-1,-1 0 1,1 1-1,0 1 1,0 0 0,0 0-1,1 1 1,-1 1-1,-14 10 1,6 0 25,1 1-1,1 0 1,0 2-1,1 0 1,1 1 0,1 0-1,1 1 1,0 1-1,2 0 1,1 0 0,0 1-1,2 1 1,0-1-1,2 1 1,1 1 0,1-1-1,-2 28 1,6-46-150,0 0 1,1 0-1,0-1 0,-1 1 1,2 0-1,-1-1 1,1 1-1,-1 0 0,2-1 1,-1 0-1,0 0 1,1 1-1,0-2 0,1 1 1,-1 0-1,1-1 1,-1 1-1,1-1 0,1 0 1,-1 0-1,1-1 1,-1 1-1,1-1 0,0 0 1,0 0-1,0-1 1,1 1-1,-1-1 0,1 0 1,-1-1-1,1 1 1,-1-1-1,10 1 0,5-1 160,0 0 0,0-1-1,0-1 1,0-1 0,-1-1-1,1 0 1,0-2-1,-1 0 1,0-1 0,0-1-1,-1-1 1,34-19 0,-29 13-67,-1-1 1,0 0 0,0-2 0,-2-1 0,0 0 0,-1-2 0,-1 0 0,-1-1-1,17-26 1,-28 36 0,0 0-1,0-1 1,-1 1-1,-1-1 1,0 0-1,0 0 1,-1-1-1,-1 1 1,2-23-1,-4 32-118,0-1 0,0 0-1,0 1 1,0-1-1,-1 0 1,0 1-1,1-1 1,-1 1-1,0-1 1,-1 1-1,1-1 1,-1 1 0,1 0-1,-1-1 1,0 1-1,0 0 1,-1 0-1,1 1 1,-1-1-1,1 0 1,-1 1 0,0 0-1,0-1 1,0 1-1,0 0 1,0 0-1,0 1 1,-1-1-1,1 1 1,0 0 0,-1-1-1,0 1 1,1 1-1,-1-1 1,1 1-1,-7-1 1,3 0-54,0 1 1,0 0-1,0 0 0,0 1 1,0-1-1,0 1 0,0 1 1,0 0-1,1 0 1,-1 0-1,1 0 0,-10 6 1,-23 17-3812,31-22-2358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4.211"/>
    </inkml:context>
    <inkml:brush xml:id="br0">
      <inkml:brushProperty name="width" value="0.025" units="cm"/>
      <inkml:brushProperty name="height" value="0.025" units="cm"/>
    </inkml:brush>
  </inkml:definitions>
  <inkml:trace contextRef="#ctx0" brushRef="#br0">222 84 9833,'0'0'7527,"-11"-8"-5365,-34-26-736,42 32-1380,0 0 0,0 1 0,0 0 0,0 0-1,0 0 1,0 0 0,0 0 0,0 0 0,0 1 0,-1 0 0,1-1 0,0 1 0,0 1 0,0-1 0,-1 0 0,1 1 0,0-1 0,0 1-1,0 0 1,0 0 0,0 0 0,0 1 0,0-1 0,0 1 0,0-1 0,1 1 0,-1 0 0,1 0 0,-1 0 0,1 1 0,-2 1 0,-4 5-17,0 0 1,1 1-1,1-1 1,-1 1-1,1 0 1,-6 16-1,9-20 59,1 0 1,0 0-1,0 0 1,0 0-1,0 0 0,1 1 1,0-1-1,1 0 0,-1 1 1,1-1-1,0 1 1,1-1-1,0 0 0,0 1 1,2 5-1,-2-9-42,1 0 0,-1 0-1,1-1 1,0 1 0,0 0 0,0-1 0,0 0 0,1 1-1,-1-1 1,1 0 0,-1 0 0,1-1 0,0 1 0,0 0-1,-1-1 1,1 0 0,0 1 0,1-1 0,-1 0 0,0-1-1,0 1 1,0-1 0,0 1 0,1-1 0,-1 0 0,0 0-1,0 0 1,0-1 0,1 1 0,4-2 0,2 0 49,0 0 0,-1-1 1,1-1-1,-1 1 0,0-1 1,0-1-1,0 0 0,0 0 0,-1-1 1,0 0-1,0 0 0,0-1 1,-1 0-1,12-14 0,-13 14 16,0 0-1,-1 0 1,0-1 0,-1 1-1,1-1 1,-2 0-1,1 0 1,-1-1 0,0 1-1,-1-1 1,0 0-1,0 1 1,-1-1 0,0 0-1,0 0 1,-2-17 0,1 23-101,-1 1 1,1 0-1,-1 0 1,0 0 0,1 0-1,-1 0 1,0 0 0,0 0-1,-1 0 1,1 0 0,0 0-1,-1 1 1,1-1 0,-1 1-1,1-1 1,-1 1 0,0-1-1,1 1 1,-1 0-1,0 0 1,0 0 0,0 0-1,0 0 1,0 0 0,0 0-1,0 1 1,-1-1 0,1 1-1,0 0 1,0-1 0,0 1-1,-1 0 1,1 0 0,0 0-1,0 1 1,-3 0-1,0-1-40,0 1-1,1 0 0,-1 0 0,0 1 0,1-1 0,0 1 0,-1 0 0,1 0 0,0 0 0,0 1 0,0 0 0,0-1 0,0 1 0,1 1 0,-7 6 0,7-5-346,0 0-1,1 1 0,-1 0 1,1-1-1,0 1 1,0 0-1,1 0 1,-1 9-1,1-12-457,1 1 0,0-1-1,0 0 1,0 0 0,1 0 0,-1 0 0,1 0-1,-1 0 1,1 0 0,0 0 0,2 4-1,9 7-10919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4.543"/>
    </inkml:context>
    <inkml:brush xml:id="br0">
      <inkml:brushProperty name="width" value="0.025" units="cm"/>
      <inkml:brushProperty name="height" value="0.025" units="cm"/>
    </inkml:brush>
  </inkml:definitions>
  <inkml:trace contextRef="#ctx0" brushRef="#br0">49 1 17392,'0'0'1986,"-13"47"545,1-20-129,1 7-833,4-2-1120,1-2-353,6-4-160,0-7-737,7-6-2082,10-12-704,-1-1-3011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4.904"/>
    </inkml:context>
    <inkml:brush xml:id="br0">
      <inkml:brushProperty name="width" value="0.025" units="cm"/>
      <inkml:brushProperty name="height" value="0.025" units="cm"/>
    </inkml:brush>
  </inkml:definitions>
  <inkml:trace contextRef="#ctx0" brushRef="#br0">137 1 11787,'0'0'11814,"-9"0"-11552,4 0-238,0 1 0,0 0 0,1 0 0,-1 0 0,1 1 0,-1 0 0,1 0 0,-1 0 0,1 0 0,0 0 0,0 1 0,0 0 0,0 0 0,0 0 0,1 0 0,0 1 0,-1-1 0,1 1 0,0 0 0,1 0 0,-1 0 0,1 0 0,0 1 0,0-1 0,0 0 0,0 1 0,1 0 0,0-1 0,-1 7 0,2-10-2,0-1 0,-1 1-1,1-1 1,0 0 0,1 1-1,-1-1 1,0 1 0,0-1 0,0 1-1,0-1 1,0 1 0,0-1-1,1 0 1,-1 1 0,0-1-1,0 1 1,0-1 0,1 0-1,-1 1 1,0-1 0,1 0 0,-1 1-1,0-1 1,1 0 0,-1 0-1,0 1 1,1-1 0,-1 0-1,1 0 1,-1 1 0,0-1 0,1 0-1,0 0 1,22 2 459,23-9-77,-31 1-475,0 1-1,0-2 1,0 0 0,-1 0-1,0-2 1,-1 1-1,23-20 1,-47 42 268,1 1 0,1 0 0,0 1 0,1 0 0,0 0 0,2 1 0,0 0 0,0 0 0,2 1 0,-3 22 0,6-36-157,0 0 0,0 1 0,1-1 0,0 1 0,0-1 0,0 1-1,0-1 1,1 0 0,-1 1 0,1-1 0,0 0 0,1 1 0,-1-1 0,1 0-1,0 0 1,0 0 0,0 0 0,0 0 0,1-1 0,5 7 0,-3-2-18,-4-7-2,-1-1 1,0 0 0,1 1-1,-1-1 1,0 1 0,0-1-1,0 0 1,1 1 0,-1-1-1,0 1 1,0-1 0,0 1-1,0-1 1,0 0 0,0 1-1,0-1 1,0 1 0,0-1-1,0 1 1,0-1 0,0 1-1,0-1 1,0 1 0,0-1-1,0 0 1,-1 1 0,1-1-1,0 1 1,0-1 0,0 0-1,-1 1 1,1-1 0,0 1-1,-1-1 1,1 0 0,0 1-1,-1-1 1,0 1 0,-23 7 1245,-30-5 426,51-3-1714,-20 1 192,15-1-149,1 1 1,-1-1-1,1 0 1,0-1-1,-1 0 1,1 0-1,-1 0 1,-12-5-1,21 6-47,-1 0 0,0 0 0,1 0 0,-1 0 0,0 0 0,0 0-1,1 0 1,-1 0 0,0 0 0,0 0 0,1 0 0,-1 0 0,0-1 0,0 1 0,1 0 0,-1 0 0,0 0 0,0 0 0,1 0-1,-1-1 1,0 1 0,0 0 0,0 0 0,1 0 0,-1-1 0,0 1 0,0 0 0,0 0 0,0-1 0,0 1 0,1 0 0,-1 0 0,0-1-1,0 1 1,0 0 0,0 0 0,0-1 0,0 1 0,0 0 0,0-1 0,0 1 0,0 0 0,0 0 0,0-1 0,0 1 0,0 0-1,0 0 1,-1-1 0,1 1 0,0 0 0,0 0 0,0-1 0,0 1 0,0 0 0,-1 0 0,1-1 0,0 1 0,0 0 0,0 0-1,-1 0 1,1-1 0,0 1 0,0 0 0,0 0 0,-1 0 0,1 0 0,27-7-3647,-24 6 2810,25-6-4897,4-2-4298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5.265"/>
    </inkml:context>
    <inkml:brush xml:id="br0">
      <inkml:brushProperty name="width" value="0.025" units="cm"/>
      <inkml:brushProperty name="height" value="0.025" units="cm"/>
    </inkml:brush>
  </inkml:definitions>
  <inkml:trace contextRef="#ctx0" brushRef="#br0">0 0 19955,'0'0'11243,"29"18"-16304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5.845"/>
    </inkml:context>
    <inkml:brush xml:id="br0">
      <inkml:brushProperty name="width" value="0.025" units="cm"/>
      <inkml:brushProperty name="height" value="0.025" units="cm"/>
    </inkml:brush>
  </inkml:definitions>
  <inkml:trace contextRef="#ctx0" brushRef="#br0">1 252 8264,'0'0'13944,"8"-2"-11611,7-3-2132,0-1 1,0-1 0,0 0 0,-1-1 0,0 0-1,-1-1 1,0-1 0,13-12 0,15-16 206,41-46-1,-51 42-473,-29 39 36,-4 5 0,-15 21-25,7-8 45,1 0-1,1 1 1,0 0 0,1 0 0,0 1-1,2 0 1,0 0 0,0 0 0,2 0 0,0 1-1,0 22 1,3-39-13,0 1 1,0-1-1,0 0 0,0 1 1,1-1-1,-1 1 0,0-1 1,1 1-1,-1-1 0,1 0 1,-1 1-1,1-1 0,0 0 1,-1 0-1,1 1 0,0-1 0,0 0 1,0 0-1,0 0 0,0 0 1,0 0-1,0 0 0,0 0 1,1-1-1,-1 1 0,0 0 1,0-1-1,1 1 0,-1 0 1,1-1-1,-1 0 0,0 1 1,1-1-1,-1 0 0,1 0 1,-1 0-1,1 0 0,-1 0 0,0 0 1,1 0-1,-1 0 0,1 0 1,-1-1-1,2 0 0,5 0-539,-1-1 0,1 0-1,-1-1 1,0 0-1,0 0 1,0 0 0,9-7-1,22-22-5277,-2-6-3710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6:59.897"/>
    </inkml:context>
    <inkml:brush xml:id="br0">
      <inkml:brushProperty name="width" value="0.025" units="cm"/>
      <inkml:brushProperty name="height" value="0.025" units="cm"/>
    </inkml:brush>
  </inkml:definitions>
  <inkml:trace contextRef="#ctx0" brushRef="#br0">141 41 11691,'0'0'4516,"-9"-4"-2599,-31-10-422,37 14-1417,1 0 1,0 0 0,-1 0 0,1 0-1,-1 0 1,1 0 0,0 1 0,-1-1-1,1 1 1,0-1 0,0 1 0,-1 0-1,1 0 1,0 0 0,0 0 0,0 1-1,0-1 1,0 0 0,0 1 0,1 0-1,-1-1 1,0 1 0,1 0 0,-1 0-1,1 0 1,0 0 0,-2 3 0,-2 3 167,0 1 1,0 0-1,1 0 1,-5 17-1,7-19-159,1-1-1,0 0 0,0 0 1,1 1-1,-1-1 0,1 0 0,1 1 1,-1-1-1,2 7 0,-1-12-81,-1 1 0,0-1 0,1 0-1,-1 0 1,0 0 0,1 0 0,-1 0 0,1 0-1,0 0 1,-1-1 0,1 1 0,0 0 0,-1 0-1,1 0 1,0-1 0,0 1 0,0 0 0,0-1-1,0 1 1,0 0 0,0-1 0,1 1 0,1-1 15,-1 0 0,0 0 0,0 0 0,0 0 0,0-1 0,0 1 0,0 0 0,0-1 0,0 0 0,0 0 0,0 1 1,0-1-1,0 0 0,-1 0 0,1-1 0,0 1 0,1-2 0,3-2 121,0-1 0,0 0-1,-1 0 1,0 0 0,0-1 0,-1 0-1,1 0 1,-2 0 0,1 0 0,-1-1-1,0 1 1,0-1 0,-1 0 0,0 0 0,-1 0-1,1 0 1,-2 0 0,1-16 0,-6 71-696,4-39 552,-1 1 1,1 0 0,0 0 0,1-1 0,0 1 0,1 0 0,-1 0-1,2 0 1,3 14 0,-5-22 1,1 0-1,-1-1 0,1 1 1,-1 0-1,1 0 1,0 0-1,-1-1 1,1 1-1,0 0 1,0-1-1,0 1 0,-1-1 1,1 1-1,0-1 1,0 1-1,0-1 1,0 0-1,0 1 1,0-1-1,0 0 1,0 0-1,0 0 0,0 1 1,0-1-1,0 0 1,0 0-1,0-1 1,0 1-1,0 0 1,-1 0-1,1 0 0,0-1 1,0 1-1,1-1 1,2 0 12,-1 0 0,0-1 1,-1 1-1,1-1 0,0 0 1,0 0-1,-1 0 0,1 0 0,2-3 1,7-9 32,0-1 1,-1 0-1,0-1 1,-2 0-1,0-1 1,-1 0-1,0 0 1,9-35-1,-23 83-404,-1-3 428,1 1 1,-3 54-1,9-82-63,0-1-1,0 1 0,0 0 0,0-1 1,0 1-1,0 0 0,0-1 0,0 1 1,0 0-1,0-1 0,0 1 1,0 0-1,0-1 0,1 1 0,-1 0 1,0-1-1,0 1 0,1-1 0,-1 1 1,0-1-1,1 1 0,-1 0 1,1-1-1,-1 1 0,1-1 0,-1 0 1,1 1-1,-1-1 0,1 1 0,-1-1 1,1 0-1,-1 1 0,1-1 1,0 0-1,-1 0 0,1 1 0,0-1 1,-1 0-1,1 0 0,0 0 0,-1 0 1,1 0-1,0 0 0,-1 0 0,1 0 1,0 0-1,-1 0 0,1 0 1,0 0-1,-1-1 0,1 1 0,-1 0 1,1 0-1,0-1 0,-1 1 0,1 0 1,-1-1-1,1 1 0,-1-1 1,1 1-1,-1-1 0,1 0 0,35-30 389,-17 5-306,-2-2 0,0 0-1,16-38 1,-32 63-87,2 36-176,-5 22 64,0-33 188,-1-5 19,2 0 1,0-1 0,3 31 0,-2-46-103,0 0 0,0 0 1,0-1-1,1 1 0,-1 0 0,0 0 0,0-1 0,1 1 1,-1 0-1,0 0 0,1-1 0,-1 1 0,1 0 0,-1-1 0,1 1 1,-1-1-1,1 1 0,0-1 0,-1 1 0,1-1 0,0 1 1,-1-1-1,1 1 0,0-1 0,-1 0 0,1 0 0,0 1 1,0-1-1,-1 0 0,1 0 0,0 0 0,0 0 0,0 0 0,-1 0 1,1 0-1,0 0 0,0 0 0,0 0 0,-1 0 0,1 0 1,0 0-1,0-1 0,-1 1 0,1 0 0,0-1 0,-1 1 0,1-1 1,0 1-1,-1 0 0,1-1 0,0 0 0,-1 1 0,1-2 1,34-28-1643,3-30-5408,-23 27 427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6.299"/>
    </inkml:context>
    <inkml:brush xml:id="br0">
      <inkml:brushProperty name="width" value="0.025" units="cm"/>
      <inkml:brushProperty name="height" value="0.025" units="cm"/>
    </inkml:brush>
  </inkml:definitions>
  <inkml:trace contextRef="#ctx0" brushRef="#br0">164 7 15022,'-8'8'3230,"-19"20"-830,-37 51 1,55-67-2027,1 0 1,0 1 0,1 1-1,0-1 1,1 1 0,0 0 0,1 0-1,-3 17 1,8-30-366,0 0 1,-1 1-1,1-1 1,0 1-1,0-1 1,0 0-1,0 1 0,0-1 1,1 1-1,-1-1 1,0 0-1,1 1 1,-1-1-1,0 0 0,1 1 1,0-1-1,-1 0 1,1 0-1,0 0 0,0 1 1,-1-1-1,1 0 1,0 0-1,0 0 1,0 0-1,3 1 0,-1 0 9,0-1-1,0 0 0,0 0 1,0 0-1,1 0 1,-1-1-1,0 1 0,1-1 1,-1 0-1,0 0 0,5 0 1,5-1 21,0-1 1,-1-1-1,1 1 0,0-2 1,15-6-1,-16 4-29,1 0 0,-2-1-1,1 0 1,-1-1 0,0 0-1,-1-1 1,16-16 0,-20 20 4,-1-1 1,-1-1 0,1 1 0,-1 0 0,0-1-1,-1 0 1,0 0 0,0 0 0,0 0-1,-1-1 1,0 1 0,0-1 0,-1 1-1,1-15 1,-2 21 6,0 0-1,-1 1 1,1-1 0,0 0-1,-1 1 1,1-1 0,-1 0-1,1 1 1,-1-1-1,1 1 1,-1-1 0,1 1-1,-1-1 1,1 1 0,-1-1-1,0 1 1,1-1-1,-1 1 1,0 0 0,0-1-1,1 1 1,-1 0-1,0 0 1,0-1 0,1 1-1,-1 0 1,0 0 0,0 0-1,1 0 1,-1 0-1,0 0 1,0 0 0,1 0-1,-1 1 1,0-1-1,0 0 1,1 0 0,-1 1-1,0-1 1,0 1 0,-35 12 116,-22 30-68,55-41-61,0 1 1,0 0-1,0-1 1,0 1-1,0 1 1,1-1 0,-1 0-1,1 1 1,0-1-1,0 1 1,0 0-1,1-1 1,-1 1 0,-1 8-1,5-11-4,1 0-1,-1-1 1,0 1-1,1-1 1,-1 0-1,1 0 1,-1 0 0,0 0-1,1 0 1,-1 0-1,5-2 1,-2 1-162,1-1 0,-1 0 0,0 0 1,0-1-1,0 0 0,0 0 0,0 0 1,0 0-1,-1-1 0,0 1 0,1-1 1,-2 0-1,1-1 0,0 1 0,-1-1 0,0 0 1,6-9-1,-5 6 70,0-1 0,-1 1 0,0 0 0,0-1 1,-1 0-1,0 0 0,0 0 0,-1 0 0,-1 0 0,1-14 0,-1 22 105,0 1-1,0-1 0,0 1 1,0 0-1,-1-1 0,1 1 0,0-1 1,0 1-1,0 0 0,0-1 0,0 1 1,0-1-1,-1 1 0,1 0 0,0-1 1,0 1-1,-1 0 0,1-1 0,0 1 1,0 0-1,-1 0 0,1-1 1,0 1-1,-1 0 0,1 0 0,0-1 1,-1 1-1,1 0 0,-1 0 0,1 0 1,0 0-1,-1-1 0,1 1 0,-1 0 1,-17 5 292,-12 16-45,5 13 134,21-16-8094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6.772"/>
    </inkml:context>
    <inkml:brush xml:id="br0">
      <inkml:brushProperty name="width" value="0.025" units="cm"/>
      <inkml:brushProperty name="height" value="0.025" units="cm"/>
    </inkml:brush>
  </inkml:definitions>
  <inkml:trace contextRef="#ctx0" brushRef="#br0">210 31 11691,'0'0'13479,"-9"-6"-11461,6 4-1944,1-1-1,-1 1 0,0 0 1,0 0-1,0 0 1,0 0-1,0 1 0,0-1 1,0 1-1,-1 0 0,1 0 1,0 0-1,-1 0 0,1 1 1,-1-1-1,1 1 1,-1 0-1,1 0 0,-1 0 1,1 0-1,-1 1 0,1-1 1,-1 1-1,1 0 1,-1 0-1,1 1 0,0-1 1,0 0-1,0 1 0,0 0 1,0 0-1,0 0 0,0 0 1,-4 4-1,-3 4-49,0 0-1,1 1 1,0 0-1,0 1 1,-8 16-1,14-22-24,0 0-1,0 0 1,1 0-1,0 0 0,0 0 1,0 0-1,1 0 1,0 1-1,0-1 0,0 0 1,1 1-1,0-1 1,1 1-1,0 7 1,0-12 0,0-1 0,-1 1 0,1 0 1,0 0-1,0 0 0,0 0 1,0-1-1,0 1 0,0 0 1,0-1-1,1 1 0,-1-1 0,0 0 1,1 1-1,0-1 0,-1 0 1,1 0-1,0 0 0,2 2 1,1-1 8,0-1 1,0 1-1,0-1 1,0 0-1,0 0 1,0 0 0,9-1-1,-5 0-34,0 0 0,0-1-1,0 0 1,0-1 0,-1 0 0,1 0 0,-1-1-1,15-6 1,-16 4 18,0 0 0,0-1 0,0 0 0,-1 0 0,1-1 1,-2 1-1,1-1 0,-1-1 0,7-11 0,-10 15 11,1 0 0,-1 1-1,-1-1 1,1 0 0,0-1 0,-1 1 0,0 0 0,0 0 0,0-1 0,-1 1-1,1 0 1,-1-1 0,0 1 0,0 0 0,-1-1 0,1 1 0,-1 0 0,0-1-1,0 1 1,-1 0 0,-2-6 0,3 8-33,0 0 1,-1 1-1,1-1 0,-1 0 1,0 1-1,1-1 0,-1 1 1,0-1-1,0 1 0,0 0 1,0 0-1,0 0 0,0 0 0,0 0 1,0 1-1,-1-1 0,1 0 1,0 1-1,-4-1 0,-29 0-5513,25 1 1927,-4 0-7018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7.333"/>
    </inkml:context>
    <inkml:brush xml:id="br0">
      <inkml:brushProperty name="width" value="0.025" units="cm"/>
      <inkml:brushProperty name="height" value="0.025" units="cm"/>
    </inkml:brush>
  </inkml:definitions>
  <inkml:trace contextRef="#ctx0" brushRef="#br0">47 0 9577,'0'0'16474,"-4"9"-16255,-4 6-115,1 1-1,1 0 0,1 1 1,0-1-1,2 1 0,-1 0 1,2 0-1,0 0 1,1 0-1,3 32 0,-2-46-288,1 0 0,0 1 0,-1-1 0,1 0 0,0 0 0,1 0 0,-1 0 0,0-1 0,1 1 0,0 0 0,-1 0 0,1-1-1,0 1 1,1-1 0,-1 0 0,0 0 0,1 0 0,-1 0 0,1 0 0,3 2 0,-8-20-12435,-8-5 2392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7.694"/>
    </inkml:context>
    <inkml:brush xml:id="br0">
      <inkml:brushProperty name="width" value="0.025" units="cm"/>
      <inkml:brushProperty name="height" value="0.025" units="cm"/>
    </inkml:brush>
  </inkml:definitions>
  <inkml:trace contextRef="#ctx0" brushRef="#br0">1 35 11883,'0'0'10987,"53"-23"-9834,-19 23-192,6 0-481,1 0-352,0 0-128,2-1-1665,-9-3-2595,-4-2-4228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8.026"/>
    </inkml:context>
    <inkml:brush xml:id="br0">
      <inkml:brushProperty name="width" value="0.025" units="cm"/>
      <inkml:brushProperty name="height" value="0.025" units="cm"/>
    </inkml:brush>
  </inkml:definitions>
  <inkml:trace contextRef="#ctx0" brushRef="#br0">1 18 13773,'0'0'7997,"10"-4"-6737,2 1-778,0 0 0,1 0 0,-1 1 0,1 1 0,19 0 0,-27 1-385,1 0 0,-1 0 0,0 1 0,1 0 0,-1 0 0,0 0 0,0 1 0,1 0 0,-1 0 0,0 0 0,-1 0 0,1 1 0,0 0 0,-1 0 0,1 0 0,-1 0 0,0 1 0,5 5 0,-8-6-69,1-1-1,-1 0 1,0 1 0,0-1 0,0 1-1,0 0 1,0-1 0,-1 1 0,1 0-1,-1 0 1,0-1 0,0 1 0,0 0-1,0 0 1,0-1 0,0 1-1,-1 0 1,1 0 0,-1-1 0,0 1-1,0 0 1,0-1 0,0 1 0,0-1-1,-1 1 1,1-1 0,-1 0 0,1 0-1,-3 3 1,-7 8 277,0-1 0,-1 1 0,-20 15 0,22-19-206,-17 13 148,18-17-236,1 2-1,0-1 1,1 1-1,-1 0 1,1 0-1,0 1 1,1 0 0,0 1-1,-8 14 1,14-22-13,0 0 1,0-1-1,-1 1 1,1 0 0,1 0-1,-1 0 1,0 0-1,0 0 1,0-1 0,0 1-1,1 0 1,-1 0-1,0 0 1,1-1-1,-1 1 1,0 0 0,1 0-1,-1-1 1,1 1-1,-1 0 1,1-1 0,0 1-1,-1-1 1,1 1-1,0 0 1,-1-1 0,1 0-1,0 1 1,-1-1-1,1 1 1,0-1 0,0 0-1,0 1 1,-1-1-1,1 0 1,0 0-1,0 0 1,0 0 0,0 0-1,0 0 1,-1 0-1,3 0 1,46 1-397,-40-1 8,58-2-5995,-33-7-635</inkml:trace>
  <inkml:trace contextRef="#ctx0" brushRef="#br0" timeOffset="1">390 193 12204,'0'0'17969,"-2"0"-20276,13-5-3234,0-6-7047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8.559"/>
    </inkml:context>
    <inkml:brush xml:id="br0">
      <inkml:brushProperty name="width" value="0.025" units="cm"/>
      <inkml:brushProperty name="height" value="0.025" units="cm"/>
    </inkml:brush>
  </inkml:definitions>
  <inkml:trace contextRef="#ctx0" brushRef="#br0">33 5 6470,'0'0'10559,"10"-1"-9470,-1 0-898,0 0 84,0 0 0,0 1 1,0 0-1,0 0 0,0 1 0,16 3 0,-23-3-224,-1-1 1,1 1-1,-1 0 1,1 0-1,-1-1 1,1 1-1,-1 0 1,1 0-1,-1 1 1,0-1-1,1 0 1,-1 0-1,0 0 1,0 1-1,0-1 1,0 1-1,0-1 1,1 3-1,-1-1-10,-1 0-1,1 0 1,-1 0 0,0 0 0,0 0-1,0 0 1,0 0 0,0 0-1,-1 0 1,1 0 0,-1 0-1,0 0 1,0 0 0,-2 4-1,-3 5 120,0-1 0,-1-1 0,0 1 0,-1-1-1,0 0 1,0-1 0,-17 14 0,14-13-4,1 0 0,1 0 0,0 0 0,0 1 1,-14 24-1,23-34-147,-1 0 1,0-1 0,1 1 0,-1 0-1,1 0 1,-1 0 0,1 0-1,0 0 1,-1 0 0,1 0 0,0 0-1,0 0 1,-1 0 0,1 0-1,0 0 1,0 0 0,0 0 0,0 0-1,0 0 1,1 0 0,-1 0-1,0 0 1,0 0 0,1 0 0,-1 0-1,0 0 1,1-1 0,-1 1-1,1 0 1,-1 0 0,1 0-1,0 0 1,-1-1 0,1 1 0,0 0-1,0-1 1,-1 1 0,1 0-1,0-1 1,0 1 0,0-1 0,0 1-1,0-1 1,0 0 0,0 1-1,0-1 1,0 0 0,0 0 0,0 1-1,1-1 1,7 1 41,1-1 1,0 0-1,-1 0 0,15-2 0,-15 1 4,9-2-316,0 0 0,0-1-1,18-7 1,52-25-4716,-25 6-2475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8.888"/>
    </inkml:context>
    <inkml:brush xml:id="br0">
      <inkml:brushProperty name="width" value="0.025" units="cm"/>
      <inkml:brushProperty name="height" value="0.025" units="cm"/>
    </inkml:brush>
  </inkml:definitions>
  <inkml:trace contextRef="#ctx0" brushRef="#br0">179 82 16207,'-9'-1'2995,"3"0"-2654,-1 0-1,0 1 1,1-1 0,-1 1-1,0 1 1,1-1-1,-1 1 1,0 0-1,1 1 1,-1-1 0,1 1-1,0 1 1,0-1-1,0 1 1,0 0 0,0 0-1,0 1 1,1 0-1,-6 4 1,7-4-240,0 1 0,0-1 0,1 1 0,-1 0 0,1-1 0,0 2 0,1-1 0,-1 0 0,1 0 0,0 1 0,-2 11 0,3-15-97,1 0 0,0 0 0,0 0 0,0 0 0,0 0 0,1 0 0,-1 0 0,0 0 0,1 0 0,-1 0 0,1-1 0,0 1 0,0 0 0,0 0 0,0 0 0,0-1 0,0 1 1,0 0-1,0-1 0,1 1 0,-1-1 0,1 0 0,-1 1 0,1-1 0,-1 0 0,1 0 0,0 0 0,0 0 0,0 0 0,-1 0 0,1-1 0,0 1 0,0-1 0,0 1 0,0-1 0,3 1 0,8 1 24,-1-1-1,1 0 1,-1 0-1,1-1 1,0-1-1,-1 0 1,1-1-1,-1-1 1,0 1-1,0-2 1,0 0-1,19-9 1,-26 11-11,0 0 1,0-1-1,0 0 1,0 0 0,-1 0-1,0-1 1,1 1-1,-1-1 1,0 0-1,-1-1 1,1 1 0,-1 0-1,0-1 1,0 0-1,0 0 1,0 0-1,-1 0 1,0 0 0,0 0-1,-1-1 1,1 1-1,-1-1 1,0 1-1,-1-1 1,1 1 0,-1-1-1,0 0 1,-1 1-1,1-1 1,-3-8-1,2 10 6,-1 0-1,1 1 1,-1-1-1,0 1 0,0-1 1,0 1-1,-1 0 1,1 0-1,-1 0 1,0 0-1,0 0 0,0 0 1,0 1-1,0 0 1,0-1-1,-1 1 0,1 1 1,-1-1-1,0 0 1,1 1-1,-1 0 1,0 0-1,0 0 0,-5-1 1,5 1-50,0 0 0,0 1 0,0-1 0,-1 1 0,1 0 0,0 0 0,0 0 0,0 1 1,-1 0-1,1-1 0,0 2 0,0-1 0,0 0 0,0 1 0,0-1 0,1 1 0,-1 0 0,0 1 0,1-1 0,-1 0 1,1 1-1,-5 5 0,4-3-313,1 0 0,0 0 0,1 0 0,-1 0 0,1 1 0,0-1 0,0 1 0,1-1 0,0 1 0,-1 8 0,2-12 2,-1 0-1,1 0 1,0 0 0,0 0 0,0 0 0,1-1 0,-1 1-1,0 0 1,1 0 0,-1 0 0,1-1 0,0 1 0,-1 0-1,1 0 1,0-1 0,0 1 0,0-1 0,0 1 0,0-1 0,1 1-1,-1-1 1,0 0 0,1 1 0,-1-1 0,1 0 0,-1 0-1,1 0 1,-1 0 0,1-1 0,0 1 0,-1 0 0,1-1-1,0 1 1,0-1 0,3 1 0,22 0-5529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9.263"/>
    </inkml:context>
    <inkml:brush xml:id="br0">
      <inkml:brushProperty name="width" value="0.025" units="cm"/>
      <inkml:brushProperty name="height" value="0.025" units="cm"/>
    </inkml:brush>
  </inkml:definitions>
  <inkml:trace contextRef="#ctx0" brushRef="#br0">164 5 16303,'0'0'7266,"-11"2"-6535,3 0-618,-1 0 0,1 1 0,0 0 0,1 0 0,-1 1 0,1 0 0,-1 0 0,1 1 0,0 0 0,1 0 0,-1 1 0,1 0 0,0 0 0,1 0 0,-1 1 0,1 0-1,1 0 1,-6 9 0,7-10-77,0 0 0,0 0 0,1 0-1,0 0 1,0 0 0,0 1 0,1-1-1,0 1 1,0-1 0,1 1 0,-1-1 0,2 12-1,0-15-24,-1 0-1,1 0 1,0 0-1,0 0 1,0 0-1,1 0 1,-1-1-1,0 1 1,1-1-1,0 1 1,0-1-1,0 1 0,0-1 1,0 0-1,0 0 1,0 0-1,1 0 1,-1-1-1,1 1 1,-1 0-1,1-1 1,0 0-1,0 0 1,0 0-1,-1 0 1,1 0-1,0 0 1,6 0-1,2 0 40,1 0 1,0 0-1,-1-1 1,1 0-1,0-1 1,-1-1-1,1 0 0,-1-1 1,0 0-1,21-8 1,-27 9 6,0 0 1,0-1-1,0 0 0,0 0 1,0 0-1,-1-1 1,1 1-1,-1-1 1,0 0-1,0 0 1,0-1-1,-1 1 1,1-1-1,-1 0 1,0 1-1,-1-1 1,1-1-1,-1 1 0,0 0 1,0-1-1,-1 1 1,0-1-1,0 1 1,1-7-1,-2 7 7,0-1 0,0 0 1,0 0-1,0 1 0,-1-1 0,0 0 0,0 1 0,-1-1 0,0 1 0,0-1 0,0 1 0,0 0 0,-1 0 1,-3-6-1,3 8-210,0 0-1,0-1 1,-1 1 0,1 0 0,-1 0 0,0 1 0,0-1 0,0 1 0,0 0-1,0 0 1,-1 0 0,1 0 0,0 1 0,-1 0 0,0 0 0,1 0-1,-1 1 1,-4-1 0,-20 0-3302,2 1-2846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09.889"/>
    </inkml:context>
    <inkml:brush xml:id="br0">
      <inkml:brushProperty name="width" value="0.025" units="cm"/>
      <inkml:brushProperty name="height" value="0.025" units="cm"/>
    </inkml:brush>
  </inkml:definitions>
  <inkml:trace contextRef="#ctx0" brushRef="#br0">1 0 15439,'0'0'7719,"60"0"-7078,-24 0 127,12 0-287,-1 0-321,4 0-96,-4 1-32,-8 3-1345,-12 0-1474,-16 0-2370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0.235"/>
    </inkml:context>
    <inkml:brush xml:id="br0">
      <inkml:brushProperty name="width" value="0.025" units="cm"/>
      <inkml:brushProperty name="height" value="0.025" units="cm"/>
    </inkml:brush>
  </inkml:definitions>
  <inkml:trace contextRef="#ctx0" brushRef="#br0">1 15 14510,'0'0'5989,"64"3"-4259,-21-3-96,5-2-738,11-3-639,-11 1-225,6 3-160,-15 0-2211,-5-2-2369,-9 2-4068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9.906"/>
    </inkml:context>
    <inkml:brush xml:id="br0">
      <inkml:brushProperty name="width" value="0.025" units="cm"/>
      <inkml:brushProperty name="height" value="0.025" units="cm"/>
    </inkml:brush>
  </inkml:definitions>
  <inkml:trace contextRef="#ctx0" brushRef="#br0">91 1 10218,'0'0'13383,"-1"9"-12742,-4 37 157,-1 0 1,-3 0-1,-16 47 1,9-35-440,-13 95 1,29-153-341,0 0 1,0 0 0,1 0 0,-1 0 0,0 0 0,0 0-1,0 0 1,0 0 0,0 0 0,0 0 0,1 0-1,-1 0 1,0 0 0,0 0 0,0 0 0,0 0 0,0 0-1,1 0 1,-1 0 0,0 0 0,0 0 0,0 0-1,0 0 1,0 0 0,1 0 0,-1 0 0,0 0 0,0 0-1,0 0 1,0 1 0,0-1 0,0 0 0,0 0-1,0 0 1,1 0 0,-1 0 0,0 0 0,0 0 0,0 1-1,0-1 1,0 0 0,0 0 0,0 0 0,0 0-1,0 0 1,0 1 0,15-27 740,18-40-128,-32 63-644,19-40 59,40-78 23,-52 107-84,0 1 0,1 0 1,0 1-1,1 0 1,1 1-1,18-16 1,-23 23-13,1 0 1,0 0-1,0 0 1,0 1-1,1 0 1,13-3 0,-18 5-32,0 0 1,1 0 0,-1 0 0,1 1-1,-1-1 1,1 1 0,-1 0 0,1 0-1,-1 0 1,1 1 0,-1-1 0,0 1-1,1 0 1,-1 0 0,1 0 0,-1 0-1,4 3 1,-6-3 31,0 0 1,0 0-1,0 1 1,0-1-1,0 1 1,0-1-1,0 1 0,0-1 1,-1 1-1,1-1 1,-1 1-1,1 0 0,-1-1 1,0 1-1,1 0 1,-1-1-1,0 1 1,0 0-1,0-1 0,0 1 1,-1 0-1,1-1 1,0 1-1,-1 0 0,1-1 1,-2 3-1,1 0 23,-1 1 0,0-1 0,0 0 0,0 0-1,0 0 1,-1 0 0,0 0 0,-4 5 0,-6 3 40,-1 0 0,0-1 0,0-1 0,-26 13 0,34-19-34,-1-1 0,1 1 0,-1-2 0,0 1 0,0-1 0,0 0 0,0 0 0,0-1 0,-1 0 0,1 0 0,0-1 0,0 0 1,-1 0-1,-7-2 0,14 1-78,0 1 1,0-1 0,0 1-1,1-1 1,-1 0 0,0 1-1,1-1 1,-1 0 0,0 0-1,1 1 1,-1-1-1,1 0 1,-1 0 0,1 0-1,-1 0 1,1 0 0,0 0-1,-1 0 1,1 0 0,0 0-1,0 0 1,0 0 0,0 0-1,0 0 1,0 0 0,0 0-1,0 0 1,0 0 0,0 0-1,1-1 1,11-33-3702,-6 27 2088,0 0 0,0 1 0,1 0 1,13-10-1,10-8-4047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7:00.272"/>
    </inkml:context>
    <inkml:brush xml:id="br0">
      <inkml:brushProperty name="width" value="0.025" units="cm"/>
      <inkml:brushProperty name="height" value="0.025" units="cm"/>
    </inkml:brush>
  </inkml:definitions>
  <inkml:trace contextRef="#ctx0" brushRef="#br0">54 0 14734,'0'0'5771,"-9"9"-3759,-29 26-693,31-23-749,20-10-785,28-11-1133,-35 8 1028,1-1 200,0 1 0,0 0 0,0 0 1,0 1-1,0-1 0,0 2 0,0-1 0,0 1 1,0 0-1,10 3 0,-14-2 174,0-1 0,-1 0 0,1 1 1,-1 0-1,1-1 0,-1 1 0,0 0 0,0 0 0,0 1 0,0-1 0,0 0 0,0 1 1,-1-1-1,1 1 0,-1-1 0,1 1 0,-1 0 0,0-1 0,0 1 0,0 0 0,-1 0 1,1 0-1,-1 0 0,0 0 0,1 0 0,-1 0 0,-1 4 0,1-3 148,-1 0 0,0 0 0,0-1 0,0 1 1,0 0-1,-1-1 0,1 1 0,-1-1 0,0 0 0,0 0 0,0 0 0,-1 1 0,1-2 0,-1 1 0,1 0 0,-1-1 0,0 1 0,0-1 1,0 0-1,-1 0 0,-4 3 0,5-3-316,0-1 0,-1 1 1,0 0-1,1-1 0,-1 0 1,0 0-1,0 0 1,0 0-1,0-1 0,0 0 1,0 0-1,-7 0 0,0-5-3788,5-8-3438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0.611"/>
    </inkml:context>
    <inkml:brush xml:id="br0">
      <inkml:brushProperty name="width" value="0.025" units="cm"/>
      <inkml:brushProperty name="height" value="0.025" units="cm"/>
    </inkml:brush>
  </inkml:definitions>
  <inkml:trace contextRef="#ctx0" brushRef="#br0">76 0 14542,'0'0'7874,"-1"10"-6550,-3 11-641,-1 0 0,-1 0 0,0-1 0,-11 20 0,-13 45-4,28-80-655,1 0 0,0 0 0,0 0 0,0 0 0,1 0-1,-1 0 1,1 0 0,0 0 0,1 0 0,0 6 0,0-10-12,0 1 1,-1 0 0,1 0-1,0-1 1,0 1 0,0 0-1,0-1 1,1 1 0,-1-1-1,0 1 1,1-1 0,-1 0-1,1 0 1,-1 0 0,1 1-1,-1-1 1,1-1 0,0 1 0,0 0-1,-1 0 1,1-1 0,0 1-1,0-1 1,0 1 0,0-1-1,0 0 1,-1 0 0,5 0-1,34 0-1067,-36-1 610,-1 1 0,0-1 1,0 0-1,0 0 0,0 0 1,0-1-1,0 1 0,-1-1 1,1 1-1,4-4 0,15-16-5833</inkml:trace>
  <inkml:trace contextRef="#ctx0" brushRef="#br0" timeOffset="1">188 152 15695,'0'0'4420,"-34"57"-2594,25-32-481,0 2-320,8-1-609,1-2-320,0-3-63,5-7-546,7-2-2370,4-8-3202,2-4-8137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1.017"/>
    </inkml:context>
    <inkml:brush xml:id="br0">
      <inkml:brushProperty name="width" value="0.025" units="cm"/>
      <inkml:brushProperty name="height" value="0.025" units="cm"/>
    </inkml:brush>
  </inkml:definitions>
  <inkml:trace contextRef="#ctx0" brushRef="#br0">167 23 18065,'0'0'2632,"-8"-4"-587,-29-12-1117,35 15-905,-1 0 0,1 1-1,-1 0 1,1 0 0,-1-1 0,1 1-1,-1 1 1,0-1 0,1 0-1,-1 1 1,1-1 0,-1 1-1,1 0 1,0 0 0,-1 0-1,1 0 1,0 0 0,-1 0-1,1 1 1,0-1 0,0 1 0,0 0-1,0-1 1,1 1 0,-1 0-1,0 0 1,-2 4 0,1-2 47,0 0 1,0 0 0,0 1 0,1 0-1,0-1 1,0 1 0,0 0 0,0 0-1,1 0 1,-1 0 0,0 8-1,2-12-57,0 1-1,0-1 0,0 1 0,0-1 0,0 0 0,0 1 0,0-1 0,1 1 0,-1-1 1,0 0-1,1 1 0,-1-1 0,1 0 0,0 1 0,-1-1 0,1 0 0,0 0 1,0 1-1,0-1 0,0 0 0,0 0 0,0 0 0,0 0 0,0 0 0,0 0 0,2 0 1,1 1 29,1-1 0,-1 0 0,1-1 0,-1 1 0,1-1 0,-1 0 0,7-1 0,-4 1-1,-1 0-53,0-1-1,0 0 1,0 0-1,0 0 0,0-1 1,0 0-1,-1 0 1,1 0-1,-1-1 1,0 0-1,0 0 1,0 0-1,0-1 1,0 0-1,-1 1 1,1-2-1,-1 1 1,0 0-1,0-1 0,-1 0 1,1 0-1,3-7 1,-15 72-693,4-31 788,1 0 0,1 1-1,2-1 1,1 1 0,6 39 0,-7-67 37,-1 0 0,1-1 1,-1 1-1,0 0 0,0 0 1,0-1-1,0 1 0,0-1 1,0 1-1,0 0 0,0-1 1,0 0-1,-1 1 0,1-1 0,-1 0 1,1 0-1,-1 0 0,1 0 1,-1 0-1,0 0 0,1 0 1,-1 0-1,0-1 0,0 1 1,0-1-1,0 1 0,1-1 1,-5 0-1,-61 11 1980,65-10-2047,-85 1 887,86-2-964,1 0 0,0 0 0,0 0 1,0 0-1,-1 0 0,1 0 0,0 0 0,0 0 0,0 0 1,0 0-1,-1 0 0,1 0 0,0-1 0,0 1 1,0 0-1,0 0 0,-1 0 0,1 0 0,0 0 0,0 0 1,0 0-1,0 0 0,-1-1 0,1 1 0,0 0 1,0 0-1,0 0 0,0 0 0,0 0 0,0-1 0,0 1 1,0 0-1,0 0 0,-1 0 0,1 0 0,0-1 0,0 1 1,0 0-1,0 0 0,0 0 0,0-1 0,0 1 1,0 0-1,0 0 0,0 0 0,0-1 0,0 1 0,1 0 1,-1 0-1,8-13-1960,14-7-3062,4 5-1536,5-1-4122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6:11.397"/>
    </inkml:context>
    <inkml:brush xml:id="br0">
      <inkml:brushProperty name="width" value="0.025" units="cm"/>
      <inkml:brushProperty name="height" value="0.025" units="cm"/>
    </inkml:brush>
  </inkml:definitions>
  <inkml:trace contextRef="#ctx0" brushRef="#br0">203 38 15022,'-8'-1'3529,"-2"0"-2880,-1 0-1,1 1 1,0 0-1,0 1 1,-1 0 0,1 0-1,0 1 1,-17 5-1,22-5-519,0 1-1,0-1 0,0 1 0,0-1 1,1 1-1,-1 1 0,1-1 0,-1 1 1,1-1-1,1 1 0,-1 0 0,0 1 1,1-1-1,0 1 0,0-1 0,0 1 1,1 0-1,-1 0 0,-2 10 1,4-12-102,0 1 0,0-1 1,0 1-1,0 0 0,1 0 1,0-1-1,-1 1 1,1 0-1,1 0 0,-1 0 1,1-1-1,-1 1 1,1 0-1,0-1 0,0 1 1,1 0-1,-1-1 1,1 1-1,2 4 0,0-4 5,-1 0 0,1 0 0,-1-1 0,1 1-1,0-1 1,1 0 0,-1 0 0,0 0 0,1 0-1,0-1 1,-1 0 0,11 3 0,-8-2-6,1-1 1,0 0 0,0-1-1,-1 0 1,1 0 0,0 0-1,0-1 1,0-1 0,0 1-1,0-1 1,0 0 0,0-1 0,-1 0-1,1 0 1,0-1 0,-1 0-1,0 0 1,12-8 0,-13 6-2,-1 0 1,1-1-1,-1 0 1,0 0 0,-1 0-1,1-1 1,-1 1 0,-1-1-1,1 0 1,-1 0 0,-1-1-1,4-11 1,-5 15-24,0 0 0,0 0 0,0 0 1,-1 0-1,1 0 0,-1 0 0,0 0 0,-1 0 0,1 0 1,-1 0-1,1 0 0,-1 0 0,0 0 0,-1 0 0,1 0 1,-1 0-1,0 0 0,0 1 0,0-1 0,0 1 0,0-1 1,-1 1-1,0 0 0,1 0 0,-4-3 0,-1 2-79,0-1 0,1 1 0,-1 1 0,-1-1-1,1 1 1,0 1 0,-1-1 0,1 1 0,-14-2-1,-73-1-4599,84 5 3640,-25 0-4472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0.106"/>
    </inkml:context>
    <inkml:brush xml:id="br0">
      <inkml:brushProperty name="width" value="0.025" units="cm"/>
      <inkml:brushProperty name="height" value="0.025" units="cm"/>
    </inkml:brush>
  </inkml:definitions>
  <inkml:trace contextRef="#ctx0" brushRef="#br0">33 265 8008,'0'0'14109,"-7"-9"-12630,-17-31-369,23 38-1083,1 0-1,0 1 1,0-1 0,0 0-1,0 1 1,0-1 0,0 0-1,0 0 1,1 1 0,-1-1-1,1 0 1,-1 1 0,1-1-1,-1 1 1,1-1 0,0 1-1,0-1 1,0 1 0,0-1-1,0 1 1,0 0 0,0-1-1,1 1 1,-1 0 0,0 0-1,1 0 1,1-1 0,3-3 27,122-113 131,-76 73-119,-52 45-64,0 0 1,0-1-1,0 1 0,0 0 1,0 0-1,0 0 0,0-1 1,0 1-1,0 0 1,0 0-1,1 0 0,-1-1 1,0 1-1,0 0 1,0 0-1,0 0 0,1 0 1,-1-1-1,0 1 1,0 0-1,0 0 0,0 0 1,1 0-1,-1 0 1,0 0-1,0 0 0,1 0 1,-1-1-1,0 1 1,0 0-1,0 0 0,1 0 1,-1 0-1,0 0 1,0 0-1,1 0 0,-1 0 1,0 0-1,0 1 0,0-1 1,1 0-1,-1 0 1,0 0-1,0 0 0,0 0 1,1 0-1,-1 0 1,0 0-1,0 1 0,0-1 1,1 0-1,-1 0 1,0 0-1,0 0 0,0 1 1,0-1-1,0 0 1,-4 21 156,-22 46 148,14-39-186,7-14-76,-17 52 76,21-60-116,0-1 1,0 0 0,0 1 0,1-1 0,-1 1 0,1-1-1,1 1 1,-1-1 0,3 11 0,-3-15-122,1 0 1,-1 0-1,1-1 1,0 1-1,-1 0 1,1-1-1,0 1 1,-1 0-1,1-1 1,0 1-1,-1-1 0,1 1 1,0-1-1,0 0 1,0 1-1,0-1 1,-1 0-1,1 1 1,0-1-1,0 0 1,0 0-1,0 0 0,0 0 1,0 0-1,0 0 1,0 0-1,0 0 1,-1 0-1,1 0 1,2-1-1,26-10-10433,-12-4 663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0.438"/>
    </inkml:context>
    <inkml:brush xml:id="br0">
      <inkml:brushProperty name="width" value="0.025" units="cm"/>
      <inkml:brushProperty name="height" value="0.025" units="cm"/>
    </inkml:brush>
  </inkml:definitions>
  <inkml:trace contextRef="#ctx0" brushRef="#br0">129 1 64,'0'0'20564,"-11"3"-19758,6-1-759,-1-1 0,1 1 0,0 1 0,0-1 1,0 1-1,0 0 0,0 0 0,0 0 0,1 1 1,-1 0-1,1-1 0,0 2 0,0-1 0,1 0 1,-1 1-1,1-1 0,0 1 0,-3 7 0,-20 55 662,25-61-625,-1-1 0,1 0 1,0 0-1,1 0 0,0 1 0,-1-1 0,2 0 1,-1 1-1,0-1 0,1 0 0,3 9 0,-3-12-28,0 0-1,1 0 1,-1 0-1,1-1 1,-1 1-1,1 0 1,0-1-1,-1 0 1,1 1-1,0-1 1,0 0-1,0 0 1,0 0-1,0 0 0,0 0 1,1-1-1,-1 1 1,0-1-1,0 1 1,0-1-1,1 0 1,-1 0-1,0 0 1,1 0-1,-1 0 1,0 0-1,0 0 1,1-1-1,-1 0 1,2 0-1,5-1 152,1 0 0,-1-1 1,0 0-1,-1 0 0,16-9 0,-9 2 15,-1 0-1,0-1 1,0 0-1,12-16 1,-22 24-153,0-1 0,-1 0 0,0 0 1,0 0-1,0-1 0,0 1 0,-1-1 1,1 1-1,-1-1 0,0 0 1,-1 0-1,1 0 0,-1 0 0,0 0 1,0 0-1,-1 0 0,1 0 1,-2-7-1,0 9-50,0 1 1,0 0 0,-1-1-1,1 1 1,-1 0-1,1 0 1,-1 0 0,0 0-1,0 0 1,0 0-1,0 1 1,0-1 0,0 1-1,-1-1 1,1 1-1,-1 0 1,1 0 0,-1 0-1,1 0 1,-1 0-1,1 0 1,-1 1 0,0-1-1,1 1 1,-1 0-1,-3 0 1,-3-1-76,0 0 0,1 1 1,-1 0-1,0 1 0,0 0 0,-16 4 1,23-4-101,-1 0 0,1 0 1,0 0-1,0 1 1,-1-1-1,1 1 0,0 0 1,1-1-1,-1 1 0,0 0 1,0 0-1,1 0 1,-3 3-1,4-4-208,-1 1-1,0-1 1,1 0-1,-1 1 1,1-1 0,-1 0-1,1 1 1,0-1-1,-1 1 1,1-1 0,0 1-1,0-1 1,0 1-1,0 2 1,5 1-4227,9-4-1569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1.005"/>
    </inkml:context>
    <inkml:brush xml:id="br0">
      <inkml:brushProperty name="width" value="0.025" units="cm"/>
      <inkml:brushProperty name="height" value="0.025" units="cm"/>
    </inkml:brush>
  </inkml:definitions>
  <inkml:trace contextRef="#ctx0" brushRef="#br0">125 11 14990,'0'0'8211,"15"-10"-6498,-22 13-1456,0 0 0,0 1 0,0 0 0,1 0 0,0 1 0,-8 6 0,8-3-174,1 0-1,-1 0 1,1 0-1,1 1 1,0 0-1,0 0 1,1 0 0,0 0-1,-3 14 1,0-2 31,0-4-60,0-2 6,1 0 0,1 1 0,0-1 0,1 1 0,0 0 0,2 0 0,-1 30 0,3-45-52,-1 0 1,1 0 0,0 0 0,-1 0 0,1 0 0,0 0-1,0 0 1,0 0 0,0-1 0,-1 1 0,1 0 0,0 0-1,0-1 1,1 1 0,-1 0 0,0-1 0,0 1 0,0-1-1,0 0 1,0 1 0,1-1 0,-1 0 0,0 0 0,0 0-1,0 0 1,1 0 0,-1 0 0,2 0 0,37-3 333,-32 0-314,0 0 0,-1 0 0,1 0 0,-1-1 0,0 0 0,0 0 0,0-1 0,-1 0 0,9-8 1,-11 9 92,0 1 1,-1-1 0,1 0 0,-1 0 0,0 0 0,0-1 0,-1 1 0,1-1 0,-1 1 0,0-1-1,0 0 1,0 0 0,-1 0 0,0 0 0,2-9 0,-4 13-96,1 1 0,0-1-1,0 0 1,0 0 0,0 0 0,-1 1-1,1-1 1,0 0 0,-1 0 0,1 1-1,0-1 1,-1 0 0,1 0 0,-1 1-1,1-1 1,-1 1 0,0-1 0,1 0-1,-1 1 1,0-1 0,1 1 0,-1 0 0,0-1-1,1 1 1,-1-1 0,-1 1 0,-30-6 131,23 6-173,1 1 0,0-1 1,-1 1-1,1 1 0,-10 2 0,16-3-38,0 0-1,-1 0 1,1 0-1,0 0 1,0 0-1,0 0 1,0 1-1,0-1 1,0 1-1,1-1 1,-1 1-1,0 0 1,1 0-1,-1 0 1,1 0-1,0 0 1,0 0-1,-1 0 1,1 0-1,-1 3 1,2-4-92,0 0 0,0-1 0,0 1 0,0 0 0,0-1 0,0 1 1,1 0-1,-1-1 0,0 1 0,0 0 0,0-1 0,1 1 0,-1 0 1,0-1-1,1 1 0,-1 0 0,0-1 0,1 1 0,-1-1 0,1 1 1,-1-1-1,1 1 0,0 0 0,1 0-301,0 0 0,0 0 0,0 0-1,0-1 1,0 1 0,0 0 0,0-1 0,0 0 0,0 1 0,0-1-1,0 0 1,2 0 0,17 0-6076,3-2-4106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1.349"/>
    </inkml:context>
    <inkml:brush xml:id="br0">
      <inkml:brushProperty name="width" value="0.025" units="cm"/>
      <inkml:brushProperty name="height" value="0.025" units="cm"/>
    </inkml:brush>
  </inkml:definitions>
  <inkml:trace contextRef="#ctx0" brushRef="#br0">50 0 16496,'0'0'8776,"-27"51"-6662,17-31-641,3-1-608,1-1-737,6-2-96,0-1-192,0-4-1153,0 0-1057,6-6-1090,-1-5-415,2 0-1763,-2-14-4643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1.709"/>
    </inkml:context>
    <inkml:brush xml:id="br0">
      <inkml:brushProperty name="width" value="0.025" units="cm"/>
      <inkml:brushProperty name="height" value="0.025" units="cm"/>
    </inkml:brush>
  </inkml:definitions>
  <inkml:trace contextRef="#ctx0" brushRef="#br0">38 0 18225,'0'0'10218,"-11"69"-9161,6-40-577,-1 0-319,1 0-129,3-3 0,-2 0-64,3-3-225,-3-2-575,4 0-610,0-7-928,0-3-769,0-6-769,9-5-2530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02.038"/>
    </inkml:context>
    <inkml:brush xml:id="br0">
      <inkml:brushProperty name="width" value="0.025" units="cm"/>
      <inkml:brushProperty name="height" value="0.025" units="cm"/>
    </inkml:brush>
  </inkml:definitions>
  <inkml:trace contextRef="#ctx0" brushRef="#br0">0 121 13453,'0'0'3769,"5"-10"-812,-2 3-2560,0 0-1,1 0 0,0 0 1,1 1-1,0-1 1,-1 1-1,2 0 1,-1 1-1,1-1 1,0 1-1,0 0 0,0 0 1,1 1-1,0 0 1,0 0-1,0 1 1,0 0-1,15-5 1,-17 7-324,0 0 0,0 0 0,0 0 0,1 0 0,-1 1 0,0 0 0,0 0 0,1 1 0,-1-1 0,0 1 0,6 2 0,-10-2-59,1 0-1,0 0 1,0 0 0,-1 0-1,1 1 1,-1-1 0,1 1-1,-1-1 1,1 1 0,-1 0-1,0-1 1,0 1 0,0 0-1,0 0 1,0 0 0,0 0-1,0 0 1,-1 0 0,1 0-1,-1 0 1,0 0 0,1 0-1,-1 0 1,0 0 0,0 0-1,0 1 1,-1-1 0,1 0-1,-1 3 1,-1 3 75,1 0 1,-1 0-1,-1 0 0,0 0 0,0-1 1,0 0-1,-1 1 0,0-1 0,-1 0 1,-7 9-1,-63 65 680,52-57-417,7-11-195,12-10-136,1-1-1,-1 0 0,1 1 0,0 0 1,0 0-1,0 0 0,0 0 1,0 1-1,1-1 0,-1 1 1,-1 3-1,30-6-68,96-5 13,-60 1-3013,-1 1-6276,-41 2-690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2.214"/>
    </inkml:context>
    <inkml:brush xml:id="br0">
      <inkml:brushProperty name="width" value="0.025" units="cm"/>
      <inkml:brushProperty name="height" value="0.025" units="cm"/>
    </inkml:brush>
  </inkml:definitions>
  <inkml:trace contextRef="#ctx0" brushRef="#br0">1 39 13357,'0'-1'369,"0"0"-1,0 0 1,0 0 0,1 0 0,-1 0 0,0 0 0,1 0 0,-1 0 0,1 0 0,-1 0 0,1 0-1,0 0 1,-1 0 0,1 0 0,0 0 0,-1 1 0,1-1 0,0 0 0,2-1 0,25-10 2441,-23 10-2686,1 1 0,-1 0-1,1 0 1,0 0 0,-1 1-1,1 0 1,-1 0-1,10 2 1,-14-2-117,-1 1 0,1 0 0,0-1-1,-1 1 1,1 0 0,0 0 0,-1-1 0,1 1 0,-1 0 0,1 0 0,-1 0-1,1 0 1,-1 0 0,0 0 0,1 0 0,-1 0 0,0-1 0,0 1 0,0 0-1,0 0 1,0 0 0,0 0 0,0 0 0,0 0 0,0 0 0,0 0 0,-1 0-1,1 0 1,0 0 0,-1 0 0,1 0 0,-1 0 0,1 0 0,-1 0 0,0 0-1,-18 35 324,0-14-180,15-20-102,0 1 1,1 0-1,0 1 0,-1-1 0,1 0 1,1 1-1,-1 0 0,0 0 1,1 0-1,0 0 0,0 0 1,0 0-1,1 0 0,-1 1 1,1-1-1,-2 9 0,4-12-35,0 0 0,0 0 0,-1 0 0,1 0 0,0 0 0,0 0 0,0-1 0,0 1 0,0 0 0,0 0 0,0-1 0,0 1 0,0-1 0,0 1 0,1-1 0,-1 1-1,0-1 1,0 0 0,0 0 0,1 1 0,-1-1 0,0 0 0,0 0 0,3-1 0,38 2-792,-34-2 49,-5 1 192,0 0 1,0 0-1,0 0 0,0-1 0,0 1 0,0-1 1,0 0-1,0 0 0,0 0 0,-1 0 1,1-1-1,0 1 0,-1-1 0,4-2 1,12-13-7930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7:01.100"/>
    </inkml:context>
    <inkml:brush xml:id="br0">
      <inkml:brushProperty name="width" value="0.025" units="cm"/>
      <inkml:brushProperty name="height" value="0.025" units="cm"/>
    </inkml:brush>
  </inkml:definitions>
  <inkml:trace contextRef="#ctx0" brushRef="#br0">135 176 10474,'0'0'10527,"-12"3"-9683,6-2-758,-1 0 1,1 1-1,0-1 0,0 2 1,0-1-1,0 1 1,0 0-1,0 0 0,1 0 1,-1 1-1,1 0 1,0 0-1,0 0 0,0 1 1,-5 6-1,7-7-48,0 1-1,0 0 1,0 1-1,0-1 1,1 0-1,0 1 1,0-1 0,1 1-1,-1 0 1,1-1-1,0 9 1,1-13-31,0 0 1,0 0-1,0 0 0,0 0 1,0 0-1,0 0 1,0 0-1,1 0 1,-1 0-1,0 0 1,1 0-1,-1 0 1,1 0-1,-1 0 0,1 0 1,-1-1-1,1 1 1,0 0-1,-1 0 1,1-1-1,0 1 1,0 0-1,0-1 1,-1 1-1,3 0 1,-1 0 3,1-1 0,-1 1 0,1-1 0,-1 0 0,1 0 0,0 0 0,-1-1 0,1 1 1,-1 0-1,1-1 0,-1 0 0,0 0 0,1 1 0,-1-1 0,4-2 0,6-4 84,-1 0 0,0 0 0,0-1-1,-1-1 1,0 0 0,0 0-1,-1-1 1,0 0 0,9-14-1,11-17 82,23-46-1,-47 79-92,0 0 0,-1 0 0,0-1 0,0 1 0,-1-1 0,0 0 0,0 0 0,2-16 0,-16 47-373,2-8 249,-1 15 44,1 0-1,2 1 1,0 0 0,2 0-1,-1 33 1,5-60-4,1-1-1,0 1 1,0-1-1,0 1 1,0-1-1,1 1 1,-1-1 0,0 0-1,1 1 1,0-1-1,0 1 1,-1-1-1,1 0 1,1 0-1,-1 1 1,0-1 0,0 0-1,1 0 1,0 0-1,-1 0 1,1-1-1,0 1 1,0 0-1,2 1 1,-1-2 8,0 1-1,1-1 1,-1 0-1,1 0 1,0-1-1,-1 1 1,1-1-1,0 0 1,-1 0-1,1 0 1,0 0-1,-1 0 1,1-1-1,-1 0 1,1 0-1,5-2 1,2-1 20,-1-1-1,1 0 1,-1 0 0,0-1-1,-1-1 1,1 0 0,-1 0-1,-1-1 1,12-12 0,-7 5 17,0-1-1,0 0 1,-2-1 0,16-29 0,-21 29 48,-16 29-238,-15 27-25,19-27 156,0-5 20,2 2 0,-1-1 0,1 0-1,0 1 1,1 0 0,0 0 0,0 0 0,1 0 0,1 0-1,-1 1 1,1 14 0,1-23-9,1 0 1,0 0-1,0 0 1,0 0-1,0 0 0,0 0 1,0-1-1,0 1 1,0 0-1,1-1 0,-1 1 1,0 0-1,0-1 1,0 0-1,1 1 0,-1-1 1,0 0-1,1 0 0,-1 1 1,0-1-1,1 0 1,-1 0-1,0-1 0,2 1 1,42-2 91,-40 2-86,19-3-254,0-2 0,29-7 1,25-6-665,-77 12 2891,-11-7-880,-24-20-397,15 16-409,-69-67-225,142 82-2957,28-7-3203,-33 0-1031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2.588"/>
    </inkml:context>
    <inkml:brush xml:id="br0">
      <inkml:brushProperty name="width" value="0.025" units="cm"/>
      <inkml:brushProperty name="height" value="0.025" units="cm"/>
    </inkml:brush>
  </inkml:definitions>
  <inkml:trace contextRef="#ctx0" brushRef="#br0">273 24 9225,'0'0'5867,"-9"-4"-4549,-31-14-517,36 18-770,1-1 0,-1 1 0,1 0 1,-1 0-1,0 0 0,1 0 0,-1 1 0,1-1 0,-1 1 0,1 0 0,-1 0 1,1 0-1,0 1 0,-1-1 0,1 1 0,0 0 0,0 0 0,0 0 1,0 0-1,1 0 0,-1 0 0,0 1 0,-1 3 0,-9 4 12,0 0 58,1 1 0,0 0 0,1 1 0,0 0 1,0 1-1,2 0 0,0 0 0,0 1 0,-8 19 0,14-27-43,1 0 0,-1 0 0,1 1 0,0-1 0,1 1 0,-1-1 0,1 1 0,1-1 0,-1 1 0,1 0 0,0-1 0,1 1 0,0 0 0,0-1 0,0 1 1,1-1-1,0 1 0,0-1 0,0 0 0,1 0 0,0 0 0,0 0 0,1 0 0,-1-1 0,8 8 0,-7-8-2,1 0-1,0 0 1,0-1 0,0 0 0,1 0 0,-1 0-1,1-1 1,0 0 0,0 0 0,1 0 0,-1-1-1,0 0 1,1 0 0,-1-1 0,1 0 0,0 0-1,-1 0 1,1-1 0,0 0 0,0 0 0,-1-1 0,1 1-1,0-1 1,6-3 0,-1 1 196,0-1-1,0-1 1,-1 0-1,0-1 1,0 0-1,0 0 1,-1-1 0,0-1-1,0 0 1,-1 0-1,0-1 1,8-10-1,-4 2 33,0 1-1,-2-2 0,0 0 0,9-22 1,-16 32-193,0-1 1,-1 0-1,0-1 1,0 1-1,-1 0 1,-1-1-1,1 1 1,-2-1-1,1 1 1,-1-1-1,-2-11 1,2 19-90,-1 0 0,0 1 0,0-1 0,0 0 0,-1 1 0,1-1 0,0 1-1,-1-1 1,1 1 0,-1-1 0,1 1 0,-1 0 0,1 0 0,-1 0 0,0 0 0,0 0 0,1 0 0,-1 0 0,0 1 0,0-1 0,0 1 0,0-1 0,0 1 0,0 0 0,0 0 0,0 0 0,0 0 0,0 0-1,-2 0 1,-6 0-114,0 1 0,0 0 0,0 0 0,-16 5 0,-2 5-1200,-10 4-4855,27-15-1029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19.313"/>
    </inkml:context>
    <inkml:brush xml:id="br0">
      <inkml:brushProperty name="width" value="0.025" units="cm"/>
      <inkml:brushProperty name="height" value="0.025" units="cm"/>
    </inkml:brush>
  </inkml:definitions>
  <inkml:trace contextRef="#ctx0" brushRef="#br0">0 321 12716,'0'0'11131,"10"-8"-9957,30-32-868,-1-3-1,-2-1 1,42-67 0,-25 37 564,-58 125-342,-14 24-462,8-41-137,2 1-1,1 1 1,-3 62 0,10-98-44,0 1 0,0-1 0,0 1 0,0-1 0,0 1 0,0-1 0,0 1 0,0-1 0,0 1 0,1-1 0,-1 0 0,0 1 0,0-1 0,0 1 0,1-1 0,-1 0 0,0 1 0,0-1 0,1 1 0,-1-1 0,0 0 0,1 1 0,-1-1 0,0 0 0,1 0 0,-1 1 0,2-1 0,11-4-8153,-3-8-268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19.700"/>
    </inkml:context>
    <inkml:brush xml:id="br0">
      <inkml:brushProperty name="width" value="0.025" units="cm"/>
      <inkml:brushProperty name="height" value="0.025" units="cm"/>
    </inkml:brush>
  </inkml:definitions>
  <inkml:trace contextRef="#ctx0" brushRef="#br0">3 68 14670,'0'0'6240,"3"-8"-4958,-2 4-1152,1 1 0,0-1 1,0 1-1,0-1 0,0 1 0,1 0 1,-1 0-1,1 0 0,0 0 1,0 0-1,0 1 0,0-1 1,0 1-1,1 0 0,-1 0 0,1 0 1,-1 0-1,1 1 0,0-1 1,-1 1-1,1 0 0,0 0 0,0 0 1,0 1-1,0-1 0,7 1 1,-8 0-108,0 0 0,-1 0 1,1 0-1,0 0 0,0 0 0,-1 0 1,1 1-1,0-1 0,-1 1 1,1 0-1,-1 0 0,1 0 1,-1 0-1,1 0 0,-1 0 0,0 1 1,1-1-1,-1 1 0,0 0 1,3 2-1,-3 0-6,0 0 0,0-1 0,-1 1 0,1 0 0,-1 0 0,0 0 0,0 0 0,0 0 0,-1 0 0,1 0 0,-1 1 0,-1 6 0,1-3 26,0 0-1,-1 0 1,-1 0 0,1 0 0,-1 0 0,-1-1 0,0 1 0,0 0 0,0-1 0,-6 10 0,-5 4 206,-1-1 0,-17 19 0,19-24 72,1-1 0,0 1 0,2 1 0,-16 29 0,25-44-316,1-1 0,0 0 0,-1 1 0,1-1 0,0 1 1,0-1-1,0 1 0,-1-1 0,1 1 0,0-1 0,0 0 0,0 1 1,0-1-1,0 1 0,0-1 0,0 1 0,0-1 0,0 1 1,0-1-1,0 1 0,0-1 0,0 1 0,0-1 0,1 1 0,-1-1 1,0 1-1,0-1 0,0 0 0,1 1 0,-1-1 0,0 1 0,1-1 1,-1 0-1,0 1 0,1-1 0,0 1 0,20-1 80,25-18-77,-20 3-1494,-1-1 1,29-24-1,-40 28-1795,-1 0-1,18-22 0,-14 7-5601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0.109"/>
    </inkml:context>
    <inkml:brush xml:id="br0">
      <inkml:brushProperty name="width" value="0.025" units="cm"/>
      <inkml:brushProperty name="height" value="0.025" units="cm"/>
    </inkml:brush>
  </inkml:definitions>
  <inkml:trace contextRef="#ctx0" brushRef="#br0">90 2 1537,'0'0'25683,"10"-1"-23782,-9 7-1730,0 0 0,0 1 0,0-1 1,-1 1-1,0-1 0,0 1 0,-1-1 0,0 1 1,0-1-1,0 0 0,-4 10 0,-33 71 234,4-11-56,26-53-274,5-16-55,0 0 1,1 1-1,0 0 1,0-1-1,-1 14 0,4-20-18,-1-1 1,1 1-1,-1-1 0,0 1 0,1 0 0,-1-1 0,1 0 0,0 1 0,-1-1 0,1 1 0,-1-1 1,1 1-1,0-1 0,-1 0 0,1 0 0,0 1 0,-1-1 0,1 0 0,0 0 0,-1 0 0,1 0 0,0 0 1,0 0-1,-1 0 0,1 0 0,0 0 0,0 0 0,-1 0 0,1 0 0,0 0 0,-1-1 0,1 1 0,0 0 1,0-1-1,28-7 85,-14 0-187,-1 0 0,0-1 0,0 0 1,-1-2-1,14-12 0,-18 15-1151,-1-1 0,-1 1 0,1-1-1,9-16 1,-11 3-7258,-6 13 1804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0.441"/>
    </inkml:context>
    <inkml:brush xml:id="br0">
      <inkml:brushProperty name="width" value="0.025" units="cm"/>
      <inkml:brushProperty name="height" value="0.025" units="cm"/>
    </inkml:brush>
  </inkml:definitions>
  <inkml:trace contextRef="#ctx0" brushRef="#br0">54 0 8520,'0'0'13752,"-2"11"-12055,-16 78 1285,7-38-2707,2 0 0,-5 81 0,14-132-365,0 1 1,0-1-1,0 0 1,0 0-1,0 0 1,0 1-1,1-1 1,-1 0 0,0 0-1,0 0 1,0 1-1,0-1 1,0 0-1,0 0 1,0 0-1,0 0 1,1 1-1,-1-1 1,0 0 0,0 0-1,0 0 1,0 0-1,1 0 1,-1 0-1,0 0 1,0 1-1,0-1 1,0 0-1,1 0 1,-1 0 0,0 0-1,0 0 1,0 0-1,1 0 1,-1 0-1,0 0 1,0 0-1,0 0 1,1 0-1,-1 0 1,0 0 0,0 0-1,0 0 1,1 0-1,-1 0 1,0-1-1,0 1 1,0 0-1,1 0 1,-1 0-1,0 0 1,0 0 0,0 0-1,0-1 1,0 1-1,1 0 1,-1 0-1,0 0 1,0 0-1,0-1 1,0 1-1,0 0 1,0 0 0,0 0-1,0 0 1,0-1-1,0 1 1,0 0-1,1-1 1,10-12-5276,-1-4-2520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0.822"/>
    </inkml:context>
    <inkml:brush xml:id="br0">
      <inkml:brushProperty name="width" value="0.025" units="cm"/>
      <inkml:brushProperty name="height" value="0.025" units="cm"/>
    </inkml:brush>
  </inkml:definitions>
  <inkml:trace contextRef="#ctx0" brushRef="#br0">13 0 18449,'0'0'5574,"-8"56"-3717,5-32-832,1-3-416,2-2-481,0-1-96,0-6-224,0-3-481,0-5-352,2-4-640,3-1-97,6-13-480,-2-8-1826,0-3-2146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1.201"/>
    </inkml:context>
    <inkml:brush xml:id="br0">
      <inkml:brushProperty name="width" value="0.025" units="cm"/>
      <inkml:brushProperty name="height" value="0.025" units="cm"/>
    </inkml:brush>
  </inkml:definitions>
  <inkml:trace contextRef="#ctx0" brushRef="#br0">74 0 8872,'0'0'18626,"0"11"-17569,-1 8-847,0-1-1,-2 0 1,0 0 0,0-1 0,-2 1-1,-7 20 1,2-17-38,4-8 53,0 0 0,1 0 0,0 1-1,1 0 1,0 0 0,-2 19 0,7-32-218,-1 0 0,1 0 0,-1-1 0,1 1 0,0 0 0,-1 0 0,1 0 0,0-1 0,0 1 0,-1 0 0,1-1 0,0 1 0,0-1 0,0 1 0,0-1 0,0 1 0,0-1 1,0 1-1,0-1 0,0 0 0,0 0 0,0 1 0,0-1 0,0 0 0,0 0 0,0 0 0,0 0 0,0 0 0,0 0 0,0-1 0,0 1 0,0 0 0,0 0 0,0-1 0,1 0 0,39-10 92,3-23-838,-8-12-5034,-20 12-2258,-11-4-659,-5 44 14798,0 15-2761,-2 1-692,-2 1 0,-7 31 1,5-34-2502,2 0 1,0 1-1,0 30 1,4-50-380,0-1 0,0 0 0,0 1 0,1-1 0,-1 0 0,0 1 0,0-1 0,1 0 0,-1 0 0,0 1 1,0-1-1,1 0 0,-1 0 0,0 1 0,1-1 0,-1 0 0,0 0 0,1 0 0,-1 0 0,0 0 0,1 0 0,-1 1 0,1-1 0,-1 0 1,0 0-1,1 0 0,-1 0 0,0 0 0,1 0 0,-1 0 0,1 0 0,-1-1 0,0 1 0,1 0 0,-1 0 0,0 0 0,1 0 0,-1 0 1,0-1-1,1 1 0,-1 0 0,0 0 0,1-1 0,-1 1 0,0 0 0,0 0 0,1-1 0,-1 1 0,0 0 0,0-1 0,1 1 0,8-16-9079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1.543"/>
    </inkml:context>
    <inkml:brush xml:id="br0">
      <inkml:brushProperty name="width" value="0.025" units="cm"/>
      <inkml:brushProperty name="height" value="0.025" units="cm"/>
    </inkml:brush>
  </inkml:definitions>
  <inkml:trace contextRef="#ctx0" brushRef="#br0">117 1 15887,'0'0'7741,"-9"2"-6919,3-1-756,3-1 17,0 1 0,0-1-1,-1 1 1,1 0 0,0 0 0,0 1-1,0-1 1,0 0 0,0 1 0,0 0-1,0 0 1,0 0 0,1 0 0,-1 0 0,1 0-1,-1 1 1,1-1 0,0 1 0,0 0-1,-3 5 1,2-2 46,-1 1-1,1 0 1,0 1 0,0-1-1,1 0 1,0 1 0,1-1-1,0 1 1,-1 10 0,5-18-65,0 1 1,0-1-1,-1 0 1,1 0-1,0-1 1,0 1 0,0 0-1,0-1 1,-1 0-1,4-1 1,1-2-43,0 0 0,-1 0 0,1-1 1,-1 0-1,0 0 0,8-9 0,12-11-775,-26 25 740,0 0 0,0 0 0,0 0 0,1 0 0,-1-1 0,0 1 0,0 0 0,0 0 0,1 0 0,-1 0 0,0 0 0,0 0 0,0 0-1,1 0 1,-1 0 0,0 0 0,0 0 0,1 0 0,-1 0 0,0 0 0,0 0 0,0 0 0,1 0 0,-1 0 0,0 0 0,0 0 0,1 0 0,-1 0 0,0 0 0,0 0 0,0 0 0,1 1 0,-1-1 0,0 0 0,0 0 0,0 0 0,0 0 0,1 0 0,-1 1 0,0-1 0,0 0 0,0 0 0,0 0 0,0 1 0,0-1 0,1 0 0,-1 0 0,0 0 0,0 1 0,0-1 0,4 23-185,-3 35 320,-1-48-156,-1 32 495,3-1 0,10 63-1,-11-101-380,-1 0 0,1 0-1,-1 0 1,0 0 0,0 0-1,0 0 1,0 0-1,0-1 1,-1 1 0,1 0-1,-1 0 1,0 0 0,0 0-1,0 0 1,0-1-1,0 1 1,-1-1 0,1 1-1,-1-1 1,0 1 0,0-1-1,0 0 1,0 0 0,0 0-1,0 0 1,0 0-1,-1 0 1,1 0 0,-5 1-1,-1 1 157,0-1-1,0 0 0,-1 0 0,1-1 0,-1 0 0,1-1 1,-1 0-1,-16 0 0,23-1-262,1 0 1,0 1-1,0-1 1,0 0-1,0-1 0,0 1 1,0 0-1,0 0 1,0 0-1,0-1 0,0 1 1,0 0-1,0-1 0,0 1 1,0-1-1,0 1 1,0-1-1,0 1 0,0-1 1,0 0-1,1 0 1,-1 1-1,0-1 0,1 0 1,-1 0-1,0 0 1,0-1-1,1 0-111,-1 0 1,1 0-1,0 1 0,0-1 1,0 0-1,0 0 1,0 0-1,0 0 0,1 0 1,-1 0-1,1 0 1,-1 0-1,1 1 0,0-3 1,3-4-1040,0 0 0,1-1 0,0 2 0,0-1 0,9-9 0,4-3-9323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4.392"/>
    </inkml:context>
    <inkml:brush xml:id="br0">
      <inkml:brushProperty name="width" value="0.025" units="cm"/>
      <inkml:brushProperty name="height" value="0.025" units="cm"/>
    </inkml:brush>
  </inkml:definitions>
  <inkml:trace contextRef="#ctx0" brushRef="#br0">88 213 6342,'0'0'4522,"-10"6"-1645,7-5-2540,-40 25 2540,40-25-2487,1 1 0,0-1 1,-1 1-1,1 0 0,0 0 0,0 0 1,0 0-1,1 0 0,-1 0 0,0 0 1,1 1-1,0-1 0,-1 1 0,1-1 1,0 1-1,0-1 0,0 1 0,0 3 1,10-8 938,26-27-630,-2-1-1,50-56 1,-35 34-654,38-39 168,-101 133 278,3-18-440,1 0 0,2 0-1,0 1 1,1 0 0,2 1 0,1-1-1,-3 34 1,8-59-59,0 0 0,0 1 0,0-1 0,0 0 0,0 1 0,0-1 1,0 0-1,0 1 0,0-1 0,0 0 0,0 1 0,0-1 0,0 0 0,0 1 0,0-1 0,1 0 0,-1 0 0,0 1 0,0-1 0,0 0 1,1 1-1,-1-1 0,0 0 0,0 0 0,1 0 0,-1 1 0,0-1 0,1 0 0,-1 0 0,0 0 0,1 0 0,-1 1 0,0-1 0,0 0 1,1 0-1,-1 0 0,0 0 0,1 0 0,-1 0 0,1 0 0,18-7-881,15-17-2435,5-21-4779,-21 19 2140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4.725"/>
    </inkml:context>
    <inkml:brush xml:id="br0">
      <inkml:brushProperty name="width" value="0.025" units="cm"/>
      <inkml:brushProperty name="height" value="0.025" units="cm"/>
    </inkml:brush>
  </inkml:definitions>
  <inkml:trace contextRef="#ctx0" brushRef="#br0">104 1 10858,'0'0'16789,"-3"11"-16217,-15 66 204,-52 135 1,68-208-704,0 0 1,0 0-1,1 0 0,0 0 0,-1 0 0,2 0 1,-1 1-1,0-1 0,1 0 0,0 1 1,0-1-1,0 0 0,2 7 0,0-11-65,0 1 1,0-1-1,1 1 0,-1-1 1,0 0-1,1 0 0,-1 0 1,0-1-1,1 1 0,-1 0 0,0-1 1,1 0-1,-1 1 0,0-1 1,0 0-1,0 0 0,2-1 1,13-9-778,0 0 1,-1-1-1,-1-1 1,22-22 0,-8 1-4055,-9-1-3691,-16 20 2337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7:01.465"/>
    </inkml:context>
    <inkml:brush xml:id="br0">
      <inkml:brushProperty name="width" value="0.025" units="cm"/>
      <inkml:brushProperty name="height" value="0.025" units="cm"/>
    </inkml:brush>
  </inkml:definitions>
  <inkml:trace contextRef="#ctx0" brushRef="#br0">3 1 12876,'0'0'6278,"7"48"-5029,-7-11-288,-2 5-384,0 5-321,-3-2-128,5-7-64,0-4-224,0-8-769,0-7-1441,0-9-1538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5.053"/>
    </inkml:context>
    <inkml:brush xml:id="br0">
      <inkml:brushProperty name="width" value="0.025" units="cm"/>
      <inkml:brushProperty name="height" value="0.025" units="cm"/>
    </inkml:brush>
  </inkml:definitions>
  <inkml:trace contextRef="#ctx0" brushRef="#br0">66 1 9801,'0'0'9866,"-16"55"-7688,5-26-160,1 2-321,1 4-704,-2 2-512,6-3-321,1-5-160,4-6 0,0-4-353,4-6-992,6-11-961,5-2-1185,-1-14-1570,0-10-2723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5.429"/>
    </inkml:context>
    <inkml:brush xml:id="br0">
      <inkml:brushProperty name="width" value="0.025" units="cm"/>
      <inkml:brushProperty name="height" value="0.025" units="cm"/>
    </inkml:brush>
  </inkml:definitions>
  <inkml:trace contextRef="#ctx0" brushRef="#br0">54 57 14798,'0'0'7997,"5"-8"-6593,17-25-251,-21 32-1100,0-1 1,0 1-1,0 0 1,1 0-1,-1 0 1,0 0-1,1 0 1,-1 0-1,1 0 1,-1 0-1,1 1 1,-1-1-1,1 1 1,-1-1-1,1 1 1,-1-1-1,1 1 1,0 0-1,-1 0 1,1 0-1,0 0 1,-1 0-1,1 0 1,0 0-1,-1 1 1,1-1-1,0 0 1,-1 1-1,1-1 1,-1 1-1,1 0 1,-1 0-1,1-1 1,-1 1-1,0 0 1,1 0-1,-1 0 1,0 1-1,0-1 1,0 0-1,0 0 1,0 1-1,0-1 0,0 0 1,0 1-1,0-1 1,-1 1-1,1-1 1,0 1-1,0 2 1,-1 4 88,-1 0-1,1 1 1,-1-1-1,-1 0 1,1 0 0,-1 1-1,-1-1 1,0 0-1,0-1 1,-4 9 0,-7 7 209,-29 40 1,30-46-277,1 1 1,0 0-1,-16 34 0,28-51-77,-1-1 0,1 1-1,0-1 1,-1 1 0,1-1 0,0 1-1,-1 0 1,1-1 0,0 1-1,0 0 1,0-1 0,0 1 0,0-1-1,0 1 1,0 0 0,0-1 0,0 1-1,0 0 1,0-1 0,0 1-1,0 0 1,0-1 0,1 1 0,-1-1-1,0 1 1,0 0 0,1-1-1,-1 1 1,0-1 0,1 1 0,-1-1-1,1 1 1,-1-1 0,1 1-1,-1-1 1,1 1 0,-1-1 0,1 0-1,-1 1 1,1-1 0,2 1-31,0-1 1,0 1 0,0-1-1,0 0 1,0 0 0,-1 0-1,1-1 1,0 1 0,5-2-1,62-23-3634,-19-1-7682,-29 12-1394</inkml:trace>
  <inkml:trace contextRef="#ctx0" brushRef="#br0" timeOffset="1">260 290 15567,'0'0'7527,"-11"54"-4452,7-35-1282,-1 1-511,5-1-642,0-2-544,0 2-128,0-1-993,0-4-1281,5-6-2082,1-7-3844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7.657"/>
    </inkml:context>
    <inkml:brush xml:id="br0">
      <inkml:brushProperty name="width" value="0.025" units="cm"/>
      <inkml:brushProperty name="height" value="0.025" units="cm"/>
    </inkml:brush>
  </inkml:definitions>
  <inkml:trace contextRef="#ctx0" brushRef="#br0">18 103 10570,'0'0'4207,"2"-10"-1602,-1 6-2337,0-1 0,0 1 0,0-1 0,1 1 0,0 0 0,-1 0 0,2-1 0,-1 2 0,0-1 0,1 0 0,-1 0 0,1 1 0,0-1 0,1 1 0,-1 0 0,0 0 0,1 0 0,0 0 0,-1 1 0,1 0 0,0-1 0,1 1 0,-1 1 0,0-1 0,0 1 0,1-1 0,-1 1 0,9-1 0,-9 1-117,1 1-1,-1-1 0,1 1 0,-1-1 0,0 1 0,1 1 1,-1-1-1,1 1 0,-1-1 0,1 1 0,-1 0 0,0 1 0,0-1 1,5 3-1,-7-2-123,-1-1 0,1 1 0,0 0 0,0 0 0,-1 0 0,1 0 1,-1 0-1,0 0 0,1 1 0,-1-1 0,0 0 0,0 1 0,-1-1 0,1 1 1,0-1-1,-1 1 0,0-1 0,1 1 0,-1-1 0,0 1 0,0-1 0,-1 1 1,1-1-1,0 1 0,-2 3 0,0 2 66,0 0 1,-1 0 0,1 0-1,-2 0 1,1-1-1,-1 1 1,0-1-1,-1 0 1,-9 11-1,-60 61 458,34-38-355,27-27-131,9-11-8,0 0 1,0 1-1,1 0 1,0 0-1,0 0 0,0 0 1,0 1-1,-3 8 0,15-12 77,11-5-241,-1-1 0,0-1 0,0 0 0,0-2 0,-1 0 0,22-14 0,2 1-2593,-7 1-2000,-12 4-2515,-3-2-7898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7.989"/>
    </inkml:context>
    <inkml:brush xml:id="br0">
      <inkml:brushProperty name="width" value="0.025" units="cm"/>
      <inkml:brushProperty name="height" value="0.025" units="cm"/>
    </inkml:brush>
  </inkml:definitions>
  <inkml:trace contextRef="#ctx0" brushRef="#br0">113 0 12588,'0'0'8819,"-5"10"-7410,-16 33 389,-37 83 2855,52-110-4286,1 1 0,0 0 1,1 0-1,1 0 0,0 1 1,1 19-1,2-36-364,0 0 1,0-1-1,0 1 1,0 0-1,0-1 0,0 1 1,1 0-1,-1-1 0,0 1 1,0-1-1,1 1 0,-1 0 1,1-1-1,-1 1 0,0-1 1,1 1-1,-1-1 0,1 1 1,-1-1-1,1 1 0,-1-1 1,1 0-1,0 1 0,-1-1 1,1 0-1,-1 1 1,1-1-1,0 0 0,-1 0 1,2 1-1,28 0 163,24-16 55,5-16-3185,-49 25 1666,0 0-1,0-1 1,-1 0-1,1 0 0,-2-1 1,12-13-1,-10 6-6388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28.319"/>
    </inkml:context>
    <inkml:brush xml:id="br0">
      <inkml:brushProperty name="width" value="0.025" units="cm"/>
      <inkml:brushProperty name="height" value="0.025" units="cm"/>
    </inkml:brush>
  </inkml:definitions>
  <inkml:trace contextRef="#ctx0" brushRef="#br0">119 1 12876,'0'0'8744,"-47"71"-5701,29-37-897,-1 3-800,5 2-289,-1-2-609,10-3-384,5-3-64,0-1-512,5-7-1474,10-7-2306,-1-4-4677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1.628"/>
    </inkml:context>
    <inkml:brush xml:id="br0">
      <inkml:brushProperty name="width" value="0.025" units="cm"/>
      <inkml:brushProperty name="height" value="0.025" units="cm"/>
    </inkml:brush>
  </inkml:definitions>
  <inkml:trace contextRef="#ctx0" brushRef="#br0">293 128 6278,'4'-8'2728,"2"-1"-1531,17-38 3576,-22 45-4323,0-1 0,0 0 0,0 0 0,0 0 0,-1 0 0,1 0 0,-1 0 0,0 0 0,1 0 0,-2 0 0,1 0 0,0 0 0,0 0 0,-1 0 0,-1-3 0,2 5-325,-1 0 0,-1-1 0,1 1 0,0 0 0,0 0 0,0 1 0,-1-1 0,1 0 0,0 0 0,-1 1 0,1-1 0,0 1 0,-1-1 0,1 1 1,-1-1-1,1 1 0,-1 0 0,1 0 0,-1 0 0,1 0 0,-1 0 0,-1 0 0,-38 6 212,29 0-316,0 0-1,0 0 1,0 1-1,1 1 1,0 0-1,0 0 1,1 1-1,0 0 1,1 1-1,0 0 0,0 1 1,-9 16-1,0 0 9,2 1 0,1 0 0,1 2 0,-11 34 0,20-50 71,1 0 0,0 0 0,1 1 0,0-1 0,2 1 0,0-1 0,0 22 0,2-32-72,-1-1-1,0 1 0,1 0 1,0 0-1,0-1 1,0 1-1,0 0 0,1-1 1,-1 1-1,1-1 0,0 0 1,0 0-1,0 1 0,1-1 1,-1 0-1,1-1 1,-1 1-1,1 0 0,0-1 1,0 0-1,0 1 0,1-1 1,-1 0-1,0-1 0,1 1 1,-1-1-1,1 1 1,0-1-1,-1 0 0,1 0 1,0-1-1,6 1 0,2 0 94,0-1 0,-1 0 0,1-1 0,0 0 0,-1-1-1,1 0 1,-1-1 0,0-1 0,0 1 0,0-2 0,0 1-1,-1-2 1,0 1 0,0-1 0,0-1 0,-1 0 0,0 0 0,0-1-1,0 0 1,-1-1 0,11-15 0,-18 23-69,0 0 0,0-1-1,0 1 1,0-1 0,0 1 0,0-1 0,0 0 0,-1 1 0,1-1-1,-1 0 1,1 1 0,-1-1 0,0 0 0,0 0 0,0 1 0,1-1-1,-2 0 1,1 0 0,0 0 0,0 1 0,-1-1 0,1 0 0,0 1-1,-1-1 1,0 0 0,-1-2 0,0 1-20,-1 1 1,1 0-1,-1 0 1,1 0-1,-1 0 1,0 1-1,1-1 0,-1 1 1,0 0-1,0 0 1,0 0-1,0 0 1,-6-1-1,-7 0-65,-1 0-1,1 1 1,-1 1-1,-28 2 1,43-2-28,1 1 1,-1-1-1,1 0 0,0 0 1,-1 1-1,1-1 1,0 1-1,-1-1 0,1 1 1,0-1-1,-1 1 1,1 0-1,0 0 0,0 0 1,0-1-1,-1 2 1,-3 15-5685,8-13 103,6-3 1714,-7-2 1781,11 1-8744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1.957"/>
    </inkml:context>
    <inkml:brush xml:id="br0">
      <inkml:brushProperty name="width" value="0.025" units="cm"/>
      <inkml:brushProperty name="height" value="0.025" units="cm"/>
    </inkml:brush>
  </inkml:definitions>
  <inkml:trace contextRef="#ctx0" brushRef="#br0">52 0 13997,'0'0'7880,"-12"63"-4709,-2-32-1570,3 3-608,4 0-673,0-4-255,7-2-98,0-9-287,1-4-929,10-7-1281,0-8-1634,-4 0-2755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2.393"/>
    </inkml:context>
    <inkml:brush xml:id="br0">
      <inkml:brushProperty name="width" value="0.025" units="cm"/>
      <inkml:brushProperty name="height" value="0.025" units="cm"/>
    </inkml:brush>
  </inkml:definitions>
  <inkml:trace contextRef="#ctx0" brushRef="#br0">48 1 7976,'0'0'20499,"-2"13"-20291,-15 76-49,8-49-164,1 0 0,-3 60 0,11-100-46,0 1 0,0-1 0,0 1-1,0-1 1,0 1 0,0-1-1,0 1 1,0-1 0,0 1 0,0-1-1,0 1 1,0-1 0,0 0 0,0 1-1,0-1 1,0 1 0,0-1 0,1 1-1,-1-1 1,0 1 0,0-1 0,1 0-1,-1 1 1,0-1 0,0 0 0,1 1-1,-1-1 1,0 0 0,1 1-1,-1-1 1,1 0 0,-1 0 0,0 1-1,1-1 1,-1 0 0,1 0 0,-1 0-1,1 0 1,-1 1 0,1-1 0,-1 0-1,1 0 1,-1 0 0,0 0 0,1 0-1,-1 0 1,1 0 0,-1 0 0,1 0-1,0-1 1,0 1-339,1-1 0,-1 0-1,1 0 1,-1 1 0,1-1 0,-1 0 0,0 0-1,0 0 1,1-1 0,-1 1 0,0 0 0,0 0-1,1-2 1,8-16-6459,-3-3-5066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2.722"/>
    </inkml:context>
    <inkml:brush xml:id="br0">
      <inkml:brushProperty name="width" value="0.025" units="cm"/>
      <inkml:brushProperty name="height" value="0.025" units="cm"/>
    </inkml:brush>
  </inkml:definitions>
  <inkml:trace contextRef="#ctx0" brushRef="#br0">22 51 13485,'0'0'7767,"9"-7"-5188,-7 6-2456,40-30 2194,-40 29-2200,1 1 0,-1 0 0,0 0 0,1 0 0,-1 0 0,0 0 0,1 0 0,-1 0-1,1 1 1,0-1 0,-1 1 0,1 0 0,-1 0 0,1 0 0,0 0 0,-1 0 0,1 0 0,-1 1 0,1 0 0,-1-1 0,1 1 0,3 2 0,-5-2-107,1 1 0,-1-1 0,0 1 1,0-1-1,0 1 0,0 0 0,0 0 1,-1-1-1,1 1 0,0 0 0,-1 0 1,1 0-1,-1 0 0,0 0 0,0 0 1,0 0-1,0 0 0,0 0 0,0 0 1,0 0-1,-1 1 0,-10 45 240,0-24-109,-1-1 0,0-1 0,-25 32 0,-19 35 224,55-87-366,0 0-1,0-1 1,0 1 0,0 0 0,1 0 0,-1 0 0,1-1 0,-1 1 0,1 0-1,0 0 1,-1 0 0,1 0 0,0 0 0,1 3 0,-1-4 5,1 0 0,-1 0 0,0 0 1,1 0-1,-1-1 0,1 1 0,-1 0 0,1 0 0,0-1 1,-1 1-1,1 0 0,0-1 0,0 1 0,-1 0 0,1-1 1,0 1-1,0-1 0,0 0 0,0 1 0,0-1 0,1 1 1,5 0 27,1 0 0,0 0 0,-1 0 0,1-1 0,15-2 0,0 1-64,32-1-2893,-20-5-4219,-18 2-30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3.095"/>
    </inkml:context>
    <inkml:brush xml:id="br0">
      <inkml:brushProperty name="width" value="0.025" units="cm"/>
      <inkml:brushProperty name="height" value="0.025" units="cm"/>
    </inkml:brush>
  </inkml:definitions>
  <inkml:trace contextRef="#ctx0" brushRef="#br0">147 0 12844,'0'0'11515,"-1"11"-9844,-1 7-1188,-1 0 1,-2-1-1,1 0 0,-2 0 0,-8 19 1,-50 93 124,18-37-1377,45-96-5497,1-20-1343,0-3-4787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7:01.935"/>
    </inkml:context>
    <inkml:brush xml:id="br0">
      <inkml:brushProperty name="width" value="0.025" units="cm"/>
      <inkml:brushProperty name="height" value="0.025" units="cm"/>
    </inkml:brush>
  </inkml:definitions>
  <inkml:trace contextRef="#ctx0" brushRef="#br0">1 221 12492,'1'-9'2231,"3"-1"-1827,-1 0 0,1 0 0,1 1 0,0-1 1,0 1-1,1 0 0,0 0 0,1 1 0,0 0 0,0 0 0,0 1 0,1 0 0,1 0 0,-1 1 0,10-6 0,-5 2-145,1 2 0,1-1 0,-1 2 0,1 0 0,1 1 0,-1 0-1,1 1 1,0 1 0,0 0 0,0 2 0,1 0 0,-1 0 0,22 2 0,-35 0-239,-1 0 0,0 0-1,0 1 1,0-1 0,0 1 0,1-1 0,-1 1 0,0 0 0,0 0-1,0 0 1,-1 0 0,1 0 0,0 0 0,0 1 0,0-1 0,-1 0-1,1 1 1,-1 0 0,1-1 0,-1 1 0,0 0 0,0 0 0,1-1-1,-1 1 1,0 0 0,-1 0 0,1 0 0,0 1 0,-1-1 0,1 0-1,-1 0 1,1 0 0,-1 0 0,0 0 0,0 1 0,0-1 0,0 0 0,-1 0-1,1 3 1,-2 3 136,0 1 0,0-1 1,0 0-1,-1 1 0,0-1 0,-1 0 0,0-1 0,-7 12 0,-12 10 204,-1-1 0,-44 41 0,31-34-265,75-42-528,-16 1 292,1 1-1,0 2 1,0 0-1,0 1 1,0 1-1,0 1 1,46 7 0,-66-7 127,-1 0 1,1 1 0,-1 0-1,0-1 1,1 1 0,-1 0-1,1 0 1,-1 0 0,0 0 0,0 1-1,0-1 1,0 1 0,0-1-1,0 1 1,0 0 0,0 0-1,-1 0 1,1 0 0,-1 0 0,1 0-1,-1 0 1,0 0 0,0 0-1,0 1 1,0-1 0,0 0-1,0 1 1,-1-1 0,1 1 0,-1-1-1,0 1 1,1-1 0,-1 1-1,0-1 1,-1 1 0,1 0-1,0-1 1,-1 1 0,0 2 0,-2 4 109,0-1 1,0 1 0,-1-1 0,0 0 0,0 0 0,-1 0 0,0 0 0,0-1 0,-12 12 0,-5 2 303,0-1 0,-2-1 0,0-1 0,-40 23 0,53-35-363,-1 0 0,1 0-1,-2-1 1,1-1 0,0 0-1,-1 0 1,0-1 0,0-1-1,0 0 1,0-1 0,0-1 0,-23-1-1,34 1-129,0 0 0,0-1 0,0 1 0,0-1 0,0 1 0,0-1 0,0 0 0,0 0 0,0 0 0,0 0 0,0 0 0,0 0-1,1-1 1,-1 1 0,0 0 0,1-1 0,-1 1 0,1-1 0,0 0 0,-1 0 0,1 1 0,0-1 0,0 0 0,0 0 0,1 0 0,-1 0 0,0 0 0,1 0-1,-1 0 1,1 0 0,-1 0 0,1-1 0,0-2 0,0 1-257,1-1-1,-1 1 1,1-1-1,0 1 1,0 0 0,1 0-1,-1 0 1,1 0-1,0 0 1,0 0-1,0 0 1,0 0 0,1 1-1,0-1 1,3-3-1,21-18-4613,4 0-2254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3.453"/>
    </inkml:context>
    <inkml:brush xml:id="br0">
      <inkml:brushProperty name="width" value="0.025" units="cm"/>
      <inkml:brushProperty name="height" value="0.025" units="cm"/>
    </inkml:brush>
  </inkml:definitions>
  <inkml:trace contextRef="#ctx0" brushRef="#br0">122 21 14061,'0'0'3769,"-8"-3"-2541,1 1-866,0-1-1,0 1 0,0 1 1,0-1-1,0 1 1,-9 0-1,14 1-224,0 0-1,0 0 0,1 0 0,-1 0 0,0 1 0,0-1 0,0 1 0,1-1 1,-1 1-1,0 0 0,0 0 0,1-1 0,-1 1 0,1 0 0,-1 1 0,1-1 1,-1 0-1,1 0 0,0 1 0,-1-1 0,1 0 0,0 1 0,0-1 1,0 1-1,0 0 0,1-1 0,-1 1 0,0 0 0,1 0 0,-1-1 0,1 1 1,-1 0-1,1 0 0,0 0 0,0 1 0,-1-1-41,1 0 0,0 0 0,0 1 0,0-1 0,0 0 0,0 0 0,0 0 0,0 0 0,1 0 0,-1 0 0,1 0 0,0-1 0,-1 1 0,1 0 0,0 0 0,0 0 0,0-1 0,0 1 0,1 0 0,-1-1 0,0 1 0,1-1 0,-1 1 0,1-1 0,1 2 0,1-1-44,-1-1 1,1 1-1,-1-1 1,1 0-1,0 0 1,-1 0-1,1 0 1,0-1-1,0 1 1,-1-1-1,1 0 1,0 0-1,4-1 1,-3 0-36,-1 1 0,1-1 1,-1 1-1,1-1 0,-1 0 1,0-1-1,0 1 0,1-1 0,-1 0 1,0 0-1,0 0 0,-1-1 0,1 1 1,0-1-1,-1 0 0,0 0 1,1 0-1,-1-1 0,-1 1 0,1-1 1,0 1-1,-1-1 0,0 0 1,0 0-1,2-5 0,-3 8-11,-1-1 1,0 1-1,0 0 0,0 0 0,0 0 0,0 0 1,0-1-1,0 1 0,0 0 0,0 0 0,-1 0 1,1 0-1,-1-1 0,1 1 0,0 0 0,-1 0 1,0 0-1,1 0 0,-1 0 0,0 0 0,1 0 1,-1 0-1,0 1 0,0-1 0,-1-1 0,-1 0-7,1 1 0,-1 0 0,0 0 0,1 0 0,-1 0 0,0 0 0,0 0 0,0 1 0,0-1 0,-4 1 0,1-1-14,0 1 1,0 0-1,0 1 1,0 0-1,1-1 0,-1 2 1,0-1-1,0 1 1,1 0-1,-10 4 0,-30 35 59,44-39-132,-1-1 0,1 1-1,-1 0 1,1-1 0,0 1-1,-1 0 1,1 0 0,0 0-1,0 0 1,1 0 0,-1 0-1,0 0 1,1 0 0,-1 0-1,1 0 1,-1 1 0,1-1-1,0 0 1,0 0 0,0 0 0,0 0-1,0 1 1,1-1 0,-1 0-1,2 2 1,-1-2-364,1-1 0,0 0 0,0 0 0,0 0 0,0 0 0,0 0 0,0 0 0,0 0 0,0-1 0,1 1 0,-1-1 0,0 0 0,0 0 0,0 1 0,1-1 0,-1-1 0,3 1 0,1 0-1002,23 0-6323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3.846"/>
    </inkml:context>
    <inkml:brush xml:id="br0">
      <inkml:brushProperty name="width" value="0.025" units="cm"/>
      <inkml:brushProperty name="height" value="0.025" units="cm"/>
    </inkml:brush>
  </inkml:definitions>
  <inkml:trace contextRef="#ctx0" brushRef="#br0">20 0 14510,'0'0'3673,"0"8"-2216,-20 171 6390,20-178-7797,1 0-1,-1 0 1,0 0-1,1 0 0,-1 0 1,1 0-1,-1 0 1,1 0-1,-1 0 0,1 0 1,0 0-1,-1 0 1,1 0-1,0-1 1,0 1-1,0 0 0,0 0 1,0-1-1,-1 1 1,1-1-1,0 1 0,1-1 1,-1 1-1,0-1 1,0 1-1,0-1 0,0 0 1,0 0-1,0 0 1,0 1-1,0-1 0,1 0 1,-1 0-1,0-1 1,0 1-1,0 0 1,0 0-1,0 0 0,0-1 1,0 1-1,2-1 1,2 0 100,0 0 0,0-1 0,1 1 0,-1-1 1,0 0-1,0 0 0,-1-1 0,6-2 1,-3-1-111,0 1 1,-1-1-1,0 0 0,0 0 1,0 0-1,-1-1 1,1 0-1,-2 0 1,1-1-1,-1 1 1,0-1-1,-1 0 1,0 0-1,0 0 0,0-1 1,-1 1-1,-1 0 1,2-12-1,-3 19-33,0 0-1,-1 0 0,1 0 1,0 0-1,0-1 1,0 1-1,-1 0 0,1 0 1,-1 0-1,1 0 1,-1 0-1,1 0 0,-1 0 1,1 0-1,-1 1 1,0-1-1,0 0 0,1 0 1,-1 0-1,0 1 0,0-1 1,0 0-1,0 1 1,0-1-1,-2 0 0,0-1 9,-1 1 0,1 0 0,-1 1 0,1-1 0,-1 0-1,0 1 1,1 0 0,-7 0 0,4 0-153,0 1 0,0 0 0,-1 0 0,1 0 0,0 1 1,0 0-1,0 0 0,1 0 0,-1 1 0,-7 4 0,0 6-2011,3-4-2791,4-3-3831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3.508"/>
    </inkml:context>
    <inkml:brush xml:id="br0">
      <inkml:brushProperty name="width" value="0.025" units="cm"/>
      <inkml:brushProperty name="height" value="0.025" units="cm"/>
    </inkml:brush>
  </inkml:definitions>
  <inkml:trace contextRef="#ctx0" brushRef="#br0">1 345 9097,'0'0'17013,"10"-9"-15855,61-59-665,-3-3 0,92-126 0,-182 258-269,3-13-101,7-23-103,1 1 0,2 0 0,1 1 0,0 0-1,3 0 1,-5 40 0,10-67-25,0 0-1,0 0 1,0 0-1,0 1 1,0-1-1,0 0 1,0 0-1,0 0 1,0 0 0,0 0-1,0 0 1,1 0-1,-1 1 1,0-1-1,0 0 1,0 0-1,0 0 1,0 0-1,0 0 1,0 0 0,0 0-1,0 0 1,1 0-1,-1 0 1,0 0-1,0 1 1,0-1-1,0 0 1,0 0 0,0 0-1,0 0 1,1 0-1,-1 0 1,0 0-1,0 0 1,0 0-1,0 0 1,0 0 0,0 0-1,1 0 1,-1 0-1,0 0 1,0 0-1,0-1 1,0 1-1,0 0 1,0 0 0,0 0-1,1 0 1,-1 0-1,0 0 1,0 0-1,0 0 1,0 0-1,0 0 1,0 0 0,0-1-1,0 1 1,0 0-1,0 0 1,13-10-385,9-14-831,45-80-8869,-42 65 3748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3.854"/>
    </inkml:context>
    <inkml:brush xml:id="br0">
      <inkml:brushProperty name="width" value="0.025" units="cm"/>
      <inkml:brushProperty name="height" value="0.025" units="cm"/>
    </inkml:brush>
  </inkml:definitions>
  <inkml:trace contextRef="#ctx0" brushRef="#br0">112 0 17008,'0'0'8243,"-2"9"-6818,-102 267 3395,103-273-4801,0-1 0,0 0-1,1 0 1,-1 1-1,1-1 1,-1 0 0,1 1-1,0-1 1,0 1-1,0-1 1,0 0 0,0 1-1,0-1 1,1 1-1,0 2 1,-1-5-3,1 1 1,-1 0-1,1 0 1,0 0-1,-1-1 0,1 1 1,0 0-1,-1-1 0,1 1 1,0-1-1,0 1 1,0-1-1,-1 1 0,1-1 1,0 1-1,0-1 0,0 0 1,0 0-1,0 1 1,0-1-1,0 0 0,0 0 1,0 0-1,0 0 0,1 0 1,4-1 38,1 0-1,0 0 1,-1-1 0,1 0-1,-1 0 1,0-1 0,0 0 0,0 0-1,7-4 1,12-8-940,36-24-5004,-57 36 5279,1 0 0,-1-1 0,0 1 0,0-1 0,-1 0 0,1-1 0,-1 1-1,0-1 1,0 1 0,2-6 0,-3-3-6693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4.215"/>
    </inkml:context>
    <inkml:brush xml:id="br0">
      <inkml:brushProperty name="width" value="0.025" units="cm"/>
      <inkml:brushProperty name="height" value="0.025" units="cm"/>
    </inkml:brush>
  </inkml:definitions>
  <inkml:trace contextRef="#ctx0" brushRef="#br0">63 1 14638,'0'0'7079,"-25"66"-4645,16-37-576,0 4-353,4 1-352,-4-3-672,7 1-385,-1-6-64,3-5 0,0-5-801,0-7-1153,5-9-1441,9 0-1602,-1-14-6213</inkml:trace>
  <inkml:trace contextRef="#ctx0" brushRef="#br0" timeOffset="1">156 184 11499,'0'0'7847,"-21"46"-5444,10-19 159,0 2-1057,1 0-736,2-2-417,3-5-319,5-7-194,0-4-1792,0-7-930,7-4-7431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4.577"/>
    </inkml:context>
    <inkml:brush xml:id="br0">
      <inkml:brushProperty name="width" value="0.025" units="cm"/>
      <inkml:brushProperty name="height" value="0.025" units="cm"/>
    </inkml:brush>
  </inkml:definitions>
  <inkml:trace contextRef="#ctx0" brushRef="#br0">29 38 7303,'0'0'16816,"8"-6"-15172,0 1-1272,-1 1 0,1 0 1,0 0-1,0 0 0,16-4 0,-23 8-321,1-1 1,-1 1-1,1 0 0,-1-1 0,1 1 1,0 0-1,-1 0 0,1 0 0,-1 0 0,1 0 1,0 0-1,-1 1 0,1-1 0,-1 0 1,1 1-1,-1-1 0,1 1 0,-1-1 1,0 1-1,1 0 0,-1 0 0,0 0 1,1 0-1,-1 0 0,0 0 0,0 0 0,0 0 1,0 0-1,0 0 0,0 1 0,0-1 1,0 0-1,0 1 0,-1-1 0,1 1 1,-1-1-1,1 1 0,-1-1 0,1 1 1,-1-1-1,0 1 0,0-1 0,0 1 0,0 0 1,0-1-1,0 1 0,-1 2 0,1 1 6,-1-1-1,1 0 0,-1 1 0,0-1 0,-1 0 0,1 0 0,-1 0 0,0 1 0,0-2 0,0 1 0,-5 6 0,-37 42 362,17-22-206,15-16-94,-20 27 270,31-39-372,-1 0-1,1 0 1,0 0-1,0 1 1,0-1-1,0 0 0,0 1 1,0-1-1,1 0 1,-1 1-1,1-1 1,0 1-1,-1-1 0,1 1 1,0-1-1,1 4 1,0-5-14,0 0 0,0-1 0,1 1 0,-1 0 0,0-1 0,1 1 0,-1-1 0,0 1 0,1-1 0,-1 0 0,1 1 0,-1-1 0,1 0 0,-1 0 0,0 0 0,1 0 0,-1 0 0,3-1 0,28-1-40,-18-1-813,-1-1 1,1 0 0,14-7-1,15-10-8234,-25 10 1377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4.988"/>
    </inkml:context>
    <inkml:brush xml:id="br0">
      <inkml:brushProperty name="width" value="0.025" units="cm"/>
      <inkml:brushProperty name="height" value="0.025" units="cm"/>
    </inkml:brush>
  </inkml:definitions>
  <inkml:trace contextRef="#ctx0" brushRef="#br0">192 12 18033,'0'0'10970,"-10"-4"-10564,7 3-400,0 0 0,0 0 0,0 0 0,0 0 0,-1 0 0,1 1 0,0-1 0,0 1 0,-1 0 0,1 0 0,0 0 0,0 0 1,0 0-1,-1 1 0,1 0 0,0-1 0,0 1 0,0 1 0,0-1 0,0 0 0,0 1 0,0-1 0,0 1 0,1 0 0,-1 0 0,1 0 0,-1 0 0,1 0 0,0 1 0,-3 3 0,-7 9 66,2 0 0,0 1 0,0 0 0,2 0 0,-12 32 0,16-37-33,1-1 0,0 1 0,0 0-1,2 0 1,-1 0 0,1 0-1,1 0 1,0 0 0,0 0-1,1 0 1,3 12 0,-3-21-33,0 1 1,0-1-1,0 0 1,0 0-1,0 0 1,0 0-1,1 0 1,-1 0-1,1 0 1,-1 0-1,1 0 1,0-1-1,0 1 1,-1-1-1,1 1 1,0-1 0,1 0-1,-1 0 1,0 0-1,0 0 1,0 0-1,1 0 1,-1 0-1,0-1 1,1 1-1,-1-1 1,1 0-1,-1 0 1,0 0-1,1 0 1,-1 0-1,1 0 1,-1-1-1,4 0 1,0 0 13,0-1-1,0 1 1,0-1 0,0 0 0,0 0 0,-1-1 0,1 1-1,-1-1 1,0-1 0,0 1 0,0-1 0,8-7 0,-10 6 110,1 0 1,-1 0-1,1 0 1,-2-1 0,1 1-1,2-9 1,-4 13-112,-1 0 1,1 1-1,-1-1 1,1 0-1,-1 0 0,0 0 1,0 0-1,1-1 1,-1 1-1,0 0 1,0 0-1,0 0 0,0 0 1,0 0-1,0 0 1,-1 0-1,1 0 0,0 0 1,0 0-1,-1 0 1,1 0-1,0 0 1,-1 0-1,0 0 0,1 0 1,-1 0-1,1 0 1,-1 1-1,0-1 1,1 0-1,-1 0 0,0 1 1,0-1-1,0 0 1,0 1-1,0-1 1,1 1-1,-1-1 0,0 1 1,0 0-1,0-1 1,0 1-1,0 0 1,-2-1-1,-3 0-199,-1 1 1,1-1-1,-1 1 1,1 0-1,-1 1 1,1 0-1,-1 0 0,-11 3 1,16-3 64,0-1 1,0 1-1,0 0 1,0 0-1,0 1 1,0-1-1,0 0 0,1 0 1,-1 1-1,0 0 1,1-1-1,-1 1 1,1 0-1,-1-1 1,1 1-1,0 0 1,0 0-1,0 0 0,0 0 1,0 0-1,0 0 1,1 1-1,-1-1 1,1 0-1,-1 0 1,1 0-1,0 1 1,0 2-1,0-5-139,0 1 1,0-1-1,0 0 0,0 1 0,0-1 1,0 1-1,0-1 0,0 0 1,0 1-1,0-1 0,0 0 1,0 1-1,0-1 0,1 0 0,-1 1 1,0-1-1,0 0 0,0 1 1,1-1-1,-1 0 0,0 1 1,0-1-1,1 0 0,-1 0 0,0 1 1,0-1-1,1 0 0,-1 0 1,0 0-1,1 1 0,-1-1 1,0 0-1,1 0 0,-1 0 0,1 0 1,-1 0-1,0 0 0,1 0 1,-1 0-1,0 0 0,1 0 1,11 1-10419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5.378"/>
    </inkml:context>
    <inkml:brush xml:id="br0">
      <inkml:brushProperty name="width" value="0.025" units="cm"/>
      <inkml:brushProperty name="height" value="0.025" units="cm"/>
    </inkml:brush>
  </inkml:definitions>
  <inkml:trace contextRef="#ctx0" brushRef="#br0">183 0 11563,'0'0'17766,"-10"11"-16709,-12 14-768,2 1 0,1 1 1,1 1-1,2 1 0,-21 47 0,26-51-371,6-15-78,0 0-1,1 0 1,0 1-1,1-1 0,0 1 1,1-1-1,-1 13 0,21-59-5935,-7 7 1009,1-8-3113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5.706"/>
    </inkml:context>
    <inkml:brush xml:id="br0">
      <inkml:brushProperty name="width" value="0.025" units="cm"/>
      <inkml:brushProperty name="height" value="0.025" units="cm"/>
    </inkml:brush>
  </inkml:definitions>
  <inkml:trace contextRef="#ctx0" brushRef="#br0">184 29 17072,'-8'-1'3241,"8"1"-3224,-13-3 800,1 1 0,-1 1 1,0 1-1,0-1 1,-17 4-1,26-3-785,0 1-1,0 0 1,0 0 0,0 0-1,0 1 1,1 0-1,-1-1 1,1 1 0,-1 0-1,1 1 1,0-1-1,0 1 1,0-1 0,0 1-1,0 0 1,0 0-1,1 0 1,0 0 0,-1 1-1,1-1 1,0 1-1,1-1 1,-3 6 0,3-5-2,0-1 1,0 0 0,0 0-1,0 0 1,0 1 0,1-1-1,0 0 1,-1 1 0,1-1-1,0 1 1,2 5 0,-2-7 14,0-1 0,1 1 1,0-1-1,0 1 1,-1-1-1,1 1 1,0-1-1,0 1 0,0-1 1,0 1-1,0-1 1,1 0-1,-1 0 1,0 0-1,1 0 0,-1 0 1,3 1-1,1 1 47,1-1 0,0-1 0,0 1 0,0-1 0,0 0 1,1-1-1,-1 1 0,0-1 0,0 0 0,0-1 0,12-2 0,-9 2-67,0-2 1,0 1-1,0-1 1,0 0-1,-1-1 1,0 0 0,1-1-1,12-9 1,-16 11-11,-1 0 0,0-1 1,0 1-1,0-1 1,-1 0-1,0 0 0,1 0 1,-1 0-1,0-1 1,-1 0-1,1 1 0,-1-1 1,0 0-1,0 0 1,-1 0-1,1 0 1,0-5-1,-2 8-9,0 1 0,0 0 0,0-1 0,0 1 0,0 0-1,-1 0 1,1-1 0,0 1 0,0 0 0,-1-1 0,1 1 0,-1 0 0,1 0 0,-1 0 0,0 0 0,1-1 0,-1 1 0,0 0-1,0 0 1,0 0 0,0 1 0,0-1 0,0 0 0,-2-1 0,0 0-4,0 1 1,0-1-1,-1 1 1,1 0-1,-1 0 1,1 0-1,-1 0 1,0 1-1,-3-1 1,-4 1-16,1 0 1,0 0-1,-1 1 1,1 0-1,0 1 1,-10 3-1,14-2-64,0-1-1,1 0 0,-1 1 0,1 0 1,0 1-1,0-1 0,0 1 1,0 0-1,0 0 0,1 0 0,0 1 1,0 0-1,0-1 0,-6 12 1,-2 17-3038,10 2-3911,5-16-1478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46.038"/>
    </inkml:context>
    <inkml:brush xml:id="br0">
      <inkml:brushProperty name="width" value="0.025" units="cm"/>
      <inkml:brushProperty name="height" value="0.025" units="cm"/>
    </inkml:brush>
  </inkml:definitions>
  <inkml:trace contextRef="#ctx0" brushRef="#br0">90 38 6854,'0'0'11184,"-7"9"-6475,-6 6-3361,0 0 1,-14 25-1,22-33-1206,1 1 0,1-1 0,-1 1 0,2 0-1,-1 0 1,1 0 0,0 0 0,0 0 0,1 1-1,0 8 1,1-15-131,0-1-1,0 0 1,0 0-1,1 0 1,-1 0-1,1 0 1,-1 0-1,1 0 1,-1 0-1,1 0 1,0 0-1,-1 0 1,1 0-1,0 0 1,0 0-1,-1 0 1,1 0-1,0-1 1,0 1-1,0 0 1,0-1-1,0 1 1,0-1-1,0 1 1,1-1-1,-1 0 1,0 1-1,0-1 1,0 0-1,0 0 1,0 1-1,1-1 1,-1 0-1,0 0 1,0-1-1,0 1 1,0 0-1,3-1 1,0 1 64,1-1-1,0 1 1,-1-1 0,1-1 0,-1 1 0,1-1 0,-1 1 0,1-1 0,4-4 0,-1 0 10,0-1 0,-1 0 1,0 0-1,-1-1 1,1 0-1,-1 0 0,-1 0 1,8-15-1,-10 17 42,0 0 0,-1 0 0,1 0 0,-1-1 1,-1 1-1,1 0 0,-1-1 0,0 1 0,-1-1 0,1 0 0,-1 1 0,-1-1 0,1 1 0,-3-10 0,2 14-114,0-1 0,-1 1 0,1 0 0,-1 0 1,0 0-1,0 0 0,0 0 0,0 0 0,0 1 0,0-1 0,0 1 0,-1-1 0,1 1 0,0 0 0,-1 0 0,1 0 1,-1 0-1,0 0 0,1 1 0,-1-1 0,1 1 0,-1-1 0,0 1 0,0 0 0,1 0 0,-5 1 0,2-1-234,-1 0 0,1 0 0,0 1 0,0-1 0,-1 1 0,1 0 0,0 1 0,0 0 0,0-1 0,0 2 0,0-1 0,-7 5 0,9-4-844,-2 1-1140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7:02.403"/>
    </inkml:context>
    <inkml:brush xml:id="br0">
      <inkml:brushProperty name="width" value="0.025" units="cm"/>
      <inkml:brushProperty name="height" value="0.025" units="cm"/>
    </inkml:brush>
  </inkml:definitions>
  <inkml:trace contextRef="#ctx0" brushRef="#br0">1 99 16560,'0'0'6587,"1"7"-5818,2 72 590,-4-57-1283,1-1 1,1 1 0,1-1-1,1 1 1,1-1-1,7 22 1,-10-41-70,-1-1-1,1 1 1,-1-1-1,1 1 1,0-1-1,0 1 1,0-1-1,-1 1 1,2-1-1,-1 0 1,0 1-1,0-1 1,0 0-1,0 0 1,1 0-1,-1 0 1,1 0-1,-1 0 1,3 1-1,-2-2 10,-1 0 0,0 0 0,0 0 0,1 0 0,-1 0 0,0 0 0,0-1 0,1 1 1,-1 0-1,0-1 0,0 1 0,0-1 0,1 1 0,-1-1 0,0 0 0,0 1 0,0-1 0,0 0 0,1-1 0,4-4 48,-1 0-1,0 0 1,0-1 0,-1 0 0,0 1-1,6-13 1,1-10 38,0 0 1,-2 0-1,-2-1 1,5-34-1,-13 82-112,0 1 0,1 0 0,6 38 0,-5-45 15,1 0 1,1-1 0,0 1 0,1 0-1,0-1 1,0 0 0,1 0-1,11 18 1,-14-27 6,-1 0-1,1 0 1,0 0-1,0 0 1,0 0 0,0 0-1,0 0 1,0-1-1,0 1 1,0-1 0,1 0-1,-1 1 1,1-1-1,-1 0 1,1 0 0,-1-1-1,1 1 1,0 0-1,-1-1 1,1 0 0,0 0-1,-1 1 1,1-1-1,0-1 1,0 1-1,-1 0 1,1-1 0,0 0-1,2 0 1,0-1 43,0-1 0,-1 1-1,1-1 1,-1 0 0,0 0 0,0 0 0,0 0 0,0-1 0,0 0-1,-1 0 1,1 0 0,-1 0 0,5-9 0,0-6 48,0 0 1,-1-1 0,-2 1-1,0-1 1,0 0 0,-2-1-1,-1 1 1,0-1 0,-2 1-1,0-1 1,-6-38 0,-5 20-486,11 38 317,0 0 0,-1-1 0,1 1 0,-1 0 0,1 0 0,-1 0 0,1 0 0,-1 0 0,0 0-1,0 0 1,1 0 0,-1 0 0,0 0 0,0 0 0,0 1 0,0-1 0,0 0 0,0 1 0,0-1 0,0 0 0,0 1 0,0-1 0,-1 1 0,1 0 0,0-1 0,0 1 0,0 0 0,-1 0 0,0 0 0,1 1-357,0 0 0,0 0 0,0 0 0,0 0-1,0 1 1,1-1 0,-1 0 0,0 1 0,1-1 0,-1 0 0,1 1 0,-1-1 0,1 1 0,0-1 0,0 1 0,0-1 0,0 1 0,0 2-1,-1-1-1273,1 12-5404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3.682"/>
    </inkml:context>
    <inkml:brush xml:id="br0">
      <inkml:brushProperty name="width" value="0.025" units="cm"/>
      <inkml:brushProperty name="height" value="0.025" units="cm"/>
    </inkml:brush>
  </inkml:definitions>
  <inkml:trace contextRef="#ctx0" brushRef="#br0">0 53 15983,'0'0'6652,"11"-4"-6001,26-8 28,1 1 1,1 2-1,66-6 0,-103 14-680,-1 1 0,1 0 0,0 0 0,-1 0 0,1 0 0,-1 0 0,1 0 0,-1 0-1,1 0 1,-1 1 0,1-1 0,-1 1 0,1-1 0,-1 1 0,1 0 0,-1-1 0,1 1 0,-1 0 0,0 0 0,0 0-1,1 0 1,0 1 0,-2-1 8,1 1 0,-1-1 0,0 0 0,1 1 0,-1-1 0,0 0 0,0 1 0,0-1 0,0 0-1,0 1 1,0-1 0,-1 0 0,1 1 0,0-1 0,-1 0 0,1 0 0,-1 1 0,1-1 0,-2 2 0,-5 8 73,-1 0 0,0 0 1,-16 17-1,23-27-77,-58 56 107,36-36-3,2 0 1,1 1-1,-31 41 0,50-61-78,-1 0 1,1 0-1,0 0 0,-1 0 0,1 0 0,0 0 1,0 1-1,0-1 0,1 0 0,-1 1 0,0-1 1,1 0-1,0 1 0,-1-1 0,1 1 1,0-1-1,0 0 0,1 1 0,-1-1 0,1 4 1,0-5-17,1 1 0,-1-1 0,1 1 0,-1-1 0,1 0 0,0 1 0,0-1 0,0 0 0,-1 0 0,1 0 0,0 0 0,0-1 0,0 1 0,0 0 0,0-1 0,1 0 0,-1 1 0,0-1 0,0 0 0,0 0 0,0 0 0,3-1 0,16 1-17,0-2 0,-1 0-1,1-2 1,-1 0 0,0-1 0,31-12-1,-33 10-1383,-1-1-1,0-1 1,0-1 0,16-12-1,-9 0-5690,-8-1-3976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4.074"/>
    </inkml:context>
    <inkml:brush xml:id="br0">
      <inkml:brushProperty name="width" value="0.025" units="cm"/>
      <inkml:brushProperty name="height" value="0.025" units="cm"/>
    </inkml:brush>
  </inkml:definitions>
  <inkml:trace contextRef="#ctx0" brushRef="#br0">274 1 11627,'-13'2'304,"-5"0"-13,1 2 0,0 0 0,0 1 0,-22 9 0,30-10-95,0 0 0,1 1 0,0 0 0,0 0 0,0 0 0,0 1 0,1 1 0,0-1 0,0 1 0,1 0 0,-9 13 0,7-5 124,0-1 1,2 1 0,0 1 0,0-1-1,2 1 1,0 0 0,0 1 0,-1 24-1,4-16-11,0-1 0,2 1 0,0-1 0,2 0 0,6 28 0,-6-40-273,1 0 0,0 0 0,1 0 0,0-1 0,0 1 0,1-1 0,1-1 0,0 1 0,10 11 0,-11-16 10,0 0 0,0 0 1,1 0-1,-1-1 0,1 0 0,1 0 0,-1-1 0,1 0 0,-1 0 0,1-1 0,0 0 0,0 0 0,1-1 1,10 2-1,4-1 359,1-2 1,0 0-1,-1-2 1,1-1 0,-1 0-1,1-2 1,-1-1-1,0-1 1,-1-1 0,32-13-1,-26 7-288,-1-1 0,0-1 0,-2-1 0,0-1 0,0-1 0,-2-2 0,36-36 0,-52 48-66,-1 0-1,1 0 1,-2 0 0,1-1 0,-1 0 0,0 0-1,-1 0 1,0 0 0,0-1 0,-1 0 0,0 1-1,-1-1 1,1-14 0,-2 18 0,-1 0 1,-1 0-1,1 0 0,-1 1 1,0-1-1,0 0 0,-1 0 1,1 0-1,-1 1 0,-1-1 1,1 1-1,-1-1 0,0 1 1,0 0-1,-1 0 0,1 1 1,-1-1-1,0 1 0,0-1 1,-1 1-1,1 0 0,-1 1 1,-7-5-1,-4-1-43,-1 0 0,0 1 0,0 2 0,0-1 0,-1 2 0,0 0 0,0 1 0,-1 1 0,-27-1 0,33 3-318,0 1 0,0 0 0,0 1 0,0 0 0,1 1 0,-1 0 0,1 1 0,-1 0 0,1 1 0,0 1 0,0 0 0,0 1 0,1 0 0,-17 11 0,3 10-3437,9-1-2777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9.457"/>
    </inkml:context>
    <inkml:brush xml:id="br0">
      <inkml:brushProperty name="width" value="0.025" units="cm"/>
      <inkml:brushProperty name="height" value="0.025" units="cm"/>
    </inkml:brush>
  </inkml:definitions>
  <inkml:trace contextRef="#ctx0" brushRef="#br0">69 30 12684,'0'0'9166,"7"-5"-8814,0 0-248,-5 3-76,0 0 1,0 0-1,0 1 0,1-1 0,-1 1 0,1-1 1,-1 1-1,1 0 0,0 0 0,-1 0 0,1 0 1,0 0-1,0 1 0,-1-1 0,4 1 1,-5 0-2,0 1 1,0 0-1,0-1 1,0 1 0,-1 0-1,1-1 1,0 1-1,-1 0 1,1 0 0,0 0-1,-1-1 1,1 1-1,-1 0 1,1 0 0,-1 0-1,0 0 1,1 0-1,-1 0 1,0 0 0,0 0-1,0 0 1,0 0-1,0 0 1,0 0 0,0 0-1,0 0 1,0 0-1,0 1 1,-3 35 1120,0-27-916,0 0 0,-1 0-1,0 0 1,0-1 0,-1 0 0,0 0-1,-7 9 1,5-9-124,1 0 0,1 1 0,0 0 0,0 0 0,1 0 0,-4 12 1,8-22-113,0 1 1,0 0 0,0 0 0,0-1-1,0 1 1,0 0 0,0-1 0,0 1-1,1 0 1,-1-1 0,0 1 0,0 0-1,1-1 1,-1 1 0,0 0 0,1-1 0,-1 1-1,0-1 1,1 1 0,-1 0 0,1-1-1,-1 1 1,1-1 0,-1 0 0,1 1-1,0-1 1,-1 1 0,1-1 0,-1 0-1,1 1 1,0-1 0,-1 0 0,1 0-1,0 0 1,-1 1 0,1-1 0,0 0 0,0 0-1,-1 0 1,2 0 0,44 1 54,-41-2-72,1 1 1,-1 0 0,1 0-1,-1 1 1,1-1 0,8 3-1,-13-2 21,0 0-1,1 0 0,-1 1 0,0-1 1,0 0-1,0 1 0,0-1 0,0 1 1,0-1-1,0 1 0,0-1 0,-1 1 1,1 0-1,-1-1 0,1 1 1,-1 0-1,1 0 0,-1-1 0,0 1 1,0 0-1,0 0 0,0-1 0,0 1 1,0 0-1,-1 2 0,-12 42 858,10-39-690,0 0-1,-1-1 0,0 1 0,-1-1 0,1 0 1,-1-1-1,0 1 0,-1-1 0,1 0 0,-1 0 0,0 0 1,0-1-1,-1 0 0,1 0 0,-1-1 0,0 0 1,0 0-1,0-1 0,0 1 0,0-1 0,-1-1 1,-9 1-1,16-2-266,0 0 0,0 0 0,0 0 0,0 0 0,0-1 0,0 1 0,0 0 0,0-1 0,0 1 0,0-1 0,0 1 0,0-1 0,0 0 0,0 1 0,0-1 0,0 0 0,1 0 0,-1 0 0,0 1 0,0-1 0,1 0 0,-1 0 0,1 0 0,-1 0 0,1 0 0,-1 0 0,1 0 0,0 0 0,-1 0 0,1-1 0,0 1 0,0-1 0,-2-44-7285,3 33 3982,-1-21-6062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9.863"/>
    </inkml:context>
    <inkml:brush xml:id="br0">
      <inkml:brushProperty name="width" value="0.025" units="cm"/>
      <inkml:brushProperty name="height" value="0.025" units="cm"/>
    </inkml:brush>
  </inkml:definitions>
  <inkml:trace contextRef="#ctx0" brushRef="#br0">272 15 11883,'-13'-3'1564,"5"2"-1422,-9-3 683,1 1 1,-1 2-1,-29-1 0,41 2-710,0 0 1,1 1-1,-1-1 0,0 1 1,0 1-1,0-1 0,1 0 1,-1 1-1,1 0 0,-1 0 1,1 1-1,0-1 0,0 1 1,0 0-1,0 0 0,0 0 1,0 0-1,1 1 0,-5 6 1,-1 5 120,1 1-1,0 0 1,1 1 0,1-1 0,0 2 0,2-1-1,0 0 1,1 1 0,-2 20 0,2 27 189,3 71 0,1-114-411,0 0 0,2 0 0,0 0 0,2 0 0,0 0 0,2-1 0,0 0 0,16 32 0,-18-44 0,0 0 0,1 0-1,0-1 1,1 0 0,-1 0 0,1 0 0,1-1 0,0 0-1,0-1 1,0 0 0,1 0 0,-1 0 0,2-1 0,-1-1 0,0 0-1,1 0 1,0-1 0,0 0 0,0 0 0,17 1 0,-5-1 319,0-2 0,0-1 0,0-1 0,0-1 1,0 0-1,0-2 0,-1 0 0,1-2 0,-1 0 1,26-13-1,-32 13-251,-1-1 0,-1-1 0,1 0-1,-1-1 1,0 0 0,-1-1 0,0-1 0,-1 0 0,0 0 0,-1-1 0,0 0-1,-1-1 1,0 0 0,-1-1 0,7-17 0,-10 20-50,-2 0-1,1-1 1,-2 1 0,1-1-1,-2 1 1,1-1 0,-2 0-1,1 0 1,-2 1 0,0-1-1,0 0 1,-1 1-1,0-1 1,-1 1 0,0-1-1,-1 1 1,0 0 0,-1 1-1,0-1 1,-1 1 0,0 0-1,-1 0 1,-10-12 0,9 12-222,-1 1 1,1 0-1,-2 1 1,1 0-1,-1 1 1,0 0-1,0 0 1,-1 1-1,0 0 1,0 1 0,-1 0-1,0 1 1,1 0-1,-1 1 1,0 0-1,-1 1 1,1 0-1,0 1 1,-1 1-1,1 0 1,0 0-1,-15 3 1,-17 13-2779,2 8-1543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6.461"/>
    </inkml:context>
    <inkml:brush xml:id="br0">
      <inkml:brushProperty name="width" value="0.025" units="cm"/>
      <inkml:brushProperty name="height" value="0.025" units="cm"/>
    </inkml:brush>
  </inkml:definitions>
  <inkml:trace contextRef="#ctx0" brushRef="#br0">90 1 15182,'-5'6'9280,"-7"18"-7583,9-17-1824,0 1 1,0-1-1,1 1 1,0 0 0,-2 13-1,6-20 138,1 0-1,0 0 1,-1 0 0,1 0-1,0 0 1,0 0 0,0-1-1,0 0 1,0 1-1,0-1 1,0 0 0,-1 0-1,1-1 1,5 0 0,-1 1 32,-2 0-13,10-1-49,-1 2 0,0 0 0,1 0 0,26 7-1,-38-7 20,-1-1 0,0 1 0,0 0 0,0 0 0,-1 0 0,1 0 0,0 0 0,0 1 0,0-1 0,-1 0 0,1 1 0,-1-1 0,1 1 0,-1 0 0,1-1 0,-1 1 0,2 3 0,-3-3 18,1 0 1,-1 1-1,0-1 1,0 1-1,0-1 1,0 0-1,0 1 1,0-1-1,0 1 1,-1-1-1,1 0 1,-1 1-1,0-1 1,0 0 0,0 1-1,0-1 1,0 0-1,0 0 1,-3 3-1,-3 5 101,0-1 0,0 1 0,-1-2-1,0 1 1,-1-1 0,1 0 0,-2-1-1,1 0 1,-1-1 0,0 0 0,-1 0 0,1-1-1,-1 0 1,0-1 0,0 0 0,-1-1-1,1 0 1,-1-1 0,-12 1 0,23-3-239,-1 0 1,1-1 0,0 1 0,0 0-1,0-1 1,0 1 0,0-1 0,0 1-1,0-1 1,0 1 0,0-1-1,0 0 1,0 1 0,0-1 0,0 0-1,0 0 1,0 0 0,1 0 0,-1 0-1,0 0 1,1 0 0,-1 0-1,0 0 1,1 0 0,0 0 0,-1 0-1,1 0 1,0-1 0,-1 0 0,-3-39-8110,4 38 7298,-1-31-9041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6.806"/>
    </inkml:context>
    <inkml:brush xml:id="br0">
      <inkml:brushProperty name="width" value="0.025" units="cm"/>
      <inkml:brushProperty name="height" value="0.025" units="cm"/>
    </inkml:brush>
  </inkml:definitions>
  <inkml:trace contextRef="#ctx0" brushRef="#br0">0 38 12876,'0'0'11851,"47"-26"-10313,-19 23-545,6 2-577,6-2-352,2 1-32,-1 0-544,-3 1-1090,-4 1-1345,-9 0-1537,-4 0-3587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7.179"/>
    </inkml:context>
    <inkml:brush xml:id="br0">
      <inkml:brushProperty name="width" value="0.025" units="cm"/>
      <inkml:brushProperty name="height" value="0.025" units="cm"/>
    </inkml:brush>
  </inkml:definitions>
  <inkml:trace contextRef="#ctx0" brushRef="#br0">27 3 14318,'0'0'5359,"9"0"-3592,9-1-1214,-11 0-128,1 1 1,0 0 0,0 0-1,0 1 1,0-1-1,9 4 1,-15-4-382,0 1-1,-1 0 0,1-1 1,0 1-1,0 0 1,0 0-1,-1 1 1,1-1-1,0 0 1,-1 0-1,0 1 0,1-1 1,-1 1-1,0-1 1,1 1-1,-1 0 1,0 0-1,0-1 1,0 1-1,-1 0 0,1 0 1,0 0-1,-1 0 1,1 0-1,-1 0 1,1 0-1,-1 0 0,0 0 1,0 0-1,0 0 1,-1 3-1,1 0 19,-1 1-1,0-1 0,-1 1 0,1-1 1,-1 1-1,0-1 0,-1 0 0,1 0 1,-1 0-1,0 0 0,-4 6 0,-49 52 679,15-17-31,39-44-673,-20 34 350,21-35-386,1 0 0,0-1 0,0 1 0,-1 0 1,1-1-1,0 1 0,0 0 0,0-1 0,0 1 0,0 0 0,0-1 0,0 1 0,0 0 0,0 0 0,0-1 1,0 1-1,0 0 0,0-1 0,1 1 0,-1 0 0,0-1 0,1 1 0,-1 0 0,0-1 0,1 1 0,-1-1 0,0 1 1,1-1-1,-1 1 0,1-1 0,-1 1 0,1-1 0,0 1 0,-1-1 0,1 0 0,-1 1 0,1-1 0,0 0 1,-1 1-1,1-1 0,0 0 0,-1 0 0,1 0 0,0 0 0,-1 1 0,1-1 0,0 0 0,0 0 0,-1 0 0,1-1 1,0 1-1,0 0 0,14 0-281,0 0 0,0-1 0,0-1 0,0-1 0,17-4 0,-4-2-3828,47-22 1,-22 5-3916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7.524"/>
    </inkml:context>
    <inkml:brush xml:id="br0">
      <inkml:brushProperty name="width" value="0.025" units="cm"/>
      <inkml:brushProperty name="height" value="0.025" units="cm"/>
    </inkml:brush>
  </inkml:definitions>
  <inkml:trace contextRef="#ctx0" brushRef="#br0">160 42 15663,'0'0'7180,"-11"-3"-5130,4 0-1730,4 2-256,0-1 0,1 1 0,-1 0 0,0 0 0,1 0 0,-1 0 0,0 1 0,0-1 0,0 1 1,0 0-1,0 0 0,0 0 0,0 0 0,1 0 0,-1 0 0,0 1 0,0 0 0,0-1 0,0 1 0,1 0 0,-1 0 0,0 1 1,-4 2-1,1 2 9,-1 0 1,1 0 0,0 1 0,0 0-1,1 1 1,0-1 0,0 1 0,1 0 0,0 0-1,0 0 1,-4 16 0,7-21-72,0 0 0,0 0 0,1 0 0,-1 0 0,1 0 0,0 0 0,0-1 0,0 1 0,0 0 0,1 0 0,-1 0 0,1 0 0,0 0 0,0 0 0,0 0 0,0-1 0,0 1 0,0 0 0,1-1 0,-1 1 0,1-1 0,0 1 0,0-1 1,0 0-1,0 0 0,0 0 0,0 0 0,1 0 0,-1 0 0,1-1 0,-1 1 0,1-1 0,-1 0 0,1 0 0,0 0 0,0 0 0,0 0 0,0 0 0,3 0 0,5 1 29,0 0 1,-1-1-1,1 0 0,0-1 1,0 0-1,0-1 0,0 0 1,0-1-1,0 0 0,0-1 1,-1 0-1,1 0 0,11-7 1,-16 8 52,0-1 0,-1 0 0,0 0 0,1-1 0,-2 1 0,1-1 0,0 0 0,-1-1 1,1 1-1,-1-1 0,0 1 0,-1-1 0,1-1 0,-1 1 0,0 0 0,0-1 0,-1 0 0,0 1 0,0-1 1,0 0-1,-1 0 0,1 0 0,-1 0 0,0-10 0,-2 12-43,1 0 1,-1 0-1,0 1 1,0-1-1,0 0 1,0 1-1,-1-1 1,0 1-1,1-1 1,-1 1-1,0 0 1,-1 0-1,1 0 1,-1 0-1,1 0 1,-1 1-1,0-1 1,0 1-1,0-1 1,0 1-1,0 0 1,-1 0-1,1 1 1,0-1-1,-1 1 1,0-1-1,1 1 1,-1 0-1,0 1 1,-6-2-1,3 1-180,1 1-1,-1-1 1,1 1 0,-1 0-1,1 0 1,-1 1 0,1 0-1,-8 2 1,10-2-283,0 0-1,0 1 1,1-1-1,-1 1 1,1 0-1,-1 0 1,1 0-1,0 0 1,0 0-1,0 1 1,0 0-1,0-1 1,-3 6-1,-8 13-6672,3-2-4035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7.884"/>
    </inkml:context>
    <inkml:brush xml:id="br0">
      <inkml:brushProperty name="width" value="0.025" units="cm"/>
      <inkml:brushProperty name="height" value="0.025" units="cm"/>
    </inkml:brush>
  </inkml:definitions>
  <inkml:trace contextRef="#ctx0" brushRef="#br0">1 627 9417,'0'0'8760,"9"-4"-6934,440-175 5635,-190 80-7054,276-147-1,-376 148-347,-186 98-9433,11 0 1527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9.333"/>
    </inkml:context>
    <inkml:brush xml:id="br0">
      <inkml:brushProperty name="width" value="0.025" units="cm"/>
      <inkml:brushProperty name="height" value="0.025" units="cm"/>
    </inkml:brush>
  </inkml:definitions>
  <inkml:trace contextRef="#ctx0" brushRef="#br0">39 0 15214,'0'0'9609,"-2"9"-9208,-7 28-20,2-16-189,1 0 0,1 1 0,1-1 0,1 1-1,1 0 1,2 33 0,0-53-129,1-1 0,0 0 0,0 1 0,0-1 0,-1 0-1,1 0 1,0 0 0,1 0 0,-1 0 0,0 0 0,0 0 0,0 0 0,1 0-1,-1 0 1,0-1 0,1 1 0,-1 0 0,0-1 0,1 1 0,-1-1 0,1 0-1,-1 1 1,1-1 0,-1 0 0,1 0 0,-1 0 0,1 0 0,-1 0 0,3-1-1,46-7 946,-38 3-1029,-1 0 1,1-1 0,-1-1 0,0 1 0,0-2 0,-1 0 0,11-10-1,-15 12-796,0-1-1,0 0 0,-1 0 1,9-14-1,-12 17-294,1-1 1,-1 1 0,-1-1-1,1 1 1,-1-1-1,0 0 1,0 1 0,0-1-1,0-7 1,-1-7-6801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7:02.732"/>
    </inkml:context>
    <inkml:brush xml:id="br0">
      <inkml:brushProperty name="width" value="0.025" units="cm"/>
      <inkml:brushProperty name="height" value="0.025" units="cm"/>
    </inkml:brush>
  </inkml:definitions>
  <inkml:trace contextRef="#ctx0" brushRef="#br0">95 0 9033,'0'0'13991,"-2"8"-12763,-7 27-257,-22 57-1,20-67-523,2 0 0,0 1 0,2 0 0,1 0 0,-5 53 0,11-77-444,0 0 0,1-1-1,-1 1 1,0 0-1,1-1 1,-1 1 0,1 0-1,0-1 1,-1 1-1,1-1 1,0 1 0,0-1-1,0 0 1,0 1 0,0-1-1,0 0 1,0 0-1,1 1 1,-1-1 0,0 0-1,1 0 1,-1 0-1,1-1 1,-1 1 0,1 0-1,-1-1 1,1 1-1,0 0 1,-1-1 0,1 0-1,-1 1 1,1-1 0,2 0-1,9 1 39,0 0 0,0-1-1,19-2 1,-11 1-31,27-2-604,56-11 0,-3-6-4277,-33 4-2800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19.696"/>
    </inkml:context>
    <inkml:brush xml:id="br0">
      <inkml:brushProperty name="width" value="0.025" units="cm"/>
      <inkml:brushProperty name="height" value="0.025" units="cm"/>
    </inkml:brush>
  </inkml:definitions>
  <inkml:trace contextRef="#ctx0" brushRef="#br0">34 0 6342,'0'0'8168,"-18"51"-5702,13-21-928,2 7-129,-3 1-160,4-1-288,2 1-256,0-5-353,0-7-224,13-4-96,-1-9-64,4-5-1153,2-8-1185,-2-4-2307,2-14-3715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0.040"/>
    </inkml:context>
    <inkml:brush xml:id="br0">
      <inkml:brushProperty name="width" value="0.025" units="cm"/>
      <inkml:brushProperty name="height" value="0.025" units="cm"/>
    </inkml:brush>
  </inkml:definitions>
  <inkml:trace contextRef="#ctx0" brushRef="#br0">134 49 15214,'0'0'3428,"-3"-8"-807,3 5-2416,-2 0 0,1-1 0,0 1 0,0 0 0,-1 0-1,0 0 1,0 0 0,0 1 0,-2-4 0,3 5-170,-1 0 1,1 0-1,0 1 0,0-1 0,0 1 0,0-1 0,0 1 0,-1-1 0,1 1 1,0 0-1,0-1 0,0 1 0,-1 0 0,1 0 0,0 0 0,-1 0 1,1 0-1,0 0 0,0 0 0,-1 1 0,1-1 0,0 0 0,0 1 0,0-1 1,-1 1-1,1-1 0,0 1 0,0 0 0,0-1 0,0 1 0,0 0 1,0 0-1,0 0 0,0 0 0,1 0 0,-1 0 0,-1 1 0,-5 6-6,1-1-1,0 1 0,0 0 1,1 1-1,0-1 0,1 1 1,0 0-1,0 0 1,0 1-1,2-1 0,-1 1 1,1-1-1,0 1 0,1 0 1,0 16-1,1-24-14,1-1-1,-1 0 0,0 0 1,1 1-1,0-1 1,-1 0-1,1 0 0,0 0 1,-1 1-1,1-1 1,0 0-1,0 0 0,0 0 1,0 0-1,0-1 1,0 1-1,0 0 1,0 0-1,1-1 0,-1 1 1,0 0-1,0-1 1,1 1-1,-1-1 0,0 0 1,1 1-1,-1-1 1,0 0-1,1 0 1,-1 0-1,0 0 0,1 0 1,-1 0-1,0 0 1,1 0-1,-1-1 0,0 1 1,3-1-1,1-1 53,1 1-1,0-1 0,-1 0 1,1 0-1,-1 0 1,0-1-1,9-5 0,-5-1-112,0 1 0,-2-1 0,1 0 0,-1-1 0,0 0 0,-1 0 0,0 0 0,-1-1 0,0 0 0,4-13 0,-16 80 831,1-1 1,4 0 0,5 84 0,-3-138-705,0 1 1,0 0 0,0 0 0,0 0 0,0 0 0,-1 0 0,1 0 0,-1-1 0,1 1 0,-1 0-1,0 0 1,1-1 0,-1 1 0,0 0 0,0-1 0,0 1 0,-1-1 0,1 1 0,0-1 0,-2 2 0,-1 0 40,1-1 1,-1 1-1,0-1 1,0 0 0,0 0-1,-1 0 1,1 0 0,-6 1-1,-3-1 5,0 1 0,0-1 0,-1-1 1,1 0-1,-14-2 0,26 1-153,0 0 1,1 0 0,-1 0 0,0 0 0,1 0 0,-1 0 0,0 0 0,1 0 0,-1 0 0,0 0 0,1 0 0,-1 0-1,0-1 1,1 1 0,-1 0 0,1-1 0,-1 1 0,0 0 0,1-1 0,-1 1 0,1-1 0,-1 1 0,1-1 0,-1 1-1,1-1 1,0 1 0,-1-1 0,1 1 0,0-1 0,-1 1 0,1-2 0,9-18-2571,29-14-2812,29-15-4776,-29 18-161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0.387"/>
    </inkml:context>
    <inkml:brush xml:id="br0">
      <inkml:brushProperty name="width" value="0.025" units="cm"/>
      <inkml:brushProperty name="height" value="0.025" units="cm"/>
    </inkml:brush>
  </inkml:definitions>
  <inkml:trace contextRef="#ctx0" brushRef="#br0">159 47 14125,'0'0'7890,"-10"-3"-5733,3 1-1857,4 1-254,1 0 1,-1 0 0,1 0 0,-1 1-1,1-1 1,-1 1 0,1-1 0,-1 1-1,1 0 1,-1 0 0,0 0 0,1 0-1,-1 1 1,0-1 0,1 1 0,-1-1-1,1 1 1,-1 0 0,1 0 0,0 0-1,-1 0 1,1 1 0,0-1 0,-4 3-1,-2 5 139,1-1 0,-1 2 0,2-1 0,-1 1-1,1 0 1,1 0 0,0 1 0,-6 14 0,9-18-83,-1 1 0,1-1-1,0 1 1,1 0 0,0-1 0,0 1 0,1 0 0,-1 0 0,2 0 0,-1 0 0,1 0 0,1-1 0,2 13 0,-3-18-75,1 1 1,-1-1-1,0 0 0,1 1 0,-1-1 0,1 0 1,0 0-1,0 0 0,0 0 0,0 0 0,0 0 1,0-1-1,1 1 0,-1-1 0,0 1 0,1-1 1,-1 0-1,1 0 0,0 0 0,-1 0 0,1-1 1,0 1-1,-1-1 0,1 1 0,0-1 0,0 0 1,-1 0-1,1 0 0,4-1 0,-1 0 40,1 0 0,-1 0 0,0-1-1,1 0 1,-1 0 0,0 0 0,0-1 0,0 0-1,0 0 1,-1 0 0,9-7 0,-6 3-26,0-1 0,0 0 0,0 0 0,-1 0 1,-1-1-1,1 0 0,-2-1 0,1 1 0,-1-1 1,0 0-1,-1 0 0,-1-1 0,1 1 0,-2-1 0,1 0 1,-1 0-1,-1 0 0,0 0 0,-1 0 0,-1-16 1,1 24-35,-1 0 1,0 0 0,1 1 0,-1-1 0,-1 0 0,1 1 0,0-1 0,-1 1-1,1-1 1,-1 1 0,1 0 0,-1-1 0,0 1 0,0 0 0,0 0 0,-1 0 0,1 1-1,0-1 1,-1 0 0,1 1 0,-1 0 0,1-1 0,-1 1 0,0 0 0,1 0 0,-1 1-1,0-1 1,0 1 0,0-1 0,0 1 0,1 0 0,-1 0 0,0 0 0,0 0-1,-4 1 1,1 0-63,0 0-1,0 0 0,0 0 0,0 1 0,0 0 1,1 0-1,-1 0 0,0 1 0,1 0 1,0 0-1,-1 0 0,1 1 0,1 0 1,-1 0-1,-7 8 0,8-7-282,1 1 1,0-1-1,0 1 1,1 0-1,0 0 1,-3 7-1,6 11-4086,-1-23 4033,0 0-1,1-1 1,-1 1-1,1 0 1,-1 0-1,1-1 1,-1 1-1,1-1 1,-1 1-1,1 0 1,0-1-1,-1 1 1,1-1-1,0 1 1,-1-1-1,1 0 1,0 1-1,0-1 1,0 0-1,-1 1 1,1-1 0,0 0-1,0 0 1,0 0-1,1 0 1,18 1-13185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1.142"/>
    </inkml:context>
    <inkml:brush xml:id="br0">
      <inkml:brushProperty name="width" value="0.025" units="cm"/>
      <inkml:brushProperty name="height" value="0.025" units="cm"/>
    </inkml:brush>
  </inkml:definitions>
  <inkml:trace contextRef="#ctx0" brushRef="#br0">25 49 14318,'0'0'13639,"9"2"-12843,-8-2-775,1 0-2,0 1 1,0 0 0,-1-1-1,1 0 1,0 1 0,0-1-1,0 0 1,0 0-1,0 0 1,0 0 0,0 0-1,-1 0 1,1-1-1,0 1 1,0-1 0,0 1-1,0-1 1,-1 0 0,1 1-1,0-1 1,-1 0-1,1 0 1,0 0 0,-1-1-1,0 1 1,1 0-1,-1-1 1,0 1 0,1 0-1,-1-1 1,0 0 0,0 1-1,0-1 1,0 1-1,0-1 1,-1 0 0,1 0-1,-1 0 1,1 1-1,-1-1 1,1 0 0,-1-3-1,0 4-10,0 1 0,0-1 0,0 1-1,0-1 1,0 1 0,0 0-1,0-1 1,0 1 0,-1-1 0,1 1-1,0-1 1,0 1 0,0 0 0,-1-1-1,1 1 1,0-1 0,-1 1-1,1 0 1,0-1 0,-1 1 0,1 0-1,0 0 1,-1-1 0,1 1 0,0 0-1,-1 0 1,1-1 0,-1 1-1,1 0 1,-1 0 0,1 0 0,0 0-1,-1 0 1,1 0 0,-1-1 0,1 1-1,-1 0 1,1 0 0,-1 0-1,1 1 1,-1-1 0,1 0 0,0 0-1,-1 0 1,1 0 0,-1 0 0,1 1-1,-1-1 1,1 0 0,0 0 0,-1 1-1,-26 10-163,23-7 139,-1 0-1,1 0 1,0 1-1,0-1 1,1 1-1,-1 0 0,1 0 1,0 0-1,0 0 1,1 0-1,-1 1 1,1-1-1,0 1 1,1-1-1,-1 1 1,1 0-1,0 0 0,1 0 1,0 7-1,0-12 3,0 0-1,1 0 1,-1 0-1,1 0 1,0 0-1,-1 0 1,1 0-1,0-1 1,-1 1-1,1 0 1,0 0-1,0-1 1,0 1-1,0 0 1,-1-1-1,1 1 1,0-1-1,0 1 0,0-1 1,0 0-1,0 1 1,0-1-1,1 0 1,-1 0-1,0 0 1,0 0-1,0 0 1,0 0-1,0 0 1,0 0-1,0 0 1,0 0-1,0-1 1,0 1-1,1-1 1,43-10-1524,-35 6 197,-1 0 0,0-1 0,-1 1 0,1-2 1,13-13-1,12-13-7569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1.580"/>
    </inkml:context>
    <inkml:brush xml:id="br0">
      <inkml:brushProperty name="width" value="0.025" units="cm"/>
      <inkml:brushProperty name="height" value="0.025" units="cm"/>
    </inkml:brush>
  </inkml:definitions>
  <inkml:trace contextRef="#ctx0" brushRef="#br0">0 289 12556,'0'0'11483,"13"-4"-9892,9-5-1405,-1-1 0,0-2 1,-1 0-1,0 0 1,-1-2-1,31-29 0,-27 22-141,-2-1-1,0 0 0,-1-2 0,-2-1 0,20-34 0,-66 106 193,-39 69-173,61-104-79,1 1 0,0-1 0,0 1 0,1 0 0,1 0 1,0 0-1,-1 27 0,4-40-40,0 1 0,0 0 1,0-1-1,0 1 1,0 0-1,0-1 0,0 1 1,0 0-1,0 0 1,0-1-1,0 1 0,1 0 1,-1-1-1,0 1 1,1-1-1,-1 1 0,0 0 1,1-1-1,-1 1 1,1-1-1,-1 1 0,1-1 1,-1 1-1,1-1 0,-1 1 1,1-1-1,0 0 1,-1 1-1,1-1 0,-1 0 1,1 1-1,1-1 1,25-4-2091,26-27-3368,-13 0-781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1.941"/>
    </inkml:context>
    <inkml:brush xml:id="br0">
      <inkml:brushProperty name="width" value="0.025" units="cm"/>
      <inkml:brushProperty name="height" value="0.025" units="cm"/>
    </inkml:brush>
  </inkml:definitions>
  <inkml:trace contextRef="#ctx0" brushRef="#br0">214 0 13132,'0'0'8638,"-12"9"-7037,-15 11-966,2 2-1,-40 41 0,56-53-437,0 0 0,0 1 1,1 0-1,0 1 1,1 0-1,1 0 0,-1 1 1,2-1-1,0 1 0,-6 23 1,11-34-193,0 0 1,-1 1-1,1-1 1,0 1 0,0-1-1,0 0 1,0 1 0,1-1-1,-1 1 1,1-1-1,-1 0 1,1 1 0,0-1-1,0 0 1,0 0-1,0 0 1,0 0 0,1 0-1,-1 0 1,0 0 0,1 0-1,0 0 1,-1 0-1,1-1 1,0 1 0,0-1-1,0 1 1,0-1-1,0 0 1,0 0 0,0 0-1,1 0 1,-1 0-1,0 0 1,1-1 0,-1 1-1,0-1 1,1 0 0,3 1-1,4-1 30,-1 1-1,0-1 1,1-1 0,-1 0-1,0 0 1,1-1 0,-1 0 0,0 0-1,10-5 1,-7 2-15,0-1 0,-1-1 1,0 1-1,-1-2 0,0 1 0,0-2 0,0 1 1,-1-1-1,10-13 0,-15 17 17,0-1 0,0 0 0,0 0 0,0 0-1,-1 0 1,0-1 0,-1 1 0,1-1 0,-1 0 0,-1 0-1,1 0 1,-1 0 0,0 0 0,-1 0 0,0 0 0,0 0-1,0 0 1,-2-8 0,2 13-17,-1 1-1,1-1 1,-1 0 0,1 1 0,-1-1-1,0 1 1,1-1 0,-1 1-1,0-1 1,0 1 0,0 0-1,0-1 1,0 1 0,-1 0-1,1 0 1,0 0 0,0 0 0,-1 0-1,1 0 1,-1 0 0,1 0-1,-3-1 1,0 1-13,1 1 1,-1-1-1,1 0 0,-1 1 0,1 0 0,-1 0 1,1 0-1,-1 0 0,1 1 0,-6 1 1,1-1-46,1 1 1,0 1 0,0-1 0,1 1-1,-1 1 1,0-1 0,1 1 0,0 0-1,-11 10 1,-2 14-3326,23-18-1830,15-6-2485,4-4-618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2.315"/>
    </inkml:context>
    <inkml:brush xml:id="br0">
      <inkml:brushProperty name="width" value="0.025" units="cm"/>
      <inkml:brushProperty name="height" value="0.025" units="cm"/>
    </inkml:brush>
  </inkml:definitions>
  <inkml:trace contextRef="#ctx0" brushRef="#br0">207 1 16560,'0'0'4692,"-13"9"-3427,9-6-1202,-27 19 1466,-55 54 0,76-66-1138,0 2 0,1-1 0,-16 26 1,22-32-349,1 0 1,-1 1 0,1-1 0,0 1-1,0 0 1,1-1 0,-1 1 0,1 0-1,1 0 1,-1 0 0,1 7 0,0-11-22,0 0 1,1-1-1,-1 1 1,1 0-1,-1 0 0,1-1 1,-1 1-1,1 0 1,0-1-1,0 1 1,0-1-1,0 1 1,0-1-1,0 1 1,0-1-1,1 0 1,-1 1-1,0-1 1,1 0-1,-1 0 1,1 0-1,1 1 1,2 0 47,-1 0 1,1-1 0,0 1-1,0-1 1,-1 0 0,1 0-1,0 0 1,6-1 0,3 0 71,-1-1 0,1 0 1,-1-1-1,0 0 0,20-6 1,-19 2-79,0 0 0,-1 0 1,1-1-1,-2-1 0,23-17 0,-31 22-13,0 0 0,0 0 0,0-1-1,0 1 1,-1-1 0,0 0 0,0 0 0,0-1-1,0 1 1,0-1 0,-1 1 0,0-1 0,0 0-1,0 0 1,-1 0 0,0 0 0,1 0-1,-2 0 1,1 0 0,0-6 0,-2 9-36,0 0-1,0-1 1,0 1 0,0 0 0,-1 0-1,1-1 1,0 1 0,-1 0 0,0 0-1,1 1 1,-1-1 0,0 0 0,0 1-1,0-1 1,0 1 0,0-1 0,0 1-1,0 0 1,-1 0 0,1 0 0,0 0-1,-1 0 1,1 1 0,-1-1 0,1 1-1,-1-1 1,1 1 0,-4 0 0,-9-2-140,0 1 1,0 1 0,-20 1-1,3 7-3225,18-3-6170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2.706"/>
    </inkml:context>
    <inkml:brush xml:id="br0">
      <inkml:brushProperty name="width" value="0.025" units="cm"/>
      <inkml:brushProperty name="height" value="0.025" units="cm"/>
    </inkml:brush>
  </inkml:definitions>
  <inkml:trace contextRef="#ctx0" brushRef="#br0">0 5 13293,'0'0'12620,"80"9"-11275,-26-9-288,9 0-641,-1-5-288,1 1-128,-8 1-128,-14 1-1121,-13 2-737,-17 0-1089,-29 3-10217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3.049"/>
    </inkml:context>
    <inkml:brush xml:id="br0">
      <inkml:brushProperty name="width" value="0.025" units="cm"/>
      <inkml:brushProperty name="height" value="0.025" units="cm"/>
    </inkml:brush>
  </inkml:definitions>
  <inkml:trace contextRef="#ctx0" brushRef="#br0">1 5 11050,'0'0'9513,"73"18"-7847,-14-18 0,7-5-257,3-2-800,-6 1-545,-6 1-64,-12 5-1826,-19 0-1794,-9 0-3522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4.006"/>
    </inkml:context>
    <inkml:brush xml:id="br0">
      <inkml:brushProperty name="width" value="0.025" units="cm"/>
      <inkml:brushProperty name="height" value="0.025" units="cm"/>
    </inkml:brush>
  </inkml:definitions>
  <inkml:trace contextRef="#ctx0" brushRef="#br0">1 388 13677,'0'0'6417,"11"-11"-4447,83-78 930,-11 13-1820,106-129 0,-183 198-1233,-5 10 53,-11 22 22,-20 38 121,15-34-39,-38 83 44,47-97-48,0 0 1,2 1-1,-1-1 0,2 1 0,-2 24 0,4-39-93,1 0 0,0 0 0,0 1 0,0-1 0,0 0 0,0 0-1,0 0 1,1 1 0,-1-1 0,0 0 0,1 0 0,-1 0-1,1 0 1,-1 1 0,1-1 0,-1 0 0,1 0 0,1 1-1,-1-1-209,0-1-1,0 1 1,0-1-1,0 1 1,0-1-1,1 0 0,-1 1 1,0-1-1,0 0 1,0 0-1,1 0 1,-1 0-1,0 0 0,0 0 1,1 0-1,-1 0 1,0-1-1,2 0 1,16-5-6749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0.414"/>
    </inkml:context>
    <inkml:brush xml:id="br0">
      <inkml:brushProperty name="width" value="0.025" units="cm"/>
      <inkml:brushProperty name="height" value="0.025" units="cm"/>
    </inkml:brush>
  </inkml:definitions>
  <inkml:trace contextRef="#ctx0" brushRef="#br0">126 1806 3748,'0'0'5744,"-9"5"-5696,1-1-50,-3 2-4,1 0 1,-1 1-1,1 0 0,0 1 0,1 0 0,-11 11 0,20-18-7,-1-1-1,1 1 1,0 0 0,-1 0-1,1-1 1,-1 1-1,0 0 1,1-1 0,-1 1-1,1-1 1,-1 1 0,0 0-1,0-1 1,1 1 0,-1-1-1,0 0 1,0 1 0,1-1-1,-1 0 1,0 1-1,0-1 1,0 0 0,0 0-1,0 0 1,1 0 0,-2 0-1,1 0 49,0-1 0,0 0 0,1 1 0,-1-1-1,1 0 1,-1 0 0,0 0 0,1 0 0,0 1 0,-1-1-1,1 0 1,-1 0 0,1 0 0,0 0 0,0 0 0,-1 0-1,1 0 1,0-2 0,2-50 1052,10 14-831,2 1 0,1 1 1,3 0-1,40-63 0,-12 25-218,3 2-1,3 2 0,4 3 1,2 2-1,3 3 0,3 2 1,81-58-1,-97 87 30,1 2 0,97-42 0,116-27-74,50-24 582,-142 34 314,-4-7 0,-5-7-1,163-137 1,-304 225-947,6-6-572,45-28 0,-68 48-1527,-8 2-838,-17 2-630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4.521"/>
    </inkml:context>
    <inkml:brush xml:id="br0">
      <inkml:brushProperty name="width" value="0.025" units="cm"/>
      <inkml:brushProperty name="height" value="0.025" units="cm"/>
    </inkml:brush>
  </inkml:definitions>
  <inkml:trace contextRef="#ctx0" brushRef="#br0">205 50 11531,'0'0'15620,"-9"-4"-14787,-27-13-294,34 16-519,0 1-1,0-1 1,0 1 0,-1 0-1,1 0 1,0 0 0,0 0-1,0 0 1,0 0 0,0 0-1,0 1 1,0-1 0,0 1-1,0 0 1,0 0 0,0-1-1,0 1 1,0 0 0,0 1-1,-2 1 1,-31 30 34,29-26-30,-2 3-7,0-1 1,1 1-1,0 0 0,1 1 0,0 0 1,1 0-1,0 0 0,0 1 1,1-1-1,1 1 0,0 0 0,1 0 1,0 0-1,1 0 0,0 1 0,2 22 1,-1-32-11,0 0-1,0-1 1,0 1 0,1 0 0,0 0-1,-1-1 1,1 1 0,0-1 0,0 1 0,0-1-1,1 1 1,-1-1 0,1 1 0,-1-1-1,1 0 1,0 0 0,-1 0 0,1 0 0,0 0-1,1 0 1,-1-1 0,0 1 0,0-1-1,1 1 1,-1-1 0,1 0 0,-1 0 0,1 0-1,0 0 1,-1 0 0,1-1 0,0 1-1,-1-1 1,1 0 0,0 0 0,0 0 0,4 0-1,2-1 23,-1 0 0,1 0 0,-1-1 0,0 0-1,1-1 1,-1 1 0,0-2 0,-1 1 0,1-1-1,-1 0 1,10-7 0,-8 3 31,1-1 1,-1 0-1,-1 0 0,1-1 1,-2 0-1,1-1 0,-1 0 0,-1 0 1,10-22-1,-13 23 15,1 1 0,-1 0-1,-1-1 1,0 0 0,0 0 0,-1 0-1,0 1 1,0-1 0,-1 0 0,-1 0-1,0 0 1,0 0 0,-4-14 0,4 21-68,-1 0 1,1 0 0,-1 0 0,1 0 0,-1 0 0,0 1 0,0-1-1,-1 0 1,1 1 0,0 0 0,-5-4 0,6 5-76,0 0-1,-1 0 1,1 0 0,0 1 0,-1-1-1,1 0 1,-1 0 0,1 1-1,-1-1 1,0 1 0,1-1 0,-1 1-1,0 0 1,1 0 0,-1 0 0,0 0-1,1 0 1,-1 0 0,0 0 0,1 0-1,-1 1 1,0-1 0,1 1 0,-4 0-1,4 1-260,0-1 0,0 0-1,0 1 1,1-1 0,-1 0-1,0 1 1,1-1 0,-1 1-1,1-1 1,-1 1 0,1 0 0,0-1-1,0 1 1,0-1 0,0 1-1,0-1 1,0 1 0,0 2-1,2 17-7362,3-9 565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4.893"/>
    </inkml:context>
    <inkml:brush xml:id="br0">
      <inkml:brushProperty name="width" value="0.025" units="cm"/>
      <inkml:brushProperty name="height" value="0.025" units="cm"/>
    </inkml:brush>
  </inkml:definitions>
  <inkml:trace contextRef="#ctx0" brushRef="#br0">179 0 15439,'0'0'12700,"-8"7"-12626,-8 6-31,1 1-1,0 1 1,1 0-1,1 1 1,1 1-1,-19 32 1,23-35 49,0 1 0,1 1 0,1-1 0,0 1 0,1 0 0,1 1 0,0-1 0,1 1 0,0 24 0,3-38-71,0-1 0,0 1 0,0 0 0,0 0 0,1 0 0,0-1 0,-1 1 0,1 0 0,0-1 0,0 1 0,1-1 0,-1 1 0,0-1 0,1 1 0,0-1 0,-1 0 1,1 0-1,0 0 0,0 0 0,0 0 0,0 0 0,1-1 0,-1 1 0,0-1 0,1 1 0,-1-1 0,1 0 0,0 0 0,-1 0 0,1 0 0,0 0 0,-1-1 0,1 1 0,0-1 1,0 0-1,-1 0 0,1 0 0,0 0 0,0 0 0,3-1 0,2 0 15,0 0 0,0 0-1,0-1 1,0 0 0,0 0 0,-1-1 0,1 0 0,-1 0-1,1-1 1,-1 0 0,0 0 0,12-11 0,-15 12 8,-1 0 1,0-1-1,0 1 0,-1-1 1,1 0-1,-1 0 0,0 0 1,0 0-1,0 0 1,0 0-1,-1 0 0,0-1 1,0 1-1,0-1 0,0-4 1,-1 7-27,0 0 0,0 0 0,0 0 0,-1 0-1,1 0 1,-1 1 0,1-1 0,-1 0 0,0 0 0,0 0 0,0 1 0,0-1 0,0 0 0,0 1 0,0-1 0,-1 1 0,1-1 0,0 1 0,-1 0 0,1 0 0,-1-1 0,0 1-1,1 0 1,-1 0 0,0 1 0,1-1 0,-1 0 0,0 1 0,0-1 0,0 1 0,0-1 0,0 1 0,0 0 0,0 0 0,-2 0 0,-7-1-525,1 0-1,0 1 1,0 1 0,0-1 0,-11 4 0,20-4 405,-1 0 1,1 0-1,-1 0 1,1 0-1,0 1 1,-1-1-1,1 0 0,-1 1 1,1-1-1,0 1 1,0 0-1,-1-1 1,1 1-1,0 0 1,0 0-1,0 0 1,0 0-1,0 0 1,0 0-1,0 0 0,0 0 1,0 0-1,0 1 1,1-1-1,-1 0 1,0 1-1,1-1 1,-1 0-1,1 1 1,-1-1-1,1 0 0,0 1 1,0-1-1,0 1 1,0-1-1,0 1 1,0-1-1,0 0 1,0 1-1,0-1 1,1 1-1,-1-1 0,0 0 1,1 1-1,0-1 1,0 3-1,8 3-3944,6-2-1826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5.264"/>
    </inkml:context>
    <inkml:brush xml:id="br0">
      <inkml:brushProperty name="width" value="0.025" units="cm"/>
      <inkml:brushProperty name="height" value="0.025" units="cm"/>
    </inkml:brush>
  </inkml:definitions>
  <inkml:trace contextRef="#ctx0" brushRef="#br0">102 0 16720,'0'0'5957,"-29"51"-3170,13-21-929,2 3-353,-2 4-480,3-2-544,4-2-417,4-3-64,5-4 0,0-6-64,0-8-865,4-4-577,3-8-576,2 0-1409,-2-13-1762,5-12-5573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5.606"/>
    </inkml:context>
    <inkml:brush xml:id="br0">
      <inkml:brushProperty name="width" value="0.025" units="cm"/>
      <inkml:brushProperty name="height" value="0.025" units="cm"/>
    </inkml:brush>
  </inkml:definitions>
  <inkml:trace contextRef="#ctx0" brushRef="#br0">40 0 12780,'0'0'16426,"-2"12"-15507,-7 30-559,-1 10-796,-9 102-1,20-154 232,-1 0 1,0 1-1,0-1 0,0 0 0,1 0 1,-1 0-1,0 0 0,0 1 0,0-1 1,1 0-1,-1 0 0,0 0 1,0 0-1,1 0 0,-1 0 0,0 0 1,0 0-1,1 0 0,-1 0 0,0 0 1,1 0-1,-1 0 0,0 0 0,0 0 1,1 0-1,-1 0 0,0 0 1,0 0-1,1 0 0,-1 0 0,0-1 1,0 1-1,0 0 0,1 0 0,-1 0 1,0 0-1,0 0 0,0-1 0,1 1 1,-1 0-1,0 0 0,0 0 1,0-1-1,0 1 0,1 0 0,-1 0 1,0-1-1,0 1 0,0 0 0,0 0 1,0-1-1,0 1 0,0 0 0,0 0 1,0-1-1,0 1 0,7-16-9089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9:25.981"/>
    </inkml:context>
    <inkml:brush xml:id="br0">
      <inkml:brushProperty name="width" value="0.025" units="cm"/>
      <inkml:brushProperty name="height" value="0.025" units="cm"/>
    </inkml:brush>
  </inkml:definitions>
  <inkml:trace contextRef="#ctx0" brushRef="#br0">1 88 14189,'0'0'7197,"9"-10"-4614,-2 3-2159,1 0-1,-1 0 0,1 0 0,0 1 1,1 0-1,-1 1 0,1 0 0,1 0 1,-1 1-1,0 0 0,1 1 0,0 0 1,13-3-1,-17 5-322,1 0 0,-1 1 0,1-1 0,-1 1 0,1 1 0,-1-1 0,1 1 0,-1 0 0,1 1 0,-1-1 0,7 3 1,-12-3-93,1 0 0,-1 0 1,1 0-1,-1 0 1,1 1-1,-1-1 0,1 0 1,-1 1-1,0-1 1,0 0-1,0 1 1,0 0-1,0-1 0,0 1 1,0 0-1,1 2 1,-2 0 11,1-1 0,-1 1 1,1 0-1,-1-1 0,0 1 0,0-1 1,-1 1-1,1 0 0,-1-1 1,0 1-1,-1 4 0,-4 5 65,0 1 0,-1-2-1,0 1 1,-1-1 0,0 0 0,-1 0-1,0-1 1,-1-1 0,-19 17 0,12-12 10,2 1 1,0 1-1,-14 20 1,29-36-97,0-1 0,0 0 0,-1 0 0,1 1 0,0-1 0,0 0 0,0 1 0,0-1 0,0 0 0,-1 1 0,1-1 0,0 0 0,0 0 0,0 1 0,0-1 0,0 0 0,0 1 0,0-1 0,0 0 0,0 1 0,0-1 0,0 0 0,1 1 0,-1-1 0,0 0 0,0 1 0,0-1 0,0 0 0,0 0 0,0 1 0,1-1 0,-1 0 0,0 0 0,0 1 0,1-1 0,-1 1 0,16 4 0,28-4 0,-35-1 0,25 1-395,43-1-3157,-64 0 2126,-1-2 0,0 1 0,0-2 0,15-4 0,10-7-12673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2.700"/>
    </inkml:context>
    <inkml:brush xml:id="br0">
      <inkml:brushProperty name="width" value="0.025" units="cm"/>
      <inkml:brushProperty name="height" value="0.025" units="cm"/>
    </inkml:brush>
  </inkml:definitions>
  <inkml:trace contextRef="#ctx0" brushRef="#br0">115 13 5605,'0'0'19037,"-9"-4"-18717,9 4-318,-2-1 10,0 0 0,0 0 0,0 0 0,0 0 0,0 0 0,0 0 0,0 1 0,0-1 0,0 1 0,0 0 1,0-1-1,0 1 0,0 0 0,0 0 0,-1 0 0,1 1 0,0-1 0,0 0 0,0 1 0,0-1 0,0 1 0,0 0 1,0 0-1,0 0 0,0 0 0,0 0 0,0 0 0,1 0 0,-1 1 0,0-1 0,1 1 0,-1-1 0,1 1 0,0-1 1,-1 1-1,-1 3 0,-2 4 83,1-1 0,0 1 0,0-1 0,0 1 0,1 0 1,1 1-1,0-1 0,0 0 0,0 1 0,1-1 0,1 1 0,0-1 1,0 1-1,1-1 0,0 1 0,3 14 0,-2-21-76,1 0 0,-1 0-1,1 0 1,-1 0-1,1-1 1,0 1 0,0-1-1,0 1 1,0-1 0,0 0-1,0 0 1,1-1 0,-1 1-1,1-1 1,-1 0-1,1 1 1,0-2 0,-1 1-1,1 0 1,0-1 0,0 1-1,-1-1 1,1 0 0,0-1-1,6 0 1,-8 1 20,1 0 0,-1 0-1,1 0 1,-1 0 0,1-1 0,-1 1 0,1-1 0,-1 0 0,1 1 0,-1-1 0,0 0 0,1-1 0,-1 1-1,0 0 1,0-1 0,0 1 0,0-1 0,0 0 0,0 1 0,0-1 0,-1 0 0,1 0 0,-1 0 0,1 0-1,-1-1 1,0 1 0,0 0 0,0 0 0,0-1 0,0 1 0,0-1 0,-1 1 0,1-1 0,-1 1 0,0-1-1,1 1 1,-1-1 0,-1-4 0,0 4 3,0 1-1,0-1 1,0 1-1,0 0 0,0-1 1,-1 1-1,1 0 1,-1 0-1,1 0 1,-1 0-1,0 0 1,0 1-1,0-1 1,0 0-1,0 1 1,0-1-1,-1 1 1,1 0-1,0 0 0,-1 0 1,1 0-1,-5-1 1,2 0-60,0 1 0,-1 0 0,1 0 0,0 0 0,-1 1 0,1-1 0,-1 1 0,1 1 0,-11 1 0,15-2-54,0 0-1,0 1 1,0-1-1,0 1 1,0 0-1,0-1 1,0 1-1,0-1 1,0 1-1,0 0 1,0 0-1,1 0 1,-1-1-1,0 1 1,1 0-1,-1 0 1,1 0-1,-1 0 1,1 0-1,-1 0 1,1 0 0,-1 0-1,1 1 1,0-1-1,0 0 1,0 0-1,0 0 1,-1 0-1,1 0 1,1 0-1,-1 0 1,0 1-1,0-1 1,0 0-1,1 0 1,-1 0-1,0 0 1,2 2-1,-2-2-254,1 0 0,-1 0-1,1 1 1,0-1 0,0 0-1,-1 0 1,1 0 0,0 0 0,0 0-1,0 0 1,0-1 0,0 1-1,0 0 1,0 0 0,1-1 0,-1 1-1,0-1 1,0 1 0,0-1-1,1 1 1,-1-1 0,0 0-1,2 1 1,22-1-6463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3.203"/>
    </inkml:context>
    <inkml:brush xml:id="br0">
      <inkml:brushProperty name="width" value="0.025" units="cm"/>
      <inkml:brushProperty name="height" value="0.025" units="cm"/>
    </inkml:brush>
  </inkml:definitions>
  <inkml:trace contextRef="#ctx0" brushRef="#br0">1 222 9449,'0'0'15834,"8"-5"-14681,31-20-877,0-2 1,-2-1 0,-1-2 0,-1-2-1,36-42 1,-89 99-193,1 0-1,2 2 1,1 0-1,0 0 1,-9 32 0,21-53-96,0 0 1,1 0-1,-1 0 1,1 1 0,0-1-1,1 11 1,0-16-86,1 0 1,-1 0 0,0-1 0,1 1 0,-1-1 0,1 1-1,-1 0 1,1-1 0,-1 1 0,1-1 0,0 1 0,-1-1-1,1 0 1,0 1 0,-1-1 0,1 1 0,0-1 0,0 0-1,-1 0 1,1 1 0,0-1 0,0 0 0,-1 0 0,1 0-1,0 0 1,0 0 0,-1 0 0,1 0 0,0 0 0,0 0-1,0 0 1,-1-1 0,2 1 0,28-7-6633,-12-8-1476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3.642"/>
    </inkml:context>
    <inkml:brush xml:id="br0">
      <inkml:brushProperty name="width" value="0.025" units="cm"/>
      <inkml:brushProperty name="height" value="0.025" units="cm"/>
    </inkml:brush>
  </inkml:definitions>
  <inkml:trace contextRef="#ctx0" brushRef="#br0">125 49 7335,'0'0'8296,"3"-8"-5974,8-23-566,-11 31-1693,-1-1-1,1 1 0,0-1 0,0 1 1,0 0-1,0-1 0,0 1 1,0-1-1,0 1 0,-1 0 0,1-1 1,0 1-1,0 0 0,-1-1 0,1 1 1,0 0-1,0-1 0,-1 1 1,1 0-1,0 0 0,-1-1 0,1 1 1,0 0-1,-1 0 0,1 0 0,-1-1 1,1 1-1,0 0 0,-1 0 1,1 0-1,-1 0 0,1 0 0,0 0 1,-1 0-1,1 0 0,-1 0 1,1 0-1,0 0 0,-1 0 0,1 0 1,-1 0-1,1 0 0,0 0 0,-1 1 1,1-1-1,-1 0 0,1 0 1,0 0-1,-1 1 0,-19 4 956,12 1-771,-1 1 0,2 0 0,-1 0 0,1 0 0,0 1 0,0 0 0,1 1-1,0-1 1,1 1 0,0 0 0,0 1 0,1-1 0,0 1 0,1 0 0,0 0 0,0 0 0,1 0-1,0 1 1,0 10 0,2-19-241,0 0 0,0-1 0,0 1 0,1 0 0,-1 0-1,0-1 1,1 1 0,-1 0 0,1-1 0,-1 1 0,1 0 0,0-1 0,0 1-1,-1-1 1,1 1 0,0-1 0,0 0 0,1 1 0,-1-1 0,0 0 0,0 0-1,1 0 1,1 2 0,0-2 18,0 0 1,0 0-1,0 0 0,0 0 0,0 0 1,0-1-1,0 1 0,0-1 0,0 0 0,1 0 1,-1 0-1,3-1 0,3 0 20,-1-1 0,0 0 0,0 0 0,0-1 1,0 0-1,0 0 0,-1-1 0,1 1 0,7-7 0,-7 3-9,0 0 0,0-1 0,-1 0 0,0 0 0,-1 0 0,0-1 0,7-13 0,-10 17 16,-1 0 0,1 0 0,-1-1 0,-1 0 0,1 1 0,-1-1 0,0 0 1,0 0-1,0 1 0,-1-1 0,0 0 0,0 0 0,-1 0 0,-1-10 0,1 15-36,0-1 0,1 0-1,-1 0 1,0 0-1,0 1 1,0-1 0,0 1-1,0-1 1,-1 0-1,1 1 1,0 0 0,-1-1-1,1 1 1,-1 0 0,1 0-1,-1 0 1,0 0-1,1 0 1,-1 0 0,0 0-1,0 1 1,0-1-1,0 1 1,1-1 0,-1 1-1,0 0 1,0-1-1,0 1 1,0 0 0,0 0-1,0 1 1,0-1-1,0 0 1,-2 1 0,-32 10-2869,8 6-7541,19-8-1536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5.288"/>
    </inkml:context>
    <inkml:brush xml:id="br0">
      <inkml:brushProperty name="width" value="0.025" units="cm"/>
      <inkml:brushProperty name="height" value="0.025" units="cm"/>
    </inkml:brush>
  </inkml:definitions>
  <inkml:trace contextRef="#ctx0" brushRef="#br0">1 1 17553,'0'0'7975,"60"0"-6790,-36 0-416,2 0-513,3 0-192,-4 0-64,-2 3-64,-3 4-865,-6 4-1281,-3-1-1313,-6-4-3652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5.715"/>
    </inkml:context>
    <inkml:brush xml:id="br0">
      <inkml:brushProperty name="width" value="0.025" units="cm"/>
      <inkml:brushProperty name="height" value="0.025" units="cm"/>
    </inkml:brush>
  </inkml:definitions>
  <inkml:trace contextRef="#ctx0" brushRef="#br0">52 1 18129,'0'0'9182,"-8"9"-9038,-21 28-117,28-37-33,1 1 1,-1-1-1,1 0 0,-1 1 0,1-1 1,0 1-1,-1-1 0,1 1 1,0-1-1,-1 0 0,1 1 0,0 0 1,-1-1-1,1 1 0,0-1 1,0 1-1,0-1 0,0 1 0,0-1 1,0 1-1,0 0 0,0-1 1,0 1-1,0-1 0,0 1 1,0 0-1,0-1 0,0 1 0,0-1 1,0 1-1,1-1 0,-1 1 1,0-1-1,0 1 0,1-1 0,-1 1 1,0-1-1,1 1 0,-1-1 1,1 1-1,-1-1 0,0 0 0,1 1 1,-1-1-1,1 1 0,-1-1 1,1 0-1,-1 0 0,1 1 0,-1-1 1,1 0-1,0 0 0,-1 0 1,1 0-1,-1 0 0,1 1 0,-1-1 1,1 0-1,1-1 0,39 0-388,-36 0 309,15-1-310,-9 1 280,0-1 0,-1 2 0,1 0 0,15 1 1,-24-1 111,-1 0 1,1 0 0,0 1 0,-1-1 0,1 1-1,-1-1 1,1 1 0,0-1 0,-1 1 0,1 0-1,-1 0 1,0 0 0,1 0 0,-1 0 0,0 0-1,1 0 1,-1 0 0,0 0 0,0 1 0,0-1-1,0 0 1,0 1 0,0-1 0,0 1 0,-1-1-1,1 1 1,-1-1 0,1 1 0,-1 0 0,1-1-1,-1 1 1,0 0 0,0-1 0,0 3 0,0 9 191,-1 0 0,-1 0 1,0 0-1,-1 0 0,0 0 1,-9 21-1,9-27 21,0 0-1,0-1 1,-1 1-1,0-1 1,0 0 0,0 0-1,0 0 1,-1-1 0,0 0-1,-1 0 1,1 0-1,-1 0 1,-11 6 0,15-10-203,0 1 0,0-1 0,0-1 1,-1 1-1,1 0 0,0 0 1,-1-1-1,1 1 0,0-1 0,-1 0 1,1 0-1,0 0 0,-1 0 0,1 0 1,-1 0-1,1-1 0,0 1 1,-1-1-1,1 1 0,0-1 0,0 0 1,-1 0-1,1 0 0,0 0 1,0-1-1,0 1 0,0 0 0,1-1 1,-1 1-1,0-1 0,-2-3 0,-15-31-2932,12-3-3532,5 13-206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0.841"/>
    </inkml:context>
    <inkml:brush xml:id="br0">
      <inkml:brushProperty name="width" value="0.025" units="cm"/>
      <inkml:brushProperty name="height" value="0.025" units="cm"/>
    </inkml:brush>
  </inkml:definitions>
  <inkml:trace contextRef="#ctx0" brushRef="#br0">111 6 8968,'0'0'3572,"-7"0"-2238,-42-6-981,48 12-380,0 0 0,0 0 1,1 0-1,-1 0 0,1 0 1,1 7-1,-1-6 27,-25 469 139,4-173-123,18-269-3,0 56 50,4-83-34,-1-1 1,1 1 0,0 0 0,0 0 0,1 0-1,0-1 1,0 1 0,1-1 0,5 12-1,-6-16-18,0 0-1,-1 0 0,1 0 0,0 0 0,0 0 1,1 0-1,-1-1 0,0 1 0,1-1 0,-1 0 0,1 1 1,-1-1-1,1 0 0,-1 0 0,1-1 0,0 1 1,-1-1-1,1 1 0,0-1 0,0 0 0,0 0 0,-1 0 1,1 0-1,0 0 0,0-1 0,-1 1 0,4-2 0,7-2 84,0 0 0,-1 0-1,0-2 1,17-8-1,65-45 291,-2-3 1,96-86-1,-98 75-362,210-168-882,-150 113-2444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6.039"/>
    </inkml:context>
    <inkml:brush xml:id="br0">
      <inkml:brushProperty name="width" value="0.025" units="cm"/>
      <inkml:brushProperty name="height" value="0.025" units="cm"/>
    </inkml:brush>
  </inkml:definitions>
  <inkml:trace contextRef="#ctx0" brushRef="#br0">1 82 11403,'0'0'16816,"64"-29"-16656,-30 16-128,3 1-32,-1 3-513,-2 3-1056,-2 1-1730,-3 1-1410,-4 0-4547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6.402"/>
    </inkml:context>
    <inkml:brush xml:id="br0">
      <inkml:brushProperty name="width" value="0.025" units="cm"/>
      <inkml:brushProperty name="height" value="0.025" units="cm"/>
    </inkml:brush>
  </inkml:definitions>
  <inkml:trace contextRef="#ctx0" brushRef="#br0">99 1 10378,'0'0'17883,"6"10"-17119,-6-10-762,5 7 82,0 0 1,-1 1-1,0-1 1,0 1-1,4 12 1,-7-17-74,-1 1 1,1 0-1,-1-1 0,1 1 1,-1 0-1,0-1 0,0 1 1,0 0-1,-1-1 1,0 1-1,1 0 0,-1-1 1,0 1-1,-1-1 1,1 0-1,0 1 0,-1-1 1,0 0-1,-3 5 0,-48 53 137,38-46-135,0 2 0,-15 22 0,29-38-16,0 0 0,1 0 0,-1-1 0,0 1 0,1 0 0,-1 0 0,1 0 0,0-1 0,-1 1 0,1 0 0,0 0 0,-1 0 0,1 0 0,0 0 0,0 0-1,0 0 1,0 0 0,0 0 0,0 0 0,0 0 0,0 0 0,0 0 0,0 0 0,0 0 0,1-1 0,-1 1 0,0 0 0,1 0 0,-1 0 0,1 0 0,0 1 0,1-1 12,0 0 1,0 1 0,0-1 0,0-1 0,0 1 0,0 0-1,0 0 1,0-1 0,0 1 0,0-1 0,1 0-1,-1 0 1,3 0 0,9 0-255,-1 0 0,1-2 1,24-4-1,27-19-5011,-23 3-2845,-13 2-2875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6.760"/>
    </inkml:context>
    <inkml:brush xml:id="br0">
      <inkml:brushProperty name="width" value="0.025" units="cm"/>
      <inkml:brushProperty name="height" value="0.025" units="cm"/>
    </inkml:brush>
  </inkml:definitions>
  <inkml:trace contextRef="#ctx0" brushRef="#br0">146 39 6790,'0'0'16928,"-9"-7"-14904,-33-21-732,41 27-1261,0 1 1,0-1 0,-1 1 0,1-1 0,0 1 0,0 0-1,-1-1 1,1 1 0,0 0 0,0 0 0,-1 0-1,1 0 1,0 0 0,-1 0 0,1 1 0,0-1 0,0 0-1,-1 0 1,1 1 0,0-1 0,0 1 0,0-1 0,0 1-1,-1 0 1,1 0 0,0-1 0,0 1 0,0 0-1,-1 1 1,-19 31 69,18-27-73,-3 5 11,1-1-1,1 1 0,0 0 0,0 0 1,1 0-1,1 0 0,0 1 1,0-1-1,1 22 0,1-29-16,0-1-1,0 1 0,1 0 1,-1-1-1,1 1 1,0-1-1,0 0 0,0 1 1,1-1-1,-1 0 0,1 0 1,0 0-1,0 0 1,0 0-1,0 0 0,0 0 1,1 0-1,-1-1 1,1 0-1,-1 1 0,1-1 1,0 0-1,0 0 1,0 0-1,1-1 0,-1 1 1,0-1-1,0 0 1,1 0-1,-1 0 0,1 0 1,-1 0-1,1-1 1,6 1-1,-2-1 16,0-1 0,0 1-1,0-1 1,1-1 0,-1 1 0,0-1-1,-1-1 1,1 0 0,0 0 0,-1 0-1,1-1 1,-1 0 0,0 0 0,-1-1-1,1 0 1,-1 0 0,9-9 0,-11 10-14,0 0 0,0 0 0,-1-1 0,1 1 0,-1-1 1,0 0-1,-1 0 0,1 0 0,-1 0 0,0 0 0,0-1 0,-1 1 1,0 0-1,0-1 0,0 1 0,0-1 0,-1 0 0,0 1 0,0-1 1,0 1-1,-1-1 0,0 1 0,0-1 0,0 1 0,-1-1 0,-4-8 1,4 10-54,0 0 1,-1 0 0,0 1 0,0-1-1,0 1 1,0 0 0,0 0 0,-1 0 0,1 0-1,-1 1 1,0-1 0,0 1 0,0 0-1,0 0 1,0 0 0,0 1 0,-1-1 0,-7-1-1,6 2-362,-1 0 0,1 1 0,-1-1 0,1 1 0,-11 1 0,13 0-312,-1 0-1,0 0 1,0 0 0,0 1 0,1-1 0,-1 1-1,-5 3 1,-12 11-6460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8.475"/>
    </inkml:context>
    <inkml:brush xml:id="br0">
      <inkml:brushProperty name="width" value="0.025" units="cm"/>
      <inkml:brushProperty name="height" value="0.025" units="cm"/>
    </inkml:brush>
  </inkml:definitions>
  <inkml:trace contextRef="#ctx0" brushRef="#br0">0 184 9929,'0'0'10298,"9"0"-9550,528 17 3255,-361-12-3876,1-8-1,323-46 0,-195 1 1345,578-15 0,-861 59-913,-32-3-131,-32-6-297,13 11-379,-10-3-4984,35 1 412,3-3-3336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9.292"/>
    </inkml:context>
    <inkml:brush xml:id="br0">
      <inkml:brushProperty name="width" value="0.025" units="cm"/>
      <inkml:brushProperty name="height" value="0.025" units="cm"/>
    </inkml:brush>
  </inkml:definitions>
  <inkml:trace contextRef="#ctx0" brushRef="#br0">137 0 1922,'0'0'26099,"-3"12"-25453,-6 12-407,2-8-191,1 0-1,1 0 1,0 0-1,1 1 1,1-1-1,0 1 1,1 17-1,5-32-132,0-1 0,0-1 0,0 1 0,1 0 1,-1-1-1,0 0 0,0 0 0,1 0 0,-1 0 0,0 0 0,6-2 0,25-6-396,-29 6 441,1 0 0,-1 0 0,1 1 0,-1 0 0,1 0 0,0 0 0,-1 1 0,1 0 0,0 0 0,0 0 0,-1 1 0,1-1 0,6 3 0,-11-2 36,1 0 0,-1 1 0,0-1 0,1 1 1,-1-1-1,0 1 0,0-1 0,0 1 0,0 0 0,0 0 1,-1-1-1,1 1 0,0 0 0,-1 0 0,1 0 0,-1 0 1,0 0-1,0-1 0,1 1 0,-1 0 0,-1 0 0,1 0 1,0 0-1,0 0 0,-1 0 0,1 0 0,-1 0 0,0 2 1,-1 4 69,-1-1 1,1 0-1,-1 1 1,0-1-1,-8 12 1,6-11 60,-1-1 0,0 1 0,0-1 0,0-1 1,-1 1-1,0-1 0,0 0 0,-1-1 0,0 0 0,0 0 0,0-1 0,0 0 0,-1 0 1,1 0-1,-1-2 0,0 1 0,0-1 0,0 0 0,-1-1 0,-14 1 0,21-2-244,1-1-1,-1 1 0,1-1 0,-1 1 1,1-1-1,0 0 0,-1 0 0,1 0 1,0 0-1,0-1 0,0 1 1,0 0-1,0-1 0,0 0 0,0 1 1,0-1-1,1 0 0,-1 0 1,1 0-1,-1 0 0,1 0 0,0 0 1,0 0-1,0-1 0,0 1 0,-1-4 1,-1-3-1741,0-1 1,1 1 0,0-1-1,0 0 1,0-16-1,2-19-9646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09.638"/>
    </inkml:context>
    <inkml:brush xml:id="br0">
      <inkml:brushProperty name="width" value="0.025" units="cm"/>
      <inkml:brushProperty name="height" value="0.025" units="cm"/>
    </inkml:brush>
  </inkml:definitions>
  <inkml:trace contextRef="#ctx0" brushRef="#br0">1 52 13293,'0'0'11883,"73"0"-9737,-39-2-705,5-6-672,4-4-641,2 4-64,-4-1-32,-6 1-1089,-1 4-929,-12 3-1857,-10 1-1955,-3 0-5220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0.027"/>
    </inkml:context>
    <inkml:brush xml:id="br0">
      <inkml:brushProperty name="width" value="0.025" units="cm"/>
      <inkml:brushProperty name="height" value="0.025" units="cm"/>
    </inkml:brush>
  </inkml:definitions>
  <inkml:trace contextRef="#ctx0" brushRef="#br0">8 48 16111,'0'0'7746,"6"-8"-6240,-2 3-1313,0 1 1,0 1-1,0-1 1,1 0-1,-1 1 1,1 0-1,0 0 1,9-4-1,-12 6-159,0 0 0,0 1 0,0-1 1,0 1-1,0-1 0,-1 1 0,1 0 0,0 0 0,0 0 0,0 0 0,0 0 0,0 1 0,0-1 0,0 0 0,0 1 0,0 0 0,0-1 1,-1 1-1,1 0 0,0 0 0,0 0 0,-1 0 0,1 0 0,-1 0 0,1 0 0,-1 1 0,1-1 0,-1 1 0,0-1 0,1 1 0,-1-1 1,0 1-1,0 0 0,0 0 0,1 3 0,0 0-21,1 1-1,-1 1 1,0-1 0,-1 0 0,0 0-1,0 1 1,0-1 0,0 1 0,-1-1-1,0 1 1,-1-1 0,1 1 0,-1-1-1,-1 0 1,1 1 0,-1-1 0,0 0 0,-4 9-1,-7 10 81,0 0 0,-2 0 0,-18 23 0,-16 26 323,49-74-416,0 1 0,0-1 0,0 0 0,1 1 0,-1-1-1,0 0 1,0 1 0,0-1 0,0 0 0,0 1 0,0-1 0,0 0 0,1 0 0,-1 1-1,0-1 1,0 0 0,0 0 0,1 1 0,-1-1 0,0 0 0,0 0 0,1 0 0,-1 1-1,0-1 1,1 0 0,-1 0 0,0 0 0,0 0 0,1 0 0,-1 1 0,0-1 0,1 0-1,-1 0 1,0 0 0,1 0 0,-1 0 0,0 0 0,1 0 0,-1 0 0,0 0 0,1 0-1,-1-1 1,0 1 0,1 0 0,-1 0 0,0 0 0,1 0 0,20-3-6,-9 0-479,-1 0-1,1-1 0,-1-1 0,11-6 0,8-6-3790,37-28 0,-18 9-4196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0.354"/>
    </inkml:context>
    <inkml:brush xml:id="br0">
      <inkml:brushProperty name="width" value="0.025" units="cm"/>
      <inkml:brushProperty name="height" value="0.025" units="cm"/>
    </inkml:brush>
  </inkml:definitions>
  <inkml:trace contextRef="#ctx0" brushRef="#br0">115 49 16848,'0'0'3262,"-11"8"-524,-3 3-1751,0 1 0,1 1-1,-19 22 1,29-31-845,0 0 0,0-1 0,0 1 0,1 0 0,-1 0 1,1 1-1,0-1 0,0 0 0,1 1 0,-1-1 0,1 1 0,0-1 0,0 1 0,1 0 0,-1 0 0,1-1 0,0 1 0,0 0 0,1 0 0,-1-1 0,1 1 0,0 0 1,2 5-1,-1-8-126,0 0 1,0 1 0,0-1-1,1 0 1,-1 0 0,0-1-1,1 1 1,0 0-1,-1-1 1,1 1 0,0-1-1,0 0 1,0 0 0,0 0-1,0-1 1,0 1 0,0 0-1,0-1 1,0 0 0,0 0-1,0 0 1,3 0 0,3 0 39,0-1 1,0 1 0,0-2-1,0 1 1,0-1-1,13-5 1,-16 5-44,-1 0 1,0-1-1,-1 0 0,1 0 1,0 0-1,-1 0 0,1-1 1,-1 0-1,0 0 0,-1 0 1,1 0-1,0-1 0,-1 1 1,0-1-1,0 0 1,-1 0-1,0 0 0,1 0 1,-1-1-1,-1 1 0,1 0 1,-1-1-1,0 0 0,0 1 1,-1-1-1,0 1 0,0-1 1,0 0-1,-1 1 0,1-1 1,-1 1-1,-1-1 0,1 1 1,-1-1-1,0 1 0,0 0 1,0 0-1,-1 0 0,0 0 1,0 0-1,0 1 0,0-1 1,-1 1-1,0 0 1,0 0-1,0 0 0,-5-3 1,-32-14-1917,36 19 1280,0 0 0,0 1 0,0 0 0,0 0 0,0 0 0,-1 0-1,1 1 1,0 0 0,-1 0 0,1 1 0,-7 1 0,6-1-8426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0.713"/>
    </inkml:context>
    <inkml:brush xml:id="br0">
      <inkml:brushProperty name="width" value="0.025" units="cm"/>
      <inkml:brushProperty name="height" value="0.025" units="cm"/>
    </inkml:brush>
  </inkml:definitions>
  <inkml:trace contextRef="#ctx0" brushRef="#br0">1 44 13677,'0'0'11627,"50"15"-10218,-6-15-160,10 0-448,8-7-384,10-9-289,-4 2-96,-8 2 0,-13 3-353,-17 9-1184,-19 0-1089,-11 4-1154,-18 5-1729,-18 4-5285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1.059"/>
    </inkml:context>
    <inkml:brush xml:id="br0">
      <inkml:brushProperty name="width" value="0.025" units="cm"/>
      <inkml:brushProperty name="height" value="0.025" units="cm"/>
    </inkml:brush>
  </inkml:definitions>
  <inkml:trace contextRef="#ctx0" brushRef="#br0">0 113 15471,'0'0'5573,"54"13"-3363,-2-13-256,12-13-417,15-5-608,3-4-480,-4 3-385,-10 4-64,-11 0-1730,-16 2-3491,-17 3-8104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2.416"/>
    </inkml:context>
    <inkml:brush xml:id="br0">
      <inkml:brushProperty name="width" value="0.025" units="cm"/>
      <inkml:brushProperty name="height" value="0.025" units="cm"/>
    </inkml:brush>
  </inkml:definitions>
  <inkml:trace contextRef="#ctx0" brushRef="#br0">5 867 12396,'0'0'2092,"4"-15"-1051,17-86 160,-5 0 1,-5-1-1,-4-1 0,-10-185 0,3 286-1185,-9-77 249,8 73-157,0-1-1,-1 1 1,0-1-1,0 1 1,-1 0-1,1 0 1,-1 0-1,-1 0 1,-4-6-1,8 11-83,0 1 1,0-1-1,0 1 1,-1 0-1,1-1 1,0 1-1,0 0 1,-1-1-1,1 1 1,0 0-1,-1-1 1,1 1-1,0 0 1,-1-1-1,1 1 1,0 0-1,-1 0 1,1 0-1,-1-1 1,1 1-1,0 0 1,-1 0-1,1 0 1,-1 0-1,1 0 1,-1 0-1,1 0 1,-1 0-1,1 0 1,0 0-1,-1 0 1,1 0-1,-1 0 1,1 0-1,-1 0 1,1 1-1,0-1 1,-1 0-1,1 0 1,-1 0-1,1 1 0,0-1 1,-1 0-1,1 0 1,0 1-1,-1-1 1,1 0-1,0 1 1,0-1-1,-1 0 1,1 1-1,0-1 1,0 1-1,-1-1 1,1 0-1,0 1 1,0-1-1,0 1 1,0-1-1,0 1 1,0-1-1,0 0 1,0 1-1,0-1 1,0 2-1,-4 28-119,4 15 98,2-1-1,2 1 0,2-1 1,2-1-1,23 73 0,92 207 166,-111-292-215,2 0 1,2-1-1,23 35 0,-40-119-4587,-31-78-2905,-3-18 5352,14 40 4728,10 50 5424,13 68-7957,1-1 0,0 1-1,0 0 1,0-1 0,1 0 0,0 0 0,8 9 0,-10-12-10,1 0 1,0 0-1,0-1 1,0 1 0,0-1-1,1 1 1,0-1-1,-1-1 1,1 1-1,0 0 1,0-1-1,1 0 1,8 4-1,-12-7 11,1 1-1,-1-1 0,1 1 0,0-1 0,-1 0 0,1 0 0,-1 0 0,1 0 0,-1 0 0,0 0 0,1 0 0,-1 0 0,0 0 0,0-1 0,0 1 0,0 0 0,0-1 0,0 1 0,0-1 0,0 1 0,-1-1 0,1 1 0,0-1 0,-1 0 0,1 1 0,-1-1 0,0-3 0,11-51 792,-4-109 2094,-6 167-2909,33 77-63,-32-76 77,-1 0-1,1 0 0,-1 0 0,1 0 1,0 0-1,0 0 0,0-1 0,1 1 0,-1-1 1,1 1-1,-1-1 0,1 0 0,0 0 0,0 0 1,-1 0-1,2-1 0,-1 1 0,0-1 1,0 0-1,0 0 0,0 0 0,4 0 0,-4-1 18,-1-1-1,1 0 0,-1 0 1,0-1-1,1 1 0,-1 0 0,0-1 1,0 0-1,0 1 0,0-1 1,0 0-1,0 0 0,-1 0 0,1 0 1,-1 0-1,3-4 0,24-42 252,-24 40-228,7-15 58,-8 16-93,1-1 0,0 1 0,0 0 0,10-12 0,-12 17-5,0 0 1,0 0-1,1 0 0,-1 0 1,1 1-1,-1-1 1,1 1-1,-1 0 1,1-1-1,0 1 1,-1 0-1,1 1 1,0-1-1,0 0 1,0 1-1,0 0 1,5 0-1,-7-1 41,-1 1 0,0 0-1,1 0 1,-1-1 0,0 1 0,1 0-1,-1 0 1,0-1 0,1 1 0,-1 0 0,0-1-1,0 1 1,1-1 0,-1 1 0,0 0-1,0-1 1,0 1 0,0-1 0,1 1 0,-1 0-1,0-1 1,0 1 0,0-1 0,0 1-1,0-1 1,0 1 0,0 0 0,0-1 0,0 1-1,0-1 1,0 1 0,-1-1 0,1 1-1,0 0 1,0-1 0,0 1 0,0-1 0,-1 1-1,1 0 1,0-1 0,-1 1 0,1 0-1,0-1 1,0 1 0,-1 0 0,0-1 0,-12-21 668,13 22-702,-11-16 202,2 4-69,0-1 0,1 0-1,0-1 1,-9-23 0,17 37-221,0 0 0,0-1 1,0 1-1,0 0 0,0 0 0,0-1 1,0 1-1,0 0 0,0 0 0,0-1 1,0 1-1,0 0 0,0-1 0,0 1 1,0 0-1,0 0 0,0-1 0,1 1 1,-1 0-1,0 0 0,0-1 0,0 1 1,0 0-1,0 0 0,1 0 0,-1-1 1,0 1-1,0 0 0,0 0 0,1 0 1,-1-1-1,0 1 0,0 0 0,1 0 0,-1 0 1,0 0-1,0 0 0,1 0 0,-1 0 1,0 0-1,1 0 0,-1 0 0,0 0 1,0 0-1,1 0 0,-1 0 0,0 0 1,0 0-1,1 0 0,13 3-7537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3.354"/>
    </inkml:context>
    <inkml:brush xml:id="br0">
      <inkml:brushProperty name="width" value="0.025" units="cm"/>
      <inkml:brushProperty name="height" value="0.025" units="cm"/>
    </inkml:brush>
  </inkml:definitions>
  <inkml:trace contextRef="#ctx0" brushRef="#br0">1 194 10794,'0'0'13085,"10"-1"-11778,0-1-1138,1 0 0,-1-1 0,0 0 0,0-1 0,0 0 0,0-1 0,-1 0 0,0-1-1,0 1 1,16-15 0,-3 2-75,0-1 0,-1-1 0,-1 0 0,27-37 0,-59 75-65,1 0 0,0 1 0,2-1 1,0 2-1,1 0 0,1 0 0,1 0 0,1 1 0,1-1 1,0 1-1,2 0 0,0 31 0,2-51-55,0 0 0,1 1 0,-1-1-1,0 0 1,1 0 0,0 0 0,-1 0 0,1 0 0,-1 0 0,1 0-1,0 0 1,0 0 0,0 0 0,-1 0 0,1 0 0,0 0 0,0 0-1,0-1 1,0 1 0,0 0 0,1-1 0,-1 1 0,0-1 0,0 0-1,0 1 1,0-1 0,1 0 0,-1 1 0,0-1 0,2 0 0,40 1-5840,-42-1 5341,18-3-5817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4.142"/>
    </inkml:context>
    <inkml:brush xml:id="br0">
      <inkml:brushProperty name="width" value="0.025" units="cm"/>
      <inkml:brushProperty name="height" value="0.025" units="cm"/>
    </inkml:brush>
  </inkml:definitions>
  <inkml:trace contextRef="#ctx0" brushRef="#br0">40 73 11307,'0'0'5819,"3"-7"-3337,0 2-2297,-1 1-1,1 0 1,-1 0 0,1 0 0,0 0 0,0 1-1,1-1 1,-1 1 0,1 0 0,0 0 0,0 0-1,0 0 1,0 1 0,0-1 0,0 1 0,1 0-1,-1 1 1,1-1 0,0 1 0,-1 0-1,1 0 1,0 0 0,0 0 0,-1 1 0,6 0-1,-5 0-72,-1-1 0,0 1 0,0 0 0,1 0 0,-1 0 0,0 1 0,0 0 0,0 0 0,1 0 0,-1 0 0,7 4 0,-10-4-88,1 0 0,-1 1 0,0-1 0,1 1 1,-1-1-1,0 1 0,0-1 0,0 1 0,0 0 0,-1 0 0,1-1 0,0 1 0,-1 0 0,1 0 0,-1 0 0,0 0 0,1 0 0,-1 0 1,0 0-1,0-1 0,0 1 0,-1 0 0,1 0 0,0 0 0,-1 0 0,1 0 0,-1 0 0,0-1 0,-1 4 0,-6 13 60,-1-1 0,-1 0 0,0-1 0,-1 0-1,-1 0 1,0-1 0,-28 25 0,4-1 3,19-22 14,12-13 4,0 0 0,1 0 0,-1 1-1,1 0 1,0 0 0,1 0 0,-1 0-1,1 0 1,0 1 0,0-1 0,0 1-1,-2 9 1,5-15-93,1 1 0,0 0-1,-1 0 1,1-1 0,0 1-1,0-1 1,-1 1 0,1 0 0,0-1-1,0 0 1,0 1 0,-1-1-1,1 1 1,0-1 0,0 0 0,0 0-1,0 1 1,0-1 0,0 0-1,0 0 1,0 0 0,0 0-1,0 0 1,0 0 0,1-1 0,35 1 174,-29 0-116,9-1-150,-1-1 0,0 0 0,1-1-1,-1-1 1,0-1 0,26-11 0,-28 10-840,-1 0 0,-1-1 0,14-10 0,-19 11-553,0 0 0,0 0 0,0 0 0,-1-1 0,9-11 0,-1-6-4554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4.469"/>
    </inkml:context>
    <inkml:brush xml:id="br0">
      <inkml:brushProperty name="width" value="0.025" units="cm"/>
      <inkml:brushProperty name="height" value="0.025" units="cm"/>
    </inkml:brush>
  </inkml:definitions>
  <inkml:trace contextRef="#ctx0" brushRef="#br0">93 0 11691,'0'0'16378,"-7"8"-15689,-4 5-464,1 0 0,0 1 0,1 0 0,-10 22 0,14-27-151,1 0 0,1 0 0,-1 1-1,2 0 1,-1 0 0,1 0 0,1 0 0,-1 0 0,2 0 0,0 12 0,0-21-112,0 1 1,0-1-1,1 0 1,-1 1 0,0-1-1,1 0 1,-1 1-1,1-1 1,0 0-1,-1 0 1,1 0 0,0 1-1,0-1 1,0 0-1,-1 0 1,1 0-1,0 0 1,1 0 0,-1-1-1,0 1 1,0 0-1,0 0 1,2 0 0,0 0-189,1 0 0,-1 0 0,0 0 0,0-1 0,1 1 0,-1-1 0,0 0 0,1 0 0,5-1 0,-3 1-319,0-1 1,0 0-1,0-1 0,0 1 0,-1-1 1,1-1-1,-1 1 0,1-1 0,-1 0 0,10-6 1,1-12-6044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4.828"/>
    </inkml:context>
    <inkml:brush xml:id="br0">
      <inkml:brushProperty name="width" value="0.025" units="cm"/>
      <inkml:brushProperty name="height" value="0.025" units="cm"/>
    </inkml:brush>
  </inkml:definitions>
  <inkml:trace contextRef="#ctx0" brushRef="#br0">75 0 14542,'0'0'3555,"-26"47"-288,15-21-800,2 3-482,-5-2-383,8 1-481,1-5-480,1-1-481,4-4-128,0-5-128,0-5-865,0-3-737,8-5-1056,-3 0-1635,0-11-4611</inkml:trace>
  <inkml:trace contextRef="#ctx0" brushRef="#br0" timeOffset="1">143 154 545,'0'0'25303,"2"51"-24117,-2-28-738,0 1-288,-2 4-96,0-4-32,-3 1-224,5-4-577,0-8-576,0-9-705,9-25-20243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5.676"/>
    </inkml:context>
    <inkml:brush xml:id="br0">
      <inkml:brushProperty name="width" value="0.025" units="cm"/>
      <inkml:brushProperty name="height" value="0.025" units="cm"/>
    </inkml:brush>
  </inkml:definitions>
  <inkml:trace contextRef="#ctx0" brushRef="#br0">20 62 7944,'0'0'15315,"7"-8"-13323,25-27-583,-31 34-1343,0-1-1,1 1 1,0-1 0,-1 1 0,1-1-1,0 1 1,-1 0 0,1 0 0,0 0-1,0 0 1,0 0 0,0 0 0,0 1-1,0-1 1,0 1 0,1-1-1,-1 1 1,0 0 0,0 0 0,0 0-1,0 0 1,0 0 0,1 0 0,-1 1-1,0-1 1,0 1 0,0 0 0,0-1-1,0 1 1,0 0 0,0 0 0,0 0-1,-1 0 1,1 0 0,0 1 0,-1-1-1,1 1 1,0-1 0,-1 1-1,0-1 1,1 1 0,-1 0 0,2 2-1,-2-2-36,0-1 0,0 0 0,-1 0 0,1 1-1,0-1 1,0 0 0,-1 1 0,1-1 0,-1 1-1,1-1 1,-1 0 0,0 1 0,1-1 0,-1 1-1,0 0 1,0-1 0,0 1 0,0-1 0,0 1 0,-1-1-1,1 1 1,0-1 0,-1 1 0,1-1 0,-1 0-1,1 1 1,-1-1 0,0 0 0,0 1 0,1-1-1,-1 0 1,0 0 0,0 1 0,0-1 0,0 0-1,-1 0 1,1 0 0,0 0 0,0-1 0,-1 1-1,1 0 1,0 0 0,-1-1 0,1 1 0,-1-1-1,1 1 1,0-1 0,-1 0 0,1 1 0,-1-1-1,0 0 1,1 0 0,-1 0 0,1 0 0,-3-1-1,3 1-14,1 0 0,0 1 0,-1-1 0,1 0 0,0 0 0,-1 0 0,1 0-1,0 0 1,-1 0 0,1 0 0,0 0 0,-1 0 0,1 0 0,0 0 0,-1 0-1,1 0 1,0 0 0,-1 0 0,1-1 0,0 1 0,-1 0 0,1 0 0,0 0-1,-1 0 1,1-1 0,0 1 0,0 0 0,-1 0 0,1 0 0,0-1-1,0 1 1,-1 0 0,1-1 0,0 1 0,0 0 0,0-1 0,0 1 0,0 0-1,-1 0 1,1-1 0,0 1 0,0-1 0,0 1 0,0 0 0,0-1 0,0 1-1,0 0 1,0-1 0,0 1 0,0 0 0,0-1 0,0 1 0,0 0-1,0-1 1,1 1 0,-1 0 0,0-1 0,0 1 0,0 0 0,0 0 0,1-1-1,-1 1 1,20-23-474,-11 11 36,-9 12 434,-9 22 151,-34 49 174,30-53-283,1 1 0,1 0-1,1 1 1,1 0 0,-10 28 0,19-47-44,0-1 0,0 1 1,0-1-1,0 1 1,0-1-1,0 1 1,0 0-1,0-1 0,0 1 1,0-1-1,0 1 1,1-1-1,-1 1 0,0-1 1,0 1-1,0-1 1,1 1-1,-1-1 1,0 0-1,1 1 0,-1-1 1,0 1-1,1-1 1,-1 0-1,1 1 0,-1-1 1,0 0-1,1 1 1,-1-1-1,1 0 1,-1 0-1,1 1 0,-1-1 1,1 0-1,0 0 1,30 4 197,28-13-75,9-19-207,-38 7-3526,-9-6-7993,-16 14 2808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6.004"/>
    </inkml:context>
    <inkml:brush xml:id="br0">
      <inkml:brushProperty name="width" value="0.025" units="cm"/>
      <inkml:brushProperty name="height" value="0.025" units="cm"/>
    </inkml:brush>
  </inkml:definitions>
  <inkml:trace contextRef="#ctx0" brushRef="#br0">104 0 14253,'0'0'6887,"-39"61"-4613,25-32-160,-2 4-288,-1-2-353,7 2-448,3-8-736,7-4-257,0-10 0,10-6-865,5-5-929,6-5-928,-3-14-1731,7-10-3074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6.396"/>
    </inkml:context>
    <inkml:brush xml:id="br0">
      <inkml:brushProperty name="width" value="0.025" units="cm"/>
      <inkml:brushProperty name="height" value="0.025" units="cm"/>
    </inkml:brush>
  </inkml:definitions>
  <inkml:trace contextRef="#ctx0" brushRef="#br0">119 1 13741,'0'0'11584,"-8"3"-11199,2 0-225,0-1 0,1 1 1,0 1-1,-1-1 1,1 1-1,0 0 0,1 0 1,-1 0-1,1 1 0,0 0 1,0-1-1,0 2 1,1-1-1,-1 0 0,1 1 1,1-1-1,-1 1 0,1 0 1,0 0-1,0 0 1,1 0-1,-1 0 0,0 11 1,2-16-132,1 0 1,-1-1 0,0 1-1,0 0 1,0 0 0,1 0-1,-1-1 1,0 1 0,1 0 0,-1 0-1,1-1 1,-1 1 0,1 0-1,-1 0 1,1-1 0,-1 1-1,1-1 1,0 1 0,-1-1-1,1 1 1,0-1 0,0 1 0,-1-1-1,1 0 1,0 1 0,0-1-1,1 1 1,35 3 282,36-12-847,-72 8 528,-1-1 0,1 1-1,0 0 1,-1 0 0,1 0-1,0-1 1,-1 1 0,1 0-1,0 0 1,-1 0 0,1 0-1,0 0 1,-1 0 0,1 0-1,0 0 1,-1 1 0,1-1-1,0 0 1,-1 0 0,1 0-1,0 1 1,-1-1 0,1 0-1,-1 1 1,1-1 0,-1 1-1,1-1 1,-1 0 0,1 1-1,-1-1 1,1 1 0,0 0-1,0 23-195,-2-8 210,-5 179 1301,6-193-1277,-1 0 0,0 0 1,0-1-1,0 1 0,0 0 0,0-1 0,0 1 0,0 0 0,0-1 0,-1 1 0,1-1 0,0 0 0,-1 1 0,1-1 0,-1 0 0,0 0 0,1 0 0,-1 0 0,0 0 0,0-1 0,0 1 0,1 0 1,-1-1-1,0 1 0,0-1 0,0 0 0,-4 1 0,-60 3 805,59-5-812,4 2-17,1-1 0,0-1 0,-1 1 1,1 0-1,-1 0 0,1-1 0,-1 0 0,1 1 0,0-1 0,0 0 1,-1 0-1,1 0 0,0-1 0,0 1 0,0 0 0,-3-3 0,5 3-23,-1 0 0,1 0 1,-1 0-1,1 0 0,-1-1 0,1 1 0,0 0 0,0 0 0,-1 0 0,1 0 0,0 0 0,0-1 0,0 1 0,0 0 0,0 0 0,1 0 0,-1 0 0,0 0 0,0 0 0,1-1 0,-1 1 0,1 0 0,-1 0 0,1 0 0,-1 0 0,1 0 0,0 0 0,-1 1 0,1-1 0,0 0 0,0 0 0,0 0 0,0 1 0,0-1 0,0 0 0,0 1 0,1-2 0,37-30-9219,-14 11-1736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6.934"/>
    </inkml:context>
    <inkml:brush xml:id="br0">
      <inkml:brushProperty name="width" value="0.025" units="cm"/>
      <inkml:brushProperty name="height" value="0.025" units="cm"/>
    </inkml:brush>
  </inkml:definitions>
  <inkml:trace contextRef="#ctx0" brushRef="#br0">1 40 14157,'0'0'14030,"64"1"-12589,-32-1-480,4-1-449,1-5-383,3 1-97,-6 1 0,-6 0-385,-8 0-960,-6 1-1442,-9-2-2145,-5-3-4869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7.668"/>
    </inkml:context>
    <inkml:brush xml:id="br0">
      <inkml:brushProperty name="width" value="0.025" units="cm"/>
      <inkml:brushProperty name="height" value="0.025" units="cm"/>
    </inkml:brush>
  </inkml:definitions>
  <inkml:trace contextRef="#ctx0" brushRef="#br0">0 295 13036,'0'0'10992,"8"-10"-9545,70-88-73,93-88 1,-173 199-1440,-8 11-25,1-4 78,-43 102-400,47-106 310,0 1 0,0-1 0,2 1 0,0 0 0,-1 27 1,4-44 50,0 1 0,0-1 1,0 1-1,0-1 0,1 1 1,-1-1-1,0 1 1,0-1-1,0 1 0,1-1 1,-1 1-1,0-1 0,1 0 1,-1 1-1,0-1 1,1 1-1,-1-1 0,0 0 1,1 1-1,-1-1 0,1 0 1,-1 1-1,0-1 1,1 0-1,-1 0 0,1 1 1,-1-1-1,1 0 0,-1 0 1,1 0-1,-1 0 1,1 0-1,0 0 0,-1 0 1,1 0-1,-1 0 0,1 0 1,-1 0-1,1 0 0,-1 0 1,1 0-1,-1 0 1,1 0-1,-1-1 0,1 1 1,27-12-2688,7-16-1831,4-9-2547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8.008"/>
    </inkml:context>
    <inkml:brush xml:id="br0">
      <inkml:brushProperty name="width" value="0.025" units="cm"/>
      <inkml:brushProperty name="height" value="0.025" units="cm"/>
    </inkml:brush>
  </inkml:definitions>
  <inkml:trace contextRef="#ctx0" brushRef="#br0">221 1 14189,'0'0'3721,"-11"9"-747,-18 14-1833,1 2 0,-46 53 0,66-68-949,-1 0 1,2 1-1,-1 0 1,1 0-1,1 1 1,0-1-1,1 1 1,0 1-1,1-1 1,0 1-1,1-1 1,1 1-1,-2 14 1,4-25-188,0-1 1,0 0-1,0 0 1,0 1-1,0-1 1,1 0-1,-1 0 1,0 1-1,1-1 1,-1 0-1,1 0 1,-1 0-1,1 0 1,-1 1-1,1-1 1,0 0-1,0 0 1,0 0-1,-1-1 1,1 1-1,0 0 1,0 0-1,0 0 1,0-1-1,0 1 1,1 0-1,-1-1 1,2 1-1,1 0 21,0 0-1,0 0 1,0-1-1,0 1 1,0-1-1,0 0 1,0 0-1,0-1 1,5 0-1,5-2 78,0-1 0,0 0 0,0-1 0,17-8-1,-16 4-42,0 0 0,0 0 1,-1-2-1,0 0 0,-1 0 0,17-20 0,-25 26 48,0-1 0,-1 0 0,1-1 0,-1 1 0,-1-1 0,1 0 0,-1 0 0,0 0 0,-1 0 0,0-1 0,0 1 0,0-1 0,-1 1 0,0-1 0,-1 1 0,1-1 0,-2-8 0,0 12-64,0 0-1,0 1 0,0-1 0,-1 1 0,0 0 0,1-1 1,-1 1-1,0 0 0,0 0 0,-1 0 0,1 0 1,-1 0-1,1 1 0,-1-1 0,0 1 0,0-1 1,0 1-1,0 0 0,-1 1 0,1-1 0,-4-1 0,-2-1-344,1 1-1,0 0 1,-1 0-1,0 1 0,0 0 1,0 1-1,-15-1 1,24 2 169,0 0 1,-1 0-1,1 0 1,0 1-1,0-1 1,-1 0-1,1 0 1,0 0-1,0 1 1,-1-1-1,1 0 0,0 0 1,0 1-1,0-1 1,0 0-1,-1 1 1,1-1-1,0 0 1,0 0-1,0 1 1,0-1-1,0 0 1,0 1-1,0-1 1,0 0-1,0 1 1,0-1-1,0 0 1,0 1-1,0-1 1,0 0-1,0 1 1,0-1-1,0 0 1,0 1-1,1-1 1,-1 0-1,0 0 1,0 1-1,1 0 1,6 13-3062,11-5-506,8-1-1928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2.805"/>
    </inkml:context>
    <inkml:brush xml:id="br0">
      <inkml:brushProperty name="width" value="0.025" units="cm"/>
      <inkml:brushProperty name="height" value="0.025" units="cm"/>
    </inkml:brush>
  </inkml:definitions>
  <inkml:trace contextRef="#ctx0" brushRef="#br0">1 150 8648,'0'0'12204,"9"-64"-11179,16 44-577,9 0-384,5 3-32,-5 1-801,-6 4-3939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8.415"/>
    </inkml:context>
    <inkml:brush xml:id="br0">
      <inkml:brushProperty name="width" value="0.025" units="cm"/>
      <inkml:brushProperty name="height" value="0.025" units="cm"/>
    </inkml:brush>
  </inkml:definitions>
  <inkml:trace contextRef="#ctx0" brushRef="#br0">208 1 12524,'0'0'12598,"-12"2"-10745,2 0-1673,0 1 0,0 1-1,0 0 1,0 0 0,1 1 0,0 0 0,0 1 0,0 0-1,0 0 1,1 1 0,0 0 0,1 0 0,-1 1 0,2 0-1,-8 10 1,6-7-118,1 1 0,0-1 0,1 1 0,-7 19-1,11-26-54,1 0 0,-1 0 0,1 0 0,0 0-1,0 0 1,1 0 0,-1 1 0,1-1 0,0 0-1,1 0 1,-1 0 0,1 1 0,0-1 0,3 7-1,-3-9-2,1-1 0,-1 0 0,1 1 0,0-1 0,0 0 0,0 0 0,1 0 0,-1-1 0,0 1 0,1-1 0,-1 1 0,1-1 0,-1 0 0,1 1 0,-1-1 0,1-1 0,0 1 0,0 0 0,-1-1 0,1 1 0,0-1 0,0 0 0,0 0 0,0 0 0,0 0 0,-1-1 0,1 1 0,4-2 0,1 1 24,0-1 0,0 0 0,-1 0 0,1 0 0,-1-1 1,1 0-1,-1-1 0,13-8 0,-15 8-13,-1-1 1,1 1 0,-1-1-1,0 0 1,-1 0 0,1-1-1,-1 1 1,4-10 0,-6 14-8,0 0 0,-1 0 0,1 0 0,-1 0 0,0 0 0,1-1 0,-1 1 0,0 0 0,0 0 0,1 0 0,-1-1 0,0 1 1,0 0-1,0 0 0,-1-1 0,1 1 0,0 0 0,0 0 0,-1 0 0,1-1 0,-1 1 0,1 0 0,-1 0 0,1 0 0,-1 0 0,0 0 1,1 0-1,-1 0 0,0 0 0,0 0 0,0 0 0,0 0 0,0 1 0,0-1 0,0 0 0,0 1 0,0-1 0,0 1 0,0-1 0,0 1 1,0-1-1,-1 1 0,1 0 0,0-1 0,0 1 0,0 0 0,-1 0 0,1 0 0,-1 0 0,-8-1 9,0 1 0,0 0-1,0 0 1,0 1 0,0 0 0,0 1-1,-10 2 1,17-3-74,0 0-1,-1 0 1,1 0 0,0 1 0,0-1-1,0 1 1,0-1 0,0 1-1,1 0 1,-1 0 0,1 0-1,-1 1 1,1-1 0,0 0 0,-1 1-1,1 0 1,0-1 0,1 1-1,-1 0 1,1 0 0,-1 0-1,1 0 1,0 1 0,0-1 0,-1 3-1,2-5-68,0 0 0,0 0-1,0-1 1,0 1 0,0 0-1,0 0 1,0 0 0,0-1-1,1 1 1,-1 0 0,0 0 0,0-1-1,1 1 1,-1 0 0,1-1-1,-1 1 1,0 0 0,1-1-1,-1 1 1,1 0 0,-1-1 0,1 1-1,0-1 1,-1 1 0,1-1-1,0 1 1,-1-1 0,1 0-1,0 1 1,-1-1 0,1 0 0,0 1-1,0-1 1,-1 0 0,2 0-1,32 2-5799,-27-2 3998,21 0-6683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8.796"/>
    </inkml:context>
    <inkml:brush xml:id="br0">
      <inkml:brushProperty name="width" value="0.025" units="cm"/>
      <inkml:brushProperty name="height" value="0.025" units="cm"/>
    </inkml:brush>
  </inkml:definitions>
  <inkml:trace contextRef="#ctx0" brushRef="#br0">111 220 8040,'0'0'14702,"-43"68"-11467,25-38-1282,0 1-767,6 2-386,-3-7-543,10-5-257,5-5-257,0-6-1376,5-10-1474,10 0-2210,-6-14-3812</inkml:trace>
  <inkml:trace contextRef="#ctx0" brushRef="#br0" timeOffset="1">330 0 18321,'0'0'8841,"-50"58"-7400,33-25-224,0-1-480,5 1-353,1 0-224,2-2-128,8-5 0,1 0-64,0-9-416,0-2-577,0-6-929,0-5-1441,7-4-1474,2-3-3042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9.126"/>
    </inkml:context>
    <inkml:brush xml:id="br0">
      <inkml:brushProperty name="width" value="0.025" units="cm"/>
      <inkml:brushProperty name="height" value="0.025" units="cm"/>
    </inkml:brush>
  </inkml:definitions>
  <inkml:trace contextRef="#ctx0" brushRef="#br0">50 37 16239,'0'0'7848,"10"-6"-5425,-7 3-2284,1 0 95,0 0 1,0 0-1,0 1 1,1-1 0,-1 1-1,1 0 1,-1 0 0,1 0-1,0 1 1,-1 0 0,1-1-1,0 2 1,0-1 0,0 1-1,0-1 1,0 2-1,0-1 1,5 1 0,-8 0-210,-1 0 1,0 0-1,1 0 1,-1 0-1,0 0 1,1 0 0,-1 1-1,0-1 1,0 0-1,0 1 1,0-1-1,-1 1 1,1-1-1,0 1 1,0-1-1,-1 1 1,1-1 0,-1 1-1,0 0 1,1-1-1,-1 1 1,0 0-1,0-1 1,0 1-1,0 0 1,0 0-1,-1-1 1,1 3 0,-1 1 24,0 1 0,0-1 0,0 1 0,-1-1 1,0 0-1,0 0 0,-4 8 0,-4 2 10,-2-2 0,1 1-1,-2-1 1,-19 15 0,19-17-16,0 1-1,1 0 1,0 0 0,-18 27 0,30-39-44,0 0 0,0 0 0,0 0 0,0 1 0,0-1 0,0 0 0,0 0 0,0 1 0,0-1 0,0 0 0,0 0 0,0 0 0,0 1 0,0-1 0,0 0 0,0 0 0,0 1 0,0-1 0,0 0 0,0 0 0,0 1 0,0-1 0,0 0 0,1 0 0,-1 0 0,0 1 0,0-1 0,0 0 0,0 0 0,0 0 0,1 0 0,-1 1 0,0-1 0,0 0 0,0 0 0,1 0 0,-1 0 0,0 0 0,0 0 0,0 1 0,1-1 0,-1 0 0,0 0 0,0 0 0,1 0 0,-1 0 0,0 0 0,1 0 0,21 2 0,23-6 0,126-30-6907,-113 21 2134,-34 8-8979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19.894"/>
    </inkml:context>
    <inkml:brush xml:id="br0">
      <inkml:brushProperty name="width" value="0.025" units="cm"/>
      <inkml:brushProperty name="height" value="0.025" units="cm"/>
    </inkml:brush>
  </inkml:definitions>
  <inkml:trace contextRef="#ctx0" brushRef="#br0">0 121 11691,'0'0'4575,"3"8"-4014,-3-5-488,1 0 0,0 0 0,0 0 0,0 0 0,1 0 0,-1-1 0,1 1 0,-1 0 0,1-1 0,0 1 0,0-1 0,0 0 1,1 0-1,4 4 0,-2-3 94,1 0 1,0 0 0,0-1-1,-1 0 1,2 0 0,-1-1-1,0 1 1,12 0 0,55 4 1265,138-7 0,76-25-119,-85 6-957,138-4-302,222-21 45,205-2 2811,1 39 2127,-766 8-5064,16-1 187,-18 0-345,0 1-1,1 0 0,-1 0 1,0-1-1,1 1 0,-1 0 1,0-1-1,0 1 0,0 0 0,1-1 1,-1 1-1,0 0 0,0-1 1,0 1-1,0 0 0,0-1 0,0 1 1,0-1-1,0 1 0,0 0 1,0-1-1,0 1 0,0 0 1,0-1-1,0 1 0,0-1 0,0 1 1,0 0-1,0-1 0,0 1 1,0 0-1,-1-1 0,1 1 0,0 0 1,0-1-1,0 1 0,-1 0 1,1-1-1,-4-10-5922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0.560"/>
    </inkml:context>
    <inkml:brush xml:id="br0">
      <inkml:brushProperty name="width" value="0.025" units="cm"/>
      <inkml:brushProperty name="height" value="0.025" units="cm"/>
    </inkml:brush>
  </inkml:definitions>
  <inkml:trace contextRef="#ctx0" brushRef="#br0">0 244 9065,'0'0'12822,"10"-6"-11183,49-35-37,91-82-1,-64 49-1083,-100 118-593,-1-10 80,1 0 0,2 1-1,2 0 1,1 0-1,2 2 1,-4 47-1,11-83-10,0 1 0,0-1 0,0 1 0,0-1-1,0 1 1,0 0 0,0-1 0,1 1 0,-1-1-1,0 1 1,1-1 0,0 0 0,-1 1 0,1-1 0,0 1-1,1 1 1,-1-3-59,-1 1-1,1-1 1,0 1-1,-1-1 1,1 0 0,0 1-1,-1-1 1,1 0-1,0 1 1,0-1-1,0 0 1,-1 0-1,1 0 1,0 0 0,0 0-1,0 0 1,0 0-1,-1 0 1,1 0-1,0 0 1,0 0 0,0-1-1,3 0-479,0-1 1,0 0-1,0 0 0,0 0 1,-1 0-1,1 0 0,-1-1 1,0 0-1,0 0 0,4-4 1,18-22-6023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0.955"/>
    </inkml:context>
    <inkml:brush xml:id="br0">
      <inkml:brushProperty name="width" value="0.025" units="cm"/>
      <inkml:brushProperty name="height" value="0.025" units="cm"/>
    </inkml:brush>
  </inkml:definitions>
  <inkml:trace contextRef="#ctx0" brushRef="#br0">151 1 9769,'0'0'17937,"-9"3"-17638,-1 1-284,1 1 0,-1 1 0,1-1-1,0 1 1,0 1 0,1 0 0,-1 0 0,2 0-1,-8 10 1,10-12-6,0 1-1,0 0 0,1 0 1,0 1-1,0-1 1,1 1-1,0 0 1,0 0-1,1 0 0,0 0 1,0 0-1,0 1 1,1-1-1,0 1 1,0 12-1,1-19-3,0 1 0,1-1 0,-1 1 0,0 0 0,1-1 0,-1 1 0,0-1 0,1 1 0,0-1 0,-1 1 0,1-1 0,0 0 0,0 1-1,0-1 1,0 0 0,0 1 0,0-1 0,0 0 0,0 0 0,1 0 0,-1 0 0,0 0 0,1 0 0,2 1 0,-1-1 13,1 0 0,0 0 0,-1-1 0,1 1 0,0-1 0,-1 0 0,1 0 0,0 0 0,0 0 0,5-2 0,2 0 35,0-1 0,-1 0 0,1 0 0,-1-1 1,0-1-1,17-9 0,-18 7-1,-1 0-1,1 0 1,-1 0-1,-1-1 1,1 0-1,8-13 1,-13 17 24,0-1 0,-1 0 0,1 0 0,-1 1 0,0-1 0,0-1-1,0 1 1,-1 0 0,0 0 0,0-1 0,0 1 0,-1 0 0,1-1 0,-2-10 0,0 14-58,1 0-1,-1 0 1,0 0-1,0 0 1,0 0-1,0 1 1,0-1-1,-1 0 0,1 1 1,-1-1-1,1 1 1,-1-1-1,1 1 1,-1 0-1,0-1 1,1 1-1,-1 0 1,0 0-1,0 0 1,0 1-1,0-1 1,0 0-1,0 1 1,0-1-1,0 1 1,0 0-1,0-1 1,-1 1-1,1 0 1,0 0-1,0 1 0,0-1 1,-3 1-1,2-1-211,0 1-1,0-1 1,0 1-1,0 0 0,0 0 1,0 0-1,0 0 0,1 1 1,-1-1-1,-4 4 1,5-4-177,1 0 0,0 0 0,-1 1 0,1-1 0,0 0 1,0 1-1,0-1 0,0 1 0,0-1 0,0 1 0,1 0 1,-1-1-1,0 1 0,1 0 0,0-1 0,-1 1 1,1 0-1,0 0 0,-1 2 0,3 6-4957,5-4-2791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1.360"/>
    </inkml:context>
    <inkml:brush xml:id="br0">
      <inkml:brushProperty name="width" value="0.025" units="cm"/>
      <inkml:brushProperty name="height" value="0.025" units="cm"/>
    </inkml:brush>
  </inkml:definitions>
  <inkml:trace contextRef="#ctx0" brushRef="#br0">109 0 16432,'0'0'12427,"-10"5"-12341,5-2-76,0 0 0,0 1 0,0-1 1,0 1-1,0 0 0,1 0 0,0 1 0,0-1 1,0 1-1,0 0 0,1 0 0,0 0 0,0 0 1,0 1-1,0-1 0,1 1 0,0 0 1,0 0-1,1-1 0,0 1 0,0 0 0,0 8 1,0-11-1,1 1 0,0-1 0,0 0 0,1 0 0,-1 0 0,0 0 0,1 0 0,0 0 0,0 0 0,0 0 0,0 0 0,0 0 1,1-1-1,-1 1 0,1 0 0,0-1 0,0 1 0,2 2 0,-2-4 4,0 0 0,0 1 0,0-1 0,0 0 1,1 0-1,-1 0 0,0 0 0,1 0 0,-1-1 0,0 1 0,1-1 0,-1 0 1,1 1-1,-1-1 0,1 0 0,-1-1 0,0 1 0,1 0 0,-1-1 0,1 1 1,-1-1-1,0 0 0,1 1 0,1-3 0,0 2 6,-1-1 0,0-1-1,0 1 1,0 0 0,0-1 0,0 1 0,0-1-1,0 0 1,-1 0 0,0 0 0,0-1-1,2-3 1,-2 5 42,-1 0 1,1 0-1,-1-1 0,0 1 1,0-1-1,0 1 0,0-1 1,-1 0-1,1 1 0,-1-1 1,1 0-1,-1 1 0,0-1 1,0 0-1,0 1 0,-1-1 1,1 0-1,-2-4 0,1 6-47,0 0-1,0 0 1,0 0-1,0 0 1,-1 0-1,1 0 0,0 0 1,-1 0-1,1 1 1,-1-1-1,1 1 0,-1-1 1,1 1-1,-1-1 1,1 1-1,-1 0 0,0-1 1,1 1-1,-1 0 1,1 0-1,-1 0 0,0 1 1,1-1-1,-1 0 1,1 1-1,-1-1 0,-1 1 1,-42 16-157,3 18 89,40-33 27,0 0 0,0 0 0,1 0 0,-1 0-1,1 0 1,-1 0 0,1 0 0,0 1 0,0-1 0,0 0-1,0 1 1,0-1 0,0 1 0,1-1 0,-1 1 0,1-1 0,-1 1-1,1 4 1,2-6-203,0-1 0,1 1 0,-1 0 0,0-1 0,0 1 0,0-1 0,0 0 0,1 0 0,-1 0 1,0 0-1,0 0 0,4-1 0,-2 1-420,46-8-8954,-23-1-647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1.704"/>
    </inkml:context>
    <inkml:brush xml:id="br0">
      <inkml:brushProperty name="width" value="0.025" units="cm"/>
      <inkml:brushProperty name="height" value="0.025" units="cm"/>
    </inkml:brush>
  </inkml:definitions>
  <inkml:trace contextRef="#ctx0" brushRef="#br0">69 1 7079,'0'0'21524,"-43"56"-20883,34-24-97,0-2-256,3-2-223,5-3-33,1-6-257,0-4-1088,1-7-1089,8-7-1634,-3-1-1633,3-9-8233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2.060"/>
    </inkml:context>
    <inkml:brush xml:id="br0">
      <inkml:brushProperty name="width" value="0.025" units="cm"/>
      <inkml:brushProperty name="height" value="0.025" units="cm"/>
    </inkml:brush>
  </inkml:definitions>
  <inkml:trace contextRef="#ctx0" brushRef="#br0">33 0 10025,'0'0'17121,"-2"9"-15504,-5 19-694,1-10-769,1 1 0,1-1 0,0 1 0,2 0 1,0-1-1,1 39 0,1-56-345,1-1 1,-1 1-1,0-1 0,1 1 1,-1 0-1,1-1 0,-1 1 0,1-1 1,-1 1-1,1-1 0,-1 1 1,1-1-1,-1 1 0,1-1 0,0 0 1,-1 1-1,1-1 0,0 0 1,-1 0-1,1 1 0,0-1 0,-1 0 1,1 0-1,0 0 0,0 0 1,-1 0-1,1 0 0,0 0 0,0 0 1,24-5-9159,-10-8 444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2.390"/>
    </inkml:context>
    <inkml:brush xml:id="br0">
      <inkml:brushProperty name="width" value="0.025" units="cm"/>
      <inkml:brushProperty name="height" value="0.025" units="cm"/>
    </inkml:brush>
  </inkml:definitions>
  <inkml:trace contextRef="#ctx0" brushRef="#br0">0 55 15631,'0'0'3523,"7"-5"-202,6-3-2698,0 2 1,0-1-1,0 2 1,1 0 0,0 1-1,0 0 1,0 1 0,0 0-1,1 1 1,16 0-1,-30 2-606,0 0 0,-1 0 1,1 0-1,0 0 0,0 0 0,-1 0 0,1 0 0,0 0 0,0 0 0,-1 1 0,1-1 0,0 0 0,0 0 0,-1 1 0,1-1 0,0 0 0,-1 1 0,1-1 0,-1 1 0,1-1 0,0 1 0,-1-1 0,1 1 0,-1-1 0,1 1 0,-1 0 0,0-1 0,1 1 0,-1 0 1,1 0-1,-1 1 38,0 0 0,0 0 0,0 0 0,0 0 0,0-1 1,0 1-1,-1 0 0,1 0 0,-1 0 0,1-1 0,-1 1 1,-1 2-1,-28 43 926,-28 12-602,40-44-274,2 1 1,0 1-1,-25 36 0,40-52-104,1-1 0,0 1 0,-1-1 0,1 1 0,0-1 0,0 1 0,-1-1 0,1 1 0,0-1 0,0 1 0,0 0 0,0-1 0,-1 1 0,1-1 0,0 1 0,0 0 0,0-1 0,0 1 0,1-1 0,-1 1 0,0 0 0,0-1 0,0 1 0,0-1 0,1 1 0,-1-1 0,0 1 0,0 0 0,1-1 0,-1 1 0,0-1 0,1 1 0,-1-1 0,1 0 0,-1 1 0,1-1 0,-1 1 0,1-1 0,-1 0 0,1 1 0,-1-1 0,1 0 0,-1 0 0,1 1 0,-1-1 0,1 0 0,0 0 0,-1 0 0,1 0 0,-1 0-1,1 0 1,0 0 0,-1 0 0,1 0 0,-1 0 0,2 0 0,45-1 88,-37 0-74,94-6-1725,-28 2-6029,-47 2 810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0.295"/>
    </inkml:context>
    <inkml:brush xml:id="br0">
      <inkml:brushProperty name="width" value="0.025" units="cm"/>
      <inkml:brushProperty name="height" value="0.025" units="cm"/>
    </inkml:brush>
  </inkml:definitions>
  <inkml:trace contextRef="#ctx0" brushRef="#br0">29 0 6278,'0'0'7842,"1"9"-4516,1 0-2607,0 1 1,-1 0-1,0 0 1,-1-1-1,0 1 1,-1 0-1,0 0 1,-4 17-1,-4 0 596,5-16-1024,0 0 0,1 0-1,0 1 1,1-1 0,-2 19-1,4-30-270,0 0 1,0 0-1,0 1 0,0-1 0,1 0 0,-1 0 1,0 0-1,0 1 0,0-1 0,0 0 0,1 0 1,-1 0-1,0 0 0,0 1 0,0-1 0,1 0 1,-1 0-1,0 0 0,0 0 0,0 0 0,1 0 1,-1 1-1,0-1 0,0 0 0,1 0 0,-1 0 1,0 0-1,0 0 0,1 0 0,-1 0 0,0 0 1,0 0-1,1 0 0,-1 0 0,0 0 0,0-1 1,1 1-1,-1 0 0,0 0 0,0 0 0,0 0 1,1 0-1,-1 0 0,0-1 0,0 1 1,0 0-1,1 0 0,-1 0 0,0 0 0,0-1 1,0 1-1,0 0 0,1 0 0,12-12 549,-7-6-478,0-1-1,-1 0 0,0 0 0,-2-1 0,0 1 0,-2-1 0,0-34 0,-1 57-341,1 1 0,1-1 0,-1 0 0,0 0 0,1 0 0,-1 0 0,1-1 0,0 1 0,0 0 0,0-1 0,1 1 0,-1-1 0,0 0 0,1 1 0,2 1 0,2 1-740,0 1-1,1-1 0,-1-1 1,15 8-1,10-3-3220,2-4-1393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3.485"/>
    </inkml:context>
    <inkml:brush xml:id="br0">
      <inkml:brushProperty name="width" value="0.025" units="cm"/>
      <inkml:brushProperty name="height" value="0.025" units="cm"/>
    </inkml:brush>
  </inkml:definitions>
  <inkml:trace contextRef="#ctx0" brushRef="#br0">0 450 11499,'0'0'3438,"2"9"-2024,4 30-575,-6-38-802,0-1 1,0 1 0,0 0-1,0 0 1,0 0 0,1 0-1,-1-1 1,0 1 0,1 0 0,-1 0-1,0-1 1,1 1 0,-1 0-1,1 0 1,0-1 0,-1 1-1,1 0 1,-1-1 0,1 1-1,0-1 1,0 1 0,12-6 449,4-23 513,-9-1-532,0 0-1,-2-1 0,-1 0 0,-2 0 0,-1 0 0,-1 0 0,-5-53 0,4 80-410,0 0 1,0 0-1,-1 0 0,1 0 0,-1 1 0,0-1 0,1 0 0,-1 0 0,0 1 0,-1-1 0,1 0 0,0 1 1,-1-1-1,1 1 0,-1 0 0,0-1 0,0 1 0,0 0 0,0 0 0,0 0 0,0 0 0,-4-2 1,5 5-46,0-1 0,0 0 0,1 0 0,-1 0 0,0 1 0,1-1 0,-1 0 0,0 1 0,1-1 0,-1 0 0,1 1 0,-1-1 0,1 1 0,-1-1 0,0 1 0,1-1 0,0 1 0,-1 0 0,1-1 0,-1 1 0,1 0 0,0-1 0,-1 1 0,1 0 0,0-1 0,0 1 0,0 0 0,-1-1 0,1 1 0,0 0 0,0 0 0,0-1 0,0 1 0,0 1 0,-3 32-142,3-31 123,-1 13-9,1 0 1,0-1 0,2 1 0,0 0 0,0 0 0,1-1 0,1 1-1,1-1 1,0 0 0,1 0 0,13 22 0,-18-35 6,0 0 0,0 0-1,0-1 1,0 1 0,0-1 0,1 1 0,-1-1-1,1 0 1,-1 1 0,1-1 0,-1 0 0,1 0 0,0 0-1,0 0 1,-1 0 0,1 0 0,0-1 0,3 2-1,-3-2 14,-1 0-1,1-1 0,0 1 0,-1 0 1,1 0-1,-1-1 0,1 1 0,-1-1 0,1 0 1,-1 1-1,0-1 0,1 0 0,-1 0 1,0 0-1,1 0 0,-1 0 0,0 0 0,1-1 1,4-5 125,0-1 1,-1 1 0,0-1 0,0 0 0,-1-1 0,4-11-1,12-39 529,14-63 0,-16 49-447,-18 72-217,0-1-1,1 1 1,-1-1-1,1 0 1,-1 1-1,1-1 1,-1 1-1,1 0 1,0-1 0,0 1-1,0-1 1,0 1-1,0 0 1,0 0-1,0 0 1,0-1-1,0 1 1,0 0-1,1 0 1,1-1-1,-1 2 5,-1 0-1,0 0 0,0 0 1,1 0-1,-1 0 0,0 0 1,0 1-1,1-1 0,-1 0 0,0 1 1,0-1-1,0 0 0,1 1 1,-1 0-1,0-1 0,0 1 1,0 0-1,0-1 0,0 1 0,1 1 1,7 8 19,0-1 0,-1 1 0,0 1 0,7 11 0,-7-9 42,-1-3-47,16 22 33,-22-31-51,0 1-1,0-1 1,0 0 0,0 0 0,0 0 0,0 0 0,1 0 0,-1 0 0,0 0 0,1 0 0,-1 0 0,0-1 0,1 1 0,-1-1 0,1 1 0,0-1 0,-1 1-1,3-1 1,-3 0 10,0 0-1,-1-1 0,1 1 0,0-1 0,0 1 1,0-1-1,-1 1 0,1-1 0,0 1 1,-1-1-1,1 0 0,-1 1 0,1-1 0,0 0 1,-1 0-1,0 1 0,1-1 0,-1 0 0,1 0 1,-1 0-1,0 0 0,0 0 0,1-1 1,4-28 218,-3 18-121,3-14 44,-4 15-139,1 0 0,1 0 0,0 0-1,0 0 1,1 0 0,0 0 0,8-12 0,-12 22-53,1 0 1,0 0-1,0 0 1,-1 0-1,1 0 1,0 0-1,0 1 1,0-1-1,0 0 0,0 0 1,0 1-1,0-1 1,0 1-1,1-1 1,-1 1-1,0 0 0,0-1 1,0 1-1,0 0 1,1 0-1,-1 0 1,0-1-1,0 1 1,1 1-1,-1-1 0,0 0 1,0 0-1,0 0 1,1 1-1,-1-1 1,1 1-1,32 20-5004,-30-17 3750,8 5-4678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3.745"/>
    </inkml:context>
    <inkml:brush xml:id="br0">
      <inkml:brushProperty name="width" value="0.025" units="cm"/>
      <inkml:brushProperty name="height" value="0.025" units="cm"/>
    </inkml:brush>
  </inkml:definitions>
  <inkml:trace contextRef="#ctx0" brushRef="#br0">1 1 10922,'0'0'13677,"46"10"-13068,-10-3-225,3-2-128,6-1-127,-2-4-97,-2 0 32,-7 0-737,-8-4-1409,-6-4-1057,-11-1-1537,-9 3-930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4.126"/>
    </inkml:context>
    <inkml:brush xml:id="br0">
      <inkml:brushProperty name="width" value="0.025" units="cm"/>
      <inkml:brushProperty name="height" value="0.025" units="cm"/>
    </inkml:brush>
  </inkml:definitions>
  <inkml:trace contextRef="#ctx0" brushRef="#br0">0 21 11243,'0'0'11402,"59"21"-9736,-14-21-673,5-8-449,0-1-351,-2 3-129,-3 0-256,-11 3-1987,-8-2-3041,-8 0-7753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5.355"/>
    </inkml:context>
    <inkml:brush xml:id="br0">
      <inkml:brushProperty name="width" value="0.025" units="cm"/>
      <inkml:brushProperty name="height" value="0.025" units="cm"/>
    </inkml:brush>
  </inkml:definitions>
  <inkml:trace contextRef="#ctx0" brushRef="#br0">0 410 10250,'0'0'14248,"13"-12"-13421,33-35-567,-2-2 0,-1-2 0,-4-2-1,-1-2 1,45-88 0,-99 188-140,1 0-1,3 0 1,1 1-1,-8 83 1,15-89-176,2 60 0,2-99-33,0 1 0,0-1 0,1 0 0,-1 0 0,0 0 0,1 0 0,-1 0 0,0 0 0,1 0 0,-1 1 0,1-1 0,0 0 0,-1 0 0,1-1 0,0 1 0,-1 0 0,1 0 0,0 0 0,0 0 0,1 0 0,0 0-304,-1 0 0,1 0-1,-1-1 1,1 1 0,0-1 0,-1 1-1,1-1 1,0 0 0,0 1 0,-1-1-1,1 0 1,0 0 0,0 0 0,-1-1-1,1 1 1,0 0 0,-1-1 0,1 1-1,0-1 1,2 0 0,14-13-6024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5.702"/>
    </inkml:context>
    <inkml:brush xml:id="br0">
      <inkml:brushProperty name="width" value="0.025" units="cm"/>
      <inkml:brushProperty name="height" value="0.025" units="cm"/>
    </inkml:brush>
  </inkml:definitions>
  <inkml:trace contextRef="#ctx0" brushRef="#br0">1 59 2114,'0'0'20558,"10"3"-19650,2 1-801,-1-1 1,1 0 0,-1-1-1,1-1 1,0 0 0,0 0 0,0-1-1,0 0 1,0-1 0,-1-1-1,1 0 1,0 0 0,-1-1 0,1-1-1,-1 0 1,16-8 0,30-34 1173,-60 67-1148,-46 117-182,-8 28 1244,38-81-3489,12 2-3855,7-95-375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6.060"/>
    </inkml:context>
    <inkml:brush xml:id="br0">
      <inkml:brushProperty name="width" value="0.025" units="cm"/>
      <inkml:brushProperty name="height" value="0.025" units="cm"/>
    </inkml:brush>
  </inkml:definitions>
  <inkml:trace contextRef="#ctx0" brushRef="#br0">1 12 16207,'0'0'11179,"78"10"-10763,-38-10-320,3 0-352,-4-3-2114,0-6-2467,-10 0-4387</inkml:trace>
  <inkml:trace contextRef="#ctx0" brushRef="#br0" timeOffset="1">335 43 7687,'0'0'7175,"-22"58"-4068,12-26-609,1 3-704,0 1-545,2 0-384,1 2-609,6-9-192,0-8-1409,2-9-1698,12-12-2146,-1-2-2306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6.438"/>
    </inkml:context>
    <inkml:brush xml:id="br0">
      <inkml:brushProperty name="width" value="0.025" units="cm"/>
      <inkml:brushProperty name="height" value="0.025" units="cm"/>
    </inkml:brush>
  </inkml:definitions>
  <inkml:trace contextRef="#ctx0" brushRef="#br0">30 0 17745,'0'0'5125,"8"0"-3102,-8 0-2021,5 0 278,0 0 0,0 0 0,0 1 0,0-1 1,-1 1-1,9 3 0,-12-4-229,0 1 0,1-1-1,-1 1 1,0 0 0,0-1 0,0 1 0,0 0 0,0 0 0,0-1 0,-1 1-1,1 0 1,0 0 0,0 0 0,0 0 0,-1 0 0,1 0 0,-1 0 0,1 1 0,-1-1-1,1 0 1,-1 0 0,0 0 0,1 1 0,-1-1 0,0 0 0,0 0 0,0 0-1,0 1 1,0-1 0,0 0 0,0 0 0,-1 1 0,1-1 0,0 0 0,-1 0-1,1 0 1,0 1 0,-1-1 0,0 0 0,1 0 0,-2 1 0,-1 3 26,0-1 0,0 1 1,-1-1-1,0 0 0,0 0 0,0 0 1,0-1-1,0 1 0,-9 4 0,8-6-58,1 1-1,0 0 1,-1 0 0,1 1-1,1-1 1,-1 1-1,0 0 1,1 0 0,0 0-1,-5 8 1,8-12-23,0 1-1,0-1 1,0 1 0,0 0 0,1-1 0,-1 1 0,0-1 0,0 1-1,0 0 1,1-1 0,-1 1 0,0-1 0,1 1 0,-1-1 0,0 1-1,1-1 1,-1 1 0,1-1 0,-1 0 0,1 1 0,-1-1-1,1 0 1,-1 1 0,1-1 0,-1 0 0,1 1 0,-1-1 0,1 0-1,0 0 1,-1 0 0,1 0 0,-1 0 0,1 1 0,0-1 0,-1 0-1,1 0 1,0-1 0,33 6-74,-27-4-12,6 0-34,0 1-24,0-1 0,1 2-1,-1-1 1,0 2 0,18 7 0,-29-10 147,1 0 0,-2 0 0,1 0 1,0 0-1,0 1 0,0-1 0,-1 0 1,1 1-1,0-1 0,-1 1 0,1 0 0,-1 0 1,0-1-1,0 1 0,0 0 0,0 0 0,0 0 1,0 0-1,0 0 0,0 1 0,-1-1 0,1 0 1,-1 0-1,0 0 0,0 1 0,0-1 1,0 0-1,0 0 0,0 0 0,0 1 0,-1-1 1,1 0-1,-1 0 0,1 0 0,-1 0 0,0 0 1,0 0-1,0 0 0,0 0 0,-1 0 0,0 2 1,-4 4 242,1 0-1,-2 0 1,1 0 0,-1-1 0,0 0 0,0-1 0,-1 1 0,-11 7-1,15-11-123,-1 0-1,0 0 0,1 0 0,-1-1 0,0 0 1,0 0-1,0 0 0,0 0 0,-1-1 1,1 0-1,0 0 0,-1 0 0,1-1 0,-1 0 1,1 0-1,-10-1 0,14 1-164,1-1-1,-1 1 1,0-1-1,0 1 1,1-1 0,-1 0-1,0 1 1,1-1-1,-1 0 1,1 1 0,-1-1-1,1 0 1,-1 0-1,1 0 1,0 1 0,-1-1-1,1 0 1,0 0-1,0 0 1,-1 0 0,1 0-1,0 0 1,0 1-1,0-1 1,0 0 0,0 0-1,0 0 1,1 0-1,-1 0 1,0 0 0,0 1-1,1-1 1,-1 0-1,1-1 1,13-29-3766,6 9-2048,3-2-3562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6.815"/>
    </inkml:context>
    <inkml:brush xml:id="br0">
      <inkml:brushProperty name="width" value="0.025" units="cm"/>
      <inkml:brushProperty name="height" value="0.025" units="cm"/>
    </inkml:brush>
  </inkml:definitions>
  <inkml:trace contextRef="#ctx0" brushRef="#br0">1 218 17072,'0'0'12529,"10"0"-11808,-4 0-695,1 0 1,-1-1-1,1 0 1,-1-1-1,1 1 0,-1-1 1,0 0-1,0-1 1,0 1-1,0-1 1,0 0-1,-1-1 0,1 1 1,-1-1-1,0 0 1,0-1-1,0 1 0,6-10 1,4-1 12,-1 0-1,-1-2 1,-1 1 0,0-2-1,-1 0 1,-1 0 0,10-25-1,-45 111-373,14-44 346,1 0-1,2 1 1,1 0-1,0 0 1,2 1-1,-3 41 1,8-56-365,0 19 293,6-20-2346,7-8-3531,0-6-2881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7.301"/>
    </inkml:context>
    <inkml:brush xml:id="br0">
      <inkml:brushProperty name="width" value="0.025" units="cm"/>
      <inkml:brushProperty name="height" value="0.025" units="cm"/>
    </inkml:brush>
  </inkml:definitions>
  <inkml:trace contextRef="#ctx0" brushRef="#br0">222 0 17136,'0'0'9834,"-56"61"-9546,28-22-192,3 7-96,-4 1 32,-1-4-32,10-4 32,4-5-32,5-10-192,4-9-577,7-8-961,6-14-4259,1-16-481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7.680"/>
    </inkml:context>
    <inkml:brush xml:id="br0">
      <inkml:brushProperty name="width" value="0.025" units="cm"/>
      <inkml:brushProperty name="height" value="0.025" units="cm"/>
    </inkml:brush>
  </inkml:definitions>
  <inkml:trace contextRef="#ctx0" brushRef="#br0">192 4 10570,'-9'-1'5771,"-6"0"-4699,0 0 0,0 1 0,0 0 1,0 1-1,-26 6 0,37-6-999,1-1-1,0 1 1,-1 0 0,1 0-1,0 1 1,0-1 0,0 0-1,0 1 1,0 0 0,0 0-1,1 0 1,-1 0-1,1 0 1,-1 1 0,1-1-1,0 1 1,0-1 0,0 1-1,0 0 1,0 0 0,0 0-1,1 0 1,0 0 0,-1 0-1,1 1 1,0-1 0,1 0-1,-1 0 1,1 1-1,-1-1 1,1 1 0,0-1-1,0 0 1,0 1 0,2 3-1,-2-5-37,1 0 1,0 1-1,0-1 0,0-1 0,0 1 0,0 0 0,1 0 0,-1 0 0,0 0 1,1-1-1,0 1 0,-1-1 0,1 1 0,0-1 0,0 0 0,0 0 1,-1 1-1,1-1 0,0-1 0,1 1 0,-1 0 0,0 0 0,0-1 0,0 1 1,0-1-1,1 0 0,-1 0 0,2 1 0,70 0 480,-69-2-484,3 1-6,0-1 0,0-1 1,0 0-1,0 0 1,0 0-1,-1-1 1,1 0-1,12-8 1,-16 9-5,-1 0 0,1 0 0,-1 0 0,0-1 0,0 0 0,0 1 1,0-1-1,-1 0 0,1 0 0,-1-1 0,0 1 0,0-1 0,0 1 0,0-1 0,0 1 0,-1-1 0,0 0 1,1 0-1,0-6 0,-2 9-12,0-1 0,0 1 0,0 0 0,0-1 0,0 1 0,-1 0 0,1-1 0,0 1 0,-1 0 0,1-1 0,0 1 0,-1 0 0,0 0 0,1-1 0,-1 1 0,0 0 0,1 0 0,-1 0 0,0 0 0,0 0 0,0 0 0,0 0 0,-2-1 0,0 0-8,0 1 0,-1-1 1,1 1-1,0-1 0,-1 1 1,1 0-1,-1 1 0,1-1 1,-5 0-1,0 0-24,0 1-1,0 0 1,0 1 0,-1-1-1,1 1 1,0 1 0,-15 4-1,17-3-10,0 1-1,0-1 1,0 1-1,1 1 0,-1-1 1,1 1-1,0 0 0,0 0 1,1 0-1,-1 1 0,1-1 1,0 1-1,1 0 0,-6 13 1,7-16-216,1 1 1,0-1 0,0 1 0,1-1-1,-1 1 1,1-1 0,-1 1 0,1-1-1,0 1 1,1-1 0,-1 1 0,0-1-1,2 6 1,-1-6-289,1-1 0,-1 1 0,0 0 0,1 0 0,0-1 0,0 1 0,-1-1 0,1 0 0,1 0 0,-1 1 0,0-1 0,1 0 0,-1-1 0,1 1 0,-1 0 0,1-1 1,4 3-1,26 8-9093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5:28.042"/>
    </inkml:context>
    <inkml:brush xml:id="br0">
      <inkml:brushProperty name="width" value="0.025" units="cm"/>
      <inkml:brushProperty name="height" value="0.025" units="cm"/>
    </inkml:brush>
  </inkml:definitions>
  <inkml:trace contextRef="#ctx0" brushRef="#br0">72 21 16464,'0'0'3315,"-9"10"-134,-30 37-944,36-44-2010,0 1 0,0 0 0,1 0 0,-1 1 0,1-1 0,0 0 0,-2 9 0,3-12-157,1 1-1,0 0 1,0-1-1,-1 1 0,1 0 1,0-1-1,0 1 1,0 0-1,1-1 0,-1 1 1,0-1-1,1 1 1,-1 0-1,1-1 0,-1 1 1,2 1-1,0-1-9,0 0 0,0 0 0,0 0 0,1 0 0,-1 0 0,0 0 0,1-1 0,0 1 0,-1-1 0,1 0 0,0 0-1,-1 0 1,1 0 0,0 0 0,0-1 0,0 1 0,0-1 0,0 0 0,0 0 0,3 0 0,11 0 146,0 0 0,0-2 1,1 0-1,28-8 0,-37 8-126,-1-1 0,1 0 0,-1-1 0,1 0 0,-1 0 0,0 0 0,-1-1 0,1-1 0,-1 1 0,11-12 0,-16 16-42,-1 0 0,0-1 0,0 1 1,0 0-1,0 0 0,0-1 0,0 1 0,0-1 0,0 1 0,-1-1 0,1 1 1,0-1-1,-1 1 0,1-1 0,-1 0 0,0 1 0,1-1 0,-1 0 1,0 1-1,0-1 0,0 0 0,0 1 0,-1-1 0,1 0 0,-1-1 0,0 1-19,-1-1 0,1 1 0,-1 0-1,1 0 1,-1 0 0,0 0-1,0 1 1,0-1 0,0 0-1,0 1 1,0-1 0,-1 1-1,1 0 1,-4-1 0,-8-4-53,-1 1 0,0 1 1,-30-5-1,40 8-336,-56-6 482,29 7-3064,8 7-6436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4.430"/>
    </inkml:context>
    <inkml:brush xml:id="br0">
      <inkml:brushProperty name="width" value="0.025" units="cm"/>
      <inkml:brushProperty name="height" value="0.025" units="cm"/>
    </inkml:brush>
  </inkml:definitions>
  <inkml:trace contextRef="#ctx0" brushRef="#br0">0 74 14830,'0'0'6892,"2"9"-6401,8 29-330,2 0 0,1-1 0,2 0 0,31 53 0,102 135-528,-147-224 380,1 1 0,-1-1 0,1 1 1,-1 0-1,0 0 0,0 0 0,0-1 0,0 1 1,0 0-1,0 0 0,0 1 0,0 3 0,-19-14 653,-42-39 186,57 44-924,-24-19 165,9 8-56,1 0 0,0-1 0,1-1 0,1-1 0,-19-25 0,33 41-35,0 1-1,1-1 1,-1 0-1,1 0 1,-1 0-1,1 0 1,-1 0-1,1 0 1,0 0 0,-1 0-1,1 0 1,0 1-1,0-1 1,0 0-1,0 0 1,0 0-1,0 0 1,0 0-1,0 0 1,0 0-1,0 0 1,0 0-1,1 0 1,-1 0-1,0 0 1,1 0 0,-1 0-1,1 0 1,-1 0-1,1 0 1,-1 0-1,1 1 1,0-1-1,-1 0 1,1 0-1,0 1 1,0-1-1,-1 1 1,1-1-1,0 1 1,0-1-1,0 1 1,0-1 0,0 1-1,0-1 1,1 1-1,6-3 1,1 1 0,0 0-1,-1 1 1,14-1 0,-8 1-3,3-1 2,3-2-9,0 2 1,0 1-1,0 0 1,30 3-1,-48-1 8,0-1 1,1 1-1,-1 0 0,0 0 1,0 0-1,0 0 0,1 0 1,-1 0-1,-1 1 1,1-1-1,0 1 0,0-1 1,0 1-1,-1 0 0,1 0 1,-1-1-1,1 1 0,-1 0 1,0 1-1,0-1 1,0 0-1,0 0 0,0 0 1,0 1-1,-1-1 0,1 4 1,10 20 117,-11-26-118,0 1 0,0-1-1,1 0 1,-1 0 0,0 0-1,0 0 1,0 1 0,0-1 0,0 0-1,0 0 1,0 0 0,1 0 0,-1 0-1,0 0 1,0 0 0,0 1-1,0-1 1,0 0 0,1 0 0,-1 0-1,0 0 1,0 0 0,0 0 0,0 0-1,1 0 1,-1 0 0,0 0-1,0 0 1,0 0 0,0 0 0,1 0-1,-1 0 1,0 0 0,0 0 0,0 0-1,0 0 1,1 0 0,-1 0-1,0 0 1,0 0 0,0 0 0,0-1-1,0 1 1,1 0 0,-1 0 0,0 0-1,0 0 1,0 0 0,0 0-1,0-1 1,0 1 0,1 0 0,6-14-23,3-21-9,-10 34 32,8-36 9,8-31 14,-10 67-47,1 11-29,8 18-48,-12-22 97,0-1 1,0 0-1,0 0 1,0 0-1,1 0 1,0 0-1,0-1 1,0 1-1,0-1 1,1 0-1,0-1 1,8 6-1,-11-8 32,0 0-1,1 0 0,-1-1 0,0 1 0,0-1 0,0 1 0,1-1 0,-1 0 1,0 0-1,0 0 0,1 0 0,-1 0 0,0-1 0,0 1 0,0-1 0,1 1 1,-1-1-1,0 0 0,0 0 0,0 0 0,0 0 0,0 0 0,0 0 0,-1-1 0,1 1 1,0 0-1,-1-1 0,1 0 0,-1 1 0,1-1 0,-1 0 0,0 0 0,1 0 1,0-2-1,4-7 92,1 1-1,-2-1 1,1-1 0,-2 1 0,1-1 0,-2 0 0,0 0 0,0 0 0,-1 0-1,0-1 1,-1 1 0,-1 0 0,0-1 0,-2-13 0,2 23-98,-1 0 0,-1 0 0,1 0 0,0 0 0,-1 0 0,1 1 0,-1-1 0,0 0 0,0 1-1,0 0 1,0-1 0,-4-2 0,5 4-21,0 0-1,0 0 0,0 0 0,0 0 0,0 1 0,0-1 1,0 0-1,0 1 0,0-1 0,-1 1 0,1-1 1,0 1-1,0-1 0,-1 1 0,1 0 0,0 0 0,-1 0 1,1 0-1,0 0 0,-1 0 0,1 0 0,0 0 1,-1 0-1,1 0 0,0 1 0,0-1 0,-1 1 0,1-1 1,0 1-1,0-1 0,0 1 0,-2 1 0,2-1-8,0 0 1,0 0-1,0 0 0,0 0 0,1 0 0,-1 0 0,0 0 0,1 0 0,-1 0 0,1 1 0,-1-1 1,1 0-1,0 0 0,-1 0 0,1 1 0,0-1 0,0 0 0,0 0 0,0 1 0,0-1 1,0 0-1,0 1 0,1-1 0,-1 0 0,0 0 0,1 0 0,-1 1 0,1-1 0,-1 0 0,2 1 1,-2-1 8,1 0 0,0-1 0,-1 1 0,1 0 0,0-1 0,-1 1 0,1-1 0,0 1 0,0-1 0,0 1 0,-1-1 0,1 0 1,0 0-1,0 1 0,0-1 0,0 0 0,0 0 0,0 0 0,0 0 0,0 0 0,-1 0 0,1 0 0,0 0 0,0 0 0,0 0 1,0 0-1,0-1 0,0 1 0,0 0 0,-1-1 0,1 1 0,0-1 0,0 1 0,0-1 0,-1 1 0,1-1 0,0 1 0,-1-1 1,1 0-1,-1 0 0,1 1 0,0-1 0,-1 0 0,1 0 0,0-1 0,5-8 66,0-1 0,-1 0-1,0 0 1,-1-1 0,0 0 0,0 1 0,2-23-1,-5 30 76,5 26-196,-4-9 114,2-1 0,0 1 0,0-1 0,8 16 1,-10-26-116,-1 1 0,1-1 0,-1 1 0,1-1 0,0 1 1,0-1-1,0 0 0,1 0 0,-1 0 0,0 0 0,1 0 1,-1-1-1,1 1 0,0-1 0,-1 0 0,1 1 0,0-1 1,0 0-1,0-1 0,0 1 0,0-1 0,0 1 0,5-1 1,-8 0 32,6 1-679,-1-1 1,0-1 0,0 1 0,0-1-1,1 1 1,-1-2 0,5-1 0,-8 2 22,1 0 1,-1 0 0,0-1-1,0 1 1,0-1-1,0 1 1,0-1 0,0 0-1,0 0 1,2-3 0,9-16-6268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10.874"/>
    </inkml:context>
    <inkml:brush xml:id="br0">
      <inkml:brushProperty name="width" value="0.025" units="cm"/>
      <inkml:brushProperty name="height" value="0.025" units="cm"/>
    </inkml:brush>
  </inkml:definitions>
  <inkml:trace contextRef="#ctx0" brushRef="#br0">1 72 4708,'0'0'13010,"8"0"-12642,37 5 137,-22-1-317,0-2-1,0 0 0,1-1 0,-1-2 0,0 0 0,0-2 0,33-7 0,-27 1-129,34-10 211,80-15 0,-120 30-228,0 2 0,0 0 0,1 2 0,-1 0 0,0 2 0,0 0 0,29 8 0,-22-5 14,0 0 0,0-2 0,54-2 1,-64-1 11,-35 38-611,15-38 464,-1 0 0,1 1 1,0-1-1,0 0 0,0 0 1,0 1-1,-1-1 0,1 0 1,0 1-1,0-1 1,0 0-1,0 1 0,0-1 1,0 0-1,0 1 0,0-1 1,0 0-1,0 1 0,0-1 1,0 0-1,0 1 0,1-1 1,-1 0-1,0 1 0,0-1 1,0 0-1,0 1 0,0-1 1,1 0-1,-1 0 1,0 1-1,0-1 0,1 0 1,-1 0-1,0 1 0,0-1 1,1 0-1,10-9-5269,0-10 112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18.812"/>
    </inkml:context>
    <inkml:brush xml:id="br0">
      <inkml:brushProperty name="width" value="0.025" units="cm"/>
      <inkml:brushProperty name="height" value="0.025" units="cm"/>
    </inkml:brush>
  </inkml:definitions>
  <inkml:trace contextRef="#ctx0" brushRef="#br0">0 23 11563,'0'0'6721,"8"0"-5942,242-7 2330,16-1-5347,-265 8 2121,20-1-2517,-9-2-2474,-6-1-3027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23.465"/>
    </inkml:context>
    <inkml:brush xml:id="br0">
      <inkml:brushProperty name="width" value="0.025" units="cm"/>
      <inkml:brushProperty name="height" value="0.025" units="cm"/>
    </inkml:brush>
  </inkml:definitions>
  <inkml:trace contextRef="#ctx0" brushRef="#br0">1 9 5894,'2'-1'9100,"5"1"-5286,18 0-4922,-22 0 2274,294-4 2058,1 1-3250,-291 2-5,-1 2 1,1-1 0,0 1 0,0 0-1,-1 0 1,1 1 0,-1 0 0,1 0-1,-1 0 1,0 1 0,7 4 0,-13-6-180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3.658"/>
    </inkml:context>
    <inkml:brush xml:id="br0">
      <inkml:brushProperty name="width" value="0.025" units="cm"/>
      <inkml:brushProperty name="height" value="0.025" units="cm"/>
    </inkml:brush>
  </inkml:definitions>
  <inkml:trace contextRef="#ctx0" brushRef="#br0">1 1 15791,'0'0'4997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6.539"/>
    </inkml:context>
    <inkml:brush xml:id="br0">
      <inkml:brushProperty name="width" value="0.025" units="cm"/>
      <inkml:brushProperty name="height" value="0.025" units="cm"/>
    </inkml:brush>
  </inkml:definitions>
  <inkml:trace contextRef="#ctx0" brushRef="#br0">29 16 2819,'0'0'736,"-28"-16"-1600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7.248"/>
    </inkml:context>
    <inkml:brush xml:id="br0">
      <inkml:brushProperty name="width" value="0.025" units="cm"/>
      <inkml:brushProperty name="height" value="0.025" units="cm"/>
    </inkml:brush>
  </inkml:definitions>
  <inkml:trace contextRef="#ctx0" brushRef="#br0">1 42 6726,'0'0'5979,"8"-1"-5770,38-4 633,458-30 1625,-491 35-2358,37 1 490,-22 3-3159,-29 4-2266,-5-2-2669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39.605"/>
    </inkml:context>
    <inkml:brush xml:id="br0">
      <inkml:brushProperty name="width" value="0.025" units="cm"/>
      <inkml:brushProperty name="height" value="0.025" units="cm"/>
    </inkml:brush>
  </inkml:definitions>
  <inkml:trace contextRef="#ctx0" brushRef="#br0">1 25 7719,'0'0'3251,"9"0"-2567,46 0 231,60-7 1,150-9-209,-152 15-4313,-99 1 675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42.231"/>
    </inkml:context>
    <inkml:brush xml:id="br0">
      <inkml:brushProperty name="width" value="0.025" units="cm"/>
      <inkml:brushProperty name="height" value="0.025" units="cm"/>
    </inkml:brush>
  </inkml:definitions>
  <inkml:trace contextRef="#ctx0" brushRef="#br0">1 89 5605,'0'0'7453,"9"-9"-7000,0 2-326,0 0 0,0 0-1,0 1 1,1 1 0,-1-1-1,1 2 1,1-1 0,-1 1-1,1 1 1,16-4 0,58-4 671,1 5 0,152 6 1,-168 2-867,-16 0 10,22 1-1210,-27-6-3187,-24-3-206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6:43.563"/>
    </inkml:context>
    <inkml:brush xml:id="br0">
      <inkml:brushProperty name="width" value="0.025" units="cm"/>
      <inkml:brushProperty name="height" value="0.025" units="cm"/>
    </inkml:brush>
  </inkml:definitions>
  <inkml:trace contextRef="#ctx0" brushRef="#br0">1 117 8936,'0'0'1474,"58"-23"-962,-15 9 193,6-1 160,2 2-321,5 0-384,-5 5-127,1 1-1,-4 1-609,-5 0-1057,2-6-2850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5.636"/>
    </inkml:context>
    <inkml:brush xml:id="br0">
      <inkml:brushProperty name="width" value="0.025" units="cm"/>
      <inkml:brushProperty name="height" value="0.025" units="cm"/>
    </inkml:brush>
  </inkml:definitions>
  <inkml:trace contextRef="#ctx0" brushRef="#br0">85 111 12172,'0'0'2722,"0"-10"-453,1-44 1097,5 7 2658,-10 62-5482,0-1 0,-1 0 0,-7 14 0,6-16-560,1 0 0,0 0 1,1 1-1,0 0 1,1 0-1,-2 23 1,5-35 10,0 0 0,0 0 0,1 1 0,-1-1 0,0 0 1,1 0-1,-1 0 0,1 0 0,-1 0 0,1 0 0,0 0 0,-1 0 0,1 0 1,0 0-1,0 0 0,-1-1 0,1 1 0,0 0 0,0 0 0,0-1 1,0 1-1,0-1 0,0 1 0,0-1 0,0 1 0,0-1 0,1 1 0,-1-1 1,0 0-1,0 0 0,0 0 0,0 0 0,2 0 0,48 0-9,-34-1 9,20 0-34,-25 0 11,-1 0 0,1 1-1,-1 0 1,21 4 0,-30-3 20,0 0 0,0 1 0,-1-1 0,1 0 0,0 1 0,-1-1 0,1 1 0,-1 0-1,0-1 1,1 1 0,-1 0 0,0 0 0,0 0 0,0 0 0,0 0 0,-1 0 0,1 0 0,0 0-1,-1 1 1,0-1 0,1 0 0,-1 0 0,0 0 0,0 0 0,0 3 0,-3 58 117,1-55 5,0-1-1,0 1 0,-1 0 1,0 0-1,0-1 0,-1 0 1,0 1-1,0-1 0,-1-1 1,1 1-1,-2-1 0,1 0 1,-1 0-1,0 0 0,-12 8 1,9-7-55,0-1 1,-1 0-1,0-1 0,0 0 1,0 0-1,0-1 1,-1 0-1,0-1 1,0-1-1,-21 3 0,30-4-183,0-1-1,0 0 0,1 0 1,-1 0-1,0 0 0,0 0 1,1 0-1,-1-1 0,0 1 0,0-1 1,1 1-1,-1-1 0,0 1 1,1-1-1,-1 0 0,0 0 1,1 0-1,-1 0 0,1 0 0,0 0 1,-1 0-1,1-1 0,0 1 1,0 0-1,0-1 0,0 1 1,-2-3-1,1-2-957,0 0 0,1 0 0,-1 0 0,1 0 0,0 0 0,0-12 0,-2-30-7874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4.777"/>
    </inkml:context>
    <inkml:brush xml:id="br0">
      <inkml:brushProperty name="width" value="0.025" units="cm"/>
      <inkml:brushProperty name="height" value="0.025" units="cm"/>
    </inkml:brush>
  </inkml:definitions>
  <inkml:trace contextRef="#ctx0" brushRef="#br0">1 0 11851,'0'0'10410,"73"36"-23446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5.998"/>
    </inkml:context>
    <inkml:brush xml:id="br0">
      <inkml:brushProperty name="width" value="0.025" units="cm"/>
      <inkml:brushProperty name="height" value="0.025" units="cm"/>
    </inkml:brush>
  </inkml:definitions>
  <inkml:trace contextRef="#ctx0" brushRef="#br0">0 98 18385,'0'0'8520,"63"-6"-7046,-28-4-737,8-3-577,-5-4-128,6 1-160,1 2-929,-6 3-993,-7 3-1474,-7 6-544,-5 2-2786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6.340"/>
    </inkml:context>
    <inkml:brush xml:id="br0">
      <inkml:brushProperty name="width" value="0.025" units="cm"/>
      <inkml:brushProperty name="height" value="0.025" units="cm"/>
    </inkml:brush>
  </inkml:definitions>
  <inkml:trace contextRef="#ctx0" brushRef="#br0">0 127 14894,'0'0'8547,"10"-2"-7309,-4 1-1034,1 0 0,-1-1 0,0 0 0,0 0 0,0 0 0,0-1 0,0 0 0,0 0 0,0-1 0,-1 0 0,0 1 0,0-2 0,8-7 0,4-7 194,-11 12-367,0 0-1,1 0 0,0 1 1,0 0-1,0 0 0,1 0 1,13-7-1,-20 13-38,-1 0-1,1 0 1,-1 0-1,1 0 1,-1 1-1,1-1 1,-1 0 0,1 0-1,-1 0 1,1 1-1,-1-1 1,1 0-1,-1 1 1,0-1-1,1 0 1,-1 1 0,0-1-1,1 1 1,-1-1-1,0 0 1,0 1-1,1-1 1,-1 1 0,0-1-1,0 1 1,0-1-1,1 1 1,-1-1-1,0 1 1,0-1 0,0 1-1,0-1 1,0 1-1,0-1 1,0 1-1,0-1 1,0 1 0,0-1-1,-1 1 1,1 31 164,-1-25-135,-1 14 129,-1-1 0,-1 1 0,-1 0 0,-1-1 0,-12 28 0,9-26 88,1 0 0,1 0 0,-6 44 0,12-65-273,1 0 0,0-1 0,0 1 0,-1 0 0,1 0 0,0-1 0,0 1 0,0 0 0,0 0 0,0-1 1,0 1-1,1 0 0,-1 0 0,0-1 0,0 1 0,0 0 0,1 0 0,-1-1 0,0 1 0,1 0 0,-1-1 0,1 1 0,-1 0 0,0-1 0,1 1 0,0-1 0,-1 1 0,1-1 0,-1 1 0,1-1 0,0 1 0,-1-1 0,1 0 0,0 1 0,-1-1 0,1 0 0,0 0 0,-1 1 0,1-1 0,0 0 0,0 0 0,-1 0 0,1 0 0,0 0 0,0 0 0,-1 0 0,1 0 0,0 0 0,0 0 0,-1 0 1,1-1-1,0 1 0,0 0 0,-1 0 0,2-1 0,4-1-426,-1-1 0,0 1 0,0-1 0,1 0 0,8-7 0,6-8-4402,-1-1-1,27-33 1,-20 16-1463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6.700"/>
    </inkml:context>
    <inkml:brush xml:id="br0">
      <inkml:brushProperty name="width" value="0.025" units="cm"/>
      <inkml:brushProperty name="height" value="0.025" units="cm"/>
    </inkml:brush>
  </inkml:definitions>
  <inkml:trace contextRef="#ctx0" brushRef="#br0">18 138 2402,'6'-10'6209,"22"-43"-313,-7 7 6294,-29 64-11996,-40 105 157,44-108-317,0-1 1,1 1-1,1 0 0,0 0 0,1 0 1,1 26-1,1-39-4,-1 1 0,0-1 1,1 0-1,-1 0 0,1 0 0,0 0 0,0 0 1,-1-1-1,1 1 0,0 0 0,1 0 0,-1-1 0,0 1 1,1 0-1,-1-1 0,0 1 0,1-1 0,0 0 1,-1 1-1,1-1 0,0 0 0,0 0 0,-1 0 1,1 0-1,0-1 0,0 1 0,0 0 0,0-1 1,0 1-1,0-1 0,1 0 0,-1 0 0,0 1 0,0-2 1,0 1-1,2 0 0,4-1 162,-1 1 0,0-1 0,0-1 0,1 0 0,-1 0 0,0 0 0,0-1 0,-1 0 1,10-5-1,-2-1-28,0-1 0,-1 0 0,0-1 0,-1 0-1,0-1 1,-1-1 0,17-23 0,-23 28-101,0-1-1,0 0 1,0 0-1,-1 0 0,-1 0 1,0-1-1,0 0 0,0 1 1,-1-1-1,-1 0 1,0 0-1,0 0 0,-1 0 1,-1-12-1,1 19-95,-1 1 0,1-1 0,-1 1 0,0-1 0,1 1 0,-1-1 0,0 1 0,-1 0 0,1 0 0,0-1 0,-1 1 0,1 0 0,-1 0 0,1 0 0,-1 1 0,0-1 0,0 0 0,0 1 0,0-1 0,0 1 0,0-1 0,0 1 0,-1 0 0,1 0 0,0 0 0,-1 0 0,1 1 0,-1-1 0,1 0 0,-1 1 0,1 0 0,-1 0 0,1 0 0,-1 0 0,1 0 0,-1 0 0,0 1 0,-2 0 0,-2 0-157,-1 0 1,1 1-1,-1 0 0,1 0 0,0 1 0,0 0 0,0 0 0,0 1 0,0 0 0,1 0 0,-9 7 0,10-6-1049,1 0-1,0 0 1,0 0-1,1 0 1,-7 11 0,3 1-5216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0.853"/>
    </inkml:context>
    <inkml:brush xml:id="br0">
      <inkml:brushProperty name="width" value="0.025" units="cm"/>
      <inkml:brushProperty name="height" value="0.025" units="cm"/>
    </inkml:brush>
  </inkml:definitions>
  <inkml:trace contextRef="#ctx0" brushRef="#br0">215 78 12204,'0'0'2861,"2"-10"-42,3-1-1923,-4 7-523,1-1-1,-1 1 1,1-1-1,-1 1 1,0-1-1,-1 0 1,1 0-1,-1-5 1,0 10-309,0 0 1,0-1-1,0 1 0,0-1 0,0 1 1,0 0-1,0-1 0,0 1 1,0 0-1,0-1 0,0 1 1,-1 0-1,1-1 0,0 1 1,0 0-1,0-1 0,0 1 0,-1 0 1,1 0-1,0-1 0,0 1 1,0 0-1,-1 0 0,1-1 1,0 1-1,-1 0 0,1 0 0,0 0 1,0-1-1,-1 1 0,1 0 1,0 0-1,-1 0 0,1 0 1,0 0-1,-1 0 0,1 0 1,-1 0-1,0 0 0,-18 6 900,-15 17-662,17-6-186,1 1 1,1 0-1,0 1 0,2 1 0,0 0 0,1 0 1,1 2-1,1-1 0,1 1 0,1 1 0,1-1 0,0 2 1,2-1-1,1 0 0,1 1 0,0 30 0,3-51-103,-1-1 0,1 1 0,0 0 0,1-1 0,-1 1 0,0 0 0,1-1 0,0 1 0,-1-1 0,1 1 0,0-1 0,0 1 0,0-1 0,1 0 0,-1 1 0,1-1 0,-1 0 0,1 0 0,0 0 0,-1 0 0,1 0-1,0-1 1,0 1 0,1-1 0,-1 1 0,0-1 0,0 1 0,1-1 0,-1 0 0,1 0 0,-1-1 0,1 1 0,-1 0 0,1-1 0,0 1 0,-1-1 0,1 0 0,-1 0 0,1 0 0,3-1 0,3 0 104,-1 0 1,1-1 0,-1 0-1,0 0 1,0-1 0,0 0-1,0 0 1,-1-1 0,1 0-1,-1-1 1,11-8 0,-8 4 32,-1 0 0,0-1 1,0 0-1,13-22 1,-19 28-88,-1 1 1,0-2-1,1 1 1,-1 0-1,0 0 1,-1-1-1,1 1 1,-1-1-1,0 1 1,0-1-1,-1 0 1,1 1-1,-1-1 1,0 0-1,0 0 1,-1 1-1,0-7 1,0 9-50,-1 0 1,1 1 0,0-1-1,-1 0 1,1 1-1,-1-1 1,1 1 0,-1-1-1,0 1 1,0 0 0,0-1-1,0 1 1,0 0-1,0 1 1,0-1 0,0 0-1,0 0 1,0 1-1,0-1 1,0 1 0,-1 0-1,1 0 1,0 0 0,0 0-1,0 0 1,-1 0-1,-3 1 1,-1 0-27,0 0 1,0 0-1,1 0 0,-1 1 1,0 0-1,1 0 0,0 1 1,-7 3-1,-22 24-445,34-29 315,-1 0 1,1 0-1,0 0 1,0 1-1,0-1 0,0 1 1,0-1-1,0 1 1,0-1-1,1 1 1,-1-1-1,0 1 1,1 0-1,-1-1 1,1 1-1,0 0 0,0-1 1,-1 1-1,1 0 1,0 0-1,0-1 1,1 1-1,-1 2 1,2-3-470,0 1 0,0-1 1,0 0-1,0 0 1,0 0-1,0 0 0,0-1 1,0 1-1,0 0 1,1-1-1,-1 0 0,0 1 1,0-1-1,1 0 1,-1 0-1,0 0 0,0-1 1,0 1-1,1 0 1,3-2-1,17-6-8331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1.410"/>
    </inkml:context>
    <inkml:brush xml:id="br0">
      <inkml:brushProperty name="width" value="0.025" units="cm"/>
      <inkml:brushProperty name="height" value="0.025" units="cm"/>
    </inkml:brush>
  </inkml:definitions>
  <inkml:trace contextRef="#ctx0" brushRef="#br0">103 0 16688,'0'0'12481,"-2"9"-12049,-15 39-149,8-26-237,1 2 0,0-1 1,2 1-1,1 0 0,-2 30 1,8-53-47,-1-1 0,1 1 0,0 0 0,0 0 0,0 0 0,0-1 1,0 1-1,0 0 0,0-1 0,0 1 0,0-1 0,0 1 0,0-1 0,0 0 0,1 1 0,-1-1 1,0 0-1,0 0 0,0 0 0,1 0 0,-1 0 0,0 0 0,0 0 0,0 0 0,1 0 1,1-1-1,41-4-32,-42 5 18,11-3-64,49-3-146,-60 6 217,-1 0 0,1 0 0,0 0-1,0 0 1,-1 0 0,1 0 0,0 1-1,-1-1 1,1 1 0,0-1-1,-1 1 1,1 0 0,-1 0 0,1-1-1,-1 1 1,1 0 0,-1 0 0,1 0-1,-1 1 1,0-1 0,0 0 0,0 0-1,0 1 1,0-1 0,0 1-1,0-1 1,0 1 0,1 2 0,-1 5 38,0 1-1,0-1 1,-1 0 0,0 0 0,-1 0 0,0 0 0,0 0 0,-1 0 0,0 0-1,-1 0 1,0 0 0,0-1 0,-1 1 0,0-1 0,-8 11 0,6-9 107,0-1-1,0-1 1,0 1 0,-2-1 0,1-1 0,-1 1 0,0-1-1,0 0 1,-1-1 0,1 0 0,-2 0 0,1-1-1,-12 5 1,19-9-165,0-1-1,0 1 1,0 0-1,0 0 0,-1-1 1,1 0-1,0 1 1,0-1-1,0 0 1,-1 0-1,1 0 1,0 0-1,0 0 0,0-1 1,0 1-1,-1-1 1,1 1-1,0-1 1,0 0-1,0 0 0,0 0 1,0 0-1,0 0 1,1 0-1,-1-1 1,0 1-1,0 0 1,1-1-1,-1 0 0,1 1 1,-1-1-1,1 0 1,0 0-1,0 0 1,0 1-1,0-1 0,0 0 1,0-1-1,1 1 1,-1 0-1,0 0 1,1-2-1,-4-13-1664,2 0 0,0 1 0,1-1 0,2-26 1,0 21-2107,-1-21-4316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1.741"/>
    </inkml:context>
    <inkml:brush xml:id="br0">
      <inkml:brushProperty name="width" value="0.025" units="cm"/>
      <inkml:brushProperty name="height" value="0.025" units="cm"/>
    </inkml:brush>
  </inkml:definitions>
  <inkml:trace contextRef="#ctx0" brushRef="#br0">1 64 15759,'0'0'10314,"26"-51"-8585,-8 45-576,4 1-480,3 3-449,1 2-192,1 0 0,2 0-640,-1 5-1026,-3 2-1441,-3-5-1569,-4-2-2819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22.104"/>
    </inkml:context>
    <inkml:brush xml:id="br0">
      <inkml:brushProperty name="width" value="0.025" units="cm"/>
      <inkml:brushProperty name="height" value="0.025" units="cm"/>
    </inkml:brush>
  </inkml:definitions>
  <inkml:trace contextRef="#ctx0" brushRef="#br0">41 17 16624,'0'0'3149,"8"-2"-394,1 0-1967,8-2 827,0 1 0,34-3 0,-47 6-1425,1 0 1,-1 0-1,0 1 0,1 0 1,-1-1-1,0 1 0,0 0 1,4 2-1,-6-2-180,-1 0-1,0-1 1,1 1 0,-1 0 0,0 0-1,0 0 1,1 0 0,-1 0 0,0 0-1,0 0 1,0 1 0,0-1 0,-1 0-1,1 0 1,0 1 0,0-1-1,-1 0 1,1 1 0,-1-1 0,1 1-1,-1-1 1,1 3 0,-1 4 63,1 0 0,-1-1 0,0 1 0,-1 0 0,0 0 0,0-1 0,-1 1 0,0 0 0,0-1 1,-4 10-1,-4 2 206,0 0 1,-17 24 0,0-1 591,28-35-743,11-8-85,23-11-78,-25 9 27,3-1-150,1 1 0,-1 1-1,1 0 1,0 0-1,23 2 1,-36 0 148,1 1 0,-1-1 0,0 0 1,0 0-1,0 1 0,0-1 0,0 1 0,0-1 0,0 1 0,-1 0 0,1-1 0,0 1 1,0 0-1,0 0 0,0-1 0,-1 1 0,1 0 0,0 0 0,-1 0 0,1 0 1,-1 0-1,1 0 0,-1 0 0,0 0 0,1 0 0,-1 0 0,0 0 0,1 0 0,-1 0 1,0 0-1,0 0 0,0 1 0,0-1 0,0 0 0,0 0 0,-1 0 0,1 0 0,-1 1 1,1 2 45,0 0 0,-1 0 1,0 0-1,0-1 1,0 1-1,-1 0 0,1-1 1,-1 1-1,-3 4 1,-4 4 18,-1-1 1,0 0-1,-1-1 1,-1 0-1,1-1 0,-1 0 1,-1 0-1,0-2 1,0 1-1,0-2 1,-1 0-1,0 0 1,0-1-1,-1-1 1,1-1-1,-1 0 1,-26 2-1,40-5-123,0 0 0,-1 1 0,1-1 0,0 0 0,0 0 0,0 0 0,0 0-1,-1-1 1,1 1 0,0 0 0,0 0 0,0-1 0,0 1 0,0-1 0,0 1 0,-1-1 0,1 1 0,0-1 0,0 1 0,1-1 0,-1 0 0,0 0 0,0 0-1,0 1 1,0-1 0,1 0 0,-1 0 0,0 0 0,1 0 0,-1 0 0,1 0 0,-1-1 0,1 1 0,-1 0 0,1 0 0,0 0 0,0 0 0,0 0-1,-1-1 1,1 1 0,1-2 0,-1-1-542,1 0-1,0-1 0,1 1 0,-1 0 0,1 1 1,0-1-1,0 0 0,0 0 0,0 1 1,5-6-1,11-12-8838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34.304"/>
    </inkml:context>
    <inkml:brush xml:id="br0">
      <inkml:brushProperty name="width" value="0.025" units="cm"/>
      <inkml:brushProperty name="height" value="0.025" units="cm"/>
    </inkml:brush>
  </inkml:definitions>
  <inkml:trace contextRef="#ctx0" brushRef="#br0">203 135 4805,'-8'0'923,"0"0"-926,1-1 364,1 0 1,-1 1-1,0 0 1,0 0-1,1 1 0,-1 0 1,0 0-1,1 0 1,-1 1-1,1 0 0,-1 1 1,1-1-1,0 1 1,0 0-1,0 1 0,1-1 1,-7 6-1,4 0-318,2-1 0,-1 1 0,1 0 1,1 0-1,-1 0 0,2 1 0,-1 0 0,1 0 0,1 0 0,0 1 0,0-1 0,1 1 0,1-1 0,-1 1 0,2 0 1,-1 0-1,2-1 0,-1 1 0,1 0 0,1 0 0,0-1 0,1 1 0,4 10 0,-3-7-42,1-1-1,0 0 0,1 0 1,1-1-1,0 1 1,0-1-1,2-1 0,-1 1 1,1-2-1,1 1 1,0-1-1,0 0 0,1-1 1,1-1-1,-1 0 0,1 0 1,16 7-1,-12-9 11,0 0 1,1-1-1,0 0 0,0-2 1,0 0-1,0-1 0,1-1 0,-1 0 1,1-1-1,24-4 0,-19 0 48,0-1 0,0 0 0,-1-2 0,1-1 0,-2-1 0,1-1 0,25-15 0,-23 10 29,-1-1-1,-1 0 1,0-2-1,-1 0 1,-1-2-1,-1 0 0,-1-1 1,-1-1-1,0-1 1,-2 0-1,-1-1 1,0 0-1,16-45 1,-27 61 9,-1-1 1,1 1-1,-1-1 1,-1 0-1,0 0 1,0 0-1,-1 0 1,0 0-1,0 0 1,-1 0-1,-2-12 1,1 16-9,1 0 0,-1 0 0,0 1 0,-1-1 0,1 0 0,-1 1 0,0-1 0,0 1 1,-1 0-1,1 0 0,-1 0 0,0 1 0,0-1 0,0 1 0,0 0 0,0 0 0,-1 0 1,0 1-1,-9-5 0,-11 0 3,0 0 1,-1 1-1,1 2 0,-1 0 1,0 2-1,-1 1 1,-31 2-1,21 0-2095,-1-2 1,-58-9-1,60 1-4526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2.172"/>
    </inkml:context>
    <inkml:brush xml:id="br0">
      <inkml:brushProperty name="width" value="0.025" units="cm"/>
      <inkml:brushProperty name="height" value="0.025" units="cm"/>
    </inkml:brush>
  </inkml:definitions>
  <inkml:trace contextRef="#ctx0" brushRef="#br0">22 302 12204,'0'0'4857,"-4"9"-2743,-11 28-539,13-26 401,7-10-1237,7-9-96,12-17-45,-1-1 0,-1-1 0,-1 0 1,23-44-1,-15 27-541,-4 4 149,26-52-1,-50 122 909,-5 22-1187,-6-10 74,3-11-134,1 1-1,1-1 0,-1 35 1,10-62-4299,4-10 1080,4-10-3182,-2-4-3283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2.506"/>
    </inkml:context>
    <inkml:brush xml:id="br0">
      <inkml:brushProperty name="width" value="0.025" units="cm"/>
      <inkml:brushProperty name="height" value="0.025" units="cm"/>
    </inkml:brush>
  </inkml:definitions>
  <inkml:trace contextRef="#ctx0" brushRef="#br0">29 286 10698,'0'0'4522,"-4"8"-1132,-1-1-2469,3-5-625,0 0-1,0 1 0,0-1 0,0 1 1,1 0-1,-1-1 0,1 1 0,0 0 1,0 0-1,0 0 0,0 0 1,1 0-1,-1 4 0,15-16 2161,26-31-1944,-3-1 1,-1-2-1,34-53 1,-47 64-396,-8 7-71,-12 19 8,0 1 0,0-1 1,1 1-1,0 0 0,-1 0 0,2 0 0,-1 0 0,0 1 0,9-7 0,-14 32 352,-8 12-213,-25 60 1,22-67-187,2 1 1,1 0-1,-10 51 0,18-31-526,1-46 440,0 0 1,0-1-1,0 1 0,1-1 0,-1 1 1,0-1-1,0 1 0,0 0 1,0-1-1,1 1 0,-1-1 1,0 1-1,1-1 0,-1 1 0,0-1 1,1 1-1,-1-1 0,0 0 1,1 1-1,-1-1 0,1 1 1,-1-1-1,1 0 0,-1 1 0,1-1 1,1 0-114,-1 0 0,0-1 1,0 1-1,0 0 0,0-1 0,0 1 1,0-1-1,0 1 0,0-1 0,0 0 1,0 1-1,0-1 0,0 0 1,0 0-1,0 1 0,-1-1 0,1 0 1,1-2-1,11-14-3903,1-3-1942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5.123"/>
    </inkml:context>
    <inkml:brush xml:id="br0">
      <inkml:brushProperty name="width" value="0.025" units="cm"/>
      <inkml:brushProperty name="height" value="0.025" units="cm"/>
    </inkml:brush>
  </inkml:definitions>
  <inkml:trace contextRef="#ctx0" brushRef="#br0">110 307 15759,'0'0'1852,"-7"11"-154,0 0-1393,1 0 0,0 0-1,1 1 1,1 0 0,0 0 0,0 0 0,1 0 0,1 1-1,-2 13 1,4-18-148,0 0 0,0 0-1,1-1 1,0 1 0,0 0-1,1 0 1,0-1 0,5 14-1,-6-19-152,0-1-1,0 1 0,0 0 0,0 0 1,0-1-1,0 1 0,1-1 1,-1 1-1,1-1 0,-1 1 0,1-1 1,0 0-1,0 0 0,-1 0 0,1 0 1,0 0-1,0 0 0,0 0 0,0-1 1,0 1-1,0-1 0,0 1 0,0-1 1,0 0-1,0 0 0,0 0 0,0 0 1,0 0-1,0 0 0,0 0 0,0-1 1,0 1-1,0-1 0,0 0 1,0 0-1,0 1 0,0-1 0,3-2 1,0 0 19,-1-1 1,1 1-1,-1-1 1,1 0-1,-1 0 1,0 0-1,-1-1 1,1 1-1,-1-1 1,0 0-1,0 0 1,0 0-1,-1 0 1,0 0-1,0-1 1,3-10-1,0-3 234,-1-1-1,-1 0 1,2-30-1,-4 24-90,-2 0 0,0 0 1,-2 1-1,0-1 0,-9-25 0,9 37-130,-2 0 0,0 0 0,0 1 0,-2-1 0,1 1 0,-2 1 0,0 0 0,0 0 0,-1 0 0,-14-14 0,21 24-49,0 0 1,0 0-1,0 1 0,0-1 0,-1 1 0,1-1 0,0 1 0,-1 0 0,1 0 0,-1 0 1,1 0-1,-1 0 0,1 0 0,-1 1 0,0-1 0,1 1 0,-1 0 0,-4 0 0,5 1 1,0-1 0,0 1 0,0-1 0,0 1 0,0 0 0,0 0 0,0 0 0,1 0 0,-1 0 0,0 1 0,1-1 0,-1 0 0,1 1 0,-1-1 0,1 1 0,0-1 0,-1 1 0,1 0 0,0 0 0,0-1 0,0 1-1,1 0 1,-2 3 0,-4 12 22,1 0-1,0 0 0,1 1 0,1-1 0,1 1 0,1 0 0,0-1 0,1 1 0,3 24 0,-3-40-12,1-1 0,-1 1 0,1 0 0,-1 0 0,1 0 0,-1 0 0,1 0 0,0-1 0,0 1 0,0 0 0,0-1 0,0 1-1,0 0 1,1-1 0,-1 0 0,0 1 0,1-1 0,-1 0 0,1 0 0,0 1 0,-1-1 0,1 0 0,0-1 0,0 1 0,-1 0 0,1 0 0,0-1 0,0 1 0,0-1-1,0 0 1,0 0 0,0 1 0,0-1 0,0 0 0,0-1 0,0 1 0,0 0 0,-1 0 0,1-1 0,3 0 0,8-3 24,-1-1 1,1 1-1,-1-2 1,19-11 0,-22 12-10,2-1-42,-1 0 1,1 1-1,1 1 1,-1 0-1,14-3 1,-22 6 12,0 0 1,0 1 0,-1 0-1,1-1 1,0 1 0,0 0-1,0 0 1,-1 1-1,1-1 1,0 0 0,0 1-1,0 0 1,-1 0 0,1 0-1,0 0 1,-1 0 0,1 0-1,-1 1 1,0-1-1,1 1 1,-1-1 0,0 1-1,0 0 1,0 0 0,0 0-1,0 0 1,3 5 0,3 8-68,-1-1 1,-1 2 0,0-1-1,6 30 1,-12-44-69,1 0 0,-1 0-1,0 0 1,0 0 0,0 0 0,0-1-1,1 1 1,-1 0 0,0 0 0,1 0-1,-1-1 1,1 1 0,-1 0 0,1 0-1,-1-1 1,1 1 0,-1 0 0,1-1-1,0 1 1,-1-1 0,1 1 0,0-1-1,0 1 1,-1-1 0,2 1 0,-1-1-165,-1-1 0,1 1 0,0 0 0,-1-1 1,1 1-1,0-1 0,-1 1 0,1-1 0,-1 1 0,1-1 1,-1 1-1,1-1 0,-1 1 0,0-1 0,1 0 0,-1 1 1,0-1-1,1 0 0,-1 1 0,0-1 0,0 0 0,1 1 1,-1-1-1,0 0 0,0 0 0,0 1 0,0-1 0,0 0 1,0-1-1,2-24-11433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3.325"/>
    </inkml:context>
    <inkml:brush xml:id="br0">
      <inkml:brushProperty name="width" value="0.025" units="cm"/>
      <inkml:brushProperty name="height" value="0.025" units="cm"/>
    </inkml:brush>
  </inkml:definitions>
  <inkml:trace contextRef="#ctx0" brushRef="#br0">217 57 8488,'0'0'11846,"2"-8"-9401,2-26-529,-4 33-1853,0 1 0,1-1-1,-1 1 1,0-1-1,0 1 1,0-1 0,0 1-1,-1-1 1,1 1-1,0-1 1,0 1 0,0-1-1,0 1 1,0-1 0,-1 1-1,1-1 1,0 1-1,0-1 1,-1 1 0,1-1-1,0 1 1,-1 0-1,1-1 1,0 1 0,-1 0-1,1-1 1,-1 1-1,1 0 1,0 0 0,-1-1-1,1 1 1,-1 0 0,1 0-1,-1 0 1,1-1-1,-1 1 1,1 0 0,-1 0-1,1 0 1,-1 0-1,1 0 1,-1 0 0,1 0-1,-1 0 1,1 0-1,-1 0 1,0 1 0,-23 6 108,14 0-172,-1 1 0,2 0 0,-1 0-1,1 1 1,0 1 0,1-1 0,0 1 0,0 1 0,1-1 0,1 1 0,0 1 0,0-1 0,1 1 0,-6 23 0,10-35-1,1 0 1,0 0 0,0 0 0,0 1 0,0-1-1,0 0 1,0 0 0,0 0 0,0 0-1,0 1 1,0-1 0,0 0 0,0 0-1,0 0 1,0 0 0,0 1 0,1-1 0,-1 0-1,0 0 1,0 0 0,0 0 0,0 1-1,0-1 1,0 0 0,0 0 0,0 0-1,1 0 1,-1 0 0,0 0 0,0 0 0,0 1-1,0-1 1,0 0 0,1 0 0,-1 0-1,0 0 1,0 0 0,0 0 0,0 0-1,1 0 1,-1 0 0,0 0 0,0 0 0,0 0-1,0 0 1,1 0 0,-1 0 0,0 0-1,0 0 1,13-5 37,8-11 86,13-32-16,-30 40-185,0 1 1,0 0 0,1 0-1,0 0 1,1 0-1,7-6 1,-11 17-32,0 1 1,-1-1-1,0 1 1,0-1 0,0 1-1,-1 0 1,1 5-1,6 71 89,4 81 2514,-11-160-2460,0 0 0,0 0-1,0 0 1,-1 0 0,1 0 0,-1 0 0,1 0-1,-1 0 1,0 0 0,0 0 0,0 0 0,0 0 0,0 0-1,0 0 1,-1-1 0,1 1 0,-1-1 0,1 1 0,-1-1-1,-1 2 1,-2 0 106,1 0-1,-1-1 0,1 0 1,-1 0-1,0 0 1,1-1-1,-1 1 1,-7 0-1,1 0 78,0-1 0,0-1 0,-1 1 0,1-2-1,0 0 1,0 0 0,-15-4 0,20 4-209,-16-10-67,72 6-4921,2-5-3037,-24 1 1211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3.731"/>
    </inkml:context>
    <inkml:brush xml:id="br0">
      <inkml:brushProperty name="width" value="0.025" units="cm"/>
      <inkml:brushProperty name="height" value="0.025" units="cm"/>
    </inkml:brush>
  </inkml:definitions>
  <inkml:trace contextRef="#ctx0" brushRef="#br0">18 1 8264,'0'0'18321,"-5"65"-17232,-1-38-576,4-1-385,-1-1-96,1-6 0,2-5-32,0-6-737,7-7-7238,-1-14 1152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4.093"/>
    </inkml:context>
    <inkml:brush xml:id="br0">
      <inkml:brushProperty name="width" value="0.025" units="cm"/>
      <inkml:brushProperty name="height" value="0.025" units="cm"/>
    </inkml:brush>
  </inkml:definitions>
  <inkml:trace contextRef="#ctx0" brushRef="#br0">198 72 15855,'0'0'2306,"1"-8"-672,3-47 816,-4 55-2372,0-1 0,0 1 0,-1-1 0,1 1 0,0-1 0,-1 1 0,1-1 0,0 1 0,-1-1 0,1 1 0,-1 0 0,1-1 0,0 1 0,-1 0 0,1-1 0,-1 1 0,1 0 0,-1-1 0,1 1 0,-1 0 0,0 0 0,1 0 0,-1 0 1,1 0-1,-1-1 0,1 1 0,-1 0 0,0 0 0,1 0 0,-1 0 0,1 1 0,-1-1 0,1 0 0,-1 0 0,0 0 0,1 0 0,-1 0 0,1 1 0,-1-1 0,0 1 0,-25 9 487,17-4-423,1 1 1,0 0 0,0 1 0,1 0 0,0 0 0,0 0 0,1 1 0,0 0 0,1 0-1,0 1 1,0-1 0,1 1 0,0 0 0,1 0 0,0 1 0,-2 15 0,5-26-141,0 0 1,0 1 0,0-1 0,0 1 0,0-1 0,0 0 0,0 1 0,0-1-1,0 0 1,0 1 0,0-1 0,1 0 0,-1 1 0,0-1 0,0 0 0,0 1-1,1-1 1,-1 0 0,0 1 0,0-1 0,1 0 0,-1 0 0,0 1 0,1-1-1,-1 0 1,0 0 0,0 0 0,1 1 0,-1-1 0,1 0 0,-1 0 0,0 0 0,1 0-1,-1 0 1,0 0 0,1 0 0,18-3 135,15-17 93,-24 10-250,-1 0 0,-1 0 1,0-1-1,-1 0 0,0-1 1,0 0-1,-1 0 0,-1 0 1,6-17-1,-11 27-168,-4 46-438,-1-12 617,-1-5 96,2 1 1,1-1 0,1 1-1,1 0 1,4 35 0,-2-59-31,1 1 1,0-1 0,0 1 0,0-1-1,0 0 1,1 0 0,3 5 0,14 28 911,-20-35-914,0-1-1,0 0 0,1 1 0,-1-1 0,0 1 0,-1-1 0,1 1 0,0-1 0,0 0 1,-1 1-1,1-1 0,-1 1 0,1-1 0,-1 0 0,1 1 0,-1-1 0,0 0 1,0 0-1,1 0 0,-1 0 0,0 1 0,0-1 0,0 0 0,-1 0 0,1-1 0,0 1 1,-1 1-1,-5 2 60,0-1 1,-1 0-1,1 0 1,-1 0-1,1-1 1,-1 0-1,0 0 0,0-1 1,0 0-1,0-1 1,-11 0-1,15 0-118,-1 0 0,1 0 0,-1 0-1,1 0 1,0-1 0,-1 0-1,1 0 1,0 0 0,0 0-1,0-1 1,0 0 0,0 0 0,0 0-1,0 0 1,1 0 0,-1-1-1,1 0 1,-1 0 0,1 0 0,0 0-1,-5-7 1,7 10-90,1-1-1,0 0 1,-1 0 0,1 0 0,0 0-1,-1 0 1,1 1 0,0-1 0,0 0-1,0 0 1,0 0 0,0 0 0,0 0-1,0 0 1,0 0 0,0 0 0,1 0-1,-1 1 1,0-1 0,0 0 0,1 0-1,-1 0 1,1 0 0,-1 1 0,1-1-1,-1 0 1,1 0 0,-1 1-1,1-1 1,0 0 0,-1 1 0,1-1-1,1 0 1,32-15-5457,-18 10 2105,8-4-3703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24.679"/>
    </inkml:context>
    <inkml:brush xml:id="br0">
      <inkml:brushProperty name="width" value="0.025" units="cm"/>
      <inkml:brushProperty name="height" value="0.025" units="cm"/>
    </inkml:brush>
  </inkml:definitions>
  <inkml:trace contextRef="#ctx0" brushRef="#br0">159 36 17328,'0'0'9871,"-9"-7"-9161,-28-17-294,35 23-394,0 0 0,0 0 0,0 1-1,0-1 1,0 1 0,0 0-1,0 0 1,0-1 0,0 1-1,0 0 1,0 1 0,0-1-1,0 0 1,0 1 0,0-1-1,0 1 1,0-1 0,0 1 0,0 0-1,0 0 1,0 0 0,0 0-1,1 0 1,-1 0 0,0 1-1,1-1 1,-1 1 0,-1 2-1,-3 2 16,1 0 0,0 0-1,1 0 1,0 1 0,-6 10-1,9-16-25,0 1-1,0 0 0,0 0 0,1 0 1,-1 0-1,0 0 0,1 0 1,0 0-1,-1 0 0,1 0 1,0 0-1,0 0 0,0 0 0,0 0 1,0 0-1,1 0 0,-1 0 1,1 3-1,0-3-1,0-1 0,0 0 0,0 0 0,0 0 0,0 0-1,0 0 1,0 0 0,0 0 0,0 0 0,1 0 0,-1 0 0,0 0 0,0-1 0,1 1 0,-1-1 0,1 1 0,-1-1 0,1 1-1,1-1 1,2 1-9,1-1-1,-1 1 0,0-2 0,0 1 0,0 0 1,0-1-1,0 0 0,0 0 0,0-1 0,0 1 1,0-1-1,-1 0 0,8-4 0,-5 2-49,-1 0-1,0-1 0,0 0 0,-1 0 1,1 0-1,-1 0 0,0-1 1,-1 0-1,1 0 0,-1 0 0,3-7 1,-7 13 48,-6 17 44,0 0 0,1 1-1,0 0 1,-2 23 0,7-37-25,-1-1 1,1 1-1,0-1 1,0 1-1,0 0 1,0-1-1,1 1 1,0-1-1,-1 1 1,1 0-1,1-1 0,-1 0 1,0 1-1,1-1 1,0 0-1,-1 0 1,1 0-1,1 0 1,-1 0-1,0 0 1,1 0-1,-1-1 1,1 1-1,0-1 1,0 0-1,0 0 1,0 0-1,0 0 1,4 1-1,-5-2 12,0-1 0,0 1 1,0 0-1,0 0 0,0 0 0,0 0 0,0 0 1,-1 0-1,1 0 0,0 0 0,-1 1 0,1-1 0,0 1 1,-1-1-1,0 1 0,1 0 0,-1-1 0,0 1 1,0 0-1,0 0 0,0 0 0,0 0 0,-1 0 1,1 0-1,-1 0 0,1 0 0,-1 0 0,0 0 0,1 0 1,-1 0-1,0 1 0,-1-1 0,1 0 0,0 0 1,0 0-1,-1 0 0,-1 4 0,0-1 119,-1 1 1,0-1-1,0 0 0,0 0 1,-1-1-1,0 1 1,0-1-1,0 1 0,0-1 1,-1 0-1,1-1 0,-10 6 1,3-4-139,0 0 0,1-1 0,-2 0 0,1-1 0,0 0 0,-1-1 0,-12 1 0,19-3-12,-1 1 0,1-1 0,0-1 0,0 1 0,0-1 0,0 0 0,0 0 0,-8-3-1,11 4 1,1-1 0,-1 0 0,0 0 0,1 0-1,-1 0 1,0 0 0,1-1 0,-1 1-1,1 0 1,0-1 0,-1 1 0,1-1 0,0 1-1,0-1 1,0 0 0,0 0 0,0 1-1,0-1 1,1 0 0,-1 0 0,1 0-1,-1-2 1,1 3-113,-1-1-1,1 0 0,0 1 0,0-1 1,0 1-1,1-1 0,-1 0 1,0 1-1,0-1 0,1 1 1,-1-1-1,1 1 0,0-1 1,-1 1-1,1-1 0,0 1 0,0 0 1,1-2-1,23-19-6239,-15 14 2224,8-9-9199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0.357"/>
    </inkml:context>
    <inkml:brush xml:id="br0">
      <inkml:brushProperty name="width" value="0.025" units="cm"/>
      <inkml:brushProperty name="height" value="0.025" units="cm"/>
    </inkml:brush>
  </inkml:definitions>
  <inkml:trace contextRef="#ctx0" brushRef="#br0">0 389 13357,'0'0'8125,"11"-13"-6689,281-362 2306,-292 375-3717,0 0 1,0 0-1,0 0 0,0 0 1,0 0-1,0 1 0,0-1 1,0 0-1,0 0 0,0 0 1,0 0-1,0 0 0,0 0 1,0 0-1,0 0 0,0 0 1,0 1-1,0-1 0,0 0 1,1 0-1,-1 0 0,0 0 1,0 0-1,0 0 0,0 0 1,0 0-1,0 0 0,0 0 0,0 0 1,0 0-1,0 0 0,1 1 1,-1-1-1,0 0 0,0 0 1,0 0-1,0 0 0,0 0 1,0 0-1,0 0 0,0 0 1,0 0-1,1 0 0,-1 0 1,0 0-1,0 0 0,0 0 1,0 0-1,0 0 0,0-1 1,0 1-1,0 0 0,1 0 1,-1 0-1,0 0 0,0 0 1,0 0-1,-2 19 178,-9 23-343,-8 11 182,8-26-65,1 1 0,1 1 0,2-1 0,0 1 0,-4 59 0,11-87-85,0-1 0,0 1 0,0-1 0,0 1 1,0-1-1,0 0 0,0 1 0,0-1 0,0 1 0,0-1 0,0 1 0,0-1 0,0 0 1,0 1-1,0-1 0,0 1 0,1-1 0,-1 0 0,0 1 0,0-1 0,0 0 1,1 1-1,-1-1 0,0 0 0,1 1 0,-1-1 0,0 0 0,1 1 0,-1-1 1,0 0-1,1 0 0,-1 0 0,0 1 0,1-1 0,-1 0 0,1 0 0,-1 0 0,0 0 1,1 0-1,-1 0 0,1 0 0,-1 0 0,1 0 0,19-12-9078,-3-7-2863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0.735"/>
    </inkml:context>
    <inkml:brush xml:id="br0">
      <inkml:brushProperty name="width" value="0.025" units="cm"/>
      <inkml:brushProperty name="height" value="0.025" units="cm"/>
    </inkml:brush>
  </inkml:definitions>
  <inkml:trace contextRef="#ctx0" brushRef="#br0">108 1 13389,'0'0'10714,"-8"3"-10437,2 1-270,0 0 0,1 1 0,-1-1 0,1 1 0,0 0 0,0 0 0,1 1 0,-1-1 0,1 1-1,0 0 1,1 1 0,-1-1 0,1 0 0,1 1 0,-1 0 0,-2 10 0,4-13-11,-4 12 111,0 0-1,1 0 1,1 0-1,0 1 1,1 0 0,1-1-1,1 1 1,1 18-1,-1-33-67,1 0-1,-1-1 0,0 1 1,1-1-1,-1 1 0,1-1 0,0 1 1,0-1-1,-1 0 0,1 1 1,0-1-1,0 0 0,0 0 0,0 1 1,0-1-1,1 0 0,-1 0 1,0 0-1,1 0 0,-1 0 0,0-1 1,1 1-1,-1 0 0,1-1 1,-1 1-1,1-1 0,-1 1 0,1-1 1,-1 0-1,1 0 0,0 0 1,-1 1-1,1-1 0,-1-1 0,1 1 1,0 0-1,1-1 0,2 0 120,0 0 0,0 0 0,0-1 0,0 0 0,-1 0 0,1 0 0,-1 0 0,1-1 0,-1 1 0,7-7 0,-2 1 26,-1 0-1,0 0 1,-1-1 0,0 0 0,-1 0-1,1-1 1,-2 0 0,1 0 0,-1 0-1,-1-1 1,0 0 0,-1 1 0,0-1-1,0-1 1,-1 1 0,-1 0 0,1 0-1,-2-15 1,0 24-170,-1 0 1,1 0-1,-1 0 0,0 0 0,0 0 0,0 0 1,0 0-1,0 1 0,0-1 0,0 0 1,-1 0-1,1 1 0,-1-1 0,1 1 1,-1-1-1,1 1 0,-1 0 0,0 0 0,0 0 1,0 0-1,0 0 0,1 0 0,-1 0 1,-1 0-1,1 1 0,0-1 0,0 1 1,0 0-1,0-1 0,-4 1 0,4 0-117,0 0-1,0 0 0,1 0 0,-1 1 1,0-1-1,0 1 0,0-1 1,0 1-1,1-1 0,-1 1 1,0 0-1,1 0 0,-1 0 1,0 0-1,-1 1 0,2-1-192,0 0 0,0 1 1,0-1-1,0 0 0,0 0 0,1 1 0,-1-1 0,0 0 0,1 1 1,-1-1-1,1 1 0,-1-1 0,1 1 0,0-1 0,0 1 0,0-1 1,-1 1-1,1-1 0,1 1 0,-1 3 0,0-5 6,1 0 0,-1 1 0,0-1 0,1 1 0,-1-1 0,0 0 0,1 1-1,-1-1 1,0 0 0,1 1 0,-1-1 0,1 0 0,-1 0 0,1 1 0,-1-1 0,1 0 0,-1 0 0,1 0 0,-1 0 0,1 1-1,-1-1 1,1 0 0,-1 0 0,1 0 0,-1 0 0,1 0 0,-1 0 0,1 0 0,-1-1 0,1 1 0,0 0 0,2 0-1954,13 0-9302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1.084"/>
    </inkml:context>
    <inkml:brush xml:id="br0">
      <inkml:brushProperty name="width" value="0.025" units="cm"/>
      <inkml:brushProperty name="height" value="0.025" units="cm"/>
    </inkml:brush>
  </inkml:definitions>
  <inkml:trace contextRef="#ctx0" brushRef="#br0">79 1 8200,'0'0'20462,"-2"10"-20051,-6 18-93,-1 0 0,-15 32 0,-3 8 506,25-65-808,1 0 0,0 0 1,0 0-1,0 0 1,0 1-1,1-1 0,-1 0 1,1 0-1,0 1 1,0-1-1,0 0 0,0 1 1,1 2-1,0-4-17,0-1 0,0 0 0,0 1 0,0-1 0,0 0 0,1 0 0,-1 0 0,0 0 0,1 0 0,-1 0 0,1 0 0,-1-1 0,1 1 0,-1 0 0,1-1 0,-1 1 0,1-1 0,0 0 0,-1 1 0,1-1 0,0 0 0,-1 0 0,1 0 0,-1 0 0,1 0 0,3-1 0,-1 0-133,1 1-1,0-1 0,-1 0 1,1 0-1,0 0 0,-1-1 1,0 0-1,1 0 0,-1 0 1,7-4-1,20-21-6445,-17 13 148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1.428"/>
    </inkml:context>
    <inkml:brush xml:id="br0">
      <inkml:brushProperty name="width" value="0.025" units="cm"/>
      <inkml:brushProperty name="height" value="0.025" units="cm"/>
    </inkml:brush>
  </inkml:definitions>
  <inkml:trace contextRef="#ctx0" brushRef="#br0">93 0 16944,'0'0'8002,"-7"11"-6603,-4 5-1146,2 1 1,0 1 0,1-1-1,1 1 1,-8 28-1,6-18-377,-7 30 314,16-55-478,-1 0-1,1 0 1,0 0-1,0-1 1,0 1-1,0 0 1,1 0 0,-1 0-1,2 4 1,9-8-8462,-1-8-694</inkml:trace>
  <inkml:trace contextRef="#ctx0" brushRef="#br0" timeOffset="1">113 168 19442,'0'0'6631,"-11"52"-5767,7-31-703,-5-1-97,4-1-289,0-5-1184,5-3-769,0-6-416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1.759"/>
    </inkml:context>
    <inkml:brush xml:id="br0">
      <inkml:brushProperty name="width" value="0.025" units="cm"/>
      <inkml:brushProperty name="height" value="0.025" units="cm"/>
    </inkml:brush>
  </inkml:definitions>
  <inkml:trace contextRef="#ctx0" brushRef="#br0">167 20 12684,'0'0'10111,"-8"-3"-8985,6 2-1096,0 0-1,0 0 0,0 1 0,-1-1 0,1 0 1,0 1-1,0 0 0,0-1 0,-1 1 0,1 0 1,0 0-1,0 0 0,-1 1 0,1-1 0,0 1 1,0-1-1,0 1 0,-3 1 0,1 0-4,-1 1 1,1 1-1,0-1 0,0 0 0,1 1 0,-1 0 0,1 0 0,0 0 0,-4 7 0,-7 9 181,0 2-1,-12 28 0,22-43-95,1 1 1,1 0-1,-1-1 0,1 1 0,0 0 0,1 0 0,0 1 1,0-1-1,0 0 0,1 0 0,1 8 0,0-14-92,-1-1-1,1 0 0,-1 0 0,1 0 1,0 0-1,-1 0 0,1 0 1,0 0-1,-1-1 0,1 1 1,0 0-1,0 0 0,0 0 1,0-1-1,0 1 0,0 0 1,0-1-1,0 1 0,0-1 1,0 0-1,0 1 0,0-1 0,0 0 1,1 1-1,-1-1 0,0 0 1,0 0-1,0 0 0,0 0 1,1 0-1,-1 0 0,0 0 1,0-1-1,2 1 0,2-1 71,0 0 0,0 0 0,0 0 0,0-1 1,-1 1-1,10-6 0,-4 0-23,0-1 0,-1-1 1,0 1-1,0-2 0,-1 1 1,0-1-1,-1 0 0,0-1 1,0 0-1,-1 0 0,-1 0 1,0-1-1,0 1 0,-1-1 1,-1 0-1,0-1 0,-1 1 1,0 0-1,-1-1 0,0-14 1,-1 26-90,0 1 1,0-1 0,0 0-1,0 1 1,0-1-1,0 1 1,0-1 0,0 0-1,0 1 1,0-1-1,-1 0 1,1 1 0,0-1-1,-1 1 1,1-1-1,0 0 1,-1 1 0,1-1-1,0 1 1,-1-1 0,1 1-1,-1 0 1,1-1-1,-1 1 1,1-1 0,-1 1-1,0 0 1,1-1-1,-1 1 1,1 0 0,-1 0-1,0-1 1,1 1-1,-1 0 1,0 0 0,1 0-1,-1 0 1,0 0 0,1 0-1,-1 0 1,0 0-1,1 0 1,-1 0 0,0 0-1,1 1 1,-1-1-1,1 0 1,-1 0 0,0 1-1,1-1 1,-1 0 0,1 1-1,-1-1 1,1 0-1,-1 1 1,1-1 0,-1 1-1,0 0 1,-3 1-509,1 1-1,-1 0 1,0 0 0,1 0 0,0 0 0,0 0 0,-4 5-1,-1 10-3337,5-1-2045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2.233"/>
    </inkml:context>
    <inkml:brush xml:id="br0">
      <inkml:brushProperty name="width" value="0.025" units="cm"/>
      <inkml:brushProperty name="height" value="0.025" units="cm"/>
    </inkml:brush>
  </inkml:definitions>
  <inkml:trace contextRef="#ctx0" brushRef="#br0">101 27 18065,'0'0'4655,"-9"9"-3582,3-3-915,-8 8 288,1 0 0,-17 24 0,27-34-421,1 0-1,-1-1 1,1 1 0,0 0-1,0 0 1,0 0 0,0 0-1,1 1 1,0-1 0,0 0-1,0 1 1,0-1 0,1 1-1,-1-1 1,1 1 0,0-1-1,1 1 1,1 7 0,-1-11-24,0 1 0,0-1-1,0 0 1,1 0 0,-1 1 0,0-1 0,1 0 0,-1 0 0,1 0 0,-1-1 0,1 1 0,0 0-1,-1-1 1,1 1 0,0 0 0,-1-1 0,1 0 0,0 1 0,0-1 0,0 0 0,2 0 0,49 0-52,-39-1-196,5 0-279,43 1-513,-61 0 1029,1 0 0,-1 0-1,1 0 1,-1 1 0,1-1-1,-1 0 1,1 1 0,-1-1-1,0 1 1,1-1 0,-1 1-1,0-1 1,1 1 0,-1 0-1,0 0 1,0 0 0,1 0-1,-1 0 1,0 0 0,0 0-1,0 0 1,0 0 0,-1 0 0,1 1-1,0-1 1,0 0 0,-1 1-1,1-1 1,-1 0 0,1 1-1,0 1 1,-2 4 154,0 0 0,0 0 1,-1 0-1,1-1 0,-2 1 0,1-1 1,-1 1-1,0-1 0,0 0 0,0 0 1,-1 0-1,0 0 0,0-1 0,-1 1 1,1-1-1,-8 6 0,-1 1 419,0-1 0,0 0 0,-1-1 0,0 0 0,-27 13-1,39-22-514,0 0-1,0 0 0,0 0 1,0 0-1,0 0 0,0-1 1,0 1-1,0 0 0,-1-1 1,1 0-1,0 0 0,0 1 1,-1-1-1,1-1 0,0 1 1,0 0-1,-1 0 0,1-1 1,0 1-1,-4-3 0,5 2-54,0 0-1,-1 0 1,1-1 0,0 1-1,0 0 1,0-1-1,0 1 1,0-1 0,0 1-1,1-1 1,-1 0-1,1 1 1,-1-1 0,1 0-1,-1 1 1,1-1-1,0 0 1,0 1 0,0-1-1,0-3 1,0-2-72,1 0 0,0 0 1,0 0-1,1 0 0,0 0 0,0 0 1,1 0-1,-1 1 0,2-1 0,-1 1 0,8-11 1,62-60-140,-52 57 360,-1 0-1,-1-2 1,-1 0 0,25-41 0,-41 61-61,-1-1 1,1 1 0,-1-1-1,0 0 1,1 1-1,-1-1 1,-1 0 0,1 0-1,0 0 1,-1 0-1,1 0 1,-1 0-1,0 0 1,0 0 0,0 0-1,-1 0 1,0-5-1,0 6-51,-1 1-1,1-1 1,0 0 0,-1 1-1,1-1 1,-1 1-1,0-1 1,1 1-1,-1 0 1,0 0-1,0 0 1,0 0 0,0 0-1,0 0 1,0 0-1,0 1 1,0-1-1,0 1 1,0-1-1,0 1 1,0 0-1,0 0 1,0 0 0,-1 0-1,-2 0 1,-12 0 65,-1 1 1,1 1 0,-23 4-1,-4 12-1045,41-16 477,0 0 0,0 0 0,1 0 0,-1 1 0,0-1 0,1 1 0,0-1 0,-1 1 0,1 0 0,-3 5 0,5-1-6029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6.161"/>
    </inkml:context>
    <inkml:brush xml:id="br0">
      <inkml:brushProperty name="width" value="0.025" units="cm"/>
      <inkml:brushProperty name="height" value="0.025" units="cm"/>
    </inkml:brush>
  </inkml:definitions>
  <inkml:trace contextRef="#ctx0" brushRef="#br0">11 637 14798,'0'0'8659,"9"3"-7832,34 6-181,-41-8-601,0-1 0,1 0 0,-1 0 0,0 0 0,1 0 0,-1 0 0,0 0 0,0-1 0,1 1 0,-1-1 0,0 0 0,0 1 0,0-1 0,1 0 0,-1 0 0,0-1 0,0 1 0,-1 0-1,1 0 1,0-1 0,0 0 0,-1 1 0,1-1 0,-1 0 0,1 1 0,-1-1 0,0 0 0,0 0 0,2-4 0,-1 2 2,0 0-1,-1-1 1,1 1-1,-1-1 1,0 1-1,0 0 1,-1-1-1,1 1 1,-1-1-1,0 0 1,0 1 0,-2-9-1,1 11-36,1 1 0,-1 0 0,1 0 0,-1 0 0,0 0 0,0 0 0,1 0 0,-1 0 0,0 0-1,0 0 1,0 0 0,0 0 0,0 0 0,0 1 0,0-1 0,0 0 0,-1 1 0,1-1 0,0 1 0,0-1 0,0 1 0,-1 0 0,1-1 0,0 1 0,0 0 0,-1 0-1,1 0 1,0 0 0,-1 0 0,1 0 0,0 0 0,0 1 0,-1-1 0,1 0 0,0 1 0,0-1 0,-1 1 0,-1 0 0,-1 1-32,0-1-1,-1 1 1,1 0 0,0 0 0,0 1-1,0-1 1,0 1 0,1 0 0,-7 5 0,5 2 1,-1 1 1,1-1-1,0 1 0,1 0 1,1 0-1,-1 0 1,2 1-1,-1-1 1,2 1-1,0-1 1,0 1-1,2 18 1,-2-29 16,1 0-1,0 1 1,0-1 0,0 1 0,0-1 0,0 0 0,1 1 0,-1-1-1,0 1 1,1-1 0,-1 0 0,1 1 0,-1-1 0,1 0 0,-1 1-1,1-1 1,0 0 0,0 0 0,0 0 0,0 0 0,0 0 0,0 0-1,0 0 1,0 0 0,0 0 0,0 0 0,0 0 0,1-1 0,-1 1-1,0-1 1,1 1 0,-1-1 0,0 1 0,1-1 0,-1 0 0,0 1-1,1-1 1,-1 0 0,3 0 0,0-1 4,0 1 0,-1-1 0,1 1 0,0-1 0,-1-1 0,1 1 0,-1 0 0,1-1 0,-1 0 0,0 0 0,1 0 0,-1 0 0,0 0 0,3-4 0,12-14 51,-1-2 0,0 0 0,-2-1 0,-1-1 0,0 0 0,-2 0 0,-1-2 0,-1 1 0,-1-2 0,-1 1 0,-2-1 0,0 0 0,-2 0 0,-1-1 0,-1 1 0,-2-1 0,-4-45 0,3 63-25,0 0 1,-1 0-1,0 0 0,-1 0 0,-4-10 0,6 18-23,0-1 1,0 1-1,0-1 1,-1 1 0,1 0-1,0 0 1,-1 0-1,0 0 1,1 0-1,-1 0 1,0 0 0,0 0-1,0 1 1,0-1-1,0 1 1,0-1-1,-1 1 1,1 0 0,0 0-1,-1 0 1,1 0-1,-1 0 1,1 1-1,-5-2 1,4 3-13,1-1 1,0 1-1,0-1 0,-1 1 0,1 0 1,0 0-1,0 0 0,0 0 1,0 0-1,0 0 0,1 1 0,-1-1 1,0 1-1,0-1 0,1 1 1,-1 0-1,1-1 0,0 1 0,-1 0 1,1 0-1,0 0 0,0 0 1,0 0-1,0 0 0,0 4 0,-17 60-64,17-62 69,-3 12-3,2 0 1,0 0 0,0 1 0,1-1-1,2 0 1,-1 1 0,2-1 0,0 1-1,1-1 1,0 0 0,2 0-1,0-1 1,0 1 0,2-1 0,0 0-1,0-1 1,1 0 0,1 0 0,1 0-1,0-1 1,0-1 0,14 13 0,-22-23 10,6 6-12,0-1 1,0 1-1,1-1 0,0-1 1,11 6-1,-19-11 8,1 0-1,0 0 1,-1 0-1,1 0 0,0-1 1,0 1-1,0-1 1,-1 1-1,1-1 0,0 0 1,0 0-1,0 0 1,0 0-1,0 0 0,0 0 1,-1 0-1,1-1 0,0 1 1,0-1-1,0 1 1,0-1-1,-1 0 0,1 0 1,0 0-1,-1 0 1,1 0-1,-1 0 0,1 0 1,-1 0-1,0-1 1,1 1-1,-1 0 0,0-1 1,0 1-1,0-1 1,0 0-1,2-2 0,3-10 46,0 1 0,0-2-1,-1 1 1,-1 0-1,0-1 1,-1 0-1,1-25 1,-2-113 203,-3 89-239,1 38-451,0 0 0,-2 0-1,-1 0 1,-2 1-1,0-1 1,-2 1-1,-18-48 1,25 72 437,-1 0-1,1-1 1,-1 1 0,0 0 0,0 0-1,1 0 1,-1 0 0,0-1 0,0 1-1,0 0 1,0 0 0,0 1-1,0-1 1,-1 0 0,1 0 0,0 0-1,0 1 1,-3-2 0,4 3 4,-1-1-1,0 0 1,1 0 0,-1 0 0,0 1 0,1-1-1,-1 0 1,1 1 0,-1-1 0,0 1 0,1-1 0,-1 1-1,1-1 1,-1 1 0,1-1 0,0 1 0,-1-1-1,1 1 1,-1-1 0,1 1 0,0 0 0,0-1-1,-1 1 1,1 0 0,0-1 0,0 1 0,0 0 0,0-1-1,0 1 1,0 0 0,0 0 0,0-1 0,0 1-1,0 0 1,0-1 0,0 2 0,-1 26 278,1-1 0,2 1 0,0-1 0,2 0 1,1 0-1,1 0 0,1-1 0,1 1 0,2-2 0,0 1 1,27 44-1,-28-53-302,2 0 1,0-1 0,0 0-1,2-1 1,0 0 0,0-1-1,1 0 1,30 21 0,-43-35 12,-1 0-1,0 0 1,0 1 0,0-1 0,0 0-1,0 0 1,0 0 0,0 0 0,0 0-1,1 1 1,-1-1 0,0 0 0,0 0-1,0 0 1,0 0 0,1 0 0,-1 0-1,0 0 1,0 0 0,0 1 0,0-1 0,1 0-1,-1 0 1,0 0 0,0 0 0,0 0-1,1 0 1,-1 0 0,0 0 0,0 0-1,0 0 1,1 0 0,-1 0 0,0-1-1,0 1 1,0 0 0,0 0 0,1 0-1,-1 0 1,0 0 0,0 0 0,0 0-1,0 0 1,1 0 0,-1-1 0,0 1-1,0 0 1,0 0 0,0 0 0,0 0 0,0-1-1,0 1 1,1 0 0,-1 0 0,0 0-1,-5-15-106,-17-18-53,-4 7-446,-1 2 1,-1 0-1,-1 2 1,-1 1 0,-43-23-1,47 36 1291,24 8-236,5 0-223,11 3-128,0-1 0,0 0 0,0-1 0,0-1 0,0-1 0,0 0 0,0 0 0,0-1 1,0-1-1,0-1 0,17-6 0,-6 1-108,0-1 0,-1-2 0,0 0 1,-1-2-1,25-18 0,-44 28 16,0 1 0,-1-1 0,1 0 0,-1 0 0,0 0 1,0-1-1,0 1 0,0-1 0,-1 1 0,0-1 0,0 0 0,0 0 0,-1 0 0,2-7 0,-3 10 6,0 1 0,0-1 0,0 0 0,0 1 0,0-1 0,0 0 0,0 1 0,0-1 0,-1 1 0,1-1 0,0 0 0,-1 1 0,0-1-1,1 1 1,-1-1 0,0 1 0,0 0 0,0-1 0,-1-1 0,0 2-4,0 0 0,0 0-1,0 0 1,0 0 0,0 0 0,0 0-1,0 0 1,0 1 0,0-1 0,0 1-1,0-1 1,0 1 0,-1 0 0,1 0-1,0 0 1,0 0 0,0 0 0,-4 1-1,2 1 17,0-1 0,0 0-1,0 1 1,0 0 0,1 0-1,-1 0 1,1 0 0,-1 1-1,1-1 1,0 1 0,0 0-1,0 0 1,0 0 0,1 0-1,-1 1 1,1-1-1,0 1 1,0-1 0,-3 9-1,0-2 82,1 1 0,0 0-1,0 0 1,1 0-1,1 1 1,-2 11-1,4-19-25,-1 0 0,1 0 0,0 0 0,0 1 0,0-1-1,1 0 1,0 0 0,-1-1 0,1 1 0,0 0 0,1 0 0,-1 0-1,1 0 1,0-1 0,3 7 0,-2-8-40,0 0 1,-1 1-1,1-1 1,0 0-1,0-1 1,0 1-1,0 0 0,0-1 1,1 0-1,-1 1 1,0-1-1,1-1 1,-1 1-1,1 0 0,-1-1 1,1 0-1,-1 0 1,6 0-1,2-1-7,-1 0 1,1-1-1,0 0 1,-1 0-1,1-1 1,-1-1-1,0 1 1,0-2-1,18-10 1,-17 8-1094,-1 0 1,0 0 0,0-1-1,15-17 1,-5 0-7053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2.586"/>
    </inkml:context>
    <inkml:brush xml:id="br0">
      <inkml:brushProperty name="width" value="0.025" units="cm"/>
      <inkml:brushProperty name="height" value="0.025" units="cm"/>
    </inkml:brush>
  </inkml:definitions>
  <inkml:trace contextRef="#ctx0" brushRef="#br0">1 1 16560,'0'0'12572,"2"8"-12391,2 8 292,-2-1 0,0 1 0,0 0 0,-2 18 0,0-32-487,0-1-1,0 1 1,0-1 0,0 0 0,0 1-1,0-1 1,0 1 0,1-1 0,-1 0-1,1 1 1,-1-1 0,1 0 0,-1 0-1,1 1 1,0-1 0,-1 0-1,1 0 1,0 0 0,0 0 0,0 0-1,0 0 1,0 0 0,0 0 0,0 0-1,1 0 1,-1 0 0,0-1-1,0 1 1,0-1 0,1 1 0,-1-1-1,0 1 1,1-1 0,-1 0 0,1 1-1,-1-1 1,0 0 0,1 0 0,-1 0-1,1 0 1,-1 0 0,0 0-1,1-1 1,-1 1 0,1 0 0,-1-1-1,0 1 1,0-1 0,1 0 0,-1 1-1,0-1 1,0 0 0,1 0 0,-1 1-1,0-1 1,0 0 0,1-2 0,24-25-4520,-23 25 3499,-1-1 1,0 1-1,0-1 0,0 0 1,-1 0-1,1 1 0,-1-1 1,0 0-1,0 0 0,0-1 1,0-7 2556,-3 19 2278,-7 21-639,-14 72 1431,18-33-6861,6-74-5379,-1-7 4182,-1 2 177,4-12-4815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3.011"/>
    </inkml:context>
    <inkml:brush xml:id="br0">
      <inkml:brushProperty name="width" value="0.025" units="cm"/>
      <inkml:brushProperty name="height" value="0.025" units="cm"/>
    </inkml:brush>
  </inkml:definitions>
  <inkml:trace contextRef="#ctx0" brushRef="#br0">225 13 3812,'0'0'6224,"-8"-2"-2797,4 1-3212,0 0 0,0 0 0,0 0 0,0 0 0,0 1 0,0-1-1,0 1 1,0 0 0,0 0 0,0 1 0,0-1 0,0 1 0,0 0 0,0 0-1,0 1 1,0-1 0,0 1 0,0-1 0,1 1 0,-1 0 0,1 1 0,-1-1-1,-5 6 1,-3 5-118,0 1-1,1 0 1,0 1 0,1 1-1,1-1 1,1 1-1,0 1 1,-7 22-1,10-26 79,1 1 0,0-1 0,1 1 0,1 0 0,0 0 0,1 0 0,1 0 0,0 0 0,0 0 0,2 0 0,3 19-1,-3-28-132,0 1-1,0-1 1,0 1-1,1-1 1,0 0-1,0 0 1,0 0-1,1 0 1,-1-1-1,1 1 1,0-1-1,0 0 1,1 0-1,-1 0 1,1-1-1,0 0 1,0 0-1,0 0 1,0 0-1,1-1 1,-1 0-1,1 0 1,0 0-1,9 1 1,-6-2 180,-1 0-1,1 0 1,-1-1-1,1 0 1,-1-1 0,1 0-1,-1 0 1,0-1-1,1 0 1,-1 0-1,0-1 1,0 0 0,0-1-1,-1 1 1,1-1-1,10-8 1,-5 1 79,0 0 1,-1-1-1,0-1 1,-1 0-1,0 0 1,-1-1-1,0-1 1,-1 1-1,-1-2 1,-1 1-1,0-1 1,-1 0-1,0 0 1,-2-1-1,0 1 1,0-1-1,-2 0 1,0-1-1,-1 1 1,-2-21-1,1 33-326,0 0-1,-1 1 0,0-1 1,0 1-1,0-1 0,0 1 1,-1 0-1,0-1 0,0 1 1,0 0-1,0 0 0,-1 0 1,1 0-1,-1 1 0,0-1 1,0 1-1,0 0 0,-1 0 1,1 0-1,-1 0 0,0 0 1,0 1-1,0-1 0,0 1 1,0 0-1,0 1 0,-1-1 1,1 1-1,-1 0 0,1 0 1,-1 0-1,1 0 0,-1 1 1,1 0-1,-1 0 0,0 0 1,1 0-1,-1 1 0,1 0 1,-1 0-1,1 0 0,-1 0 1,1 1-1,0 0 0,0 0 1,0 0-1,0 0 0,0 1 1,0-1-1,0 1 0,-4 5 1,-36 42-3088,32-31-973,0-1-4159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4.926"/>
    </inkml:context>
    <inkml:brush xml:id="br0">
      <inkml:brushProperty name="width" value="0.025" units="cm"/>
      <inkml:brushProperty name="height" value="0.025" units="cm"/>
    </inkml:brush>
  </inkml:definitions>
  <inkml:trace contextRef="#ctx0" brushRef="#br0">0 308 13549,'0'0'10426,"9"-11"-9198,226-285 464,-246 340-584,-15 32-1095,15-48 10,1 1 0,1 1 0,2 0 0,1 0 1,-4 53-1,9-82-26,1 1 0,0-1 0,0 1 1,0-1-1,0 1 0,1-1 0,-1 1 1,0-1-1,1 1 0,-1-1 1,1 1-1,-1-1 0,1 0 0,-1 1 1,1-1-1,0 0 0,0 0 0,1 2 1,-1-2-27,0-1 0,0 0-1,-1 1 1,1-1 0,0 0 0,0 0 0,0 1 0,0-1 0,0 0 0,-1 0 0,1 0 0,0 0 0,0 0 0,0 0 0,0 0 0,0-1 0,0 1-1,-1 0 1,1 0 0,0-1 0,0 1 0,1-1 0,3-2-375,0 0-1,0 0 1,0-1-1,0 1 1,-1-1 0,1 0-1,5-7 1,14-22-3733,-4-5-1928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5.270"/>
    </inkml:context>
    <inkml:brush xml:id="br0">
      <inkml:brushProperty name="width" value="0.025" units="cm"/>
      <inkml:brushProperty name="height" value="0.025" units="cm"/>
    </inkml:brush>
  </inkml:definitions>
  <inkml:trace contextRef="#ctx0" brushRef="#br0">0 311 2787,'0'0'23286,"12"-9"-22486,24-26-614,-3-1 0,0-1 0,-3-2 0,43-70-1,-66 96-146,-6 10 1,1-1 0,0 1 0,0 0 1,0 0-1,0 0 0,0 0 0,1 0 0,5-5 1,-8 31 140,-1 4-58,-3-1-1,0 1 1,-1-1-1,-14 39 1,10-39-123,2 0 0,1 1 1,1-1-1,-2 43 0,7-68-70,0-1 0,0 1 0,0-1 1,0 0-1,0 1 0,0-1 0,0 1 0,0-1 0,0 0 0,1 1 0,-1-1 0,0 1 1,0-1-1,0 0 0,1 1 0,-1-1 0,0 0 0,1 1 0,-1-1 0,0 0 1,1 1-1,-1-1 0,0 0 0,1 0 0,-1 1 0,1-1 0,-1 0 0,0 0 0,1 0 1,-1 0-1,1 0 0,-1 1 0,0-1 0,1 0 0,-1 0 0,1 0 0,-1 0 0,1 0 1,-1 0-1,1-1 0,-1 1 0,0 0 0,1 0 0,-1 0 0,1 0 0,-1 0 1,0-1-1,1 1 0,-1 0 0,1 0 0,-1 0 0,0-1 0,1 1 0,-1 0 0,0-1 1,1 1-1,-1 0 0,0-1 0,1 0 0,21-18-5890,-8-6-2315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5.680"/>
    </inkml:context>
    <inkml:brush xml:id="br0">
      <inkml:brushProperty name="width" value="0.025" units="cm"/>
      <inkml:brushProperty name="height" value="0.025" units="cm"/>
    </inkml:brush>
  </inkml:definitions>
  <inkml:trace contextRef="#ctx0" brushRef="#br0">69 30 12204,'0'0'12705,"9"-5"-11483,-6 2-1134,3 0 140,-1 0 0,0 0-1,1 0 1,-1 1 0,12-4-1,-16 6-203,0-1-1,0 1 1,1 0 0,-1 0-1,0 0 1,0 0 0,1 0-1,-1 0 1,0 0-1,0 0 1,0 0 0,1 1-1,-1-1 1,0 0-1,0 1 1,0-1 0,0 1-1,0-1 1,0 1 0,0 0-1,0-1 1,0 1-1,0 0 1,0 0 0,0 0-1,0 0 1,0 0 0,-1 0-1,1 0 1,0 0-1,-1 0 1,1 0 0,-1 0-1,1 0 1,-1 0-1,0 0 1,1 0 0,-1 1-1,0-1 1,0 0 0,0 0-1,0 1 1,0 0-1,0 5 15,0 0 0,0 0 0,-1 0 0,0 0 0,0 0 0,-1 0 0,0 0 0,0 0 0,0-1 0,-1 1 0,0-1 0,-8 12 0,-7 10 222,-33 37 0,23-30 66,21-26-203,-15 19 216,21-27-328,1 0-1,-1 0 0,0 0 1,1 1-1,-1-1 0,1 0 0,-1 0 1,1 1-1,-1-1 0,1 0 1,0 0-1,0 1 0,0-1 0,0 0 1,0 1-1,0-1 0,0 0 0,0 1 1,0-1-1,1 2 0,3-3-3,-1 1 0,1-1-1,-1 0 1,1 0 0,0 0-1,-1 0 1,1-1 0,0 0-1,-1 1 1,1-1 0,6-3-1,9-4-691,-1 0 1,32-21-1,7-7-5556,-25 14-972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6.045"/>
    </inkml:context>
    <inkml:brush xml:id="br0">
      <inkml:brushProperty name="width" value="0.025" units="cm"/>
      <inkml:brushProperty name="height" value="0.025" units="cm"/>
    </inkml:brush>
  </inkml:definitions>
  <inkml:trace contextRef="#ctx0" brushRef="#br0">42 0 18706,'0'0'4003,"-29"49"-735,22-26-1315,5-4-639,-1 0-770,3-2-416,0-4-96,5 0-993,2-3-1056,2 1-2372,-3 0-6533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8.827"/>
    </inkml:context>
    <inkml:brush xml:id="br0">
      <inkml:brushProperty name="width" value="0.025" units="cm"/>
      <inkml:brushProperty name="height" value="0.025" units="cm"/>
    </inkml:brush>
  </inkml:definitions>
  <inkml:trace contextRef="#ctx0" brushRef="#br0">147 40 12139,'0'0'9471,"-7"-6"-8291,3 3-1093,3 2-36,-1-1 0,1 0-1,-1 0 1,0 1 0,0-1-1,0 1 1,0 0 0,0-1-1,0 1 1,0 0-1,0 0 1,-1 0 0,1 1-1,0-1 1,-1 0 0,1 1-1,0 0 1,-1-1 0,1 1-1,-1 0 1,1 0 0,0 1-1,-1-1 1,1 0 0,0 1-1,-1-1 1,1 1-1,0 0 1,-1 0 0,1 0-1,0 0 1,0 0 0,0 0-1,0 1 1,-3 1 0,0 2 38,1 0 0,-1 1 0,1-1 0,0 1 1,0 0-1,0 0 0,1 0 0,0 0 0,1 0 1,-1 1-1,-2 13 0,1-2 70,2 0 1,0 0-1,1 24 1,1-40-147,0 0-1,-1 0 1,2 0 0,-1 0 0,0 0 0,0-1-1,0 1 1,1 0 0,-1 0 0,1 0-1,0 0 1,-1-1 0,1 1 0,0 0-1,0-1 1,0 1 0,0-1 0,0 1-1,1-1 1,-1 1 0,0-1 0,1 0-1,-1 1 1,1-1 0,-1 0 0,1 0-1,-1 0 1,1-1 0,0 1 0,0 0-1,-1 0 1,1-1 0,0 1 0,0-1-1,0 0 1,0 1 0,2-1 0,0 0 70,0-1 0,0 1 0,0-1 0,0 0 0,0 0 0,-1 0 0,1 0 1,0 0-1,-1-1 0,1 0 0,-1 0 0,1 0 0,-1 0 0,0 0 0,0-1 0,0 0 0,4-5 1,0-1 131,-1-1 1,-1 0 0,1 0 0,-2 0 0,0-1 0,0 0 0,0 0 0,-2 0 0,3-17-1,-4 23-147,-1 0-1,1-1 0,-2 1 0,1 0 0,0 0 0,-1 0 0,0 0 0,0-1 0,0 1 0,-4-6 0,4 8-61,0 1 1,-1-1-1,1 1 0,-1 0 0,1 0 0,-1 0 1,0 0-1,0 0 0,0 0 0,0 0 0,-1 1 1,1-1-1,0 1 0,-1 0 0,1-1 0,-1 1 1,1 0-1,-1 0 0,1 1 0,-6-2 0,7 2-63,0 0 0,0 0 0,-1 0 0,1 0 0,0 0 0,0 0 0,0 1 0,0-1 0,-1 0 0,1 1 0,0-1 0,0 1 0,0-1 0,0 1-1,0-1 1,0 1 0,0 0 0,0-1 0,0 1 0,0 0 0,0 0 0,0 0 0,1 0 0,-1 0 0,0 0 0,1 0 0,-1 0 0,1 0 0,-1 0 0,1 0-1,-1 0 1,0 3 0,0 17-3188,12-4-3334,6-10-414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19.329"/>
    </inkml:context>
    <inkml:brush xml:id="br0">
      <inkml:brushProperty name="width" value="0.025" units="cm"/>
      <inkml:brushProperty name="height" value="0.025" units="cm"/>
    </inkml:brush>
  </inkml:definitions>
  <inkml:trace contextRef="#ctx0" brushRef="#br0">187 29 16335,'0'0'9188,"-10"-6"-8473,5 2-637,3 2-59,0 1-1,0-1 1,0 1-1,0-1 1,0 1-1,0-1 1,0 1-1,0 0 1,-1 0-1,1 0 1,0 0-1,-1 1 1,1-1 0,-1 1-1,1-1 1,-1 1-1,1 0 1,-1 0-1,1 0 1,-1 0-1,1 0 1,-1 1-1,1-1 1,-1 1-1,1-1 1,-1 1-1,1 0 1,0 0-1,-1 0 1,1 1-1,0-1 1,0 0-1,0 1 1,-3 2-1,0 0 33,1 1 0,-1 0 0,1 0 0,0 0 0,1 0 0,-1 1 0,1 0 0,0 0 0,0 0 0,0 0 0,1 0 0,0 0 0,1 0 0,-1 1 0,1-1 0,0 1 0,0 8 0,1-14-44,0 0-1,0 0 0,1 1 0,-1-1 0,0 0 0,0 0 0,0 0 0,1 0 1,-1 0-1,1 0 0,-1 0 0,1 0 0,-1 0 0,1 0 0,0 0 1,-1 0-1,1 0 0,0 0 0,0-1 0,-1 1 0,1 0 0,0 0 1,0-1-1,0 1 0,1 0 0,1 0 5,0 0 1,0 0-1,0 0 1,0-1-1,0 1 1,0-1-1,1 1 1,-1-1-1,4-1 1,2 1 28,0-2-1,1 1 1,-1-1 0,0-1-1,15-5 1,-11 1-126,1 0 0,-1-1 0,0-1 0,-1 0 0,0-1 0,0 0 0,-1 0 0,13-17 0,-36 48 161,1 1 1,1 0-1,-13 42 1,19-53 52,1 1 0,1 0 1,0 0-1,0 1 0,1-1 1,1 0-1,0 1 1,0-1-1,4 20 0,8-17 109,-12-15-209,0 0-1,-1 0 1,1 0 0,0 0-1,-1 1 1,1-1-1,0 0 1,0 0-1,-1 0 1,1 0-1,0 0 1,-1 0-1,1 1 1,0-1 0,0 0-1,-1 0 1,1 0-1,0 1 1,0-1-1,-1 0 1,1 0-1,0 1 1,0-1 0,0 0-1,0 0 1,-1 1-1,1-1 1,0 0-1,0 1 1,0-1-1,0 0 1,0 1-1,0-1 1,0 0 0,0 0-1,0 1 1,0-1-1,0 0 1,0 1-1,0-1 1,0 0-1,0 1 1,0-1 0,0 0-1,0 1 1,0-1-1,1 0 1,-1 0-1,0 1 1,0-1-1,0 0 1,0 1-1,1-1 1,-1 0 0,0 0-1,0 0 1,1 1-1,-1-1 1,0 0-1,0 0 1,1 0-1,-1 0 1,0 1 0,1-1-1,0 0 1,-53 10 473,1-3 1,-67 2 0,112-9-598,9-1-785,1 0-1,-1 0 1,0 0 0,0 0 0,0 0-1,0-1 1,0 1 0,0-1 0,0 0-1,0 0 1,0 0 0,4-5 0,12-11-10148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3.855"/>
    </inkml:context>
    <inkml:brush xml:id="br0">
      <inkml:brushProperty name="width" value="0.025" units="cm"/>
      <inkml:brushProperty name="height" value="0.025" units="cm"/>
    </inkml:brush>
  </inkml:definitions>
  <inkml:trace contextRef="#ctx0" brushRef="#br0">38 0 6342,'0'0'22731,"3"11"-22624,1 3-83,-1 1 0,-1-1 0,1 29 0,-3-42-22,0-1 0,0 1 0,1-1 0,-1 1 0,0-1 0,1 1 0,-1-1 1,0 0-1,1 1 0,-1-1 0,1 0 0,-1 1 0,1-1 0,-1 0 0,0 1 1,1-1-1,-1 0 0,1 0 0,0 0 0,-1 0 0,1 1 0,-1-1 0,1 0 0,-1 0 1,1 0-1,-1 0 0,1 0 0,-1 0 0,1 0 0,-1 0 0,1 0 0,-1-1 0,1 1 1,0 0-1,-1 0 0,1 0 0,-1-1 0,0 1 0,1 0 0,-1 0 0,1-1 0,0 0 1,24-10 103,-25 10-105,7-3-28,0-1 0,0 1 0,0 0-1,0 0 1,1 1 0,-1 0 0,1 1 0,0-1 0,0 2-1,0-1 1,0 1 0,13-1 0,-20 3 22,0 0 0,0 0 0,0-1 0,0 1-1,0 0 1,0 0 0,0 0 0,0 0 0,0 0 0,0 1 0,0-1 0,-1 0 0,1 0 0,-1 0 0,1 1 0,-1-1-1,1 0 1,-1 1 0,0-1 0,1 0 0,-1 1 0,0-1 0,0 1 0,0-1 0,0 0 0,0 1 0,0-1-1,-1 2 1,-5 43 3,3-39 111,-1 0 0,1-1 0,-1 1 0,0-1 0,0 0 0,-1 0 0,0-1 0,0 1 0,0-1 0,0 0 0,-1-1 0,0 1 0,-9 4 0,11-6-143,-1 0-1,0 0 1,0 0 0,0-1 0,0 0 0,-1 0-1,1-1 1,0 1 0,-1-1 0,0 0 0,1-1-1,-1 1 1,1-1 0,-1 0 0,1-1 0,-1 1-1,0-1 1,-6-2 0,9 2-705,1-1-1,0 1 1,-1-1-1,1 0 1,0 0 0,0 0-1,0 0 1,0 0 0,-2-4-1,-7-11-6819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4.231"/>
    </inkml:context>
    <inkml:brush xml:id="br0">
      <inkml:brushProperty name="width" value="0.025" units="cm"/>
      <inkml:brushProperty name="height" value="0.025" units="cm"/>
    </inkml:brush>
  </inkml:definitions>
  <inkml:trace contextRef="#ctx0" brushRef="#br0">1 108 18417,'0'0'8488,"46"-29"-7687,-16 17-609,4-3-192,0 2-928,-2 1-1411,-3-1-1248,-6 5-1442,-3 2-1633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6.899"/>
    </inkml:context>
    <inkml:brush xml:id="br0">
      <inkml:brushProperty name="width" value="0.025" units="cm"/>
      <inkml:brushProperty name="height" value="0.025" units="cm"/>
    </inkml:brush>
  </inkml:definitions>
  <inkml:trace contextRef="#ctx0" brushRef="#br0">20 242 1345,'-5'-29'7561,"-4"-12"-6409,4 35 8439,5 15-7478,6 16-2169,77 172 1697,-64-159-1205,2 0-1,49 67 0,-64-98-433,-1-1 0,1 0 1,0-1-1,0 1 1,0-1-1,1 0 0,-1-1 1,15 7-1,-20-10 8,1 0 1,0 0-1,0-1 1,0 1-1,0-1 1,0 1-1,0-1 0,0 0 1,0 0-1,0 1 1,0-2-1,0 1 1,-1 0-1,1 0 0,0-1 1,0 1-1,0-1 1,0 1-1,0-1 0,0 0 1,-1 0-1,1 0 1,0 0-1,-1 0 1,1 0-1,0 0 0,-1 0 1,1-1-1,-1 1 1,0-1-1,0 1 1,1-1-1,-1 1 0,0-1 1,0 0-1,0 0 1,-1 1-1,1-1 1,0 0-1,-1 0 0,1-2 1,6-17 422,-2 0-1,0-1 1,-2 0 0,0 0 0,-1 0 0,-1 0-1,-1 0 1,-6-38 0,1 26-110,-1 0 0,-3 0-1,0 0 1,-26-57 0,26 70-375,-1 1 1,-1 1-1,0 0 1,-2 0-1,-16-19 0,29 38-13,0 0 1,0 0-1,0-1 0,0 1 0,-1 0 0,1 0 0,0 0 0,0 0 1,0-1-1,0 1 0,0 0 0,-1 0 0,1 0 0,0 0 0,0 0 1,0 0-1,-1-1 0,1 1 0,0 0 0,0 0 0,0 0 0,-1 0 1,1 0-1,0 0 0,0 0 0,-1 0 0,1 0 0,0 0 0,0 0 1,0 0-1,-1 0 0,1 0 0,0 0 0,0 0 0,0 0 0,-1 0 1,1 0-1,0 1 0,0-1 0,0 0 0,-1 0 0,1 0 0,0 0 1,0 0-1,0 0 0,0 1 0,-1-1 0,1 0 0,0 0 0,0 0 1,0 1-1,0-1 0,0 0 0,0 0 0,0 0 0,-1 1 0,1-1 1,-3 22-3177,5 25-7726,3-30 451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4.574"/>
    </inkml:context>
    <inkml:brush xml:id="br0">
      <inkml:brushProperty name="width" value="0.025" units="cm"/>
      <inkml:brushProperty name="height" value="0.025" units="cm"/>
    </inkml:brush>
  </inkml:definitions>
  <inkml:trace contextRef="#ctx0" brushRef="#br0">259 22 11050,'-8'2'2915,"-11"2"-1369,0 1-1,1 1 0,-1 1 1,-34 17-1,46-19-1426,-1 0 0,1 0 0,-1 1-1,2 0 1,-1 0 0,1 0 0,0 1 0,0 0-1,0 0 1,1 1 0,0 0 0,1 0 0,-7 16-1,4-3-8,0 1 0,2-1 0,1 1 0,0 0 0,2 0 0,0 1 0,3 39 0,-1-51-112,1-1-1,0 1 1,1-1-1,0 0 1,1 1-1,0-1 1,1 0-1,0-1 1,0 1-1,1-1 1,0 0-1,1 0 1,0 0 0,0 0-1,1-1 1,0 0-1,0-1 1,11 9-1,-14-14 27,-1 1-1,0-1 1,1 0-1,-1-1 1,1 1-1,-1-1 1,1 1-1,0-1 1,0 0-1,-1-1 1,1 1-1,0 0 1,0-1-1,0 0 1,0 0-1,0 0 1,0-1-1,7-1 1,-6 0 100,1 0 1,0-1 0,-1 0-1,0 0 1,1 0 0,-1 0-1,-1-1 1,1 0 0,0 0 0,7-9-1,3-7 349,0-1-1,-2 0 0,-1 0 1,17-39-1,-16 32-67,-2 0-1,-1-1 1,-1 0-1,-2-1 1,0 1-1,-2-2 1,-2 1-1,0-56 1,-3 82-386,0-1-1,-1 1 1,0-1 0,1 1 0,-2 0 0,1 0-1,-1-1 1,1 1 0,-1 0 0,0 0-1,0 1 1,-1-1 0,1 0 0,-1 1-1,0-1 1,0 1 0,-6-5 0,7 6-30,0 1 0,-1 0 0,1-1 0,-1 1 0,1 0 0,-1 0 0,0 1 0,1-1 1,-1 1-1,0-1 0,1 1 0,-1 0 0,0 0 0,0 0 0,1 0 0,-1 0 0,0 1 0,1-1 1,-1 1-1,0 0 0,1 0 0,-1 0 0,1 0 0,-1 0 0,1 0 0,0 1 0,-1-1 0,1 1 1,-4 3-1,-41 38-2208,25-21-932,0-3-3341,6-9-4537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6.025"/>
    </inkml:context>
    <inkml:brush xml:id="br0">
      <inkml:brushProperty name="width" value="0.025" units="cm"/>
      <inkml:brushProperty name="height" value="0.025" units="cm"/>
    </inkml:brush>
  </inkml:definitions>
  <inkml:trace contextRef="#ctx0" brushRef="#br0">63 49 7175,'0'0'11066,"8"-8"-8044,32-33 800,-42 79-1569,-5-15-2042,0-1 0,-2-1 0,-15 27 0,0 3-164,11-26 1,9-19-6,1 1 0,0-1 0,0 1 0,0 0 1,1-1-1,0 1 0,0 0 0,-1 10 0,13-17 55,2-4-172,-1-1 1,1 0 0,-1 0 0,-1-2 0,1 1 0,11-10-1,33-27-3475,-42 33 1859,18-17-4336,-4 2-3315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6.372"/>
    </inkml:context>
    <inkml:brush xml:id="br0">
      <inkml:brushProperty name="width" value="0.025" units="cm"/>
      <inkml:brushProperty name="height" value="0.025" units="cm"/>
    </inkml:brush>
  </inkml:definitions>
  <inkml:trace contextRef="#ctx0" brushRef="#br0">77 1 5285,'0'0'13389,"-35"63"-10763,22-35-384,4 0-96,-1 6-993,6-4-320,-1-1-480,5-6-289,0-6-64,5-7-833,4-8-1313,-4-2-1378,4-4-2882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9:56.732"/>
    </inkml:context>
    <inkml:brush xml:id="br0">
      <inkml:brushProperty name="width" value="0.025" units="cm"/>
      <inkml:brushProperty name="height" value="0.025" units="cm"/>
    </inkml:brush>
  </inkml:definitions>
  <inkml:trace contextRef="#ctx0" brushRef="#br0">354 1 3171,'-15'5'6187,"-4"1"-5452,1 1-1,1 0 0,0 2 0,0 0 1,0 1-1,1 1 0,1 0 1,-26 24-1,24-15-494,0 1-1,1 1 1,1 0 0,1 1-1,1 0 1,1 1 0,2 0-1,0 1 1,1 0-1,2 1 1,0 0 0,2 0-1,1 0 1,1 1 0,1 0-1,2-1 1,3 42 0,-2-59-214,1 0 0,0 0 0,1 0 0,0-1 1,0 1-1,0 0 0,1-1 0,1 0 0,-1 0 1,1 0-1,1-1 0,0 1 0,0-1 0,0 0 1,0-1-1,1 0 0,1 0 0,-1 0 0,1-1 1,-1 0-1,1-1 0,1 1 0,-1-2 0,1 1 1,-1-1-1,1 0 0,0-1 0,0 0 1,18 1-1,-9-1 188,1-2 1,-1 0-1,1-1 1,-1 0-1,0-2 1,0 0-1,0-1 1,0-1-1,0-1 1,-1-1-1,0 0 1,0-1-1,-1 0 1,20-15-1,-13 6 57,-1-1-1,-1-1 0,-1-1 0,-1-1 0,-1-1 1,0 0-1,-2-2 0,19-34 0,-26 42-127,-1 0-1,-1-1 1,-1 0-1,0 0 1,-1 0-1,-1-1 1,-1 0-1,0 0 1,-2 0-1,0 0 1,0 0-1,-2 0 1,0 0-1,-5-23 1,3 32-115,0 1 0,0-1 1,0 1-1,-1 0 0,0 1 0,-1-1 1,0 1-1,0-1 0,0 1 0,-1 1 1,0-1-1,0 1 0,-1 0 0,0 1 0,0-1 1,0 1-1,-1 1 0,1-1 0,-1 1 1,0 1-1,-1 0 0,-16-5 0,12 5-207,0 0 0,1 0 0,-2 2-1,1 0 1,0 0 0,0 1 0,0 1-1,0 0 1,0 1 0,0 0 0,0 1-1,0 0 1,1 1 0,-24 11 0,13-2-2252,1 1 0,-31 25 0,13-3-6489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2.676"/>
    </inkml:context>
    <inkml:brush xml:id="br0">
      <inkml:brushProperty name="width" value="0.025" units="cm"/>
      <inkml:brushProperty name="height" value="0.025" units="cm"/>
    </inkml:brush>
  </inkml:definitions>
  <inkml:trace contextRef="#ctx0" brushRef="#br0">73 1 9065,'0'0'16191,"-6"9"-15641,4-6-511,-3 5 35,0-1-1,0 2 0,1-1 0,-6 17 1,9-23-72,0 0 0,1-1 0,-1 1-1,1 0 1,-1 0 0,1 0 0,0 0 0,0 0 0,0 0 0,0 0 0,0 0 0,0 0 0,0 0 0,1 0 0,-1 0-1,1 0 1,0 0 0,-1 0 0,1 0 0,0-1 0,0 1 0,0 0 0,0-1 0,0 1 0,1 0 0,-1-1 0,0 1 0,1-1-1,-1 0 1,1 0 0,-1 1 0,1-1 0,0 0 0,0 0 0,2 1 0,8 1-44,0 0 1,0-1-1,0 0 0,1-1 1,-1 0-1,0-1 1,19-2-1,28 1-618,-58 1 657,0 0 1,0 0 0,0 1-1,0-1 1,0 0-1,0 0 1,0 1-1,0-1 1,0 0-1,0 1 1,0-1-1,0 1 1,-1 0-1,1-1 1,0 1 0,0 0-1,0-1 1,-1 1-1,1 0 1,0 0-1,-1-1 1,1 1-1,-1 0 1,1 0-1,-1 0 1,1 0 0,-1 0-1,0 0 1,1 0-1,-1 0 1,0 0-1,0 0 1,0 0-1,0 0 1,1 0-1,-2 0 1,1 0-1,0 0 1,0 0 0,0 0-1,0 0 1,-1 0-1,1 0 1,0 0-1,-2 2 1,1 2 100,-1 0 0,0 1 0,-1-1 1,1 0-1,-1 0 0,0-1 0,-4 6 1,-6 6 257,-1-1 1,-1-1-1,-18 15 1,27-25-328,1 0 0,-1-1 1,0 1-1,0-1 0,0 0 1,0-1-1,-1 0 0,1 0 1,-1 0-1,1 0 0,-1-1 0,1 0 1,-12-1-1,15 0-235,1-1 1,0 1-1,0-1 1,0 0-1,0 0 0,0 0 1,0 0-1,0 0 1,0-1-1,0 1 1,0-1-1,0 1 0,1-1 1,-1 1-1,1-1 1,-1 0-1,1 0 1,0 0-1,0 0 0,0 0 1,0 0-1,0 0 1,0 0-1,0 0 0,1 0 1,-1-1-1,1 1 1,-1 0-1,1-3 1,-3-6-1577,-11-30-5446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3.046"/>
    </inkml:context>
    <inkml:brush xml:id="br0">
      <inkml:brushProperty name="width" value="0.025" units="cm"/>
      <inkml:brushProperty name="height" value="0.025" units="cm"/>
    </inkml:brush>
  </inkml:definitions>
  <inkml:trace contextRef="#ctx0" brushRef="#br0">0 73 15310,'0'0'6983,"63"-7"-5510,-30 2-223,7 0-482,4-3-575,1 0-161,-2-5-2082,-7 0-2659,-8-1-5989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3.411"/>
    </inkml:context>
    <inkml:brush xml:id="br0">
      <inkml:brushProperty name="width" value="0.025" units="cm"/>
      <inkml:brushProperty name="height" value="0.025" units="cm"/>
    </inkml:brush>
  </inkml:definitions>
  <inkml:trace contextRef="#ctx0" brushRef="#br0">328 1 9801,'-16'4'136,"0"0"0,0 2 0,1 0 0,0 0-1,0 2 1,0-1 0,1 2 0,1 0 0,-1 1 0,1 0 0,1 1-1,0 1 1,0-1 0,1 2 0,1 0 0,0 0 0,1 1-1,0 0 1,1 0 0,-7 20 0,3-3 334,1 1-1,2 0 1,1 1-1,2-1 1,1 2-1,1-1 1,2 0 0,1 1-1,4 34 1,-1-52-433,0 1 1,1-1 0,1 0 0,0 0-1,1 0 1,1-1 0,0 1-1,1-1 1,16 25 0,-16-31-11,0 0 1,0 0-1,1 0 1,0-1 0,0 0-1,1 0 1,0-1-1,0 0 1,1-1-1,0 0 1,0-1-1,0 0 1,1 0-1,20 5 1,-11-6 191,1-1 1,-1-1-1,1-1 1,-1 0 0,1-2-1,-1 0 1,1-2-1,-1 0 1,0-1-1,0-1 1,0-1-1,-1-1 1,1-1-1,-2 0 1,1-2-1,-1 0 1,-1 0 0,18-15-1,-17 11 47,-1 0 0,0 0 0,-1-2 0,0 0-1,-1-1 1,-1-1 0,-1 0 0,-1 0 0,0-2 0,-1 1 0,-1-1-1,-1-1 1,-1 0 0,-1 0 0,-1-1 0,6-33 0,-10 38-157,-1 0 1,0-1 0,-1 1 0,-1 0-1,-1-1 1,-1 1 0,0 0-1,-1 1 1,-7-20 0,6 23-47,-1 0 1,-1 1-1,0 0 1,0 0-1,-1 1 0,-1 0 1,0 1-1,0-1 1,-1 2-1,-1-1 1,1 2-1,-13-9 1,10 9-345,1 0 1,-2 1 0,1 0-1,-1 1 1,0 1 0,0 0-1,-1 1 1,1 0 0,-1 1 0,-27-2-1,27 5-282,1 1 0,-1 0-1,1 0 1,0 2 0,0 0-1,0 0 1,0 1 0,0 1-1,1 0 1,0 1 0,0 1-1,0 0 1,1 0 0,0 2-1,0-1 1,1 1 0,-18 20-1,-4 5-10192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6.965"/>
    </inkml:context>
    <inkml:brush xml:id="br0">
      <inkml:brushProperty name="width" value="0.025" units="cm"/>
      <inkml:brushProperty name="height" value="0.025" units="cm"/>
    </inkml:brush>
  </inkml:definitions>
  <inkml:trace contextRef="#ctx0" brushRef="#br0">1 379 12748,'0'0'3710,"7"-7"-1841,77-80 2178,-46 41-3355,-1-1 1,-3-2-1,30-56 1,-51 72 1165,-14 28-855,-11 19-565,1 3-463,1 1 1,1 1-1,0-1 0,2 1 1,0 1-1,1-1 0,1 1 1,0 0-1,2 0 1,1 1-1,0-1 0,1 23 1,2-41-112,-1 0 1,0-1 0,0 1 0,1 0 0,-1-1 0,1 1 0,0 0 0,-1-1 0,1 1-1,0-1 1,0 1 0,0-1 0,0 0 0,2 3 0,-2-3-236,1 1 0,0-1 0,-1 0 1,1 1-1,0-1 0,0 0 0,-1 0 0,1 0 0,0 0 1,0-1-1,0 1 0,0 0 0,0-1 0,0 1 1,1-1-1,-1 0 0,0 0 0,0 0 0,0 0 0,0 0 1,0 0-1,0 0 0,0-1 0,1 1 0,-1-1 1,0 0-1,0 1 0,0-1 0,-1 0 0,4-2 0,6-9-7695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7.357"/>
    </inkml:context>
    <inkml:brush xml:id="br0">
      <inkml:brushProperty name="width" value="0.025" units="cm"/>
      <inkml:brushProperty name="height" value="0.025" units="cm"/>
    </inkml:brush>
  </inkml:definitions>
  <inkml:trace contextRef="#ctx0" brushRef="#br0">0 56 12236,'0'0'7324,"11"-4"-5733,5-1-1112,14-6 476,0 1-1,1 2 1,0 1 0,39-4 0,-69 12-946,0-1 0,0 1 0,0 0 0,-1 0 0,1 0 0,0 0 0,-1 0 0,1 0 0,0 0 0,-1 0 0,1 0 0,-1 0 0,0 0 1,1 0-1,-1 0 0,0 0 0,0 0 0,1 0 0,-1 0 0,0 1 0,0-1 0,0 0 0,0 0 0,-1 0 0,1 0 0,0 0 0,0 0 0,-1 1 0,0 0 1,-7 40 300,-22 47 287,16-51-297,2 1 1,1 0-1,-6 47 1,13-81-3649,-2-13-1451,-4-5-1618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7.730"/>
    </inkml:context>
    <inkml:brush xml:id="br0">
      <inkml:brushProperty name="width" value="0.025" units="cm"/>
      <inkml:brushProperty name="height" value="0.025" units="cm"/>
    </inkml:brush>
  </inkml:definitions>
  <inkml:trace contextRef="#ctx0" brushRef="#br0">1 37 14542,'0'0'12139,"50"8"-10537,-22-10-705,6-7-641,0-1-192,-5 1-160,1 1-929,-7 4-929,-5 1-1409,-5 3-1314,-4 0-3298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7.480"/>
    </inkml:context>
    <inkml:brush xml:id="br0">
      <inkml:brushProperty name="width" value="0.025" units="cm"/>
      <inkml:brushProperty name="height" value="0.025" units="cm"/>
    </inkml:brush>
  </inkml:definitions>
  <inkml:trace contextRef="#ctx0" brushRef="#br0">72 575 7143,'0'0'16778,"-9"8"-16324,4-3-449,-1 0 0,1 1 0,0-1 0,0 1 0,1 0 0,0 0 0,0 0 0,0 0 0,1 1 0,0 0 0,0 0 0,1 0 0,0 0 0,-3 13 0,4-7-28,0 0-1,0 0 1,2 1 0,-1-1-1,2 0 1,5 24 0,-7-34 18,1 1 0,1-1 0,-1 0 0,0 0 0,1 0 0,-1 0 0,1 0 1,0 0-1,0 0 0,0 0 0,1-1 0,-1 1 0,6 3 0,-6-5-1,0 0 1,1 0-1,-1 0 0,0 0 0,1 0 1,-1-1-1,1 1 0,-1-1 1,1 0-1,-1 1 0,1-1 0,0 0 1,-1-1-1,1 1 0,-1 0 0,1-1 1,-1 0-1,1 1 0,-1-1 1,0 0-1,4-2 0,-1 0 59,1-1 0,-1 1 0,0-1 0,0 0-1,0-1 1,-1 1 0,0-1 0,1 0 0,-2 0 0,1 0 0,0-1-1,-1 1 1,0-1 0,-1 0 0,5-11 0,-2 1 239,0-1 0,-1 0 0,0 0 0,1-31 0,-4 29 21,0 0 1,-2 0-1,-5-33 0,5 45-263,-1-1 1,0 1-1,-1 0 1,0-1-1,0 1 0,0 0 1,-1 1-1,0-1 1,0 1-1,-1 0 1,-9-11-1,13 16-70,0 0 0,0 0 1,1 0-1,-1 0 0,0 0 0,0 0 1,0 0-1,0 0 0,0 1 0,-1-1 0,1 0 1,0 1-1,0-1 0,0 1 0,-1-1 0,1 1 1,0-1-1,0 1 0,-1 0 0,1 0 1,0 0-1,-1 0 0,1 0 0,0 0 0,-1 0 1,1 0-1,0 0 0,-2 1 0,1 0-19,1 0-1,0 1 1,-1-1 0,1 1-1,0-1 1,0 1-1,0-1 1,0 1-1,0-1 1,0 1 0,1 0-1,-1-1 1,1 1-1,-1 0 1,1 0 0,-1 0-1,1 2 1,-1 0-15,1 1 1,-1-1-1,1 0 1,0 0-1,0 0 0,0 0 1,1 0-1,0 0 1,-1 1-1,1-1 1,1 0-1,-1-1 1,0 1-1,1 0 0,0 0 1,0-1-1,0 1 1,4 4-1,-4-7 46,0 0 0,-1 0 0,1-1 0,0 1 1,0 0-1,0-1 0,-1 1 0,1-1 0,0 0 0,0 0 0,0 0 0,0 0 0,0 0 0,0 0 0,0 0 0,0-1 0,-1 1 0,1-1 0,0 1 1,0-1-1,0 0 0,-1 1 0,1-1 0,0 0 0,-1 0 0,1 0 0,-1-1 0,1 1 0,-1 0 0,1 0 0,-1-1 0,0 1 0,0-1 0,0 0 0,0 1 1,2-3-1,4-7 88,-1 0 0,1 0 0,8-24 0,-4 4 79,-1-1 0,-2 0 0,-1-1 1,4-45-1,-6-133 791,-5 208-937,0 0 0,0 0 0,-1-1 0,1 1 0,-1 0 0,0 0 0,0 0 0,0 0 0,0 0 0,-2-3 1,2 6-15,1 0 1,0 0 0,0-1 0,0 1-1,0 0 1,0 0 0,0 0 0,-1 0-1,1 0 1,0-1 0,0 1 0,0 0-1,0 0 1,-1 0 0,1 0 0,0 0-1,0 0 1,0 0 0,0-1 0,-1 1-1,1 0 1,0 0 0,0 0 0,0 0-1,-1 0 1,1 0 0,0 0 0,0 0-1,0 0 1,-1 0 0,1 0 0,0 0-1,0 1 1,0-1 0,-1 0 0,1 0-1,0 0 1,0 0 0,0 0 0,-1 0-1,1 0 1,0 0 0,0 1 0,0-1-1,-8 21-163,-2 61 185,4 1 0,5 102 1,1-172-10,1 1 0,0-1 0,1 0 0,1 0 0,0 0 0,6 17 1,-8-28-49,-1 1 0,2 0 1,-1-1-1,0 1 0,0-1 1,1 1-1,-1-1 1,1 0-1,0 1 0,0-1 1,0 0-1,0 0 0,0 0 1,0-1-1,1 1 1,-1 0-1,0-1 0,1 0 1,0 1-1,-1-1 0,1 0 1,0 0-1,-1 0 1,1-1-1,0 1 0,0-1 1,0 0-1,-1 1 0,1-1 1,0 0-1,0-1 1,0 1-1,0 0 0,-1-1 1,1 0-1,3-1 0,-1 0-193,0 0-1,0-1 1,0 0-1,0 0 1,0-1-1,0 0 1,-1 1-1,0-1 1,0-1-1,0 1 1,0-1-1,-1 1 1,4-7-1,4-7-1464,-2 1 0,12-30 0,-1-10-2855,-7-3-901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8.074"/>
    </inkml:context>
    <inkml:brush xml:id="br0">
      <inkml:brushProperty name="width" value="0.025" units="cm"/>
      <inkml:brushProperty name="height" value="0.025" units="cm"/>
    </inkml:brush>
  </inkml:definitions>
  <inkml:trace contextRef="#ctx0" brushRef="#br0">6 1 16656,'0'0'9064,"0"61"-7206,0-36-769,0 0-608,0 1-353,-5 1-128,5-3-32,0-3-1153,0-7-1602,0-6-1569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8.420"/>
    </inkml:context>
    <inkml:brush xml:id="br0">
      <inkml:brushProperty name="width" value="0.025" units="cm"/>
      <inkml:brushProperty name="height" value="0.025" units="cm"/>
    </inkml:brush>
  </inkml:definitions>
  <inkml:trace contextRef="#ctx0" brushRef="#br0">0 47 16592,'0'0'6603,"9"-6"-4403,-7 5-2101,44-28 1782,-44 28-1762,0 0-1,1-1 0,-1 1 0,1 0 0,-1 0 0,1 0 1,-1 1-1,1-1 0,0 1 0,-1-1 0,1 1 0,0 0 1,0 0-1,-1 0 0,1 0 0,0 1 0,-1-1 0,1 1 1,0 0-1,-1-1 0,4 3 0,-5-2-105,0 1-1,0-1 1,0 1 0,0-1-1,0 1 1,0-1 0,0 1-1,-1 0 1,1-1-1,-1 1 1,0 0 0,1 0-1,-1 0 1,0-1 0,0 1-1,0 0 1,0 0 0,0-1-1,0 1 1,-1 0 0,1 0-1,-1 0 1,1-1-1,-1 1 1,1 0 0,-3 2-1,-22 44 256,8-24-213,12-18-56,0 0 1,0 1-1,1 0 0,0 0 0,0 0 0,1 0 0,-1 1 0,-1 7 1,5-14-21,1-1 0,-1 1 0,0 0 0,0-1-1,1 1 1,-1-1 0,0 1 0,1-1 0,-1 1 0,1-1 0,-1 1 0,1-1 0,-1 0 0,1 1 0,-1-1 0,1 0 0,-1 1 0,1-1 0,0 0 0,-1 1 0,1-1 0,-1 0 0,1 0 0,0 0 0,-1 0 0,1 0 0,0 0 0,-1 0 0,1 0 0,0 0 0,-1 0-1,2 0 1,34 1-637,-19-1 73,-14 0 558,0 0 1,0 0-1,0 1 1,-1-1 0,1 0-1,0 1 1,0 0-1,0 0 1,-1 0-1,1 0 1,0 0-1,-1 0 1,1 1-1,-1-1 1,1 1 0,-1 0-1,0 0 1,0 0-1,0 0 1,0 0-1,0 0 1,0 0-1,0 1 1,-1-1-1,1 1 1,-1-1 0,0 1-1,0 0 1,0-1-1,0 1 1,0 0-1,0 0 1,-1 0-1,1 0 1,-1-1-1,0 1 1,0 0 0,-1 5-1,0-2 179,0 0-1,-1 0 1,0 0 0,0 0-1,0 0 1,-1-1-1,0 1 1,0-1 0,0 1-1,-1-1 1,0 0 0,0 0-1,0-1 1,-1 1 0,1-1-1,-1 0 1,-6 4-1,9-6-84,-1-1 0,1 1-1,-1 0 1,1-1-1,-1 0 1,0 1 0,0-1-1,0 0 1,1 0-1,-1 0 1,0-1-1,0 1 1,0-1 0,0 0-1,0 0 1,0 0-1,0 0 1,0 0 0,0-1-1,-3 0 1,4 0-149,1 1 0,0-1 0,0 0 0,0 0 1,-1 0-1,1 0 0,0 0 0,0 0 0,0 0 1,1 0-1,-1 0 0,0 0 0,0-1 0,1 1 0,-1 0 1,0-2-1,-3-35-4751,7 11-1611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8.813"/>
    </inkml:context>
    <inkml:brush xml:id="br0">
      <inkml:brushProperty name="width" value="0.025" units="cm"/>
      <inkml:brushProperty name="height" value="0.025" units="cm"/>
    </inkml:brush>
  </inkml:definitions>
  <inkml:trace contextRef="#ctx0" brushRef="#br0">0 221 19987,'0'0'9166,"7"-5"-8638,10-7-476,-2-1 0,0 0 0,-1-1-1,20-23 1,51-76-193,-79 105 157,-6 8-19,0 0 0,0-1 0,0 1 0,0 0 0,0 0 0,0-1 0,0 1 0,0 0 0,0 0 1,0-1-1,0 1 0,0 0 0,0 0 0,1 0 0,-1-1 0,0 1 0,0 0 0,0 0 0,0 0 0,1-1 0,-1 1 0,0 0 0,0 0 0,1 0 1,-1 0-1,0 0 0,0-1 0,0 1 0,1 0 0,-1 0 0,0 0 0,0 0 0,1 0 0,-1 0 0,0 0 0,1 0 0,-1 0 0,0 0 0,0 0 1,1 0-1,-1 0 0,0 0 0,0 0 0,1 0 0,-1 1 0,0-1 0,0 0 0,0 0 0,1 0 0,-1 0 0,0 0 0,0 0 0,1 1 0,-1-1 1,3 21-16,-8 30 143,-2-25 78,-17 45-1,17-54-235,1-1 0,1 2-1,0-1 1,1 1-1,1-1 1,-1 20-1,4-37-122,0 1 1,0-1-1,0 0 0,0 1 0,0-1 0,0 0 0,0 0 1,0 1-1,0-1 0,0 0 0,0 0 0,1 1 0,-1-1 1,0 0-1,0 0 0,0 1 0,0-1 0,1 0 0,-1 0 1,0 0-1,0 1 0,0-1 0,1 0 0,-1 0 0,0 0 1,0 0-1,1 1 0,-1-1 0,0 0 0,1 0 0,-1 0 1,0 0-1,0 0 0,1 0 0,-1 0 0,0 0 0,1 0 1,-1 0-1,0 0 0,0 0 0,1 0 0,-1 0 0,0 0 1,1 0-1,-1 0 0,0-1 0,0 1 0,1 0 0,-1 0 1,0 0-1,0 0 0,0 0 0,1-1 0,-1 1 0,0 0 1,0 0-1,0-1 0,1 1 0,-1 0 0,0 0 1,0 0-1,0-1 0,0 1 0,0 0 0,1-1 0,-1 1 1,0-1-1,13-14-11044</inkml:trace>
  <inkml:trace contextRef="#ctx0" brushRef="#br0" timeOffset="1">593 54 18898,'0'0'6470,"-50"51"-4356,34-29-865,5 3-576,-2 1-257,3 0-224,4 1-160,-1-4 0,2-1-32,0-3 0,-1-6-96,1-5-480,5-6-353,0-7-4100,0-15 289,0-7-4965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9.159"/>
    </inkml:context>
    <inkml:brush xml:id="br0">
      <inkml:brushProperty name="width" value="0.025" units="cm"/>
      <inkml:brushProperty name="height" value="0.025" units="cm"/>
    </inkml:brush>
  </inkml:definitions>
  <inkml:trace contextRef="#ctx0" brushRef="#br0">133 17 13581,'0'0'3059,"-10"-1"-540,2 0-2212,0 1 0,0-1 0,1 1-1,-1 1 1,0 0 0,0 0-1,1 0 1,-9 3 0,14-3-195,-1 0 0,1 0 1,-1 0-1,1 1 0,-1-1 0,1 1 1,0-1-1,-1 1 0,1 0 0,0 0 1,0 0-1,0 0 0,1 0 1,-1 1-1,0-1 0,1 1 0,0-1 1,-1 1-1,1-1 0,0 1 0,0 0 1,1-1-1,-1 1 0,0 0 0,1 0 1,0-1-1,0 1 0,0 0 1,0 0-1,0 4 0,1-5-35,0-1-1,0 1 1,0 0-1,0-1 1,0 1-1,0-1 1,0 1-1,0-1 1,1 1-1,-1-1 1,0 0 0,1 0-1,-1 1 1,1-1-1,0 0 1,-1-1-1,1 1 1,0 0-1,0 0 1,-1-1-1,1 1 1,0-1 0,0 1-1,0-1 1,0 0-1,0 0 1,-1 0-1,1 0 1,3 0-1,59-3 916,-58 2-964,-1 0-1,1-1 0,-1 1 0,1-2 0,-1 1 0,0 0 0,0-1 1,0 0-1,0 0 0,7-7 0,-10 8-3,0 0 0,0 0 0,0 1 1,-1-2-1,1 1 0,0 0 0,-1 0 0,1 0 0,-1-1 0,0 1 1,0-1-1,0 1 0,0-1 0,0 1 0,-1-1 0,1 0 1,-1 1-1,0-1 0,1 0 0,-1 1 0,0-1 0,-1 0 0,1 1 1,-1-6-1,0 7-19,0-1 1,0 1-1,0-1 0,0 1 1,0 0-1,0-1 1,-1 1-1,1 0 1,0 0-1,-1-1 0,1 1 1,-1 0-1,1 1 1,-1-1-1,1 0 1,-1 0-1,0 1 0,1-1 1,-1 1-1,0-1 1,0 1-1,1 0 1,-1 0-1,0-1 1,0 1-1,1 0 0,-1 1 1,0-1-1,0 0 1,-2 1-1,-1 0-19,-1 0-1,1 0 0,-1 0 1,1 1-1,0 0 1,-1 0-1,1 0 1,-7 4-1,6-1-120,0 0 1,1 0-1,-1 1 1,1-1-1,0 1 0,1 0 1,-1 0-1,1 1 1,0-1-1,1 1 0,0 0 1,0 0-1,-4 14 1,1 19-3676,8 0-3858,3-15-3473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39.519"/>
    </inkml:context>
    <inkml:brush xml:id="br0">
      <inkml:brushProperty name="width" value="0.025" units="cm"/>
      <inkml:brushProperty name="height" value="0.025" units="cm"/>
    </inkml:brush>
  </inkml:definitions>
  <inkml:trace contextRef="#ctx0" brushRef="#br0">40 0 17392,'0'0'6471,"-6"10"-4603,1 0-1684,0 1 0,0 0 1,1 0-1,0 0 0,1 0 0,-2 17 0,4-26-141,0 1 0,1 0-1,0-1 1,0 1 0,0 0 0,0-1 0,0 1-1,0 0 1,1-1 0,-1 1 0,1-1-1,0 1 1,0-1 0,0 1 0,0-1 0,0 1-1,0-1 1,1 0 0,-1 0 0,1 0-1,-1 1 1,1-1 0,0-1 0,0 1 0,0 0-1,0 0 1,0-1 0,0 1 0,1-1-1,-1 0 1,0 0 0,1 0 0,-1 0-1,1 0 1,-1 0 0,1-1 0,0 1 0,-1-1-1,1 1 1,3-1 0,-1-1 51,0 1 0,0-1 1,0 1-1,-1-1 0,1-1 1,-1 1-1,1-1 0,-1 0 0,1 0 1,-1 0-1,0 0 0,0-1 1,0 0-1,0 1 0,0-2 0,-1 1 1,1 0-1,2-5 0,-3 6-31,0-1-1,-1 0 1,0 0-1,1 0 1,-1-1-1,0 1 1,0 0 0,-1-1-1,1 0 1,-1 1-1,0-1 1,0 0-1,0 1 1,0-1-1,-1 0 1,1 0-1,-1 0 1,0 0-1,0 0 1,0 1 0,-1-1-1,-1-7 1,0 9-35,0 0 0,0 0 0,0 0 1,0 0-1,0 1 0,0-1 0,0 1 1,-1-1-1,1 1 0,0 0 0,-1 0 1,1 0-1,-1 0 0,0 0 0,1 0 1,-1 1-1,0 0 0,1-1 0,-1 1 1,0 0-1,0 0 0,1 0 0,-5 1 1,3-1-53,1 0 1,-1 0 0,1 1 0,-1-1 0,1 1 0,-1 0 0,1 0 0,-1 0-1,1 0 1,0 0 0,0 1 0,0-1 0,0 1 0,0 0 0,0 0-1,0 0 1,-4 5 0,3 6-1646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7.555"/>
    </inkml:context>
    <inkml:brush xml:id="br0">
      <inkml:brushProperty name="width" value="0.025" units="cm"/>
      <inkml:brushProperty name="height" value="0.025" units="cm"/>
    </inkml:brush>
  </inkml:definitions>
  <inkml:trace contextRef="#ctx0" brushRef="#br0">0 51 6662,'0'0'19411,"9"-7"-18504,-4 4-764,37-26 528,-39 27-616,0 1 0,-1-1 0,1 1 0,0 0-1,0 0 1,0 0 0,0 0 0,0 0 0,0 1-1,0-1 1,0 1 0,0 0 0,0 0-1,0 0 1,0 0 0,6 2 0,-8-2-28,0 1 0,0-1 0,0 1 0,0-1 1,0 1-1,0 0 0,-1-1 0,1 1 0,0 0 0,0 0 0,-1-1 1,1 1-1,0 0 0,-1 0 0,1 0 0,-1 0 0,1 0 0,-1 0 1,1 0-1,-1 0 0,0 0 0,0 0 0,1 0 0,-1 0 0,0 0 0,0 0 1,0 0-1,0 0 0,0 1 0,0-1 0,0 0 0,-1 0 0,1 0 1,0 0-1,-1 0 0,1 0 0,0 0 0,-1 0 0,1 0 0,-1 0 1,0-1-1,0 2 0,-1 1 45,1 0 1,-1 0-1,0 0 1,0-1-1,-1 1 0,1-1 1,0 1-1,-1-1 1,1 0-1,-1 0 1,0 0-1,-4 2 1,6-4-75,1 0 0,-1 0 1,0 0-1,0 0 0,1 0 1,-1 1-1,0-1 0,1 0 1,-1 0-1,0 1 0,1-1 1,-1 0-1,1 1 1,-1-1-1,0 0 0,1 1 1,-1-1-1,1 1 0,-1-1 1,1 1-1,0 0 0,-1-1 1,1 1-1,-1 0 1,15 6-161,7 1 87,-16-6 119,-1 0 0,0 0 0,1 1 0,-1-1-1,0 1 1,0 0 0,-1 1 0,1-1 0,5 7 0,-8-8-21,-1-1-1,1 1 1,0 0-1,-1 0 1,1-1 0,-1 1-1,1 0 1,-1 0-1,0 0 1,0 0 0,0-1-1,0 1 1,0 0-1,0 0 1,0 0 0,-1 0-1,1 0 1,-1-1-1,1 1 1,-1 0-1,0 0 1,0-1 0,0 1-1,0-1 1,0 1-1,0 0 1,0-1 0,-2 2-1,0 2 37,-1-1 0,0 1-1,0-1 1,0 0 0,0 0 0,0 0-1,-1-1 1,0 1 0,0-1 0,0 0-1,0-1 1,0 1 0,0-1-1,-1 0 1,1 0 0,-1-1 0,0 0-1,-6 1 1,11-2-198,0 0-1,1 0 1,-1-1 0,0 1-1,1 0 1,-1 0-1,0-1 1,1 1 0,-1 0-1,0-1 1,1 1 0,-1-1-1,1 1 1,-1 0-1,1-1 1,-1 0 0,1 1-1,-1-1 1,1 1 0,0-1-1,-1 1 1,1-1-1,0 0 1,-1 1 0,1-1-1,0 0 1,0 1 0,-1-1-1,1 0 1,0 0 0,0 1-1,0-1 1,0 0-1,0-1 1,5-25-8046,1 15 620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4:58.113"/>
    </inkml:context>
    <inkml:brush xml:id="br0">
      <inkml:brushProperty name="width" value="0.025" units="cm"/>
      <inkml:brushProperty name="height" value="0.025" units="cm"/>
    </inkml:brush>
  </inkml:definitions>
  <inkml:trace contextRef="#ctx0" brushRef="#br0">218 61 9321,'0'0'8146,"-8"-3"-6438,0 0-1322,1 0-1,0 1 1,-1 0-1,1 0 1,-16-1-1,19 3-279,1 0-1,-1 0 1,1 1 0,-1-1-1,1 1 1,-1 0 0,1 0-1,0 0 1,0 0-1,-1 1 1,1-1 0,0 1-1,0 0 1,0 0 0,0 0-1,1 0 1,-1 0 0,1 0-1,-3 4 1,-5 6 102,2 0-1,0 1 1,0 0 0,1 0-1,1 1 1,0 0-1,0 0 1,2 0 0,-4 20-1,3-7-121,1 0-1,1 0 1,1 1-1,3 32 1,-1-54-75,1-1 1,0 1-1,-1-1 1,2 1-1,-1-1 0,1 1 1,-1-1-1,2 0 1,-1 0-1,0 0 1,1 0-1,0 0 1,0-1-1,0 1 0,1-1 1,0 0-1,0 0 1,0 0-1,0 0 1,0-1-1,7 5 1,-5-6 96,0 1 1,0-1 0,0 0 0,0 0 0,0-1 0,0 1 0,1-1-1,-1-1 1,0 1 0,1-1 0,-1 0 0,0-1 0,1 0 0,-1 0-1,0 0 1,0 0 0,1-1 0,-1 0 0,5-3 0,5-3 85,0-1 1,-1 0 0,0-1 0,-1 0-1,0-2 1,-1 1 0,0-2 0,0 0-1,-2 0 1,0-1 0,16-25 0,-17 23-23,0-1 0,-2 0 1,1-1-1,-2 0 1,-1 0-1,0-1 0,-1 1 1,-1-1-1,0-1 1,0-29-1,-4 45-172,0-1 0,0 1 0,0-1 0,-1 1 0,0-1 0,0 1 0,0 0 0,0-1 0,-1 1 0,0 0 0,1 0 0,-2 0 0,1 0 0,0 0 0,-1 1 0,0-1 0,1 1 0,-2-1 0,1 1 0,0 0 0,-1 0 0,1 1 0,-1-1 0,-4-2 0,1 2 0,0 0 0,-1 0 0,1 1 0,-1 0 0,0 1 0,0-1 0,1 1 0,-1 1 0,0 0 0,0 0 0,0 0 0,0 1 0,-8 2 0,6 0-640,0 0-1,0 1 1,0 0 0,0 0-1,1 1 1,0 1 0,-11 8 0,11-8-105,8-16-12254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7.112"/>
    </inkml:context>
    <inkml:brush xml:id="br0">
      <inkml:brushProperty name="width" value="0.025" units="cm"/>
      <inkml:brushProperty name="height" value="0.025" units="cm"/>
    </inkml:brush>
  </inkml:definitions>
  <inkml:trace contextRef="#ctx0" brushRef="#br0">123 0 13485,'0'0'11819,"-8"10"-10623,-55 74 752,55-72-1827,0 0-1,1 0 1,1 1-1,0 0 1,0 0-1,-4 20 1,10-32-124,0-1 1,-1 1 0,1-1 0,0 1 0,0-1-1,0 1 1,0-1 0,0 1 0,0-1-1,1 1 1,-1-1 0,0 1 0,0-1 0,0 1-1,0-1 1,1 1 0,-1-1 0,0 0-1,0 1 1,1-1 0,-1 1 0,0-1 0,1 0-1,-1 1 1,0-1 0,1 0 0,-1 1-1,1-1 1,-1 0 0,0 1 0,2-1-1,20 3 95,24-13 171,-36 7-240,3-1-29,0 1 0,0 0 0,0 0 0,21-1 0,-31 4 2,-1 0 0,0 0 1,1 0-1,-1 0 0,0 1 0,0-1 1,1 0-1,-1 1 0,0 0 1,0-1-1,1 1 0,-1 0 0,0 0 1,0 0-1,0 1 0,0-1 1,-1 0-1,1 1 0,0-1 0,0 1 1,-1 0-1,1 0 0,-1-1 0,0 1 1,1 0-1,-1 0 0,0 0 1,0 0-1,0 1 0,0-1 0,-1 0 1,1 0-1,0 4 0,1 4 121,0 0 0,-1-1 0,-1 1 0,1 0 0,-2 0 0,1 0 0,-1 0 0,-1 0 0,0 0 0,0 0-1,-1-1 1,0 1 0,-1-1 0,0 0 0,0 0 0,-1 0 0,0-1 0,-1 1 0,0-1 0,-8 9 0,12-15-169,0-1 0,1 1 1,-1 0-1,0-1 0,0 1 0,0-1 1,0 0-1,-1 1 0,1-1 0,0 0 1,-1 0-1,1-1 0,0 1 0,-1 0 0,1-1 1,-1 0-1,1 1 0,-1-1 0,1 0 1,-1 0-1,1 0 0,0-1 0,-1 1 1,1-1-1,-1 1 0,1-1 0,-1 0 1,-3-2-1,1 0-823,0 0 0,0 0 0,0-1 0,1 0 0,-1 0 0,1 0 0,0-1 0,0 1 1,1-1-1,-6-9 0,-13-26-7790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7.461"/>
    </inkml:context>
    <inkml:brush xml:id="br0">
      <inkml:brushProperty name="width" value="0.025" units="cm"/>
      <inkml:brushProperty name="height" value="0.025" units="cm"/>
    </inkml:brush>
  </inkml:definitions>
  <inkml:trace contextRef="#ctx0" brushRef="#br0">1 47 13933,'0'0'13421,"62"-43"-12813,-38 43-447,4 0-97,2 0-609,4 0-1857,2 0-2307,-2-4-4099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7.837"/>
    </inkml:context>
    <inkml:brush xml:id="br0">
      <inkml:brushProperty name="width" value="0.025" units="cm"/>
      <inkml:brushProperty name="height" value="0.025" units="cm"/>
    </inkml:brush>
  </inkml:definitions>
  <inkml:trace contextRef="#ctx0" brushRef="#br0">228 23 11691,'0'0'13165,"-10"-5"-12060,4 1-1032,5 3-71,-1-1 0,1 1 0,-1 0 0,1 0 0,-1 0-1,0 0 1,0 0 0,0 0 0,0 0 0,1 0 0,-1 1 0,0-1-1,0 1 1,0 0 0,0-1 0,0 1 0,0 0 0,0 0 0,0 0 0,0 1-1,0-1 1,0 0 0,0 1 0,0-1 0,0 1 0,0 0 0,0-1 0,0 1-1,0 0 1,1 0 0,-4 2 0,-11 15 43,2 0 0,0 1 0,1 0 0,0 1 0,2 0 0,0 1 0,2 0 0,0 1 0,1 0 0,2 0 0,0 1 0,1 0 0,-3 46 0,7-67-22,1 1-1,0-1 1,0 1 0,0-1 0,0 0-1,1 1 1,-1-1 0,0 1 0,1-1-1,0 0 1,-1 1 0,1-1 0,0 0-1,0 0 1,1 1 0,-1-1 0,0 0-1,1 0 1,-1 0 0,1-1-1,0 1 1,-1 0 0,4 1 0,-3-1 27,1-1 0,0-1 1,-1 1-1,1 0 0,0-1 0,-1 1 1,1-1-1,0 0 0,0 0 0,0 0 1,-1 0-1,1 0 0,0-1 1,0 1-1,-1-1 0,1 0 0,0 0 1,-1 0-1,1 0 0,4-3 0,0 0 98,0-1 0,0 0-1,-1 0 1,0 0 0,0-1-1,0 0 1,0 0-1,-1 0 1,0-1 0,-1 0-1,1 0 1,-1 0 0,-1-1-1,1 1 1,-1-1-1,-1 0 1,1 0 0,-1 0-1,-1 0 1,1 0-1,-1 0 1,-1-12 0,0 18-139,-1 0 1,1 0 0,-1 0 0,0 0-1,0 0 1,0 1 0,0-1 0,0 0-1,0 1 1,-1-1 0,1 0-1,-1 1 1,1 0 0,-1-1 0,1 1-1,-1 0 1,0 0 0,1 0 0,-1 0-1,0 0 1,0 0 0,0 0-1,0 1 1,0-1 0,0 1 0,0-1-1,0 1 1,0 0 0,0 0 0,0 0-1,0 0 1,0 0 0,0 0 0,0 0-1,0 1 1,0-1 0,-3 2-1,-2-1-33,0 1-1,0 0 0,0 0 1,1 0-1,-1 1 0,0 0 1,1 0-1,0 1 0,-10 7 0,12-7-119,0 0-1,0 0 1,0 1-1,0 0 1,1 0 0,0 0-1,0 0 1,0 0-1,0 1 1,1-1-1,0 1 1,0 0-1,1-1 1,-2 12-1,3-16 28,0 0 1,1 0-1,-1 0 0,0 0 1,1 0-1,-1 0 0,1 0 0,-1 0 1,1-1-1,-1 1 0,1 0 1,0 0-1,-1-1 0,1 1 0,0 0 1,0-1-1,-1 1 0,1-1 1,0 1-1,0-1 0,0 1 0,0-1 1,0 0-1,0 1 0,0-1 1,0 0-1,0 0 0,0 0 1,-1 1-1,1-1 0,0 0 0,0 0 1,0-1-1,2 1 0,39-6-4238,-9-10-209,4-4-3075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7.854"/>
    </inkml:context>
    <inkml:brush xml:id="br0">
      <inkml:brushProperty name="width" value="0.025" units="cm"/>
      <inkml:brushProperty name="height" value="0.025" units="cm"/>
    </inkml:brush>
  </inkml:definitions>
  <inkml:trace contextRef="#ctx0" brushRef="#br0">62 51 9769,'-5'-8'4933,"-16"-26"-753,21 34-4113,-1-1 0,1 1 0,0 0 0,0-1 1,-1 1-1,1-1 0,0 1 0,-1-1 0,1 1 0,0 0 1,-1-1-1,1 1 0,0-1 0,-1 1 0,1 0 0,-1 0 0,1-1 1,-1 1-1,1 0 0,-1 0 0,1 0 0,-1-1 0,1 1 1,-1 0-1,1 0 0,-1 0 0,1 0 0,-1 0 0,1 0 0,-1 0 1,0 0-1,1 0 0,-1 0 0,1 0 0,-1 1 0,1-1 0,-1 0 1,1 0-1,-1 0 0,1 1 0,-1-1 0,1 0 0,0 1 1,-1-1-1,1 0 0,-1 1 0,1-1 0,0 0 0,-1 1 0,1-1 1,0 1-1,-1-1 0,1 1 0,0-1 0,0 1 0,0-1 1,-1 1-1,1 0 0,-7 29 210,7-29-256,-3 33 37,2 1 1,0-1 0,3 0-1,7 43 1,-6-55-2,1-1 1,2 0-1,0 0 1,1-1-1,1 0 1,1 0-1,22 35 1,-30-53-22,0 0 0,0 0 1,0 0-1,1 0 0,-1 0 0,1-1 1,-1 1-1,1 0 0,0-1 1,0 1-1,0-1 0,0 1 1,0-1-1,0 0 0,0 0 0,0 0 1,0 0-1,1 0 0,-1 0 1,0-1-1,0 1 0,1-1 1,4 0-1,-5 0 55,1-1 1,0 0 0,-1-1-1,1 1 1,-1 0 0,1-1-1,-1 1 1,1-1-1,-1 0 1,0 0 0,0 0-1,0 0 1,0 0 0,0 0-1,-1-1 1,3-3 0,6-12 306,0-1 0,-1 0 0,11-39 0,-19 57-405,4-15-94,24-87 871,-27 93-1069,0 0 0,0 0 0,-1 0-1,-1-1 1,0 1 0,0 0 0,-4-20 0,4 30 30,-1-1 0,1 1 1,0 0-1,-1-1 0,1 1 1,-1 0-1,1-1 0,-1 1 0,0 0 1,1 0-1,-1 0 0,1-1 1,-1 1-1,1 0 0,-1 0 1,0 0-1,1 0 0,-1 0 1,1 0-1,-1 0 0,0 0 0,1 0 1,-1 1-1,1-1 0,-1 0 1,1 0-1,-1 0 0,1 1 1,-2-1-1,-10 10-8054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17:18.434"/>
    </inkml:context>
    <inkml:brush xml:id="br0">
      <inkml:brushProperty name="width" value="0.025" units="cm"/>
      <inkml:brushProperty name="height" value="0.025" units="cm"/>
    </inkml:brush>
  </inkml:definitions>
  <inkml:trace contextRef="#ctx0" brushRef="#br0">155 65 13837,'0'0'4810,"-2"2"-3868,-4 1 6908,5-24-5792,0 0-1829,1 21-218,0-1-1,-1 1 0,1 0 1,-1-1-1,1 1 0,-1 0 1,1 0-1,-1 0 0,1-1 1,-1 1-1,0 0 0,1 0 1,-1 0-1,1 0 0,-1 0 1,1 0-1,-1 0 0,1 0 1,-1 0-1,0 0 0,1 1 1,-1-1-1,1 0 0,-1 0 1,1 0-1,-1 1 0,1-1 1,-1 0-1,1 0 0,0 1 1,-1-1-1,1 1 0,-1-1 0,1 0 1,0 1-1,-1 0 0,-8 6 39,1 0-1,1 0 0,-1 1 0,1 0 0,1 0 0,-1 1 0,1-1 0,1 1 0,-6 13 0,-2 5 91,1 0 0,-8 30-1,18-52-133,1 0-1,0 0 0,0-1 0,0 1 0,0 0 0,1 0 1,-1 0-1,1 0 0,1 0 0,-1 0 0,1 0 1,-1 0-1,2 0 0,2 8 0,-3-10 0,1 0 1,0 0-1,0-1 0,0 1 0,0-1 1,1 0-1,-1 0 0,0 0 1,1 0-1,0 0 0,-1 0 0,1-1 1,0 1-1,0-1 0,0 0 1,0 0-1,0 0 0,0 0 0,0 0 1,1-1-1,-1 1 0,0-1 1,4 0-1,1 0 30,0-1 0,0 1 0,0-2 0,0 1 0,-1-1 0,1 0 0,-1-1 1,1 1-1,-1-2 0,0 1 0,0-1 0,0 0 0,-1 0 0,1-1 0,-1 0 0,0 0 0,-1 0 0,1-1 1,-1 0-1,0 0 0,0 0 0,-1-1 0,6-10 0,-4 7 18,0-1 0,-1-1 0,0 1-1,-1-1 1,0 1 0,0-1 0,-2 0 0,1 0 0,-2-1 0,0 1 0,0 0-1,-1-1 1,0 1 0,-4-19 0,3 27-230,0 1-1,0 0 1,0 1-1,-1-1 1,1 0-1,-1 0 1,0 0-1,0 1 1,0-1-1,0 1 1,0 0-1,0-1 1,-1 1-1,1 0 1,-1 0-1,1 1 1,-1-1 0,0 0-1,0 1 1,0 0-1,-3-2 1,2 2-359,-1 0 1,1-1 0,-1 1 0,1 1 0,-1-1 0,0 1 0,1 0-1,-1 0 1,1 0 0,-1 0 0,0 1 0,1 0 0,-1 0-1,-4 2 1,1 0-9596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2.328"/>
    </inkml:context>
    <inkml:brush xml:id="br0">
      <inkml:brushProperty name="width" value="0.025" units="cm"/>
      <inkml:brushProperty name="height" value="0.025" units="cm"/>
    </inkml:brush>
  </inkml:definitions>
  <inkml:trace contextRef="#ctx0" brushRef="#br0">1 0 9929,'0'0'6321,"14"8"-4816,-9-5-1367,8 5 257,1-1 0,0 0 1,0-1-1,1-1 0,-1 0 0,28 5 1,87 7 139,1-7 1,216-9-1,-281-14-586,-52 10-556,-1 0-1,1 1 0,20-2 0,-30 9-4111,-3-4 3358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0.359"/>
    </inkml:context>
    <inkml:brush xml:id="br0">
      <inkml:brushProperty name="width" value="0.025" units="cm"/>
      <inkml:brushProperty name="height" value="0.025" units="cm"/>
    </inkml:brush>
  </inkml:definitions>
  <inkml:trace contextRef="#ctx0" brushRef="#br0">57 31 19346,'0'0'764,"-8"6"-225,-28 22 32,23-14-436,15-7-139,19-7 103,4-8 105,45-22 1,-54 22-321,1 1-1,0 0 1,0 1-1,0 0 1,1 2-1,25-4 1,-42 8 115,1-1 0,-1 1 0,1 0-1,-1 0 1,1 0 0,-1 0 0,1 0 0,-1 0 0,1 0 0,-1 1-1,1-1 1,-1 0 0,0 1 0,1 0 0,-1-1 0,1 1 0,-1 0-1,0-1 1,0 1 0,0 0 0,1 0 0,-1 0 0,0 0 0,0 0 0,0 0-1,0 0 1,0 1 0,1 1 0,-2 0 86,1 0 1,-1-1-1,1 1 1,-1 0-1,0 0 1,0 0-1,0 0 1,-1 0-1,1 0 1,-1 0-1,1 0 1,-1 0-1,-2 3 1,-2 9 548,-2-1 0,1-1 0,-2 1 0,-14 19 1,11-19-372,-2 4 683,-2 0 0,-28 27 0,39-41-786,0 0 1,-1-1-1,0 0 1,0 1-1,0-1 1,0-1-1,0 1 1,-1-1-1,1 0 1,-1 0-1,1-1 1,-1 0-1,0 0 1,1 0-1,-12 0 1,15-1-256,0-1 1,0 1-1,0-1 0,0 1 1,-1-1-1,1 0 0,0 0 1,0 0-1,0 0 0,1 0 0,-1 0 1,0 0-1,0-1 0,1 1 1,-1-1-1,0 1 0,1-1 1,0 0-1,-1 1 0,1-1 1,0 0-1,0 0 0,0 0 1,0 0-1,-1-4 0,-1-2-1506,1 0-1,0-1 1,0 1 0,1-1-1,0-9 1,0-15-7800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0.732"/>
    </inkml:context>
    <inkml:brush xml:id="br0">
      <inkml:brushProperty name="width" value="0.025" units="cm"/>
      <inkml:brushProperty name="height" value="0.025" units="cm"/>
    </inkml:brush>
  </inkml:definitions>
  <inkml:trace contextRef="#ctx0" brushRef="#br0">1 113 16752,'0'0'13645,"12"-57"-13485,6 48-128,7 0-32,0 1-32,7 4-256,2 0-1186,5 3-704,2-4-1762,-1-3-1633,-3 0-4965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1.076"/>
    </inkml:context>
    <inkml:brush xml:id="br0">
      <inkml:brushProperty name="width" value="0.025" units="cm"/>
      <inkml:brushProperty name="height" value="0.025" units="cm"/>
    </inkml:brush>
  </inkml:definitions>
  <inkml:trace contextRef="#ctx0" brushRef="#br0">153 0 10186,'0'0'10014,"10"1"-7729,32 2-795,-40-2-1412,-1-1 0,1 0 0,-1 1 0,1-1 0,-1 1 0,1 0 0,-1 0 0,0-1 0,1 1 0,-1 0 0,0 0 0,0 0-1,0 0 1,0 0 0,0 0 0,0 1 0,0-1 0,0 0 0,0 0 0,0 1 0,-1-1 0,1 1 0,0-1 0,-1 0 0,1 1 0,-1-1 0,0 1 0,1-1 0,-1 1 0,0 0 0,0-1 0,0 1 0,0-1 0,0 1 0,-1-1 0,1 1 0,0-1 0,-1 1 0,0 2 0,-1 2 73,0 0 1,0 0-1,0 0 0,-1 0 0,0 0 1,0 0-1,-5 6 0,-19 17 300,-1 0 0,-55 40 0,21-18-138,62-50-317,0-1 1,-1 0 0,1 0 0,-1 1-1,1-1 1,0 0 0,-1 1 0,1-1-1,-1 0 1,1 1 0,0-1-1,0 0 1,-1 1 0,1-1 0,0 1-1,0-1 1,-1 1 0,1-1 0,0 0-1,0 1 1,0-1 0,0 1-1,0-1 1,0 1 0,-1-1 0,1 1-1,0-1 1,1 1 0,-1-1 0,0 1-1,0-1 1,0 2 0,16 4 11,37-5-571,-44-1 51,70-6-6401,-36-2-299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05:51.435"/>
    </inkml:context>
    <inkml:brush xml:id="br0">
      <inkml:brushProperty name="width" value="0.025" units="cm"/>
      <inkml:brushProperty name="height" value="0.025" units="cm"/>
    </inkml:brush>
  </inkml:definitions>
  <inkml:trace contextRef="#ctx0" brushRef="#br0">100 30 11307,'0'0'14120,"-10"0"-13715,7 0-368,0 0 0,0 0 0,-1 0 0,1 0 0,0 1 0,0 0 0,0-1-1,0 1 1,0 0 0,0 1 0,0-1 0,0 0 0,0 1 0,1 0-1,-1 0 1,1-1 0,-1 2 0,1-1 0,0 0 0,-1 0 0,1 1 0,0-1-1,1 1 1,-1 0 0,0-1 0,1 1 0,-1 0 0,1 0 0,0 0-1,0 0 1,-1 6 0,-1 0 24,0 1 0,1-1 0,0 1 0,1 0 1,0-1-1,0 1 0,1 13 0,0-20-48,1 0 1,-1-1 0,0 1 0,1-1 0,0 1-1,-1-1 1,1 1 0,0-1 0,0 0-1,1 1 1,-1-1 0,0 0 0,1 0-1,-1 0 1,1 0 0,0 0 0,-1 0-1,1 0 1,0-1 0,0 1 0,1-1-1,-1 1 1,0-1 0,0 0 0,1 0 0,-1 0-1,0 0 1,1 0 0,-1 0 0,1-1-1,4 1 1,0 0 57,0 0 0,0-1 0,0 0 0,0-1 0,0 1 0,-1-1 0,1-1 0,0 1 0,0-1 0,-1 0 0,0-1 0,1 1 0,-1-2 0,0 1 0,0 0 0,0-1 0,-1 0 0,1 0 0,-1-1 0,0 0 0,0 0 0,-1 0 0,1 0 0,-1-1 0,0 1 0,-1-1 0,1 0 0,-1 0 0,-1-1 1,1 1-1,-1-1 0,0 1 0,0-1 0,-1 0 0,0 1 0,0-1 0,0 0 0,-1 0 0,0 0 0,-1 0 0,1 0 0,-4-12 0,3 17-212,1-1 1,-1 1 0,0 0-1,0-1 1,-1 1 0,1 0-1,0 0 1,-1 0 0,1 0-1,-1 0 1,0 0 0,1 0-1,-1 0 1,0 1 0,0-1-1,0 1 1,0-1 0,-1 1-1,1 0 1,0 0 0,0 0-1,-1 0 1,1 0 0,-1 1-1,1-1 1,-1 1-1,1-1 1,-1 1 0,1 0-1,-1 0 1,1 0 0,-1 0-1,1 1 1,-1-1 0,1 1-1,-1-1 1,1 1 0,-1 0-1,1 0 1,0 0 0,0 0-1,-1 1 1,1-1 0,-3 3-1,-17 12-6313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6.836"/>
    </inkml:context>
    <inkml:brush xml:id="br0">
      <inkml:brushProperty name="width" value="0.025" units="cm"/>
      <inkml:brushProperty name="height" value="0.025" units="cm"/>
    </inkml:brush>
  </inkml:definitions>
  <inkml:trace contextRef="#ctx0" brushRef="#br0">3 101 8616,'-3'1'3182,"11"-1"-946,32 1 170,59-4-455,161-29-645,336-23-755,-261 58-183,-98 1-308,-236-4-728,-1-8-4836,0-4-2402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0.335"/>
    </inkml:context>
    <inkml:brush xml:id="br0">
      <inkml:brushProperty name="width" value="0.025" units="cm"/>
      <inkml:brushProperty name="height" value="0.025" units="cm"/>
    </inkml:brush>
  </inkml:definitions>
  <inkml:trace contextRef="#ctx0" brushRef="#br0">1 252 10922,'0'0'11126,"8"-4"-9867,44-29-818,-1-2 0,-1-2 0,-2-2 0,60-64 0,-112 118-681,-26 36 313,21-38-37,1 1-1,0-1 0,1 1 1,0 0-1,1 1 1,1 0-1,0 0 0,1 0 1,-4 29-1,8-43-40,0-1-1,0 1 1,0 0-1,0 0 1,0 0-1,0-1 1,0 1 0,0 0-1,0 0 1,0 0-1,0 0 1,1-1-1,-1 1 1,0 0 0,1 0-1,-1-1 1,1 1-1,-1 0 1,1-1 0,-1 1-1,1 0 1,-1-1-1,1 1 1,-1-1-1,1 1 1,0-1 0,-1 1-1,1-1 1,1 1-1,0 0-67,0-1 0,0 0 1,0 0-1,-1 0 0,1-1 0,0 1 0,0 0 0,0-1 0,-1 1 0,1-1 0,0 1 0,0-1 1,1-1-1,49-33-4872,-14 1-1173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0.746"/>
    </inkml:context>
    <inkml:brush xml:id="br0">
      <inkml:brushProperty name="width" value="0.025" units="cm"/>
      <inkml:brushProperty name="height" value="0.025" units="cm"/>
    </inkml:brush>
  </inkml:definitions>
  <inkml:trace contextRef="#ctx0" brushRef="#br0">112 1 16303,'0'0'1912,"-10"12"20,4-4-1711,-13 17 1453,-30 51 0,45-70-1523,0 0-1,1 0 1,0 0 0,0 1 0,1 0 0,0 0 0,0-1 0,0 1 0,1 0 0,0 1-1,1-1 1,-1 0 0,1 0 0,1 0 0,-1 0 0,2 7 0,0-12-143,-1 0 0,0 0 1,1-1-1,-1 1 0,1 0 0,-1-1 1,1 0-1,0 1 0,0-1 0,-1 0 1,1 0-1,0 0 0,0 0 0,0 0 1,0 0-1,1-1 0,-1 1 0,0-1 1,0 0-1,0 1 0,0-1 0,1 0 0,-1 0 1,0 0-1,3-1 0,5 1 57,0-1 0,1 0 0,-1-1 0,11-3 0,-11 2-42,0-1-1,0 0 1,-1-1 0,0 0-1,0-1 1,0 1 0,0-2-1,-1 1 1,0-1-1,9-11 1,-14 15 35,0-1-1,1 0 1,-1 0-1,0 0 0,-1 0 1,1-1-1,-1 1 1,0-1-1,0 1 1,0-1-1,-1 0 1,0 0-1,0 0 1,0 0-1,0 0 1,-1 0-1,0 0 0,0 0 1,0 0-1,0 0 1,-1 0-1,0 0 1,-2-7-1,1 8-24,0 1-1,0 1 0,0-1 1,0 0-1,-1 0 0,1 1 1,-1-1-1,1 1 0,-1 0 1,0 0-1,0 0 0,0 0 1,0 0-1,0 1 0,-1-1 0,1 1 1,0 0-1,-1 0 0,1 0 1,-1 0-1,1 1 0,-1-1 1,1 1-1,-1 0 0,1 0 1,-7 1-1,6-1-58,-1 1-1,0-1 0,0 1 1,0 0-1,1 0 1,-1 0-1,0 1 1,1-1-1,-1 1 0,1 0 1,0 1-1,-1-1 1,1 1-1,0-1 1,1 1-1,-1 1 1,0-1-1,1 0 0,-4 5 1,7-7-111,0-1 0,-1 1 0,1-1 0,0 0 0,-1 1 1,1-1-1,0 1 0,0-1 0,0 1 0,0-1 0,-1 1 0,1-1 0,0 1 0,0-1 0,0 1 1,0-1-1,0 1 0,0-1 0,0 1 0,0-1 0,0 1 0,1-1 0,-1 1 0,0-1 0,0 1 1,0-1-1,1 1 0,-1-1 0,0 1 0,0-1 0,1 0 0,-1 1 0,0-1 0,1 1 0,21 6-3299,33-9-3730,-50 2 5445,23-4-5085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1.091"/>
    </inkml:context>
    <inkml:brush xml:id="br0">
      <inkml:brushProperty name="width" value="0.025" units="cm"/>
      <inkml:brushProperty name="height" value="0.025" units="cm"/>
    </inkml:brush>
  </inkml:definitions>
  <inkml:trace contextRef="#ctx0" brushRef="#br0">64 0 13004,'0'0'12471,"-4"10"-12172,-2 4-245,-31 85 620,33-86-563,0 0 0,1 0 0,1 0 0,0 1 0,1-1 0,1 21 0,0-31-96,0-1-1,1 1 1,-1 0-1,1-1 1,-1 1 0,1 0-1,0-1 1,0 1-1,0-1 1,1 0-1,-1 1 1,1-1-1,-1 0 1,1 0 0,0 1-1,0-1 1,-1-1-1,1 1 1,1 0-1,-1 0 1,0-1 0,0 1-1,1-1 1,-1 0-1,1 0 1,-1 0-1,1 0 1,-1 0 0,1 0-1,0-1 1,-1 1-1,1-1 1,0 0-1,-1 0 1,1 0-1,0 0 1,0 0 0,2-1-1,4 0 40,0 0 0,-1-1 1,1 0-1,-1-1 0,1 1 0,-1-2 0,0 1 0,0-1 1,0 0-1,12-10 0,-13 9 42,0-1 0,-1 0-1,0 0 1,0-1 0,0 0 0,-1 0 0,0 0 0,0-1-1,0 0 1,-1 0 0,-1 0 0,1 0 0,-1 0 0,-1-1-1,1 0 1,-1 1 0,-1-1 0,0 0 0,0 0 0,-1-11-1,0 18-79,0 0 0,-1 0-1,1 0 1,-1 0-1,1 0 1,-1 0 0,0 1-1,0-1 1,0 0-1,0 0 1,0 0-1,0 1 1,0-1 0,0 1-1,-1-1 1,1 1-1,-1-1 1,1 1 0,-1 0-1,0 0 1,1 0-1,-1 0 1,-2-1 0,-1 0 4,0 0 0,0 0 1,0 0-1,0 1 0,-1 0 1,1 0-1,0 0 0,-1 1 1,-6 0-1,6 0-170,0 0 0,1 1 0,-1 0 0,0 0 0,1 1 0,-1-1 0,1 1 0,-10 5 0,13-6-55,0 0 1,0 0 0,0 0 0,0 1 0,0-1 0,0 1-1,0 0 1,1-1 0,-1 1 0,1 0 0,-1 0-1,1 0 1,0 0 0,0 0 0,0 0 0,0 0-1,0 0 1,0 1 0,1-1 0,-2 4 0,3 25-7452,5-20 1320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8.197"/>
    </inkml:context>
    <inkml:brush xml:id="br0">
      <inkml:brushProperty name="width" value="0.025" units="cm"/>
      <inkml:brushProperty name="height" value="0.025" units="cm"/>
    </inkml:brush>
  </inkml:definitions>
  <inkml:trace contextRef="#ctx0" brushRef="#br0">0 297 12396,'0'0'5765,"59"37"-4227,-30-59-257,-3-4-705,1-8-512,-7-4-1056,-2-2-3621,-8-2-4451</inkml:trace>
  <inkml:trace contextRef="#ctx0" brushRef="#br0" timeOffset="1">159 0 12844,'-4'10'2248,"1"-3"-1827,-2 4 355,1 0-1,0 0 1,1 0 0,0 0-1,1 1 1,-2 17-1,4-28-765,1 0-1,-1-1 0,0 1 0,1-1 1,-1 1-1,0-1 0,1 1 0,-1-1 1,1 1-1,-1-1 0,1 0 0,-1 1 0,1-1 1,-1 1-1,1-1 0,-1 0 0,1 0 1,0 1-1,-1-1 0,1 0 0,0 0 0,-1 0 1,1 0-1,-1 0 0,1 0 0,0 0 1,-1 0-1,1 0 0,0 0 0,-1 0 0,1 0 1,0 0-1,-1 0 0,1-1 0,-1 1 1,1 0-1,0 0 0,-1-1 0,1 1 0,0-1 1,28-11 209,3-9-103,-23 14-130,1-1 0,1 2-1,-1-1 1,1 1 0,1 1 0,-1 0-1,1 1 1,-1 0 0,17-3 0,-28 7 42,1 0-1,0 0 1,-1 0 0,1 0 0,0 0 0,-1 0 0,1 0 0,0 0 0,-1 0 0,1 0-1,0 1 1,-1-1 0,1 0 0,0 0 0,-1 1 0,1-1 0,-1 0 0,1 1 0,-1-1-1,1 1 1,0-1 0,-1 1 0,0-1 0,1 1 0,-1-1 0,1 1 0,-1-1 0,0 1-1,1 0 1,-1-1 0,0 1 0,1-1 0,-1 2 0,-1 30 1631,-21 28 197,18-54-1734,0-1 1,0 1 0,0-1 0,-1 0 0,0 0-1,-8 7 1,11-10-252,0-1 0,0 0 0,-1 0 0,1 1-1,0-1 1,0 0 0,-1-1 0,1 1 0,0 0 0,-4 0 0,5-1-209,-1 0 1,1 0 0,0 0-1,-1 0 1,1-1-1,0 1 1,-1 0 0,1-1-1,0 1 1,-1-1 0,1 1-1,0-1 1,0 1 0,0-1-1,0 0 1,-1 0-1,1 0 1,0 0 0,-1-1-1,-13-21-11636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1.498"/>
    </inkml:context>
    <inkml:brush xml:id="br0">
      <inkml:brushProperty name="width" value="0.025" units="cm"/>
      <inkml:brushProperty name="height" value="0.025" units="cm"/>
    </inkml:brush>
  </inkml:definitions>
  <inkml:trace contextRef="#ctx0" brushRef="#br0">4 76 13549,'0'0'16501,"3"-2"-16410,38-28 101,-38 28-180,-1 0 0,1 0-1,-1-1 1,0 1 0,1 0-1,-1-1 1,-1 0 0,1 0 0,0 1-1,-1-1 1,1 0 0,-1 0-1,0 0 1,1-5 0,-21 15 132,14-4-132,1 0-1,0 0 1,0 1-1,0-1 1,0 1-1,0 0 1,1 0-1,0 0 1,0 1-1,0-1 1,0 1-1,1 0 1,0-1-1,0 1 1,0 0-1,0 0 1,1 1-1,-1 7 1,3-13-210,1 0-1,0 0 1,-1 0 0,1 0 0,0 0-1,0-1 1,-1 1 0,1 0 0,0-1 0,-1 0-1,1 1 1,-1-1 0,1 0 0,2-1-1,5-16-5107,-3-7-4410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2.875"/>
    </inkml:context>
    <inkml:brush xml:id="br0">
      <inkml:brushProperty name="width" value="0.025" units="cm"/>
      <inkml:brushProperty name="height" value="0.025" units="cm"/>
    </inkml:brush>
  </inkml:definitions>
  <inkml:trace contextRef="#ctx0" brushRef="#br0">24 1 11275,'0'0'14744,"-1"9"-14156,-7 29-102,3-15-250,1-1 1,-1 31-1,5-52-233,0 0-1,0 0 0,0 0 0,1 0 0,-1-1 0,0 1 1,1 0-1,-1 0 0,0 0 0,1 0 0,0 0 0,-1-1 1,1 1-1,-1 0 0,1 0 0,0-1 0,-1 1 1,1 0-1,0-1 0,0 1 0,0-1 0,-1 1 0,1-1 1,0 1-1,0-1 0,0 0 0,0 0 0,0 1 1,0-1-1,0 0 0,0 0 0,0 0 0,1 0 0,41 0 110,-28 0-95,12-1-60,-14 0-38,0 0 0,0 2 0,-1-1 0,25 6 1,-34-6 72,-1 1 0,0-1 0,1 1 0,-1 0 0,0 0-1,0 0 1,1 0 0,-1 1 0,0-1 0,0 1 0,0-1 0,-1 1 0,1-1 0,0 1 0,0 0 0,-1 0 0,1 0 0,-1 0 0,0 0 0,0 0 0,0 1 0,0-1 0,0 0 0,0 1 0,0-1 0,-1 0 0,1 1 0,-1-1 0,0 1 0,1-1 0,-2 4-1,1-4 45,-1 1-1,0 0 1,0 0-1,0-1 1,0 1-1,0-1 1,-1 1-1,1-1 0,-1 1 1,0-1-1,0 0 1,0 0-1,0 0 1,0 0-1,0 0 0,0 0 1,-1-1-1,1 1 1,-4 1-1,-57 30 816,50-27-574,4-2-164,1 0 0,-1 0 1,0-1-1,0-1 0,-1 1 1,1-2-1,0 1 0,-15 0 1,23-3-194,-1 1 1,1-1 0,0 1-1,-1-1 1,1 0 0,0 1-1,0-1 1,0 0 0,0 0-1,-1 0 1,1 0 0,0 0-1,0 0 1,1 0 0,-1 0-1,0 0 1,0 0 0,0-1-1,1 1 1,-1 0 0,1 0 0,-1-1-1,1 1 1,-1-1 0,1 1-1,0 0 1,0-1 0,0 1-1,0-1 1,0 1 0,0 0-1,0-1 1,0-1 0,3-53-6093,-2 55 5981,6-35-6023,0-4-2807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3.205"/>
    </inkml:context>
    <inkml:brush xml:id="br0">
      <inkml:brushProperty name="width" value="0.025" units="cm"/>
      <inkml:brushProperty name="height" value="0.025" units="cm"/>
    </inkml:brush>
  </inkml:definitions>
  <inkml:trace contextRef="#ctx0" brushRef="#br0">1 92 11147,'0'0'17072,"60"-24"-16336,-31 19-447,7-4-225,5 0-32,2 0-224,-2 1-962,1-3-1344,-8 2-2050,-5 1-4357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3.594"/>
    </inkml:context>
    <inkml:brush xml:id="br0">
      <inkml:brushProperty name="width" value="0.025" units="cm"/>
      <inkml:brushProperty name="height" value="0.025" units="cm"/>
    </inkml:brush>
  </inkml:definitions>
  <inkml:trace contextRef="#ctx0" brushRef="#br0">0 268 14253,'0'0'15727,"12"-6"-14931,5-5-751,0-1 1,-1 0 0,0-2-1,-1 0 1,0 0 0,-1-2-1,-1 0 1,18-27 0,37-66-441,-78 167-91,6-45 469,-6 20-14,1 1 1,2 0-1,1 0 0,-1 42 0,7-76-43,0 1 0,0-1 0,0 0 0,0 1 0,0-1 0,0 0 0,0 1 0,1-1 0,-1 0 0,0 1 0,0-1 0,0 0 0,1 0 0,-1 1 0,0-1 0,0 0 0,1 0 0,-1 0 0,0 1 0,0-1 0,1 0 0,-1 0 0,0 0 0,1 0 0,-1 0-1,0 0 1,1 1 0,-1-1 0,0 0 0,1 0 0,-1 0 0,0 0 0,1 0 0,-1 0 0,0 0 0,1 0 0,-1-1 0,0 1 0,1 0 0,-1 0 0,0 0 0,1 0 0,-1 0 0,1-1 0,14-5-3300,-1-14-2797,3-11-4394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3.925"/>
    </inkml:context>
    <inkml:brush xml:id="br0">
      <inkml:brushProperty name="width" value="0.025" units="cm"/>
      <inkml:brushProperty name="height" value="0.025" units="cm"/>
    </inkml:brush>
  </inkml:definitions>
  <inkml:trace contextRef="#ctx0" brushRef="#br0">111 1 13773,'0'0'7314,"-8"9"-4789,-7 7-1770,1 1 0,1 0 0,-17 30 0,25-39-619,1 0 0,0 0 1,1 0-1,0 0 0,0 0 0,0 0 0,1 1 1,1 0-1,0-1 0,0 1 0,0 0 1,1-1-1,2 18 0,-1-23-116,0-1 0,-1 0 0,2 1-1,-1-1 1,0 0 0,0 1 0,1-1 0,-1 0 0,1 0 0,0 0-1,-1 0 1,1-1 0,0 1 0,0 0 0,0-1 0,0 1 0,1-1 0,-1 0-1,0 0 1,1 0 0,-1 0 0,0 0 0,1 0 0,-1-1 0,1 1-1,-1-1 1,1 1 0,0-1 0,-1 0 0,1 0 0,-1 0 0,1-1-1,4 0 1,0 0 57,0 0-1,0 0 0,0-1 0,0 0 1,0 0-1,0-1 0,-1 0 1,1 0-1,-1 0 0,0-1 1,7-5-1,-8 4 7,1 0-1,-1 0 1,-1-1 0,1 1 0,-1-1-1,0 0 1,0-1 0,-1 1 0,1-1-1,-2 0 1,1 1 0,-1-1 0,0 0-1,0-1 1,-1 1 0,0 0 0,0 0-1,-1-1 1,0 1 0,0 0-1,-2-14 1,1 19-76,0 1-1,0-1 1,0 1-1,0-1 1,0 1-1,0 0 1,0-1-1,-1 1 1,1 0-1,0 0 1,-1 0-1,1 0 1,-1 0-1,0 0 1,1 0-1,-1 0 1,1 1-1,-1-1 1,0 1-1,0-1 1,1 1-1,-1 0 0,0 0 1,0-1-1,-2 2 1,-54-1-198,47 1 90,-42 9-1827,34-5-628,14-4-1693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4.306"/>
    </inkml:context>
    <inkml:brush xml:id="br0">
      <inkml:brushProperty name="width" value="0.025" units="cm"/>
      <inkml:brushProperty name="height" value="0.025" units="cm"/>
    </inkml:brush>
  </inkml:definitions>
  <inkml:trace contextRef="#ctx0" brushRef="#br0">0 433 4100,'0'0'12502,"11"0"-9939,6 0-1687,-1 0 0,1-2 0,0 0 0,29-8 0,79-28 2006,-41 11-1672,1055-231 626,-843 183 103,-292 74-1860,-7 1-601,1 0 0,-1 0 0,1 0-1,-1 0 1,0-1 0,1 1 0,-1-1 0,1 0-1,-1 1 1,-2-2 0,-9-13-6551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6.672"/>
    </inkml:context>
    <inkml:brush xml:id="br0">
      <inkml:brushProperty name="width" value="0.025" units="cm"/>
      <inkml:brushProperty name="height" value="0.025" units="cm"/>
    </inkml:brush>
  </inkml:definitions>
  <inkml:trace contextRef="#ctx0" brushRef="#br0">77 0 8456,'0'0'19277,"3"8"-18845,-1-4-402,-1-1 1,0 1-1,0-1 0,-1 1 0,1-1 0,-1 1 0,1 0 0,-1-1 1,0 1-1,-1 0 0,1-1 0,-1 5 0,-2 1 29,0-1 1,0 1-1,-1-1 0,0 0 0,-5 9 1,-3 2 33,6-11-14,0 1 0,1 0 1,0 0-1,0 1 1,1-1-1,1 1 0,-1 0 1,2 0-1,-1 0 1,-1 17-1,5-26-58,-1 0 0,1 0 0,-1-1 0,1 1-1,0 0 1,-1-1 0,1 1 0,0 0 0,0-1 0,0 1 0,-1-1 0,1 1 0,0-1-1,0 1 1,0-1 0,0 0 0,0 1 0,0-1 0,0 0 0,0 0 0,0 0 0,0 0 0,0 0-1,0 0 1,0 0 0,0 0 0,0 0 0,-1 0 0,1 0 0,0-1 0,0 1 0,2-1 0,36-8 367,-10-3-313,-1-1-1,50-33 0,3-14-3425,-58 35-1111,-15 4-4358,-8 7 263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7.030"/>
    </inkml:context>
    <inkml:brush xml:id="br0">
      <inkml:brushProperty name="width" value="0.025" units="cm"/>
      <inkml:brushProperty name="height" value="0.025" units="cm"/>
    </inkml:brush>
  </inkml:definitions>
  <inkml:trace contextRef="#ctx0" brushRef="#br0">68 0 9065,'0'0'11563,"-28"47"-9770,21-17-95,0 4-97,-2 7-448,2 6-320,1-1-480,3-1-289,3-5-32,0-7 0,0-11-417,10-12-736,5-10-897,-1-6-1345,0-22-4676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7.874"/>
    </inkml:context>
    <inkml:brush xml:id="br0">
      <inkml:brushProperty name="width" value="0.025" units="cm"/>
      <inkml:brushProperty name="height" value="0.025" units="cm"/>
    </inkml:brush>
  </inkml:definitions>
  <inkml:trace contextRef="#ctx0" brushRef="#br0">137 57 11339,'0'0'8936,"-8"2"-7025,-1-1-1558,1 1 1,1 0-1,-1 1 0,0 0 0,0 0 0,-7 5 0,12-7-283,0 1 1,1 0-1,-1-1 0,0 1 1,1 0-1,0 0 0,-1 1 1,1-1-1,0 0 0,0 1 1,0 0-1,1-1 0,-1 1 1,0 0-1,1 0 0,0 0 1,0 0-1,0 0 0,0 0 1,0 0-1,1 0 0,-1 5 1,1-8-64,0 1 1,1 0 0,-1-1 0,0 1 0,1-1 0,-1 1 0,0-1 0,1 1 0,-1-1 0,1 0 0,-1 1 0,1-1 0,-1 1 0,1-1 0,-1 0 0,1 0 0,0 1 0,-1-1 0,1 0 0,-1 0 0,1 0 0,0 1 0,-1-1 0,1 0 0,-1 0 0,1 0 0,0 0 0,-1 0 0,1 0 0,0 0 0,-1-1 0,1 1 0,-1 0 0,1 0-1,0 0 1,-1-1 0,1 1 0,-1 0 0,1 0 0,-1-1 0,1 1 0,-1-1 0,2 0 0,27-14 245,-16 5-215,0 0 1,-1-1-1,-1-1 1,0 0 0,0-1-1,-1 0 1,-1 0-1,13-24 1,-28 50-55,-5 14-49,1 0 1,1 1-1,-7 40 0,14-62 89,1 0-1,0 0 1,1 0 0,-1 0 0,1 0 0,1 0-1,-1 1 1,1-1 0,0 0 0,0 0 0,1 0-1,0 0 1,0 0 0,0-1 0,1 1-1,-1-1 1,1 1 0,1-1 0,-1 0 0,1 0-1,0 0 1,7 7 0,-10-12 33,-1 0 1,0 0-1,1 0 0,-1 0 1,0 1-1,1-1 0,-1 0 1,0 0-1,0 0 0,1 1 1,-1-1-1,0 0 1,0 1-1,0-1 0,1 0 1,-1 0-1,0 1 0,0-1 1,0 0-1,0 1 0,0-1 1,1 0-1,-1 1 0,0-1 1,0 0-1,0 1 0,0-1 1,0 0-1,0 1 0,0-1 1,0 0-1,0 1 0,0-1 1,-1 0-1,1 1 1,0-1-1,0 0 0,0 1 1,0-1-1,0 0 0,-1 1 1,1-1-1,0 0 0,0 0 1,-1 1-1,-20 8 1325,-41-1-418,53-8-743,-46 4-29,27-1-362,22-3-426,8 0-522,17-1-804,1-1 0,-1-1 0,1-1 0,-1 0 1,19-8-1,9-4-5579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8.218"/>
    </inkml:context>
    <inkml:brush xml:id="br0">
      <inkml:brushProperty name="width" value="0.025" units="cm"/>
      <inkml:brushProperty name="height" value="0.025" units="cm"/>
    </inkml:brush>
  </inkml:definitions>
  <inkml:trace contextRef="#ctx0" brushRef="#br0">192 64 14574,'0'0'9801,"-8"-7"-7981,4 3-1594,3 2-136,-1 0-1,0 0 1,0 0 0,0 0 0,0 0 0,0 0-1,0 0 1,0 1 0,-1-1 0,1 1 0,-1-1-1,1 1 1,-1 0 0,0 0 0,1 0-1,-1 1 1,0-1 0,0 1 0,1-1 0,-1 1-1,0 0 1,0 0 0,0 0 0,1 0 0,-1 1-1,0-1 1,0 1 0,-5 1 0,1 3-36,-1 0 0,1 1 1,-1 0-1,2 0 0,-1 1 0,1-1 1,0 1-1,0 1 0,1-1 1,0 1-1,0 0 0,1 0 0,0 1 1,0-1-1,1 1 0,0 0 0,0 0 1,1 0-1,1 0 0,-1 0 1,2 0-1,-1 0 0,2 17 0,0-24-39,0 1 0,0 0 0,1-1 0,-1 1-1,1-1 1,0 0 0,-1 0 0,1 0 0,0 1-1,0-2 1,1 1 0,-1 0 0,0 0 0,1-1-1,-1 1 1,1-1 0,-1 0 0,1 0 0,-1 0-1,1 0 1,0 0 0,0 0 0,0-1 0,-1 1-1,1-1 1,0 0 0,5 0 0,5 0 43,-1 0 0,1 0 0,-1-1 0,25-6 0,-27 5-29,-1-2-1,1 0 1,-1 0-1,0 0 1,0-1-1,-1-1 1,1 1-1,-1-1 1,0-1-1,10-10 1,-15 14-10,0-1 0,0 1 0,0-1 0,0 1 0,0-1 0,-1 0 1,0 0-1,0 0 0,0 0 0,0-1 0,-1 1 0,1 0 1,-1-1-1,0 1 0,-1-1 0,1 1 0,-1-1 0,0 0 0,0 1 1,0-1-1,-1 1 0,1-1 0,-1 1 0,0-1 0,-3-5 0,3 7-21,-2-1-1,1 0 0,0 1 1,-1 0-1,0-1 0,1 1 1,-1 0-1,-1 0 0,1 1 0,0-1 1,-1 1-1,1-1 0,-1 1 1,-7-3-1,-62-19-3942,39 14-4818,22 6-3926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9.110"/>
    </inkml:context>
    <inkml:brush xml:id="br0">
      <inkml:brushProperty name="width" value="0.025" units="cm"/>
      <inkml:brushProperty name="height" value="0.025" units="cm"/>
    </inkml:brush>
  </inkml:definitions>
  <inkml:trace contextRef="#ctx0" brushRef="#br0">0 561 10346,'1'-9'4479,"-1"-13"-2629,0 3-130,1 0 0,1 0 0,0 0 1,1 0-1,9-29 0,-8 93-1246,-2-30-441,2 17-28,12 84-207,-13-105 152,-1 0-1,2 0 1,-1-1 0,2 1-1,-1-1 1,1 0-1,1 0 1,7 9-1,-12-17 47,0-1 0,0 0 0,0 1 0,0-1 0,0 0 0,0 0 0,0 1 0,0-1 0,1 0 0,-1 0 0,1-1 1,-1 1-1,0 0 0,1 0 0,-1-1 0,1 1 0,0-1 0,-1 1 0,1-1 0,-1 0 0,1 1 0,0-1 0,-1 0 0,1 0 0,0 0 0,-1 0 0,3-1 0,-1 0 11,0-1 1,-1 1-1,1-1 0,0 0 0,-1 0 0,1 0 1,-1 0-1,0 0 0,1-1 0,-1 1 0,0-1 1,-1 1-1,3-4 0,4-9 38,0 0-1,-1 0 1,-1-1 0,5-17 0,-2 6-29,-2-1 0,-1 0 0,-1 0 0,-1-1 0,-2 1 0,-1-1 0,-3-32 0,2 61-37,0 0-1,0 0 1,0 1 0,0-1 0,0 0 0,0 0 0,0 0 0,-1 0 0,1 0 0,0 0-1,0 0 1,0 0 0,0 0 0,-1 0 0,1 1 0,0-1 0,0 0 0,0 0-1,0 0 1,0 0 0,-1 0 0,1 0 0,0 0 0,0 0 0,0 0 0,0 0 0,-1 0-1,1-1 1,0 1 0,0 0 0,0 0 0,0 0 0,-1 0 0,1 0 0,0 0-1,0 0 1,0 0 0,0 0 0,0-1 0,0 1 0,-1 0 0,-3 19-486,3-12 438,-2 21 27,1 1-1,1-1 0,2 1 0,4 32 0,-5-59 49,0 0-1,1 0 0,-1-1 1,1 1-1,-1 0 0,1 0 0,0-1 1,-1 1-1,1 0 0,0-1 0,0 1 1,1-1-1,1 3 0,-3-4 10,1 1 0,0-1 1,-1 0-1,1 0 0,-1 1 0,1-1 0,0 0 0,-1 0 0,1 0 1,0 1-1,-1-1 0,1 0 0,0 0 0,-1 0 0,1 0 0,0 0 1,-1 0-1,1-1 0,0 1 0,-1 0 0,1 0 0,-1 0 0,1-1 1,1 1-1,1-2 68,-1 0 0,1 0 0,-1 0 1,0-1-1,0 1 0,1 0 0,-1-1 1,-1 0-1,1 1 0,0-1 0,-1 0 1,1 0-1,0-4 0,7-23 147,-2 0 1,-2 0-1,0 0 0,-2-1 1,-1 0-1,-4-47 0,2 74-228,0 0-13,0 1 1,0 0 0,0-1-1,0 1 1,0-1-1,-1 1 1,0 0-1,1-1 1,-1 1-1,-1 0 1,1 0-1,0-1 1,-1 1 0,1 0-1,-5-5 1,5 10-64,0 1 0,0 0 0,0-1 0,0 1 0,1-1 0,-1 1 0,1 0 0,0-1 0,0 1 0,0 0 0,0 0 0,1 3 0,-1-3 64,-2 42-37,1-28 49,0 0 0,1 1 0,1-1 0,6 33 0,-7-49-3,0 0-1,0 0 1,0 0 0,1 0 0,-1 0-1,0 0 1,1 0 0,-1 0 0,0 0 0,1 0-1,-1 0 1,1 0 0,0-1 0,-1 1-1,1 0 1,0 0 0,-1 0 0,1-1 0,0 1-1,0 0 1,0-1 0,0 1 0,0-1-1,0 1 1,1 0 0,-1-1 11,0-1-1,0 1 1,0 0-1,0-1 1,0 1-1,0-1 1,1 1-1,-1-1 1,-1 1-1,1-1 1,0 0-1,0 1 1,0-1-1,0 0 1,0 0-1,-1 0 1,1 0-1,1-1 1,25-49 284,-24 41-285,3-4-82,0-1 0,-2 0 1,1 0-1,-2 0 0,2-18 1,-5 36 47,0 0 1,1 0 0,-1 0-1,1-1 1,-1 1-1,1 0 1,0 0 0,0-1-1,0 1 1,1-1 0,-1 1-1,0-1 1,1 0-1,0 1 1,0-1 0,-1 0-1,1 0 1,1 0-1,-1 0 1,0 0 0,0-1-1,1 1 1,-1-1 0,1 0-1,-1 1 1,1-1-1,-1 0 1,1 0 0,0-1-1,-1 1 1,1 0-1,0-1 1,0 0 0,0 0-1,0 0 1,3 0 0,15-8-326,-1-2 0,0 0 1,21-14-1,-40 20 332,1 1 0,-1 0 0,-1-1 0,1 1 0,0-1 0,-1 1 1,0-1-1,0 1 0,0-1 0,0 1 0,-1-6 0,0 0-397,0-19-1848,-2 0-1,-2 1 1,-9-39-1,0 13-4339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8.674"/>
    </inkml:context>
    <inkml:brush xml:id="br0">
      <inkml:brushProperty name="width" value="0.025" units="cm"/>
      <inkml:brushProperty name="height" value="0.025" units="cm"/>
    </inkml:brush>
  </inkml:definitions>
  <inkml:trace contextRef="#ctx0" brushRef="#br0">0 0 14926,'0'0'9930,"68"14"-8361,-24-14-512,5 0-609,10 0-351,-6 0-33,-5 0-257,-7-3-735,-14 2-610,-12 1-1152,-12 0-1154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9.004"/>
    </inkml:context>
    <inkml:brush xml:id="br0">
      <inkml:brushProperty name="width" value="0.025" units="cm"/>
      <inkml:brushProperty name="height" value="0.025" units="cm"/>
    </inkml:brush>
  </inkml:definitions>
  <inkml:trace contextRef="#ctx0" brushRef="#br0">70 1 6022,'0'0'6566,"-51"18"-2626,38-8-962,8-1-896,5 1-384,5-3-96,15-2-65,14-3-352,14-2-448,5 0-257,4 0-288,4 0-160,-9-1-192,-7 1-769,-17 0-1377,-5 0-2370,-14 0-6471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09.677"/>
    </inkml:context>
    <inkml:brush xml:id="br0">
      <inkml:brushProperty name="width" value="0.025" units="cm"/>
      <inkml:brushProperty name="height" value="0.025" units="cm"/>
    </inkml:brush>
  </inkml:definitions>
  <inkml:trace contextRef="#ctx0" brushRef="#br0">0 419 13004,'0'0'6091,"13"-7"-3352,37-26-51,81-70 0,-63 39-1565,113-133 1,-168 182-621,-9 15-61,-13 29-295,7-26-198,-16 44 159,8-26-96,1 0 0,1 1 0,1 0 0,1 1 0,1-1 0,-4 40 0,9-61-69,1-1-1,-1 1 0,0-1 1,1 1-1,-1-1 1,0 1-1,1-1 0,-1 1 1,1-1-1,-1 0 0,0 1 1,1-1-1,-1 1 1,1-1-1,-1 0 0,1 0 1,0 1-1,-1-1 0,1 0 1,-1 0-1,1 0 1,-1 0-1,1 0 0,-1 1 1,1-1-1,0 0 0,-1 0 1,1 0-1,-1-1 0,1 1 1,0 0-1,0 0 1,22-4-1923,-11 0 212,-1-1 0,-1-1 0,1 0 0,14-11 0,16-15-6688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0.026"/>
    </inkml:context>
    <inkml:brush xml:id="br0">
      <inkml:brushProperty name="width" value="0.025" units="cm"/>
      <inkml:brushProperty name="height" value="0.025" units="cm"/>
    </inkml:brush>
  </inkml:definitions>
  <inkml:trace contextRef="#ctx0" brushRef="#br0">183 1 13901,'0'0'4351,"-9"-1"-475,4 2-3630,0-1 1,0 0-1,0 1 1,0 0 0,0 0-1,0 1 1,0-1-1,0 1 1,1 0-1,-1 1 1,1-1 0,-1 1-1,1 0 1,0 0-1,0 0 1,0 0 0,0 1-1,1-1 1,-1 1-1,-4 8 1,-4 2 95,2 1 0,0 0 0,-16 33-1,23-41-300,0 0 0,0 0-1,1 1 1,0-1-1,1 0 1,-1 1-1,1-1 1,1 1 0,-1 0-1,1-1 1,1 1-1,1 8 1,-1-13-35,0 0 1,0 0 0,1 0-1,-1-1 1,1 1-1,0-1 1,-1 1-1,1-1 1,1 1-1,-1-1 1,0 0-1,0 0 1,1 0 0,-1 0-1,1-1 1,0 1-1,-1-1 1,1 1-1,0-1 1,0 0-1,0 0 1,0 0-1,0-1 1,0 1-1,0-1 1,0 0 0,6 1-1,-2-1 20,1 0 0,-1 0 0,0 0 1,0-1-1,1 0 0,-1 0 0,0-1 0,0 0 0,0 0 0,0-1 0,7-3 0,-7 1 25,0 0-1,0-1 0,0 0 0,-1-1 1,0 1-1,0-1 0,-1 0 1,0-1-1,0 1 0,0-1 0,-1 0 1,3-10-1,-4 13-22,-1-1 0,0 0 0,0 0 0,0 0 0,-1 0 0,0-1 0,0 1 0,-1 0 0,0-1 0,0 1 0,0 0 0,-1 0 0,0-1 0,0 1 0,0 0 0,-1 0 0,0 0 0,-3-7 0,3 11-29,0 0 0,0-1 1,0 1-1,0 0 1,-1 1-1,1-1 0,0 0 1,-1 0-1,1 1 0,-1 0 1,0-1-1,0 1 1,1 0-1,-1 0 0,-5 0 1,6 0-129,1 1-1,0 0 1,-1 0 0,1 0-1,-1 0 1,1 0 0,0 0-1,-1 0 1,1 0 0,-1 1-1,1-1 1,0 0 0,0 1 0,-3 0-1,3 0-131,1 0-1,-1-1 1,1 1-1,-1 0 0,0-1 1,1 1-1,-1 0 1,1-1-1,-1 1 1,1 0-1,0 0 1,-1 0-1,1-1 1,0 1-1,-1 0 0,1 0 1,0 0-1,0 0 1,0 0-1,0 0 1,0 0-1,0-1 1,0 1-1,0 2 1,3 3-4720,7-2-2343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0.358"/>
    </inkml:context>
    <inkml:brush xml:id="br0">
      <inkml:brushProperty name="width" value="0.025" units="cm"/>
      <inkml:brushProperty name="height" value="0.025" units="cm"/>
    </inkml:brush>
  </inkml:definitions>
  <inkml:trace contextRef="#ctx0" brushRef="#br0">117 1 11531,'0'0'18001,"0"0"-17931,1 1 0,-1-1 0,0 1 0,1-1-1,-1 1 1,0-1 0,0 1 0,1-1 0,-1 1 0,0 0 0,0-1 0,0 1 0,0-1 0,0 1-1,0-1 1,0 1 0,0 0 0,0-1 0,0 1 0,0-1 0,0 1 0,0-1 0,-1 1 0,1-1-1,0 1 1,0 0 0,-1-1 0,1 1 0,0-1 0,-1 0 0,0 2 0,-19 34 96,1 1 0,1 1 1,2 1-1,2 0 1,-13 59-1,27-97-166,0 0 0,-1-1 0,1 1 0,0 0 0,0 0 0,0 0 0,0 0 0,0-1 0,0 1 0,0 0 0,0 0 0,0 0 0,0 0 0,0 0 0,0-1 0,1 1 0,-1 0 0,0 0 0,1 0 0,-1-1 0,1 1 0,-1 0 0,1 0 0,-1-1 0,1 1 0,-1 0 0,1-1 0,0 1 0,-1-1 0,2 1 0,0 0 0,0-1 0,-1 1 0,1-1 0,0 0 0,0 0 0,0 0 0,0 0 0,0 0 0,0 0 0,0-1 0,-1 1 0,1 0 0,2-2 0,56-26 0,-58 26-5,23-13-1918,-1-1 1,24-21 0,-43 33 1334,0-1 0,0 0-1,0 0 1,0 0 0,-1-1 0,0 0-1,0 0 1,0 0 0,-1 0 0,0 0 0,0-1-1,-1 1 1,0-1 0,3-11 0,-5 2-7142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0.705"/>
    </inkml:context>
    <inkml:brush xml:id="br0">
      <inkml:brushProperty name="width" value="0.025" units="cm"/>
      <inkml:brushProperty name="height" value="0.025" units="cm"/>
    </inkml:brush>
  </inkml:definitions>
  <inkml:trace contextRef="#ctx0" brushRef="#br0">109 0 11883,'0'0'7335,"-34"71"-4452,22-39-353,-4 6-608,2 1-192,-1 0-545,5-3-512,6-4-449,0-6-160,4-7-64,4-9-1057,5-7-929,7-3-1057,0-8-2722,2-12-7208</inkml:trace>
  <inkml:trace contextRef="#ctx0" brushRef="#br0" timeOffset="1">217 167 16688,'0'0'5893,"-29"58"-3362,20-31-1122,-5 1-352,3-1-512,4-1-481,3-4-64,4-2-897,0-10-1602,0-6-1857,6-4-3235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1.051"/>
    </inkml:context>
    <inkml:brush xml:id="br0">
      <inkml:brushProperty name="width" value="0.025" units="cm"/>
      <inkml:brushProperty name="height" value="0.025" units="cm"/>
    </inkml:brush>
  </inkml:definitions>
  <inkml:trace contextRef="#ctx0" brushRef="#br0">199 18 16464,'-8'-1'3048,"1"1"-2689,0 0 1,0 0-1,-1 0 1,1 1-1,0 0 1,0 0-1,0 1 0,0 0 1,0 0-1,0 1 1,0-1-1,0 2 1,1-1-1,0 1 1,0 0-1,0 0 0,0 0 1,0 1-1,1 0 1,-8 10-1,8-9-215,0 1 1,0 0-1,1 0 0,0 0 0,0 1 0,1-1 0,0 1 0,0 0 0,1 0 1,0 0-1,0 0 0,1 0 0,0 1 0,0-1 0,1 13 0,1-19-118,-1-1 0,1 0-1,0 1 1,-1-1-1,1 1 1,0-1-1,0 0 1,0 0 0,0 1-1,0-1 1,0 0-1,0 0 1,0 0 0,1 0-1,-1 0 1,0 0-1,1-1 1,-1 1-1,1 0 1,-1-1 0,0 1-1,1-1 1,-1 1-1,1-1 1,0 0-1,-1 1 1,1-1 0,-1 0-1,1 0 1,-1 0-1,1-1 1,-1 1 0,1 0-1,0 0 1,1-2-1,4 1 28,0 0 0,0 0 0,-1-1 0,1 0 1,-1-1-1,0 1 0,9-6 0,-3 0-42,-1-1 0,1-1 1,-1 0-1,-1 0 0,0-1 1,10-14-1,-16 20-20,0-1 0,-1 1 0,1-1 0,-1 0 0,0-1 0,-1 1 0,1-1 0,-1 1 0,0-1 0,-1 1 0,0-1 1,0 0-1,0 0 0,-1 0 0,-1-10 0,1 16-6,0 0 1,0 0 0,0 0-1,0 0 1,-1 0-1,1 0 1,0 0 0,-1 0-1,1 1 1,-1-1 0,1 0-1,-1 0 1,1 0 0,-1 0-1,1 1 1,-1-1-1,0 0 1,1 1 0,-1-1-1,0 0 1,0 1 0,1-1-1,-1 1 1,0-1 0,0 1-1,0 0 1,0-1-1,-1 1 1,0-1-32,0 1-1,-1 0 1,1 0-1,0 1 0,0-1 1,-1 0-1,1 1 1,0-1-1,0 1 1,0 0-1,-4 1 1,0 1-128,1 0 1,0 0 0,0 0 0,0 0 0,1 1 0,-1 0 0,1 0-1,0 0 1,-5 5 0,-2 18-1099,7-11-879,8-5-3837,5-9 14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1.724"/>
    </inkml:context>
    <inkml:brush xml:id="br0">
      <inkml:brushProperty name="width" value="0.025" units="cm"/>
      <inkml:brushProperty name="height" value="0.025" units="cm"/>
    </inkml:brush>
  </inkml:definitions>
  <inkml:trace contextRef="#ctx0" brushRef="#br0">143 115 19731,'0'0'5877,"-7"-7"-4168,-21-24-711,28 30-976,-1 0 1,1 0-1,-1 0 0,0 0 1,0 1-1,0-1 1,1 0-1,-1 0 0,0 1 1,0-1-1,0 1 0,0-1 1,0 1-1,0-1 1,0 1-1,0-1 0,0 1 1,0 0-1,0 0 1,0 0-1,-1 0 0,1-1 1,0 1-1,0 0 1,0 1-1,0-1 0,0 0 1,0 0-1,0 0 0,0 1 1,0-1-1,0 1 1,0-1-1,0 0 0,0 1 1,0 0-1,0-1 1,0 1-1,0 0 0,0-1 1,0 1-1,1 0 1,-1 0-1,0 0 0,1 0 1,-1-1-1,0 1 1,1 0-1,-1 0 0,1 2 1,-3 2-43,1 0 0,0 1 0,1-1 0,-1 0 0,1 1 0,0 0 0,0 7 0,1-10 21,0 0 0,1 0 0,-1 1-1,1-1 1,-1 0 0,1 0 0,0 0 0,0 0 0,1 0-1,-1 0 1,0 0 0,1 0 0,0 0 0,0-1 0,0 1 0,0-1-1,0 1 1,0-1 0,1 0 0,-1 0 0,1 0 0,4 3-1,5 1-31,1 0 0,-1 0 0,1-1-1,17 4 1,35 15-537,-63-23 566,0 0 1,0 1-1,0-1 0,-1 1 0,1-1 0,0 1 0,-1 0 0,1 0 0,-1-1 0,1 1 0,-1 0 0,0 0 0,0 0 1,0 1-1,0-1 0,0 0 0,-1 0 0,1 1 0,-1-1 0,1 0 0,-1 0 0,0 1 0,0-1 0,0 0 0,0 1 1,0-1-1,0 1 0,-1-1 0,1 0 0,-1 0 0,0 1 0,1-1 0,-1 0 0,0 0 0,0 0 0,-1 0 0,1 0 0,-2 3 1,-4 5 73,0 1 0,-1-2 0,0 1 0,-1-1 0,-17 15 0,22-20-64,-74 54 402,72-54-324,-1 0-1,1-1 0,-1 1 0,0-1 1,0-1-1,-1 1 0,1-1 0,0 0 1,-1-1-1,-10 1 0,18-2-77,-1 0 0,1 0 0,-1 0 0,1 0 0,-1 0-1,1-1 1,-1 1 0,0 0 0,1 0 0,-1 0 0,1-1 0,-1 1 0,1 0 0,-1-1 0,1 1 0,0 0 0,-1-1-1,1 1 1,-1-1 0,1 1 0,0-1 0,-1 1 0,1-1 0,0 1 0,0-1 0,-1 1 0,1-1 0,0 1 0,0-1-1,0 1 1,0-1 0,-1 1 0,1-1 0,0 0 0,0 1 0,0-1 0,0 1 0,0-1 0,1 1 0,-1-1-1,0 0 1,0 1 0,0-1 0,0 1 0,1-1 0,-1 0 0,14-28-38,8 4 11,0 1 0,2 2 0,34-27 0,37-35 83,-85 74-46,0-2-1,0 1 1,-2-1 0,1-1-1,-1 1 1,7-19 0,-12 28 29,-2-1-1,1 1 1,0-1 0,-1 0 0,0 0-1,0 0 1,0 0 0,0 0-1,0 0 1,-1 0 0,0-1 0,0 1-1,0 0 1,0 0 0,-1 0 0,0 0-1,0 0 1,0 0 0,0 0 0,0 0-1,-1 0 1,0 1 0,0-1 0,0 0-1,-2-3 1,-1 3-26,0 0 0,0 0 0,-1 0 1,1 0-1,-1 1 0,0 0 0,1 0 0,-1 1 0,-1 0 0,1 0 1,0 0-1,0 1 0,-1 0 0,1 0 0,-11 0 0,2 0-18,-1 0 0,1 1 0,-27 4 0,37-3-336,0 0 0,0 1 1,0-1-1,0 1 1,0 0-1,-7 4 0,10-5-280,0 1 0,-1 0 0,1-1 0,0 1 0,0 0-1,0 0 1,1 0 0,-1 0 0,0 1 0,1-1 0,-1 0 0,1 1-1,-2 2 1,2 3-9044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7.262"/>
    </inkml:context>
    <inkml:brush xml:id="br0">
      <inkml:brushProperty name="width" value="0.025" units="cm"/>
      <inkml:brushProperty name="height" value="0.025" units="cm"/>
    </inkml:brush>
  </inkml:definitions>
  <inkml:trace contextRef="#ctx0" brushRef="#br0">0 331 13100,'0'0'10143,"12"-13"-9096,304-304-97,-316 317-950,0 0 0,0 0-1,0 0 1,0 0 0,0 0 0,0 0 0,0 1 0,0-1-1,0 0 1,0 0 0,0 0 0,0 0 0,0 0 0,0 0 0,0 1-1,0-1 1,0 0 0,0 0 0,0 0 0,0 0 0,0 0-1,0 0 1,0 0 0,0 0 0,1 1 0,-1-1 0,0 0 0,0 0-1,0 0 1,0 0 0,0 0 0,0 0 0,0 0 0,0 0-1,1 0 1,-1 0 0,0 0 0,0 0 0,0 0 0,0 0-1,0 0 1,0 0 0,1 0 0,-1 0 0,0 0 0,0 0 0,0 0-1,0 0 1,0 0 0,0 0 0,0 0 0,1 0 0,-1 0-1,0 0 1,0 0 0,0 0 0,0 0 0,0 0 0,0 0 0,0 0-1,1 0 1,-1 0 0,0-1 0,0 1 0,0 0 0,-3 19 194,-11 23 252,3-14-172,0 1 1,2 0-1,1 0 1,1 1 0,2 0-1,-3 36 1,8-65-289,0-1 1,0 1 0,0-1-1,0 1 1,0-1 0,0 1-1,0-1 1,0 1 0,0-1-1,0 1 1,0-1 0,0 1-1,0-1 1,1 1 0,-1-1-1,0 1 1,0-1 0,0 1-1,1-1 1,-1 0 0,0 1 0,0-1-1,1 1 1,-1-1 0,1 0-1,-1 1 1,0-1 0,1 0-1,-1 1 1,1-1 0,-1 0-1,0 0 1,1 1 0,-1-1-1,1 0 1,0 0 0,19-9-1285,17-27-4337,-10 2-1599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7.700"/>
    </inkml:context>
    <inkml:brush xml:id="br0">
      <inkml:brushProperty name="width" value="0.025" units="cm"/>
      <inkml:brushProperty name="height" value="0.025" units="cm"/>
    </inkml:brush>
  </inkml:definitions>
  <inkml:trace contextRef="#ctx0" brushRef="#br0">169 1 6822,'0'0'14852,"-3"0"-9934,-20 7-3441,11 2-1221,0 0 0,0 1 0,1 0-1,0 1 1,1 0 0,0 0 0,-15 25 0,19-27-247,1 1 1,0-1 0,0 1-1,1 0 1,1 0 0,0 0-1,0 1 1,1-1-1,0 1 1,1 0 0,0 20-1,1-29-8,0 1 0,1 0 0,-1 0 0,1 0 0,0 0 0,-1 0 0,1-1 0,1 1 0,-1 0-1,0-1 1,1 1 0,-1-1 0,1 1 0,0-1 0,-1 0 0,1 0 0,0 0 0,1 0 0,-1 0 0,0 0 0,1 0 0,-1-1-1,0 1 1,1-1 0,0 0 0,-1 0 0,1 0 0,0 0 0,0 0 0,-1-1 0,1 1 0,0-1 0,0 1 0,0-1 0,5-1-1,0 1 24,-1 0 0,1-1 0,-1 0 0,1 0 0,-1-1 0,0 0 0,0 0 0,1-1 0,-2 0 0,1 0 0,0 0 0,0-1 0,5-5 0,-4 3-1,-1 0 0,0-1 0,0 0 0,-1 0 1,0-1-1,0 0 0,-1 0 0,1 0 1,-2-1-1,0 1 0,0-1 0,0 0 0,-1-1 1,0 1-1,-1 0 0,0-1 0,0 0 0,-1 1 1,-1-1-1,0 0 0,0 1 0,-2-13 0,2 20-21,-1 0 0,0 1-1,0-1 1,0 0-1,0 0 1,0 1-1,-1-1 1,1 1 0,0-1-1,-1 1 1,1 0-1,-3-2 1,-7-8-2178,7-1-7344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0.667"/>
    </inkml:context>
    <inkml:brush xml:id="br0">
      <inkml:brushProperty name="width" value="0.025" units="cm"/>
      <inkml:brushProperty name="height" value="0.025" units="cm"/>
    </inkml:brush>
  </inkml:definitions>
  <inkml:trace contextRef="#ctx0" brushRef="#br0">175 45 11435,'0'0'9593,"-10"-7"-8045,-36-20-395,43 26-1106,1 0-1,-1 0 1,0 0-1,0 0 1,1 1-1,-1-1 1,0 1-1,0 0 1,0 0-1,0 0 1,0 0-1,0 0 1,1 1 0,-1-1-1,0 1 1,0 0-1,1 0 1,-1 0-1,0 0 1,1 1-1,-1-1 1,1 0-1,-1 1 1,1 0-1,0 0 1,0 0-1,0 0 1,0 0 0,0 0-1,-2 3 1,-1 1 29,1-1 1,0 1-1,1 0 1,-1 0-1,1 1 1,0-1 0,1 1-1,0-1 1,0 1-1,-2 9 1,4-13-63,0 0 1,-1-1-1,1 1 1,1 0 0,-1 0-1,0-1 1,1 1-1,-1 0 1,1-1-1,0 1 1,0-1-1,0 1 1,0-1-1,0 1 1,0-1-1,1 0 1,-1 1-1,1-1 1,0 0-1,0 0 1,2 2-1,0-1 15,-1-1-1,1 0 0,0 0 1,0 0-1,0 0 0,0 0 0,0-1 1,0 0-1,0 0 0,1 0 1,-1 0-1,7-1 0,-5 1 62,1-1 0,-1 0 0,0-1 0,0 1 0,1-1 0,-1 0 0,0-1 0,0 0 0,0 0 0,0 0 0,0-1 1,-1 1-1,1-1 0,-1-1 0,1 1 0,-1-1 0,0 0 0,0 0 0,4-6 0,-5 4-27,-1-1 0,0 0 0,0 0 0,-1 0 0,0 0 0,0 0 1,0 0-1,-1-1 0,1-12 0,-2 17-141,0-1 0,-1 1 0,1 0 0,0-1 0,-1 1 0,0 0 0,0 0 0,0-1 0,0 1 0,-3-5 0,3 6-57,0 1 0,0 0 0,0 0 0,0-1 0,0 1 0,0 0 0,-1 0 0,1 0 0,0 0 0,-1 0 0,1 0 0,-1 1 0,1-1 0,-1 0 0,1 1 0,-1-1 0,1 1 0,-1 0 0,0-1 0,1 1 0,-1 0 0,-2 0 0,3 0-62,1 0 0,-1 0-1,0 0 1,0 0-1,1 0 1,-1 1 0,0-1-1,1 0 1,-1 0-1,0 0 1,1 1-1,-1-1 1,1 0 0,-1 1-1,0-1 1,1 1-1,-1-1 1,1 1-1,-1-1 1,1 1 0,-1-1-1,1 1 1,0-1-1,-1 1 1,1-1 0,0 1-1,-1 0 1,1-1-1,0 1 1,-1 0-1,1 0 1,-1 24-6054,1-23 5922,2 13-3360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9.470"/>
    </inkml:context>
    <inkml:brush xml:id="br0">
      <inkml:brushProperty name="width" value="0.025" units="cm"/>
      <inkml:brushProperty name="height" value="0.025" units="cm"/>
    </inkml:brush>
  </inkml:definitions>
  <inkml:trace contextRef="#ctx0" brushRef="#br0">2 1 14542,'0'13'1692,"2"25"-800,1 0 0,2-1 0,2 1-1,1-1 1,2 0 0,15 35 0,-13-42-1059,2-1 1,33 52-1,-31-58-911,1-2 0,0 0 0,39 35 0,-56-55 1074,1 0 0,-1-1 0,1 1 0,-1 0 0,1-1 0,-1 1 0,1-1 0,-1 1 0,1-1 0,0 1 0,-1-1 0,1 1 0,0-1 0,0 0 1,-1 1-1,1-1 0,0 0 0,0 0 0,-1 1 0,1-1 0,0 0 0,0 0 0,0 0 0,-1 0 0,1 0 0,0 0 0,1 0 0,-3-20 664,-21-31 675,-3 18-585,-2 1 0,-1 1 0,-1 2-1,-1 1 1,-50-35 0,71 55-476,8 8-289,1 0 1,-1 0 0,1 0-1,-1-1 1,1 1 0,-1 0-1,1-1 1,-1 1-1,1 0 1,0-1 0,-1 1-1,1-1 1,-1 1 0,1-1-1,0 1 1,0-1 0,-1 1-1,1-1 1,0 1-1,0-1 1,-1 1 0,1-1-1,0 1 1,0-1 0,0 1-1,0-1 1,0 0 0,0 1-1,0-1 1,0 1 0,0-1-1,0 1 1,0-1-1,0 0 1,0 1 0,1-1-1,-1 1 1,0-1 0,0 1-1,1-1 1,-1 1 0,0-1-1,1 1 1,-1-1 0,0 1-1,1 0 1,-1-1-1,1 1 1,-1 0 0,0-1-1,1 1 1,-1 0 0,1-1-1,-1 1 1,1 0 0,-1 0-1,1-1 1,0 1-1,-1 0 1,1 0 0,-1 0-1,2 0 1,52-12-2824,-23 6-3738,-26 1 2374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8.043"/>
    </inkml:context>
    <inkml:brush xml:id="br0">
      <inkml:brushProperty name="width" value="0.025" units="cm"/>
      <inkml:brushProperty name="height" value="0.025" units="cm"/>
    </inkml:brush>
  </inkml:definitions>
  <inkml:trace contextRef="#ctx0" brushRef="#br0">108 0 11435,'0'0'15833,"-1"10"-14546,-4 10-1006,-1 0 1,-1 0-1,-1 0 1,0-1-1,-2-1 0,-17 28 1,20-35-254,3-6-26,1 0 0,-1 1 1,1-1-1,1 1 0,-1 0 1,1 0-1,0-1 0,0 2 1,1-1-1,-1 6 0,2-11 0,1-1 0,-1 1-1,1 0 1,-1-1-1,1 1 1,-1 0 0,1-1-1,-1 1 1,1-1 0,0 1-1,-1-1 1,1 1 0,0-1-1,0 0 1,-1 1-1,1-1 1,0 0 0,0 1-1,0-1 1,-1 0 0,1 0-1,0 0 1,0 0 0,0 0-1,0 0 1,-1 0-1,1 0 1,0 0 0,0 0-1,0-1 1,0 1 0,-1 0-1,1 0 1,1-1 0,30-7-6,-15 1-1174,-1-1 0,0 0-1,27-21 1,9-16-11117,-35 24-240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8.392"/>
    </inkml:context>
    <inkml:brush xml:id="br0">
      <inkml:brushProperty name="width" value="0.025" units="cm"/>
      <inkml:brushProperty name="height" value="0.025" units="cm"/>
    </inkml:brush>
  </inkml:definitions>
  <inkml:trace contextRef="#ctx0" brushRef="#br0">88 1 12620,'0'0'8648,"-37"56"-6342,26-31 0,-3 3-832,5 1-449,0-1-513,3 0-223,5-3-225,1-1-32,0-7-481,5-6-1408,6-7-1539,1-4-1408,4-10-2179</inkml:trace>
  <inkml:trace contextRef="#ctx0" brushRef="#br0" timeOffset="1">158 129 11499,'0'0'10730,"-20"51"-8712,9-25-352,-1 5-642,-1-1-287,3 1-352,3-6-385,1-2 0,6-6-513,0-8-1889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9.003"/>
    </inkml:context>
    <inkml:brush xml:id="br0">
      <inkml:brushProperty name="width" value="0.025" units="cm"/>
      <inkml:brushProperty name="height" value="0.025" units="cm"/>
    </inkml:brush>
  </inkml:definitions>
  <inkml:trace contextRef="#ctx0" brushRef="#br0">141 63 11115,'0'0'7836,"0"-9"-4729,0-28-384,0 36-2636,0 1 1,0-1 0,-1 0-1,1 0 1,0 0-1,-1 0 1,1 1-1,-1-1 1,1 0 0,-1 0-1,0 1 1,1-1-1,-1 0 1,0 1 0,1-1-1,-1 0 1,0 1-1,0-1 1,1 1-1,-1 0 1,0-1 0,0 1-1,0 0 1,0-1-1,0 1 1,0 0 0,1 0-1,-1 0 1,0 0-1,0 0 1,0 0-1,0 0 1,0 0 0,0 0-1,0 0 1,0 0-1,0 1 1,0-1 0,1 0-1,-2 1 1,-32 13 282,27-6-366,0-1 1,0 1-1,1 0 1,0 0-1,0 1 1,1-1-1,0 1 1,-5 11-1,7-13 11,0 0-1,1 0 1,0 0-1,0 1 0,0-1 1,1 0-1,0 1 1,0-1-1,1 1 1,0-1-1,1 14 0,0-20-2,0 0 0,-1 1 0,1-1 0,0 0 0,0 0 0,0 0 0,-1 1 0,1-1 0,0 0 0,1 0 0,-1 0 0,0-1 0,0 1 0,0 0 0,0 0 0,1-1 0,-1 1 0,0 0 0,1-1 0,-1 0-1,1 1 1,-1-1 0,0 0 0,1 1 0,-1-1 0,1 0 0,-1 0 0,1 0 0,-1-1 0,0 1 0,1 0 0,-1 0 0,1-1 0,-1 1 0,0-1 0,2 0 0,4 0 47,-1-1 1,1-1 0,-1 1-1,1-1 1,-1 0-1,7-5 1,-5 2-25,0-1 0,-1 0 1,0-1-1,0 0 0,-1 0 0,0 0 1,7-14-1,-11 18-31,1 0 0,-1-1 0,0 0 0,0 1 1,0-1-1,-1 0 0,0 0 0,0 0 0,0 0 0,0 0 0,-1 0 1,0 0-1,0 0 0,0-1 0,-1 1 0,-1-8 0,1 12-76,1 0 0,-1 1 0,1-1-1,-1 0 1,1 0 0,-1 0 0,0 1-1,1-1 1,-1 0 0,0 1 0,1-1 0,-1 1-1,0-1 1,0 1 0,0-1 0,1 1-1,-1-1 1,0 1 0,0 0 0,0-1 0,0 1-1,0 0 1,0 0 0,0 0 0,0 0-1,0 0 1,0 0 0,0 0 0,0 0 0,1 0-1,-1 0 1,0 0 0,0 1 0,0-1-1,0 0 1,0 1 0,0-1 0,0 0 0,1 1-1,-1 0 1,0-1 0,-1 2 0,-17 13-4478,8 0-3442,10-6-1051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9.536"/>
    </inkml:context>
    <inkml:brush xml:id="br0">
      <inkml:brushProperty name="width" value="0.025" units="cm"/>
      <inkml:brushProperty name="height" value="0.025" units="cm"/>
    </inkml:brush>
  </inkml:definitions>
  <inkml:trace contextRef="#ctx0" brushRef="#br0">93 102 18866,'0'0'6726,"-8"7"-5621,7-6-1075,-32 28 1112,32-28-1097,-1 1 0,1-1 0,0 0 0,-1 1 0,1-1 0,0 1 0,0-1 0,0 1 0,0 0 0,0-1 0,1 1 0,-1 0-1,0 0 1,1 0 0,-1-1 0,1 1 0,0 0 0,-1 0 0,1 0 0,0 0 0,0 0 0,0 0 0,1 0 0,0 2 0,2-1-30,1 0 0,0 0 1,0 0-1,1-1 0,-1 0 1,0 0-1,1 0 0,-1 0 0,1 0 1,0-1-1,0 0 0,5 1 1,10 3-44,-14-3-19,-1 0 0,1 0 1,-1 1-1,1 0 0,-1 0 1,0 1-1,0-1 1,0 1-1,-1 0 0,1 0 1,5 8-1,-8-9 57,0-1 0,-1 1 0,0-1 0,1 1-1,-1-1 1,0 1 0,-1 0 0,1 0 0,0-1 0,-1 1 0,1 0 0,-1 0-1,0 0 1,0-1 0,0 1 0,0 0 0,-1 0 0,1 0 0,-1 0 0,0-1-1,1 1 1,-1 0 0,-1-1 0,1 1 0,0-1 0,0 1 0,-4 3 0,-1 3 139,-1 0 0,-1 0 0,0-1 0,0 0 0,0-1 1,-13 9-1,18-13-45,-1 0 0,0-1 0,0 1 0,0-1 0,0 0 0,0 0 0,0-1 0,-1 1 0,1-1 0,-1 0 1,1 0-1,-1 0 0,1-1 0,-1 0 0,1 0 0,-1 0 0,1 0 0,-8-2 0,10 1-97,0-1-1,-1 1 1,1-1-1,0 1 1,1-1-1,-1 0 1,0 0-1,1 0 1,-1 0-1,1 0 1,-1-1-1,1 1 1,0 0-1,0 0 1,0-1-1,0 1 1,0-1-1,1 1 1,-1-1-1,1 1 1,0-1-1,0 0 1,-1 1-1,2-1 1,-1-3-1,0-4-133,1 1 0,0 0 0,0 0 1,1 0-1,5-18 0,0 13-10,2 0 0,-1 0 0,2 1 1,0 0-1,0 0 0,1 1 1,1 1-1,-1 0 0,17-11 1,-8 5 202,0-1 0,22-26 0,-40 42 2,-1 0 1,1 0 0,-1 0 0,1 0 0,-1 0 0,0 0 0,0 0 0,0 0 0,0-1 0,0 1 0,0 0 0,-1-1 0,1 1 0,-1-1 0,1 1 0,-1-1 0,0 1 0,0 0 0,0-1-1,-1 1 1,1-1 0,-1-2 0,0 3-50,0 0 0,0 1 0,-1-1-1,1 0 1,-1 1 0,1-1 0,-1 1 0,1-1-1,-1 1 1,0 0 0,0 0 0,0-1-1,0 1 1,0 1 0,0-1 0,0 0 0,0 0-1,0 1 1,0-1 0,0 1 0,0 0-1,0 0 1,-1-1 0,-2 2 0,-4-2 21,1 1 0,0 0 0,-1 1 0,1 0 1,-1 0-1,1 1 0,0 0 0,-11 4 0,16-5-152,1 1 0,-1-1 0,0 1 0,1 0 0,-1 0 0,1 0 0,-1 0 0,1 0 0,0 0 0,-3 5-1,3-5-382,1 1 0,-1 0 0,1 0 0,0 0 0,0 0 0,0 0 0,0 0 0,1 0 0,-1 0 0,1 0 0,-1 7 0,1-10 127,0 1 1,0 0-1,0 0 0,0 0 1,1-1-1,-1 1 1,0 0-1,0 0 0,0 0 1,1-1-1,-1 1 0,0 0 1,1-1-1,-1 1 0,1 0 1,-1-1-1,1 1 1,-1 0-1,1-1 0,-1 1 1,1-1-1,-1 1 0,1-1 1,0 1-1,-1-1 0,1 1 1,0-1-1,0 0 1,0 1-1,15 4-9118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19.959"/>
    </inkml:context>
    <inkml:brush xml:id="br0">
      <inkml:brushProperty name="width" value="0.025" units="cm"/>
      <inkml:brushProperty name="height" value="0.025" units="cm"/>
    </inkml:brush>
  </inkml:definitions>
  <inkml:trace contextRef="#ctx0" brushRef="#br0">1 80 384,'0'0'31080,"9"-4"-30999,1 1-67,46-20 55,-52 21-66,0 0 0,-1 0 0,1 0 0,-1-1 0,1 1 0,-1-1 0,0 0 0,0 0 0,0 0 0,-1 0 0,1-1 0,3-5 0,-6 8-1,0 1-1,0-1 0,-1 1 0,1-1 1,0 1-1,-1-1 0,1 1 0,0-1 1,-1 1-1,1 0 0,-1-1 0,1 1 1,-1 0-1,1-1 0,-1 1 1,1 0-1,-1-1 0,1 1 0,-1 0 1,1 0-1,-1 0 0,1 0 0,-1 0 1,0 0-1,1-1 0,-1 1 0,1 0 1,-1 0-1,1 1 0,-1-1 0,0 0 1,1 0-1,-1 0 0,1 0 1,-1 0-1,1 1 0,-1-1 0,-29 5 79,-10 18 92,38-22-172,0 0 0,1 1 0,-1-1 0,0 1-1,0-1 1,1 1 0,-1 0 0,1 0 0,0-1 0,-1 1 0,1 0 0,0 0 0,0 0 0,0 1 0,0-1 0,1 0 0,-1 0 0,0 3 0,2-5-268,0 1-1,0-1 0,1 1 0,-1-1 1,0 1-1,0-1 0,0 0 1,1 0-1,-1 0 0,0 0 1,0 1-1,0-2 0,1 1 0,-1 0 1,0 0-1,0 0 0,1-1 1,-1 1-1,0 0 0,2-2 1,11-11-7190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3.511"/>
    </inkml:context>
    <inkml:brush xml:id="br0">
      <inkml:brushProperty name="width" value="0.025" units="cm"/>
      <inkml:brushProperty name="height" value="0.025" units="cm"/>
    </inkml:brush>
  </inkml:definitions>
  <inkml:trace contextRef="#ctx0" brushRef="#br0">92 1 13100,'0'0'14953,"-7"8"-14681,3-2-231,-1-1 5,1 0-1,0 0 0,0 0 1,1 1-1,-1 0 0,1 0 1,1 0-1,-1 0 0,1 0 0,0 0 1,0 1-1,-1 10 0,4-16-41,-1 0 0,1 0-1,-1 0 1,1 0 0,-1-1-1,1 1 1,0 0 0,0 0-1,-1 0 1,1-1-1,0 1 1,0-1 0,0 1-1,0 0 1,0-1 0,0 0-1,0 1 1,0-1 0,0 1-1,0-1 1,0 0 0,0 0-1,0 0 1,0 0-1,0 1 1,0-1 0,1-1-1,41 4 150,-31-3-130,1 1-97,0 1 1,0 0-1,-1 1 0,1 1 1,23 9-1,-33-12 49,0 1 1,0 0-1,0 0 0,0 0 1,0 0-1,0 0 0,0 1 0,-1-1 1,1 1-1,-1 0 0,4 4 0,-5-5 20,0 0-1,-1 0 1,1 0-1,0 1 1,-1-1-1,1 0 1,-1 0-1,0 0 1,0 0-1,0 0 1,0 1-1,0-1 1,0 0-1,0 0 1,-1 0-1,1 0 1,-1 0-1,0 0 1,1 1-1,-1-1 1,-1 2-1,-1 0 32,0 0-1,0-1 1,0 1-1,0-1 0,-1 1 1,1-1-1,-1 0 1,0 0-1,0-1 0,0 1 1,0-1-1,0 0 1,0 0-1,-1 0 0,1 0 1,-1-1-1,-4 1 0,-6 2 95,0-1-1,-1-1 0,-29 0 1,42-2-258,0 0-1,-1 0 1,1-1 0,0 0 0,-1 0 0,1 0-1,0 0 1,0 0 0,-1-1 0,1 1-1,0-1 1,1 0 0,-1 0 0,0 0 0,0 0-1,1 0 1,-1-1 0,1 1 0,0-1 0,0 0-1,0 1 1,0-1 0,0 0 0,1 0 0,-1 0-1,1 0 1,0-1 0,-1-3 0,-3-9-2417,2 1-1,0-1 1,0 1 0,0-29 0,3-1-5709</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3.840"/>
    </inkml:context>
    <inkml:brush xml:id="br0">
      <inkml:brushProperty name="width" value="0.025" units="cm"/>
      <inkml:brushProperty name="height" value="0.025" units="cm"/>
    </inkml:brush>
  </inkml:definitions>
  <inkml:trace contextRef="#ctx0" brushRef="#br0">0 56 2883,'0'0'22293,"50"-18"-21460,-25 17 31,9-4-319,5 4-449,10-2-448,-1-4-2275,0-1-2209,-3-5-4293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4.187"/>
    </inkml:context>
    <inkml:brush xml:id="br0">
      <inkml:brushProperty name="width" value="0.025" units="cm"/>
      <inkml:brushProperty name="height" value="0.025" units="cm"/>
    </inkml:brush>
  </inkml:definitions>
  <inkml:trace contextRef="#ctx0" brushRef="#br0">213 0 13805,'0'0'3305,"-10"2"42,-2 1-2786,-1 1-1,1 0 1,0 0 0,0 1 0,0 1 0,1 0-1,0 1 1,0 0 0,-16 14 0,21-15-487,0 0-1,0 0 1,0 1-1,1 0 1,0 0 0,0 0-1,0 1 1,1-1 0,0 1-1,1 0 1,0 0-1,0 1 1,1-1 0,0 1-1,0-1 1,0 13 0,2-17-49,-1 1 0,1-1 0,0 0 1,1 1-1,-1-1 0,1 0 0,0 0 1,0 1-1,0-1 0,1 0 0,-1 0 1,1 0-1,0-1 0,0 1 0,0 0 1,1-1-1,-1 1 0,1-1 1,4 4-1,-3-3-3,1-1 0,0 1-1,1-2 1,-1 1 0,0 0 0,1-1 0,0 0 0,-1 0 0,1-1-1,0 1 1,0-1 0,0 0 0,8-1 0,-6 0 5,0 0-1,-1-1 1,1 0-1,-1 0 1,1-1 0,-1 0-1,0 0 1,8-4-1,-13 6 16,-1-1-1,1 1 1,0-1 0,-1 0-1,1 1 1,-1-1-1,1 0 1,-1 0-1,1 0 1,-1-1-1,0 1 1,1 0 0,-1 0-1,0-1 1,0 1-1,0-1 1,0 1-1,0-1 1,0 1-1,-1-1 1,1 1 0,0-1-1,-1 0 1,1 0-1,-1 1 1,0-1-1,1 0 1,-1 0-1,0 1 1,0-1 0,0 0-1,0 0 1,-1 1-1,1-1 1,0 0-1,-1 0 1,1 1-1,-1-1 1,0 0 0,-1-2-1,0 1 2,-1 0-1,0 1 0,1-1 1,-1 1-1,0 0 1,0 0-1,0 0 0,0 0 1,0 0-1,-1 1 1,1-1-1,-1 1 1,1 0-1,-1 0 0,1 0 1,-1 1-1,-6-1 1,-4-1-360,-1 1 1,1 1 0,-19 1-1,33-1 241,1 0 0,-1 1 0,0-1-1,0 0 1,0 0 0,0 0 0,0 0-1,0 1 1,0-1 0,1 0 0,-1 0 0,0 0-1,0 1 1,0-1 0,0 0 0,0 0-1,0 1 1,0-1 0,0 0 0,0 0-1,0 0 1,0 1 0,0-1 0,0 0 0,0 0-1,0 0 1,0 1 0,-1-1 0,1 0-1,0 0 1,0 0 0,0 1 0,0-1-1,0 0 1,0 0 0,-1 0 0,1 0 0,0 0-1,0 1 1,0-1 0,0 0 0,-1 0-1,1 0 1,0 0 0,0 0 0,0 0 0,-1 0-1,1 0 1,0 1 0,0-1 0,0 0-1,-1 0 1,1 0 0,0 0 0,0 0-1,0 0 1,-1 0 0,1 0 0,0-1 0,20 9-5814,4-7 189,6-1-2003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4.561"/>
    </inkml:context>
    <inkml:brush xml:id="br0">
      <inkml:brushProperty name="width" value="0.025" units="cm"/>
      <inkml:brushProperty name="height" value="0.025" units="cm"/>
    </inkml:brush>
  </inkml:definitions>
  <inkml:trace contextRef="#ctx0" brushRef="#br0">148 28 14798,'0'0'10431,"-8"-6"-8893,5 4-1484,1 0 1,-1 0 0,0 0 0,0 0-1,0 0 1,0 1 0,-1-1 0,1 1-1,0 0 1,-1 0 0,1 0 0,0 0-1,-1 1 1,1-1 0,-1 1 0,0 0-1,1 0 1,-1 0 0,1 1 0,-1-1-1,1 1 1,0 0 0,-1 0 0,1 0-1,0 0 1,-1 0 0,1 1 0,0 0-1,0-1 1,0 1 0,0 0 0,0 1-1,1-1 1,-1 0 0,1 1 0,-1 0-1,1-1 1,-2 5 0,2-5-47,0 0 1,1 0-1,-1 0 1,1 1-1,-1-1 1,1 0-1,0 1 0,0-1 1,0 1-1,1 0 1,-1-1-1,0 1 1,1 0-1,0-1 1,0 1-1,-1 0 0,2 0 1,-1-1-1,0 1 1,0 0-1,1-1 1,0 1-1,-1 0 0,1-1 1,0 1-1,0-1 1,1 1-1,-1-1 1,0 0-1,1 1 1,-1-1-1,1 0 0,0 0 1,0 0-1,0 0 1,0 0-1,0-1 1,0 1-1,0-1 0,1 1 1,-1-1-1,1 0 1,-1 0-1,1 0 1,-1 0-1,1 0 0,-1 0 1,1-1-1,3 1 1,8 1 39,1-1 1,-1 0 0,0-1 0,1-1-1,17-3 1,-27 4-32,0-1 1,-1 0-1,1 0 1,-1 0-1,1-1 0,-1 1 1,0-1-1,1 0 1,-1 0-1,0-1 1,0 1-1,0-1 0,-1 0 1,1 0-1,-1 0 1,0-1-1,1 1 1,-1-1-1,4-7 0,-6 9 32,0 1-1,0-1 1,-1 1-1,1-1 1,0 0-1,-1 0 0,1 1 1,-1-1-1,0 0 1,0 0-1,0 1 1,0-1-1,0 0 0,0 0 1,0 0-1,0 1 1,-1-1-1,1 0 1,-1 0-1,1 1 0,-1-1 1,0 0-1,0 1 1,1-1-1,-3-1 1,1 0-6,-1 1 0,1 0 0,-1 0 0,0 0 0,0 0 0,0 1 0,0-1 0,0 1 1,0-1-1,0 1 0,0 0 0,-6-1 0,-1 0-359,0 1 1,0 0 0,0 0-1,0 1 1,0 0-1,-1 1 1,1 0-1,-13 4 1,3 4-3630,0 2-2958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8.699"/>
    </inkml:context>
    <inkml:brush xml:id="br0">
      <inkml:brushProperty name="width" value="0.025" units="cm"/>
      <inkml:brushProperty name="height" value="0.025" units="cm"/>
    </inkml:brush>
  </inkml:definitions>
  <inkml:trace contextRef="#ctx0" brushRef="#br0">1 141 9961,'48'-2'8244,"3"-5"-3405,108-30-2288,-37 8-1833,-14 12-416,1 5 1,183 4-1,-269 5 97,-23 3-419,0 0 0,0 0-1,0 0 1,0 0 0,0 0 0,1 0 0,-1 0-1,0-1 1,0 1 0,0 0 0,0 0 0,0 0-1,0 0 1,0 0 0,0 0 0,0-1 0,0 1 0,0 0-1,0 0 1,0 0 0,0 0 0,0 0 0,0-1-1,0 1 1,0 0 0,0 0 0,0 0 0,0 0 0,0 0-1,0 0 1,0-1 0,0 1 0,0 0 0,-1 0-1,1 0 1,0 0 0,0 0 0,0 0 0,0 0 0,0-1-1,0 1 1,0 0 0,0 0 0,-1 0 0,1 0-1,0 0 1,0 0 0,0 0 0,0 0 0,0 0-1,-1 0 1,1 0 0,0 0 0,0 0 0,0 0 0,0 0-1,0 0 1,-1 0 0,1 0 0,-38-13-6273,13 5 431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19.814"/>
    </inkml:context>
    <inkml:brush xml:id="br0">
      <inkml:brushProperty name="width" value="0.025" units="cm"/>
      <inkml:brushProperty name="height" value="0.025" units="cm"/>
    </inkml:brush>
  </inkml:definitions>
  <inkml:trace contextRef="#ctx0" brushRef="#br0">0 78 6983,'0'0'8584,"27"-55"-8552,1 46-128,6 1-2595,6 2-3523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9.197"/>
    </inkml:context>
    <inkml:brush xml:id="br0">
      <inkml:brushProperty name="width" value="0.025" units="cm"/>
      <inkml:brushProperty name="height" value="0.025" units="cm"/>
    </inkml:brush>
  </inkml:definitions>
  <inkml:trace contextRef="#ctx0" brushRef="#br0">52 42 9769,'0'0'8937,"2"-8"-6722,10-23-394,-7 28 1071,-2 14-2005,-2 13-262,-6 95 506,7-118-1125,1 0 0,0 0-1,0 0 1,-1 0 0,1 0-1,0-1 1,0 1 0,0-1-1,0 0 1,0 0-1,0 0 1,0 0 0,0 0-1,3-2 1,-2 2 27,28-4-27,-25 3-37,-1 0 0,1 0 0,-1 0 0,1 1 0,-1 0 0,1 0 0,-1 0 0,1 1 0,8 2 0,-14-2 28,0 0 0,0 0 1,0 0-1,0 0 1,0 0-1,0 0 1,0 0-1,0 0 1,-1 0-1,1 0 0,0 1 1,-1-1-1,1 0 1,-1 1-1,1-1 1,-1 0-1,0 1 1,1-1-1,-1 1 0,0-1 1,0 0-1,0 1 1,0-1-1,0 1 1,0-1-1,-1 0 1,1 3-1,-1-1 40,0 1 0,1 0 0,-1-1 0,0 1 0,-1-1 0,1 1 0,-1-1 0,1 1 0,-4 3 1,-2 1 40,0 0 0,0-1 0,0 0 0,-1-1 0,0 0 0,0 0 0,-1-1 0,0 0 0,0 0 0,0-1 0,0 0 0,-1 0 0,1-1 0,-1-1 0,0 0 0,0 0 0,-12 0 0,20-2-220,0 0 1,0 0 0,0 0-1,0 0 1,0-1 0,1 1-1,-1-1 1,0 1 0,0-1-1,1 0 1,-1 0 0,0 0-1,1 0 1,-1 0 0,1 0-1,-1 0 1,1 0 0,-1-1-1,1 1 1,0 0 0,0-1-1,0 1 1,0-1 0,0 0-1,-1-1 1,-1-3-1002,1 0 0,0-1 0,0 1 0,1 0 0,0-1 0,-1-8 0,0-23-6501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9.559"/>
    </inkml:context>
    <inkml:brush xml:id="br0">
      <inkml:brushProperty name="width" value="0.025" units="cm"/>
      <inkml:brushProperty name="height" value="0.025" units="cm"/>
    </inkml:brush>
  </inkml:definitions>
  <inkml:trace contextRef="#ctx0" brushRef="#br0">1 49 14286,'0'0'14157,"66"-4"-13997,-36 1-96,11-2-32,2-1-1057,4 0-1537,-4-2-1762,-4-1-2146,-3 1-5990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29.904"/>
    </inkml:context>
    <inkml:brush xml:id="br0">
      <inkml:brushProperty name="width" value="0.025" units="cm"/>
      <inkml:brushProperty name="height" value="0.025" units="cm"/>
    </inkml:brush>
  </inkml:definitions>
  <inkml:trace contextRef="#ctx0" brushRef="#br0">47 4 12556,'0'0'15753,"12"7"-15181,-10-4-560,0 0 0,0 1 1,-1-1-1,1 1 1,-1-1-1,0 1 0,0 0 1,0-1-1,0 1 0,-1 0 1,0 0-1,1 0 0,-1 0 1,-1-1-1,1 1 1,-1 0-1,-1 7 0,-3 2 89,1 0-1,-2-1 0,-13 22 1,14-26-91,1-1 0,-1 1 0,1 0 0,1 0 1,0 1-1,0-1 0,0 1 0,1 0 0,-1 11 1,3-19-75,1 0 0,-1 0 0,1-1 0,0 1-1,-1 0 1,1 0 0,0-1 0,0 1 0,-1 0 0,1-1 0,0 1 0,0-1 0,0 1 0,0-1 0,0 0 0,0 1 0,0-1 0,0 0 0,0 0 0,0 1 0,0-1 0,0 0 0,0 0 0,0 0 0,0 0 0,0-1 0,0 1 0,1 0-1,35-3-2620,-28 0 1522,-1 0 0,1 0-1,-1 0 1,0-1 0,13-9 0,18-14-6443,-4-1-2873</inkml:trace>
  <inkml:trace contextRef="#ctx0" brushRef="#br0" timeOffset="1">317 17 10410,'0'0'11750,"-11"4"-10250,3-1-1320,1 0 1,0 1-1,0-1 1,1 2 0,-1-1-1,1 1 1,0 0-1,0 0 1,0 0-1,1 1 1,0 0 0,0 0-1,0 1 1,1-1-1,0 1 1,0 0 0,1 0-1,0 0 1,0 1-1,1-1 1,0 1-1,-2 12 1,3-18-158,1 0 0,0 0 0,0 0 0,0 0-1,0 0 1,0 0 0,0 0 0,1 0 0,-1 1 0,1-1 0,-1 0 0,1 0 0,0 0-1,0-1 1,0 1 0,0 0 0,0 0 0,0 0 0,0-1 0,1 1 0,-1-1 0,0 1-1,1-1 1,0 1 0,-1-1 0,1 0 0,0 0 0,0 0 0,-1 0 0,4 1 0,-1 0 18,1-1 0,0 0 0,0 0 0,0-1 0,-1 1 0,1-1 0,0 0 0,0-1 0,0 1 1,0-1-1,-1 0 0,10-3 0,-8 2 21,-1 0-1,0-1 1,0 1 0,0-1 0,0-1 0,0 1 0,-1-1-1,1 0 1,-1 0 0,0 0 0,0 0 0,0-1-1,-1 1 1,0-1 0,0 0 0,0 0 0,0 0 0,-1-1-1,0 1 1,0-1 0,2-7 0,-4 10-47,1-1 1,0 0-1,-1 1 1,0-1-1,1 0 0,-2 1 1,1-1-1,0 0 1,-1 0-1,1 1 1,-1-1-1,0 0 0,0 1 1,-1-1-1,1 1 1,-1 0-1,0-1 0,0 1 1,0 0-1,0 0 1,0 0-1,-1 0 1,1 1-1,-1-1 0,0 0 1,0 1-1,0 0 1,0 0-1,0 0 1,0 0-1,0 0 0,-1 1 1,-6-3-1,-32-7-1101,18 8-1049,6 7-4103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0.263"/>
    </inkml:context>
    <inkml:brush xml:id="br0">
      <inkml:brushProperty name="width" value="0.025" units="cm"/>
      <inkml:brushProperty name="height" value="0.025" units="cm"/>
    </inkml:brush>
  </inkml:definitions>
  <inkml:trace contextRef="#ctx0" brushRef="#br0">1 35 14510,'0'0'14638,"76"9"-14126,-24-18-352,4-3-96,-3 2-96,-3 2-672,-16 3-738,-11 5-736,-14 0-1025,-9 4-480,-19 7-1923,-12 3-992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0.588"/>
    </inkml:context>
    <inkml:brush xml:id="br0">
      <inkml:brushProperty name="width" value="0.025" units="cm"/>
      <inkml:brushProperty name="height" value="0.025" units="cm"/>
    </inkml:brush>
  </inkml:definitions>
  <inkml:trace contextRef="#ctx0" brushRef="#br0">70 0 7111,'0'0'3843,"-52"29"674,40-19-1410,6-1-929,6-2-641,7-3-96,20-3-159,12-1-482,4 0-479,6-2-257,1-4-128,-8 0-1570,-4-2-2722,-11-1-5413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1.763"/>
    </inkml:context>
    <inkml:brush xml:id="br0">
      <inkml:brushProperty name="width" value="0.025" units="cm"/>
      <inkml:brushProperty name="height" value="0.025" units="cm"/>
    </inkml:brush>
  </inkml:definitions>
  <inkml:trace contextRef="#ctx0" brushRef="#br0">1 341 3748,'0'0'15758,"8"-1"-14071,0-1-1517,0 0 1,0-1-1,0 0 0,0 0 0,0-1 0,-1 0 0,1-1 0,-1 1 0,-1-2 1,1 1-1,0 0 0,-1-1 0,10-13 0,13-16-184,33-54 0,-37 52 207,-13 20-109,-2 3 183,0-1 1,-1 0-1,15-31 0,-31 63-10,-40 124 520,42-120-784,0 0 0,2-1 0,0 1 1,1 1-1,1 20 0,1-41-87,0 0 0,1 0 0,-1 0 0,0 0 0,0 0 0,1 0 0,-1 0 0,0 0 0,1 0 0,-1 0 1,1 0-1,-1 0 0,1-1 0,0 1 0,-1 0 0,1 0 0,0-1 0,-1 1 0,1 0 0,0-1 0,0 1 0,0-1 0,0 1 0,-1-1 0,1 1 0,0-1 0,0 0 1,0 1-1,2-1 0,0 1-564,-1-1 1,1 0-1,-1 0 0,1 0 1,0 0-1,-1 0 1,1 0-1,0-1 1,-1 1-1,1-1 1,2-1-1,18-12-6960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2.107"/>
    </inkml:context>
    <inkml:brush xml:id="br0">
      <inkml:brushProperty name="width" value="0.025" units="cm"/>
      <inkml:brushProperty name="height" value="0.025" units="cm"/>
    </inkml:brush>
  </inkml:definitions>
  <inkml:trace contextRef="#ctx0" brushRef="#br0">34 252 12748,'0'0'5424,"-6"9"-3374,-18 29-310,20-24 15,10-12-866,10-8-339,-16 6-530,14-9 205,0-1 1,0 0-1,-1 0 1,0-2-1,-1 0 0,14-17 1,58-84-80,-70 93-46,-1-1-1,19-42 1,-45 127 343,5-34-434,1-1-1,1 2 1,2-1-1,0 54 1,4-83-105,0 0-1,0 1 1,0-1 0,0 0-1,0 0 1,0 1 0,1-1-1,-1 0 1,1 0 0,-1 1-1,1-1 1,-1 0 0,1 0-1,-1 0 1,1 0 0,0 0-1,0 0 1,0 0 0,-1 0-1,1 0 1,0 0 0,0 0-1,0-1 1,0 1 0,1 0-1,1 0 1,-2-1-313,0 0-1,0 1 1,0-1 0,0 0 0,0-1-1,0 1 1,0 0 0,0 0-1,0 0 1,0-1 0,0 1-1,0 0 1,0-1 0,-1 1-1,1-1 1,0 1 0,0-1 0,0 1-1,0-1 1,-1 1 0,1-1-1,0 0 1,-1 0 0,2-1-1,9-13-9284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2.627"/>
    </inkml:context>
    <inkml:brush xml:id="br0">
      <inkml:brushProperty name="width" value="0.025" units="cm"/>
      <inkml:brushProperty name="height" value="0.025" units="cm"/>
    </inkml:brush>
  </inkml:definitions>
  <inkml:trace contextRef="#ctx0" brushRef="#br0">91 47 12684,'0'0'9492,"9"-8"-8398,31-22 0,-39 29-1035,0 0 0,0 0 0,1 1 0,-1-1 0,0 0 0,1 0 0,-1 1 0,0-1 0,1 1-1,-1-1 1,1 1 0,-1 0 0,1-1 0,-1 1 0,1 0 0,-1 0 0,1 0 0,-1 0 0,1 0-1,-1 1 1,1-1 0,1 1 0,-2 0-34,1 0-1,-1 0 1,-1 0-1,1 0 1,0 0-1,0 0 1,0 0-1,0 0 1,-1 0-1,1 1 1,-1-1 0,1 0-1,-1 0 1,1 1-1,-1-1 1,0 1-1,1-1 1,-1 3-1,0 3 38,0 1 0,0-1-1,0 0 1,-1 1 0,0-1-1,-4 13 1,-4-2 65,-1-1-1,0-1 1,-1 1 0,-1-2-1,0 0 1,-25 25-1,-27 33 878,62-71-978,1-1 1,-1 1-1,1 0 0,0 0 1,0 0-1,0-1 0,0 1 1,0 0-1,0 0 0,0 0 0,1 1 1,-1-1-1,1 0 0,0 0 1,-1 0-1,1 0 0,0 4 1,1-5-15,-1 0 0,1 0 0,-1-1 0,1 1 0,0 0 0,-1 0 0,1 0 0,0-1 0,-1 1 1,1 0-1,0-1 0,0 1 0,0-1 0,0 1 0,0-1 0,0 1 0,0-1 0,-1 1 0,1-1 0,0 0 0,0 0 1,0 1-1,0-1 0,1 0 0,0 0 0,6 0-66,0 0-1,-1-1 1,1 0 0,0 0-1,0-1 1,-1 1 0,1-2-1,7-2 1,50-26-3698,-24 9-1881,-11 4-1745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2.958"/>
    </inkml:context>
    <inkml:brush xml:id="br0">
      <inkml:brushProperty name="width" value="0.025" units="cm"/>
      <inkml:brushProperty name="height" value="0.025" units="cm"/>
    </inkml:brush>
  </inkml:definitions>
  <inkml:trace contextRef="#ctx0" brushRef="#br0">68 0 5285,'0'0'12972,"-18"52"-10089,8-27-545,3 2-224,-8 1-769,5 2-416,6-5-544,0-1-321,4-5 0,0-6-288,4-6-1250,5-7-1761,5-2-1633,-1-18-3396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3.331"/>
    </inkml:context>
    <inkml:brush xml:id="br0">
      <inkml:brushProperty name="width" value="0.025" units="cm"/>
      <inkml:brushProperty name="height" value="0.025" units="cm"/>
    </inkml:brush>
  </inkml:definitions>
  <inkml:trace contextRef="#ctx0" brushRef="#br0">114 48 15471,'0'0'7804,"-10"2"-6800,5-1-938,0 0-1,1 0 1,-1 1 0,0-1 0,1 1 0,0 0-1,-1 0 1,1 1 0,0-1 0,0 1-1,0 0 1,0 0 0,1 1 0,-1-1-1,1 0 1,0 1 0,0 0 0,0 0-1,1 0 1,-1 0 0,-2 7 0,2-4 5,0 0 0,0 0 0,1 0 0,0 1 0,0-1 0,1 0 1,0 1-1,0 0 0,1-1 0,0 1 0,2 12 0,-2-18-48,1 0 0,-1 0-1,1 0 1,0 0 0,-1 0-1,1 0 1,0 0 0,0 0-1,1 0 1,-1 0 0,0-1-1,1 1 1,-1-1 0,1 1-1,-1-1 1,1 1 0,3 1 0,-2-1-5,0-1 1,0 0-1,0 0 1,0-1-1,0 1 1,1-1-1,-1 0 1,0 1 0,0-1-1,0-1 1,0 1-1,1 0 1,-1-1-1,0 1 1,5-3-1,-3 1 1,0 0 0,-1-1 0,1 1-1,0-1 1,-1 0 0,0 0 0,0-1-1,0 1 1,0-1 0,-1 0 0,1 0-1,-1 0 1,0 0 0,0-1 0,3-7-1,0 0 53,0 0-1,-1 0 0,-1 0 0,0 0 0,3-17 0,-6 25-13,0 0-1,0-1 1,-1 1 0,1-1-1,-1 1 1,0-1 0,0 1-1,-1 0 1,1-1 0,-1 1-1,0-1 1,0 1 0,0 0-1,-1 0 1,0 0 0,-3-7-1,3 9-38,-1 0-1,1 0 0,-1 0 0,0 0 1,0 0-1,0 0 0,0 1 1,0-1-1,0 1 0,0 0 1,0 0-1,0 0 0,-1 0 1,1 1-1,0-1 0,-1 1 1,1 0-1,-1 0 0,1 0 1,0 1-1,-1-1 0,-2 1 0,3 0-84,1-1-1,-1 1 0,1-1 0,-1 1 0,1 0 0,0 0 0,-1 0 0,1 0 0,0 0 0,0 0 0,0 1 0,0-1 0,0 1 0,0 0 0,0-1 0,0 1 0,0 0 0,1 0 1,-1 0-1,1 0 0,0 1 0,0-1 0,-1 0 0,1 0 0,1 1 0,-1-1 0,0 1 0,0-1 0,1 1 0,0-1 0,-1 1 0,1 2 0,1-4-156,-1 0-1,1-1 1,-1 1-1,1 0 1,0 0-1,-1-1 0,1 1 1,0-1-1,-1 1 1,1 0-1,0-1 1,0 0-1,0 1 0,0-1 1,-1 1-1,1-1 1,0 0-1,0 1 1,0-1-1,0 0 1,0 0-1,0 0 0,0 0 1,0 0-1,0 0 1,0 0-1,0 0 1,0 0-1,-1-1 1,1 1-1,2-1 0,3 1-1381,14 0-4266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0.189"/>
    </inkml:context>
    <inkml:brush xml:id="br0">
      <inkml:brushProperty name="width" value="0.025" units="cm"/>
      <inkml:brushProperty name="height" value="0.025" units="cm"/>
    </inkml:brush>
  </inkml:definitions>
  <inkml:trace contextRef="#ctx0" brushRef="#br0">129 1 18481,'-8'3'1180,"-4"3"-744,-56 29 1741,65-33-2242,0-1-1,0 1 1,1 0-1,-1 0 1,1 0-1,-1 1 1,1-1-1,0 1 1,-1-1-1,1 1 0,1 0 1,-1 0-1,0 0 1,1 0-1,-1 0 1,1 0-1,0 0 1,0 0-1,-1 6 1,3-8 2,-1 0 0,1-1 0,0 1 0,0-1 0,0 1 0,-1-1 0,1 1-1,0-1 1,0 1 0,0-1 0,0 0 0,0 1 0,0-1 0,0 0 0,-1 0 0,1 0 0,0 0 0,0 0 0,0 0 0,0 0 0,0 0 0,2 0 0,26-2 2,-4-3-413,0-1 0,29-11-1,-36 10 346,-1 1 0,1 1 0,0 1-1,0 1 1,1 0 0,20 0 0,-38 3 165,0 0 0,1 0 0,-1 0 1,0 0-1,0 0 0,0 0 0,0 0 1,1 1-1,-1-1 0,0 0 0,0 1 0,0-1 1,0 1-1,0-1 0,0 1 0,0 0 1,0-1-1,0 1 0,0 0 0,-1 0 1,1-1-1,0 1 0,0 0 0,-1 0 1,1 0-1,0 0 0,0 1 0,-1 1 88,1-1-1,-1 0 0,0 1 0,1-1 0,-1 0 1,0 1-1,0-1 0,-1 1 0,1-1 0,0 0 1,-1 1-1,-1 2 0,-1 4 113,0-1 1,-1 0-1,0 0 0,0-1 1,0 1-1,-10 10 0,9-13-284,0 0-1,0 0 1,0 0-1,-1 0 1,0-1-1,-9 5 1,12-8-448,1 1 1,-1-1 0,0 0-1,0 0 1,0-1 0,0 1-1,0-1 1,0 1 0,0-1 0,0 0-1,-4 0 1,-8-3-6995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0:33.659"/>
    </inkml:context>
    <inkml:brush xml:id="br0">
      <inkml:brushProperty name="width" value="0.025" units="cm"/>
      <inkml:brushProperty name="height" value="0.025" units="cm"/>
    </inkml:brush>
  </inkml:definitions>
  <inkml:trace contextRef="#ctx0" brushRef="#br0">183 0 15695,'0'0'3203,"-8"1"-219,-3 0-2581,1 0 0,-1 2 1,1-1-1,0 1 0,0 0 0,0 1 0,0 1 1,1-1-1,0 1 0,-1 1 0,2 0 0,-1 0 1,1 1-1,0 0 0,0 0 0,-6 9 1,13-15-399,0-1 1,0 1 0,1 0-1,-1 0 1,0 0 0,1 0-1,-1 0 1,1 0 0,-1 0-1,1 0 1,-1 0 0,1 1-1,0-1 1,-1 0 0,1 0 0,0 0-1,0 0 1,0 0 0,0 1-1,0-1 1,0 0 0,0 0-1,1 0 1,-1 0 0,0 0-1,1 2 1,0-2 0,0 0 0,1 1-1,-1-1 1,0 0 0,1 0 0,-1-1 0,0 1-1,1 0 1,-1 0 0,1-1 0,-1 1 0,1-1-1,0 1 1,-1-1 0,4 1 0,6 0 10,1-1 0,-1 0-1,0 0 1,12-3 0,-11 1-53,0-2 0,-1 0 0,1 0 0,-1-1 0,0-1 0,0 1 0,-1-2 0,0 0 0,0 0 0,0 0 0,-1-1 0,0-1 0,12-15 0,-28 35 74,0 1 0,1 0 0,0 0 0,1 0 1,1 0-1,0 1 0,0 0 0,1 0 0,1 0 0,0 0 0,1 0 0,0 0 0,1 1 0,1-1 0,2 18 0,-1-24-22,1-1 0,0 0 0,0 1 0,0-1 0,0 0 0,1-1 0,0 1 0,0-1 0,1 0 0,0 0 0,6 6 1,24 30 32,-34-40-29,0 0 0,-1 0-1,1 0 1,0 0-1,-1 0 1,1 0-1,-1 1 1,0-1-1,1 0 1,-1 0-1,0 0 1,0 1-1,1-1 1,-1 0-1,0 0 1,0 1 0,-1-1-1,1 0 1,0 0-1,0 1 1,0-1-1,-1 0 1,1 0-1,-1 1 1,1-1-1,-1 0 1,0 1-1,-1 1 75,0-1-1,-1 0 1,1 0-1,0 0 0,-1-1 1,1 1-1,-1-1 1,0 1-1,0-1 0,1 0 1,-5 2-1,-9 1 348,-1 0 0,0 0 0,-19 0 0,32-4-427,-10 2-566,0-1 1,0-1-1,-1 0 0,1-1 0,-15-3 1,27 3 354,0 1 0,0-1 1,0 1-1,0-1 0,0 0 1,-1 0-1,1 0 1,1 0-1,-1 0 0,0 0 1,0-1-1,0 1 1,1-1-1,-1 1 0,1-1 1,-1 1-1,-1-3 1,3 2 10,-1 0 0,1 0 0,-1 0 0,1 0 0,0 0 0,0 0 0,0 0 0,0 0 0,0 0 0,0 0 0,1 0 0,-1 0 0,1 0 0,-1 0 0,1 0 0,0 0 0,-1 0 0,1 0 1,0 1-1,1-1 0,-1 0 0,2-2 0,9-16-10805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2.241"/>
    </inkml:context>
    <inkml:brush xml:id="br0">
      <inkml:brushProperty name="width" value="0.025" units="cm"/>
      <inkml:brushProperty name="height" value="0.025" units="cm"/>
    </inkml:brush>
  </inkml:definitions>
  <inkml:trace contextRef="#ctx0" brushRef="#br0">1 256 13837,'0'0'4949,"0"-37"-2702,0-70-1012,0 28 2954,8 81-3073,7 1-882,-1-2-1,0 0 1,1-1 0,-1 0 0,1-1 0,-1-1-1,0 0 1,0-1 0,22-8 0,-13 5-274,0 1 0,0 1 0,35-2 0,-57 7 27,-1-1 0,1 0 1,0 0-1,-1 1 0,1-1 0,0 1 1,-1-1-1,1 0 0,-1 1 0,1-1 1,-1 1-1,1-1 0,-1 1 0,1 0 1,-1-1-1,0 1 0,1-1 0,-1 1 1,0 0-1,0-1 0,1 1 0,-1 0 1,0 0-1,0-1 0,0 1 0,0 0 1,0-1-1,0 1 0,0 0 0,0-1 1,0 1-1,0 0 0,0 0 1,0-1-1,0 1 0,-1 0 0,1-1 1,0 1-1,-1 0 0,1-1 0,0 1 1,-1-1-1,0 2 0,-14 32 35,4-13-140,-51 100 494,56-108-664,1 1 1,0 0-1,1 1 0,1-1 0,0 1 0,-1 29 0,4-58-10693,0-5 3956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2.628"/>
    </inkml:context>
    <inkml:brush xml:id="br0">
      <inkml:brushProperty name="width" value="0.025" units="cm"/>
      <inkml:brushProperty name="height" value="0.025" units="cm"/>
    </inkml:brush>
  </inkml:definitions>
  <inkml:trace contextRef="#ctx0" brushRef="#br0">0 321 11339,'0'0'15695,"73"2"-14895,-30-2-543,5-2-225,1-6-929,-1-4-2242,-7 2-1794,-2-3-4099</inkml:trace>
  <inkml:trace contextRef="#ctx0" brushRef="#br0" timeOffset="1">548 1 10570,'0'0'1698,"-48"0"-3652,43 0-3716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3.201"/>
    </inkml:context>
    <inkml:brush xml:id="br0">
      <inkml:brushProperty name="width" value="0.025" units="cm"/>
      <inkml:brushProperty name="height" value="0.025" units="cm"/>
    </inkml:brush>
  </inkml:definitions>
  <inkml:trace contextRef="#ctx0" brushRef="#br0">40 1 13741,'0'0'14579,"-1"10"-14178,-5 60 23,-26 110 0,34-177-2441,5-9-423,7-11-3657,-6 1-939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3.650"/>
    </inkml:context>
    <inkml:brush xml:id="br0">
      <inkml:brushProperty name="width" value="0.025" units="cm"/>
      <inkml:brushProperty name="height" value="0.025" units="cm"/>
    </inkml:brush>
  </inkml:definitions>
  <inkml:trace contextRef="#ctx0" brushRef="#br0">162 1 11883,'0'0'15385,"-11"3"-15230,5-1-143,0 0-1,0 1 1,0 0-1,0 0 1,0 1-1,1-1 1,-1 1-1,1 0 1,0 1-1,0 0 1,1-1 0,-1 1-1,1 1 1,0-1-1,1 1 1,-1-1-1,1 1 1,-4 11-1,-2 0 68,1 0 0,1 0-1,0 1 1,1 0 0,1 1 0,1-1-1,1 1 1,0 0 0,1 0 0,2 0-1,1 31 1,-1-48-57,1 0 0,-1 0 0,1 0 0,-1 0 0,1 0 0,-1 0 0,1 0 0,0-1 0,0 1 0,0 0 0,0 0 0,0-1 0,1 1 0,-1 0 1,1-1-1,-1 0 0,1 1 0,-1-1 0,1 0 0,-1 1 0,1-1 0,0 0 0,0 0 0,0-1 0,0 1 0,0 0 0,-1-1 0,1 1 0,0-1 0,1 1 0,-1-1 0,0 0 0,0 0 0,0 0 0,0 0 0,0 0 0,0-1 0,0 1 0,0 0 0,0-1 0,3-1 0,0 1 71,1-1-1,0 0 1,-1 0 0,1 0-1,-1-1 1,0 0-1,0 0 1,0 0-1,0 0 1,0-1-1,-1 0 1,0 0-1,6-7 1,-8 10-52,-1-1 1,0 1-1,1-1 1,-1 0-1,0 0 0,0 0 1,0 1-1,0-1 1,0 0-1,-1 0 1,1 0-1,-1 0 0,1 0 1,-1 0-1,0-1 1,1 1-1,-1 0 1,0 0-1,-1 0 0,1 0 1,0 0-1,0 0 1,-1 0-1,1 0 1,-1 0-1,0 0 0,0 0 1,0 0-1,0 0 1,0 0-1,0 0 1,0 1-1,0-1 0,-1 0 1,1 1-1,-1-1 1,1 1-1,-1 0 1,-3-3-1,0 1-136,-1 1-1,0-1 1,1 1-1,-1 0 1,0 1-1,-1 0 1,1-1-1,0 2 1,0-1 0,0 1-1,0 0 1,-10 1-1,15-1-78,0 0 0,0 0 1,0 1-1,0-1 0,0 0 0,0 0 0,0 1 0,0-1 0,0 1 0,0-1 1,0 1-1,0-1 0,0 1 0,0 0 0,0 0 0,1-1 0,-1 1 0,0 0 1,1 0-1,-2 1 0,-2 14-10402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4.120"/>
    </inkml:context>
    <inkml:brush xml:id="br0">
      <inkml:brushProperty name="width" value="0.025" units="cm"/>
      <inkml:brushProperty name="height" value="0.025" units="cm"/>
    </inkml:brush>
  </inkml:definitions>
  <inkml:trace contextRef="#ctx0" brushRef="#br0">132 0 7111,'0'0'16650,"-2"11"-15513,-15 51-42,-2 0-1,-50 105 0,50-123-1067,18-43-86,1 0 0,-1-1 1,1 1-1,-1 0 0,1 0 0,0-1 0,-1 1 1,1 0-1,0 0 0,0 0 0,-1-1 0,1 1 1,0 0-1,0 0 0,0 0 0,0 0 0,0 0 1,0-1-1,0 1 0,0 0 0,0 0 0,1 0 1,-1 0-1,0 0 0,1-1 0,-1 1 0,0 0 1,1 0-1,-1-1 0,1 1 0,-1 0 0,1-1 1,-1 1-1,1 0 0,0 0 0,1-1-217,-1 0-1,1 0 1,-1 0-1,1 0 1,0 0 0,-1 0-1,1 0 1,-1 0-1,1-1 1,-1 1-1,1-1 1,-1 1-1,0-1 1,1 0 0,-1 1-1,1-1 1,-1 0-1,0 0 1,0 0-1,2-1 1,17-17-5468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4.916"/>
    </inkml:context>
    <inkml:brush xml:id="br0">
      <inkml:brushProperty name="width" value="0.025" units="cm"/>
      <inkml:brushProperty name="height" value="0.025" units="cm"/>
    </inkml:brush>
  </inkml:definitions>
  <inkml:trace contextRef="#ctx0" brushRef="#br0">217 23 13100,'0'0'11697,"-8"-4"-10325,-26-13-673,32 17-684,0-1 0,1 1 0,-1 0 0,1 0-1,-1 0 1,1-1 0,-1 2 0,0-1 0,1 0 0,-1 0 0,1 0-1,-1 1 1,1-1 0,-1 1 0,1-1 0,-1 1 0,1-1 0,-1 1 0,1 0-1,0 0 1,-1 0 0,1 0 0,0 0 0,0 0 0,0 0 0,-1 2-1,-24 34-64,22-29 57,-22 46-79,25-50 67,-1 0 0,1 0 1,0 0-1,0 0 0,1 0 1,-1 0-1,1 1 0,0-1 1,0 0-1,0 0 0,1 8 1,0-12 6,-1 1 1,1 0-1,-1-1 1,1 1-1,0-1 1,-1 1-1,1-1 1,-1 0-1,1 1 0,0-1 1,-1 0-1,1 1 1,0-1-1,0 0 1,-1 1-1,1-1 1,0 0-1,0 0 1,-1 0-1,1 0 1,0 0-1,0 0 1,-1 0-1,1 0 1,0 0-1,0 0 1,-1-1-1,2 1 1,21-6 149,-16 2-124,-1 0-1,0-1 1,0 1 0,0-1 0,-1 0-1,0 0 1,1-1 0,-2 0 0,7-8 0,32-61-173,-56 142-581,2-15 1039,3 0-1,2 1 0,2 84 1041,-8-137 831,-33 0-1402,-72-11 0,116 12-796,1-1-1,0 0 1,0 0-1,0 0 1,0 0 0,-1 0-1,1 0 1,0 0-1,0 0 1,0 0 0,0 0-1,-1 0 1,1 0-1,0 0 1,0 0 0,0 0-1,0 0 1,-1-1-1,1 1 1,0 0 0,0 0-1,0 0 1,0 0-1,0 0 1,-1 0 0,1 0-1,0 0 1,0-1-1,0 1 1,0 0 0,0 0-1,0 0 1,0 0-1,0 0 1,-1-1 0,1 1-1,0 0 1,0 0-1,0 0 1,0 0 0,0-1-1,0 1 1,0 0-1,0 0 1,0 0 0,0 0-1,0-1 1,0 1-1,0 0 1,0 0 0,0 0-1,0 0 1,0 0-1,1-1 1,-1 1 0,11-9-1956,16-4-2760,-3 3-256,3-3-2669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5.294"/>
    </inkml:context>
    <inkml:brush xml:id="br0">
      <inkml:brushProperty name="width" value="0.025" units="cm"/>
      <inkml:brushProperty name="height" value="0.025" units="cm"/>
    </inkml:brush>
  </inkml:definitions>
  <inkml:trace contextRef="#ctx0" brushRef="#br0">172 1 15278,'0'0'13122,"-5"8"-12455,-23 32-393,-3 2-242,2 2-1,3 1 1,-27 58 0,55-111-6685,6-19 2405,3-5-3461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5.627"/>
    </inkml:context>
    <inkml:brush xml:id="br0">
      <inkml:brushProperty name="width" value="0.025" units="cm"/>
      <inkml:brushProperty name="height" value="0.025" units="cm"/>
    </inkml:brush>
  </inkml:definitions>
  <inkml:trace contextRef="#ctx0" brushRef="#br0">188 42 15182,'-8'0'3700,"-2"2"-3121,1 0 1,-1 1-1,1-1 0,0 2 1,0 0-1,0 0 1,0 0-1,1 1 0,0 0 1,0 1-1,0 0 1,1 0-1,0 1 0,-11 11 1,58-41 530,-31 16-1071,40-30 26,-46 34-55,1 0 0,-1 0 0,0 0 0,0 0 0,-1 0 0,1-1 0,-1 1 0,1-1 0,-1 0 0,3-7 0,-5 11-9,0-1 1,0 1-1,0 0 1,0 0-1,0-1 1,0 1-1,0 0 1,0-1-1,0 1 1,0 0-1,0 0 1,0-1 0,0 1-1,0 0 1,0 0-1,0-1 1,0 1-1,0 0 1,-1 0-1,1 0 1,0-1-1,0 1 1,0 0-1,0 0 1,-1 0-1,1-1 1,0 1-1,0 0 1,0 0-1,-1 0 1,1 0 0,0-1-1,0 1 1,-1 0-1,1 0 1,0 0-1,0 0 1,-1 0-1,1 0 1,0 0-1,-17 1-11,-14 10-26,15-1 14,1 1 1,-25 24 0,35-31 5,0 1 0,0-1 1,1 1-1,0 0 1,0 1-1,1-1 1,-1 1-1,1 0 0,0-1 1,1 1-1,-4 11 1,6-16-117,0 0 1,0 1 0,0-1-1,0 0 1,0 0-1,0 0 1,0 0 0,1 0-1,-1 0 1,0 0-1,1 0 1,-1 0-1,1 0 1,-1 0 0,1 0-1,-1 0 1,1 0-1,0 0 1,0 0 0,-1-1-1,1 1 1,0 0-1,0 0 1,0-1 0,0 1-1,0-1 1,0 1-1,1 0 1,32 10-5675,-32-11 5429,26 4-7048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5.959"/>
    </inkml:context>
    <inkml:brush xml:id="br0">
      <inkml:brushProperty name="width" value="0.025" units="cm"/>
      <inkml:brushProperty name="height" value="0.025" units="cm"/>
    </inkml:brush>
  </inkml:definitions>
  <inkml:trace contextRef="#ctx0" brushRef="#br0">100 1 11659,'0'0'5408,"-7"9"-2178,-10 11-1843,2 1 0,-15 25 0,26-39-1067,0 1 1,0-1-1,0 1 1,1 0-1,1 1 1,-1-1-1,1 0 1,0 1-1,1 0 1,0-1-1,1 1 1,0 9-1,0-17-277,1 0-1,-1 0 1,1 0-1,-1 1 0,1-1 1,0 0-1,0 0 1,0 0-1,0 0 0,-1 0 1,1 0-1,0-1 0,1 1 1,-1 0-1,0 0 1,0-1-1,0 1 0,0 0 1,1-1-1,-1 0 1,0 1-1,0-1 0,1 0 1,-1 1-1,0-1 0,1 0 1,-1 0-1,0 0 1,1 0-1,-1 0 0,0 0 1,3-1-1,2 1 28,-1-1-1,1 0 0,0 0 1,0 0-1,0-1 0,8-3 1,-7 1-46,1-1 0,0 0 1,-1 0-1,0-1 0,0 0 0,7-8 1,-12 12 16,0 0 1,1-1-1,-1 0 1,0 1-1,-1-1 1,1 0-1,0 0 0,-1 0 1,1 0-1,-1 0 1,0-1-1,0 1 1,0 0-1,-1-1 1,1 1-1,-1 0 1,0-1-1,0 1 1,0 0-1,-1-5 1,0 7-10,0-1 0,0 0 0,-1 0 0,1 0 0,-1 1 1,1-1-1,-1 1 0,0-1 0,0 1 0,1 0 0,-1 0 0,0 0 0,0 0 1,0 0-1,0 0 0,-1 0 0,1 0 0,0 1 0,0 0 0,0-1 0,-1 1 1,1 0-1,0 0 0,0 0 0,-4 0 0,-3 0-161,1 0-1,0 1 1,0 0-1,-1 0 1,-13 5 0,3 2-2063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0.535"/>
    </inkml:context>
    <inkml:brush xml:id="br0">
      <inkml:brushProperty name="width" value="0.025" units="cm"/>
      <inkml:brushProperty name="height" value="0.025" units="cm"/>
    </inkml:brush>
  </inkml:definitions>
  <inkml:trace contextRef="#ctx0" brushRef="#br0">164 385 10090,'0'0'7025,"-1"9"-5600,-2 25-297,-4 72 835,7-106-1969,0 1 1,0 0-1,0-1 0,0 1 1,0 0-1,1-1 0,-1 1 1,0 0-1,0-1 0,0 1 1,1-1-1,-1 1 0,0 0 1,1-1-1,-1 1 0,1-1 1,-1 1-1,0-1 0,1 1 1,-1-1-1,1 1 0,-1-1 1,1 0-1,0 1 0,-1-1 1,1 0-1,-1 1 0,1-1 1,0 0-1,-1 0 0,1 0 1,0 1-1,-1-1 0,1 0 1,0 0-1,-1 0 0,1 0 1,0 0-1,-1 0 0,1 0 1,0 0-1,-1-1 0,1 1 1,0 0-1,-1 0 0,2-1 1,1 0-5,0 0 0,0 0 1,-1 0-1,1-1 0,0 1 1,-1-1-1,1 0 0,-1 0 1,4-3-1,3-7 35,0 1 0,-2-2 0,0 1-1,0-1 1,-1 0 0,0 0 0,-1-1 0,-1 1-1,0-1 1,-1 0 0,0 0 0,-2-1 0,1 1-1,-2 0 1,0-1 0,-2-16 0,1 13 2,-1 1 1,-1 0-1,0-1 1,-2 1-1,0 0 1,-1 1-1,0 0 1,-1-1-1,-1 2 1,-1-1 0,0 1-1,-21-25 1,26 36 4,-1-1 0,1 1 1,-1 0-1,0 0 1,-1 0-1,1 1 1,0 0-1,-1 0 1,0 0-1,0 1 1,-9-3-1,13 5-17,-1-1 0,1 1-1,-1-1 1,0 1-1,1 0 1,-1 0 0,1 1-1,-1-1 1,1 0 0,-1 1-1,1-1 1,-1 1 0,1 0-1,-1 0 1,1 0-1,0 0 1,-1 0 0,1 1-1,0-1 1,0 1 0,0-1-1,0 1 1,0 0 0,0 0-1,1 0 1,-1 0-1,0 0 1,1 0 0,0 0-1,-2 3 1,-4 11 110,0-1-1,1 1 1,1 0 0,1 1 0,0-1-1,1 1 1,0 0 0,2 0 0,0 0-1,1 19 1,0-33-115,0 0 0,0 0 0,1 0 0,-1 0 0,1-1 0,-1 1 0,1 0 0,0 0 0,0-1 0,0 1 0,0 0 0,1-1 0,-1 1 0,1-1 0,-1 0 0,1 1 0,0-1 0,0 0 0,0 0 0,3 2 0,-1-1 10,0-1 0,0 0 0,0-1 0,1 1 0,-1-1 0,0 0 0,0 0 0,1 0 0,-1-1 0,1 1 0,-1-1 1,5 0-1,14-2 52,-1-2 0,0 0 0,0-1 1,25-9-1,-35 10-66,0 0-110,0 1 1,1 0-1,-1 0 0,1 1 1,-1 1-1,15 0 0,-24 1 70,1 1 0,0-1-1,0 1 1,0 0 0,-1 0 0,1 0-1,0 0 1,-1 1 0,1-1 0,-1 1-1,0 0 1,1 0 0,-1 1 0,0-1-1,0 0 1,0 1 0,-1 0-1,1 0 1,-1 0 0,1 0 0,-1 0-1,0 0 1,3 6 0,1 6-476,8 19-624,-13-32 720,0-1 0,-1 0 0,1 0 0,-1 0 0,1 0 0,0 0 0,0 0 0,0 0 0,0 0 0,0 0 0,0 0 0,0 0 0,0 0 0,0-1 0,0 1 0,0 0 0,0-1 0,1 1 0,1 0 0,7-1-4214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8.265"/>
    </inkml:context>
    <inkml:brush xml:id="br0">
      <inkml:brushProperty name="width" value="0.025" units="cm"/>
      <inkml:brushProperty name="height" value="0.025" units="cm"/>
    </inkml:brush>
  </inkml:definitions>
  <inkml:trace contextRef="#ctx0" brushRef="#br0">1 25 13293,'0'0'14274,"9"4"-13564,-2-1-644,-1 0 0,1-1 0,0 1-1,-1-2 1,1 1 0,0-1 0,0 0-1,0 0 1,0-1 0,1 0-1,-1 0 1,0-1 0,0 0 0,0 0-1,10-4 1,18-7 15,-21 7-74,0 0 0,0 1 0,0 0 0,1 1 0,25-2 0,-39 5-9,-1 1 1,1-1-1,0 0 1,-1 1-1,1-1 1,0 1-1,-1-1 1,1 1-1,0-1 0,-1 1 1,1-1-1,-1 1 1,1 0-1,-1-1 1,1 1-1,-1 0 1,0-1-1,1 1 1,-1 0-1,0 0 0,1-1 1,-1 1-1,0 0 1,0 0-1,0 0 1,0-1-1,0 1 1,0 0-1,0 0 1,0-1-1,0 1 0,0 0 1,0 0-1,0 0 1,-1-1-1,1 1 1,0 0-1,-1 0 1,1-1-1,0 1 1,-1 1-1,-13 36 147,-115 229-166,128-266-1335,-1-5-5184,-3-3 4036,1 3-117,-5-11-7015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8.626"/>
    </inkml:context>
    <inkml:brush xml:id="br0">
      <inkml:brushProperty name="width" value="0.025" units="cm"/>
      <inkml:brushProperty name="height" value="0.025" units="cm"/>
    </inkml:brush>
  </inkml:definitions>
  <inkml:trace contextRef="#ctx0" brushRef="#br0">0 43 10698,'0'0'16047,"47"0"-14798,-12-3-608,10-7-417,3-1-160,-1 1-96,-6 3-1281,-2 6-1762,-12 1-961,-9 0-2178,-11 8-2946</inkml:trace>
  <inkml:trace contextRef="#ctx0" brushRef="#br0" timeOffset="1">359 120 8552,'0'0'6406,"-5"68"-3619,1-43-769,-5 6-417,4-3-480,0-1-736,5-6-321,0-8-673,0-7-1313,8-16-7655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9.010"/>
    </inkml:context>
    <inkml:brush xml:id="br0">
      <inkml:brushProperty name="width" value="0.025" units="cm"/>
      <inkml:brushProperty name="height" value="0.025" units="cm"/>
    </inkml:brush>
  </inkml:definitions>
  <inkml:trace contextRef="#ctx0" brushRef="#br0">84 19 13805,'0'0'10645,"-8"8"-10416,0 2-216,-1 0-1,2 1 1,0 0 0,0 0-1,1 1 1,0 0-1,1 0 1,1 0-1,0 1 1,0-1 0,1 1-1,1 0 1,0 0-1,1 0 1,0 0-1,2 13 1,-1-25-7,0 0 0,0 0 1,0 0-1,0 0 0,1 0 0,-1 0 1,0 0-1,1 0 0,-1 0 0,0 0 1,1 0-1,-1 0 0,1-1 0,0 1 1,-1 0-1,1 0 0,0-1 0,-1 1 1,1 0-1,0-1 0,0 1 0,-1-1 1,1 1-1,0-1 0,0 1 0,0-1 1,1 1-1,0-1 37,1 1 1,-1-1-1,0 0 0,1 0 1,-1 0-1,0-1 1,1 1-1,-1 0 0,0-1 1,0 1-1,3-2 1,2-1 81,-1 0 0,1 0 0,-1 0 1,0-1-1,0 0 0,-1 0 0,6-5 0,-3 2-9,-1-1-1,-1 0 1,0 0-1,0-1 0,0 0 1,-1 0-1,0 0 0,-1-1 1,0 0-1,-1 1 1,0-1-1,0-1 0,-1 1 1,0 0-1,-1 0 0,0-1 1,-2-20-1,1 29-101,0 1 0,0-1-1,0 1 1,0-1 0,0 0-1,-1 1 1,1-1 0,0 1-1,-1-1 1,0 1 0,1-1-1,-1 1 1,0-1 0,0 1 0,1-1-1,-1 1 1,0 0 0,0 0-1,-1-1 1,1 1 0,0 0-1,0 0 1,-1 0 0,1 0-1,0 1 1,-1-1 0,1 0 0,-1 0-1,1 1 1,-1-1 0,1 1-1,-1-1 1,0 1 0,1 0-1,-1 0 1,1 0 0,-1-1-1,0 2 1,1-1 0,-1 0 0,1 0-1,-4 1 1,1 0-143,1 0 1,-1 1-1,1-1 1,0 1-1,0-1 1,0 1 0,-1 0-1,2 0 1,-1 1-1,0-1 1,0 0-1,1 1 1,-1 0-1,1 0 1,0-1-1,0 1 1,0 1-1,-2 4 1,-4 20-2721,11-11-3794,6-13-1519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9.355"/>
    </inkml:context>
    <inkml:brush xml:id="br0">
      <inkml:brushProperty name="width" value="0.025" units="cm"/>
      <inkml:brushProperty name="height" value="0.025" units="cm"/>
    </inkml:brush>
  </inkml:definitions>
  <inkml:trace contextRef="#ctx0" brushRef="#br0">61 0 12684,'0'0'14745,"-4"12"-14153,-2 2-431,0 0-73,1 0 0,0 0 0,1 1 0,1-1 0,-4 26 0,8-39-112,-1 0 0,1-1 0,-1 1 0,1 0 0,-1-1 0,1 1 0,-1-1 0,1 1 0,0-1 0,-1 1 0,1-1 0,0 0 0,-1 1 0,1-1 1,0 0-1,0 1 0,-1-1 0,1 0 0,0 0 0,0 0 0,0 0 0,-1 0 0,1 0 0,0 0 0,0 0 0,1 0 0,34 1-30,-16-1-350,-17 0 334,0 0 0,0 1 0,0-1-1,0 1 1,0 0 0,0 0 0,0 0 0,0 0 0,0 1 0,-1-1 0,1 1 0,4 3 0,-6-4 74,0 0 0,0 1 0,0-1 0,0 1 1,0-1-1,0 0 0,0 1 0,0 0 0,-1-1 1,1 1-1,-1-1 0,1 1 0,-1 0 0,0 0 0,1-1 1,-1 1-1,0 2 0,-1 2 104,0-1 0,0 0-1,-1 1 1,1-1 0,-1 0 0,0 0 0,-1 0 0,1 0-1,-1-1 1,0 1 0,0-1 0,-8 9 0,-27 24 538,36-35-746,0-1-1,-1 1 1,1-1 0,-1 1 0,1-1 0,-1 0-1,0 0 1,1 0 0,-1 0 0,0 0 0,0-1 0,0 1-1,0-1 1,1 0 0,-1 0 0,-3 0 0,5 0-194,0-1 0,-1 1 0,1-1 0,0 1 0,0-1 1,0 1-1,0-1 0,1 0 0,-1 1 0,0-1 0,0 0 1,0 0-1,0 0 0,1 0 0,-1 1 0,0-1 0,1 0 0,-1 0 1,1 0-1,-1-1 0,1 1 0,0 0 0,-1 0 0,1 0 1,0 0-1,-1-2 0,0-2-1376,-8-26-9594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39.688"/>
    </inkml:context>
    <inkml:brush xml:id="br0">
      <inkml:brushProperty name="width" value="0.025" units="cm"/>
      <inkml:brushProperty name="height" value="0.025" units="cm"/>
    </inkml:brush>
  </inkml:definitions>
  <inkml:trace contextRef="#ctx0" brushRef="#br0">0 5 15983,'0'0'9609,"56"-4"-8264,-35 4-608,-1 0-449,6 0-223,-2 0-65,-1 0-1057,2 3-1410,-2-2-2241,0-1-4421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0.301"/>
    </inkml:context>
    <inkml:brush xml:id="br0">
      <inkml:brushProperty name="width" value="0.025" units="cm"/>
      <inkml:brushProperty name="height" value="0.025" units="cm"/>
    </inkml:brush>
  </inkml:definitions>
  <inkml:trace contextRef="#ctx0" brushRef="#br0">189 1 12172,'0'0'15198,"-8"13"-14451,-41 63-308,-73 121-371,116-176-373,2-9-1489,4-23-6164,3-11 698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0.739"/>
    </inkml:context>
    <inkml:brush xml:id="br0">
      <inkml:brushProperty name="width" value="0.025" units="cm"/>
      <inkml:brushProperty name="height" value="0.025" units="cm"/>
    </inkml:brush>
  </inkml:definitions>
  <inkml:trace contextRef="#ctx0" brushRef="#br0">213 27 16015,'0'0'2173,"-11"-1"-363,4 1-1468,-8-1 51,1 1-1,0 0 1,-29 4 0,40-3-327,-1-1 0,0 1 0,1 0 0,-1 0 1,1 0-1,-1 1 0,1-1 0,0 1 0,-1 0 1,1 0-1,0 0 0,0 0 0,1 1 0,-1-1 1,0 1-1,1-1 0,-1 1 0,1 0 1,0 0-1,0 0 0,0 0 0,0 1 0,-2 5 1,4-9-14,0 1 0,-1 0 0,1 0 0,-1 0-1,1 0 1,0-1 0,-1 1 0,1 0 0,0 0 0,0 0 0,0 0 0,0 0 0,0 0 0,0 0 0,0 0 0,0-1 0,0 1 0,0 0 0,1 0 0,-1 0 0,0 0 0,1 0 0,-1 0 0,0-1 0,1 1 0,-1 0 0,1 0 0,-1-1 0,2 2 0,-1-2-1,1 1-1,-1-1 1,0 0-1,1 0 0,-1 0 1,1 0-1,-1 0 1,1-1-1,-1 1 1,0 0-1,1-1 1,-1 1-1,0-1 1,1 1-1,-1-1 1,2 0-1,6-4 102,0-1-1,0 0 1,15-13-1,-23 19-131,27-31 28,-27 29 19,0 1 1,0 0-1,0 0 1,0 0-1,0-1 0,0 1 1,0 0-1,0-1 1,-1 1-1,1-1 1,0 1-1,-1-1 0,1 0 1,-1 1-1,0-1 1,0 1-1,1-1 1,-1 0-1,0 1 0,0-1 1,-1-2-1,-2 3-16,-1 0-1,0 0 0,1 0 1,-1 1-1,0 0 0,1 0 1,-1 0-1,0 0 0,0 1 1,1-1-1,-1 1 0,-3 1 1,0 1-57,0-1-1,1 2 1,-1-1 0,1 1 0,0 0 0,0 0 0,1 1 0,-1-1 0,1 1 0,0 1 0,0-1-1,1 1 1,-1 0 0,1 0 0,1 0 0,-1 0 0,1 1 0,0-1 0,0 1 0,1 0 0,-3 13-1,5-19 6,1 0 0,-1 0 0,0 0 0,1 1 0,-1-1 0,1 0 0,-1 0 0,1 0-1,-1 0 1,1-1 0,0 1 0,-1 0 0,1 0 0,0 0 0,0 0 0,0-1 0,0 1-1,-1 0 1,1-1 0,0 1 0,0-1 0,0 1 0,1-1 0,-1 1 0,0-1-1,0 0 1,0 1 0,0-1 0,0 0 0,0 0 0,0 0 0,2 0 0,47 1-13,-36-2-19,-13 1-20,76-6-967,-39-7-1402,-36 12 2056,0 0 1,-1 0-1,1 0 1,-1 0-1,0 0 1,1 0-1,-1-1 1,0 1-1,0 0 1,0-1-1,0 1 1,0-1-1,0 1 1,0-1-1,0 0 1,1-3-1,-2-6-4637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1.195"/>
    </inkml:context>
    <inkml:brush xml:id="br0">
      <inkml:brushProperty name="width" value="0.025" units="cm"/>
      <inkml:brushProperty name="height" value="0.025" units="cm"/>
    </inkml:brush>
  </inkml:definitions>
  <inkml:trace contextRef="#ctx0" brushRef="#br0">50 52 16047,'0'0'8510,"-8"9"-7800,4-4-637,0 0-1,0 1 1,0-1 0,0 1 0,1 0 0,0 0 0,0 0 0,1 0 0,-1 0 0,1 1 0,1-1 0,-1 1 0,1-1 0,0 1 0,1 0 0,-1 0 0,2 11 0,0-17-63,-1 0 0,1 0-1,-1 1 1,1-1 0,0 0 0,-1 0 0,1 0 0,0 0 0,0 0-1,0 0 1,0 0 0,0 0 0,0 0 0,0 0 0,0-1 0,0 1 0,0 0-1,0-1 1,0 1 0,1-1 0,-1 1 0,0-1 0,0 0 0,1 1-1,-1-1 1,0 0 0,0 0 0,1 0 0,-1 0 0,0 0 0,1 0-1,-1 0 1,3-1 0,1 0 21,0 0 0,-1 0 0,1 0-1,0-1 1,0 1 0,-1-1 0,9-5 0,-3 0 12,-1-1 1,0 0-1,0 0 1,-1 0-1,0-1 1,7-11-1,-12 16 30,0 0 1,-1 0-1,1 0 0,-1 0 1,0 0-1,0-1 0,0 1 1,-1 0-1,1-1 0,-1 0 1,0 1-1,-1-1 0,1 0 1,-1 1-1,0-1 0,0 0 1,0 1-1,-1-7 0,-1 9-86,1 0 0,-1 0 0,1 0 0,-1 0-1,0 0 1,1 0 0,-1 1 0,0-1 0,0 1 0,0-1-1,0 1 1,-1 0 0,1 0 0,0 0 0,-1 0 0,1 0-1,0 0 1,-1 1 0,1-1 0,-1 1 0,1 0-1,-1-1 1,1 1 0,-5 1 0,-32 1-2746,10 6-4344,20-2-1796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5.874"/>
    </inkml:context>
    <inkml:brush xml:id="br0">
      <inkml:brushProperty name="width" value="0.025" units="cm"/>
      <inkml:brushProperty name="height" value="0.025" units="cm"/>
    </inkml:brush>
  </inkml:definitions>
  <inkml:trace contextRef="#ctx0" brushRef="#br0">98 0 15214,'0'0'12070,"-2"10"-11370,-5 14-215,-2-1 1,-18 37 0,14-31-88,0 0 1,-10 35 0,23-63-388,-1 1 1,1-1-1,-1 0 0,1 1 1,-1-1-1,1 1 0,0-1 1,0 1-1,-1-1 0,1 0 1,0 1-1,0-1 0,1 1 1,-1-1-1,0 1 0,0-1 1,1 1-1,-1-1 0,1 0 1,-1 1-1,1-1 0,0 0 1,-1 1-1,1-1 0,0 0 1,0 0-1,0 0 0,0 0 1,0 0-1,0 0 0,0 0 1,0 0-1,0 0 0,1 0 1,-1 0-1,0-1 0,1 1 1,2 0-1,2 0 5,0 0 0,0-1 0,0 0 1,0 0-1,0 0 0,1-1 0,-1 0 0,10-3 0,-7 2-598,0-1 0,-1 0 0,1-1-1,0 0 1,-1 0 0,13-10 0,-16 11-688,0-1 1,-1 0-1,1 0 1,-1-1-1,0 0 1,7-9 0,0-8-5655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6.202"/>
    </inkml:context>
    <inkml:brush xml:id="br0">
      <inkml:brushProperty name="width" value="0.025" units="cm"/>
      <inkml:brushProperty name="height" value="0.025" units="cm"/>
    </inkml:brush>
  </inkml:definitions>
  <inkml:trace contextRef="#ctx0" brushRef="#br0">71 1 14318,'0'0'7046,"-31"74"-4355,22-43-801,2 1-705,0 2-449,-2 0-415,7-4-225,-1 0-64,1-5-192,2-5-1186,0-5-1600,0-12-1154,5-3-2595</inkml:trace>
  <inkml:trace contextRef="#ctx0" brushRef="#br0" timeOffset="1">206 147 14670,'0'0'5669,"-23"54"-3779,11-31-641,1 0-672,0 0-513,6-4-96,3-4-1153,2-3-1634,0-9-1633,5-3-3139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1.508"/>
    </inkml:context>
    <inkml:brush xml:id="br0">
      <inkml:brushProperty name="width" value="0.025" units="cm"/>
      <inkml:brushProperty name="height" value="0.025" units="cm"/>
    </inkml:brush>
  </inkml:definitions>
  <inkml:trace contextRef="#ctx0" brushRef="#br0">113 641 13453,'0'0'3261,"-11"-4"-677,-36-10-827,45 14-1700,1 0 1,-1 0-1,0 0 1,0 0-1,1 1 1,-1-1 0,0 0-1,1 1 1,-1-1-1,0 1 1,1 0 0,-1 0-1,1-1 1,-1 1-1,1 0 1,-1 0-1,1 0 1,0 1 0,-1-1-1,1 0 1,0 0-1,0 1 1,0-1 0,0 1-1,0-1 1,0 1-1,0-1 1,1 1-1,-1-1 1,1 1 0,-2 2-1,-8 50 503,9-49-501,0 1 0,1 0 0,0-1 0,0 1 0,1-1 0,-1 1-1,1 0 1,1-1 0,1 6 0,-3-10-43,1 0 0,-1 0 0,1 0 0,0 0 0,-1 0-1,1 0 1,0 0 0,-1 0 0,1 0 0,0-1 0,0 1-1,0 0 1,0-1 0,0 1 0,0-1 0,0 1 0,0-1-1,0 1 1,2 0 0,-1-1 17,1 0-1,-1 0 1,0 0-1,1 0 1,-1 0-1,1-1 1,-1 1-1,0-1 1,1 1-1,-1-1 1,0 0 0,5-2-1,0-1 40,0-1 0,0 0 0,-1 0 0,1-1 0,-1 0 0,0 0-1,-1 0 1,1-1 0,-1 1 0,-1-1 0,5-9 0,1-1-38,-2 0 0,0 0 0,10-35-1,-16 42-82,0 0 0,-1 0 0,0-1-1,-1-10 1,0 13-94,-1 8 130,1 1 1,0-1-1,0 0 1,0 0-1,0 0 1,-1 0-1,1 0 1,0 0 0,0 0-1,0 1 1,0-1-1,-1 0 1,1 0-1,0 0 1,0 0-1,0 0 1,-1 0-1,1 0 1,0 0 0,0 0-1,0 0 1,-1 0-1,1 0 1,0 0-1,0 0 1,-1 0-1,1 0 1,0 0-1,0 0 1,0-1-1,0 1 1,-1 0 0,1 0-1,0 0 1,0 0-1,0 0 1,0 0-1,-1-1 1,1 1-1,0 0 1,0 0-1,0 0 1,0 0 0,0-1-1,0 1 1,-1 0-1,1 0 1,0 0-1,0-1 1,0 1-1,-10 19-168,7-6 247,0 0-1,1 0 1,0 0-1,1 0 1,0 0-1,2 17 1,-2-30-61,1 1-1,0-1 1,0 0 0,0 0 0,0 1-1,0-1 1,0 0 0,1 1 0,-1-1-1,0 0 1,0 1 0,0-1-1,0 0 1,0 0 0,0 1 0,0-1-1,1 0 1,-1 0 0,0 1-1,0-1 1,0 0 0,1 0 0,-1 0-1,0 1 1,0-1 0,0 0-1,1 0 1,-1 0 0,0 0 0,1 1-1,-1-1 1,0 0 0,0 0 0,1 0-1,-1 0 1,0 0 0,1 0-1,-1 0 1,0 0 0,0 0 0,1 0-1,14-8 364,9-18 337,-9-1-681,-2-1 1,-1 0-1,-1 0 1,-1-1-1,-2-1 1,-1 0-1,-1 0 1,-2 0 0,-1 0-1,-1-1 1,-2 1-1,-1-1 1,-1 1-1,-7-37 1,-5 30-254,14 37 225,0 0 1,0 0 0,0-1 0,0 1 0,-1 0-1,1 0 1,0 0 0,0-1 0,0 1 0,0 0-1,0 0 1,-1 0 0,1 0 0,0-1 0,0 1-1,0 0 1,-1 0 0,1 0 0,0 0 0,0 0-1,-1 0 1,1 0 0,0 0 0,0 0 0,-1-1-1,1 1 1,0 0 0,0 0 0,-1 0 0,1 0-1,0 0 1,0 1 0,-1-1 0,1 0 0,0 0-1,0 0 1,-1 0 0,1 0 0,-7 19-118,0 18 200,3-1-1,1 1 1,3 72 0,1-93-50,1 1 0,1-1-1,0 0 1,1 0 0,1 0 0,0 0 0,1-1 0,1 1 0,0-1 0,1-1 0,12 17 0,-18-28-33,1 0-1,-1 0 1,0 0 0,1 0 0,0 0 0,0-1-1,-1 0 1,1 1 0,1-1 0,-1 0 0,0 0 0,0-1-1,1 1 1,-1-1 0,1 1 0,0-1 0,-1 0 0,1-1-1,0 1 1,-1 0 0,1-1 0,7 0 0,-8-1 5,1 0 0,-1-1 1,0 1-1,0-1 0,0 0 0,0 1 1,0-1-1,0 0 0,0-1 0,-1 1 1,1 0-1,-1-1 0,0 0 1,1 1-1,-1-1 0,-1 0 0,1 0 1,0 0-1,-1-1 0,1 1 1,-1 0-1,0 0 0,0-1 0,1-6 1,6-39 186,-1-1 0,-3 0-1,-2 0 1,-8-93 0,2 105-175,-1-1-1,-13-43 1,9 63 5,8 18-22,1 1-1,0 0 1,0 0-1,-1 0 1,1 0-1,0 0 1,-1 0-1,1 0 1,0 0-1,-1 0 1,1 0-1,0 0 1,0 0-1,-1 0 1,1 0-1,0 0 1,-1 0-1,1 0 1,0 1-1,0-1 1,-1 0-1,1 0 1,0 0-1,0 0 1,-1 1-1,1-1 1,0 0-1,0 0 1,0 0-1,-1 1 1,1-1-1,0 0 1,0 0-1,0 1 1,-1-1-1,-10 35-262,8-17 261,2 1 1,0 0 0,1 0-1,1-1 1,1 1 0,0-1-1,1 1 1,2-1 0,-1 0-1,2 0 1,1 0-1,0-1 1,1 0 0,13 21-1,-17-32 6,4 10 1,1-1 0,0 0 0,1 0 1,1-1-1,0-1 0,1 0 1,0 0-1,25 18 0,-36-30 5,-1 0-1,1-1 1,0 0-1,-1 1 1,1-1-1,0 1 0,-1-1 1,1 0-1,0 1 1,-1-1-1,1 0 1,0 0-1,0 1 1,-1-1-1,1 0 1,0 0-1,0 0 1,-1 0-1,1 0 1,0 0-1,0 0 0,-1 0 1,1-1-1,0 1 1,-1 0-1,1 0 1,0-1-1,0 1 1,-1 0-1,1-1 1,0 1-1,-1 0 1,1-1-1,0 0 1,1-1 7,-2 0 0,1-1 0,0 1 0,0 0 0,-1 0 0,1 0 0,-1-1 0,1 1 0,-1 0 0,0 0 0,0-5 0,-1-5 24,0-1 0,-1 0 0,-4-16 1,1 15-102,-1 0 0,1 0-1,-2 1 1,0-1 0,-1 2 0,0-1 0,-1 1 0,0 1 0,-1-1 0,0 2 0,-1-1 0,-12-8 0,22 18 37,-1-1 0,0 1-1,0 0 1,1 1 0,-1-1 0,0 0 0,0 0 0,0 1-1,0-1 1,0 1 0,0 0 0,-4-1 0,6 1 13,-1 0 1,1 0 0,-1 1 0,0-1 0,1 0-1,-1 0 1,0 0 0,1 1 0,-1-1-1,1 0 1,-1 1 0,1-1 0,-1 0-1,1 1 1,-1-1 0,1 1 0,-1-1 0,1 1-1,-1-1 1,1 1 0,0-1 0,-1 1-1,1-1 1,0 1 0,-1 1 0,1 0 0,0 0 0,-1 1 1,1-1-1,0 0 0,0 1 1,1-1-1,-1 1 0,0-1 1,1 0-1,-1 0 1,1 1-1,0-1 0,0 0 1,0 0-1,0 0 0,0 0 1,0 0-1,1 0 0,1 2 1,3 2 17,0 0 1,1-1 0,-1 1-1,1-1 1,0-1 0,1 0-1,-1 0 1,1 0 0,0-1-1,0 0 1,0 0 0,0-1 0,0 0-1,1-1 1,-1 0 0,1 0-1,-1-1 1,15 0 0,-11-1 0,-1 1 1,1-2 0,0 1 0,-1-2 0,1 0-1,-1 0 1,0-1 0,0 0 0,-1 0-1,1-2 1,-1 1 0,0-1 0,10-8-1,-18 12 9,1-1 0,-1 1 0,1-1-1,-1 0 1,0 0 0,0 0 0,0 0-1,0 0 1,0 0 0,-1 0 0,1-1-1,-1 1 1,0-1 0,0 1 0,0-1-1,-1 1 1,1-1 0,-1 1 0,0-1-1,0-6 1,0 10-10,0-1 1,0 0-1,0 1 0,0-1 0,0 1 0,0-1 1,-1 1-1,1-1 0,0 0 0,0 1 1,0-1-1,0 1 0,-1-1 0,1 1 0,0-1 1,-1 1-1,1-1 0,0 1 0,-1-1 1,1 1-1,0-1 0,-1 1 0,1 0 0,-1-1 1,1 1-1,-1 0 0,1-1 0,-1 1 1,1 0-1,-1 0 0,1-1 0,-1 1 0,0 0 1,1 0-1,-1 0 0,1 0 0,-1 0 1,1 0-1,-1 0 0,0 0 0,1 0 0,-1 0 1,1 0-1,-1 0 0,0 0 0,1 0 1,-1 1-1,1-1 0,-1 0 0,1 0 0,-1 1 1,1-1-1,-1 0 0,1 1 0,-1 0 1,-2 0 6,0 1 1,0-1 0,0 1 0,1 0 0,-1 0 0,0 0 0,1 0 0,0 1 0,-3 2 0,3-1 30,-1 1 0,1-1 0,0 1 1,0-1-1,0 1 0,1 0 0,0 0 0,0-1 1,0 1-1,0 10 0,1-15-41,0 1-1,0-1 1,1 0 0,-1 1 0,0-1 0,0 0-1,0 0 1,1 1 0,-1-1 0,0 0-1,1 0 1,-1 1 0,0-1 0,0 0-1,1 0 1,-1 0 0,0 0 0,1 1 0,-1-1-1,0 0 1,1 0 0,-1 0 0,0 0-1,1 0 1,-1 0 0,0 0 0,1 0-1,-1 0 1,1 0 0,-1 0 0,0 0 0,1 0-1,-1 0 1,0 0 0,1 0 0,-1-1-1,0 1 1,1 0 0,-1 0 0,16-6 156,-6 0-222,-1-1-1,0 0 0,-1-1 1,1 1-1,-1-2 0,12-15 1,-14 16-161,0 0 0,1 0 0,0 0 0,1 1 0,0 0 0,0 1 0,1-1 0,14-7 0,-22 13 238,1 1-1,-1-1 0,1 0 0,-1 1 0,1-1 0,-1 1 0,1 0 0,0-1 0,-1 1 0,1 0 0,-1 0 0,1 0 1,0 0-1,-1 1 0,1-1 0,-1 0 0,1 1 0,0-1 0,-1 1 0,1-1 0,-1 1 0,0 0 0,1-1 0,1 2 1,24 32 768,-26-31-736,1 0 1,-1 0-1,1 0 0,0 0 0,0 0 1,0-1-1,0 1 0,1-1 0,-1 1 1,1-1-1,0 0 0,-1 0 0,1 0 1,0 0-1,0 0 0,0-1 0,0 1 1,1-1-1,-1 0 0,6 2 0,29-8-1218,-34 4 643,-1 0 1,1-1-1,-1 1 0,0-1 0,1 0 0,-1 0 0,0 0 1,4-4-1,15-16-8978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6.581"/>
    </inkml:context>
    <inkml:brush xml:id="br0">
      <inkml:brushProperty name="width" value="0.025" units="cm"/>
      <inkml:brushProperty name="height" value="0.025" units="cm"/>
    </inkml:brush>
  </inkml:definitions>
  <inkml:trace contextRef="#ctx0" brushRef="#br0">143 0 17136,'0'0'3935,"-7"6"-2985,-6 5-766,1 1 0,1 0 0,0 0 0,0 1 0,1 1 0,1 0 0,1 0 0,0 1 0,0 0 0,2 0 0,0 1 0,0-1 0,2 2 0,0-1 0,0 0 0,0 18 0,4-32-156,0-1 0,-1 1 0,1 0 1,0 0-1,0-1 0,0 1 0,0 0 0,1 0 0,-1-1 0,0 1 0,1 0 0,-1 0 1,1-1-1,0 1 0,-1-1 0,1 1 0,0 0 0,0-1 0,0 0 0,0 1 0,0-1 1,2 2-1,-1-2 19,-1-1 1,1 1-1,-1-1 1,1 1 0,-1-1-1,1 0 1,0 0-1,-1 0 1,1 1-1,-1-1 1,1-1-1,0 1 1,-1 0 0,1 0-1,0-1 1,-1 1-1,1-1 1,2 0-1,4-3 74,-1 0-1,1 0 1,-1 0-1,0-1 1,0 0-1,0-1 1,11-11-1,-10 6 47,0 0 0,-1 0 0,0 0 0,0-1 0,-1 0-1,-1-1 1,0 1 0,-1-1 0,0 0 0,-1 0 0,0 0-1,-1-1 1,-1 1 0,0-1 0,-1-18 0,0 30-166,0 1 1,0 0-1,0 0 1,1 0-1,-1 0 1,0 0-1,-1 0 0,1-1 1,0 1-1,0 0 1,0 0-1,-1 0 1,1 0-1,0 0 1,-1 0-1,1 0 1,-1 0-1,1 0 1,-1 0-1,0 0 1,1 0-1,-1 0 1,0 0-1,0 1 1,0-1-1,0 0 1,1 1-1,-1-1 0,0 0 1,0 1-1,0-1 1,0 1-1,0-1 1,-1 1-1,1 0 1,0-1-1,0 1 1,0 0-1,0 0 1,0 0-1,0 0 1,0 0-1,-1 0 1,1 0-1,0 0 1,0 0-1,0 1 0,0-1 1,0 0-1,0 1 1,0-1-1,-2 1 1,0 1-100,-1 0 1,0 1-1,1-1 0,-1 1 1,1-1-1,0 1 1,-1 0-1,2 0 1,-1 0-1,0 1 0,1-1 1,-4 7-1,-11 40-2426,16-16-5111,2-29 343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7.040"/>
    </inkml:context>
    <inkml:brush xml:id="br0">
      <inkml:brushProperty name="width" value="0.025" units="cm"/>
      <inkml:brushProperty name="height" value="0.025" units="cm"/>
    </inkml:brush>
  </inkml:definitions>
  <inkml:trace contextRef="#ctx0" brushRef="#br0">128 3 13068,'0'0'6113,"-9"9"-4522,6-6-1546,-41 53 2240,41-52-2193,0 0-1,1 1 1,0 0 0,0 0-1,0-1 1,0 1-1,1 0 1,-1 0 0,2 0-1,-1 1 1,0-1 0,1 0-1,0 0 1,1 7-1,-1-11-112,1 1-1,0-1 1,-1 1-1,1-1 1,0 0-1,0 1 1,0-1-1,0 0 1,0 0-1,0 0 1,1 0-1,-1 0 1,0 0-1,0 0 1,1 0-1,-1 0 1,1-1-1,-1 1 1,3 0-1,37 12-279,-25-8 125,-8-3-37,0 1 1,1 0-1,-1 1 0,0-1 1,-1 2-1,1-1 1,7 7-1,-13-9 215,0 0-1,0 0 1,0 0 0,-1 1 0,1-1-1,-1 0 1,1 1 0,-1-1-1,0 1 1,0 0 0,0-1-1,-1 1 1,1 0 0,0-1 0,-1 1-1,0 0 1,0 0 0,0 0-1,0-1 1,0 1 0,0 0 0,-1 0-1,1 0 1,-1-1 0,0 1-1,-1 4 1,-3 2 262,0-1 1,0 1-1,0-1 1,-1 0-1,0 0 0,-1 0 1,0-1-1,0 0 0,0-1 1,-1 1-1,0-1 1,0-1-1,-1 0 0,1 0 1,-1 0-1,0-1 0,0-1 1,-1 1-1,1-2 1,-11 3-1,18-5-237,0 1 0,0-1 1,1 0-1,-1 0 0,0 0 0,0 0 0,0-1 0,1 1 1,-1 0-1,0-1 0,1 1 0,-1-1 0,0 0 1,1 1-1,-1-1 0,1 0 0,-1 0 0,1 0 0,-1 0 1,1 0-1,-1 0 0,1-1 0,0 1 0,-2-3 0,1 1-29,1 0-1,0 0 0,-1-1 0,1 1 0,1 0 0,-1-1 1,0 1-1,1-1 0,0 1 0,0-1 0,0 1 0,0-4 1,1-3-50,1 0 0,-1 0 0,2 1 0,-1-1 0,2 1 1,-1-1-1,1 1 0,8-13 0,2 4 26,1 1 0,1 1 1,30-25-1,-31 28 120,0 0-1,0-1 1,-1 0 0,-1-1 0,12-18-1,-24 31 17,1 0 0,-1 0 0,0 0 0,0 0 0,0 0 0,0 0 0,0 0 0,-1-1 0,1 1 0,-1 0 0,1 0 0,-1-1 0,0 1 0,0 0 0,0-1 0,0 1 0,-1-4 0,1 4-60,-1 1-1,0 0 1,0-1-1,0 1 1,0-1-1,0 1 1,0 0-1,0 0 1,0 0 0,0 0-1,0 0 1,-1 0-1,1 0 1,0 0-1,-1 0 1,1 0-1,-1 1 1,1-1-1,-3 0 1,-4-1-135,-1 0 1,0 1-1,0 0 1,0 1-1,0-1 1,1 2-1,-1-1 1,-9 3-1,17-3-86,0 0 0,-1 0 0,1 1-1,0-1 1,0 1 0,0-1-1,0 1 1,0-1 0,0 1 0,0 0-1,0-1 1,0 1 0,0 0-1,1 0 1,-1 0 0,0 0 0,0 0-1,1 0 1,-2 1 0,-2 16-6904,4-8 332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8.451"/>
    </inkml:context>
    <inkml:brush xml:id="br0">
      <inkml:brushProperty name="width" value="0.025" units="cm"/>
      <inkml:brushProperty name="height" value="0.025" units="cm"/>
    </inkml:brush>
  </inkml:definitions>
  <inkml:trace contextRef="#ctx0" brushRef="#br0">136 9 19314,'5'-8'4645,"-5"12"-4261,0 13-160,-7 9 193,-9 4-193,0 5-160,-4 2-64,3-3 32,-3-3-32,6-7-64,3-3-385,2-9-992,4-6-993,-1-6-1954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8.800"/>
    </inkml:context>
    <inkml:brush xml:id="br0">
      <inkml:brushProperty name="width" value="0.025" units="cm"/>
      <inkml:brushProperty name="height" value="0.025" units="cm"/>
    </inkml:brush>
  </inkml:definitions>
  <inkml:trace contextRef="#ctx0" brushRef="#br0">118 85 12620,'-10'0'1724,"-3"-1"-1034,1 0 172,0 0 0,0 1 0,1 1 0,-1 0 0,-13 2 0,15 4 523,22-2-609,24-2 389,-31-4-973,0 0 0,0 0 0,0 0 0,0-1 0,-1 0 1,1 0-1,0 0 0,-1 0 0,1-1 0,7-5 1,-10 6-75,0 1 1,0-1-1,-1 1 1,1-1-1,0 0 1,0 0-1,-1 0 1,0 0-1,1 0 1,-1 0-1,0 0 1,0 0-1,0-1 1,0 1-1,0 0 1,-1-1-1,1 1 1,-1-1-1,1 1 1,-1 0-1,0-1 1,0 1-1,0-1 1,-1-4-1,1 6-110,-1 0 0,1 0-1,0 0 1,-1 0-1,1 0 1,-1 0-1,1 0 1,-1 0 0,0 1-1,1-1 1,-1 0-1,0 0 1,0 0 0,0 1-1,1-1 1,-1 0-1,0 1 1,0-1-1,0 1 1,0-1 0,0 1-1,0-1 1,0 1-1,0 0 1,0 0 0,0-1-1,-1 1 1,1 0-1,0 0 1,0 0-1,0 0 1,0 0 0,0 0-1,0 1 1,0-1-1,0 0 1,0 0 0,0 1-1,0-1 1,0 1-1,0-1 1,0 1 0,0-1-1,-1 2 1,-3 0-33,1 0 1,0 0 0,-1 1 0,1 0-1,0 0 1,0 0 0,1 1-1,-6 4 1,6-1-139,-1-1 0,1 1-1,0-1 1,0 1 0,1 0-1,0 0 1,0 0 0,1 0 0,0 1-1,0-1 1,1 0 0,0 0-1,0 9 1,1-11-476,-1 1-1,1-1 1,0 0-1,1 1 0,-1-1 1,1 0-1,0 0 1,0 0-1,1 0 1,5 9-1,13 9-5734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29.143"/>
    </inkml:context>
    <inkml:brush xml:id="br0">
      <inkml:brushProperty name="width" value="0.025" units="cm"/>
      <inkml:brushProperty name="height" value="0.025" units="cm"/>
    </inkml:brush>
  </inkml:definitions>
  <inkml:trace contextRef="#ctx0" brushRef="#br0">41 56 13837,'0'0'9988,"-2"9"-9342,0-3-514,0-3-83,1-1 1,0 1-1,0-1 1,1 1-1,-1 0 0,0-1 1,1 1-1,0 0 1,-1-1-1,1 1 0,0 0 1,1 5-1,5-20 2319,4-14-716,-13-25-12,3 49-1626,0 1 0,-1 0 1,1-1-1,0 1 0,-1 0 0,1-1 0,-1 1 0,0 0 0,1 0 1,-1 0-1,0-1 0,0 1 0,1 0 0,-3-2 0,2 3-27,0 0 0,0 0 0,1 0-1,-1 0 1,0 0 0,0 0 0,1 0-1,-1 0 1,0 0 0,0 0 0,1 0-1,-1 0 1,0 0 0,0 1-1,1-1 1,-1 0 0,0 0 0,1 1-1,-1-1 1,0 1 0,1-1 0,-1 1-1,0-1 1,1 1 0,-1-1 0,1 1-1,-1-1 1,1 1 0,-1-1 0,1 2-1,-2 0-269,0 1 0,1 0 0,0 0-1,0 0 1,0 0 0,0-1 0,0 1-1,1 0 1,-1 5 0,0-7-208,1 0 0,0 0 0,0 0 0,0 0 0,0 0 0,0 0 0,0 0 0,0 0 0,1 0 0,-1 0 0,0 0 0,0 0 0,1 0 0,-1 0 1,1 0-1,-1 0 0,2 2 0,14 3-9770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5.024"/>
    </inkml:context>
    <inkml:brush xml:id="br0">
      <inkml:brushProperty name="width" value="0.025" units="cm"/>
      <inkml:brushProperty name="height" value="0.025" units="cm"/>
    </inkml:brush>
  </inkml:definitions>
  <inkml:trace contextRef="#ctx0" brushRef="#br0">84 0 12524,'0'0'8397,"-8"11"-6731,-2 2-1384,1 0 0,1 1 0,0 0 0,0 0 1,2 1-1,-7 18 0,13-32-275,0-1 0,-1 0 0,1 1 1,0-1-1,0 1 0,0-1 0,0 0 0,0 1 0,-1-1 0,1 1 1,0-1-1,0 1 0,0-1 0,0 1 0,0-1 0,0 0 1,1 1-1,-1-1 0,0 1 0,0-1 0,0 1 0,0-1 0,0 1 1,1-1-1,-1 0 0,0 1 0,0-1 0,1 0 0,-1 1 1,0-1-1,0 0 0,1 1 0,-1-1 0,0 0 0,1 1 1,-1-1-1,1 0 0,-1 0 0,0 1 0,1-1 0,-1 0 0,1 0 1,-1 0-1,0 0 0,1 0 0,-1 0 0,1 0 0,-1 0 1,1 0-1,-1 0 0,1 0 0,-1 0 0,1 0 0,-1 0 0,0 0 1,1 0-1,-1 0 0,1 0 0,-1-1 0,1 1 0,-1 0 1,0 0-1,1-1 0,45-18 523,-3 0-509,-41 19-25,0-1-1,-1 1 1,1 0 0,0 0-1,-1 0 1,1 0 0,0 0-1,-1 0 1,1 0 0,0 1-1,-1-1 1,1 1 0,0-1-1,-1 1 1,1-1 0,-1 1-1,1 0 1,-1 0 0,1 0-1,-1 0 1,1 0 0,-1 0 0,0 0-1,0 0 1,0 0 0,0 1-1,0-1 1,0 1 0,0-1-1,0 0 1,0 1 0,0 0-1,-1-1 1,1 1 0,0 1-1,1 7 103,-1-1 0,0 0 0,0 1 0,-1-1 0,-1 13 0,0 0 52,0-19-41,1 0 0,-1 0 0,0 0-1,0 1 1,0-1 0,-1 0 0,1 0 0,-1-1 0,1 1 0,-1 0 0,0 0 0,0-1 0,0 1 0,-1-1 0,1 0 0,0 0-1,-1 0 1,0 0 0,1 0 0,-1 0 0,0-1 0,0 1 0,0-1 0,-4 2 0,1-1-109,0 1 0,-1-1 0,1 0 0,0-1 0,-1 0 0,1 0 0,-1 0-1,1-1 1,-1 0 0,1 0 0,-12-2 0,17 2-171,0-1-1,0 1 1,0-1-1,0 0 1,0 0-1,0 0 1,0 1 0,0-1-1,1 0 1,-1 0-1,0 0 1,0 0-1,1 0 1,-1-1-1,1 1 1,-1 0-1,1 0 1,-1 0-1,1-1 1,0 1-1,-1-1 1,-5-35-6157,5 23 2346,-5-18-6006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5.371"/>
    </inkml:context>
    <inkml:brush xml:id="br0">
      <inkml:brushProperty name="width" value="0.025" units="cm"/>
      <inkml:brushProperty name="height" value="0.025" units="cm"/>
    </inkml:brush>
  </inkml:definitions>
  <inkml:trace contextRef="#ctx0" brushRef="#br0">0 13 14958,'0'0'10666,"52"-4"-9160,-29 4-545,4 0-513,-4 0-448,4 2 64,-2-2-480,0 0-1538,-7 0-1890,-2-2-1889,-7-6-2723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5.733"/>
    </inkml:context>
    <inkml:brush xml:id="br0">
      <inkml:brushProperty name="width" value="0.025" units="cm"/>
      <inkml:brushProperty name="height" value="0.025" units="cm"/>
    </inkml:brush>
  </inkml:definitions>
  <inkml:trace contextRef="#ctx0" brushRef="#br0">299 13 3587,'0'0'6161,"-11"-1"-2953,3 0-2811,-1 0 0,1 1 0,-1 0 0,1 0-1,-1 1 1,1 0 0,-1 1 0,1 0 0,0 0-1,0 1 1,0 0 0,0 0 0,0 1 0,-12 7 0,8-1-132,0 0 0,1 0 1,-1 1-1,2 1 0,0 0 1,0 0-1,1 1 1,1 0-1,0 1 0,1-1 1,-11 30-1,12-22-111,0 1 0,2 0-1,0 0 1,2 0 0,0 1 0,2-1 0,3 40-1,-2-54-153,0 0 0,0 0 0,1 0 0,0 0-1,0-1 1,1 1 0,0-1 0,0 1-1,1-1 1,0 0 0,0 0 0,1-1-1,0 1 1,0-1 0,1 0 0,9 9 0,-10-12 20,0 0 0,0 0 0,0 0 0,0-1 1,0 0-1,1 0 0,-1 0 0,1 0 1,-1-1-1,1 0 0,0 0 0,-1-1 1,1 1-1,0-1 0,0 0 0,-1-1 0,1 0 1,0 0-1,-1 0 0,1 0 0,0-1 1,-1 0-1,0 0 0,7-4 0,1-1 150,-1 0 1,1-2-1,-2 1 0,1-2 0,-1 1 1,0-1-1,-1-1 0,0 0 0,-1-1 1,0 0-1,-1 0 0,11-22 0,-9 15 289,-1-2 0,-1 1 0,0-1-1,-2 0 1,-1-1 0,0 1-1,2-41 1,-6 52-364,-2 1 0,1 0 1,-1 0-1,0 0 0,-1 0 0,0 0 0,-1 0 1,0 0-1,0 0 0,-1 1 0,0-1 0,0 1 1,-1 0-1,0 1 0,0-1 0,-1 1 0,-8-8 0,9 9-155,-1 2-1,0-1 1,0 0-1,0 1 0,-1 0 1,1 1-1,-1-1 0,0 1 1,0 1-1,0-1 0,0 1 1,-1 1-1,1-1 0,0 1 1,-1 0-1,1 1 0,-1 0 1,0 0-1,1 0 0,0 1 1,-13 3-1,15-2-273,1-1 0,0 1-1,-1 0 1,1 0 0,0 0 0,0 1-1,1-1 1,-6 5 0,-13 14-6278,11-9-2805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7.499"/>
    </inkml:context>
    <inkml:brush xml:id="br0">
      <inkml:brushProperty name="width" value="0.025" units="cm"/>
      <inkml:brushProperty name="height" value="0.025" units="cm"/>
    </inkml:brush>
  </inkml:definitions>
  <inkml:trace contextRef="#ctx0" brushRef="#br0">152 105 10922,'0'0'6930,"3"-8"-5521,11-25 32,12-27 5750,-29 57-4933,-6 6-1852,-8 8-598,0 3 212,2 1 0,0 1 1,0 0-1,1 0 0,1 2 1,1-1-1,-13 26 0,18-31 0,2 1 0,-1-1 0,2 1 0,-1 0 0,2 1 0,0-1 0,1 1 0,0-1 0,0 1 0,2-1 0,0 1 0,3 23-1,-2-33-6,0-1-1,0 1 0,0-1 0,1 0 0,0 0 0,-1 0 0,1 0 0,0 0 0,1 0 0,-1 0 0,0 0 1,1-1-1,-1 1 0,1-1 0,0 0 0,0 0 0,0 0 0,0 0 0,0 0 0,1-1 0,-1 1 0,0-1 0,1 0 1,-1 0-1,1 0 0,-1-1 0,1 1 0,-1-1 0,1 0 0,0 0 0,-1 0 0,1 0 0,-1-1 0,1 1 1,-1-1-1,1 0 0,-1 0 0,1 0 0,-1-1 0,0 1 0,1-1 0,-1 0 0,0 0 0,0 0 0,-1 0 0,1 0 1,0-1-1,-1 1 0,1-1 0,-1 0 0,0 1 0,4-6 0,-2-3 100,1 1-1,-2-1 1,1 1 0,-1-1-1,-1 0 1,0 0 0,0-1-1,-1 1 1,-1 0 0,0 0-1,-1-12 1,0 22-112,1 1 0,0-1 0,-1 1 0,1-1 0,0 1 0,-1-1 0,1 1 0,-1-1 0,1 1 0,-1 0 0,1-1 0,-1 1 0,1 0 0,-1-1 0,1 1 0,-1 0 0,1 0 0,-1-1 0,0 1 0,1 0 0,-1 0 0,1 0 0,-1 0 0,1 0 0,-1 0 0,0 0 0,1 0 0,-1 0 0,1 0 0,-1 0 0,0 0 0,1 1 0,-1-1 0,1 0 0,-1 0 0,1 1 0,-1-1 0,1 0 0,-1 1 0,0-1 0,-24 13 0,25-13 0,-4 3-26,0 0 0,0 0 0,0 0 1,1 1-1,0-1 0,-1 1 0,1 0 0,0 0 0,1 0 0,-1 0 0,1 1 1,-3 6-1,5-10-154,1-1 0,-1 1 0,1-1 0,0 0 0,-1 1 1,1-1-1,0 0 0,-1 1 0,1-1 0,0 0 0,-1 0 0,1 0 1,0 1-1,-1-1 0,1 0 0,0 0 0,-1 0 0,1 0 0,0 0 1,0 0-1,-1-1 0,1 1 0,0 0 0,-1 0 0,1 0 0,0-1 1,-1 1-1,1 0 0,0-1 0,23-8-7850,-6-4-4985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9.025"/>
    </inkml:context>
    <inkml:brush xml:id="br0">
      <inkml:brushProperty name="width" value="0.025" units="cm"/>
      <inkml:brushProperty name="height" value="0.025" units="cm"/>
    </inkml:brush>
  </inkml:definitions>
  <inkml:trace contextRef="#ctx0" brushRef="#br0">215 0 14958,'-8'0'1426,"1"1"-1166,0-1 1,0 1 0,0 0 0,0 1 0,0 0 0,1 0 0,-1 0 0,1 1-1,-1 0 1,1 0 0,0 0 0,0 1 0,-11 9 0,8-5-149,1 0 0,-1 1 0,1 1 0,1-1 0,0 1 0,0 0 1,1 0-1,-5 13 0,5-12-17,2 0 1,-1 0-1,1 1 1,1 0-1,0 0 0,1 0 1,0 0-1,1 0 1,0 0-1,1 0 1,0 0-1,1 1 1,0-1-1,1 0 1,0 0-1,1 0 0,9 22 1,-8-28-44,0-1 1,0 0-1,0 0 0,0-1 0,1 1 1,0-1-1,0 0 0,0 0 1,1 0-1,-1-1 0,1 0 1,-1 0-1,1 0 0,0-1 1,1 0-1,-1 0 0,0-1 1,10 2-1,-13-2 31,0-1 0,0 1 1,0-1-1,0 0 0,0 0 0,0 0 1,0 0-1,1-1 0,-1 1 0,0-1 1,0 1-1,0-1 0,0 0 0,-1-1 1,1 1-1,0 0 0,0-1 0,-1 1 1,1-1-1,-1 0 0,1 0 0,-1 0 1,0 0-1,0-1 0,0 1 0,0 0 1,0-1-1,0 0 0,-1 1 0,1-1 1,-1 0-1,0 0 0,1 0 0,-2 0 1,1 0-1,0 0 0,0 0 0,-1 0 1,0-4-1,0 4 7,0 0 0,0 0 1,0 0-1,-1 0 0,0 0 0,0 0 1,1 0-1,-2 1 0,1-1 0,0 0 0,0 0 1,-1 1-1,0-1 0,1 1 0,-1 0 1,0-1-1,0 1 0,0 0 0,-1 0 0,1 0 1,0 0-1,-1 1 0,1-1 0,-1 1 1,0-1-1,0 1 0,1 0 0,-1 0 0,-6-1 1,1-1-87,1 1-1,-1 1 1,-1-1 0,1 1 0,0 0 0,0 1 0,0 0 0,0 0 0,-1 1-1,-9 2 1,17-3-49,0 1 0,0-1 0,0 1 0,-1-1 0,1 1 0,0-1 0,0 1 0,0 0 0,0 0 0,0-1 0,0 1 0,0 0-1,0 0 1,1 0 0,-1 0 0,0 0 0,0 0 0,1 0 0,-1 0 0,1 0 0,-1 2 0,0-2-124,1 0 0,0 0 0,0 0 0,-1 0 0,1 0 0,0 0 0,0 0 0,0-1 0,0 1 0,0 0 0,0 0 0,1 0 0,-1 0 0,0 0 0,0 0 0,1 0 0,-1 0 0,0 0 0,1 0 0,-1-1 0,1 1 0,-1 0 0,1 0 0,0 0 0,-1-1 0,1 1 0,0 0 0,0-1 0,-1 1 0,1-1 0,0 1 0,0-1 0,0 1 0,-1-1 0,1 1 0,0-1 0,0 0 0,0 0 0,2 1 0,16 0-3739,2-3-1713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2.093"/>
    </inkml:context>
    <inkml:brush xml:id="br0">
      <inkml:brushProperty name="width" value="0.025" units="cm"/>
      <inkml:brushProperty name="height" value="0.025" units="cm"/>
    </inkml:brush>
  </inkml:definitions>
  <inkml:trace contextRef="#ctx0" brushRef="#br0">122 39 7431,'6'-32'9411,"-11"25"-6134,-10 18-1957,4 3-1066,0 0 0,1 2 0,1-1 1,0 1-1,1 0 0,1 1 0,-8 25 0,8-18 59,1 1 0,1-1 0,1 1 0,-1 45 0,4-68-314,1 0 0,0-1 0,0 1-1,0 0 1,0-1 0,1 1 0,-1-1 0,0 1 0,1-1-1,-1 1 1,1 0 0,-1-1 0,1 0 0,0 1 0,0-1-1,0 1 1,-1-1 0,1 0 0,0 0 0,1 1 0,-1-1 0,0 0-1,0 0 1,0 0 0,1 0 0,-1 0 0,2 0 0,1 0-4,-1 0 0,0 0 0,0-1 0,1 0 0,-1 0 0,0 0 0,1 0 0,-1 0 0,1-1 0,-1 1 0,0-1 0,5-1 0,6-3-202,-1 0 0,1-1-1,-1-1 1,0 0 0,12-9 0,-6 1-1019,-1-1-1,-1-1 1,17-21-1,9-12-4656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49.444"/>
    </inkml:context>
    <inkml:brush xml:id="br0">
      <inkml:brushProperty name="width" value="0.025" units="cm"/>
      <inkml:brushProperty name="height" value="0.025" units="cm"/>
    </inkml:brush>
  </inkml:definitions>
  <inkml:trace contextRef="#ctx0" brushRef="#br0">396 3 993,'-11'-1'9924,"5"1"-9234,-4-1-260,1 1 0,-1 0-1,1 0 1,-1 1-1,1 0 1,-1 0 0,1 1-1,0 0 1,0 1-1,0 0 1,-17 9 0,6 3-161,0 1-1,1 0 1,1 2 0,0 0 0,2 1 0,0 1 0,1 0 0,1 1 0,1 1 0,1 0 0,-12 29 0,15-29-156,2 0 0,0 0 1,0 1-1,2 0 0,1 0 0,1 0 0,1 1 0,1-1 0,2 0 0,0 1 0,1-1 0,6 28 0,-5-38-118,1-1 0,0 0 0,1 0 0,0 0 0,1 0-1,1-1 1,0 0 0,0-1 0,1 1 0,0-2 0,0 1 0,2-1-1,-1 0 1,1-1 0,0 0 0,0 0 0,1-1 0,0-1 0,1 0-1,-1 0 1,19 5 0,-15-6 17,1-1 0,0 0 0,0-1 0,0-1 0,0-1 0,0 0 0,0-1 0,0-1 0,0 0 0,1-1 0,-2-1 0,1-1 0,0 0 0,-1-1 0,0 0 0,26-14 0,-21 8 198,-1-1 0,0-1 0,-2-1 0,1-1 0,-2 0 0,0-1 0,0-1 0,-2 0 0,0-1 0,21-37 0,-26 39-80,-1-1 0,0 0 0,-2 0 0,0 0 0,-1-1 1,0 1-1,-2-1 0,0-1 0,-1 1 0,-1 0 0,-1 0 1,0-1-1,-6-35 0,3 41-80,-1 1 1,-1-1-1,0 0 0,0 1 0,-1 0 1,-1 0-1,0 1 0,0 0 1,-2 0-1,1 0 0,-1 1 1,0 1-1,-1-1 0,-1 2 0,1-1 1,-1 2-1,0-1 0,-15-6 1,17 9-108,0 0 1,0 1 0,0 1 0,-1 0-1,1 0 1,-1 0 0,1 2 0,-1-1-1,0 1 1,0 0 0,0 1-1,0 0 1,0 1 0,0 0 0,1 0-1,-1 1 1,0 1 0,1-1 0,-1 2-1,1-1 1,0 1 0,0 1 0,1-1-1,-1 1 1,-10 9 0,-2 6-1037,1 2 0,0 0 0,1 1 0,2 1 1,0 0-1,-24 52 0,1 3-5607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2.105"/>
    </inkml:context>
    <inkml:brush xml:id="br0">
      <inkml:brushProperty name="width" value="0.025" units="cm"/>
      <inkml:brushProperty name="height" value="0.025" units="cm"/>
    </inkml:brush>
  </inkml:definitions>
  <inkml:trace contextRef="#ctx0" brushRef="#br0">1 372 12844,'0'0'5178,"9"-5"-2978,11-9-1536,0-1 1,-1 0-1,-1-1 1,25-28-1,68-89-712,-89 106 180,59-76-42,-81 117-415,-3 0 354,0-1 1,-2 0 0,-9 22 0,-6 14 27,6-7-34,5-18-22,0-1 1,2 1-1,1 0 0,1 1 0,1 0 0,1 0 0,0 32 0,3-57-42,0 1-1,0 0 1,0 0-1,1 0 1,-1 0-1,0 0 1,0-1-1,1 1 1,-1 0 0,1 0-1,-1 0 1,0-1-1,1 1 1,0 0-1,-1-1 1,1 1-1,-1 0 1,1-1-1,0 1 1,-1-1 0,1 1-1,0-1 1,0 1-1,-1-1 1,1 1-1,0-1 1,0 0-1,0 0 1,0 1 0,-1-1-1,1 0 1,0 0-1,1 0 1,21-4-3872,-1-14-3572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3.248"/>
    </inkml:context>
    <inkml:brush xml:id="br0">
      <inkml:brushProperty name="width" value="0.025" units="cm"/>
      <inkml:brushProperty name="height" value="0.025" units="cm"/>
    </inkml:brush>
  </inkml:definitions>
  <inkml:trace contextRef="#ctx0" brushRef="#br0">177 61 7431,'0'0'8814,"2"-8"-6754,9-24-362,-11 31-1633,0 0 0,1 1 0,-1-1 0,0 0 1,0 1-1,0-1 0,-1 0 0,1 0 0,0 1 0,0-1 0,0 0 1,0 1-1,-1-1 0,1 0 0,0 1 0,-1-1 0,1 0 0,0 1 1,-1-1-1,1 1 0,-1-1 0,1 1 0,-1-1 0,1 1 0,-1-1 0,1 1 1,-1-1-1,0 1 0,1 0 0,-1-1 0,0 1 0,1 0 0,-1 0 1,0-1-1,1 1 0,-1 0 0,0 0 0,0 0 0,1 0 0,-1 0 1,0 0-1,1 0 0,-1 0 0,0 0 0,0 0 0,0 1 0,-36 4 296,30-1-352,0 0-1,0 0 1,0 1 0,0 0 0,1 0 0,0 1-1,0 0 1,1 0 0,-1 0 0,1 0 0,1 1-1,-1 0 1,-3 8 0,1-2-17,0 1 1,1-1-1,0 1 0,2 1 1,-1-1-1,-2 22 0,5-29 28,2 0-1,-1 0 1,1 0-1,0 0 1,0 0-1,1-1 1,-1 1-1,2 0 1,2 10-1,-3-15-6,0 1 0,1-1 0,-1 0 0,1 0 0,0 1 0,-1-1 0,1 0 0,0-1 0,0 1 0,0 0 0,1 0 0,-1-1-1,0 1 1,1-1 0,-1 0 0,1 0 0,-1 0 0,1 0 0,-1 0 0,1-1 0,0 1 0,-1-1 0,1 1 0,0-1 0,-1 0 0,4 0 0,4-1 44,-1 0-1,1 0 1,-1 0 0,1-1 0,-1-1-1,0 0 1,0 0 0,0-1 0,-1 0-1,1 0 1,-1-1 0,0 0 0,0 0-1,0-1 1,-1 0 0,0-1 0,7-8-1,-8 9 4,0 0 0,0-1 0,-1 0-1,0 0 1,-1-1 0,0 1-1,0-1 1,0 0 0,-1 0-1,0 0 1,-1 0 0,0 0-1,0-1 1,-1 1 0,0-1-1,0 0 1,-1 1 0,0-1-1,-2-11 1,2 19-37,-1 0 0,1 0 0,-1-1 0,0 1 0,0 0 0,1 0 0,-1 0 0,0 0 0,0 0 0,0 0 0,0 0 0,0 0 1,0 0-1,-1 1 0,1-1 0,-1 0 0,-9-2-1960,4 9-6031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3.645"/>
    </inkml:context>
    <inkml:brush xml:id="br0">
      <inkml:brushProperty name="width" value="0.025" units="cm"/>
      <inkml:brushProperty name="height" value="0.025" units="cm"/>
    </inkml:brush>
  </inkml:definitions>
  <inkml:trace contextRef="#ctx0" brushRef="#br0">67 0 9289,'0'0'16650,"-3"9"-16383,-19 42 204,15-38-342,1 0-1,0 0 1,1 0 0,0 1 0,1 0-1,-4 27 1,8-40-174,1 1 0,0-1-1,-1 0 1,1 1 0,0-1 0,0 0-1,0 0 1,0 1 0,0-1 0,0 0-1,0 0 1,0 0 0,1-1 0,-1 1-1,0 0 1,1 0 0,-1-1 0,0 1-1,1-1 1,-1 1 0,1-1 0,-1 1-1,1-1 1,-1 0 0,1 0 0,-1 0-1,1 0 1,-1 0 0,1 0 0,2 0-1,49-4-2998,-32-7-1285,0-4-2430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3.971"/>
    </inkml:context>
    <inkml:brush xml:id="br0">
      <inkml:brushProperty name="width" value="0.025" units="cm"/>
      <inkml:brushProperty name="height" value="0.025" units="cm"/>
    </inkml:brush>
  </inkml:definitions>
  <inkml:trace contextRef="#ctx0" brushRef="#br0">63 0 7527,'0'0'10890,"-20"46"-9320,6-17 288,7 4-321,0 1-224,-2 0-608,4-2-513,5-4-128,0-5-96,3-7-769,10-8-1120,3-8-353,2 0-1250,-2-16-3106</inkml:trace>
  <inkml:trace contextRef="#ctx0" brushRef="#br0" timeOffset="1">165 114 14125,'0'0'3556,"-20"67"-1666,6-33-129,0 2-319,-1-2-610,5 0-575,4-4-225,6-7-449,0-9-1312,0-10-1539,9-4-3938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4.332"/>
    </inkml:context>
    <inkml:brush xml:id="br0">
      <inkml:brushProperty name="width" value="0.025" units="cm"/>
      <inkml:brushProperty name="height" value="0.025" units="cm"/>
    </inkml:brush>
  </inkml:definitions>
  <inkml:trace contextRef="#ctx0" brushRef="#br0">133 6 13805,'0'0'5888,"-8"1"-3880,3 0-1852,0 0 0,0 0 1,0 1-1,0 0 1,0-1-1,0 2 1,1-1-1,-1 0 0,1 1 1,0 0-1,-1 0 1,1 0-1,1 1 1,-1-1-1,0 1 1,1 0-1,0 0 0,0 0 1,0 1-1,0-1 1,1 1-1,-4 8 1,1-1-55,0 0 0,1 0 0,0 0 0,1 0 0,0 0 0,1 1 0,-1 23 0,3-35-95,0 0-1,0 1 0,0-1 0,0 0 0,1 0 0,-1 0 1,0 1-1,1-1 0,-1 0 0,1 0 0,-1 0 1,1 0-1,0 0 0,-1 0 0,1 0 0,0 0 1,0 0-1,0 0 0,0 0 0,0 0 0,0 0 0,0-1 1,0 1-1,0-1 0,0 1 0,0 0 0,0-1 1,1 0-1,-1 1 0,0-1 0,0 0 0,0 1 0,1-1 1,-1 0-1,0 0 0,0 0 0,1 0 0,-1 0 1,0-1-1,3 1 0,0-1 14,1 0 1,0 0 0,0 0-1,0 0 1,-1-1-1,1 1 1,0-1-1,-1 0 1,8-5-1,-5 0-38,0 1-1,0-1 0,-1 0 1,0 0-1,0-1 0,-1 0 1,0 0-1,0 0 0,3-9 1,-5 12 8,-1-1 0,0 0 1,0 1-1,0-1 0,-1 0 1,0 0-1,0 0 0,0 0 1,-1 0-1,0 0 0,0 0 1,0 0-1,-1 0 0,0 0 1,-3-9-1,3 13 15,0 0-1,0 0 1,0 1 0,-1-1-1,1 0 1,-1 1 0,1-1-1,-1 1 1,0-1 0,1 1 0,-1 0-1,0-1 1,0 1 0,0 0-1,0 0 1,0 1 0,0-1 0,0 0-1,0 1 1,0-1 0,0 1-1,0 0 1,-1-1 0,1 1-1,0 0 1,0 0 0,0 1 0,0-1-1,-1 0 1,1 1 0,-4 1-1,4-2-150,0 1-1,0 0 0,0-1 0,0 1 1,0 0-1,0 0 0,1 1 0,-1-1 1,0 0-1,0 1 0,1-1 0,-1 1 0,1-1 1,-2 3-1,2-2-219,0-1 0,0 1 1,1-1-1,-1 1 0,1-1 0,-1 1 1,1 0-1,-1-1 0,1 1 0,0-1 1,0 1-1,0 0 0,0-1 0,0 1 1,0 0-1,1-1 0,-1 1 0,0 0 0,1-1 1,1 4-1,4 2-5469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4.711"/>
    </inkml:context>
    <inkml:brush xml:id="br0">
      <inkml:brushProperty name="width" value="0.025" units="cm"/>
      <inkml:brushProperty name="height" value="0.025" units="cm"/>
    </inkml:brush>
  </inkml:definitions>
  <inkml:trace contextRef="#ctx0" brushRef="#br0">24 22 13453,'0'0'9587,"-3"8"-9480,0-1-101,1 0-1,0 0 0,1 0 1,-1 0-1,1 1 0,1-1 1,-1 0-1,1 1 0,1-1 1,-1 0-1,1 0 0,0 1 1,1-1-1,0 0 0,0 0 1,6 11-1,4 3 9,-3-7-107,-1 0-1,0 0 0,-1 1 1,0 0-1,4 17 1,-10-29 94,0 0 0,-1 0 1,1 0-1,-1 1 1,0-1-1,0 0 1,0 0-1,0 1 0,0-1 1,-1 0-1,1 0 1,-1 1-1,0-1 1,0 0-1,0 0 0,0 0 1,-1 0-1,1 0 1,-1 0-1,0-1 0,0 1 1,0-1-1,0 1 1,0-1-1,-1 1 1,1-1-1,-1 0 0,1 0 1,-1 0-1,0-1 1,-4 3-1,6-3 95,0-1 0,0 1 1,0 0-1,0-1 0,0 1 0,0-1 0,0 0 0,0 1 0,0-1 1,0 0-1,0 0 0,0 1 0,0-1 0,0 0 0,-1 0 0,1 0 1,0 0-1,0-1 0,0 1 0,0 0 0,0 0 0,0-1 1,0 1-1,0 0 0,0-1 0,0 1 0,0-1 0,0 0 0,0 1 1,0-1-1,-1 0 0,1-2-22,-1 1-1,1-1 1,0 1 0,-1-1 0,1 0 0,0 1-1,1-1 1,-1 0 0,0 0 0,1 0-1,-1-5 1,1-4-87,0 1-1,0-1 1,1 1-1,0-1 1,6-18-1,-2 18 1,1 0-1,1 0 0,0 1 1,1 0-1,0 0 0,0 0 1,1 1-1,1 1 1,0-1-1,0 2 0,12-9 1,45-45 529,-66 61-428,0 0 0,0 0 0,0 0 1,0 0-1,0 0 0,0 0 0,0 0 1,0 0-1,-1 0 0,1-1 1,-1 1-1,1 0 0,-1-1 0,1 1 1,-1 0-1,0-1 0,1 1 0,-1 0 1,0-1-1,0 1 0,0-1 1,0 1-1,0 0 0,-1-3 0,0 3-29,0-1 0,0 1-1,0 0 1,0 0-1,-1 0 1,1 0 0,0 0-1,-1 0 1,1 0-1,0 0 1,-1 0-1,1 0 1,-1 1 0,1-1-1,-1 1 1,0-1-1,-1 1 1,-12-3 17,0 1 0,0 1 0,-22 0 0,29 2-81,3-1 55,-1 0 0,1 0 0,-1 1 0,1 0 0,-1 0 0,1 1 0,-6 1 0,-8 11-2337,18-12 1615,0-1 0,0 0 0,1 1 0,-1-1 0,0 1 0,1-1-1,-1 1 1,1-1 0,-1 1 0,1-1 0,0 1 0,0 0 0,-1 2 0,1 3-7832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5.116"/>
    </inkml:context>
    <inkml:brush xml:id="br0">
      <inkml:brushProperty name="width" value="0.025" units="cm"/>
      <inkml:brushProperty name="height" value="0.025" units="cm"/>
    </inkml:brush>
  </inkml:definitions>
  <inkml:trace contextRef="#ctx0" brushRef="#br0">0 13 9001,'0'0'11627,"48"26"-9610,-5-24-479,11-2-898,5 0-447,3-3-129,-3-7-449,-9-2-2017,-11-4-4901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5.724"/>
    </inkml:context>
    <inkml:brush xml:id="br0">
      <inkml:brushProperty name="width" value="0.025" units="cm"/>
      <inkml:brushProperty name="height" value="0.025" units="cm"/>
    </inkml:brush>
  </inkml:definitions>
  <inkml:trace contextRef="#ctx0" brushRef="#br0">0 285 9513,'0'0'7191,"12"-3"-5627,8-3-1151,-1 0 1,-1-2-1,1-1 0,-1 0 1,-1-1-1,32-23 0,-11 6-325,-2-2-1,0-1 1,-2-2 0,42-51-1,-97 113 5,-32 59 0,45-73-89,1-1 1,1 1-1,0 0 1,1 1-1,1-1 1,-4 33-1,8-46-67,-1-1 0,1 0 0,0 1 0,0-1 0,0 0 0,1 1-1,-1-1 1,1 0 0,-1 0 0,1 1 0,-1-1 0,1 0 0,0 0-1,0 0 1,0 0 0,1 0 0,-1 0 0,0 0 0,1 0 0,-1 0 0,1 0-1,2 1 1,-1-1-243,-1-1 0,1 0-1,0 0 1,0 0 0,-1 0 0,1 0-1,0-1 1,0 1 0,0-1-1,0 0 1,0 0 0,0 0-1,0 0 1,0-1 0,0 1 0,-1-1-1,1 1 1,4-2 0,31-16-4514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6.081"/>
    </inkml:context>
    <inkml:brush xml:id="br0">
      <inkml:brushProperty name="width" value="0.025" units="cm"/>
      <inkml:brushProperty name="height" value="0.025" units="cm"/>
    </inkml:brush>
  </inkml:definitions>
  <inkml:trace contextRef="#ctx0" brushRef="#br0">209 1 11787,'-10'2'3395,"-1"2"-2871,-1 1-1,1 0 1,0 1-1,0 0 1,1 0-1,-1 1 0,2 0 1,-1 1-1,1 0 1,0 1-1,-8 10 1,10-11-314,0 1-1,0 0 1,1 0 0,0 1 0,0-1 0,1 1 0,1 0 0,0 1-1,0-1 1,1 1 0,0 0 0,1 0 0,-2 15 0,4-24-201,1 0 1,-1 0-1,0 0 1,0 0 0,1 0-1,-1 0 1,1 0-1,0 0 1,-1 0 0,1-1-1,0 1 1,0 0-1,0-1 1,0 1-1,1 0 1,-1-1 0,0 1-1,1-1 1,-1 0-1,1 1 1,-1-1 0,1 0-1,0 0 1,-1 0-1,1 0 1,0 0-1,0 0 1,0-1 0,0 1-1,0-1 1,0 1-1,-1-1 1,1 0-1,0 0 1,0 0 0,0 0-1,0 0 1,3 0-1,4 0 32,1-1 0,-1 0-1,1 0 1,-1-1 0,0 0 0,0-1-1,10-3 1,-2-2-8,-1 0 1,0-1-1,0-1 0,-1 0 0,0-1 1,17-16-1,-28 23-6,0 1 1,0-1-1,0-1 1,0 1-1,-1 0 0,0-1 1,0 0-1,0 0 1,0 0-1,-1 0 0,0 0 1,0 0-1,0-1 1,-1 1-1,1-1 1,-1 1-1,-1-1 0,1 1 1,-1-1-1,0 0 1,0 1-1,-1-1 0,1 1 1,-4-11-1,2 12 4,0 1-1,0 1 1,0-1-1,0 0 1,-1 0 0,1 1-1,-1 0 1,0-1-1,0 1 1,0 0-1,0 0 1,0 1-1,0-1 1,0 1-1,0-1 1,-1 1 0,1 0-1,-1 0 1,1 0-1,-1 1 1,-4-1-1,0 0-82,0 0 0,0 0 0,0 1 0,0 0 0,0 1 0,1 0-1,-1 0 1,-14 4 0,21-5-32,-1 1 0,1-1-1,0 1 1,0 0 0,-1-1 0,1 1 0,0 0-1,0 0 1,0 0 0,0 0 0,0 0-1,0 0 1,0 0 0,1 0 0,-1 0 0,0 0-1,0 0 1,1 1 0,-1-1 0,1 0 0,-1 0-1,1 2 1,0-1-206,-1-1 0,1 0 0,0 1 0,0-1 1,1 0-1,-1 1 0,0-1 0,0 0 0,1 1 0,-1-1 0,1 0 0,-1 0 0,1 1 0,-1-1 0,1 0 0,0 0 1,0 0-1,-1 0 0,1 0 0,0 0 0,0 0 0,0 0 0,0 0 0,0 0 0,1 0 0,-1-1 0,0 1 1,0-1-1,0 1 0,1 0 0,-1-1 0,3 1 0,23 3-5427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2.454"/>
    </inkml:context>
    <inkml:brush xml:id="br0">
      <inkml:brushProperty name="width" value="0.025" units="cm"/>
      <inkml:brushProperty name="height" value="0.025" units="cm"/>
    </inkml:brush>
  </inkml:definitions>
  <inkml:trace contextRef="#ctx0" brushRef="#br0">94 58 19571,'-7'11'475,"-6"9"-223,2 1 0,0 0 0,1 1 1,2 0-1,0 0 0,1 1 0,2 0 1,0 0-1,1 0 0,1 1 0,1 37 0,2-58-253,0-1 0,1 1-1,-1 0 1,1-1 0,-1 1-1,1 0 1,0-1 0,0 1-1,0-1 1,0 1 0,0-1-1,1 0 1,2 4 0,-3-5-1,0 0 0,0 0 0,0 0 0,0 0 0,0-1 0,0 1 0,1 0 0,-1-1 0,0 1 0,0-1 0,1 0 1,-1 1-1,0-1 0,1 0 0,-1 1 0,0-1 0,1 0 0,-1 0 0,3-1 0,0 0 9,0 0 0,0 0 0,0-1 1,0 1-1,-1-1 0,1 0 0,0 0 0,-1-1 0,0 1 1,1-1-1,-1 1 0,0-1 0,0 0 0,-1 0 0,1-1 0,2-2 1,15-27-91,-1 0 1,-2-2-1,-2 0 1,-1 0-1,-1-1 1,-2-1-1,-2 0 1,8-63 0,-24 210-2416,9-36-3380,2-45 1756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6.425"/>
    </inkml:context>
    <inkml:brush xml:id="br0">
      <inkml:brushProperty name="width" value="0.025" units="cm"/>
      <inkml:brushProperty name="height" value="0.025" units="cm"/>
    </inkml:brush>
  </inkml:definitions>
  <inkml:trace contextRef="#ctx0" brushRef="#br0">90 40 14478,'0'0'7500,"-4"13"-6475,0-3-821,-18 72 1335,20-73-1441,0 0 0,1 0-1,0 0 1,1 0 0,0 1 0,0-1-1,3 18 1,-2-25-81,0-1 0,-1 0-1,1 1 1,0-1 0,0 1-1,0-1 1,0 0 0,0 0 0,0 1-1,0-1 1,0 0 0,0 0-1,1 0 1,-1 0 0,0 0-1,1-1 1,-1 1 0,1 0 0,-1-1-1,1 1 1,-1-1 0,1 1-1,0-1 1,-1 0 0,1 1-1,-1-1 1,1 0 0,0 0 0,-1 0-1,1 0 1,-1-1 0,1 1-1,0 0 1,-1-1 0,1 1 0,2-2-1,4 0 115,0-1 0,0 0 0,-1 0 0,1-1 0,13-8 0,-12 5-79,1-1-1,-1 0 1,0-1-1,-1 1 1,0-2-1,12-17 1,-17 22 55,0 1 0,0-1 0,-1 1 0,0-1 0,0 0 1,0 0-1,-1 0 0,1 0 0,-1 0 0,0 0 1,-1 0-1,1 0 0,-1 0 0,0-1 0,0 1 1,-1 0-1,0 0 0,-2-9 0,2 11-55,-1 0-1,0 0 0,0 0 1,0 0-1,0 1 1,0-1-1,-1 1 1,1-1-1,-1 1 1,0 0-1,0 0 1,1 0-1,-1 0 1,0 1-1,-1-1 1,1 1-1,0 0 0,0 0 1,-1 0-1,1 0 1,-6 0-1,-9-2-291,-1 1 1,-31 1-1,40 1-7,-1 0-791,0 1 0,1 0 0,-1 0 0,-15 5 1,-4 4-4627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7.095"/>
    </inkml:context>
    <inkml:brush xml:id="br0">
      <inkml:brushProperty name="width" value="0.025" units="cm"/>
      <inkml:brushProperty name="height" value="0.025" units="cm"/>
    </inkml:brush>
  </inkml:definitions>
  <inkml:trace contextRef="#ctx0" brushRef="#br0">75 137 4965,'0'0'710,"-10"3"1986,-52 13 1697,62-16-4295,0 0-1,0 0 1,0 0 0,0 1-1,1-1 1,-1 0 0,0 0-1,0 0 1,0 0 0,0 1-1,0-1 1,0 0-1,1 0 1,-1 0 0,0 1-1,0-1 1,0 0 0,0 0-1,0 0 1,0 1 0,0-1-1,0 0 1,0 0 0,0 0-1,0 1 1,0-1 0,0 0-1,0 0 1,0 1-1,0-1 1,0 0 0,-1 0-1,1 0 1,0 0 0,0 1-1,0-1 1,0 0 0,0 0-1,0 0 1,-1 0 0,1 1-1,0-1 1,0 0 0,0 0-1,0 0 1,-1 0-1,1 0 1,0 0 0,0 1-1,0-1 1,0 0 0,-1 0-1,1 0 1,21 4 592,506 7 3294,-412-13-3729,-10 0-87,1385-32-2306,-1357 27 4360,0-6 1,252-58 0,-334 58-2361,0 2 1,1 2-1,99-4 1,-151 8-8976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1:59.297"/>
    </inkml:context>
    <inkml:brush xml:id="br0">
      <inkml:brushProperty name="width" value="0.025" units="cm"/>
      <inkml:brushProperty name="height" value="0.025" units="cm"/>
    </inkml:brush>
  </inkml:definitions>
  <inkml:trace contextRef="#ctx0" brushRef="#br0">4 261 6534,'0'1'409,"-1"0"0,1 0 0,-1 0-1,1 0 1,0-1 0,-1 1 0,1 0 0,0 0-1,0 0 1,0 0 0,-1 0 0,1 0-1,0 0 1,0 0 0,1 0 0,-1 0 0,0 0-1,0 0 1,0 0 0,1 0 0,-1 0 0,0 0-1,1 0 1,-1 0 0,1 0 0,-1-1 0,1 1-1,-1 0 1,2 1 0,0-2-186,-1 1 0,1-1 0,-1 0-1,1 0 1,0 0 0,-1 0 0,1 0 0,0 0 0,-1 0 0,1-1-1,0 1 1,-1 0 0,1-1 0,-1 1 0,4-2 0,65-38-173,-66 38 528,175-132-132,-40 28-635,-139 105 179,1 1 0,-1 0 0,0-1 1,1 1-1,-1 0 0,0 0 1,0-1-1,1 1 0,-1 0 0,0 0 1,1-1-1,-1 1 0,1 0 0,-1 0 1,0 0-1,1 0 0,-1 0 1,1-1-1,-1 1 0,0 0 0,1 0 1,-1 0-1,1 0 0,-1 0 1,0 0-1,1 1 0,-1-1 0,1 0 1,-1 0-1,0 0 0,1 0 0,-1 0 1,1 1-1,-1 14-100,-15 27 186,13-37-64,-8 16-6,2 0-1,0 0 0,2 1 1,0-1-1,2 1 0,0 1 1,1-1-1,1 34 0,2-54-95,0-1-1,0 0 0,0 1 1,0-1-1,0 0 0,1 1 0,-1-1 1,0 0-1,1 1 0,0-1 1,-1 0-1,1 0 0,0 1 0,-1-1 1,1 0-1,0 0 0,0 0 1,0 0-1,2 2 0,16-1-5349,-5-5-2659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0.125"/>
    </inkml:context>
    <inkml:brush xml:id="br0">
      <inkml:brushProperty name="width" value="0.025" units="cm"/>
      <inkml:brushProperty name="height" value="0.025" units="cm"/>
    </inkml:brush>
  </inkml:definitions>
  <inkml:trace contextRef="#ctx0" brushRef="#br0">143 82 5125,'0'0'6022,"3"-10"-3572,11-29 235,-13 38-2562,-1 1 0,1-1 0,-1 0 0,1 0 0,-1 0 0,0 0 0,0 1 0,0-1 0,1 0 0,-1 0 0,0 0 0,0 0 0,0 0 0,0 0 0,0 0 0,0 0 0,-1 0 0,1 1 0,0-1 0,0 0 0,-1 0-1,1 0 1,0 0 0,-1 1 0,1-1 0,-1 0 0,1 0 0,-1 1 0,0-1 0,1 0 0,-1 1 0,1-1 0,-1 0 0,0 1 0,0-1 0,1 1 0,-1-1 0,0 1 0,0 0 0,0-1 0,0 1 0,1 0 0,-1 0 0,0-1 0,0 1 0,0 0 0,-1 0 0,-2 0 37,1 0-1,0 0 1,-1 0 0,1 1 0,-1-1-1,1 1 1,0 0 0,0 0 0,-7 3 0,4 0-136,-1 1 1,1 1 0,1-1 0,-1 1-1,1 0 1,-1 0 0,2 0 0,-1 1-1,1 0 1,0 0 0,-5 11 0,2-1-10,1 0 0,0 0 1,1 0-1,-3 20 0,7-31-2,0 1-1,0-1 1,1 0-1,-1 1 1,2-1-1,-1 1 1,1-1-1,2 12 1,-2-16-7,0 0 0,0 0 0,0 0 0,0 0 0,1 0 0,-1 0 1,0 0-1,1 0 0,0-1 0,-1 1 0,1 0 0,0-1 0,0 0 0,0 1 0,0-1 1,0 0-1,0 0 0,0 0 0,0 0 0,0 0 0,1-1 0,-1 1 0,0-1 0,1 1 1,-1-1-1,3 0 0,5 0 49,-1 0 0,1-1 0,-1 0 1,0-1-1,1 0 0,-1-1 0,0 0 0,0 0 1,-1-1-1,1 0 0,-1 0 0,0-1 1,0 0-1,15-12 0,-12 8-28,0-1 0,-1 1 0,0-2 1,-1 1-1,0-2 0,0 1 0,-1-1 0,-1 0 0,9-19 0,-15 29 9,0 0-1,0 0 1,0 0-1,0-1 0,-1 1 1,1-1-1,0 1 1,-1 0-1,0-1 0,0 1 1,1-1-1,-1 1 1,-1-1-1,1 1 0,0-1 1,-1 1-1,1 0 0,-1-1 1,0 1-1,0 0 1,1-1-1,-2 1 0,1 0 1,0 0-1,0 0 1,-1 0-1,1 0 0,-1 0 1,0 0-1,1 0 0,-1 1 1,-2-2-1,1 1-24,-1 0 1,1 1-1,-1 0 0,0 0 0,1 0 1,-1 0-1,0 1 0,1-1 0,-1 1 1,0 0-1,1 0 0,-1 0 0,0 1 1,0-1-1,1 1 0,-1 0 0,0 0 1,1 0-1,-1 1 0,-5 2 0,5-1-103,1-1-1,-1 1 0,0-1 0,1 1 0,0 0 1,0 1-1,0-1 0,0 0 0,0 1 0,1 0 1,0-1-1,-1 1 0,2 0 0,-4 7 0,4-9-45,1-1-1,-1 1 1,1 0 0,-1-1-1,1 1 1,0-1-1,0 1 1,-1 0-1,1-1 1,0 1-1,1 0 1,-1 0 0,0-1-1,0 1 1,1-1-1,-1 1 1,1 0-1,-1-1 1,1 1 0,0-1-1,-1 1 1,1-1-1,0 1 1,0-1-1,0 0 1,0 1 0,1-1-1,-1 0 1,0 0-1,0 0 1,1 0-1,-1 0 1,0 0 0,1 0-1,-1 0 1,1-1-1,0 1 1,-1-1-1,1 1 1,1 0-1,6 0-1194,0 1-1,0-1 0,0-1 1,0 1-1,16-3 0,17-4-4351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0.452"/>
    </inkml:context>
    <inkml:brush xml:id="br0">
      <inkml:brushProperty name="width" value="0.025" units="cm"/>
      <inkml:brushProperty name="height" value="0.025" units="cm"/>
    </inkml:brush>
  </inkml:definitions>
  <inkml:trace contextRef="#ctx0" brushRef="#br0">76 31 9577,'0'0'12364,"-8"10"-11697,1-3-488,0 0 0,1 1 0,0 0 0,1 0 0,0 0 0,0 1 0,0 0 0,1 0 0,1 0 0,-1 0 1,1 0-1,-2 19 0,4-20-33,0-1 0,1 1 0,0 0 0,0 0 1,1 0-1,0-1 0,4 13 0,-4-17-138,0-1 1,0 1-1,0-1 0,1 0 1,-1 1-1,1-1 0,0 0 1,0 0-1,0 0 0,0 0 1,0 0-1,0 0 0,0-1 0,1 1 1,-1-1-1,0 1 0,1-1 1,-1 0-1,1 0 0,0 0 1,-1 0-1,1-1 0,0 1 1,3 0-1,7 0 62,-1-1 1,1 0-1,-1-1 1,0 0-1,1 0 1,-1-2-1,0 1 1,0-2-1,0 0 1,-1 0-1,1-1 0,-1 0 1,0-1-1,-1 0 1,1-1-1,-1 0 1,0-1-1,-1 0 1,0 0-1,0-1 1,-1 0-1,0-1 1,0 0-1,10-19 1,-16 26 18,0-1 1,0 0-1,-1 1 1,1-1-1,-1 0 1,0 0-1,0 0 1,0 0-1,-1 0 1,1 0-1,-1 0 1,0 0-1,0 0 1,-1 0-1,1 0 1,-1 0-1,0 0 1,0 0-1,0 0 1,0 1-1,-1-1 1,1 0-1,-5-6 1,3 7-86,-1-1 0,1 1 0,-1 0 0,0-1 0,0 2 0,0-1 0,-1 0 1,1 1-1,-1 0 0,1 0 0,-1 0 0,0 1 0,1-1 0,-1 1 0,0 0 0,0 0 0,0 1 1,-8 0-1,-53 1-1893,24 8-6926,35-6-2230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0.861"/>
    </inkml:context>
    <inkml:brush xml:id="br0">
      <inkml:brushProperty name="width" value="0.025" units="cm"/>
      <inkml:brushProperty name="height" value="0.025" units="cm"/>
    </inkml:brush>
  </inkml:definitions>
  <inkml:trace contextRef="#ctx0" brushRef="#br0">1 0 6374,'0'0'14478,"58"40"-13325,-24-31-96,11-3-385,5-3-511,0-2-97,-2-1-321,-9 0-1408,-6 0-737,-16-4-1698,-13 1-1217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1.211"/>
    </inkml:context>
    <inkml:brush xml:id="br0">
      <inkml:brushProperty name="width" value="0.025" units="cm"/>
      <inkml:brushProperty name="height" value="0.025" units="cm"/>
    </inkml:brush>
  </inkml:definitions>
  <inkml:trace contextRef="#ctx0" brushRef="#br0">0 34 12716,'0'0'6790,"57"41"-5861,-12-41 128,12-6-672,6-8-257,3-3-192,-9-1-2114,-4-2-4485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1.540"/>
    </inkml:context>
    <inkml:brush xml:id="br0">
      <inkml:brushProperty name="width" value="0.025" units="cm"/>
      <inkml:brushProperty name="height" value="0.025" units="cm"/>
    </inkml:brush>
  </inkml:definitions>
  <inkml:trace contextRef="#ctx0" brushRef="#br0">161 1 17008,'0'0'5589,"-4"10"-4211,-12 29 41,-33 56 1,28-58-1219,1 1 1,-22 62-1,40-96-185,1 1 0,-1 0 0,1 0-1,0 0 1,1 0 0,-1 0 0,1 0 0,0 0 0,0 0 0,0 0 0,1 0 0,0 5-1,0-8 0,1 0-1,-1 0 1,0 0-1,0-1 1,1 1-1,-1-1 1,1 1-1,-1-1 1,1 1-1,0-1 1,0 0-1,0 0 1,-1 0-1,1 0 1,0 0-1,0 0 0,0 0 1,0-1-1,1 1 1,-1-1-1,0 0 1,0 1-1,0-1 1,0 0-1,0 0 1,1 0-1,-1-1 1,0 1-1,2-1 1,6 0-77,0-1 1,-1 0 0,1 0-1,-1-1 1,1 0 0,-1-1-1,0 0 1,0 0 0,10-8-1,-8 5-1594,-1-1-1,1 0 1,14-16 0,-3-2-4943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1.901"/>
    </inkml:context>
    <inkml:brush xml:id="br0">
      <inkml:brushProperty name="width" value="0.025" units="cm"/>
      <inkml:brushProperty name="height" value="0.025" units="cm"/>
    </inkml:brush>
  </inkml:definitions>
  <inkml:trace contextRef="#ctx0" brushRef="#br0">87 0 14798,'0'0'2851,"-29"45"-1,17-17-607,-3 1-97,3 1-609,1 0-768,6 0-481,3-6-256,2 1 0,0-5-416,11-3-1634,3-6-1345,2-7-2307,2-4-5765</inkml:trace>
  <inkml:trace contextRef="#ctx0" brushRef="#br0" timeOffset="1">249 171 14926,'0'0'5637,"-32"53"-3747,14-22-128,0 4-609,-1 3-544,6-3-449,6-6-128,7-4-737,0-6-1761,5-12-1762,10-7-3748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2.258"/>
    </inkml:context>
    <inkml:brush xml:id="br0">
      <inkml:brushProperty name="width" value="0.025" units="cm"/>
      <inkml:brushProperty name="height" value="0.025" units="cm"/>
    </inkml:brush>
  </inkml:definitions>
  <inkml:trace contextRef="#ctx0" brushRef="#br0">232 1 4869,'0'0'9902,"-12"0"-6341,4-1-3334,0 1-1,0 0 1,0 1-1,0 0 1,0 0-1,1 1 1,-1 0-1,0 0 1,1 0-1,-1 1 1,1 1 0,0-1-1,0 1 1,0 0-1,-10 9 1,9-6-15,0 0 0,1 0 0,0 1 0,0 0 0,1 0 0,0 1 0,1 0 0,-1 0 0,2 0 0,-1 1 0,1-1 0,1 1 0,0 0 0,0 0 0,1 0 0,0 0 0,1 1 0,0-1 0,1 0 0,1 17 0,-1-25-177,0 0 0,1 0-1,-1 0 1,1 0 0,0 0 0,0 0 0,-1-1 0,1 1-1,0 0 1,1 0 0,-1-1 0,0 1 0,0 0 0,1-1-1,-1 0 1,1 1 0,-1-1 0,1 0 0,0 0-1,3 2 1,-1-1-1,-1-1-1,1 0 1,0 0-1,0 0 1,0 0-1,0-1 0,1 1 1,-1-1-1,0 0 1,4-1-1,2 0-4,-1 0 1,1-1-1,0-1 0,-1 0 0,0 0 0,0 0 0,0-1 0,9-6 0,-8 3-10,-1-1-1,0 0 0,-1 0 0,0-1 0,0 0 1,-1 0-1,0-1 0,8-15 0,-13 21-17,1 1 0,-1-1-1,0 0 1,0 0 0,-1 0-1,1 0 1,-1 0-1,0 0 1,0 0 0,-1 0-1,1-1 1,-1 1 0,1 0-1,-2 0 1,1-1 0,0 1-1,-1 0 1,0 0 0,1 0-1,-2-1 1,1 1 0,0 0-1,-1 0 1,0 1-1,0-1 1,-3-4 0,3 6-85,-1-1 1,0 1 0,0 0-1,0 0 1,0 0-1,0 1 1,0-1-1,0 1 1,-1 0 0,1-1-1,-1 1 1,1 1-1,-1-1 1,1 1 0,-1-1-1,1 1 1,-1 0-1,1 0 1,-1 0 0,-4 2-1,6-2-136,0 1-1,-1-1 1,1 1-1,0 0 1,-1 0-1,1 0 1,0 0 0,0 0-1,0 1 1,0-1-1,0 0 1,-4 4-1,5-3-111,0-1 0,0 1 0,0-1 0,0 1 0,0 0 0,0 0-1,1-1 1,-1 1 0,1 0 0,-1 0 0,1 0 0,-1-1 0,1 1 0,0 0 0,0 0-1,0 0 1,0 0 0,1 2 0,2 9-5834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2.786"/>
    </inkml:context>
    <inkml:brush xml:id="br0">
      <inkml:brushProperty name="width" value="0.025" units="cm"/>
      <inkml:brushProperty name="height" value="0.025" units="cm"/>
    </inkml:brush>
  </inkml:definitions>
  <inkml:trace contextRef="#ctx0" brushRef="#br0">1 0 1473,'0'0'10859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2.663"/>
    </inkml:context>
    <inkml:brush xml:id="br0">
      <inkml:brushProperty name="width" value="0.025" units="cm"/>
      <inkml:brushProperty name="height" value="0.025" units="cm"/>
    </inkml:brush>
  </inkml:definitions>
  <inkml:trace contextRef="#ctx0" brushRef="#br0">91 55 16239,'0'0'8611,"-7"4"-8146,3-2-458,0 0 1,1 1-1,0-1 1,-1 1 0,1 0-1,0 0 1,1 1-1,-1-1 1,0 0 0,1 1-1,0 0 1,0-1-1,0 1 1,0 0 0,1 0-1,-1 0 1,1 0-1,0 1 1,0-1 0,1 0-1,-1 0 1,1 1-1,0-1 1,0 0 0,0 0-1,1 1 1,-1-1 0,1 0-1,0 0 1,1 0-1,-1 0 1,2 4 0,4 3-36,0 0-1,0-1 1,1 0 0,0 0 0,15 13 0,-14-15-40,1 1 0,-2 1 0,0 0 0,0 0 0,0 1-1,6 14 1,-12-22 80,-1 0 0,0 1-1,0-1 1,-1 1-1,1-1 1,-1 1 0,1-1-1,-1 1 1,0-1-1,-1 1 1,1-1 0,-1 1-1,1-1 1,-1 1-1,0-1 1,0 0 0,0 1-1,-1-1 1,1 0-1,-1 0 1,0 0 0,0 0-1,0 0 1,0 0-1,-1 0 1,1-1 0,-4 4-1,1-1 103,0-1-1,0 0 1,0 0-1,-1 0 1,1 0-1,-1-1 1,0 0 0,0 0-1,0 0 1,0-1-1,0 0 1,-1 0-1,-6 0 1,11-2-79,-1 1 0,1-1 0,0 0 0,0 0 0,0-1 0,-1 1 0,1 0 0,0-1 0,0 0 0,0 1 0,0-1 0,-1 0 0,1 0 1,0 0-1,1 0 0,-1 0 0,0-1 0,0 1 0,0 0 0,1-1 0,-1 0 0,1 1 0,-1-1 0,1 0 0,0 0 0,0 0 0,-1 0 0,1 0 0,0 0 0,1 0 1,-1 0-1,0 0 0,1 0 0,-1 0 0,1 0 0,0-1 0,-1 1 0,1 0 0,0 0 0,1-4 0,-1 1-39,1-1-1,-1 0 0,1 0 1,1 1-1,-1-1 1,1 0-1,0 1 1,0 0-1,1-1 1,-1 1-1,1 0 1,0 0-1,1 0 1,-1 1-1,1-1 0,6-5 1,11-10-45,0 1-1,27-18 1,-26 21-25,-12 8 89,13-9-46,-1-1 0,24-26 0,-41 39 83,-1 0 0,1 0 0,-1-1 1,0 1-1,-1-1 0,1 0 0,-1 0 0,0 0 1,-1-1-1,0 1 0,0-1 0,0 1 0,-1-1 1,2-13-1,-4 18-21,1 0 1,-1 0-1,1 0 0,-1 0 1,0 0-1,0 0 0,1 0 1,-2 0-1,1 1 1,0-1-1,0 0 0,0 1 1,-1-1-1,1 0 0,-1 1 1,0 0-1,1-1 1,-1 1-1,0 0 0,0 0 1,1 0-1,-1 0 1,0 0-1,0 0 0,0 1 1,0-1-1,0 0 0,-1 1 1,1 0-1,-4-1 1,-10-1-30,0 0 1,-31 1 0,36 1 3,6 0-102,0 0-1,0 0 0,0 1 0,0-1 1,0 1-1,0 0 0,0 1 0,0-1 1,0 1-1,-7 3 0,-6 15-7060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3.072"/>
    </inkml:context>
    <inkml:brush xml:id="br0">
      <inkml:brushProperty name="width" value="0.025" units="cm"/>
      <inkml:brushProperty name="height" value="0.025" units="cm"/>
    </inkml:brush>
  </inkml:definitions>
  <inkml:trace contextRef="#ctx0" brushRef="#br0">225 1 4805,'0'0'21759,"-10"13"-21268,-99 136 116,86-114-895,1 0 0,2 1 0,-15 39 0,31-57-1538,3-11-6261,5-11 1708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3.432"/>
    </inkml:context>
    <inkml:brush xml:id="br0">
      <inkml:brushProperty name="width" value="0.025" units="cm"/>
      <inkml:brushProperty name="height" value="0.025" units="cm"/>
    </inkml:brush>
  </inkml:definitions>
  <inkml:trace contextRef="#ctx0" brushRef="#br0">168 1 9961,'-7'0'3759,"2"0"-3535,1 0 0,-1 0-1,0 0 1,1 1 0,-1-1 0,1 1 0,-1 0 0,1 1 0,0-1 0,-1 1 0,1 0 0,0 0 0,0 0 0,0 1 0,0-1 0,1 1 0,-1 0 0,1 0 0,-6 6 0,1 1 40,0 0 0,1 1 0,0 0 1,1 0-1,0 1 0,0 0 0,1 0 1,1 0-1,0 1 0,1-1 0,0 1 1,1 0-1,0 15 0,1-26-235,1 0 0,0 0 0,1 0 0,-1 0 0,0 0 0,0 0 0,1 0 0,-1-1 0,1 1 0,0 0 0,0 0 0,-1 0 0,1-1 0,0 1 0,0 0 0,1-1 0,-1 1 0,0-1 0,0 1 0,1-1 0,-1 0 0,1 1 0,2 0 0,-1 0 53,1-1-1,-1 1 1,1-1 0,0 0 0,-1-1 0,1 1 0,0-1 0,0 1 0,-1-1 0,1 0 0,6-1-1,2-1 96,1 0 0,-1-1-1,0 0 1,0-1 0,0-1-1,16-7 1,-13 3-136,-1 0-1,0 0 1,-1-2 0,0 1-1,15-17 1,-24 23-20,0 0-1,-1-1 1,1 1-1,-1-1 1,0 0 0,0 0-1,0 0 1,-1 0 0,1 0-1,-2 0 1,1-1-1,0 1 1,-1-1 0,0 0-1,0 1 1,-1-1 0,1 0-1,-1 1 1,-1-8-1,0 11-7,0 0-1,0 0 0,0 0 1,0-1-1,-1 1 0,1 0 0,0 0 1,-1 1-1,1-1 0,-1 0 1,0 0-1,0 1 0,0-1 1,0 1-1,0 0 0,0-1 0,0 1 1,0 0-1,0 0 0,-1 0 1,1 1-1,0-1 0,-1 0 0,1 1 1,0 0-1,-1-1 0,1 1 1,-1 0-1,1 0 0,-1 0 0,1 1 1,-3 0-1,-3-1-20,0 1 1,0 0-1,-1 1 0,1 0 1,0 0-1,1 0 0,-1 1 0,-10 6 1,11-4-85,0 0 0,0 1 0,1-1 0,0 1 0,0 1 0,0-1 0,1 1 0,0 0 0,0 0 0,1 1 0,0-1 0,0 1 0,1 0 0,0 0 0,0 0 0,-1 11 0,2-11-268,1-1 1,1 1-1,-1-1 1,1 1 0,0-1-1,1 1 1,0-1-1,2 11 1,-1-13-376,0 1-1,0 0 1,1 0 0,-1-1 0,1 1-1,0-1 1,1 0 0,-1 0-1,1 0 1,8 8 0,22 14-7411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2:03.794"/>
    </inkml:context>
    <inkml:brush xml:id="br0">
      <inkml:brushProperty name="width" value="0.025" units="cm"/>
      <inkml:brushProperty name="height" value="0.025" units="cm"/>
    </inkml:brush>
  </inkml:definitions>
  <inkml:trace contextRef="#ctx0" brushRef="#br0">245 28 14830,'-8'3'2546,"-15"8"-1678,0 0 0,1 2 0,0 0 0,1 2-1,1 0 1,0 2 0,1 0 0,-29 33-1,46-47-807,0 1 0,-1-1 0,1 0 0,1 1 0,-1-1-1,1 1 1,-1-1 0,1 1 0,0 0 0,-1 4 0,2-7-52,0 0 1,1 0 0,-1 0 0,0 0 0,0-1 0,0 1 0,1 0 0,-1 0 0,0 0 0,1 0-1,-1 0 1,1 0 0,-1-1 0,1 1 0,-1 0 0,1 0 0,0-1 0,-1 1 0,1 0 0,0-1 0,-1 1-1,1 0 1,0-1 0,0 1 0,0-1 0,0 0 0,-1 1 0,1-1 0,0 0 0,0 1 0,0-1 0,0 0-1,0 0 1,0 0 0,0 0 0,0 0 0,0 0 0,0 0 0,1 0 0,12-1 30,-1-1 1,0 0 0,0-1-1,0 0 1,0-1 0,0-1-1,-1 0 1,0-1 0,0 0-1,0 0 1,-1-1 0,0-1-1,0 0 1,0-1 0,-2 0-1,1 0 1,-1-1 0,0 0-1,-1-1 1,13-22 0,-19 30-26,0 0 1,-1-1 0,1 1 0,-1-1 0,0 0 0,0 1 0,-1-1 0,1 0 0,-1 0 0,0 0-1,0 1 1,0-1 0,0 0 0,0 0 0,-1 0 0,-1-5 0,0 7-10,1-1 0,-1 1 1,1 0-1,-1 0 0,0 0 0,0 0 0,1 0 1,-1 1-1,-1-1 0,1 1 0,0-1 1,0 1-1,-1-1 0,1 1 0,0 0 1,-1 0-1,1 0 0,-1 1 0,1-1 1,-1 1-1,0-1 0,1 1 0,-1 0 1,-2 0-1,-4 0-168,0 0 0,0 0 1,0 1-1,0 0 0,0 1 0,0 0 1,1 0-1,-15 6 0,-37 20-4912,26-10-2190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7.704"/>
    </inkml:context>
    <inkml:brush xml:id="br0">
      <inkml:brushProperty name="width" value="0.025" units="cm"/>
      <inkml:brushProperty name="height" value="0.025" units="cm"/>
    </inkml:brush>
  </inkml:definitions>
  <inkml:trace contextRef="#ctx0" brushRef="#br0">2 353 6502,'-1'8'5643,"1"-3"-955,11-12-3178,69-59 2668,35-46-2468,-56 54-1352,52-65 1398,-111 145-763,-6 2-944,-1 1 1,-2-2-1,-19 40 1,19-46-42,1 1 1,0-1 0,1 1-1,1 1 1,1-1 0,1 1-1,-4 36 1,8-55-14,0 0-1,0 1 1,0-1 0,0 1 0,0-1 0,0 1 0,0-1 0,0 0-1,0 1 1,0-1 0,1 1 0,-1-1 0,0 0 0,0 1-1,0-1 1,1 0 0,-1 1 0,0-1 0,0 0 0,1 1-1,-1-1 1,0 0 0,1 0 0,-1 1 0,0-1 0,1 0-1,-1 0 1,0 0 0,1 1 0,-1-1 0,1 0 0,-1 0 0,0 0-1,1 0 1,-1 0 0,1 0 0,21-4-685,17-16-1990,23-32-8456,-34 22 1239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8.079"/>
    </inkml:context>
    <inkml:brush xml:id="br0">
      <inkml:brushProperty name="width" value="0.025" units="cm"/>
      <inkml:brushProperty name="height" value="0.025" units="cm"/>
    </inkml:brush>
  </inkml:definitions>
  <inkml:trace contextRef="#ctx0" brushRef="#br0">72 28 14830,'0'0'11483,"-7"13"-11456,-6 10-36,2 0 1,-12 33 0,19-47 7,1 1-1,0-1 1,1 1-1,0-1 1,1 1-1,-1 0 1,2-1-1,0 1 0,0 0 1,0 0-1,4 12 1,-4-20 10,1-1 1,0 0-1,0 0 0,0 1 1,0-1-1,0 0 0,0 0 1,0 0-1,0 0 0,0 0 1,0 0-1,0-1 0,1 1 1,-1 0-1,0-1 1,1 1-1,-1-1 0,1 1 1,-1-1-1,1 1 0,-1-1 1,0 0-1,1 0 0,-1 0 1,1 0-1,-1 0 0,1 0 1,-1 0-1,1 0 0,-1-1 1,1 1-1,-1-1 1,3 0-1,3-1 160,0 0 1,-1 0-1,1-1 1,-1 1-1,12-8 0,-7 2 52,0-1-1,0-1 0,-1 0 1,-1 0-1,1-1 0,-2 0 1,0 0-1,8-15 0,-13 22-138,0-1-1,-1 1 0,0-1 1,0 1-1,0-1 1,0 0-1,-1 0 1,0 0-1,0 0 0,0 0 1,-1 0-1,1 0 1,-1 0-1,0-1 1,-1 1-1,1 0 0,-1 0 1,0 0-1,-1 0 1,1 0-1,-1 0 1,0 1-1,0-1 1,0 0-1,-5-6 0,5 9-85,-1-1 0,1 1-1,-1 0 1,0 0-1,0 0 1,0 0 0,0 0-1,0 0 1,0 1-1,0 0 1,0-1 0,0 1-1,-1 1 1,1-1-1,-1 0 1,1 1 0,0 0-1,-1-1 1,1 1-1,-1 1 1,1-1 0,-1 0-1,-4 2 1,5-1-159,0-1 0,0 1 0,0 0 1,0 0-1,1 0 0,-1 1 0,0-1 1,0 1-1,1-1 0,-1 1 0,1 0 1,0 0-1,-1 0 0,1 0 0,0 0 0,0 1 1,0-1-1,1 1 0,-1-1 0,0 1 1,1 0-1,0 0 0,0-1 0,-1 1 1,2 0-1,-2 4 0,2-6-12,0 0 0,0 0 0,0 0 0,0 0 0,1 0 0,-1 0 0,0 0 0,0 0 0,1-1 0,-1 1 0,1 0 0,-1 0 0,1 0 0,-1-1 0,1 1 0,-1 0 0,1 0 0,0-1 0,-1 1 0,1 0 0,0-1 0,0 1 0,-1-1 0,1 1 0,0-1 0,0 0 0,0 1 0,0-1 0,0 0 0,-1 1 0,1-1 0,0 0-1,0 0 1,0 0 0,1 0 0,40 3-5574,-35-3 4218,28 0-4976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8.408"/>
    </inkml:context>
    <inkml:brush xml:id="br0">
      <inkml:brushProperty name="width" value="0.025" units="cm"/>
      <inkml:brushProperty name="height" value="0.025" units="cm"/>
    </inkml:brush>
  </inkml:definitions>
  <inkml:trace contextRef="#ctx0" brushRef="#br0">107 1 12812,'0'0'10239,"-7"8"-9027,-9 12-903,1 1 0,-25 44 0,36-57-253,-1 1 1,2 0-1,-1 0 1,1 0-1,0 0 0,1 1 1,0-1-1,1 1 1,0-1-1,0 1 0,1 0 1,2 13-1,-2-20-34,1-1 0,0 1 1,0 0-1,1 0 0,-1 0 0,0-1 0,1 1 0,0-1 0,0 1 0,-1-1 1,2 0-1,-1 0 0,0 0 0,0 0 0,1 0 0,-1 0 0,1 0 0,-1-1 1,1 1-1,0-1 0,-1 0 0,1 0 0,0 0 0,0 0 0,0 0 1,0-1-1,0 1 0,0-1 0,0 0 0,0 0 0,0 0 0,0 0 0,4-1 1,4 0 216,-1 0 1,1-1 0,0 0-1,-1-1 1,0 0 0,0 0-1,0-1 1,13-7 0,-12 4 31,0 0 0,0-1 1,-1 0-1,0-1 1,-1 0-1,1-1 1,11-16-1,-17 21-167,-1-1-1,1 0 1,-1 0 0,0 0 0,0 0-1,0 0 1,-1-1 0,0 1-1,-1-1 1,1 0 0,-1 1-1,0-1 1,-1 0 0,0 0 0,0 1-1,-1-11 1,0 14-140,0 1-1,0-1 1,0 1-1,-1-1 1,1 1-1,0-1 1,-1 1-1,0 0 1,1 0-1,-1 0 1,0 0-1,0 0 1,0 0-1,0 1 1,-1-1-1,1 0 1,0 1-1,-1 0 1,1 0-1,-1 0 1,1 0-1,-1 0 1,1 0-1,-1 0 1,0 1 0,1 0-1,-1-1 1,0 1-1,-4 0 1,-1 0-211,-1 0 1,0 0 0,1 1 0,-1 0 0,0 1 0,1 0 0,0 0-1,-11 5 1,-59 36-7767,39-16 22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4.378"/>
    </inkml:context>
    <inkml:brush xml:id="br0">
      <inkml:brushProperty name="width" value="0.025" units="cm"/>
      <inkml:brushProperty name="height" value="0.025" units="cm"/>
    </inkml:brush>
  </inkml:definitions>
  <inkml:trace contextRef="#ctx0" brushRef="#br0">0 358 9417,'0'0'17045,"9"-7"-15774,20-16-749,-1-2 1,-1-1-1,46-59 0,62-105-465,-130 188-196,-4 14 39,-2 15 61,-36 125 111,22-101-110,-9 64-1,24-97-938,7-17-2980,14-24-5144,-7 5 138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4.727"/>
    </inkml:context>
    <inkml:brush xml:id="br0">
      <inkml:brushProperty name="width" value="0.025" units="cm"/>
      <inkml:brushProperty name="height" value="0.025" units="cm"/>
    </inkml:brush>
  </inkml:definitions>
  <inkml:trace contextRef="#ctx0" brushRef="#br0">37 269 15599,'0'0'2503,"-7"9"-180,-19 26-471,23-27-95,12-10-1229,11-11-96,14-24 51,-2-2-1,-1-1 0,-2-1 0,33-63 1,-36 59 175,-23 51-3,-2 19-495,-6 31-41,-17 27-30,-8 40-76,29-115 916,1-2-4106,11-24-16564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5.075"/>
    </inkml:context>
    <inkml:brush xml:id="br0">
      <inkml:brushProperty name="width" value="0.025" units="cm"/>
      <inkml:brushProperty name="height" value="0.025" units="cm"/>
    </inkml:brush>
  </inkml:definitions>
  <inkml:trace contextRef="#ctx0" brushRef="#br0">0 378 12172,'0'0'9790,"9"-9"-7783,20-24-739,-3-1 0,44-70 0,36-94-454,-137 297-323,11-45-621,10-30-187,1 0 1,1 1 0,2 0-1,0 0 1,-5 51 0,11-73-201,0-3 345,0 0 0,0 1 0,0-1 0,0 0 0,0 1 0,0-1 0,0 1 0,0-1 0,0 0 0,0 1 0,0-1 0,0 0 0,0 1 0,0-1 0,0 1 0,0-1 0,0 0 0,1 1 0,-1-1 0,0 0 0,0 1 0,0-1 0,1 0 0,-1 0 0,0 1 0,0-1 0,1 0 0,-1 1 0,0-1 0,1 0 0,-1 0 0,0 0 1,1 1-1,-1-1 0,0 0 0,1 0 0,0 0 0,8 1-6277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3.334"/>
    </inkml:context>
    <inkml:brush xml:id="br0">
      <inkml:brushProperty name="width" value="0.025" units="cm"/>
      <inkml:brushProperty name="height" value="0.025" units="cm"/>
    </inkml:brush>
  </inkml:definitions>
  <inkml:trace contextRef="#ctx0" brushRef="#br0">24 33 16111,'0'0'11371,"-24"-13"-19699,24-7-1089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5.405"/>
    </inkml:context>
    <inkml:brush xml:id="br0">
      <inkml:brushProperty name="width" value="0.025" units="cm"/>
      <inkml:brushProperty name="height" value="0.025" units="cm"/>
    </inkml:brush>
  </inkml:definitions>
  <inkml:trace contextRef="#ctx0" brushRef="#br0">46 0 18193,'0'0'6855,"-22"63"-5606,13-37-705,2 0-415,2 1-97,3-4-513,2 0-1793,0-9-1185,0-6-2339,11-8-3427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5.767"/>
    </inkml:context>
    <inkml:brush xml:id="br0">
      <inkml:brushProperty name="width" value="0.025" units="cm"/>
      <inkml:brushProperty name="height" value="0.025" units="cm"/>
    </inkml:brush>
  </inkml:definitions>
  <inkml:trace contextRef="#ctx0" brushRef="#br0">152 58 11435,'0'0'3454,"0"-9"-433,0 6-2809,-4-29 1878,4 31-2032,0 0 0,-1 1 0,1-1 0,-1 0 0,1 0 0,-1 1 0,1-1 0,-1 0 0,1 1 0,-1-1 0,0 0 0,1 1 0,-1-1 0,0 1 0,1-1 0,-1 1 0,0 0 0,0-1 0,0 1 0,1 0 0,-1-1 0,0 1 0,0 0 0,0 0-1,0 0 1,1 0 0,-1 0 0,0 0 0,0 0 0,0 0 0,0 0 0,0 0 0,0 0 0,1 1 0,-1-1 0,0 0 0,0 1 0,0-1 0,1 0 0,-1 1 0,0-1 0,0 1 0,0 0 0,-5 3 11,0 0-1,0 1 1,0 0 0,1 0 0,0 1-1,0-1 1,0 1 0,0 0 0,1 0-1,0 1 1,-5 11 0,-2 5 21,1 1-1,-7 26 1,14-40 108,0 0-1,1 1 0,1-1 1,0 1-1,0-1 0,1 1 1,1 19-1,0-28-138,-1 0-1,0 0 1,1 0-1,0 0 1,-1 0-1,1 0 1,0-1 0,0 1-1,0 0 1,0 0-1,0-1 1,0 1-1,1 0 1,-1-1-1,0 0 1,1 1-1,-1-1 1,4 2-1,-2-2 12,-1 0 0,1 0-1,-1-1 1,1 1 0,-1-1-1,1 0 1,0 0 0,-1 0-1,1 0 1,0-1 0,-1 1-1,1 0 1,-1-1-1,1 0 1,-1 0 0,1 0-1,-1 0 1,4-2 0,2-2 64,-1 1 0,0-1 0,0 0 0,-1-1 1,0 0-1,0 0 0,0 0 0,0-1 0,-1 1 0,0-1 1,-1 0-1,0-1 0,0 1 0,0-1 0,4-15 0,-4 11-20,0-1 0,-1 0-1,0 0 1,-1 0 0,-1 0-1,0-1 1,0 1 0,-2 0-1,-2-20 1,3 31-176,-1 0 1,1-1-1,-1 1 1,0 0-1,0 0 1,1 0-1,-1 0 1,-1 0-1,1 0 1,0 0-1,0 0 1,-1 1-1,1-1 1,-1 0-1,0 1 1,1-1 0,-1 1-1,0 0 1,0 0-1,0-1 1,0 1-1,0 0 1,-4-1-1,4 2-172,1-1-1,-1 1 1,0 0 0,1 0-1,-1 0 1,0 0 0,1 0-1,-1 1 1,0-1 0,1 0-1,-1 1 1,0-1 0,1 1-1,-1 0 1,1-1 0,-1 1-1,1 0 1,0 0 0,-1 0-1,1 0 1,0 0 0,-1 0-1,1 0 1,0 1 0,0-1-1,0 0 1,0 1 0,0-1-1,0 1 1,1-1 0,-1 1-1,0 1 1,-7 18-4533,-1-1-2579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6.115"/>
    </inkml:context>
    <inkml:brush xml:id="br0">
      <inkml:brushProperty name="width" value="0.025" units="cm"/>
      <inkml:brushProperty name="height" value="0.025" units="cm"/>
    </inkml:brush>
  </inkml:definitions>
  <inkml:trace contextRef="#ctx0" brushRef="#br0">179 0 15983,'0'0'9689,"-10"6"-8514,-3 3-1098,0 0 1,1 0 0,1 1-1,0 1 1,0 0 0,1 0-1,0 1 1,1 0 0,1 1-1,-11 19 1,10-13-43,1 0 0,-10 37-1,16-49 27,1 1-1,0-1 0,0 0 0,0 0 1,1 1-1,0-1 0,0 0 0,1 1 1,0-1-1,0 0 0,4 12 0,-4-17-20,0 1 0,1-1 0,-1 0 0,0 0-1,1 0 1,0 0 0,0 0 0,-1 0 0,1 0 0,0-1-1,1 1 1,-1-1 0,0 1 0,0-1 0,1 0 0,-1 0-1,0 0 1,1 0 0,-1-1 0,1 1 0,-1 0 0,1-1-1,-1 0 1,1 0 0,0 0 0,-1 0 0,1 0 0,-1 0-1,1 0 1,4-2 0,-2 1 70,0 0-1,1 0 1,-1-1 0,0 0 0,0 0-1,0 0 1,0-1 0,-1 1-1,1-1 1,0 0 0,-1-1 0,0 1-1,7-8 1,-7 6-16,-1 0-1,0 0 1,0-1-1,0 1 1,-1-1-1,1 1 1,-1-1 0,1-9-1,-2 14-78,-1-1 1,0 1-1,1-1 0,-1 1 0,0-1 1,0 1-1,0 0 0,0-1 0,-1 1 1,1-1-1,0 1 0,-1 0 1,1-1-1,0 1 0,-1 0 0,0-1 1,1 1-1,-1 0 0,0-1 0,0 1 1,1 0-1,-1 0 0,0 0 0,0 0 1,0 0-1,0 0 0,-1 0 1,1 0-1,0 1 0,0-1 0,0 0 1,-1 1-1,1-1 0,0 1 0,-1-1 1,1 1-1,-1-1 0,1 1 0,0 0 1,-3 0-1,-2-1-319,0 1-1,1 0 1,-1 0-1,1 1 1,-1 0 0,1 0-1,-1 0 1,1 0-1,-1 1 1,1 0 0,-6 3-1,8-4-11,0 1 0,1-1 0,0 1 0,-1-1 0,1 1 0,0 0 0,0 0 0,0 0 0,0 0 0,0 0 0,1 0 0,-1 1 0,0-1 0,1 1 0,0-1 0,0 1 0,-1-1 0,2 1 0,-1 0 0,0-1 0,0 1 0,1 0 0,-1 4 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8.327"/>
    </inkml:context>
    <inkml:brush xml:id="br0">
      <inkml:brushProperty name="width" value="0.025" units="cm"/>
      <inkml:brushProperty name="height" value="0.025" units="cm"/>
    </inkml:brush>
  </inkml:definitions>
  <inkml:trace contextRef="#ctx0" brushRef="#br0">0 472 15214,'0'0'6737,"7"-10"-5146,159-220 2297,-2 6-3003,-157 216-307,-3 11-228,-6 23-117,-13 39-124,-1-5-38,5-25-83,2 0-1,1 0 1,-6 73 0,15-109-57,-1 1 1,0 0 0,0-1-1,0 1 1,0 0 0,1-1-1,-1 1 1,0 0 0,0-1 0,1 1-1,-1 0 1,0-1 0,1 1-1,-1 0 1,0 0 0,1 0-1,-1-1 1,0 1 0,1 0-1,-1 0 1,1 0 0,-1 0-1,0 0 1,1 0 0,-1-1 0,1 1-1,-1 0 1,0 0 0,1 0-1,-1 0 1,1 1 0,-1-1-1,0 0 1,1 0 0,-1 0-1,1 0 1,-1 0 0,0 0-1,1 1 1,-1-1 0,0 0-1,1 0 1,-1 0 0,0 1 0,1-1-1,-1 0 1,0 1 0,0-1-1,1 0 1,-1 1 0,0-1-1,0 0 1,1 1 0,-1-1-1,0 0 1,0 1 0,0-1-1,0 1 1,0-1 0,0 0 0,0 1-1,0-1 1,0 1 0,0-1-1,0 0 1,0 1 0,0-1-1,0 1 1,0 0 0,23-27-5496,-3-6-1525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8.876"/>
    </inkml:context>
    <inkml:brush xml:id="br0">
      <inkml:brushProperty name="width" value="0.025" units="cm"/>
      <inkml:brushProperty name="height" value="0.025" units="cm"/>
    </inkml:brush>
  </inkml:definitions>
  <inkml:trace contextRef="#ctx0" brushRef="#br0">113 0 13196,'0'0'9695,"-11"9"-8868,0 1-650,0 0 0,0 1 0,-16 22 0,22-27-166,1 0 0,0 0 0,1 1-1,-1-1 1,1 1 0,0 0 0,1 0 0,0 0 0,0 1 0,0-1 0,1 0-1,0 9 1,1-15-2,0 1 0,1-1 0,-1 0 0,0 0 0,1 0 0,-1 0 0,1 0-1,0 0 1,-1 0 0,1 0 0,0 0 0,-1 0 0,1 0 0,0 0 0,0 0 0,0-1 0,0 1 0,0 0-1,0-1 1,0 1 0,0 0 0,0-1 0,0 0 0,1 1 0,-1-1 0,0 0 0,0 1 0,0-1 0,0 0-1,1 0 1,0 0 0,48 3 639,-39-4-497,-4 1-126,0 0 0,0 1 0,0 0 0,-1 0 0,1 0 0,0 0 0,10 5 0,-15-5 9,1 1-1,-1-1 1,0 0 0,0 1-1,0 0 1,-1-1-1,1 1 1,0 0 0,-1 0-1,1 0 1,-1 0 0,0 0-1,1 0 1,-1 0 0,0 1-1,0-1 1,0 0-1,-1 1 1,1-1 0,-1 1-1,1-1 1,-1 1 0,0-1-1,0 5 1,1 7 111,-1 0-1,-1 1 1,0-1 0,-1 0-1,0 1 1,-1-1 0,-1-1-1,0 1 1,-1 0 0,0-1-1,-1 0 1,-1 0 0,0-1-1,-1 0 1,0 0 0,0 0-1,-2-1 1,1-1 0,-19 16-1,26-24-94,0 0-1,0 0 0,0-1 1,-1 1-1,1-1 1,0 1-1,-1-1 0,1 0 1,-1 0-1,1 0 0,-1-1 1,1 1-1,-1 0 0,0-1 1,1 0-1,-1 0 1,-4 0-1,6 0-36,-1-1 1,1 1 0,-1-1-1,1 0 1,0 0-1,-1 0 1,1 0-1,0 0 1,0 0-1,-1 0 1,1 0-1,0 0 1,0-1-1,0 1 1,0 0 0,1-1-1,-1 1 1,0-1-1,1 1 1,-1 0-1,1-1 1,-1 0-1,1 1 1,0-1-1,-1 1 1,1-1-1,0 1 1,0-4 0,0-8-17,0 1 0,0 0 1,1-1-1,1 1 0,0 0 1,0-1-1,2 1 1,-1 1-1,2-1 0,-1 0 1,11-17-1,6-5-5,2 0-1,33-38 0,-28 39 17,34-56-1,-59 85 25,-1 0-1,0 0 1,0 1 0,0-1-1,0-1 1,-1 1 0,1 0-1,-1 0 1,0-1 0,-1 1-1,1 0 1,-1-1 0,0 1 0,0 0-1,0-7 1,-2 10-23,1 0 0,-1 0-1,1 1 1,-1-1 0,1 0 0,-1 1 0,0-1 0,1 1-1,-1-1 1,0 1 0,1 0 0,-1-1 0,0 1 0,1 0-1,-1 0 1,0 1 0,-2-1 0,-31 3 62,-20 12-1270,53-14 1102,0-1-1,0 1 1,0 0 0,0 0-1,0 0 1,0 0-1,0 0 1,0 1 0,1-1-1,-1 1 1,0-1 0,1 1-1,-1-1 1,1 1 0,0 0-1,-1 0 1,1-1-1,0 1 1,0 0 0,0 0-1,0 0 1,0 4 0,1-5-166,0-1 1,0 1-1,0-1 1,0 0-1,1 1 1,-1-1-1,0 0 1,0 1-1,0-1 1,1 0-1,-1 1 1,0-1-1,1 0 1,-1 1-1,0-1 1,1 0-1,-1 0 1,0 1-1,1-1 1,-1 0-1,1 0 1,-1 0-1,0 0 1,1 1-1,-1-1 1,1 0-1,-1 0 1,1 0-1,-1 0 1,0 0-1,1 0 1,-1 0 0,1 0-1,-1 0 1,0 0-1,1-1 1,0 1-1,2 0-1400,7 0-7295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9.823"/>
    </inkml:context>
    <inkml:brush xml:id="br0">
      <inkml:brushProperty name="width" value="0.025" units="cm"/>
      <inkml:brushProperty name="height" value="0.025" units="cm"/>
    </inkml:brush>
  </inkml:definitions>
  <inkml:trace contextRef="#ctx0" brushRef="#br0">1 543 3395,'0'0'6518,"4"0"-6331,11-2-10,-15 8-470,-3 3 3849,1 4 5656,6-15-5473,13-14-2284,36-58-490,-4-1-1,-3-3 0,-4-2 0,61-160 0,-98 237-964,-1 13 0,1 15 0,-2 7 0,-2 0 0,-1 0 0,-8 61 0,-28 95 0,9-52 0,24-121 0,-7 46 0,8-44 0,8-24 0,-3 0-1312,-1 0 1,1 0-1,-1 0 0,0-1 0,-1 1 1,2-16-1,-3 8-5649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0.324"/>
    </inkml:context>
    <inkml:brush xml:id="br0">
      <inkml:brushProperty name="width" value="0.025" units="cm"/>
      <inkml:brushProperty name="height" value="0.025" units="cm"/>
    </inkml:brush>
  </inkml:definitions>
  <inkml:trace contextRef="#ctx0" brushRef="#br0">1 631 10410,'0'0'16004,"7"-11"-14445,170-280 1892,-151 242-3396,-3-2 0,-1-1 0,-3 0 0,16-72 0,-84 318-262,22-95 204,-25 164 0,46-194 1,3-26 35,-12 60 0,13-87-201,10-33-1161,2-5-778,8-15-3439,-2 4-3246,-3 7-3599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0.938"/>
    </inkml:context>
    <inkml:brush xml:id="br0">
      <inkml:brushProperty name="width" value="0.025" units="cm"/>
      <inkml:brushProperty name="height" value="0.025" units="cm"/>
    </inkml:brush>
  </inkml:definitions>
  <inkml:trace contextRef="#ctx0" brushRef="#br0">112 168 14350,'1'-10'3197,"7"-95"4010,-8 105-7163,0 0-1,0-1 0,0 1 1,0 0-1,0 0 1,0 0-1,0-1 1,0 1-1,0 0 1,0 0-1,0 0 1,0-1-1,0 1 1,0 0-1,0 0 1,0 0-1,0-1 0,0 1 1,0 0-1,0 0 1,-1 0-1,1 0 1,0-1-1,0 1 1,0 0-1,0 0 1,0 0-1,0 0 1,-1 0-1,1-1 0,0 1 1,0 0-1,0 0 1,0 0-1,-1 0 1,1 0-1,0 0 1,0 0-1,0 0 1,0 0-1,-1 0 1,1 0-1,0 0 0,0 0 1,-1 0-1,-8 6 623,-8 15-395,3 3 177,1 0 0,-13 36 0,23-51-343,0 0 0,0 0 0,1 0 0,0 0 0,1 0 1,-1 0-1,2 0 0,0 0 0,0 1 0,0-1 0,3 9 0,-2-15-96,0-1 0,0 1 1,0-1-1,0 1 0,1-1 0,-1 0 0,1 0 0,0 0 0,-1 0 0,1 0 0,0 0 0,0 0 0,0-1 0,0 1 0,1-1 0,-1 1 1,0-1-1,1 0 0,-1 0 0,1 0 0,4 1 0,64 10 58,-39-8-45,-29-4-22,0 1 0,0 0 0,0-1 0,0 1 0,0 0 0,0 1 0,0-1 0,0 0 0,-1 1 0,1 0 0,0-1 0,-1 1 0,0 0 0,1 0 0,-1 1 0,0-1 0,0 0 0,0 1 0,0-1 0,2 5 0,-3-3 6,0-1-1,0 1 1,0 0 0,-1 0-1,1-1 1,-1 1-1,0 0 1,0 0 0,0 0-1,-1-1 1,1 1-1,-1 0 1,0 0 0,0-1-1,0 1 1,-1-1-1,-1 5 1,-3 3 8,0 0-1,-1 0 1,0 0 0,-1-1-1,0 0 1,0-1 0,-1 0-1,-10 9 1,13-13 25,1-1 1,0 0-1,-1 0 0,0 0 0,0-1 0,0 0 1,0 0-1,0-1 0,-1 1 0,1-1 1,-1-1-1,0 1 0,1-1 0,-1 0 1,0-1-1,-11 0 0,17 0-32,0 0 0,0 0 0,-1-1 0,1 1-1,0 0 1,0-1 0,0 1 0,0-1 0,0 0 0,0 1 0,0-1-1,0 0 1,0 0 0,0 1 0,0-1 0,0 0 0,0 0 0,0 0 0,1 0-1,-1 0 1,0 0 0,1-1 0,-1 1 0,0-2 0,0-1 0,0 0 0,1 1 0,-1-1 0,1 0 0,-1-1 1,1 1-1,1-8 0,1 1-17,0 0 1,1-1 0,0 1-1,8-20 1,14-14-9,43-61-1,-48 79 153,-2-1-1,0 0 0,-2-1 1,-1-1-1,-2 0 0,13-41 0,-24 66-112,-1 0 0,0-1 0,0 1 0,-1 0-1,1-1 1,-1 1 0,0 0 0,-2-10-1,2 14-19,-1 0 0,1-1-1,-1 1 1,0 0 0,1 0 0,-1 0-1,0 0 1,0 0 0,0 0-1,0 0 1,0 0 0,0 0-1,0 0 1,0 0 0,0 1 0,-1-1-1,1 0 1,0 1 0,0-1-1,-1 1 1,1-1 0,0 1-1,-1 0 1,1 0 0,-1-1 0,1 1-1,0 0 1,-1 0 0,1 0-1,0 0 1,-1 1 0,1-1 0,0 0-1,-1 1 1,1-1 0,0 1-1,-3 0 1,-1 1-166,0 0 1,1 1-1,-1-1 1,0 1-1,1 0 1,-1 0-1,1 1 1,0-1-1,0 1 1,1 0-1,-1 0 1,1 0-1,0 1 1,0-1-1,0 1 1,0-1-1,-2 9 1,0-2-576,0 0 0,1 1 0,0 0 0,1-1 0,0 1 0,-2 23 0,5-13-5052,0-3-3369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1.284"/>
    </inkml:context>
    <inkml:brush xml:id="br0">
      <inkml:brushProperty name="width" value="0.025" units="cm"/>
      <inkml:brushProperty name="height" value="0.025" units="cm"/>
    </inkml:brush>
  </inkml:definitions>
  <inkml:trace contextRef="#ctx0" brushRef="#br0">25 0 18449,'0'0'3684,"-8"61"-865,6-29-705,-2-1-993,-1 0-641,5 0-192,-2-4-127,2-5-65,-4-3-64,4-8 32,0-7-128,0-9-1890,6-16-1185,3-3-2883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4.109"/>
    </inkml:context>
    <inkml:brush xml:id="br0">
      <inkml:brushProperty name="width" value="0.025" units="cm"/>
      <inkml:brushProperty name="height" value="0.025" units="cm"/>
    </inkml:brush>
  </inkml:definitions>
  <inkml:trace contextRef="#ctx0" brushRef="#br0">45 109 12524,'2'-7'3080,"2"-11"-1579,-3 10-445,0 0-1,1-1 1,0 1 0,0 0 0,1 0-1,0 0 1,0 1 0,8-12 0,-17 67 1421,-10-6-2137,10-28-231,0-1 0,1 1-1,1 0 1,1 0 0,-5 29-1,9-43-105,-1 1-1,0-1 1,1 1-1,-1-1 0,1 0 1,-1 1-1,1-1 0,-1 1 1,1-1-1,-1 0 0,1 0 1,-1 1-1,1-1 1,-1 0-1,1 0 0,0 0 1,-1 1-1,1-1 0,-1 0 1,1 0-1,0 0 0,-1 0 1,1 0-1,-1 0 1,1 0-1,0 0 0,-1-1 1,1 1-1,-1 0 0,1 0 1,-1 0-1,1-1 0,-1 1 1,2-1-1,22-6 129,7-8-46,46-18-292,-72 32 187,0-1-1,0 1 0,0 0 1,0 0-1,0 1 0,0-1 1,0 1-1,0 0 0,0 1 1,0-1-1,0 1 0,0 0 1,6 2-1,-9-2 16,-1 0 1,1 1-1,0-1 1,-1 1-1,1 0 1,-1 0-1,0-1 1,0 1-1,1 0 1,-1 0-1,0 0 1,-1 0-1,1 0 1,0 0-1,-1 0 1,1 1-1,-1-1 1,1 0-1,-1 0 1,0 0-1,0 1 1,0-1-1,0 0 1,-1 0-1,1 0 1,-1 4-1,-1 3 17,1-1 1,-1 1-1,0 0 0,-1-1 1,-6 14-1,2-11 129,0 1 1,-1-1-1,0-1 1,0 0-1,-2 0 1,1 0-1,-1-1 1,-11 7-1,13-10-80,0-1-1,0 0 1,0 0-1,-1-1 1,0 0 0,1-1-1,-1 0 1,0 0-1,-1-1 1,1 0-1,0 0 1,-11-1 0,18-1-189,1 0 1,-1 0 0,1 0 0,-1 0 0,1 0 0,-1 0 0,1-1 0,-1 1 0,1-1 0,0 1 0,-1-1 0,1 1-1,0-1 1,-1 0 0,1 0 0,0 0 0,0 0 0,0 0 0,0 0 0,0 0 0,0 0 0,0 0 0,0 0 0,0 0-1,0-1 1,1 1 0,-1 0 0,0-1 0,0-1 0,0-4-1383,-1 1 0,1-1 0,1 1 1,-1-1-1,1-9 0,0 10-11,0-30-9988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3.730"/>
    </inkml:context>
    <inkml:brush xml:id="br0">
      <inkml:brushProperty name="width" value="0.025" units="cm"/>
      <inkml:brushProperty name="height" value="0.025" units="cm"/>
    </inkml:brush>
  </inkml:definitions>
  <inkml:trace contextRef="#ctx0" brushRef="#br0">1 645 11627,'0'0'2445,"5"-11"-1020,10-28-341,-2-1 1,-1 0-1,-2-1 0,-2 0 0,4-64 0,-7-223 1342,2 437-3253,-5-95 624,5 31-1094,2 0 0,1 0 0,3-1-1,32 76 1,-43-115 787,1-1 0,0 1 1,0-1-1,0 0 0,0 0 0,6 5 0,-8-8 320,-1 0 1,1-1-1,0 1 0,0 0 0,0 0 0,0-1 0,0 1 0,0-1 0,0 1 0,0-1 1,1 1-1,-1-1 0,0 0 0,0 0 0,0 0 0,0 1 0,1-1 0,-1 0 1,0 0-1,0 0 0,0-1 0,0 1 0,1 0 0,-1 0 0,0-1 0,0 1 0,0 0 1,0-1-1,0 0 0,0 1 0,0-1 0,0 1 0,0-1 0,0 0 0,1-1 0,21-28-5644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4.440"/>
    </inkml:context>
    <inkml:brush xml:id="br0">
      <inkml:brushProperty name="width" value="0.025" units="cm"/>
      <inkml:brushProperty name="height" value="0.025" units="cm"/>
    </inkml:brush>
  </inkml:definitions>
  <inkml:trace contextRef="#ctx0" brushRef="#br0">1 85 18930,'0'0'11851,"64"6"-11755,-21-7-32,-2-14-64,4-1-833,-6 0-736,-9 1-833,-1 4-961,-8 0-1410,-8 6-5028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4.772"/>
    </inkml:context>
    <inkml:brush xml:id="br0">
      <inkml:brushProperty name="width" value="0.025" units="cm"/>
      <inkml:brushProperty name="height" value="0.025" units="cm"/>
    </inkml:brush>
  </inkml:definitions>
  <inkml:trace contextRef="#ctx0" brushRef="#br0">132 1 17521,'0'0'3566,"-5"11"-401,-5 8-2532,2 1-1,0 0 1,1 0 0,1 1-1,1 0 1,1 0-1,-2 35 1,6-54-636,0 0 0,0 0-1,-1 1 1,1-1 0,1 0 0,-1 0-1,0 0 1,0 0 0,1 0 0,-1 0 0,1 0-1,0 0 1,0-1 0,0 1 0,0 0-1,0 0 1,0 0 0,0-1 0,0 1 0,0-1-1,3 3 1,-1-3-38,0 0-1,0 0 1,0-1-1,0 1 1,0-1-1,1 1 1,-1-1-1,0 0 1,0 0 0,0-1-1,1 1 1,-1-1-1,6-1 1,7-1-361,-8 1 260,-1 0 1,1 1 0,0 0 0,-1 0 0,1 1 0,10 1 0,-16-1 139,0 0 0,-1 1 0,1-1 0,0 1 0,-1 0 0,1 0 0,0-1 0,-1 1 0,1 0 0,-1 0 0,0 0 0,1 1 0,-1-1 0,0 0-1,0 1 1,0-1 0,1 0 0,-1 1 0,-1-1 0,1 1 0,0 0 0,0-1 0,-1 1 0,1-1 0,-1 1 0,1 0 0,-1 0 0,1-1 0,-1 1 0,0 0 0,0 0-1,0 3 1,0 7 162,0 0-1,-1 0 0,0 1 1,-1-1-1,0 0 1,0-1-1,-2 1 0,1 0 1,-2-1-1,1 1 0,-2-1 1,1-1-1,-2 1 0,1-1 1,-1 0-1,-1 0 0,0-1 1,0 0-1,-11 9 0,17-16-208,0 0-1,0-1 1,-1 1-1,1 0 1,0-1-1,-1 0 1,1 1-1,-1-1 1,1 0-1,-1 0 1,1-1 0,-1 1-1,0-1 1,1 1-1,-1-1 1,0 0-1,0 0 1,1 0-1,-1 0 1,0 0-1,0 0 1,1-1-1,-1 0 1,0 1-1,1-1 1,-1 0-1,1 0 1,-5-3-1,1-1-924,0 1-1,1-2 1,0 1 0,0 0 0,0-1-1,1 0 1,0 0 0,0-1-1,-5-9 1,-14-32-9110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5.119"/>
    </inkml:context>
    <inkml:brush xml:id="br0">
      <inkml:brushProperty name="width" value="0.025" units="cm"/>
      <inkml:brushProperty name="height" value="0.025" units="cm"/>
    </inkml:brush>
  </inkml:definitions>
  <inkml:trace contextRef="#ctx0" brushRef="#br0">0 102 17328,'0'0'8040,"52"-20"-5125,-27 11-993,0 0-962,4 0-767,5-2-161,-6-1-673,4-3-2626,-5-2-4965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40.602"/>
    </inkml:context>
    <inkml:brush xml:id="br0">
      <inkml:brushProperty name="width" value="0.025" units="cm"/>
      <inkml:brushProperty name="height" value="0.025" units="cm"/>
    </inkml:brush>
  </inkml:definitions>
  <inkml:trace contextRef="#ctx0" brushRef="#br0">1 31 14862,'0'0'3534,"8"-1"-2077,120-9 1434,47-6-2034,-175 15-852,1 1 0,0 0-1,-1-1 1,1 1 0,0 0 0,0-1 0,-1 1-1,1 0 1,0 0 0,0 0 0,0 0 0,-1 0 0,1 0-1,0 0 1,0 0 0,-1 0 0,1 0 0,0 0-1,0 0 1,-1 1 0,1-1 0,0 0 0,0 0-1,-1 1 1,1-1 0,0 1 0,-1-1 0,1 1-1,0-1 1,0 2 0,-12 18 490,3-7-210,-5 11 363,1 1-1,1 1 1,2 0 0,-12 45 0,12-34-1675,-24 55 0,23-79-2383,1-9-2186,-1-3-4611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40.981"/>
    </inkml:context>
    <inkml:brush xml:id="br0">
      <inkml:brushProperty name="width" value="0.025" units="cm"/>
      <inkml:brushProperty name="height" value="0.025" units="cm"/>
    </inkml:brush>
  </inkml:definitions>
  <inkml:trace contextRef="#ctx0" brushRef="#br0">1 48 15791,'0'0'6758,"53"-18"-5925,-19 15-160,11 2-513,-1 0-128,-3-1-32,2-2-1409,-9-3-1955,-5-4-4451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41.343"/>
    </inkml:context>
    <inkml:brush xml:id="br0">
      <inkml:brushProperty name="width" value="0.025" units="cm"/>
      <inkml:brushProperty name="height" value="0.025" units="cm"/>
    </inkml:brush>
  </inkml:definitions>
  <inkml:trace contextRef="#ctx0" brushRef="#br0">407 13 10602,'-22'-5'208,"-1"2"-1,0 0 1,0 2 0,0 1 0,-42 4-1,56-2-74,-1 0 0,1 0-1,0 1 1,0 0 0,0 1 0,1 0-1,-1 0 1,1 1 0,0 0-1,0 1 1,0 0 0,1 0-1,0 0 1,0 1 0,1 0-1,-10 13 1,5-3 157,1 0-1,1 1 1,0 0-1,1 1 1,1 0-1,1 0 1,0 0-1,2 1 1,0 0-1,1 0 1,1 0 0,1 0-1,1 0 1,2 23-1,-1-31-227,1 0-1,0-1 0,0 1 1,1 0-1,1-1 0,0 1 1,0-1-1,1 0 1,1-1-1,0 1 0,0-1 1,1 0-1,0 0 0,1-1 1,0 0-1,0-1 1,1 1-1,0-2 0,1 1 1,-1-1-1,1-1 0,1 0 1,-1 0-1,18 6 1,-3-4 191,1-2-1,-1-1 1,1-1 0,0-1 0,1-1 0,-1-1 0,0-2 0,0 0 0,0-2 0,0-1 0,0-1 0,0-1 0,-1-1 0,0-1 0,-1-2 0,1 0 0,-2-2-1,0 0 1,0-2 0,25-19 0,-38 24-156,-1 0-1,1-1 0,-1 0 1,-1 0-1,0-1 1,-1 0-1,0 0 0,0-1 1,-1 0-1,-1 0 1,0-1-1,-1 1 0,4-16 1,-6 18-65,-1 1-1,0-1 1,0 0 0,-1 0 0,0 0 0,0 0-1,-1 0 1,-1 0 0,0 1 0,0-1 0,-1 0-1,0 1 1,0 0 0,-1 0 0,-1 0 0,1 0-1,-1 0 1,-7-8 0,0 3-24,-1 1 0,0 0-1,0 0 1,-2 1 0,1 1 0,-1 1 0,-1 0-1,0 1 1,0 0 0,-1 2 0,0 0-1,-23-7 1,15 8-286,1 0 1,-1 2-1,-33-2 0,32 5-863,0 1 0,0 1 1,-28 6-1,-3 7-3749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2.319"/>
    </inkml:context>
    <inkml:brush xml:id="br0">
      <inkml:brushProperty name="width" value="0.025" units="cm"/>
      <inkml:brushProperty name="height" value="0.025" units="cm"/>
    </inkml:brush>
  </inkml:definitions>
  <inkml:trace contextRef="#ctx0" brushRef="#br0">14 267 11627,'-13'7'5629,"20"-9"-1259,25-15-1466,102-93-706,36-28-2047,-170 137-153,0 1 1,0 0-1,0-1 1,0 1-1,1-1 1,-1 1-1,0 0 1,0 0-1,1-1 0,-1 1 1,0 0-1,1-1 1,-1 1-1,0 0 1,0 0-1,1 0 1,-1-1-1,1 1 1,-1 0-1,0 0 1,1 0-1,-1 0 1,0 0-1,1 0 1,-1 0-1,1-1 1,-1 1-1,0 0 0,1 0 1,-1 1-1,1-1 1,-1 0-1,0 0 1,1 0-1,-1 0 1,1 0-1,-1 0 1,0 0-1,1 1 1,-1-1-1,1 0 1,-7 19 194,-20 26 292,6-15-319,12-21-154,1 1 0,0 0 0,1 0 0,0 0 0,0 1-1,1 0 1,1 0 0,0 1 0,0-1 0,1 1 0,-2 19 0,5-30-106,0-1 0,0 1 0,0 0-1,0-1 1,0 1 0,1-1 0,-1 1-1,0-1 1,0 1 0,1-1 0,-1 1-1,0-1 1,1 1 0,-1-1 0,0 1 0,1-1-1,-1 0 1,1 1 0,-1-1 0,1 0-1,-1 1 1,1-1 0,-1 0 0,1 0-1,-1 1 1,1-1 0,-1 0 0,1 0-1,0 0 1,-1 0 0,1 0 0,-1 0 0,2 0-1,23 0-7053,-22 0 5542,15-2-6903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3.356"/>
    </inkml:context>
    <inkml:brush xml:id="br0">
      <inkml:brushProperty name="width" value="0.025" units="cm"/>
      <inkml:brushProperty name="height" value="0.025" units="cm"/>
    </inkml:brush>
  </inkml:definitions>
  <inkml:trace contextRef="#ctx0" brushRef="#br0">196 18 7495,'0'0'13843,"-21"-8"-8215,-3-1-3799,21 9-1732,-1 0 0,1 0 1,-1 0-1,1 1 0,0-1 0,-1 1 0,1 0 0,0 0 0,0 0 0,-1 0 0,1 1 0,0-1 1,0 1-1,0 0 0,0 0 0,1 0 0,-1 0 0,1 0 0,-1 1 0,1-1 0,0 1 1,-1-1-1,1 1 0,1 0 0,-1 0 0,0 0 0,1 0 0,-2 5 0,-6 7-345,1-1 263,-1 0 0,2 1-1,0 0 1,1 0 0,0 0 0,1 1-1,1 0 1,0 0 0,2 1 0,0-1 0,0 0-1,2 32 1,1-47-6,-1 0 1,1 0-1,-1 0 0,1 0 1,0 0-1,-1 0 0,1 0 0,0 0 1,0-1-1,0 1 0,-1 0 0,1 0 1,0-1-1,0 1 0,0 0 1,0-1-1,0 1 0,1-1 0,-1 1 1,0-1-1,0 0 0,0 1 0,0-1 1,0 0-1,1 0 0,-1 0 1,0 0-1,0 0 0,0 0 0,0 0 1,1 0-1,-1 0 0,0-1 0,0 1 1,0-1-1,0 1 0,1-1 1,44-16 262,-34 9-233,0-1 1,0-1 0,-1 0 0,0-1-1,0 0 1,-2 0 0,18-26-1,-22 29-21,0 0 0,-1 0 0,0-1 0,0 1 0,-1-1 0,0 0 0,0 0 0,-1 0 0,0 0 0,-1-1 0,0 1 0,-1 0 0,1-1 0,-3-10 0,1 17-156,0 1 0,0-1-1,-1 0 1,1 1 0,-1-1 0,1 1 0,-1-1-1,0 1 1,0 0 0,-1 0 0,1 0 0,0 0-1,-1 0 1,1 1 0,-1-1 0,1 1 0,-1-1-1,0 1 1,1 0 0,-1 0 0,0 0 0,0 0-1,0 1 1,0-1 0,0 1 0,0 0 0,0 0-1,-4 0 1,4 0-82,1 0-1,-1 0 1,0 0-1,1 1 1,-1-1-1,1 1 1,-1 0-1,1-1 1,-1 1-1,1 0 1,0 0 0,-1 1-1,1-1 1,-3 3-1,4-3 119,0 0-1,0 0 1,0 0-1,0 1 1,0-1 0,0 0-1,1 1 1,-1-1-1,0 1 1,1-1 0,-1 1-1,1-1 1,0 1-1,-1-1 1,1 1 0,0-1-1,0 1 1,0-1-1,0 1 1,0-1 0,1 1-1,-1-1 1,0 1-1,1-1 1,0 4 0,6 4-4505,3-4-2173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3.860"/>
    </inkml:context>
    <inkml:brush xml:id="br0">
      <inkml:brushProperty name="width" value="0.025" units="cm"/>
      <inkml:brushProperty name="height" value="0.025" units="cm"/>
    </inkml:brush>
  </inkml:definitions>
  <inkml:trace contextRef="#ctx0" brushRef="#br0">124 58 6566,'0'0'7100,"9"-4"-5205,-7 3-1650,37-16 1643,-36 16-1415,0 0 0,-1-1 1,1 1-1,0-1 0,0 0 1,-1 0-1,1 0 0,-1 0 0,0 0 1,0 0-1,1-1 0,1-3 1,-6-1 4310,-8 8-3883,-12 9-1179,6 0 456,1 2 0,0 0 0,1 1 0,0 0 0,1 1 0,-19 27 0,25-32-143,0 1-1,1 1 1,0-1-1,1 1 1,1 0-1,-1 0 1,2 0-1,-1 1 1,2-1 0,-1 1-1,0 22 1,3-32-30,0 0 1,0 0-1,0-1 1,0 1-1,0 0 1,1 0 0,-1 0-1,1 0 1,-1 0-1,1-1 1,0 1-1,0 0 1,0-1-1,0 1 1,0 0 0,0-1-1,0 1 1,0-1-1,1 0 1,-1 1-1,0-1 1,4 2 0,-2-2 9,-1 1 0,2-1 0,-1 0 1,0 0-1,0 0 0,0-1 0,0 1 0,1-1 1,-1 0-1,0 1 0,0-1 0,5-1 1,-1 0 6,-1 0 1,1 0-1,-1-1 1,0 0-1,1 0 0,-1 0 1,0-1-1,0 0 1,-1 0-1,1 0 1,0-1-1,-1 0 1,5-5-1,-7 6-2,-1 1 0,0-1 0,1 0 1,-2-1-1,1 1 0,0 0 0,0 0 0,-1-1 0,0 1 0,0-1 0,0 1 0,0-1 0,0 0 0,0-5 1,-2 8-16,1-1 0,0 1 0,-1-1 0,1 1 0,-1 0 0,1-1 0,-1 1 1,1 0-1,-1-1 0,0 1 0,0 0 0,0 0 0,0 0 0,0-1 0,0 1 1,0 0-1,0 0 0,0 1 0,0-1 0,0 0 0,-1 0 0,1 1 1,0-1-1,-1 0 0,1 1 0,-1-1 0,1 1 0,0 0 0,-1-1 0,1 1 1,-1 0-1,1 0 0,-1 0 0,1 0 0,-1 0 0,-2 1 0,-2-1 18,0 1 0,0 0 0,0 0-1,0 1 1,0 0 0,0 0 0,0 0 0,-9 6-1,13-7-139,-1 0-1,1 1 0,0-1 0,0 1 0,0 0 1,1 0-1,-1-1 0,0 1 0,1 0 0,-1 0 1,-1 3-1,3-3-200,-1-1 0,1 0 0,-1 1 0,1-1 0,0 1 0,0-1 0,-1 1 0,1-1 1,0 1-1,0-1 0,0 1 0,1-1 0,-1 1 0,0-1 0,1 1 0,-1-1 0,0 1 0,1-1 0,0 0 0,0 3 1,8 2-5444,8-4-3511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4.189"/>
    </inkml:context>
    <inkml:brush xml:id="br0">
      <inkml:brushProperty name="width" value="0.025" units="cm"/>
      <inkml:brushProperty name="height" value="0.025" units="cm"/>
    </inkml:brush>
  </inkml:definitions>
  <inkml:trace contextRef="#ctx0" brushRef="#br0">101 0 11018,'0'0'11884,"-27"51"-9034,15-29-864,-1 6-673,-1 0-480,1-1-609,6 1-191,-2-3-130,4-3-1152,5-6-1121,0-8-2403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1.195"/>
    </inkml:context>
    <inkml:brush xml:id="br0">
      <inkml:brushProperty name="width" value="0.025" units="cm"/>
      <inkml:brushProperty name="height" value="0.025" units="cm"/>
    </inkml:brush>
  </inkml:definitions>
  <inkml:trace contextRef="#ctx0" brushRef="#br0">162 138 15086,'0'0'7714,"-11"-7"-6940,6 3-711,3 3-45,0-1-1,0 0 0,0 0 0,0 1 0,0-1 1,0 1-1,-1 0 0,1 0 0,-1 0 1,1 0-1,-1 0 0,1 0 0,-1 0 1,1 1-1,-1 0 0,0-1 0,1 1 1,-1 0-1,0 0 0,1 0 0,-1 1 1,1-1-1,-1 1 0,0-1 0,1 1 1,-1 0-1,1 0 0,-1 0 0,1 0 1,0 1-1,0-1 0,-1 1 0,1-1 1,0 1-1,0 0 0,0-1 0,0 1 1,1 0-1,-4 4 0,-2 4 154,0 0-1,0 0 1,-10 22-1,15-28-140,0 0-1,1 0 0,-1-1 0,1 1 1,0 0-1,0 0 0,1 0 1,-1 0-1,1 1 0,0-1 0,0 0 1,0 0-1,0 0 0,1 0 0,0 0 1,1 6-1,0-8 4,-1 0 1,1-1 0,-1 1 0,1 0-1,0-1 1,0 1 0,-1-1-1,1 1 1,0-1 0,0 0-1,1 0 1,-1 0 0,0 0-1,0 0 1,0 0 0,1-1-1,-1 1 1,0-1 0,1 0-1,-1 1 1,0-1 0,1 0 0,-1 0-1,0-1 1,1 1 0,-1 0-1,0-1 1,3 0 0,3-1 64,-1 1 0,1-1 0,-1-1 0,0 1 0,0-1 0,0 0 0,11-7 0,-5-1-62,1-1-1,-2 0 1,1-1-1,-2 0 0,0-1 1,0 0-1,-2-1 0,0 0 1,0-1-1,-1 0 0,-1 0 1,-1 0-1,0-1 1,-1 0-1,4-31 0,-9 48-35,0 0-1,0 0 1,0 0 0,0 0-1,0 0 1,0 0-1,0 1 1,0-1 0,0 0-1,0 0 1,-1 0-1,1 0 1,0 0-1,0 0 1,0 0 0,0 0-1,0 0 1,0 0-1,0 0 1,0 0 0,0 0-1,-1 0 1,1 0-1,0 0 1,0 0-1,0 0 1,0 0 0,0 0-1,0 0 1,0 0-1,0 0 1,-1 0-1,1 0 1,0 0 0,0 0-1,0 0 1,0 0-1,0 0 1,0 0 0,0 0-1,0 0 1,0 0-1,-1 0 1,1 0-1,0-1 1,0 1 0,0 0-1,0 0 1,0 0-1,0 0 1,0 0-1,0 0 1,0 0 0,0 0-1,0 0 1,0-1-1,0 1 1,0 0 0,0 0-1,0 0 1,0 0-1,0 0 1,0 0-1,0-1 1,-11 14-63,-9 16-60,7-5 133,1 0 1,-12 33-1,21-48 4,0 0 0,1 1 0,0-1 1,1 0-1,-1 1 0,2-1 0,-1 1 0,2 0 0,-1-1 0,3 12 1,-2-19-7,-1 1 0,1-1 1,0 0-1,0 1 1,0-1-1,1 0 1,-1 0-1,0 1 0,1-1 1,0 0-1,-1 0 1,1-1-1,0 1 0,0 0 1,0-1-1,0 1 1,0-1-1,0 1 1,1-1-1,-1 0 0,0 0 1,1 0-1,-1 0 1,1-1-1,-1 1 0,1-1 1,-1 1-1,1-1 1,-1 0-1,1 0 1,-1 0-1,1 0 0,-1 0 1,1-1-1,4-1 1,-1 1 11,1 0-1,-1-1 1,0 0 0,1 0 0,-1 0 0,0-1 0,0 0 0,-1 0 0,1-1 0,-1 1 0,0-1 0,1 0 0,3-6 0,-2 2-25,-1 0 1,0 0-1,0 0 1,-1-1-1,0 0 1,-1-1-1,0 1 1,0 0-1,-1-1 1,-1 0 0,3-12-1,-23 55-262,14-25 296,1 0 0,0 0 0,0 0-1,1 0 1,0 1 0,1-1 0,0 1 0,-1 14-1,3-21-9,-1 0 0,0 1-1,1-1 1,0 0 0,-1 0-1,1 1 1,0-1 0,0 0-1,0 0 1,0 0 0,1 0-1,-1 0 1,1-1 0,-1 1-1,1 0 1,-1-1 0,1 1 0,0-1-1,0 1 1,0-1 0,0 0-1,0 0 1,0 0 0,0 0-1,0 0 1,0 0 0,0 0-1,1-1 1,-1 1 0,0-1-1,1 0 1,-1 0 0,0 0-1,1 0 1,-1 0 0,3 0-1,1-1 3,0 1 0,0-1-1,0 0 1,0 0 0,0-1-1,0 0 1,-1 0-1,1 0 1,0-1 0,-1 1-1,0-1 1,1-1-1,-1 1 1,-1-1 0,1 0-1,0 0 1,7-9-1,-7 7 0,0 0-1,-1-1 1,1 1-1,-2-1 0,1 0 1,-1 0-1,0 0 1,0 0-1,-1 0 0,0-1 1,0 1-1,0-1 1,-1 0-1,0-8 0,-1 16-19,0 0 0,0-1-1,0 1 1,0-1-1,0 1 1,0 0 0,0-1-1,0 1 1,0-1-1,0 1 1,0 0-1,0-1 1,0 1 0,-1-1-1,1 1 1,0 0-1,0-1 1,0 1 0,-1-1-1,1 1 1,0 0-1,0-1 1,-1 1 0,1 0-1,0 0 1,0-1-1,-1 1 1,1 0 0,-1 0-1,1-1 1,0 1-1,-1 0 1,1 0-1,0 0 1,-1 0 0,1-1-1,-1 1 1,0 0-1,-18 8-31,-13 21 16,29-24 75,0-1 0,0 1 0,0 0 0,1 0 0,0 0 0,0 0 0,0 0 0,1 0 0,0 1 0,0-1 0,0 0 1,0 1-1,1-1 0,0 1 0,0-1 0,1 1 0,1 9 0,-1-11-114,1-1 0,-1 1 0,1-1 0,0 0 0,0 0 0,0 0 0,0 0 0,1 0 0,-1 0 0,1-1 0,-1 1 0,1-1 0,0 0 0,0 0 0,0 0 0,1 0 0,-1 0 0,0-1 0,1 1 0,-1-1 0,1 0 0,-1 0 0,1 0 1,-1 0-1,1-1 0,7 1 0,35-2-8118,-23-2-1351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4.070"/>
    </inkml:context>
    <inkml:brush xml:id="br0">
      <inkml:brushProperty name="width" value="0.025" units="cm"/>
      <inkml:brushProperty name="height" value="0.025" units="cm"/>
    </inkml:brush>
  </inkml:definitions>
  <inkml:trace contextRef="#ctx0" brushRef="#br0">79 64 10250,'-3'-11'2445,"-9"-32"357,12 42-2763,0 1-1,0-1 0,0 1 0,0-1 0,0 1 1,0 0-1,0-1 0,0 1 0,-1 0 1,1-1-1,0 1 0,0-1 0,0 1 1,-1 0-1,1-1 0,0 1 0,-1 0 0,1 0 1,0-1-1,0 1 0,-1 0 0,1 0 1,-1-1-1,1 1 0,0 0 0,-1 0 0,1 0 1,0 0-1,-1-1 0,1 1 0,-1 0 1,1 0-1,0 0 0,-1 0 0,1 0 1,-1 0-1,1 0 0,-1 0 0,1 0 0,0 0 1,-1 0-1,1 1 0,-1-1 0,1 0 1,0 0-1,-1 0 0,1 0 0,0 1 0,-1-1 1,1 0-1,0 0 0,-1 1 0,1-1 1,0 0-1,-1 1 0,1-1 0,0 0 1,0 1-1,-1-1 0,-10 24 642,3 2-492,1 2 0,1-1-1,-4 54 1,6 89-105,4-155-74,0-3-19,0 13 82,1 0 0,4 25 0,-5-46-62,1 0 0,-1 0 0,1 0 1,0 1-1,1-1 0,-1 0 1,1 0-1,-1 0 0,1-1 0,0 1 1,1 0-1,-1-1 0,1 1 1,-1-1-1,1 0 0,0 0 0,0 0 1,0 0-1,5 3 0,-6-6 5,0 1 0,0-1-1,0 1 1,0-1 0,0 0 0,0 1-1,0-1 1,0 0 0,0 0 0,0-1-1,0 1 1,0 0 0,0-1-1,0 1 1,-1-1 0,1 1 0,0-1-1,0 0 1,0 0 0,0 0-1,-1 0 1,1 0 0,-1 0 0,1-1-1,0 1 1,-1 0 0,0-1-1,1 1 1,-1-1 0,0 0 0,0 1-1,0-1 1,0 0 0,1-3-1,5-8 389,-1 0-1,0-1 0,6-20 0,-11 30-273,9-26 374,-3-1 0,0 1 0,-2-1 0,-1-1 0,-2 1 0,-1 0 0,-1-1 0,-7-51 0,5 76-472,0 0 0,0-1 0,0 1 0,-1 0 0,0 0 0,0 0 0,-8-10 0,9 14-111,0 1 0,0-1 0,0 0 0,0 1 0,-1-1 0,1 1 0,-1 0 1,0 0-1,0 0 0,0 0 0,0 1 0,0-1 0,0 1 0,0-1 0,-1 1 0,1 0 0,0 1 0,-5-2 1,7 2-59,-1 0 1,1 0 0,-1 1 0,1-1 0,0 0 0,-1 1 0,1-1 0,0 1 0,-1-1 0,1 1 0,0-1 0,0 1 0,0 0 0,-1 0 0,1 0-1,0 0 1,0 0 0,0 0 0,0 0 0,0 0 0,1 0 0,-1 0 0,0 0 0,0 0 0,1 1 0,-1-1 0,1 0 0,-1 1 0,1-1 0,-1 0-1,1 2 1,-7 47-6371,7-50 6459,-1 28-5466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5.271"/>
    </inkml:context>
    <inkml:brush xml:id="br0">
      <inkml:brushProperty name="width" value="0.025" units="cm"/>
      <inkml:brushProperty name="height" value="0.025" units="cm"/>
    </inkml:brush>
  </inkml:definitions>
  <inkml:trace contextRef="#ctx0" brushRef="#br0">0 223 12780,'0'0'10335,"11"-8"-8664,170-149-33,-121 102-607,-58 53-550,-4 20-182,-29 64-90,25-70-181,1 0 1,0 0 0,0 1 0,1 0-1,1 0 1,0 0 0,1 0 0,0 0-1,0 26 1,3-39-70,-1 1 0,0 0 0,0-1 0,0 1 0,0 0 0,1-1 0,-1 1 0,0 0 0,1-1 0,-1 1 0,1-1 0,-1 1 0,0-1 0,1 1 0,-1-1 0,1 1 0,-1-1 0,1 1 0,0-1 0,-1 0 0,1 1 0,-1-1 0,1 0 0,0 1 0,-1-1 0,1 0 0,0 0 0,-1 0 0,1 0 0,0 1 0,-1-1 0,1 0 0,0 0 0,0 0 0,-1-1 0,1 1 0,0 0 0,-1 0 0,1 0 0,0 0 0,-1-1 0,2 1 0,26-14-4837,-13-3 415,-2-2-1921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5.647"/>
    </inkml:context>
    <inkml:brush xml:id="br0">
      <inkml:brushProperty name="width" value="0.025" units="cm"/>
      <inkml:brushProperty name="height" value="0.025" units="cm"/>
    </inkml:brush>
  </inkml:definitions>
  <inkml:trace contextRef="#ctx0" brushRef="#br0">0 30 11050,'0'0'3476,"10"-5"159,4 0-2721,-1 0 1,1 1-1,0 1 0,0 0 0,1 1 0,14 0 0,-26 1-701,1 1 0,0 0 0,0 1 0,-1-1-1,1 1 1,0 0 0,0 0 0,-1 0-1,1 0 1,-1 0 0,1 1 0,-1 0 0,0-1-1,4 4 1,-5-3-162,-1 0 1,1 0-1,0 0 0,-1 0 0,1 0 0,-1 1 0,0-1 0,0 1 1,0-1-1,0 1 0,0 0 0,-1-1 0,1 1 0,-1 0 1,1-1-1,-1 1 0,0 0 0,0-1 0,0 1 0,-1 0 0,1 0 1,-2 4-1,0-1 54,0 1 1,0-1-1,-1 0 0,0 0 1,0-1-1,0 1 1,-1-1-1,0 1 1,0-1-1,0 0 0,-8 6 1,-61 50 544,61-51-558,-1-1-71,10-7-20,-1 0 1,1 0-1,-1 0 0,1 1 1,0-1-1,0 1 1,0 0-1,0 0 1,0 0-1,1 1 0,-1-1 1,1 0-1,0 1 1,0 0-1,0-1 1,1 1-1,-1 0 1,-1 7-1,4-9 1,-1-1 1,1 1-1,0-1 0,0 1 1,-1-1-1,1 0 0,0 1 1,0-1-1,0 0 0,1 0 1,-1 0-1,0 0 0,0 0 1,1 0-1,-1 0 0,0 0 1,1 0-1,-1-1 0,1 1 1,-1-1-1,1 1 0,-1-1 1,1 1-1,-1-1 0,4 0 1,45 8 10,-48-7-23,76 1-2851,-26-3-6151,-23-1-2476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7.270"/>
    </inkml:context>
    <inkml:brush xml:id="br0">
      <inkml:brushProperty name="width" value="0.025" units="cm"/>
      <inkml:brushProperty name="height" value="0.025" units="cm"/>
    </inkml:brush>
  </inkml:definitions>
  <inkml:trace contextRef="#ctx0" brushRef="#br0">84 1 5894,'0'0'1996,"-10"2"438,-2-2-1459,-22 4 513,9 8 2306,25-12-3726,-1 0 0,1 0 0,0 0 1,0 0-1,0 0 0,0 0 0,0 0 0,-1 0 0,1 0 1,0 0-1,0 1 0,0-1 0,0 0 0,0 0 0,0 0 0,0 0 1,0 0-1,-1 0 0,1 1 0,0-1 0,0 0 0,0 0 1,0 0-1,0 0 0,0 1 0,0-1 0,0 0 0,0 0 0,0 0 1,0 0-1,0 1 0,0-1 0,0 0 0,0 0 0,0 0 1,0 0-1,0 0 0,0 1 0,0-1 0,1 0 0,-1 0 0,0 0 1,0 0-1,0 0 0,0 1 0,0-1 0,0 0 0,0 0 0,1 0 1,-1 0-1,12 6 997,17 1-225,84 6 358,162 0 1,-158-11-857,248 4-59,482-54 0,-816 44-299,157-11 2183,-226 41-1478,32-23-900,-10 5-1911,5-6-4882,6-2-1580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8.478"/>
    </inkml:context>
    <inkml:brush xml:id="br0">
      <inkml:brushProperty name="width" value="0.025" units="cm"/>
      <inkml:brushProperty name="height" value="0.025" units="cm"/>
    </inkml:brush>
  </inkml:definitions>
  <inkml:trace contextRef="#ctx0" brushRef="#br0">1 217 8360,'0'0'12844,"12"-2"-10927,3-1-1589,0-1 0,0-1 0,0 0 0,0-1 0,-1 0 0,0-2 0,0 1 0,18-15 0,2-2-140,7-4 297,66-58 0,-107 86-467,1-1-1,-1 0 1,1 0 0,-1 1 0,1-1-1,-1 1 1,1-1 0,0 0-1,-1 1 1,1-1 0,0 1-1,-1-1 1,1 1 0,0 0 0,0-1-1,-1 1 1,1 0 0,0-1-1,0 1 1,0 0 0,0 0 0,-1 0-1,1 0 1,1 0 0,-5 18 2,-20 33-36,22-51 34,-35 64 32,24-46-11,0 0-1,2 1 1,1 0-1,0 1 1,1 0-1,-6 25 1,14-44-44,0-1 1,-1 1-1,1-1 0,0 1 1,0 0-1,0-1 0,0 1 1,0-1-1,0 1 0,0 0 1,0-1-1,0 1 1,0-1-1,0 1 0,0-1 1,0 1-1,0 0 0,1-1 1,-1 1-1,0-1 0,0 1 1,1-1-1,-1 1 1,0-1-1,1 1 0,-1-1 1,0 1-1,1-1 0,-1 1 1,1-1-1,-1 0 0,1 1 1,-1-1-1,1 0 0,0 1 1,24-6-1347,22-26-5491,-25 6-1379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59.847"/>
    </inkml:context>
    <inkml:brush xml:id="br0">
      <inkml:brushProperty name="width" value="0.025" units="cm"/>
      <inkml:brushProperty name="height" value="0.025" units="cm"/>
    </inkml:brush>
  </inkml:definitions>
  <inkml:trace contextRef="#ctx0" brushRef="#br0">142 75 3619,'8'-10'6018,"6"-11"4796,-17 15-7445,-14 6-2638,10 3-646,-1-1-1,0 1 1,1 1-1,0 0 0,0 0 1,0 0-1,0 1 1,1 0-1,0 0 0,0 0 1,0 1-1,1 0 1,-1 0-1,-5 9 1,7-8-16,-1-1 0,1 1 1,0-1-1,0 1 0,1 1 1,0-1-1,0 0 0,1 1 0,-1-1 1,2 1-1,-1 0 0,1-1 1,0 1-1,1 15 0,1-22-49,-1 0 0,1 1-1,0-1 1,-1 0-1,1 1 1,0-1-1,0 0 1,0 0-1,0 0 1,0 0 0,0 0-1,0 0 1,0 0-1,0 0 1,1 0-1,-1 0 1,0-1 0,1 1-1,-1-1 1,0 1-1,1-1 1,-1 1-1,1-1 1,-1 0 0,0 1-1,1-1 1,-1 0-1,1 0 1,-1 0-1,3-1 1,3 1 120,1 0 0,-1-1 0,0 0 0,0 0 0,8-3 0,-3-1-58,-1 0 0,1-1 0,-1 0 0,0 0 0,0-1 0,-1-1 1,17-15-1,-22 18-50,0 0 0,0 0 1,0 0-1,-1-1 0,0 1 1,0-1-1,-1 0 1,1 0-1,-1-1 0,-1 1 1,1-1-1,-1 1 0,0-1 1,-1 0-1,2-12 1,-3 15-3,0 0 1,0 0 0,-1 0 0,1 0 0,-1 1 0,0-1 0,0 0-1,0 1 1,-1-1 0,1 0 0,-1 1 0,0 0 0,0-1 0,0 1-1,-3-4 1,3 6-99,0-1-1,0 0 0,0 1 1,-1-1-1,1 1 1,0 0-1,-1-1 0,1 1 1,0 0-1,-1 0 0,1 1 1,-1-1-1,0 1 1,1-1-1,-1 1 0,1 0 1,-1 0-1,0 0 1,1 0-1,-1 0 0,1 0 1,-1 1-1,-5 1 0,8-2-124,-1 1 0,1-1 0,-1 0-1,1 1 1,0-1 0,-1 1-1,1-1 1,-1 1 0,1-1 0,0 1-1,-1-1 1,1 1 0,0-1-1,-1 1 1,1-1 0,0 1 0,0 0-1,0-1 1,0 1 0,-1-1-1,1 1 1,0 0 0,0-1-1,0 1 1,0-1 0,0 1 0,1 0-1,5 10-7083,6-7 1314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0.211"/>
    </inkml:context>
    <inkml:brush xml:id="br0">
      <inkml:brushProperty name="width" value="0.025" units="cm"/>
      <inkml:brushProperty name="height" value="0.025" units="cm"/>
    </inkml:brush>
  </inkml:definitions>
  <inkml:trace contextRef="#ctx0" brushRef="#br0">142 8 7944,'0'0'18972,"5"-2"-18326,15-3 186,-26 19-52,-42 41 340,23-28-921,8-8-119,-29 37 0,43-52-72,0 0 0,0 0 0,1 0 0,0 1 0,0-1 0,0 1 0,0-1 0,1 1 0,-1 0 0,1-1 0,0 7 0,1-10-2,0 0-1,1-1 1,-1 1-1,1 0 1,-1 0-1,1-1 1,0 1-1,-1 0 1,1-1-1,0 1 1,-1 0-1,1-1 1,0 1-1,0-1 1,-1 0 0,1 1-1,0-1 1,0 1-1,0-1 1,0 0-1,-1 0 1,1 0-1,0 1 1,0-1-1,0 0 1,0 0-1,0 0 1,0 0-1,0 0 1,0-1-1,1 1 1,32-3 116,-20 0-654,0-1 1,-1-1-1,1 0 1,-1 0-1,0-1 1,-1-1-1,19-12 1,4-11-4922,-8-4-3585,-19 16 3267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0.556"/>
    </inkml:context>
    <inkml:brush xml:id="br0">
      <inkml:brushProperty name="width" value="0.025" units="cm"/>
      <inkml:brushProperty name="height" value="0.025" units="cm"/>
    </inkml:brush>
  </inkml:definitions>
  <inkml:trace contextRef="#ctx0" brushRef="#br0">135 0 5509,'0'0'13779,"-5"10"-11991,-30 52 866,18-34-1992,1 0 1,1 1 0,1 0 0,-18 62 0,32-65-3072,0-25 2231,0-1 0,1 1 0,-1-1 0,0 0 0,1 1 0,-1-1 0,0 1 0,1-1-1,-1 1 1,1-1 0,-1 0 0,0 1 0,1-1 0,-1 0 0,1 0 0,-1 1 0,1-1 0,-1 0 0,1 0 0,-1 0 0,1 0 0,0 1 0,-1-1 0,1 0 0,-1 0 0,1 0 0,-1 0 0,1 0 0,-1 0 0,1-1 0,0 1 0,-1 0 0,1 0 0,-1 0 0,1 0 0,-1-1 0,1 1 0,-1 0 0,1 0 0,-1-1 0,1 0 0,17-11-7211</inkml:trace>
  <inkml:trace contextRef="#ctx0" brushRef="#br0" timeOffset="1">201 107 12107,'0'0'6471,"-7"51"-4421,-7-25 160,3 6-417,-7 3-479,2 3-546,2 1-319,-1-4-289,5-5-128,1-5 0,5-8-32,4-7-416,0-7-1250,9-6-5605,0-12-2690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1.704"/>
    </inkml:context>
    <inkml:brush xml:id="br0">
      <inkml:brushProperty name="width" value="0.025" units="cm"/>
      <inkml:brushProperty name="height" value="0.025" units="cm"/>
    </inkml:brush>
  </inkml:definitions>
  <inkml:trace contextRef="#ctx0" brushRef="#br0">75 26 5958,'0'0'17061,"-8"6"-16847,1 0-182,0 0 0,0 0 0,0 1 0,1 0 1,-9 13-1,13-17 36,0 0 1,0 0 0,0 0-1,1 1 1,-1-1 0,1 0-1,0 1 1,0-1-1,0 0 1,0 1 0,0 0-1,1-1 1,-1 1 0,1-1-1,0 1 1,0-1-1,1 1 1,-1 0 0,1-1-1,0 1 1,2 5 0,-3-8-1,1 0 0,0 0 0,0 0 0,0 0 0,1 0 0,-1 0 0,0 0 0,0 0 0,0-1-1,1 1 1,-1 0 0,0-1 0,1 1 0,-1-1 0,0 0 0,1 1 0,-1-1 0,1 0 0,-1 0 0,1 0 0,-1 0 0,0 0 0,1 0 0,-1 0 0,1-1 0,-1 1 0,0 0 0,1-1 0,1 0 0,1 0 90,1-1 0,-1 1 1,1-1-1,-1 0 0,0 0 0,0 0 0,7-6 0,-6 3-82,-1 1 0,0-1 0,0 0 0,-1 0 0,1 0 0,-1-1 0,0 0 0,-1 1 0,1-1 0,-1 0 0,0 0 0,0 0 0,-1 0 0,0 0 0,0-1 0,-1 1 0,1 0 0,-1-1 0,-1 1 0,-1-13 0,0 17-63,1 1-1,-1-1 1,0 0 0,0 0-1,0 1 1,-1-1-1,1 1 1,0 0-1,0-1 1,-1 1 0,1 0-1,-1 0 1,1 1-1,-1-1 1,1 0 0,-1 1-1,0 0 1,1 0-1,-1-1 1,0 1-1,1 1 1,-6 0 0,6-1-162,0 0 1,-1 0 0,1 1-1,0-1 1,-1 1 0,1 0 0,0-1-1,0 1 1,-1 0 0,1 1-1,-3 1 1,4-2-60,0-1 1,1 1-1,-1 0 0,1-1 1,-1 1-1,1 0 0,-1-1 1,1 1-1,-1 0 0,1 0 1,0 0-1,-1 0 1,1-1-1,0 1 0,0 0 1,0 0-1,0 0 0,-1 0 1,1 0-1,0 0 0,1 0 1,-1-1-1,0 1 0,0 0 1,0 0-1,0 0 0,1 0 1,-1 0-1,0-1 0,1 2 1,0-1-252,0 0 1,0 0-1,0 0 1,0-1 0,-1 1-1,1 0 1,0 0-1,1-1 1,-1 1-1,0-1 1,0 1 0,0-1-1,0 0 1,0 1-1,0-1 1,1 0-1,-1 0 1,0 1 0,0-1-1,2 0 1,-2 0 150,21 1-8815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2.224"/>
    </inkml:context>
    <inkml:brush xml:id="br0">
      <inkml:brushProperty name="width" value="0.025" units="cm"/>
      <inkml:brushProperty name="height" value="0.025" units="cm"/>
    </inkml:brush>
  </inkml:definitions>
  <inkml:trace contextRef="#ctx0" brushRef="#br0">188 56 12588,'0'0'11285,"-11"-3"-9758,7 1-1433,-1 0 1,0 1-1,0 0 1,0 0-1,0 1 0,0-1 1,0 1-1,0 0 1,0 0-1,0 1 0,0 0 1,0 0-1,0 0 1,0 0-1,0 1 0,0 0 1,1 0-1,-1 0 0,0 0 1,1 1-1,-6 4 1,7-6-64,-40 32 226,42-32-253,-1 0 0,1 0-1,0 0 1,-1 0-1,1 0 1,0 0 0,0 1-1,0-1 1,0 0-1,0 1 1,0-1 0,0 1-1,1-1 1,-1 1-1,0-1 1,1 1 0,0 0-1,-1-1 1,1 1-1,0 0 1,0-1 0,-1 1-1,1 0 1,1-1 0,-1 1-1,0 0 1,1 1-1,0-1-1,1-1 1,-1 1-1,1-1 0,-1 0 0,1 0 0,0 0 0,0 0 0,0 0 0,0 0 1,-1 0-1,1 0 0,0-1 0,0 1 0,1-1 0,-1 1 0,2-1 0,43 5 24,-32-4-50,15 2-139,59 8-532,-81-10 660,0 1 0,1 0 0,-1 1 0,0 0 0,-1 0 0,1 1 1,13 8-1,-19-11 37,-1-1 1,0 1 0,0 0 0,0 0 0,-1 0-1,1 0 1,0 0 0,0 0 0,0 0-1,-1 0 1,1 0 0,-1 0 0,1 1-1,-1-1 1,1 0 0,-1 0 0,1 1 0,-1-1-1,0 0 1,0 0 0,0 1 0,0-1-1,0 0 1,0 1 0,0-1 0,0 0-1,0 0 1,-1 1 0,1-1 0,-1 0 0,1 0-1,-1 1 1,1-1 0,-1 0 0,1 0-1,-1 0 1,0 0 0,0 0 0,0 0 0,1 0-1,-1 0 1,0 0 0,0 0 0,-2 0-1,-5 7 170,-1-1-1,-1 0 0,-18 11 1,22-15-85,-6 5 152,0 0 1,-1-1 0,1-1 0,-1 0-1,0-1 1,-1-1 0,1 0 0,-1 0 0,0-2-1,0 1 1,-20-1 0,33-2-227,0 0 1,-1-1-1,1 1 1,0-1-1,0 1 1,0-1-1,0 1 1,0-1-1,0 0 0,0 1 1,0-1-1,0 0 1,0 0-1,0 0 1,0 0-1,1 0 1,-1 0-1,0 0 1,1 0-1,-1 0 1,1 0-1,-1 0 0,1-1 1,-1 1-1,1 0 1,0 0-1,0 0 1,-1-1-1,1 1 1,0 0-1,0 0 1,0-1-1,0 1 0,1 0 1,-1 0-1,1-3 1,-1-1-21,1 1 1,0-1-1,0 0 1,0 1-1,1-1 1,0 1-1,-1-1 0,2 1 1,2-5-1,6-2-12,0-1-1,1 2 1,0-1-1,1 2 1,0 0-1,0 0 1,1 1-1,16-6 1,-15 7 29,-1-1 0,1 0 0,-2 0-1,1-2 1,-1 0 0,-1 0 0,18-19 0,-28 27-4,-1 1-1,1-1 0,-1 1 1,0-1-1,1 0 0,-1 1 1,0-1-1,0 0 1,-1 0-1,1 0 0,0 0 1,0 1-1,-1-1 0,1 0 1,-1 0-1,0-1 1,0 1-1,1 0 0,-1 0 1,-1 0-1,1 0 0,0 0 1,0 0-1,-1 0 1,1 0-1,-2-2 0,0 1 4,0 1 0,0 0 0,0-1 0,-1 1-1,1 0 1,-1 0 0,1 1 0,-1-1 0,0 0 0,0 1-1,1 0 1,-1-1 0,0 1 0,-6-1 0,-11-2-15,0 0 1,0 2 0,-37-1-1,53 3-77,-25 2 131,28-2-116,1 1 1,-1-1-1,0 0 1,1 0 0,-1 0-1,1 0 1,-1 0-1,1 1 1,-1-1 0,1 0-1,-1 0 1,1 1-1,-1-1 1,1 0 0,-1 1-1,1-1 1,0 0-1,-1 1 1,1-1 0,-1 1-1,1-1 1,0 1-1,-1-1 1,1 1 0,0-1-1,0 1 1,0-1-1,-1 1 1,1-1 0,0 1-1,0-1 1,0 1-1,0 0 1,0-1 0,0 1-1,0-1 1,0 1-1,0-1 1,0 1 0,0-1-1,1 2 1,-1-1-177,1-1 0,-1 1 0,0-1 0,1 1 1,-1-1-1,1 1 0,0-1 0,-1 1 0,1-1 0,-1 1 1,1-1-1,0 0 0,-1 1 0,1-1 0,0 0 0,0 0 1,-1 1-1,1-1 0,0 0 0,-1 0 0,1 0 0,0 0 1,0 0-1,-1 0 0,1 0 0,0 0 0,0 0 0,2 0-792,19 0-6171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2.788"/>
    </inkml:context>
    <inkml:brush xml:id="br0">
      <inkml:brushProperty name="width" value="0.025" units="cm"/>
      <inkml:brushProperty name="height" value="0.025" units="cm"/>
    </inkml:brush>
  </inkml:definitions>
  <inkml:trace contextRef="#ctx0" brushRef="#br0">0 23 13453,'0'0'14056,"8"4"-13490,-3-1-523,0-1 0,0 0 0,0 0 0,0 0 0,1-1 0,6 2 0,-10-3-35,0 0 0,-1 1 0,1-1 0,0 0 0,0 0 0,-1-1 0,1 1 0,0 0 0,-1 0 0,1-1 0,0 1 0,-1-1 0,1 0 0,0 1 0,-1-1 0,1 0 0,-1 0 0,0 0 0,1 0 0,-1 0 0,0 0 0,1 0 0,-1-1 0,0 1 0,0 0 0,0-1 0,0 1 0,0-1 0,0 1 0,-1-1 0,1 1 0,0-4 0,0 5-5,-1 0 0,0-1 0,0 1-1,0-1 1,0 1 0,0 0 0,0-1 0,0 1-1,0 0 1,0-1 0,0 1 0,0-1-1,-1 1 1,1 0 0,0-1 0,0 1-1,0 0 1,0-1 0,-1 1 0,1 0-1,0 0 1,0-1 0,0 1 0,-1 0 0,1-1-1,0 1 1,-1 0 0,1 0 0,0 0-1,0-1 1,-1 1 0,1 0 0,0 0-1,-1 0 1,1 0 0,0 0 0,-1-1-1,0 1 1,-23-2 64,19 2-16,0 1 0,0-1 0,0 1 0,1 0 0,-1 0 0,0 0-1,-8 5 1,12-6-33,0 0 0,0 1 0,1-1 0,-1 0 0,0 1 0,1-1-1,-1 1 1,1-1 0,-1 1 0,0-1 0,1 1 0,-1-1 0,1 1 0,-1-1-1,1 1 1,0 0 0,-1-1 0,1 1 0,0 0 0,-1-1 0,1 1 0,0 0-1,0 0 1,0-1 0,-1 3 0,18-1-1106,32-13-8538,-19-4-987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4.430"/>
    </inkml:context>
    <inkml:brush xml:id="br0">
      <inkml:brushProperty name="width" value="0.025" units="cm"/>
      <inkml:brushProperty name="height" value="0.025" units="cm"/>
    </inkml:brush>
  </inkml:definitions>
  <inkml:trace contextRef="#ctx0" brushRef="#br0">0 319 15535,'0'0'10249,"18"-57"-10088,20 20-97,1-5-32,6-3-449,-4 0-2113,-4-2-2403,-12 2-5925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3.230"/>
    </inkml:context>
    <inkml:brush xml:id="br0">
      <inkml:brushProperty name="width" value="0.025" units="cm"/>
      <inkml:brushProperty name="height" value="0.025" units="cm"/>
    </inkml:brush>
  </inkml:definitions>
  <inkml:trace contextRef="#ctx0" brushRef="#br0">0 273 12844,'0'0'11814,"8"-2"-10122,21-9-1410,-1-1 0,-1-2 1,0 0-1,-1-2 0,0-1 0,25-22 0,-26 19-240,0 0-1,-2-2 1,-1 0 0,32-42 0,-95 124-109,16-24 218,-20 37 0,40-63-111,0 0-1,1 0 1,0 0 0,0 1-1,1 0 1,1-1 0,0 1 0,-2 22-1,4-32-77,0 1-1,1-1 1,-1 0-1,0 0 1,0 1-1,1-1 1,-1 0-1,1 0 1,-1 1-1,1-1 1,0 0-1,-1 0 1,1 0-1,0 0 1,0 0-1,0 0 1,0 0-1,0 0 1,0 0-1,0 0 0,0-1 1,0 1-1,0 0 1,0-1-1,1 1 1,-1-1-1,0 1 1,0-1-1,1 0 1,-1 1-1,0-1 1,0 0-1,1 0 1,-1 0-1,0 0 1,1 0-1,-1 0 1,0 0-1,1 0 1,-1-1-1,3 0 1,3 0-1092,-1 0 1,1-1-1,0 0 1,0 0-1,-1-1 1,13-6 0,16-14-8160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3.575"/>
    </inkml:context>
    <inkml:brush xml:id="br0">
      <inkml:brushProperty name="width" value="0.025" units="cm"/>
      <inkml:brushProperty name="height" value="0.025" units="cm"/>
    </inkml:brush>
  </inkml:definitions>
  <inkml:trace contextRef="#ctx0" brushRef="#br0">184 1 5637,'0'0'14334,"-10"4"-12396,-4 3-1326,2 0 0,-1 1 0,1 0 0,0 1 0,1 0 0,0 0 0,-15 18 0,19-20-478,1 1 0,0 1-1,0-1 1,0 1 0,1-1 0,1 2 0,-1-1-1,2 0 1,-1 1 0,1 0 0,1 0 0,-4 19-1,6-27-120,0 1 1,0-1-1,0 0 0,0 0 0,1 0 0,-1 0 0,0 0 0,1 0 0,0 0 0,-1 0 1,1 0-1,0 0 0,0 0 0,0 0 0,0 0 0,0 0 0,1-1 0,-1 1 1,1 0-1,-1-1 0,1 1 0,3 1 0,-1 0 10,0-1 1,0 0-1,1 0 1,-1 0-1,1-1 0,-1 0 1,1 0-1,0 0 1,-1 0-1,7-1 0,-1 1 10,1-1 0,0-1-1,-1 0 1,1 0 0,-1-1 0,1 0-1,-1-1 1,0-1 0,11-4 0,-12 3-12,0-1 0,0 0 0,-1-1 0,0 0 1,0 0-1,-1-1 0,0 0 0,0 0 1,7-12-1,-10 15 10,-1-1 0,0 1 0,0-1 0,-1 0 1,1 0-1,-1 0 0,-1 0 0,1-1 0,-1 1 0,0 0 1,0-1-1,-1 1 0,0-1 0,0 1 0,0-1 0,-3-8 1,2 12-9,-1 0 0,1 0 0,-1 0 0,0 1 0,0-1 1,0 0-1,0 1 0,0-1 0,-1 1 0,1 0 0,-1 0 1,0 0-1,1 0 0,-1 0 0,0 1 0,0-1 0,0 1 0,0 0 1,0-1-1,-1 2 0,1-1 0,0 0 0,0 1 0,-1-1 1,1 1-1,-6 0 0,2 0-45,0-1 0,1 1 0,-1 1 1,0-1-1,0 1 0,1 0 0,-1 1 0,1 0 1,-1 0-1,1 0 0,0 1 0,-8 3 0,10-3-201,1 1 1,-1-1-1,1 0 0,0 1 0,-1 0 0,2 0 0,-1 0 1,0 0-1,1 0 0,0 1 0,0-1 0,-2 6 0,4-9-73,-1 1 1,1-1-1,0 0 0,-1 1 0,1-1 0,0 0 0,0 1 0,0-1 0,0 1 0,0-1 0,1 0 0,-1 1 1,0-1-1,0 0 0,1 1 0,-1-1 0,1 0 0,0 1 0,-1-1 0,1 0 0,0 0 0,-1 0 0,1 0 1,0 0-1,0 1 0,0-2 0,0 1 0,0 0 0,0 0 0,0 0 0,1 0 0,-1-1 0,0 1 1,0 0-1,1-1 0,-1 1 0,0-1 0,1 0 0,-1 1 0,0-1 0,1 0 0,-1 0 0,1 0 0,1 0 1,24 2-8145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4:03.913"/>
    </inkml:context>
    <inkml:brush xml:id="br0">
      <inkml:brushProperty name="width" value="0.025" units="cm"/>
      <inkml:brushProperty name="height" value="0.025" units="cm"/>
    </inkml:brush>
  </inkml:definitions>
  <inkml:trace contextRef="#ctx0" brushRef="#br0">174 1 13357,'0'0'9849,"-9"0"-8365,2 1-1289,-1 0 0,1 1 0,0 0-1,0 0 1,0 0 0,0 1 0,1 0 0,-1 1 0,1 0 0,0 0-1,0 0 1,0 0 0,0 1 0,1 0 0,0 0 0,0 1-1,0 0 1,1-1 0,-6 10 0,6-8-76,-1 0 0,1 1 1,0-1-1,0 1 0,1 0 0,0 0 0,0 0 0,1 0 1,0 0-1,1 1 0,-1 12 0,2-17-97,0-1-1,1 0 1,-1 0 0,1 0-1,0 0 1,0 0 0,0 0-1,0-1 1,0 1 0,1 0-1,-1 0 1,1-1 0,0 1 0,0-1-1,0 0 1,0 1 0,0-1-1,0 0 1,0 0 0,1 0-1,-1 0 1,1-1 0,0 1-1,-1-1 1,1 1 0,0-1-1,0 0 1,0 0 0,0 0-1,0-1 1,0 1 0,0-1-1,0 0 1,5 0 0,7 2 9,0-1 1,0-1 0,0-1-1,0 0 1,0 0-1,0-2 1,0 0 0,26-9-1,-36 10-29,-1 0 1,1 0-1,-1 0 0,1 0 0,-1-1 0,0 1 0,0-1 1,0 0-1,0-1 0,-1 1 0,1-1 0,-1 1 1,0-1-1,0 0 0,0 0 0,0-1 0,-1 1 1,0 0-1,0-1 0,0 1 0,0-1 0,-1 0 1,0 0-1,0 0 0,0 0 0,0 0 0,-1 0 1,0 1-1,0-1 0,-1-8 0,0 9 6,0-1-1,0 0 1,0 1 0,-1 0 0,0-1-1,0 1 1,0 0 0,0 0-1,-1 0 1,1 0 0,-1 0-1,0 1 1,-1-1 0,1 1-1,0 0 1,-1 0 0,0 0-1,1 0 1,-1 1 0,0-1 0,-1 1-1,1 0 1,0 1 0,-1-1-1,-4-1 1,-57-11-1599,5 11-4999,36 3-3873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8.881"/>
    </inkml:context>
    <inkml:brush xml:id="br0">
      <inkml:brushProperty name="width" value="0.025" units="cm"/>
      <inkml:brushProperty name="height" value="0.025" units="cm"/>
    </inkml:brush>
  </inkml:definitions>
  <inkml:trace contextRef="#ctx0" brushRef="#br0">0 254 13997,'0'0'13634,"13"-12"-13473,215-230 298,-229 268 32,-34 94-334,23-85-235,1 0 0,2 0 0,-4 40 0,13-75 2,-1 1 0,1-1 0,0 1 0,0 0 0,0-1 0,0 1 0,0-1 0,0 1-1,0 0 1,0-1 0,0 1 0,0-1 0,0 1 0,1-1 0,-1 1 0,0 0 0,0-1 0,1 1 0,-1-1 0,0 1 0,1-1 0,-1 1 0,0-1 0,1 1-1,-1-1 1,0 0 0,1 1 0,-1-1 0,1 0 0,-1 1 0,1-1 0,-1 0 0,1 1 0,0-1 0,-1 0 0,1 0 0,-1 0 0,1 1 0,-1-1 0,2 0-1,-1 0-330,1 0 0,0-1 0,-1 1-1,1 0 1,-1-1 0,1 1-1,-1-1 1,1 1 0,-1-1-1,1 0 1,-1 0 0,0 0-1,1 0 1,-1 0 0,2-1-1,13-17-7140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9.431"/>
    </inkml:context>
    <inkml:brush xml:id="br0">
      <inkml:brushProperty name="width" value="0.025" units="cm"/>
      <inkml:brushProperty name="height" value="0.025" units="cm"/>
    </inkml:brush>
  </inkml:definitions>
  <inkml:trace contextRef="#ctx0" brushRef="#br0">46 170 3491,'0'0'5216,"6"-8"-2798,-2 4-2294,20-29 4173,-22 30-3216,0-1 0,0 0 1,-1 0-1,1 1 0,-1-1 0,0 0 0,0-1 1,0 1-1,-1 0 0,1-4 0,-1 7-1050,-1 1 0,1 0 0,0-1 0,0 1 0,0 0 1,-1-1-1,1 1 0,0 0 0,-1 0 0,1-1 0,0 1 0,-1 0 0,1 0 0,0 0 0,-1-1 0,1 1 0,0 0 0,-1 0 0,1 0 0,0 0 0,-1 0 0,1 0 0,-1 0 0,1 0 0,0 0 0,-1 0 0,1 0 0,0 0 0,-1 0 0,1 0 0,-1 0 0,1 0 0,0 0 0,-1 0 0,1 0 1,0 1-1,-1-1 0,1 0 0,0 0 0,-1 0 0,1 1 0,0-1 0,-1 0 0,1 1 0,0-1 0,0 0 0,-1 1 0,-17 13-133,9-1 90,2 0 1,0 0-1,0 0 0,2 1 0,-1 0 0,2 1 1,0-1-1,1 1 0,0 0 0,1 0 0,0 0 0,2 0 1,1 24-1,-1-38 16,0 0 1,1 0-1,-1-1 1,0 1-1,1 0 1,-1 0-1,1 0 1,-1 0-1,1 0 0,0 0 1,-1-1-1,1 1 1,0 0-1,-1-1 1,1 1-1,0 0 1,0-1-1,0 1 1,-1-1-1,1 1 1,0-1-1,0 0 1,0 1-1,0-1 0,0 0 1,0 1-1,0-1 1,0 0-1,0 0 1,0 0-1,0 0 1,0 0-1,0 0 1,0 0-1,0 0 1,0-1-1,0 1 1,0 0-1,0-1 1,0 1-1,0 0 0,1-2 1,4 0 72,-1 0 0,0 0 0,1-1 0,-1 0 0,0 0 0,6-5 0,2-4 88,-1-1 1,0 0-1,-1-1 1,0 0-1,-1 0 0,-1-1 1,8-17-1,-12 22-69,-1-1-1,0 1 1,0-1 0,-1 0 0,0 0-1,-1 0 1,0 0 0,-1 0 0,0 0 0,-1 0-1,0-1 1,-2-12 0,1 23-103,1 0 1,0 0 0,0 0-1,0 0 1,0 0-1,-1 0 1,1 0-1,0 0 1,-1 0-1,1 1 1,-1-1-1,1 0 1,-1 0 0,1 0-1,-1 1 1,0-1-1,1 0 1,-1 0-1,0 1 1,0-1-1,1 1 1,-1-1-1,0 1 1,0-1 0,0 1-1,0-1 1,0 1-1,0 0 1,0-1-1,0 1 1,0 0-1,0 0 1,1 0 0,-1 0-1,0 0 1,0 0-1,0 0 1,0 0-1,-2 0 1,1 1-116,-1 0 0,1 0 0,0-1 0,0 1 0,0 1 0,0-1 0,0 0 0,0 0 0,0 1 0,0-1 0,1 1 0,-1-1 0,1 1 0,-1 0 0,-1 3 0,-1 1-688,1 1-1,0-1 1,1 1 0,0 0-1,-3 12 1,2 18-6158,3-21 194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19.841"/>
    </inkml:context>
    <inkml:brush xml:id="br0">
      <inkml:brushProperty name="width" value="0.025" units="cm"/>
      <inkml:brushProperty name="height" value="0.025" units="cm"/>
    </inkml:brush>
  </inkml:definitions>
  <inkml:trace contextRef="#ctx0" brushRef="#br0">1 312 14862,'0'0'11424,"11"-11"-9934,60-70-682,62-92 1,-124 155-797,-8 15-5,0 1 0,0-1 0,0 1 1,1 0-1,-1-1 0,0 1 0,1 0 0,0 0 1,-1 0-1,4-3 0,-4 6-5,-1-1 1,0 1-1,1 0 1,-1 0 0,1-1-1,-1 1 1,0 0-1,0 0 1,1 0-1,-1 0 1,0-1-1,0 1 1,0 0-1,0 0 1,0 0-1,0 0 1,0 0-1,-1 0 1,-3 25 67,-1-1 0,-1-1 0,-17 41 1,16-48-38,1 0 1,0 1 0,1-1 0,1 1 0,0 0 0,1 0 0,2 1-1,-1-1 1,3 20 0,-1-37-176,1 1-1,0-1 0,-1 1 1,1 0-1,0-1 0,0 1 1,0-1-1,0 0 0,1 1 1,-1-1-1,0 0 0,0 0 1,1 0-1,-1 0 0,3 1 1,11 4-4358,-3-11-4653,-7-6-675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0.188"/>
    </inkml:context>
    <inkml:brush xml:id="br0">
      <inkml:brushProperty name="width" value="0.025" units="cm"/>
      <inkml:brushProperty name="height" value="0.025" units="cm"/>
    </inkml:brush>
  </inkml:definitions>
  <inkml:trace contextRef="#ctx0" brushRef="#br0">34 1 13004,'0'0'11884,"-7"49"-10795,-2-25-481,6 0-384,-3 1-160,3-3-64,-3-1-256,6-3-993,0-4-673,0-4-640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0.566"/>
    </inkml:context>
    <inkml:brush xml:id="br0">
      <inkml:brushProperty name="width" value="0.025" units="cm"/>
      <inkml:brushProperty name="height" value="0.025" units="cm"/>
    </inkml:brush>
  </inkml:definitions>
  <inkml:trace contextRef="#ctx0" brushRef="#br0">115 86 11499,'0'0'5408,"2"-9"-1890,-1 5-3043,2-2 35,-1 0-1,0 0 1,0 0 0,-1-1 0,0 1 0,0 0 0,0-1-1,-1 1 1,0-11 0,-1 17-493,-1 0-1,1 0 1,0 0 0,0 0 0,0 1-1,0-1 1,0 0 0,0 0 0,0 1-1,-1-1 1,1 1 0,0-1 0,0 1-1,0-1 1,1 1 0,-1 0 0,0-1-1,0 1 1,0 0 0,0 0 0,-1 2-1,-6 6 154,0 0-1,0 1 1,1 0 0,0 0-1,1 1 1,0 0-1,1 0 1,0 0 0,1 1-1,0 0 1,1-1-1,-4 23 1,8-33-167,-1 0 1,0-1-1,1 1 1,-1 0-1,1 0 1,-1-1-1,1 1 0,0 0 1,-1-1-1,1 1 1,0 0-1,-1-1 1,1 1-1,0-1 1,0 0-1,-1 1 0,1-1 1,0 1-1,0-1 1,0 0-1,-1 0 1,1 1-1,0-1 0,0 0 1,0 0-1,0 0 1,0 0-1,0 0 1,0 0-1,-1 0 0,1 0 1,0-1-1,0 1 1,0 0-1,0 0 1,0-1-1,0 0 0,38-10 209,-24 3-268,0-2 0,0 0 1,-1 0-1,0-1 0,-1-1 1,15-17-1,-12 13-190,-26 46-101,5-13 321,-2 3 184,0 1 0,1 0 0,2 0 0,0 0 0,1 1 0,1 0 0,1-1 0,1 1 0,4 31 0,3-31 488,-3-4 1213,-5-17-1823,0 0 0,0 0-1,1 0 1,-1-1 0,0 1 0,0 0-1,0-1 1,0 1 0,0 0 0,0-1 0,0 1-1,0-1 1,0 0 0,-1 1 0,1-1-1,0 0 1,0 0 0,0 0 0,0 0 0,-2 0-1,-13 3-31,0 0-1,-1-2 0,1 0 1,0-1-1,0-1 0,-1 0 1,-30-7-1,47 8-31,-1 0 0,1 0 0,-1 0 1,1 0-1,0-1 0,-1 1 0,1 0 0,-1 0 0,1 0 1,0-1-1,-1 1 0,1 0 0,0 0 0,-1-1 0,1 1 0,0 0 1,-1-1-1,1 1 0,0 0 0,0-1 0,0 1 0,-1 0 1,1-1-1,0 1 0,0 0 0,0-1 0,0 1 0,0-1 0,-1 1 1,1 0-1,0-1 0,0 0 0,12-11-2332,35-10-4302,-26 14 3156,7-8-4443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20.910"/>
    </inkml:context>
    <inkml:brush xml:id="br0">
      <inkml:brushProperty name="width" value="0.025" units="cm"/>
      <inkml:brushProperty name="height" value="0.025" units="cm"/>
    </inkml:brush>
  </inkml:definitions>
  <inkml:trace contextRef="#ctx0" brushRef="#br0">121 0 16816,'0'0'10452,"-11"10"-10051,5-4-370,-1 0-16,0 1 1,0 0-1,1 1 1,0-1 0,0 1-1,0 1 1,1-1-1,-6 14 1,3-1 207,0 0-1,2 0 1,0 0 0,2 1 0,0-1 0,1 1 0,0 27 0,3-48-201,0 1 1,0 0-1,0 0 0,0 0 1,0 0-1,0-1 1,0 1-1,1 0 1,-1 0-1,1-1 0,-1 1 1,1 0-1,0 0 1,-1-1-1,1 1 0,0-1 1,0 1-1,0-1 1,1 1-1,-1-1 1,0 0-1,0 1 0,1-1 1,-1 0-1,1 0 1,-1 0-1,1 0 1,-1 0-1,1 0 0,0-1 1,-1 1-1,1 0 1,0-1-1,0 1 1,-1-1-1,1 0 0,0 0 1,0 1-1,0-1 1,-1 0-1,4-1 1,0 1 20,0-1 1,0 0 0,0-1-1,0 1 1,-1-1 0,1 0-1,0 0 1,-1 0 0,1-1-1,-1 1 1,1-1 0,-1 0-1,6-7 1,-7 7 9,0-1 0,0 1 0,0-1-1,-1 0 1,0 1 0,0-1 0,0 0 0,0-1 0,-1 1-1,3-8 1,-4 11-46,0 0 0,0 0 0,0 0 0,0 0-1,0-1 1,0 1 0,0 0 0,0 0 0,0 0-1,-1 0 1,1-1 0,0 1 0,-1 0 0,1 0-1,-1 0 1,1 0 0,-1 0 0,0 0 0,1 0 0,-1 0-1,0 0 1,0 1 0,0-1 0,1 0 0,-1 0-1,0 1 1,0-1 0,0 0 0,0 1 0,0-1-1,0 1 1,-1-1 0,1 1 0,0 0 0,0-1 0,0 1-1,0 0 1,0 0 0,-1 0 0,1 0 0,0 0-1,0 0 1,-2 0 0,-3 0-28,1 0-1,-1 1 1,0-1 0,1 1 0,-1 0-1,0 0 1,1 1 0,-6 2-1,-11 12-2613,21-14 2002,0-1 0,0 1 0,0-1 0,0 1-1,0 0 1,1 0 0,-1-1 0,0 1 0,1 0 0,0 0-1,-1 0 1,1 0 0,0 2 0,0 2-8554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8.815"/>
    </inkml:context>
    <inkml:brush xml:id="br0">
      <inkml:brushProperty name="width" value="0.025" units="cm"/>
      <inkml:brushProperty name="height" value="0.025" units="cm"/>
    </inkml:brush>
  </inkml:definitions>
  <inkml:trace contextRef="#ctx0" brushRef="#br0">0 66 9513,'0'0'18460,"8"-7"-17590,-2 1-805,0 0 0,0 1-1,0 0 1,1 1 0,0-1-1,0 1 1,0 0 0,1 1-1,-1 0 1,1 0 0,0 0 0,-1 1-1,1 0 1,1 1 0,-1 0-1,8 0 1,-15 1-72,-1 1 0,1 0 0,0-1-1,-1 1 1,1 0 0,-1-1 0,1 1 0,-1 0 0,1 0 0,-1 0-1,0 0 1,1-1 0,-1 1 0,0 0 0,0 0 0,1 0 0,-1 0-1,0 0 1,0 0 0,0 0 0,0 0 0,0 0 0,0-1-1,-1 1 1,1 0 0,-1 2 0,-4 28-14,-2-13 52,0-1-1,-17 27 0,18-34-92,0 1-1,0-1 1,1 1-1,0 1 1,1-1 0,0 0-1,1 1 1,0 0-1,-1 20 1,4-33-27,0 1 1,0 0-1,0 0 1,0 0-1,0-1 1,0 1 0,0 0-1,1 0 1,-1 0-1,0 0 1,0-1-1,0 1 1,0 0 0,1 0-1,-1 0 1,0 0-1,0 0 1,0-1-1,1 1 1,-1 0 0,0 0-1,0 0 1,0 0-1,1 0 1,-1 0 0,0 0-1,0 0 1,0 0-1,1 0 1,-1 0-1,0 0 1,0 0 0,1 0-1,-1 0 1,0 0-1,0 0 1,0 0-1,1 0 1,-1 0 0,0 1-1,0-1 1,0 0-1,1 0 1,-1 0-1,0 0 1,0 0 0,0 0-1,0 1 1,1-1-1,-1 0 1,0 0-1,0 0 1,0 1 0,0-1-1,0 0 1,0 0-1,0 0 1,1 1-1,-1-1 1,0 0 0,11-20-6279,-11 6-210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4.805"/>
    </inkml:context>
    <inkml:brush xml:id="br0">
      <inkml:brushProperty name="width" value="0.025" units="cm"/>
      <inkml:brushProperty name="height" value="0.025" units="cm"/>
    </inkml:brush>
  </inkml:definitions>
  <inkml:trace contextRef="#ctx0" brushRef="#br0">1 1 17521,'0'0'5733,"14"54"-4996,4-14 288,0 9-609,9 5-224,-1 2-128,3-5-32,-4-2 0,-2-10-160,2-8-833,-7-13-640,-2-14-545,-7-4-513,-4-23-1569,-1-14-1313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9.159"/>
    </inkml:context>
    <inkml:brush xml:id="br0">
      <inkml:brushProperty name="width" value="0.025" units="cm"/>
      <inkml:brushProperty name="height" value="0.025" units="cm"/>
    </inkml:brush>
  </inkml:definitions>
  <inkml:trace contextRef="#ctx0" brushRef="#br0">1 103 11435,'0'0'15246,"73"1"-15086,-48-5-128,2-5-224,-2-3-1089,-4 2-769,-5-3-512,0-3-834,-5-3-2209,-8-2-3395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3:39.490"/>
    </inkml:context>
    <inkml:brush xml:id="br0">
      <inkml:brushProperty name="width" value="0.025" units="cm"/>
      <inkml:brushProperty name="height" value="0.025" units="cm"/>
    </inkml:brush>
  </inkml:definitions>
  <inkml:trace contextRef="#ctx0" brushRef="#br0">262 18 8072,'-10'0'2498,"-9"0"-1809,-54 2 3779,66-1-4209,1 0 0,0 0 0,0 1 0,0 0 1,0 0-1,0 0 0,1 1 0,-1 0 0,0 0 0,-8 7 1,6-3-207,1 1 1,0 0 0,0 0-1,1 0 1,0 1 0,0 0-1,1 1 1,0-1 0,1 1-1,0 0 1,0 0 0,-3 17 0,4-9 30,0 0 0,1 0 0,1 0 0,0 0 0,1 0 0,5 31 0,-4-43-52,0 0-1,0 0 1,1 0-1,-1 0 0,1 0 1,1 0-1,-1-1 1,1 1-1,0-1 1,0 0-1,1 1 1,-1-2-1,1 1 1,0 0-1,0-1 1,1 0-1,0 0 1,-1 0-1,1 0 0,0-1 1,1 0-1,-1 0 1,1 0-1,-1-1 1,1 1-1,0-1 1,0-1-1,0 1 1,0-1-1,0 0 1,0-1-1,0 1 1,0-1-1,11-1 1,-1-1 239,1 0 0,-1 0 0,0-2 0,0 0 1,0-1-1,0-1 0,-1 0 0,0-1 1,0 0-1,-1-1 0,25-19 0,-23 13 236,0 0 0,-1-1-1,0-1 1,-2 0 0,0-1-1,20-35 1,-27 43-292,-1-1-1,-1 0 1,0 0-1,0-1 0,-1 1 1,0-1-1,-1 0 1,0 0-1,-1 0 1,0 0-1,-1 0 1,0 0-1,-1 0 1,-3-21-1,3 29-208,-1-1 0,1 1 0,0 0 0,-1-1 0,0 1 0,0 0-1,0 0 1,0 0 0,0 0 0,0 0 0,-1 1 0,0-1 0,1 1 0,-1-1 0,0 1 0,0 0 0,0 0 0,0 0 0,-1 1 0,1-1 0,0 1-1,-1 0 1,1 0 0,-1 0 0,1 0 0,-1 0 0,0 1 0,1 0 0,-1 0 0,0 0 0,-4 0 0,-2 1-246,-1 0 1,0 0-1,1 1 1,-1 1-1,1 0 1,0 0 0,0 1-1,0 0 1,-14 8-1,-56 41-7255,48-33-689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4.345"/>
    </inkml:context>
    <inkml:brush xml:id="br0">
      <inkml:brushProperty name="width" value="0.025" units="cm"/>
      <inkml:brushProperty name="height" value="0.025" units="cm"/>
    </inkml:brush>
  </inkml:definitions>
  <inkml:trace contextRef="#ctx0" brushRef="#br0">0 221 5221,'0'0'22005,"4"-7"-21311,27-37-222,42-44 0,-12 13-258,-61 75-195,0-1 0,1 1 0,-1 0 0,0-1 0,0 1 0,0 0 1,0-1-1,0 1 0,1 0 0,-1-1 0,0 1 0,0 0 0,1 0 0,-1-1 0,0 1 0,0 0 0,1 0 0,-1 0 0,0-1 0,1 1 0,-1 0 0,0 0 0,1 0 0,-1 0 0,0-1 1,1 1-1,-1 0 0,0 0 0,1 0 0,-1 0 0,1 0 0,-1 0 0,0 0 0,1 0 0,-1 0 0,0 0 0,1 0 0,-1 1 0,0-1 0,1 0 0,-1 0 0,0 0 0,1 0 0,-1 1 1,5 19 114,-8 29-96,-22 52 615,18-79-623,1 1-1,1 0 1,0 0 0,-1 37-1,7-62-892,-1 0-1,1 0 0,0 0 1,0 0-1,0 1 1,0-1-1,0 0 0,0 1 1,0-1-1,0 1 1,3-4-1,1 0-3678,5-5-8227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5.225"/>
    </inkml:context>
    <inkml:brush xml:id="br0">
      <inkml:brushProperty name="width" value="0.025" units="cm"/>
      <inkml:brushProperty name="height" value="0.025" units="cm"/>
    </inkml:brush>
  </inkml:definitions>
  <inkml:trace contextRef="#ctx0" brushRef="#br0">24 1 13196,'1'5'9102,"-1"10"-4440,-6 91-3569,-6-47-652,6-28-4362,20-63-3580,-5 11 583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5.792"/>
    </inkml:context>
    <inkml:brush xml:id="br0">
      <inkml:brushProperty name="width" value="0.025" units="cm"/>
      <inkml:brushProperty name="height" value="0.025" units="cm"/>
    </inkml:brush>
  </inkml:definitions>
  <inkml:trace contextRef="#ctx0" brushRef="#br0">165 59 15182,'0'0'11328,"-7"-4"-11296,5 3-23,1 1-1,-1-1 1,0 0-1,0 0 1,0 1-1,1-1 1,-1 1-1,0 0 1,0 0-1,0-1 1,0 1-1,0 0 1,0 1-1,0-1 1,1 0-1,-1 0 0,0 1 1,0-1-1,0 1 1,0 0-1,1-1 1,-4 3-1,1 1 43,-1 0-1,0 0 0,1 1 1,0-1-1,0 1 1,1 0-1,-6 10 0,6-11 42,1 0 0,0 1-1,0-1 1,0 1 0,1-1-1,-1 1 1,1 0-1,-1 5 1,2-10-82,0 1 0,0 0 0,0-1 0,0 1 0,0-1 0,0 1 0,0 0 0,0-1 0,1 1 0,-1-1 0,0 1 0,0-1 0,0 1 0,1 0 0,-1-1 0,0 1 0,1-1 0,-1 1 0,0-1 0,1 1 0,-1-1 0,1 0 0,-1 1 0,0-1 0,2 1 0,-1-1-5,0 1 1,0-1 0,1 0 0,-1 0 0,0 0 0,0 0 0,1 0 0,-1 0 0,0-1 0,1 1-1,-1 0 1,0-1 0,0 1 0,0-1 0,0 1 0,1-1 0,0 0 0,10-7 22,0 0 0,0-1 1,-1 0-1,-1-1 0,0 0 1,0 0-1,-1-1 0,0 0 1,-1-1-1,0 0 0,-1 0 1,10-23-1,-38 89-427,-19 60 277,36-101 150,0 1 0,2 0 0,0 0 0,0 0 0,1 0 0,2 20 0,-1-33-24,0 0 0,1 0 0,-1 1 0,0-1 0,1 0 0,-1 0 0,1 0 0,-1 0 0,1 1 1,0-1-1,0 0 0,-1 0 0,1 0 0,0 0 0,0-1 0,0 1 0,0 0 0,0 0 0,0 0 1,0-1-1,0 1 0,0-1 0,1 1 0,-1-1 0,0 1 0,2-1 0,33 5 665,-35-5-301,-25 2 1293,-37 5-1196,22-1-511,-43 0 0,81-6-744,17-1-3566,35-25-4847,-16 5-92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6.160"/>
    </inkml:context>
    <inkml:brush xml:id="br0">
      <inkml:brushProperty name="width" value="0.025" units="cm"/>
      <inkml:brushProperty name="height" value="0.025" units="cm"/>
    </inkml:brush>
  </inkml:definitions>
  <inkml:trace contextRef="#ctx0" brushRef="#br0">114 0 16335,'0'0'7730,"-8"9"-6763,-1 1-894,0 0 0,0 0 0,2 0 0,-1 1 0,1 0 1,1 1-1,0 0 0,1 0 0,-5 13 0,-11 71 519,20-88-501,0 1 0,0 0 1,1 0-1,0 0 1,0 0-1,1-1 0,0 1 1,1 0-1,3 9 0,-3-15-50,0 0-1,0 0 0,0 1 0,1-2 1,-1 1-1,1 0 0,0 0 1,-1-1-1,1 0 0,1 1 0,-1-1 1,0 0-1,0 0 0,1-1 0,-1 1 1,1-1-1,0 0 0,-1 0 0,1 0 1,0 0-1,0-1 0,-1 1 0,1-1 1,0 0-1,0 0 0,0-1 0,0 1 1,-1-1-1,8-1 0,-7 1 39,0 0 0,-1 1-1,1-1 1,0 0 0,0-1 0,-1 1 0,1-1-1,0 1 1,-1-1 0,0 0 0,1-1 0,-1 1-1,0 0 1,0-1 0,0 0 0,-1 0 0,1 0-1,-1 0 1,1 0 0,-1 0 0,0 0 0,0-1-1,-1 1 1,1-1 0,-1 0 0,1 1-1,-1-1 1,0 0 0,0-5 0,-1 8-40,0 0 0,0 0-1,0-1 1,-1 1 0,1 0 0,0 0 0,-1 0 0,1 0 0,-1-1-1,1 1 1,-1 0 0,1 0 0,-1 0 0,0 0 0,0 0 0,1 0 0,-1 0-1,0 0 1,0 1 0,0-1 0,0 0 0,0 0 0,-2 0 0,-1-1-2,0 0 1,0 1 0,1 0-1,-1 0 1,0 0 0,0 0-1,-7 0 1,1 1-36,1 0 0,-1 0 0,1 1 1,0 0-1,-1 1 0,-11 3 0,-22 18 125,41-22-245,0 0 0,1 0 1,-1 1-1,0-1 0,1 1 1,-1-1-1,1 1 1,-1 0-1,1 0 0,0 0 1,-1-1-1,1 1 0,0 0 1,1 0-1,-1 1 0,0-1 1,0 0-1,1 0 1,-1 3-1,4-5-543,-1 1 0,1 0-1,0-1 1,0 1 0,-1-1 0,1 0 0,0 0-1,0 0 1,-1 0 0,1-1 0,0 1 0,0-1-1,3-1 1,22-9-5563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6.493"/>
    </inkml:context>
    <inkml:brush xml:id="br0">
      <inkml:brushProperty name="width" value="0.025" units="cm"/>
      <inkml:brushProperty name="height" value="0.025" units="cm"/>
    </inkml:brush>
  </inkml:definitions>
  <inkml:trace contextRef="#ctx0" brushRef="#br0">138 1 18225,'0'0'8200,"-7"10"-6860,-114 214 1190,116-217-1442,2-5-4452,1-13-6371,2-8 996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6.840"/>
    </inkml:context>
    <inkml:brush xml:id="br0">
      <inkml:brushProperty name="width" value="0.025" units="cm"/>
      <inkml:brushProperty name="height" value="0.025" units="cm"/>
    </inkml:brush>
  </inkml:definitions>
  <inkml:trace contextRef="#ctx0" brushRef="#br0">152 4 8200,'0'0'6310,"-9"0"-2915,0 1-2777,0-1-1,0 1 1,1 1 0,-1 0-1,0 0 1,1 0 0,-9 5-1,13-6-505,0 1 0,0 0-1,0 0 1,1 0 0,-1 1-1,1-1 1,0 1 0,0 0-1,-1 0 1,2 0 0,-1 0 0,0 0-1,1 1 1,-1-1 0,1 1-1,0 0 1,0-1 0,1 1-1,-1 0 1,0 5 0,1-7-63,0 0 1,0 0-1,1 1 1,0-1-1,-1 0 0,1 0 1,0 1-1,0-1 1,0 0-1,0 0 1,0 1-1,1-1 1,-1 0-1,1 0 0,-1 0 1,1 0-1,0 1 1,0-1-1,0 0 1,0 0-1,0 0 0,1-1 1,-1 1-1,0 0 1,1 0-1,0-1 1,-1 1-1,1-1 1,0 1-1,-1-1 0,1 0 1,0 0-1,0 0 1,3 1-1,0 0-12,0-1-1,0 0 1,0-1 0,0 1-1,0-1 1,0 0-1,0 0 1,0-1 0,0 0-1,0 1 1,0-2-1,0 1 1,0 0 0,9-5-1,-6 2-18,0-1 0,0 1 0,-1-1 0,1-1 0,-1 1-1,-1-1 1,9-9 0,-13 13 29,0-1 0,1 1 0,-1-1 0,-1 1 0,1-1 0,0 0 0,0 1 0,-1-1 0,0 0 0,0 0 0,0 0 0,0 0 1,0-1-1,0 1 0,-1 0 0,1 0 0,-1 0 0,0-1 0,0 1 0,0 0 0,-1 0 0,1 0 0,-1-1 0,-1-2 0,1 4-37,0 1 1,0-1 0,-1 1-1,1-1 1,-1 1-1,0 0 1,1-1-1,-1 1 1,0 0-1,0 0 1,0 0 0,1 0-1,-1 1 1,0-1-1,0 0 1,0 1-1,0 0 1,0-1-1,-1 1 1,1 0 0,0 0-1,0 0 1,0 0-1,0 0 1,0 1-1,-3 0 1,-2 0-40,0 0 1,1 0-1,-1 1 1,1 0-1,-1 0 1,-11 6-1,12-4-99,0 0-1,-1 1 1,1 0-1,1 0 1,-1 0-1,1 1 1,0 0-1,0 0 1,-4 7 0,6-7-845,0-1 1,1 1-1,0 0 1,0 0-1,0 0 1,0 0-1,0 6 1,1 6-6956</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7.202"/>
    </inkml:context>
    <inkml:brush xml:id="br0">
      <inkml:brushProperty name="width" value="0.025" units="cm"/>
      <inkml:brushProperty name="height" value="0.025" units="cm"/>
    </inkml:brush>
  </inkml:definitions>
  <inkml:trace contextRef="#ctx0" brushRef="#br0">79 99 10698,'0'0'6241,"-3"10"-3033,-1 1-2432,2-7-480,0 1 0,0-1-1,1 1 1,0 0 0,0 0 0,0-1-1,1 1 1,-1 8 0,1-12-269,1 0 1,-1 0-1,0-1 1,1 1-1,-1 0 0,1 0 1,-1-1-1,1 1 0,-1 0 1,1 0-1,-1-1 1,1 1-1,0 0 0,-1-1 1,1 1-1,0-1 1,-1 1-1,1-1 0,0 0 1,0 1-1,0-1 1,0 1-1,-1-1 0,1 0 1,0 0-1,0 0 0,0 0 1,0 1-1,0-1 1,0 0-1,-1 0 0,1-1 1,0 1-1,0 0 1,0 0-1,0 0 0,0 0 1,0-1-1,1 0 0,2 1 124,0-1 0,0 0-1,0 0 1,0-1 0,0 1-1,-1-1 1,8-3 0,-7 1 69,-1 0 0,0 0-1,0 1 1,0-2 0,0 1 0,-1 0 0,1-1 0,-1 1 0,0-1-1,-1 1 1,1-1 0,-1 0 0,0 0 0,0 0 0,0 0-1,-1 0 1,0 0 0,0 0 0,0 0 0,0 0 0,-1 0 0,-2-8-1,3 10-196,-1 0 0,0 0 0,0 0 0,0 1 0,0-1 0,0 1 0,-1-1 0,1 1-1,-1-1 1,1 1 0,-1 0 0,0-1 0,0 1 0,0 0 0,0 0 0,-1 1 0,1-1-1,0 0 1,-1 1 0,1-1 0,-1 1 0,0 0 0,1 0 0,-1 0 0,0 0 0,0 0-1,1 1 1,-1-1 0,0 1 0,0 0 0,0 0 0,0 0 0,0 0 0,0 0 0,1 1-1,-1-1 1,0 1 0,0 0 0,0 0 0,-3 1 0,4 0-114,-1-1 0,0 1 0,0-1 1,1 1-1,-1 0 0,1 0 0,-1 0 0,1 0 0,0 0 0,0 1 1,0-1-1,0 1 0,0-1 0,-2 6 0,-12 26-6418,12-25 2695,-5 11-8854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2.067"/>
    </inkml:context>
    <inkml:brush xml:id="br0">
      <inkml:brushProperty name="width" value="0.025" units="cm"/>
      <inkml:brushProperty name="height" value="0.025" units="cm"/>
    </inkml:brush>
  </inkml:definitions>
  <inkml:trace contextRef="#ctx0" brushRef="#br0">270 14 13613,'0'0'8963,"-12"-3"-6993,4 0-1689,5 2-198,-1-1-1,1 1 1,-1 0 0,1 0-1,-1 1 1,1-1-1,-1 1 1,0-1-1,0 1 1,1 0 0,-1 1-1,0-1 1,1 1-1,-1-1 1,1 1-1,-1 0 1,1 1 0,-1-1-1,1 0 1,-1 1-1,-4 3 1,-7 8 19,1 0 1,0 1-1,1 0 1,0 1-1,2 0 1,-1 1-1,2 0 0,0 1 1,1 0-1,1 1 1,1 0-1,0 0 1,1 0-1,1 1 1,1 0-1,1 0 0,0 0 1,1 0-1,1 1 1,3 27-1,-2-43-78,1-1 0,-1 1 0,1-1-1,0 0 1,0 1 0,0-1 0,1 0 0,-1 1 0,1-1-1,0 0 1,0 0 0,0 0 0,0-1 0,0 1-1,1 0 1,-1-1 0,1 0 0,-1 1 0,1-1-1,0 0 1,0 0 0,0-1 0,0 1 0,1 0-1,-1-1 1,0 0 0,1 0 0,-1 0 0,0 0 0,1-1-1,-1 1 1,1-1 0,-1 0 0,1 0 0,0 0-1,-1 0 1,1-1 0,-1 0 0,0 1 0,1-1-1,-1 0 1,0-1 0,1 1 0,-1 0 0,0-1-1,0 0 1,0 0 0,0 0 0,5-5 0,-3 2 97,0-1 0,-1 0 0,0 0 0,0 0 0,0 0 0,-1-1 0,0 0 0,0 0 0,-1 0 0,1 0 0,-2 0-1,1 0 1,-1 0 0,0-1 0,0-12 0,-1 17-109,0 0 0,0-1-1,-1 1 1,1 0-1,-1 0 1,0 0-1,1 0 1,-2 0 0,1 0-1,0 0 1,0 0-1,-1 0 1,0 1-1,1-1 1,-1 0 0,0 1-1,0 0 1,-1-1-1,1 1 1,0 0 0,-1 0-1,0 0 1,1 0-1,-1 1 1,0-1-1,0 1 1,0 0 0,1 0-1,-1 0 1,-1 0-1,1 0 1,0 0-1,0 1 1,0 0 0,0-1-1,0 1 1,-7 1-1,8 0-104,0-1 1,0 1-1,-1 0 0,1-1 0,0 1 1,0 0-1,0 0 0,0 1 0,0-1 0,1 0 1,-1 1-1,0-1 0,1 1 0,-1-1 0,0 1 1,1 0-1,0 0 0,-1 0 0,1 0 1,0 0-1,0 0 0,0 0 0,0 3 0,-4 25-4004,5-28 3566,0-1 0,1 1-1,-1 0 1,1-1 0,-1 1 0,1-1 0,-1 0 0,1 1 0,0-1 0,-1 1 0,1-1 0,0 0-1,0 0 1,0 1 0,0-1 0,2 1 0,15 7-7637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5.135"/>
    </inkml:context>
    <inkml:brush xml:id="br0">
      <inkml:brushProperty name="width" value="0.025" units="cm"/>
      <inkml:brushProperty name="height" value="0.025" units="cm"/>
    </inkml:brush>
  </inkml:definitions>
  <inkml:trace contextRef="#ctx0" brushRef="#br0">72 283 16111,'0'0'6310,"-7"10"-5333,-2 3-862,1 1 0,0 0 1,1 1-1,1-1 0,0 1 0,1 1 0,1-1 0,0 1 1,1 0-1,1-1 0,1 1 0,0 0 0,2 27 0,-1-42-116,0 0-1,0 0 0,1 0 1,-1 0-1,1 0 0,-1-1 0,1 1 1,-1 0-1,1 0 0,-1 0 1,1-1-1,0 1 0,-1 0 0,1 0 1,0-1-1,0 1 0,0-1 1,-1 1-1,1-1 0,0 1 0,0-1 1,0 1-1,0-1 0,0 0 1,0 1-1,0-1 0,0 0 1,0 0-1,0 0 0,0 0 0,0 0 1,0 0-1,0 0 0,0 0 1,0 0-1,0-1 0,0 1 0,0 0 1,0 0-1,0-1 0,0 1 1,-1-1-1,1 1 0,2-2 1,41-22 184,-39 21-171,20-18 15,1 3 1,38-22 0,-54 35-43,-1 1 1,1 0-1,0 0 0,0 1 1,0 1-1,0 0 1,0 0-1,1 0 1,-1 2-1,1-1 1,15 2-1,-24-1 11,0 1 0,0-1 0,0 0 0,0 1 0,0-1 0,0 1 0,-1 0 0,1-1 0,0 1 0,0 0 1,0 0-1,-1 0 0,1 1 0,-1-1 0,1 0 0,-1 0 0,1 1 0,-1-1 0,0 1 0,0 0 0,1-1 0,-1 1 0,1 2 0,-1 0 13,0 0 0,0 0 0,0 1 0,0-1 0,0 0 0,-1 1-1,0-1 1,0 0 0,0 1 0,-1 5 0,-2 4 50,0 1 0,-1-1 0,0 0 0,-1 0 1,-11 21-1,-1-6 200,-1 0 0,-22 27 1,30-44-240,-1 0 1,0 0 0,0-1 0,-1-1 0,-1 0-1,-20 13 1,29-21-192,0 0 0,0 0 1,0 0-1,0-1 0,0 1 0,0-1 0,-1 0 0,1 0 0,-1-1 0,-6 1 0,9-1-149,0-1 0,0 1 0,0 0 1,0-1-1,0 1 0,0-1 0,0 0 0,0 0 0,0 0 0,0 0 0,0 0 0,0 0 0,1 0 0,-1 0 1,-2-3-1,-15-27-8078</inkml:trace>
  <inkml:trace contextRef="#ctx0" brushRef="#br0" timeOffset="1">108 194 19250,'0'0'4773,"0"-52"-3268,5 40-672,8-2-705,8-1-160,6 0 32,9-1-416,3-1-1378,0-1-993,6 1-1409,-4-1-4035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2.444"/>
    </inkml:context>
    <inkml:brush xml:id="br0">
      <inkml:brushProperty name="width" value="0.025" units="cm"/>
      <inkml:brushProperty name="height" value="0.025" units="cm"/>
    </inkml:brush>
  </inkml:definitions>
  <inkml:trace contextRef="#ctx0" brushRef="#br0">40 1 17777,'0'0'4997,"0"72"-2403,-6-31-1281,-4 4-800,1 0-353,0-5-128,3-9 0,6-8-929,0-14-1409,4-9-1378,7-9-319,-2-19-2692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2.777"/>
    </inkml:context>
    <inkml:brush xml:id="br0">
      <inkml:brushProperty name="width" value="0.025" units="cm"/>
      <inkml:brushProperty name="height" value="0.025" units="cm"/>
    </inkml:brush>
  </inkml:definitions>
  <inkml:trace contextRef="#ctx0" brushRef="#br0">29 69 14606,'0'0'11045,"11"-6"-10522,70-31-2,-68 32-298,-1 0 0,1 1-1,0 1 1,0 0 0,25-2 0,-37 5-216,-1 0-1,1 0 1,-1 0 0,1 0 0,0 1-1,-1-1 1,1 0 0,-1 0 0,1 1-1,0-1 1,-1 0 0,1 1 0,-1-1-1,1 1 1,-1-1 0,1 1 0,-1-1 0,0 1-1,1-1 1,-1 1 0,0-1 0,1 1-1,-1-1 1,0 1 0,0 0 0,1-1-1,-1 1 1,0 0 0,4 29 177,-12 27 157,-31 44 697,30-82-1005,1-1 0,1 2 0,0-1 0,1 1 0,1 0 0,1 0 0,-2 26 0,-9-64-14308,2 0 2947</inkml:trace>
  <inkml:trace contextRef="#ctx0" brushRef="#br0" timeOffset="1">0 252 13549,'0'0'11819,"56"1"-10378,-19-12-608,-1-3-673,1-1-128,-1 1-704,-4-1-1282,-7 1-2274,-7-2-2595,-2 2-4099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3.121"/>
    </inkml:context>
    <inkml:brush xml:id="br0">
      <inkml:brushProperty name="width" value="0.025" units="cm"/>
      <inkml:brushProperty name="height" value="0.025" units="cm"/>
    </inkml:brush>
  </inkml:definitions>
  <inkml:trace contextRef="#ctx0" brushRef="#br0">115 0 17168,'0'0'7180,"-2"9"-5445,-9 27-21,-30 65 0,24-63-686,-22 73-1,38-108-974,0 1-1,0-1 1,1 0 0,-1 1 0,1-1 0,0 1 0,0-1-1,0 1 1,1 6 0,-1-9-43,1 0 0,0-1 0,-1 1 0,1 0 0,0 0 0,-1 0 0,1-1 0,0 1 1,0 0-1,0-1 0,0 1 0,0 0 0,0-1 0,-1 1 0,1-1 0,1 0 0,-1 1 0,0-1 0,0 0 0,0 0 0,0 1 0,0-1 0,0 0 0,0 0 1,0 0-1,0 0 0,0-1 0,0 1 0,0 0 0,0 0 0,0-1 0,0 1 0,2-1 0,4-1-258,1-1 0,-1 1 1,-1-1-1,1 0 0,0-1 0,-1 0 0,0 0 1,1 0-1,-2-1 0,1 0 0,0 0 0,8-11 1,20-32-6453,-10-1-5976,-16 27 3029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3.497"/>
    </inkml:context>
    <inkml:brush xml:id="br0">
      <inkml:brushProperty name="width" value="0.025" units="cm"/>
      <inkml:brushProperty name="height" value="0.025" units="cm"/>
    </inkml:brush>
  </inkml:definitions>
  <inkml:trace contextRef="#ctx0" brushRef="#br0">90 21 6470,'0'0'14286,"-27"57"-11564,11-22-608,3 3-544,1 2-321,1-1-256,2-3-353,7-4-415,2-5-193,0-6-32,0-3-833,0-5-833,2-6-1633,3-7-2242,6-4-6342</inkml:trace>
  <inkml:trace contextRef="#ctx0" brushRef="#br0" timeOffset="1">497 1 8872,'0'0'18583,"-6"12"-18407,-121 230 561,117-212-816,9-26-3228,4-23-12290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3.844"/>
    </inkml:context>
    <inkml:brush xml:id="br0">
      <inkml:brushProperty name="width" value="0.025" units="cm"/>
      <inkml:brushProperty name="height" value="0.025" units="cm"/>
    </inkml:brush>
  </inkml:definitions>
  <inkml:trace contextRef="#ctx0" brushRef="#br0">145 46 384,'-8'1'11553,"2"1"-10895,0-1 0,1 1 0,-1 0-1,0 1 1,1-1 0,-1 1 0,-9 6 0,9-3-419,-1-1-1,0 1 0,1 0 0,0 0 1,1 1-1,-1 0 0,1 0 1,1 0-1,-1 1 0,-2 7 0,4-9 61,0 0 0,1 0-1,0 0 1,0 0-1,0 0 1,1 0-1,0 0 1,0 1 0,0-1-1,1 0 1,0 1-1,1-1 1,0 7-1,0-12-220,0 1 0,0-1-1,0 0 1,0 0-1,0-1 1,0 1-1,0 0 1,1 0 0,-1 0-1,0-1 1,1 1-1,-1 0 1,0-1 0,1 0-1,-1 1 1,0-1-1,1 0 1,-1 1-1,1-1 1,-1 0 0,1 0-1,-1 0 1,0 0-1,1-1 1,-1 1-1,1 0 1,-1-1 0,0 1-1,3-1 1,41-15 1134,-36 10-1115,-1 1 1,0-1-1,-1 0 1,1-1-1,-1 0 1,-1 0 0,1-1-1,-1 1 1,0-1-1,-1-1 1,0 1-1,0-1 1,-1 0-1,0 0 1,-1 0-1,0 0 1,0-1 0,-1 1-1,0-1 1,-1 0-1,1-13 1,-2 21-101,0 1 0,0-1-1,0 0 1,0 0 0,0 1 0,0-1 0,0 0 0,-1 0 0,1 0 0,-1 1 0,1-1 0,-1 0-1,0 1 1,0-1 0,1 1 0,-1-1 0,0 1 0,0-1 0,-1 1 0,1 0 0,0-1 0,0 1-1,-1 0 1,1 0 0,-1 0 0,1 0 0,-1 0 0,1 0 0,-1 0 0,0 1 0,1-1 0,-1 0-1,0 1 1,1-1 0,-1 1 0,0 0 0,0 0 0,0 0 0,1 0 0,-1 0 0,0 0-1,0 0 1,1 0 0,-4 2 0,-1-1-98,0 0-1,0 1 1,0 0 0,0 0-1,1 1 1,-1 0 0,1 0-1,0 0 1,-1 0-1,2 1 1,-1 0 0,-6 6-1,4-2-222,1 1 0,-1 0 0,1 1 0,1 0 0,0 0 0,0 0 0,1 1 0,-4 14 0,5-12-1748,0 0 0,1 0-1,0 25 1,2-10-6144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4.176"/>
    </inkml:context>
    <inkml:brush xml:id="br0">
      <inkml:brushProperty name="width" value="0.025" units="cm"/>
      <inkml:brushProperty name="height" value="0.025" units="cm"/>
    </inkml:brush>
  </inkml:definitions>
  <inkml:trace contextRef="#ctx0" brushRef="#br0">47 33 14958,'0'0'3353,"-3"10"-444,-4 13-1574,-2 8-107,0 1 0,2 0-1,-5 50 1,12-81-1187,0 0 0,0 0 0,1 0 1,-1 0-1,0 0 0,0 0 0,0-1 0,1 1 0,-1 0 0,0 0 1,1 0-1,-1 0 0,1-1 0,-1 1 0,1 0 0,-1-1 0,1 1 1,-1 0-1,1-1 0,0 1 0,0 0 0,-1-1 0,1 1 0,0-1 1,0 1-1,-1-1 0,1 0 0,0 1 0,0-1 0,0 0 0,0 0 1,0 1-1,-1-1 0,1 0 0,0 0 0,0 0 0,0 0 0,0 0 1,0 0-1,0 0 0,0-1 0,-1 1 0,1 0 0,0 0 0,0-1 0,0 1 1,1-1-1,42-19 685,-29 9-672,0-1-1,-1 0 1,-1-1-1,0 0 1,14-19-1,-22 25 68,1 0 0,-1-1-1,0 0 1,-1 0 0,0 0-1,0-1 1,0 1 0,-1-1-1,-1 0 1,0 0 0,0 0-1,1-12 1,-3 20-111,0 0 0,0 0 0,0 0 0,-1-1 0,1 1 0,0 0 0,0 0 0,-1 0 0,1 1 0,-1-1 0,1 0 0,-1 0 0,1 0 0,-1 0 0,1 0 0,-1 0 0,0 1 0,1-1 0,-1 0 0,0 0 0,0 1 0,0-1 0,0 1 0,1-1 0,-3 0 0,-32-5 217,25 7-182,-1 0-1,0 0 1,1 1-1,-18 6 1,21-6-172,0 1 0,-1 0 0,2 0 0,-1 0 0,0 1 0,1 0 0,0 1 0,0-1 0,0 1-1,0 0 1,1 1 0,0-1 0,0 1 0,-6 9 0,11-14-205,-2 7-1179,8-6-4515,11-2-3641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7.799"/>
    </inkml:context>
    <inkml:brush xml:id="br0">
      <inkml:brushProperty name="width" value="0.025" units="cm"/>
      <inkml:brushProperty name="height" value="0.025" units="cm"/>
    </inkml:brush>
  </inkml:definitions>
  <inkml:trace contextRef="#ctx0" brushRef="#br0">200 142 13965,'0'0'2878,"-1"-9"-300,-7-29-245,8 37-2242,0 0 0,0 0 0,-1-1 0,1 1 0,0 0 0,-1 0 0,1 0 0,-1 0 0,1 0-1,-1 1 1,0-1 0,1 0 0,-1 0 0,0 0 0,0 0 0,1 1 0,-1-1 0,0 0 0,0 1 0,0-1 0,0 1 0,0-1 0,0 1 0,0-1 0,0 1 0,0-1 0,0 1 0,0 0 0,0 0 0,0 0-1,0 0 1,-1 0 0,1 0 0,0 0 0,0 0 0,0 0 0,0 0 0,0 0 0,0 1 0,0-1 0,0 0 0,-1 1 0,-2 1-47,0 0 0,1-1 0,0 1 0,-1 0 0,1 1 0,0-1 0,0 1 0,0-1 0,-3 5 0,-10 14 101,1 1 1,-22 43-1,33-56-56,0 0 0,0 0-1,1 0 1,0 1-1,1-1 1,0 1 0,0-1-1,1 1 1,1 0 0,-1 0-1,2 10 1,0-18-82,-1 0-1,1 1 1,0-1 0,0 0 0,0 0 0,0 0-1,0 0 1,0 0 0,0 0 0,1 0 0,-1 0-1,1-1 1,0 1 0,-1-1 0,1 1 0,3 2-1,41 20 21,-40-22-35,-1 1-1,1-1 0,0 1 0,-1 1 1,1-1-1,-1 1 0,0 0 1,7 7-1,-12-11 10,1 1 1,-1-1-1,0 1 1,0-1-1,0 1 1,0-1-1,1 1 1,-1 0-1,0-1 1,0 1-1,0-1 0,0 1 1,0-1-1,0 1 1,-1-1-1,1 1 1,0-1-1,0 1 1,0-1-1,0 1 1,-1-1-1,1 1 1,0-1-1,0 1 1,-1-1-1,1 1 1,0-1-1,-1 0 0,1 1 1,-1-1-1,1 0 1,0 1-1,-1-1 1,1 0-1,-1 1 1,1-1-1,-1 0 1,1 0-1,-1 0 1,1 1-1,-1-1 1,1 0-1,-1 0 0,1 0 1,-1 0-1,0 0 1,1 0-1,-1 0 1,1 0-1,-1 0 1,1 0-1,-1 0 1,-32 2-32,27-2 28,-1 0 1,1 0-1,-1-1 1,1 0-1,0-1 1,0 1-1,-1-1 0,1 0 1,0 0-1,-8-5 1,12 5-2,0 1 0,0-1 0,0 1 1,0-1-1,0 0 0,1 0 0,-1 0 0,0 0 0,1 0 1,0 0-1,-1-1 0,1 1 0,0 0 0,0-1 1,0 1-1,1 0 0,-1-1 0,0 1 0,1-1 1,0 0-1,-1 1 0,1-1 0,0 1 0,1-1 1,-1 1-1,0-1 0,1 1 0,-1-1 0,2-3 0,5-8 41,-1 0 0,2 1 0,0 0 0,0 0 0,1 1 0,1 0-1,20-19 1,-5 4 119,-25 27-155,135-169 1255,-134 169-1239,0-1 1,0 0-1,-1 1 0,1-1 0,0 0 0,-1 0 0,1 1 0,-1-1 0,1 0 0,-1 0 0,1 0 0,-1 0 1,1 0-1,-1 0 0,0 0 0,0 0 0,1 1 0,-1-1 0,0 0 0,0 0 0,0 0 0,0 0 0,0 0 0,0 0 1,-1 0-1,1 0 0,0 0 0,0 0 0,-1 0 0,1 0 0,0 0 0,-1 0 0,1 0 0,-1 1 0,1-1 0,-1 0 1,0 0-1,1 1 0,-1-1 0,0 0 0,1 1 0,-1-1 0,0 0 0,0 1 0,0-1 0,1 1 0,-1-1 0,0 1 1,0 0-1,0-1 0,0 1 0,0 0 0,0 0 0,0 0 0,0-1 0,0 1 0,0 0 0,0 0 0,0 0 0,0 1 1,0-1-1,-1 0 0,-4 0-71,0 0 0,-1 1 0,1-1 0,0 1 0,-1 1-1,1-1 1,0 1 0,-8 3 0,10-2-114,0 0 0,0 0 0,0 0 0,1 1 0,-1-1 0,1 1-1,0 0 1,0 0 0,0 0 0,1 0 0,-4 8 0,5-10-206,0 1 1,0-1 0,0 1 0,0 0-1,1-1 1,-1 1 0,1 0 0,0-1-1,0 1 1,0 3 0,1-4-218,-1 0-1,0-1 1,1 1 0,0 0 0,-1-1 0,1 1 0,0 0 0,0-1 0,0 1 0,0-1-1,0 1 1,0-1 0,0 0 0,0 0 0,0 1 0,4 1 0,13 7-10007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8.161"/>
    </inkml:context>
    <inkml:brush xml:id="br0">
      <inkml:brushProperty name="width" value="0.025" units="cm"/>
      <inkml:brushProperty name="height" value="0.025" units="cm"/>
    </inkml:brush>
  </inkml:definitions>
  <inkml:trace contextRef="#ctx0" brushRef="#br0">0 1 18802,'0'0'9833,"0"58"-9352,0-41-353,2 0-96,-2-2-545,0 1-896,0-5-833,0-1-1314,0-4-1568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8.524"/>
    </inkml:context>
    <inkml:brush xml:id="br0">
      <inkml:brushProperty name="width" value="0.025" units="cm"/>
      <inkml:brushProperty name="height" value="0.025" units="cm"/>
    </inkml:brush>
  </inkml:definitions>
  <inkml:trace contextRef="#ctx0" brushRef="#br0">195 76 11371,'1'-9'5013,"5"-49"-1191,-6 57-3771,0 1 0,0 0-1,0-1 1,0 1 0,0 0 0,0-1 0,0 1 0,0 0 0,0-1 0,0 1-1,0 0 1,0 0 0,0-1 0,0 1 0,-1 0 0,1 0 0,0-1 0,0 1-1,0 0 1,-1 0 0,1-1 0,0 1 0,0 0 0,0 0 0,-1 0-1,1-1 1,0 1 0,-1 0 0,1 0 0,0 0 0,0 0 0,-1 0 0,1 0-1,0-1 1,-1 1 0,1 0 0,0 0 0,-1 0 0,1 0 0,-1 0 0,-17 6 563,-13 15-271,17-8 55,1 1 1,1 1-1,0 0 1,0 0 0,2 1-1,0 1 1,1 0-1,1 0 1,0 1 0,2 0-1,-9 34 1,15-51-394,-1-1-1,1 1 1,0 0 0,0 0-1,0-1 1,0 1 0,0 0-1,0-1 1,0 1 0,0 0-1,1-1 1,-1 1 0,0 0-1,0-1 1,0 1 0,1 0-1,-1-1 1,0 1 0,1 0-1,-1-1 1,1 1 0,-1-1-1,1 1 1,-1-1 0,1 1-1,-1-1 1,1 1 0,-1-1 0,1 0-1,-1 1 1,1-1 0,0 0-1,-1 1 1,1-1 0,0 0-1,-1 0 1,1 1 0,0-1-1,0 0 1,-1 0 0,1 0-1,0 0 1,-1 0 0,1 0-1,0 0 1,-1 0 0,1-1-1,0 1 1,-1 0 0,1 0-1,0 0 1,-1-1 0,1 1-1,0 0 1,-1-1 0,1 1-1,0-1 1,40-22 199,-16 2-641,34-38 1,-42 41-52,-17 17 454,1 0 0,0 0-1,0 0 1,0 0 0,-1 1 0,1-1 0,0 0 0,0 0 0,0 1 0,0-1 0,1 0 0,-1 1 0,0-1-1,0 1 1,0-1 0,0 1 0,1 0 0,-1-1 0,0 1 0,2 0 0,-2 0 21,0 1 0,-1-1 0,1 1 0,0-1 0,0 1 0,-1-1 0,1 1 0,-1 0 0,1-1 0,0 1 0,-1 0 0,1-1 0,-1 1 0,0 0 0,1 0 0,-1-1 0,0 1 0,1 0 0,-1 0 0,0 0 0,0 0 0,1 1 0,0 10 17,1 0 0,-2 1 1,0 17-1,0-8 1,1-10 38,2 20 674,-1 1-1,-2-1 1,-5 48-1,4-77-625,0 0-1,-1 0 0,1-1 1,0 1-1,-1 0 0,0-1 1,0 0-1,0 1 1,0-1-1,0 0 0,0 0 1,0 0-1,-1 0 1,1 0-1,-1-1 0,1 1 1,-1-1-1,0 0 0,1 1 1,-1-1-1,0-1 1,0 1-1,-6 1 0,-7 1 200,0 0-1,-31 1 1,30-3-174,10 0-101,0 0 0,0-1 0,0 0-1,0 0 1,-1-1 0,1 1 0,-7-3 0,14 3-69,-1-1 0,1 1 1,0 0-1,-1 0 0,1-1 1,0 1-1,-1 0 0,1 0 1,0-1-1,0 1 0,-1 0 1,1-1-1,0 1 0,0-1 1,0 1-1,0 0 1,-1-1-1,1 1 0,0 0 1,0-1-1,0 1 0,0-1 1,0 1-1,0-1 0,0 1 1,0 0-1,0-1 0,0 1 1,0-1-1,0 1 0,1 0 1,-1-1-1,0 1 1,0-1-1,0 1 0,0 0 1,1-1-1,-1 1 0,0 0 1,0-1-1,1 1 0,-1 0 1,0 0-1,0-1 0,1 1 1,-1 0-1,0 0 0,1-1 1,-1 1-1,1 0 0,-1 0 1,0 0-1,1 0 1,0-1-1,28-18-4169,-21 14 2044,15-9-4089,4-4-5289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8.995"/>
    </inkml:context>
    <inkml:brush xml:id="br0">
      <inkml:brushProperty name="width" value="0.025" units="cm"/>
      <inkml:brushProperty name="height" value="0.025" units="cm"/>
    </inkml:brush>
  </inkml:definitions>
  <inkml:trace contextRef="#ctx0" brushRef="#br0">30 35 16624,'0'0'10233,"10"-5"-8978,-9 4-1178,43-21 675,-42 21-720,-1 0 0,1 0 0,-1 0-1,1 1 1,-1-1 0,1 1 0,0-1 0,-1 1-1,1 0 1,0-1 0,-1 1 0,1 0 0,0 0 0,-1 0-1,1 0 1,0 1 0,-1-1 0,1 0 0,0 1-1,-1-1 1,1 1 0,-1 0 0,1-1 0,-1 1-1,1 0 1,-1 0 0,1 0 0,-1 0 0,0 0-1,0 0 1,2 2 0,-2 1 40,1 0 1,-1 0-1,0 1 0,0-1 0,0 0 1,-1 1-1,0-1 0,0 0 1,0 1-1,0-1 0,-1 1 0,1-1 1,-1 0-1,0 0 0,0 1 1,-1-1-1,1 0 0,-1 0 0,-2 4 1,-8 13 86,1-1-1,-21 26 1,16-23-74,15-22-69,3-2-35,-1-1 1,0 1-1,1-1 0,-1 1 0,1-1 1,0 1-1,-1 0 0,1 0 0,0 0 0,0 0 1,0 0-1,2-1 0,1 0-57,-3 1 39,6-5-205,0 0 0,0 1 0,0 1 0,1-1 0,0 2 0,0-1 1,0 1-1,0 0 0,0 1 0,1 0 0,-1 0 0,15 0 0,-23 3 242,0-1 0,0 0-1,0 1 1,0-1 0,0 1-1,0-1 1,0 1-1,0-1 1,0 1 0,-1 0-1,1-1 1,0 1 0,-1 0-1,1 0 1,0-1 0,-1 1-1,1 0 1,-1 0 0,1 0-1,-1 0 1,1 0 0,-1 0-1,0 0 1,1 0-1,-1 0 1,0 0 0,0 0-1,0 0 1,0 0 0,0 0-1,0 0 1,0 0 0,0 0-1,0 0 1,0 0 0,-1 0-1,1 0 1,0 0 0,-1 1-1,-15 41 1035,10-34-883,-1 1 0,0-1 1,-1-1-1,0 0 0,0 0 0,0 0 1,-1-1-1,-1 0 0,1-1 0,-1 0 1,0 0-1,0-1 0,-1-1 0,1 0 1,-1 0-1,0-1 0,0 0 0,-1-1 1,1 0-1,-13 0 0,24-2-235,-1 0-1,1 0 1,0 0 0,0 0-1,-1 0 1,1 0-1,0 0 1,0 0-1,0 0 1,-1 0 0,1 0-1,0 0 1,0 0-1,0 0 1,-1 0 0,1 0-1,0 0 1,0-1-1,0 1 1,0 0-1,-1 0 1,1 0 0,0 0-1,0 0 1,0-1-1,0 1 1,-1 0 0,1 0-1,0 0 1,0 0-1,0-1 1,0 1-1,0 0 1,0 0 0,0 0-1,0-1 1,0 1-1,0 0 1,-1 0 0,1 0-1,0-1 1,0 1-1,0 0 1,0 0-1,1 0 1,-1-1 0,6-12-3898,14-9-6128,1 5-3834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5.465"/>
    </inkml:context>
    <inkml:brush xml:id="br0">
      <inkml:brushProperty name="width" value="0.025" units="cm"/>
      <inkml:brushProperty name="height" value="0.025" units="cm"/>
    </inkml:brush>
  </inkml:definitions>
  <inkml:trace contextRef="#ctx0" brushRef="#br0">98 0 15695,'0'0'2819,"9"59"-705,-9-15-641,-10 6-64,-5 9-512,3 2-416,-4 3-385,3-4-96,3-6 32,3-6-128,3-10-961,-1-12-929,3-10-833,-2-12-2498,-5-4-1986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9.336"/>
    </inkml:context>
    <inkml:brush xml:id="br0">
      <inkml:brushProperty name="width" value="0.025" units="cm"/>
      <inkml:brushProperty name="height" value="0.025" units="cm"/>
    </inkml:brush>
  </inkml:definitions>
  <inkml:trace contextRef="#ctx0" brushRef="#br0">181 1 18930,'0'0'6758,"-43"71"-5060,23-41-897,-3 3-545,5 2-96,-3-3-32,5 2-64,1-7-32,5-3 0,1-6 0,3-6-96,6-5-672,0-27-12557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19.713"/>
    </inkml:context>
    <inkml:brush xml:id="br0">
      <inkml:brushProperty name="width" value="0.025" units="cm"/>
      <inkml:brushProperty name="height" value="0.025" units="cm"/>
    </inkml:brush>
  </inkml:definitions>
  <inkml:trace contextRef="#ctx0" brushRef="#br0">180 24 14734,'0'0'2077,"-9"-1"271,4 1-2119,0 1 0,0-1 0,0 1-1,0 0 1,1 0 0,-1 0-1,0 1 1,0-1 0,1 1-1,-1 1 1,1-1 0,0 0 0,0 1-1,0 0 1,0 0 0,0 0-1,0 1 1,1-1 0,-1 1-1,1 0 1,0 0 0,1 0-1,-1 0 1,-3 7 0,0-2 34,1 2 0,-1-1 0,2 0 0,-1 1-1,1 0 1,1 0 0,0 0 0,1 1 0,0-1 0,0 1 0,1 11 0,1-22-254,0 0 1,0 0-1,1-1 0,-1 1 1,0 0-1,0 0 1,0-1-1,1 1 0,-1 0 1,0-1-1,1 1 0,-1 0 1,1-1-1,-1 1 1,1 0-1,-1-1 0,1 1 1,-1-1-1,1 1 1,-1-1-1,1 1 0,0-1 1,-1 0-1,1 1 0,0-1 1,0 0-1,-1 1 1,1-1-1,0 0 0,0 0 1,-1 0-1,1 1 0,0-1 1,0 0-1,-1 0 1,1 0-1,0 0 0,0-1 1,-1 1-1,1 0 1,0 0-1,0 0 0,-1-1 1,1 1-1,0 0 0,1-1 1,2-1 17,1 1 1,-1-1 0,0 0-1,0 0 1,0 0 0,0 0-1,5-5 1,0-1 6,-1 0 0,0-1 0,-1 0 0,0-1 0,0 0 0,-1 0 1,7-15-1,-9 18-37,-1-1 0,0 1 0,-1-1 1,0 0-1,0 0 0,-1 1 1,0-1-1,0 0 0,0-1 0,-1 1 1,-2-15-1,1 22-25,1-1-1,0 1 1,0 0 0,-1-1 0,1 1-1,-1 0 1,1 0 0,-1-1 0,0 1-1,1 0 1,-1 0 0,0 0-1,0 0 1,0 0 0,0 0 0,0 0-1,0 0 1,0 0 0,0 0-1,0 0 1,0 0 0,-1 1 0,1-1-1,0 1 1,0-1 0,-1 1 0,1-1-1,0 1 1,-1 0 0,1 0-1,-1-1 1,1 1 0,0 0 0,-1 0-1,1 1 1,-1-1 0,1 0-1,0 0 1,-1 1 0,1-1 0,0 0-1,-1 1 1,1-1 0,0 1 0,-2 1-1,-3 1-85,0 0 0,0 0 0,0 0 0,1 1 0,-1 0 0,1 0 0,0 1 0,-6 6 0,2 0-147,2 0 0,-1 0 0,1 1 0,1 0 0,0 0 0,-7 23 1,10-25-668,1 0 1,0-1 0,1 1-1,0 0 1,0 0 0,2 10-1,2 6-5990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20.077"/>
    </inkml:context>
    <inkml:brush xml:id="br0">
      <inkml:brushProperty name="width" value="0.025" units="cm"/>
      <inkml:brushProperty name="height" value="0.025" units="cm"/>
    </inkml:brush>
  </inkml:definitions>
  <inkml:trace contextRef="#ctx0" brushRef="#br0">83 82 14606,'0'0'3181,"-4"9"-906,1-5-1989,1 1-98,-1-1 0,0 0 0,1 1 0,0-1 0,0 1 1,0 0-1,0 0 0,1 0 0,0 0 0,0 0 0,0 0 0,1 0 1,0 10-1,0-15-154,1 1 0,-1-1 0,1 1 1,-1-1-1,1 1 0,-1-1 0,1 0 0,0 1 1,-1-1-1,1 0 0,0 1 0,-1-1 1,1 0-1,0 0 0,0 0 0,-1 0 0,1 0 1,0 1-1,-1-1 0,1-1 0,0 1 0,0 0 1,-1 0-1,1 0 0,0 0 0,-1 0 1,1-1-1,0 1 0,-1 0 0,1-1 0,0 1 1,-1 0-1,1-1 0,-1 1 0,2-1 1,22-16 1391,-19 13-1199,-1-1 0,0-1 0,0 1-1,0-1 1,0 1 0,-1-1 0,0 0-1,-1 0 1,1-1 0,-1 1 0,0 0-1,-1-1 1,1 1 0,-1-1 0,0 0-1,-1 1 1,0-1 0,0 0 0,0 0-1,-2-7 1,1 13-217,1 0 0,-1 0-1,1 0 1,-1 0 0,1 0-1,-1 0 1,1 0 0,-1 0 0,0 0-1,0 0 1,1 0 0,-1 1-1,0-1 1,0 0 0,0 0 0,0 1-1,0-1 1,0 1 0,0-1-1,0 1 1,0-1 0,0 1 0,0 0-1,0-1 1,-1 1 0,1 0-1,0 0 1,0 0 0,0 0 0,0 0-1,0 0 1,-1 0 0,1 0-1,0 1 1,0-1 0,0 0 0,0 1-1,0-1 1,0 0 0,-2 2 0,-2 0-12,0 0 1,0 0 0,0 1 0,0-1 0,1 1 0,-1 0 0,-5 5 0,2 1-49,0 0 1,1 0 0,0 1-1,-9 15 1,1 6-4936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1.843"/>
    </inkml:context>
    <inkml:brush xml:id="br0">
      <inkml:brushProperty name="width" value="0.025" units="cm"/>
      <inkml:brushProperty name="height" value="0.025" units="cm"/>
    </inkml:brush>
  </inkml:definitions>
  <inkml:trace contextRef="#ctx0" brushRef="#br0">135 112 6887,'0'0'11974,"1"-9"-10117,2-23 970,-3 32-2767,0 0 1,0 0-1,0 0 1,0 0-1,0 0 0,0 0 1,0 0-1,0 0 0,0 0 1,0 0-1,0 0 0,-1 0 1,1 0-1,0 0 0,0 0 1,0 0-1,0 0 1,0 0-1,0 0 0,0 0 1,0 0-1,0 0 0,0 0 1,0 0-1,-1 0 0,1 0 1,0 0-1,0-1 1,0 1-1,0 0 0,0 0 1,0 0-1,0 0 0,0 0 1,0 0-1,0 0 0,0 0 1,0 0-1,0 0 0,0 0 1,0 0-1,0 0 1,0 0-1,0-1 0,0 1 1,-1 0-1,1 0 0,0 0 1,0 0-1,0 0 0,0 0 1,1 0-1,-11 24 934,9-21-961,-2 6 4,0-1-1,1 0 1,0 1-1,-1 15 1,3-22-31,0 0 1,0 0 0,0 0-1,0 0 1,1 0 0,-1 0 0,1 0-1,-1 0 1,1 0 0,0 0-1,0 0 1,-1 0 0,1-1-1,1 1 1,-1 0 0,0-1 0,0 1-1,1 0 1,-1-1 0,1 0-1,-1 1 1,1-1 0,-1 0 0,1 0-1,3 2 1,-2-2 15,1 0 0,-1 1-1,0-1 1,0 1 0,-1 0 0,1-1 0,0 1-1,-1 1 1,1-1 0,-1 0 0,1 0 0,-1 1-1,0 0 1,0-1 0,0 1 0,-1 0 0,1 0-1,0 0 1,-1 0 0,0 0 0,0 0 0,0 0-1,0 1 1,0-1 0,-1 0 0,0 0 0,1 1-1,-1-1 1,0 0 0,-1 1 0,1-1-1,0 0 1,-1 1 0,0-1 0,0 0 0,0 0-1,0 0 1,-1 0 0,1 0 0,-1 0 0,1 0-1,-1 0 1,0 0 0,0-1 0,0 1 0,-1-1-1,-3 4 1,0-1 13,-1 0-1,0-1 0,1 0 1,-2 0-1,1 0 1,0-1-1,-1 0 0,0 0 1,0-1-1,0 0 1,0 0-1,0-1 1,0 0-1,0-1 0,0 0 1,0 0-1,-16-2 1,24 2-32,-1 0 0,1 0 1,-1 0-1,1 0 1,-1 0-1,1 0 1,-1 0-1,1 0 0,-1-1 1,1 1-1,-1 0 1,1 0-1,0 0 1,-1 0-1,1-1 1,-1 1-1,1 0 0,-1 0 1,1-1-1,0 1 1,-1 0-1,1-1 1,0 1-1,-1 0 1,1-1-1,0 1 0,0-1 1,-1 1-1,1-1 1,0 1-1,0 0 1,0-1-1,-1 1 0,1-1 1,0 0-1,9-17 155,22-14 36,43-21 31,19-15 381,-86 62-543,1-1-1,-1 0 0,0-1 1,-1 1-1,0-1 1,0-1-1,-1 1 1,8-15-1,-12 20-21,0 0 1,0 0-1,-1 0 0,1 0 1,-1-1-1,1 1 1,-1 0-1,0 0 0,0 0 1,-1 0-1,1 0 0,-1 0 1,1 0-1,-1 0 0,0 0 1,0 0-1,0 0 1,0 0-1,-1 0 0,1 1 1,-1-1-1,0 1 0,0-1 1,0 1-1,0-1 1,0 1-1,0 0 0,-4-2 1,3 1-53,-1 0 0,0 0 1,0 1-1,0 0 1,0 0-1,-1 0 0,1 0 1,0 0-1,-1 1 1,1 0-1,-1 0 0,1 0 1,-1 1-1,0-1 1,1 1-1,-1 0 0,0 1 1,-7 0-1,11 0-98,0-1 0,0 0 0,1 0 0,-1 1 0,0-1 0,1 0 0,-1 1 0,0-1 0,1 1 0,-1-1 0,1 1 0,-1-1 0,1 1 0,-1-1 0,1 1 0,-1 0 0,1-1 0,-1 1 0,1 0 0,0-1 0,-1 1 0,1 0 0,0 0 0,0-1 0,-1 1 0,1 1 0,-1 13-8782,1-12 6424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3.569"/>
    </inkml:context>
    <inkml:brush xml:id="br0">
      <inkml:brushProperty name="width" value="0.025" units="cm"/>
      <inkml:brushProperty name="height" value="0.025" units="cm"/>
    </inkml:brush>
  </inkml:definitions>
  <inkml:trace contextRef="#ctx0" brushRef="#br0">135 65 12940,'0'0'5595,"0"-9"-3556,3-28-635,-7 18 1012,-6 19-1013,-9 19-850,14-9-540,0 1-1,0 0 1,1 1 0,1-1-1,0 1 1,0 0 0,1-1-1,1 1 1,0 0-1,1 24 1,0-34-12,0 0-1,1 0 1,0 0-1,-1 0 1,1 0 0,0 0-1,0-1 1,0 1-1,0 0 1,0-1-1,0 1 1,0 0 0,0-1-1,1 1 1,-1-1-1,1 0 1,-1 0-1,1 1 1,0-1 0,1 1-1,45 17 25,-43-18-23,0 0 0,0 0 0,0 1 0,0 0 0,-1 0 0,1 0 0,-1 0 0,1 1 0,-1 0-1,0 0 1,0 0 0,0 0 0,4 6 0,-5-4 27,-1 1 0,0-1 0,0 1 0,0 0-1,-1 0 1,0-1 0,0 1 0,0 0 0,-1 0 0,0 0 0,0 0 0,0 0-1,-1 0 1,0 0 0,0 0 0,-1 0 0,1 0 0,-1-1 0,-1 1-1,1-1 1,-1 1 0,0-1 0,0 0 0,0 0 0,-1 0 0,-5 5 0,4-3 17,0-1 1,-1 0 0,0 0 0,0 0 0,0-1 0,-1 0 0,0 0-1,0 0 1,0-1 0,-1 0 0,1-1 0,-1 0 0,0 0 0,0 0-1,0-1 1,0 0 0,-17 1 0,23-3-45,0 0 0,0 0-1,0-1 1,0 1 0,0 0 0,0-1-1,0 0 1,0 1 0,0-1 0,1 0-1,-1 0 1,0 0 0,0 0 0,1 0 0,-1-1-1,1 1 1,-1 0 0,1-1 0,-1 1-1,1-1 1,0 1 0,0-1 0,0 0-1,0 1 1,0-1 0,0 0 0,0 0 0,0 0-1,1 0 1,-1 0 0,1 0 0,0 0-1,-1 0 1,1 0 0,0 0 0,0 0-1,0 0 1,0 0 0,1 0 0,-1 0 0,1-3-1,1-4-14,0 0-1,0 0 1,0 1-1,1-1 0,1 1 1,-1-1-1,1 1 1,6-9-1,20-20-16,39-42 1,-44 54 158,-1-2 1,-1 0-1,34-57 1,-56 83-52,0 0 0,0-1 0,0 1 0,-1 0 0,1-1 0,0 1 0,-1 0 0,1-1 0,-1 1 0,0-1 0,0 1 0,1-1 0,-1 1 0,0-1 0,0 1 0,0-1 0,0 1 0,-1-1 0,1 1 0,0-1 0,-1 1 0,1-1 0,0 1 0,-1-1 0,0 1 0,1 0 0,-3-3 0,1 2-32,0 1 0,-1-1 1,1 0-1,0 1 0,-1 0 1,0-1-1,1 1 0,-1 0 1,0 0-1,1 1 0,-1-1 0,0 1 1,-5-1-1,-2 0-53,0 1 0,0 0 0,-1 0 0,1 1 0,0 0 0,0 1 0,-16 5 0,-4 8 184,29-14-358,0 0-1,-1-1 1,1 1-1,0 0 0,0 0 1,0 0-1,0 0 1,0 0-1,0 0 1,0 0-1,1 0 1,-1 0-1,0 0 0,0 1 1,1-1-1,-1 0 1,1 1-1,-1-1 1,1 3-1,3-3-4441,4-1 2569,-6-1 1225,14 1-5321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3.967"/>
    </inkml:context>
    <inkml:brush xml:id="br0">
      <inkml:brushProperty name="width" value="0.025" units="cm"/>
      <inkml:brushProperty name="height" value="0.025" units="cm"/>
    </inkml:brush>
  </inkml:definitions>
  <inkml:trace contextRef="#ctx0" brushRef="#br0">448 12 9161,'-8'-2'4852,"-11"-1"-3886,0 0-1,0 1 0,0 1 1,0 1-1,0 0 0,-31 6 0,39-4-827,1 0-1,0 1 1,1 0-1,-1 1 1,0 0-1,1 1 1,0 0-1,0 0 1,0 1-1,1 0 0,0 1 1,0-1-1,1 2 1,-12 13-1,2 3 25,2 0 0,0 1 0,2 0 0,0 1 0,2 1 0,1 0 0,2 0 0,0 1 0,2 0 0,1 0 0,1 1-1,1-1 1,2 1 0,4 57 0,-1-75-155,1 0-1,-1 0 1,2 0-1,-1-1 1,1 1 0,1-1-1,0 0 1,1 0-1,0 0 1,0-1-1,1 0 1,0 0-1,0-1 1,1 0 0,0 0-1,1-1 1,0 0-1,0 0 1,0-1-1,1-1 1,0 1-1,0-1 1,0-1 0,14 4-1,-12-4 33,-1-1 1,1 0-1,0-1 0,0 0 1,0-1-1,0-1 0,0 1 0,0-2 1,0 0-1,0 0 0,0-2 1,0 1-1,0-1 0,-1-1 1,1 0-1,-1 0 0,0-2 0,0 1 1,-1-1-1,1-1 0,-1 1 1,11-12-1,-5 2 167,-1 0-1,-1-1 1,-1-1 0,0 0 0,-2-1-1,0 0 1,-1-1 0,-1 0 0,0-1-1,7-30 1,-8 21 44,-2 0 0,-1 0 1,-2-1-1,0 0 0,-2 1 0,-6-60 0,3 76-170,-1 1 0,0 0 0,-1 0 0,0 0-1,-1 0 1,-1 1 0,0 0 0,-1 0 0,-12-18 0,16 25-91,-1 1 1,1 0 0,-1 0 0,1 0 0,-1 0-1,-1 0 1,1 1 0,0 0 0,-1-1 0,0 2 0,1-1-1,-1 1 1,0-1 0,0 1 0,-1 1 0,1-1-1,0 1 1,-1 0 0,1 0 0,0 0 0,-1 1-1,1 0 1,-1 0 0,1 0 0,-1 1 0,-6 1 0,7 0-109,0 0 0,0 0 1,0 1-1,1-1 0,-1 1 1,1 0-1,-1 0 1,1 1-1,0-1 0,0 1 1,1 0-1,-1 0 0,-3 6 1,-38 67-4743,30-47-68,-3 3-4974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8.005"/>
    </inkml:context>
    <inkml:brush xml:id="br0">
      <inkml:brushProperty name="width" value="0.025" units="cm"/>
      <inkml:brushProperty name="height" value="0.025" units="cm"/>
    </inkml:brush>
  </inkml:definitions>
  <inkml:trace contextRef="#ctx0" brushRef="#br0">0 258 11723,'0'0'11648,"10"-6"-10404,30-26-868,-2-1 0,-1-2 0,-2-2 0,55-72-1,-85 103 60,-3 8-146,-5 19-37,-16 38-231,16-49 55,-8 23-46,2 0-1,1 1 0,2 0 1,1 0-1,0 42 1,4-75-40,1 0 1,0 0 0,0 0 0,0 0 0,0 0 0,0 0 0,0 0-1,0 0 1,1-1 0,-1 1 0,0 0 0,0 0 0,1 0 0,-1 0-1,1 0 1,-1-1 0,1 1 0,-1 0 0,1 0 0,-1-1 0,1 1-1,-1 0 1,1-1 0,0 1 0,0-1 0,-1 1 0,1-1 0,0 1-1,0-1 1,-1 1 0,1-1 0,0 0 0,0 1 0,0-1 0,0 0-1,0 0 1,0 0 0,-1 0 0,1 0 0,2 0 0,-1 0-356,0 0-1,0-1 1,0 1 0,0-1 0,1 0 0,-1 1 0,0-1 0,-1 0-1,1 0 1,0-1 0,0 1 0,0 0 0,-1-1 0,1 1 0,0-1-1,1-1 1,12-15-6414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8.429"/>
    </inkml:context>
    <inkml:brush xml:id="br0">
      <inkml:brushProperty name="width" value="0.025" units="cm"/>
      <inkml:brushProperty name="height" value="0.025" units="cm"/>
    </inkml:brush>
  </inkml:definitions>
  <inkml:trace contextRef="#ctx0" brushRef="#br0">11 205 9961,'0'0'6737,"-2"9"-3854,-6 27-667,8-36-2161,0 0 0,0 1 1,0-1-1,0 0 0,0 1 0,0-1 1,0 0-1,0 1 0,0-1 1,0 0-1,0 1 0,0-1 1,0 0-1,0 1 0,0-1 1,0 0-1,1 1 0,-1-1 0,0 0 1,0 0-1,0 1 0,1-1 1,-1 0-1,0 1 0,0-1 1,1 0-1,-1 0 0,0 0 1,0 1-1,1-1 0,-1 0 1,0 0-1,1 0 0,-1 0 0,0 0 1,1 1-1,-1-1 0,0 0 1,1 0-1,-1 0 0,0 0 1,1 0-1,-1 0 0,0 0 1,1 0-1,-1 0 0,0 0 0,1 0 1,-1-1-1,0 1 0,1 0 1,-1 0-1,0 0 0,1 0 1,-1 0-1,0-1 0,0 1 1,1 0-1,-1 0 0,0-1 0,0 1 1,1 0-1,-1 0 0,0-1 1,20-10 779,0-7-578,-1-1 0,0 0 0,-2-2 0,0 0 0,26-45 0,12-15-53,-70 137 63,6-27-281,1 0 0,2 0-1,1 0 1,1 1 0,0 39 0,4-68-90,0 0 0,0 0 0,0-1 0,0 1 0,0 0 1,0 0-1,1-1 0,-1 1 0,0 0 0,0 0 0,1-1 0,-1 1 1,0 0-1,1-1 0,-1 1 0,1-1 0,-1 1 0,1 0 0,-1-1 1,1 1-1,-1-1 0,1 1 0,0-1 0,-1 1 0,1-1 0,0 0 1,1 1-1,-1-1-308,0 1 0,1-1 0,-1 0 0,0 0 1,1 0-1,-1 1 0,1-2 0,-1 1 0,0 0 1,1 0-1,-1 0 0,1-1 0,-1 1 0,0-1 0,3 0 1,10-10-6364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8.837"/>
    </inkml:context>
    <inkml:brush xml:id="br0">
      <inkml:brushProperty name="width" value="0.025" units="cm"/>
      <inkml:brushProperty name="height" value="0.025" units="cm"/>
    </inkml:brush>
  </inkml:definitions>
  <inkml:trace contextRef="#ctx0" brushRef="#br0">1 253 10826,'0'0'12695,"5"-5"-11873,22-26 57,-1-1-1,21-35 1,41-49 478,-87 115-1165,-2 18-126,-1-1 1,-1 1-1,0 0 0,-1-1 0,-9 23 0,7-23-71,0 1 1,2-1-1,0 1 0,1 0 0,-1 25 1,10 3 6,2-26-3122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39.212"/>
    </inkml:context>
    <inkml:brush xml:id="br0">
      <inkml:brushProperty name="width" value="0.025" units="cm"/>
      <inkml:brushProperty name="height" value="0.025" units="cm"/>
    </inkml:brush>
  </inkml:definitions>
  <inkml:trace contextRef="#ctx0" brushRef="#br0">1 1 12716,'0'0'16624,"5"46"-16272,-5-13-128,0 5-160,0-3-64,-2-4 32,2-3-768,0-10-1667,0-9-2978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5.838"/>
    </inkml:context>
    <inkml:brush xml:id="br0">
      <inkml:brushProperty name="width" value="0.025" units="cm"/>
      <inkml:brushProperty name="height" value="0.025" units="cm"/>
    </inkml:brush>
  </inkml:definitions>
  <inkml:trace contextRef="#ctx0" brushRef="#br0">88 73 15727,'0'0'795,"-10"-1"358,-34-3-464,43 5-674,0-1 0,-1 0 0,1 0 0,0 1 0,0-1 0,-1 0 1,1 1-1,0-1 0,0 1 0,0 0 0,0-1 0,-1 1 0,1 0 0,0 0 0,0 0 0,0-1 0,1 1 0,-1 0 0,0 0 0,0 1 0,0-1 1,1 0-1,-1 0 0,1 0 0,-1 0 0,1 1 0,-1 0 0,-5 34 77,6-32-56,0 5 102,-1 1 0,2 0 0,-1-1 0,1 1 0,1 0 0,-1-1 0,2 1 0,-1-1 0,1 0 0,7 15 0,-8-21-40,0 1 0,1-1 0,-1 0 0,1 0 0,0 0 0,0 0 0,0 0 0,0-1 0,0 1 0,0-1 1,1 0-1,-1 0 0,1 0 0,0 0 0,-1-1 0,1 1 0,0-1 0,0 0 0,0 0 0,0 0 0,0-1 0,0 0 0,0 1 0,0-1 0,0-1 0,0 1 0,0-1 0,5 0 0,-2-1 43,0 0 0,0-1 0,0 1 0,0-1 0,0-1-1,-1 1 1,1-1 0,-1 0 0,0-1 0,-1 0 0,1 0 0,-1 0-1,1 0 1,-2-1 0,1 0 0,-1 0 0,1 0 0,4-11 0,-3 5-36,0 0 1,0-1-1,-1 0 1,-1 0-1,0 0 1,-1 0-1,-1-1 1,0 1-1,1-18 1,-3 29-158,0 0 0,1 0 0,-1 0 0,0 1 1,0-1-1,0 0 0,0 0 0,-1 0 0,1 0 0,-1 0 1,1 0-1,-1 0 0,1 1 0,-1-1 0,0 0 0,0 0 0,0 1 1,0-1-1,0 0 0,0 1 0,0-1 0,-1 1 0,1 0 0,0-1 1,-1 1-1,0 0 0,1 0 0,-1 0 0,1 0 0,-1 0 1,0 0-1,0 0 0,0 1 0,1-1 0,-1 1 0,0-1 0,0 1 1,0 0-1,0 0 0,0 0 0,0 0 0,0 0 0,0 0 0,0 0 1,1 0-1,-4 1 0,-2 1-507,1 0 0,-1 1 0,0-1 0,1 1 0,-1 0 0,1 1 0,0 0 0,0 0 0,1 0 0,-1 0 0,-7 9 0,3-1-912,0 1 0,1 0-1,1 1 1,-8 16 0,-3 12-2885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1.006"/>
    </inkml:context>
    <inkml:brush xml:id="br0">
      <inkml:brushProperty name="width" value="0.025" units="cm"/>
      <inkml:brushProperty name="height" value="0.025" units="cm"/>
    </inkml:brush>
  </inkml:definitions>
  <inkml:trace contextRef="#ctx0" brushRef="#br0">123 117 10826,'0'0'2061,"4"-10"186,-1 3-1780,1-2 439,0 0 0,0-1-1,-1 0 1,-1 0-1,1 0 1,0-17 0,-2 26-886,-1 1 0,0-1 1,0 1-1,0-1 0,0 1 1,0-1-1,0 1 0,0-1 1,0 1-1,-1-1 0,1 1 1,0-1-1,0 1 0,0-1 1,0 1-1,-1-1 0,1 1 1,0-1-1,0 1 0,-1 0 1,1-1-1,0 1 0,-1-1 1,1 1-1,-1 0 0,1-1 1,0 1-1,-1 0 0,1 0 1,-1-1-1,1 1 0,-1 0 1,1 0-1,-1 0 0,1 0 0,-1-1 1,-21 8 863,-17 24 160,29-18-995,1 1 1,0 0 0,1 1 0,0-1 0,1 2 0,1-1-1,1 1 1,0 0 0,1 0 0,0 1 0,-1 27 0,4-42-36,1 0 1,-1 0 0,1 0-1,0 0 1,0 0 0,0 0 0,0 1-1,0-1 1,1 0 0,-1 0-1,0 0 1,1 0 0,0 0 0,-1 0-1,1 0 1,0 0 0,0 0-1,0 0 1,1-1 0,-1 1 0,0 0-1,1-1 1,-1 1 0,1 0-1,-1-1 1,1 0 0,0 1 0,-1-1-1,1 0 1,0 0 0,0 0-1,0 0 1,0 0 0,0-1 0,0 1-1,0-1 1,0 1 0,0-1-1,0 0 1,1 0 0,-1 1 0,0-1-1,0-1 1,0 1 0,3-1-1,4 0 117,0-1-1,-1 0 0,1 0 1,0-1-1,-1 0 1,0-1-1,0 0 0,0 0 1,13-10-1,-11 6 9,0 0-1,-1 0 1,-1-1-1,1 0 1,-2-1-1,1 1 1,6-14-1,-10 17-30,-1 0 0,0-1-1,0 0 1,-1 0 0,0 0-1,0 0 1,-1 0 0,0 0-1,0 0 1,0 0 0,-1 0-1,0-1 1,-2-11 0,1 17-96,0-1 0,0 1-1,0-1 1,0 1 0,0-1 0,-1 1 0,1 0-1,-1 0 1,0 0 0,1 0 0,-1 0 0,0 0-1,0 0 1,0 0 0,-1 1 0,1-1 0,0 1-1,-1-1 1,1 1 0,0 0 0,-1 0 0,0 0 0,1 1-1,-1-1 1,-3 0 0,-8-2-35,1 1-1,-1 1 1,-20 0-1,32 1-102,1 0-1,-1 0 0,0 0 1,1 1-1,-1-1 0,1 1 1,-1-1-1,1 1 0,-1-1 1,1 1-1,0 0 0,-1 0 1,1-1-1,0 1 0,0 0 1,-1 0-1,1 1 0,0-1 1,0 0-1,0 0 0,0 0 1,0 1-1,1-1 0,-1 0 1,0 1-1,1-1 0,-1 1 1,1-1-1,-1 1 0,1-1 1,-1 1-1,1-1 1,0 1-1,0 0 0,0-1 1,0 1-1,0-1 0,1 4 0,-1-4-350,0 1 0,1-1-1,-1 1 1,1-1-1,0 1 1,-1-1 0,1 0-1,0 1 1,0-1-1,-1 0 1,1 1-1,0-1 1,0 0 0,1 0-1,-1 0 1,0 0-1,0 0 1,0 0 0,1 0-1,-1 0 1,1-1-1,-1 1 1,0-1-1,1 1 1,-1-1 0,4 1-1,15 1-9606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1.354"/>
    </inkml:context>
    <inkml:brush xml:id="br0">
      <inkml:brushProperty name="width" value="0.025" units="cm"/>
      <inkml:brushProperty name="height" value="0.025" units="cm"/>
    </inkml:brush>
  </inkml:definitions>
  <inkml:trace contextRef="#ctx0" brushRef="#br0">164 12 15118,'0'0'7036,"-10"-4"-5984,8 3-1012,-1 0 1,0 0-1,0 0 0,1 0 0,-1 0 1,0 1-1,0-1 0,0 1 0,0-1 1,0 1-1,0 0 0,0 1 1,0-1-1,0 0 0,0 1 0,0 0 1,1-1-1,-1 1 0,0 0 1,0 1-1,1-1 0,-1 0 0,0 1 1,1-1-1,-1 1 0,1 0 1,0 0-1,0 0 0,0 0 0,0 0 1,0 1-1,-3 3 0,-3 5 90,1-1 0,0 1 0,1 1-1,0-1 1,1 1 0,0 0 0,1 0 0,0 0-1,1 1 1,0-1 0,1 1 0,0 0-1,1 0 1,1 0 0,2 23 0,-2-34-108,0 1-1,1-1 1,-1 1 0,1-1 0,-1 0 0,1 1 0,0-1-1,0 0 1,0 0 0,1 1 0,-1-1 0,0 0-1,1 0 1,-1-1 0,1 1 0,0 0 0,0 0-1,0-1 1,-1 1 0,6 2 0,-4-3 42,1 0 0,-1 1 0,1-2 0,0 1 0,-1 0 0,1-1 0,0 1 0,0-1 0,0 0 1,-1 0-1,1-1 0,5 0 0,1-1 122,-1-1 0,1 0-1,-1 0 1,0-1 0,0 0 0,0-1 0,0 0 0,-1 0 0,12-9-1,-16 10-42,0 0 0,-1 0 0,1-1-1,-1 1 1,0-1 0,0 1 0,0-1 0,3-10-1,-5 14-120,-1 0-1,0 0 0,1 0 0,-1 0 1,0 0-1,0 0 0,0 0 1,0-1-1,0 1 0,0 0 0,0 0 1,0 0-1,0 0 0,0 0 1,-1 0-1,1 0 0,0 0 0,-1 0 1,1 0-1,-1 0 0,1 0 0,-1 0 1,0 0-1,1 0 0,-1 1 1,0-1-1,1 0 0,-1 0 0,0 1 1,0-1-1,0 0 0,0 1 1,0-1-1,0 1 0,0-1 0,0 1 1,0 0-1,0-1 0,0 1 1,0 0-1,0 0 0,0-1 0,0 1 1,0 0-1,0 0 0,0 0 1,0 0-1,0 1 0,-2-1 0,-7 0 20,0 0 1,0 1-1,-1 0 0,1 1 0,1 0 0,-17 5 0,23-6-205,-1 0 0,1 0 0,0 1 0,0-1 0,0 1 0,0 0 0,0 0 0,0 0-1,0 0 1,1 0 0,-1 1 0,1-1 0,0 1 0,-1 0 0,1 0 0,0 0 0,1 0 0,-1 0 0,1 0 0,-1 0 0,1 0-1,-2 7 1,3-2-3967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1.978"/>
    </inkml:context>
    <inkml:brush xml:id="br0">
      <inkml:brushProperty name="width" value="0.025" units="cm"/>
      <inkml:brushProperty name="height" value="0.025" units="cm"/>
    </inkml:brush>
  </inkml:definitions>
  <inkml:trace contextRef="#ctx0" brushRef="#br0">0 0 15182,'0'0'8072,"54"17"-6022,-20-15-352,10 1-417,1-3-737,-1 0-352,1 0-160,-4 0-64,-3 0-1505,-10 0-1890,-8 0-4004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3.202"/>
    </inkml:context>
    <inkml:brush xml:id="br0">
      <inkml:brushProperty name="width" value="0.025" units="cm"/>
      <inkml:brushProperty name="height" value="0.025" units="cm"/>
    </inkml:brush>
  </inkml:definitions>
  <inkml:trace contextRef="#ctx0" brushRef="#br0">0 354 14606,'0'0'7730,"13"-10"-6134,62-58-308,-4-2 1,105-135-1,-179 241-1069,-19 31-117,-7 25-63,27-84-43,0 0 1,1 0 0,0 0 0,1 0 0,-1 1-1,2-1 1,-1 0 0,3 14 0,-2-21-25,-1 0 0,1 0 0,-1-1 0,1 1 0,-1 0 0,1 0 0,0 0 0,-1-1 0,1 1 0,0 0 0,0-1 0,-1 1 0,1-1 0,0 1 0,0-1 0,0 1 0,0-1 0,0 0 0,0 1 0,0-1 0,0 0 0,0 0 0,0 1 0,0-1 0,0 0 0,0 0 0,0 0 0,0 0 0,0-1 0,0 1 0,0 0 0,-1 0 0,1-1 0,0 1 0,0 0 0,1-1 0,35-16-3532,-14-5-1528,-2-1-3779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3.646"/>
    </inkml:context>
    <inkml:brush xml:id="br0">
      <inkml:brushProperty name="width" value="0.025" units="cm"/>
      <inkml:brushProperty name="height" value="0.025" units="cm"/>
    </inkml:brush>
  </inkml:definitions>
  <inkml:trace contextRef="#ctx0" brushRef="#br0">135 118 9033,'0'0'395,"5"-8"-102,4-5 160,28-42 495,-35 52 227,-1-1 0,1 1 0,-1 0-1,1-1 1,-1 0 0,0 1 0,0-1-1,0-4 1,-7 3 3840,-7 6-3663,-11 5-966,12 1-281,1 0 0,-1 0 0,1 1 0,1 0 0,0 1 0,0 0 0,0 0 0,1 1 0,-10 16 0,14-19-107,0 0 1,1 0 0,-1 0 0,2 1 0,-1-1-1,1 1 1,0 0 0,1 0 0,0 0 0,0 0 0,1 1-1,0-1 1,0 0 0,1 1 0,1 15 0,0-20 6,0-1 0,0 0 0,0 0 0,1 0 0,-1 0 0,1 0 0,0-1 0,-1 1 0,1 0-1,0-1 1,1 1 0,-1-1 0,0 0 0,1 0 0,-1 0 0,1 0 0,0 0 0,0 0 0,-1-1 0,1 1 0,0-1 0,0 0 0,0 0 0,1 0 0,-1 0 0,0-1 0,0 1 0,0-1 0,1 0 0,5 0 0,-1 0 21,1 0 0,0-1-1,-1 1 1,1-2 0,-1 0 0,1 0-1,-1 0 1,0-1 0,1 0 0,10-6-1,-10 3 12,0-1 0,-1 1 0,0-1 0,0-1 0,0 1 0,-1-1 0,9-12 0,-13 15-13,0 1 0,-1 0 0,1-1-1,-1 0 1,0 1 0,0-1 0,0 0 0,-1 0 0,0 0 0,0 0 0,0 0 0,0-1 0,-1 1 0,0 0 0,0 0-1,0 0 1,-2-8 0,1 11-30,0 0-1,1 0 0,-1 0 0,0 0 0,-1 0 0,1 0 1,0 0-1,0 0 0,-1 1 0,1-1 0,-1 0 1,0 1-1,1-1 0,-1 1 0,0 0 0,0 0 0,0 0 1,-4-2-1,-43-12-3024,22 8-2329,4-1-3149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5.547"/>
    </inkml:context>
    <inkml:brush xml:id="br0">
      <inkml:brushProperty name="width" value="0.025" units="cm"/>
      <inkml:brushProperty name="height" value="0.025" units="cm"/>
    </inkml:brush>
  </inkml:definitions>
  <inkml:trace contextRef="#ctx0" brushRef="#br0">0 283 9641,'0'0'13800,"10"-7"-12156,27-24-1139,-2-1 1,-1-1-1,-2-2 1,-2-1-1,48-72 0,-76 108-555,0 9 22,-2 27 26,-7 42 98,-12-19 127,13-42-179,0 0-1,2 1 1,0 0 0,0 0 0,0 22 0,4-40-109,0 1 0,0-1 0,0 1-1,0-1 1,0 1 0,0-1 0,0 1 0,1-1 0,-1 1-1,0-1 1,0 0 0,0 1 0,1-1 0,-1 1-1,0-1 1,1 1 0,-1-1 0,0 0 0,1 1 0,-1-1-1,0 0 1,1 1 0,-1-1 0,1 0 0,-1 0 0,0 1-1,1-1 1,-1 0 0,1 0 0,-1 0 0,1 0 0,-1 0-1,1 0 1,-1 1 0,1-1 0,-1 0 0,1 0-1,-1 0 1,1-1 0,-1 1 0,1 0 0,-1 0 0,1 0-1,-1 0 1,1 0 0,-1-1 0,1 1 0,-1 0 0,1-1-1,23-12-5830,-9-8-1685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5.895"/>
    </inkml:context>
    <inkml:brush xml:id="br0">
      <inkml:brushProperty name="width" value="0.025" units="cm"/>
      <inkml:brushProperty name="height" value="0.025" units="cm"/>
    </inkml:brush>
  </inkml:definitions>
  <inkml:trace contextRef="#ctx0" brushRef="#br0">54 0 14510,'0'0'3779,"-24"51"-928,14-23-865,-1-1-673,7-1-576,-1 0-417,5-4-288,0-2-608,5-9-2083,8-9-1505,3-2-2915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6.255"/>
    </inkml:context>
    <inkml:brush xml:id="br0">
      <inkml:brushProperty name="width" value="0.025" units="cm"/>
      <inkml:brushProperty name="height" value="0.025" units="cm"/>
    </inkml:brush>
  </inkml:definitions>
  <inkml:trace contextRef="#ctx0" brushRef="#br0">149 84 5029,'0'0'5973,"3"-11"-2497,6-32-722,-9 43-2649,1-1 0,-1 0-1,0 0 1,0 0-1,0 0 1,0 1 0,0-1-1,0 0 1,0 0-1,0 0 1,0 0 0,0 0-1,-1 1 1,1-1 0,0 0-1,-1 0 1,1 0-1,0 1 1,-1-1 0,1 0-1,-1 0 1,1 1-1,-1-1 1,1 0 0,-1 1-1,0-1 1,1 1 0,-1-1-1,0 1 1,1-1-1,-1 1 1,0-1 0,0 1-1,0 0 1,1-1-1,-1 1 1,0 0 0,0 0-1,0 0 1,0-1 0,1 1-1,-1 0 1,0 0-1,0 0 1,0 0 0,0 1-1,0-1 1,1 0-1,-1 0 1,0 0 0,-1 1-1,-3 0 122,0 0 0,0 1-1,0-1 1,0 1 0,0 0 0,-7 4-1,8-3-16,-1 0 1,1 0-1,0 0 0,0 1 0,0-1 0,1 1 0,-1 0 0,1 0 1,0 1-1,0-1 0,1 1 0,-1-1 0,1 1 0,0 0 0,0 0 0,-1 6 1,3-11-203,1 1 1,-1-1-1,0 1 1,1 0-1,0-1 0,-1 1 1,1-1-1,-1 1 1,1-1-1,0 1 1,-1-1-1,1 0 1,0 1-1,-1-1 1,1 0-1,0 1 1,0-1-1,-1 0 1,1 0-1,0 0 0,0 0 1,0 0-1,-1 1 1,1-2-1,0 1 1,0 0-1,-1 0 1,1 0-1,0 0 1,0 0-1,-1-1 1,1 1-1,0 0 1,1-1-1,30-9 105,-19 3-156,0 0-1,0-1 0,-1-1 0,0 0 1,0-1-1,-1 0 0,18-22 1,-56 116-282,19-65 366,2 1-1,0 0 1,2 0 0,0 0-1,1 1 1,-1 30 0,4-50-22,0 0-1,0 0 1,0 0 0,0 0 0,0 0 0,0 0 0,1 0 0,-1 0 0,0 0 0,0 0 0,1 0 0,-1 0-1,0 0 1,1 0 0,-1 0 0,1 0 0,0-1 0,-1 1 0,1 0 0,0 0 0,-1-1 0,1 1 0,0 0-1,0-1 1,-1 1 0,1-1 0,0 1 0,1 0 0,29 1 1238,-19-2-677,-13 2-461,0 1 0,0-1 0,0 1 0,-1-1 0,1 0 0,-1 1 0,1-1 0,-1 0 0,-2 2 0,-3 1-42,-1 0 1,1 0 0,-1-1-1,0 0 1,0-1 0,0 0 0,0 0-1,-1-1 1,1 0 0,-1 0-1,1-1 1,-1 0 0,0 0-1,0-1 1,1 0 0,-1-1 0,0 0-1,-15-4 1,23 5-95,0 0 0,0-1 1,1 1-1,-1 0 0,0-1 0,0 1 1,1-1-1,-1 1 0,0-1 0,1 1 1,-1-1-1,1 0 0,-1 1 0,1-1 1,-1 0-1,1 1 0,-1-1 0,1 0 1,-1 1-1,1-1 0,0 0 0,0 0 0,-1 0 1,1 1-1,0-1 0,0 0 0,0 0 1,0 0-1,0 1 0,0-1 0,0 0 1,0 0-1,0 0 0,0 0 0,0 1 1,1-1-1,-1 0 0,0 0 0,1 0 0,-1 1 1,1-2-1,1-1-114,-1 1-1,1 0 1,-1 0 0,1 0 0,0 0 0,0 0-1,0 0 1,0 0 0,0 0 0,1 1-1,2-2 1,35-15-3177,50-25-7358,-53 18 3145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6.629"/>
    </inkml:context>
    <inkml:brush xml:id="br0">
      <inkml:brushProperty name="width" value="0.025" units="cm"/>
      <inkml:brushProperty name="height" value="0.025" units="cm"/>
    </inkml:brush>
  </inkml:definitions>
  <inkml:trace contextRef="#ctx0" brushRef="#br0">120 1 14350,'0'0'12331,"-8"7"-11872,-4 6-305,1 0 1,1 1-1,0 0 0,-13 25 0,20-33-91,0 0 0,0 0 0,0 1 0,0-1 0,1 1 0,0 0 0,1 0 0,-1-1 0,1 1 0,1 0 0,-1 0 0,1 0 0,1 0 0,-1 0 0,1 0 0,2 11 0,-1-16-44,0 0 0,-1 0-1,1 0 1,0 0 0,0 0-1,0 0 1,0 0 0,0-1-1,1 1 1,-1-1 0,0 0 0,1 1-1,-1-1 1,1 0 0,-1 0-1,1-1 1,0 1 0,-1-1 0,1 1-1,0-1 1,-1 0 0,1 0-1,0 0 1,0 0 0,-1 0 0,5-2-1,-1 2 61,-1-1-1,1 1 1,0-2-1,-1 1 1,1 0-1,-1-1 0,1 0 1,-1-1-1,0 1 1,0-1-1,8-6 1,-17 5 801,-14 2-588,-17 2-194,13 4-176,1 0-1,-1 1 0,-22 9 0,42-13-1020,13-4-5953,7-6-710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7.515"/>
    </inkml:context>
    <inkml:brush xml:id="br0">
      <inkml:brushProperty name="width" value="0.025" units="cm"/>
      <inkml:brushProperty name="height" value="0.025" units="cm"/>
    </inkml:brush>
  </inkml:definitions>
  <inkml:trace contextRef="#ctx0" brushRef="#br0">1 161 10602,'16'0'246,"29"0"548,108 0 1337,215 26-1,-230-9-911,246-2 1,140-41 1808,-68 2-2938,881-22 1063,-838 28 496,650-50-863,-1060 57-643,0-1 315,1 3-1,127 4 1,-196 11-556,-18 3-243,-5-8 246,1 0-1,0 1 1,0-1 0,-1 0 0,1 0 0,0 0 0,-1 0 0,1 0 0,-1-1-1,1 1 1,-1 0 0,0-1 0,1 1 0,-1-1 0,0 1 0,1-1 0,-4 0-1,-18 1-3801,-3-1-2973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6.185"/>
    </inkml:context>
    <inkml:brush xml:id="br0">
      <inkml:brushProperty name="width" value="0.025" units="cm"/>
      <inkml:brushProperty name="height" value="0.025" units="cm"/>
    </inkml:brush>
  </inkml:definitions>
  <inkml:trace contextRef="#ctx0" brushRef="#br0">245 0 19859,'-3'10'-91,"-47"115"686,36-96-30,1 1 1,1 0-1,2 1 1,1 0-1,-9 61 1,17-90-563,1 1 0,0-1 0,-1 1 0,1-1 0,1 1 0,-1-1 0,0 0 1,0 1-1,1-1 0,0 1 0,-1-1 0,1 0 0,0 0 0,0 1 0,0-1 0,0 0 0,1 0 1,-1 0-1,0 0 0,1 0 0,0 0 0,-1-1 0,1 1 0,0 0 0,0-1 0,0 0 0,2 2 0,0-2 9,-1 0-1,0 0 1,1-1-1,-1 1 1,0-1-1,1 0 0,-1 0 1,0 0-1,1 0 1,-1-1-1,1 0 0,-1 1 1,0-1-1,0 0 1,0-1-1,1 1 1,-1 0-1,0-1 0,4-3 1,4-3 81,1 0 0,-2-1 1,1-1-1,-2 0 0,1 0 1,-1-1-1,-1 0 0,0 0 1,9-18-1,-11 20 26,-2 0 0,1 0 0,-1-1 0,-1 1 0,1-1 0,-2 0 0,1 0 0,-1 0 0,-1 0 0,0-1 0,0 1 0,-1 0 1,-2-15-1,2 22-137,-1 1 0,1 0 0,-1 0 0,0 0 0,0 0 0,1 0 0,-1 0 0,0 0 1,-1 1-1,1-1 0,0 0 0,-1 0 0,1 1 0,0-1 0,-1 1 0,0-1 0,1 1 0,-1 0 1,0-1-1,-3 0 0,1 0-112,0 1 0,0 0 0,0 0 0,0 0 0,0 1 0,0 0 0,0-1 0,0 1 0,0 1-1,-6 0 1,-1 1-430,0 1 0,0 0 0,0 0-1,0 1 1,1 1 0,-1 0-1,-11 7 1,-10 12-4383,-52 47-1,24-13-3309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8.158"/>
    </inkml:context>
    <inkml:brush xml:id="br0">
      <inkml:brushProperty name="width" value="0.025" units="cm"/>
      <inkml:brushProperty name="height" value="0.025" units="cm"/>
    </inkml:brush>
  </inkml:definitions>
  <inkml:trace contextRef="#ctx0" brushRef="#br0">0 317 9705,'0'0'11088,"8"-9"-9807,35-41-457,2 1 1,2 3-1,2 2 0,77-54 0,-123 96-821,0-1-1,0 1 0,0 0 0,0 0 0,0 1 0,1-1 0,-1 1 0,1-1 0,-1 1 0,1 0 0,0 1 0,4-2 1,-7 2-2,0 1 0,-1-1 1,1 0-1,-1 0 1,1 1-1,0-1 1,-1 0-1,1 1 1,0-1-1,-1 1 1,1-1-1,-1 0 1,1 1-1,-1 0 0,1-1 1,-1 1-1,0-1 1,1 1-1,-1-1 1,0 1-1,1 0 1,-1 0-1,4 30 61,-6 8 4,-12 68 0,8-69 122,-4 69-1,10-106-209,0-1 0,0 0 0,0 1 0,0-1 0,0 0 0,0 1 0,0-1-1,0 1 1,0-1 0,0 0 0,0 1 0,0-1 0,1 0 0,-1 1 0,0-1 0,0 0-1,0 1 1,0-1 0,1 0 0,-1 1 0,0-1 0,0 0 0,1 0 0,-1 1 0,0-1-1,1 0 1,-1 0 0,0 1 0,0-1 0,1 0 0,-1 0 0,0 0 0,1 0 0,-1 0-1,1 1 1,-1-1 0,0 0 0,1 0 0,0 0 0,17-7-1866,16-18-2632,-8-5-1165,-2-7-2077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8.489"/>
    </inkml:context>
    <inkml:brush xml:id="br0">
      <inkml:brushProperty name="width" value="0.025" units="cm"/>
      <inkml:brushProperty name="height" value="0.025" units="cm"/>
    </inkml:brush>
  </inkml:definitions>
  <inkml:trace contextRef="#ctx0" brushRef="#br0">75 61 14670,'0'0'5659,"-8"7"-5526,0 1 112,1-1 1,0 1-1,0 0 1,1 1-1,-10 16 1,14-21-127,0-1-1,0 1 1,0 0 0,0 0-1,1 0 1,0 0 0,0 0-1,0 0 1,0 0 0,1 0-1,-1 0 1,1 1 0,0-1-1,0 0 1,1 0 0,-1 0-1,1 0 1,0 0 0,0 0 0,0 0-1,3 6 1,-2-8-69,0 0 0,-1 0-1,1 0 1,0-1 0,0 1 0,0-1 0,0 1-1,0-1 1,0 0 0,1 0 0,-1 1 0,0-2-1,1 1 1,-1 0 0,1 0 0,-1-1 0,1 1-1,-1-1 1,1 0 0,-1 0 0,1 0 0,-1 0-1,1 0 1,-1-1 0,1 1 0,-1-1 0,4-1-1,2 0 140,1 0 0,-1-1 0,1 0 0,-1-1 0,0 0 0,11-7 0,-8 4 24,-1-2 0,1 0 0,-1 0 0,-1 0 0,16-21 0,-21 25-86,-1-1-1,1 1 1,-1 0 0,0-1-1,-1 0 1,0 1-1,0-1 1,0 0-1,0 0 1,-1 0-1,0-1 1,0 1-1,-1 0 1,0-12-1,0 15-104,-1 1-1,0 0 0,1 0 0,-1 0 1,0 0-1,0-1 0,0 1 0,0 0 1,-1 1-1,1-1 0,-1 0 0,1 0 1,-1 0-1,1 1 0,-1-1 0,0 1 1,0-1-1,0 1 0,0 0 0,0 0 0,0 0 1,0 0-1,0 0 0,0 0 0,-1 1 1,1-1-1,0 1 0,0-1 0,-1 1 1,1 0-1,0 0 0,-1 0 0,1 0 1,0 0-1,-1 1 0,-2 0 0,-1 0-31,-1-1 0,1 2-1,-1-1 1,1 1 0,0 0-1,-1 0 1,1 1 0,1-1-1,-1 2 1,0-1 0,-9 8-1,12-9-193,0 1-1,0 0 1,0-1-1,1 1 1,-1 1-1,1-1 1,0 0-1,0 1 1,0-1-1,1 1 0,-1-1 1,1 1-1,0 0 1,-1 0-1,2-1 1,-1 1-1,0 0 1,1 7-1,0-11-25,0 1 0,1 0 0,-1-1 0,0 1 0,0 0 0,1-1 0,-1 1-1,1 0 1,-1-1 0,1 1 0,-1-1 0,1 1 0,-1-1 0,1 1 0,-1-1 0,1 1 0,0-1 0,-1 0 0,1 1 0,0-1 0,-1 0-1,1 1 1,0-1 0,-1 0 0,1 0 0,0 0 0,0 0 0,-1 0 0,1 1 0,0-1 0,0-1 0,0 1 0,0 0 204,18 1-7047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8.863"/>
    </inkml:context>
    <inkml:brush xml:id="br0">
      <inkml:brushProperty name="width" value="0.025" units="cm"/>
      <inkml:brushProperty name="height" value="0.025" units="cm"/>
    </inkml:brush>
  </inkml:definitions>
  <inkml:trace contextRef="#ctx0" brushRef="#br0">1 271 15631,'0'0'10591,"13"-9"-9513,18-15-870,0-1-1,-2-2 0,-1-1 0,30-39 0,8-24 407,-66 129-133,-17 53-307,8-46-301,2 1-1,-2 60 0,9-106 4,0 1 0,0-1 0,0 1 0,0-1 0,0 0 0,0 1 0,0-1 0,0 0 0,0 1 0,1-1 0,-1 0 0,0 1 0,0-1 0,0 0 0,0 1 0,1-1 0,-1 0 0,0 1 0,0-1 0,1 0 0,-1 0 0,0 1 0,0-1 0,1 0 0,-1 0 0,0 0 0,1 1 0,-1-1 0,0 0 0,1 0 0,-1 0 0,0 0 0,1 0 0,-1 0 0,0 0 0,1 0 0,-1 0 0,0 1 0,1-2 0,-1 1 0,1 0 0,-1 0 0,0 0 0,1 0 0,-1 0 0,0 0 0,1 0 1,-1 0-1,0 0 0,1-1 0,-1 1 0,0 0 0,0 0 0,1 0 0,-1-1 0,0 1 0,1 0 0,-1 0 0,0-1 0,0 1 0,0 0 0,1-1 0,-1 1 0,0 0 0,0-1 0,11-14-6886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9.227"/>
    </inkml:context>
    <inkml:brush xml:id="br0">
      <inkml:brushProperty name="width" value="0.025" units="cm"/>
      <inkml:brushProperty name="height" value="0.025" units="cm"/>
    </inkml:brush>
  </inkml:definitions>
  <inkml:trace contextRef="#ctx0" brushRef="#br0">45 1 9577,'0'0'7655,"-11"50"-3587,1-24-865,-1 4-1249,4-1-929,3-3-513,3-2-287,1-6-193,0-6-545,7-6-1761,0-6-2402,3-3-5030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9.588"/>
    </inkml:context>
    <inkml:brush xml:id="br0">
      <inkml:brushProperty name="width" value="0.025" units="cm"/>
      <inkml:brushProperty name="height" value="0.025" units="cm"/>
    </inkml:brush>
  </inkml:definitions>
  <inkml:trace contextRef="#ctx0" brushRef="#br0">133 58 256,'0'0'15038,"-6"-9"-12406,-16-27-486,21 35-2024,1 0-1,-1 0 0,1 0 1,-1 1-1,0-1 1,1 0-1,-1 0 0,0 1 1,0-1-1,0 0 0,1 1 1,-1-1-1,0 1 1,0-1-1,0 1 0,0 0 1,0-1-1,0 1 0,0 0 1,0 0-1,0-1 0,0 1 1,0 0-1,0 0 1,0 0-1,0 0 0,0 0 1,0 0-1,0 1 0,0-1 1,0 0-1,0 1 1,0-1-1,0 0 0,0 1 1,0-1-1,1 1 0,-1-1 1,-1 2-1,-25 26 1226,24-24-1127,-25 41 839,26-43-995,1 1 1,-1 0 0,1 0-1,0 0 1,0 1 0,0-1-1,1 0 1,-1 0 0,1 0-1,-1 1 1,1-1 0,0 0 0,1 1-1,-1 3 1,1-6-54,0-1 0,-1 1 0,1 0 0,0-1 0,-1 1 0,1-1 1,0 1-1,0-1 0,-1 1 0,1-1 0,0 0 0,0 0 0,0 1 0,-1-1 0,1 0 0,0 0 0,0 0 0,0 0 0,0 1 1,0-1-1,0-1 0,-1 1 0,1 0 0,0 0 0,0 0 0,1-1 0,25-6 176,-17 2-185,0 0 0,-1-1 0,0-1-1,0 1 1,-1-2 0,0 1 0,14-17 0,13-11-1448,-34 34 1227,-2 4 75,-20 65-83,15-55 314,1 0 1,1 0 0,0 1 0,1-1-1,-3 27 1,5-22 68,1-10-45,-1-1-1,1 1 0,0 0 1,1 0-1,2 10 0,-3-17-68,0 1-1,1-1 0,-1 1 1,1-1-1,0 1 0,0-1 1,-1 0-1,1 1 0,0-1 1,0 0-1,0 1 0,0-1 1,0 0-1,1 0 0,-1 0 1,0 0-1,1 0 0,-1 0 1,0-1-1,1 1 0,-1 0 0,1-1 1,-1 1-1,1-1 0,-1 1 1,1-1-1,-1 0 0,1 0 1,0 0-1,-1 0 0,3 0 1,-4 0-15,0 0-1,1 0 1,-1 0 0,0 0 0,0 0 0,1 0-1,-1 0 1,0 0 0,1 0 0,-1 0 0,0 0 0,1 0-1,-1 0 1,0 0 0,0 0 0,1 0 0,-1 0-1,0 0 1,0 0 0,1 0 0,-1 1 0,0-1-1,0 0 1,1 0 0,-1 0 0,0 0 0,0 1 0,1-1-1,-1 0 1,0 0 0,0 1 0,0-1 0,0 0-1,1 0 1,-1 1 0,0-1 0,0 0 0,0 0 0,0 1-1,0-1 1,-8 12 893,-19 7-3,20-16-887,0-1 1,0 0-1,0 0 1,0-1 0,-1 0-1,1 0 1,0-1-1,-15-1 1,20 1-61,0 1 0,-1-2 0,1 1 0,0 0 0,0 0 0,0-1 0,0 1 0,0-1 0,0 1 0,0-1 0,0 0 0,0 0 0,0 0 0,0 0 0,0 0 0,1-1 0,-1 1 0,0 0 0,1-1 0,-1 1 0,1-1 0,-1 0 0,1 1 0,0-1 1,0 0-1,0 0 0,0 0 0,0 0 0,0 0 0,0 0 0,1 0 0,-1 0 0,1 0 0,-1-2 0,2 3-218,-1 0 1,1 0 0,-1 0-1,1 0 1,0 0 0,-1 0-1,1 0 1,0 0 0,0 0-1,-1 1 1,1-1 0,0 0-1,0 1 1,0-1 0,0 1-1,0-1 1,0 1 0,0-1-1,0 1 1,0-1-1,0 1 1,2 0 0,34-10-4768,-24 7 1775,16-5-3294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49.995"/>
    </inkml:context>
    <inkml:brush xml:id="br0">
      <inkml:brushProperty name="width" value="0.025" units="cm"/>
      <inkml:brushProperty name="height" value="0.025" units="cm"/>
    </inkml:brush>
  </inkml:definitions>
  <inkml:trace contextRef="#ctx0" brushRef="#br0">153 0 5701,'0'0'20868,"-10"5"-19656,0 1-869,0 0 0,0 0 0,1 1 0,-1 0 1,2 1-1,-1-1 0,1 2 0,0-1 0,1 1 0,-8 12 0,9-11-268,1 0-1,0 1 1,1-1 0,0 1-1,0 0 1,1 0-1,1 0 1,0 0 0,-1 12-1,3-19-61,0-1 0,0 0 0,0 0 0,1 1 0,-1-1 0,1 0 0,-1 0 0,1 0 0,0 0 0,0 0 0,1 0-1,-1 0 1,0 0 0,1 0 0,0 0 0,0-1 0,0 1 0,0-1 0,0 1 0,0-1 0,1 0 0,-1 0 0,1 0 0,0 0 0,-1 0 0,1-1 0,0 1-1,0-1 1,0 0 0,0 1 0,0-2 0,0 1 0,0 0 0,1-1 0,5 1 0,1 0-13,1 0 0,-1-1 0,1-1 0,-1 1 0,1-2 0,16-3 0,-24 4 0,0 1 0,0-1 0,-1 0 0,1 0 0,0 0 0,-1 0 0,1 0 0,-1-1 0,1 1 0,-1-1 0,1 1 0,-1-1 0,0 0 0,0 0 0,0 0 0,0 0 0,0-1 0,-1 1 0,1 0 0,-1-1 0,1 1 0,-1-1 0,0 1 0,0-1 0,0 0 0,0 0 0,0 1 0,-1-1 0,1-3 0,-1 4 0,-1 1 0,1-1 0,-1 1 0,1-1 0,-1 1 0,0 0 0,1-1 0,-1 1 0,0 0 0,0 0 0,0-1 0,0 1 0,0 0 0,0 0 0,0 0 0,-1 0 0,1 0 0,0 0 0,-1 1 0,1-1 0,0 0 0,-1 1 0,1-1 0,-1 1 0,1-1 0,-1 1 0,1 0 0,-1 0 0,1-1 0,-1 1 0,-1 0 0,-60-1 0,50 1 0,-29 4-7778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0.589"/>
    </inkml:context>
    <inkml:brush xml:id="br0">
      <inkml:brushProperty name="width" value="0.025" units="cm"/>
      <inkml:brushProperty name="height" value="0.025" units="cm"/>
    </inkml:brush>
  </inkml:definitions>
  <inkml:trace contextRef="#ctx0" brushRef="#br0">1 18 17873,'0'0'11339,"75"14"-10795,-25-22-288,7 0-192,-4 1-64,-4 1-64,-7 4-1121,-11 2-1121,-12 0-929,-15 7 64,-4 3-544,-13 2-2051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0.938"/>
    </inkml:context>
    <inkml:brush xml:id="br0">
      <inkml:brushProperty name="width" value="0.025" units="cm"/>
      <inkml:brushProperty name="height" value="0.025" units="cm"/>
    </inkml:brush>
  </inkml:definitions>
  <inkml:trace contextRef="#ctx0" brushRef="#br0">25 1 13741,'0'0'7911,"-25"51"-6821,43-42-226,12-2 289,10-6-352,10-1-545,5 0-159,2-8-258,-5-6-3650,-4-2-6759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3.114"/>
    </inkml:context>
    <inkml:brush xml:id="br0">
      <inkml:brushProperty name="width" value="0.025" units="cm"/>
      <inkml:brushProperty name="height" value="0.025" units="cm"/>
    </inkml:brush>
  </inkml:definitions>
  <inkml:trace contextRef="#ctx0" brushRef="#br0">131 158 9961,'3'-10'3091,"5"-12"-1851,-3 11-285,-1-1 0,0 0-1,0 0 1,-2-1 0,1 1 0,-1-1-1,0-19 1,-2 31-891,-1 1 0,1-1 1,0 1-1,0-1 0,-1 1 0,1-1 0,0 1 1,-1 0-1,1-1 0,-1 1 0,1 0 0,0-1 1,-1 1-1,1 0 0,-1-1 0,1 1 0,-1 0 0,1 0 1,-1 0-1,1-1 0,-1 1 0,1 0 0,-1 0 1,0 0-1,1 0 0,-1 0 0,1 0 0,-1 0 1,1 0-1,-1 0 0,1 0 0,-1 0 0,1 1 1,-2-1-1,-19 7 396,12-2-384,0 0 1,1 1-1,-1 0 0,1 0 1,0 1-1,0 0 1,1 1-1,0 0 1,0 0-1,1 0 0,0 1 1,1 0-1,0 0 1,0 1-1,1-1 1,0 1-1,1 0 0,0 0 1,0 0-1,1 0 1,-1 15-1,3-22-70,0 0 0,1 0 1,-1 0-1,1 0 0,0-1 0,0 1 0,0 0 0,0-1 0,1 1 0,-1-1 0,1 1 1,-1-1-1,1 1 0,0-1 0,0 0 0,0 0 0,0 0 0,0 0 0,0 0 0,1-1 1,-1 1-1,4 1 0,8 5 20,1-1 1,31 10-1,0 1 16,-41-15-41,0-1 0,0 1-1,-1 0 1,0 0 0,1 1 0,-1-1 0,0 1 0,-1 0 0,1 0 0,-1 0-1,1 1 1,-1-1 0,-1 1 0,1 0 0,0 0 0,-1 0 0,0 0 0,-1 0-1,1 0 1,-1 0 0,0 1 0,0-1 0,0 0 0,-1 7 0,0-5 5,-1 1 1,0-1-1,0 0 1,-1 0-1,0 0 1,0 0-1,-1 0 1,0 0-1,0 0 1,-1-1-1,0 1 1,0-1-1,0 0 1,0 0-1,-1-1 1,0 1-1,-8 5 1,7-6 40,0 0 0,-1-1 0,1 0 1,-1 0-1,0 0 0,0-1 0,-1 0 1,1 0-1,-10 2 0,14-5-7,1 1 1,0-1-1,-1 1 0,1-1 1,0 0-1,0 0 0,-1 0 1,1 0-1,0 0 0,-1-1 1,1 1-1,0-1 1,-1 1-1,1-1 0,0 0 1,0 0-1,0 0 0,0 0 1,0 0-1,0-1 0,0 1 1,0 0-1,0-1 0,1 0 1,-1 1-1,1-1 0,-1 0 1,1 0-1,0 0 0,-1 0 1,1 0-1,0 0 0,0 0 1,-1-4-1,0-2-26,0-1 1,1 1-1,-1 0 0,2-1 1,-1 0-1,1 1 0,1-1 1,-1 1-1,1-1 0,1 1 1,0 0-1,0-1 0,0 1 0,1 0 1,0 0-1,1 0 0,0 1 1,7-11-1,10-13-1,1 2 1,2 1-1,30-29 0,14-17 148,-64 70-173,2-3 61,-1 1 0,0-1 0,-1 0 0,1 0-1,3-10 1,-7 16-33,-1 0 0,0 0 0,0 0 0,1 0 0,-1 0 0,0 1 0,0-1-1,0 0 1,0 0 0,0 0 0,0 0 0,0 0 0,0 0 0,0 0 0,-1 0 0,1 0 0,0 1-1,-1-1 1,1 0 0,0 0 0,-2-1 0,1 1 9,-1 0 1,1 0-1,0 0 0,-1 0 1,1 0-1,-1 0 1,1 1-1,-1-1 0,0 1 1,1-1-1,-1 1 0,0 0 1,1-1-1,-1 1 0,0 0 1,-2 0-1,-7 1-75,1 0 0,-1 0 0,1 1 0,-1 1 0,1 0 0,0 0 0,0 1 0,0 0-1,1 0 1,-1 1 0,1 1 0,0-1 0,1 2 0,-1-1 0,1 1 0,0 0 0,1 1 0,0 0 0,0 0 0,-6 11 0,5 5-2173,8-23 1902,0 0 0,0 0 0,0 0 1,0 0-1,0 0 0,0 0 0,1 0 1,-1 0-1,0 0 0,1 0 0,-1 0 1,0 0-1,1 0 0,-1 0 0,1 0 1,0 0-1,-1 0 0,1 0 0,-1-1 1,1 1-1,0 0 0,0 0 0,0-1 1,-1 1-1,1-1 0,0 1 0,0 0 1,0-1-1,0 0 0,2 1 0,19 6-7067</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3.470"/>
    </inkml:context>
    <inkml:brush xml:id="br0">
      <inkml:brushProperty name="width" value="0.025" units="cm"/>
      <inkml:brushProperty name="height" value="0.025" units="cm"/>
    </inkml:brush>
  </inkml:definitions>
  <inkml:trace contextRef="#ctx0" brushRef="#br0">22 0 15535,'0'0'2850,"0"69"-287,-7-28-513,2-2-577,1 2-640,-1-5-417,5-7-320,0-9-32,0-9-320,9-11-1185,0-2-1218,5-22-1793,-1-8-2883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6.557"/>
    </inkml:context>
    <inkml:brush xml:id="br0">
      <inkml:brushProperty name="width" value="0.025" units="cm"/>
      <inkml:brushProperty name="height" value="0.025" units="cm"/>
    </inkml:brush>
  </inkml:definitions>
  <inkml:trace contextRef="#ctx0" brushRef="#br0">1 2123 12908,'0'0'7031,"4"-12"-6300,5-4-585,0 1 0,1-1 1,0 1-1,1 1 0,1 0 0,24-23 0,104-81 626,-102 88-752,742-550-55,-17 13-512,-575 414 799,153-121 2202,17 30-1124,-347 237-1359,-9 6-10,-1-1-1,1 1 0,0 0 1,-1 0-1,1 0 0,0 1 1,0-1-1,0 0 0,0 1 1,0-1-1,0 1 0,3-1 1,-17 17-2812,-17 3-891,-12-1-4330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3.824"/>
    </inkml:context>
    <inkml:brush xml:id="br0">
      <inkml:brushProperty name="width" value="0.025" units="cm"/>
      <inkml:brushProperty name="height" value="0.025" units="cm"/>
    </inkml:brush>
  </inkml:definitions>
  <inkml:trace contextRef="#ctx0" brushRef="#br0">176 3 14798,'0'0'5851,"-10"-1"-3929,5 0-1785,1 1 0,-1 0 0,1 0 0,-1 0 0,1 0 0,-1 1 0,1-1 0,-1 1 1,1 1-1,0-1 0,-1 0 0,1 1 0,0 0 0,0 0 0,0 0 0,0 1 0,1-1 0,-1 1 1,1 0-1,-1 0 0,-4 5 0,3-2-72,0 0-1,0 0 1,0 0 0,1 1 0,0-1-1,1 1 1,-1 0 0,1 0-1,0 0 1,1 1 0,0-1 0,0 1-1,1-1 1,0 1 0,-1 14 0,2-21-60,0 0 0,0 0 0,1 0 1,-1 0-1,0-1 0,0 1 1,1 0-1,-1 0 0,0 0 0,1-1 1,-1 1-1,1 0 0,-1 0 1,1-1-1,-1 1 0,1 0 1,0-1-1,-1 1 0,1 0 0,0-1 1,-1 1-1,1-1 0,0 1 1,0-1-1,-1 0 0,1 1 0,2-1 1,27-1 140,-21-2-104,0 0-1,-1 0 0,1-1 1,12-7-1,4-8 9,0-2-1,-2 0 0,31-36 1,-59 98-152,-13 18 139,-16 66-90,31-109 229,0 0 0,1 0 0,1 0 1,1 0-1,2 28 0,-1-42-131,0 0-1,0 0 1,0 0 0,0 0-1,0 0 1,1 0-1,-1 0 1,1 0-1,0 0 1,-1-1-1,1 1 1,0-1-1,0 1 1,0-1-1,0 0 1,0 1-1,0-1 1,0 0 0,1-1-1,-1 1 1,0 0-1,0-1 1,1 1-1,4 0 1,25 11 320,-31-11-335,0-1 1,-1 1 0,1 0 0,0-1-1,0 1 1,0 0 0,-1 0 0,1 0-1,0 0 1,-1 0 0,1 0 0,0 0 0,-1 0-1,1 0 1,-1 0 0,0 0 0,1 0-1,-1 0 1,0 0 0,0 0 0,0 0 0,0 0-1,0 1 1,0 1 0,-1-1 38,0-1 1,0 1 0,0 0-1,0 0 1,-1-1 0,1 1-1,0-1 1,-1 0 0,1 1-1,-1-1 1,0 0-1,1 0 1,-1 0 0,0 0-1,0 0 1,0 0 0,1 0-1,-1-1 1,0 1-1,0-1 1,0 1 0,0-1-1,0 0 1,-4 0 0,-54 5 431,53-5-497,-8 2-3,1-2 0,-1 0 0,0-1 1,0 0-1,0-2 0,1 1 0,-1-2 1,1 0-1,-15-6 0,28 10-62,1-1 0,0 1 0,-1 0 0,1 0 0,0-1 0,0 1 0,-1 0 0,1 0 0,0-1 0,0 1 0,0 0 0,-1-1 1,1 1-1,0 0 0,0-1 0,0 1 0,0 0 0,0-1 0,0 1 0,0-1 0,-1 1 0,1 0 0,0-1 0,0 1 0,1 0 0,-1-1 0,0 1 0,0-1 0,0 1 0,0 0 0,0-1 0,0 1 0,0 0 0,1-1 0,-1 1 0,0 0 1,0-1-1,0 1 0,1 0 0,-1 0 0,0-1 0,0 1 0,1 0 0,-1 0 0,0-1 0,1 1 0,-1 0 0,0 0 0,1 0 0,-1 0 0,0-1 0,1 1 0,-1 0 0,0 0 0,1 0 0,-1 0 0,0 0 0,1 0 0,28-13-6476,-24 11 5103,20-9-6045,-1-5-5953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4.517"/>
    </inkml:context>
    <inkml:brush xml:id="br0">
      <inkml:brushProperty name="width" value="0.025" units="cm"/>
      <inkml:brushProperty name="height" value="0.025" units="cm"/>
    </inkml:brush>
  </inkml:definitions>
  <inkml:trace contextRef="#ctx0" brushRef="#br0">1 117 14798,'0'0'6673,"4"-10"-4442,-2 4-1981,1 0 0,-1 1 0,1-1 0,0 1 0,1 0 1,0 0-1,-1 0 0,2 0 0,-1 1 0,0-1 0,1 1 0,0 0 0,0 1 0,0-1 0,0 1 0,1 0 0,10-4 0,-5 2 68,1 1 0,-1 1 0,1 0 0,-1 1 0,17-2 0,-26 4-294,0-1 0,0 1 0,0 0 0,0 0 0,0 1 0,1-1 0,-1 0 0,0 1 0,0-1 0,0 1 0,0 0 0,0-1 0,0 1 0,0 0 0,0 0-1,-1 1 1,1-1 0,0 0 0,-1 0 0,1 1 0,-1-1 0,1 1 0,-1 0 0,1-1 0,-1 1 0,0 0 0,0 0 0,0-1 0,0 1 0,0 0 0,0 0 0,-1 0 0,1 0 0,-1 1 0,1-1-1,-1 0 1,0 2 0,0 5 49,0-1-1,-1 0 0,0 0 1,0 0-1,-1 0 1,0 0-1,0 0 0,-1 0 1,0-1-1,-1 1 0,0-1 1,-6 10-1,6-10-18,0-1 0,0-1-1,-1 1 1,1-1-1,-1 1 1,-1-1 0,1-1-1,-1 1 1,1-1 0,-1 0-1,-1 0 1,1-1 0,0 1-1,-11 2 1,14-7-54,9-4 0,15-4 0,-16 9 0,1-1 0,-1 1 0,0 0 0,0 0 0,0 1 0,0-1 0,0 1 0,0 0 0,0 0 0,0 1 0,0 0 0,0 0 0,-1 0 0,1 0 0,-1 1 0,7 4 0,-7-3 0,-1-1 0,0 1 0,0 0 0,0 0 0,-1 0 0,1 0 0,-1 0 0,0 1 0,-1-1 0,1 1 0,-1-1 0,1 1 0,-1 0 0,-1-1 0,1 1 0,-1 0 0,0 9 0,0-6 0,0-1 0,-1 1 0,0-1 0,-1 1 0,0-1 0,0 0 0,0 1 0,-1-1 0,0 0 0,0-1 0,-1 1 0,0-1 0,0 1 0,0-1 0,-10 10 0,10-12 0,-1 0 0,1-1 0,-1 1 0,1-1 0,-1 0 0,0 0 0,0-1 0,0 1 0,-1-1 0,1 0 0,0-1 0,-1 1 0,1-1 0,-1 0 0,0-1 0,1 1 0,-1-1 0,0 0 0,1 0 0,-1-1 0,-10-2 0,13 3-39,1-1 0,-1 1 0,1-1-1,-1 0 1,1 0 0,0 0 0,-1 0 0,1 0 0,0 0 0,0-1-1,0 1 1,0-1 0,0 1 0,0-1 0,0 0 0,1 0-1,-1 0 1,1 0 0,-1 0 0,1 0 0,0 0 0,0-1 0,-1 1-1,2 0 1,-1-1 0,0 1 0,0-1 0,1 1 0,0 0 0,-1-1-1,1 1 1,0-1 0,0 0 0,0 1 0,0-1 0,1 1 0,-1-1-1,1 1 1,0 0 0,-1-1 0,1 1 0,0 0 0,0-1 0,1 1-1,-1 0 1,0 0 0,1 0 0,-1 0 0,1 0 0,3-3-1,30-28-10070,-17 14-653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4.896"/>
    </inkml:context>
    <inkml:brush xml:id="br0">
      <inkml:brushProperty name="width" value="0.025" units="cm"/>
      <inkml:brushProperty name="height" value="0.025" units="cm"/>
    </inkml:brush>
  </inkml:definitions>
  <inkml:trace contextRef="#ctx0" brushRef="#br0">186 0 14382,'0'0'16896,"-3"9"-16421,-11 22-237,-2 0 0,-1-1 1,-32 42-1,-27 47-278,66-96-997,20-34-3303,22-38-4056,-16 13 1082,0-5-3913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5.223"/>
    </inkml:context>
    <inkml:brush xml:id="br0">
      <inkml:brushProperty name="width" value="0.025" units="cm"/>
      <inkml:brushProperty name="height" value="0.025" units="cm"/>
    </inkml:brush>
  </inkml:definitions>
  <inkml:trace contextRef="#ctx0" brushRef="#br0">237 20 12684,'-10'-1'3315,"2"0"-2750,0 0 0,-1 1 0,1 0 0,0 1 0,0 0 0,0 0 0,0 0 0,0 1-1,0 0 1,0 1 0,0 0 0,0 0 0,1 1 0,0 0 0,0 0 0,-12 9 0,14-9-431,0 0 1,0 0-1,0 1 1,1-1-1,0 1 1,-1 1-1,2-1 1,-1 0-1,1 1 1,-1 0-1,2 0 1,-1 0-1,1 0 1,-1 0-1,2 0 1,-1 1-1,1-1 0,0 1 1,0-1-1,1 10 1,0-15-109,0 0-1,1 1 1,-1-1 0,1 0-1,-1 0 1,1 0 0,-1 1-1,1-1 1,0 0 0,-1 0-1,1 0 1,0 0 0,0 0-1,0 0 1,0 0 0,0 0-1,0-1 1,0 1 0,0 0-1,1-1 1,1 2 0,36 6 443,-28-8-357,1-1 1,0 0-1,0 0 1,16-5-1,-15 2-76,1-1-1,-1-1 1,0 0 0,-1-1 0,1 0-1,20-17 1,-28 21-14,-1 0-1,0-1 1,-1 1-1,1-1 1,0 0 0,-1 0-1,0 0 1,0 0 0,0-1-1,-1 1 1,0-1 0,1 1-1,-1-1 1,-1 0-1,1 0 1,-1 0 0,0 0-1,0 0 1,0 0 0,-1 0-1,0-1 1,0-5-1,-1 9-1,1 0 0,0 1 0,-1-1 0,0 1 0,1-1-1,-1 1 1,0-1 0,0 1 0,0-1 0,0 1 0,0 0 0,0 0-1,0-1 1,0 1 0,-1 0 0,1 0 0,0 0 0,-1 0-1,1 0 1,-3 0 0,0-1-1,-1 0 1,0 0-1,0 1 1,0 0-1,0 0 0,-9-1 1,2 2-24,-1 0 0,1 0 0,0 1 0,0 1 0,-13 3 0,15-2-3,-1 1 1,1 1-1,0-1 1,1 2-1,-1-1 1,1 1-1,0 1 1,0-1-1,-9 11 1,12-11-36,0 0 0,1 0 0,0 0 0,1 0 0,-1 1 1,1 0-1,0 0 0,1 0 0,-1 0 0,2 1 0,-1-1 0,1 1 1,-2 10-1,4-16-52,0 0 0,0-1 0,0 1 0,0 0 0,0-1 0,0 1 0,1-1 0,-1 1 0,1 0 0,-1-1 0,1 1 0,0-1 0,-1 1 0,1-1 0,0 1 0,0-1 0,0 0 0,0 1 0,0-1 0,1 0 0,-1 0 0,0 0 0,0 0 0,1 0 0,-1 0 0,1 0 0,-1 0 0,1-1 0,-1 1 0,1-1 0,2 2 0,4 0-1136,1 0 1,-1-1-1,1 1 1,16-1-1,14-1-5208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5:55.552"/>
    </inkml:context>
    <inkml:brush xml:id="br0">
      <inkml:brushProperty name="width" value="0.025" units="cm"/>
      <inkml:brushProperty name="height" value="0.025" units="cm"/>
    </inkml:brush>
  </inkml:definitions>
  <inkml:trace contextRef="#ctx0" brushRef="#br0">64 33 7495,'-6'10'11200,"0"-2"-9814,-3 3-160,1 0 1,1 1-1,0 0 0,-8 21 1,14-31-1158,0-1 1,0 1-1,1 0 1,-1 0-1,1-1 1,-1 1-1,1 0 1,-1 0-1,1 0 1,0-1-1,0 1 1,0 0-1,0 0 1,1 0-1,-1 0 1,0-1-1,1 1 1,-1 0-1,1 0 1,0-1-1,-1 1 0,1 0 1,0-1-1,0 1 1,0-1-1,0 1 1,0-1-1,1 1 1,-1-1-1,0 0 1,1 1-1,-1-1 1,1 0-1,-1 0 1,1 0-1,-1 0 1,1-1-1,0 1 1,-1 0-1,1-1 1,0 1-1,0-1 1,-1 1-1,1-1 1,0 0-1,4 0 1,0 1 20,0 0 1,0-1 0,1 0 0,-1 0-1,0-1 1,1 0 0,-1 0 0,0 0-1,0-1 1,0 0 0,0 0 0,0 0-1,0-1 1,-1 0 0,1 0 0,-1 0-1,0-1 1,0 0 0,0 0 0,0 0-1,-1 0 1,0-1 0,0 0 0,0 0-1,0 0 1,-1 0 0,0-1 0,0 1-1,0-1 1,-1 0 0,1 0 0,-1 0-1,-1 0 1,2-7 0,-3 11-86,0 0 0,0 0-1,0 0 1,0 0 0,0 1 0,0-1 0,-1 0 0,1 0 0,-1 0 0,1 0-1,-1 1 1,0-1 0,1 0 0,-1 1 0,0-1 0,0 0 0,0 1-1,-1-1 1,1 1 0,0 0 0,0-1 0,-3-1 0,0 0-2,0 1 0,-1-1 0,1 1 0,-1 0 0,0 0 1,0 0-1,1 0 0,-7 0 0,-10-2-12,0 1-1,-40 1 1,60 2 9,-3 0-17,2 0-60,1-1-1,0 1 0,-1 0 0,1 0 1,0 0-1,-1 0 0,1 0 0,-1 0 1,1 0-1,0 0 0,-1 1 0,1-1 0,0 0 1,-1 1-1,1-1 0,0 1 0,0 0 1,0-1-1,-1 1 0,1 0 0,0 0 1,0 0-1,0 0 0,0 0 0,0 0 0,0 0 1,-1 1-1,3 3-3702,7-4-3058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15.414"/>
    </inkml:context>
    <inkml:brush xml:id="br0">
      <inkml:brushProperty name="width" value="0.025" units="cm"/>
      <inkml:brushProperty name="height" value="0.025" units="cm"/>
      <inkml:brushProperty name="color" value="#E71224"/>
    </inkml:brush>
  </inkml:definitions>
  <inkml:trace contextRef="#ctx0" brushRef="#br0">131 112 8968,'0'0'3241,"-7"-1"-2627,-30-4 731,37 43 1420,-5 339-517,7-201-2228,0-107 320,-11 131-1,0-131-79,-30 179 404,27-176-227,-4 141 0,20 74 285,-3-176-555,-2-66-17,1-1 1,3 1-1,1-1 0,17 71 0,-12-78-135,-1 0 0,-2 1 0,2 53 0,-8 115 52,-1-185-66,-14 321-188,14-339 182,1 1-1,0 0 0,1-1 1,-1 1-1,0 0 0,1-1 1,0 1-1,0-1 1,0 1-1,1-1 0,-1 0 1,1 1-1,-1-1 0,1 0 1,0 0-1,0 0 0,1 0 1,-1-1-1,1 1 0,-1 0 1,1-1-1,0 0 1,0 0-1,0 0 0,0 0 1,0 0-1,0 0 0,1-1 1,-1 0-1,1 1 0,-1-1 1,1-1-1,-1 1 0,6 0 1,188-6 103,59 1-105,-223 6-1,1 3 1,47 11 0,-45-8 18,68 7 0,309-2 26,-64-22 25,-303 6-60,-36 2 4,1-2 0,-1 1 0,0-1 0,0-1 0,0 0 0,-1 0 0,1-1-1,-1 0 1,0-1 0,-1 0 0,1 0 0,-1-1 0,0 0 0,-1 0 0,1-1 0,-2 0 0,12-17 0,-9 5-1,0 0 0,-2-1 0,-1 0 1,6-32-1,1-2-5,14-78 16,6-20 91,65-339-43,-82 331 10,-3-186-1,-11 236-60,-2 14 27,-21-161 1,-7-139-265,23 280 239,2 86 12,-2 0-1,-1 1 0,-1-1 0,-17-43 1,7 21-36,4-14-66,12 56 106,0 0 0,-1 0 0,0 0 0,-1 1 0,0-1-1,-7-12 1,9 20-26,-1-1 0,-1 2 0,1-1 0,0 0 0,-1 0 0,1 1 0,-1-1 0,0 1 0,0 0 0,0 0 0,0 0 0,0 0 1,0 0-1,-1 1 0,1 0 0,-1-1 0,1 1 0,-1 0 0,1 1 0,-1-1 0,1 1 0,-1-1 0,-6 1 0,-17-2 13,1-2 1,-1 0-1,1-2 0,-39-14 1,-26-6 17,22 13-46,-102-4 0,1 0-2,-136-16-58,250 32 53,-1 2 0,1 2-1,-82 16 1,-29 17 15,-188 32 137,321-67-81,32-6-530,16-8-837,7-3-2840,-1-2-4111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7.999"/>
    </inkml:context>
    <inkml:brush xml:id="br0">
      <inkml:brushProperty name="width" value="0.025" units="cm"/>
      <inkml:brushProperty name="height" value="0.025" units="cm"/>
      <inkml:brushProperty name="color" value="#E71224"/>
    </inkml:brush>
  </inkml:definitions>
  <inkml:trace contextRef="#ctx0" brushRef="#br0">226 0 9321,'0'0'4922,"-8"2"-2333,-2 2-2314,0 1 0,0 0 0,0 1 0,1-1-1,-1 2 1,1-1 0,1 1 0,0 1 0,0 0 0,0 0 0,1 0 0,0 1 0,0 0 0,1 0 0,1 1 0,-1-1-1,-3 13 1,-4 5 21,2 1-1,1 1 1,1 0-1,2 0 1,-6 44-1,9-50-44,2-1 1,1 1-1,1 0 0,1 0 1,1-1-1,5 29 0,-6-47-268,0 1 0,0-1-1,1 0 1,-1 0 0,1 0-1,0 0 1,0 0 0,0 0-1,1 0 1,-1 0 0,1-1-1,0 1 1,0-1 0,0 0-1,1 0 1,-1 0 0,1 0-1,-1-1 1,1 1 0,0-1-1,0 0 1,0 0 0,0-1 0,1 1-1,-1-1 1,0 0 0,1 0-1,-1 0 1,0-1 0,1 1-1,-1-1 1,1 0 0,-1 0-1,1-1 1,-1 1 0,1-1-1,-1 0 1,7-2 0,32-15-2695,-2-10-2205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1.481"/>
    </inkml:context>
    <inkml:brush xml:id="br0">
      <inkml:brushProperty name="width" value="0.025" units="cm"/>
      <inkml:brushProperty name="height" value="0.025" units="cm"/>
      <inkml:brushProperty name="color" value="#E71224"/>
    </inkml:brush>
  </inkml:definitions>
  <inkml:trace contextRef="#ctx0" brushRef="#br0">93 167 8296,'-4'-2'-449,"-25"-14"8657,25 8-2771,19 0-3584,6 2-1558,-1 0 0,-1-2 0,0 0 0,0-1 0,0-1 0,-1-1 0,0 0 0,-1-1 0,-1-1 0,25-25 0,-48 50-306,1 0-1,0 1 0,1 0 0,0 0 0,1 0 0,-4 24 0,-16 101 37,18-81 187,3 1 0,1-1 0,14 109 1,-12-164-123,0 0 1,0 0-1,0 0 0,0 0 1,0 0-1,0-1 1,-1 1-1,1 0 1,-1 0-1,1 0 1,-1 0-1,0-1 1,1 1-1,-1 0 1,0-1-1,0 1 1,0-1-1,0 1 0,-1-1 1,1 1-1,0-1 1,-1 0-1,1 1 1,-1-1-1,1 0 1,-1 0-1,1 0 1,-1 0-1,0 0 1,1-1-1,-1 1 1,0 0-1,0-1 0,0 0 1,0 1-1,1-1 1,-1 0-1,0 0 1,0 0-1,0 0 1,-3 0-1,-3 0 9,0 0-1,0-1 1,-1 0 0,1 0-1,0-1 1,0 0-1,1 0 1,-15-7 0,14 4-79,-1 0-1,1 0 1,0-1 0,0-1 0,1 1 0,-11-13 0,15 16-27,0-1 1,0 0-1,0 0 0,1 0 0,-1 0 1,1-1-1,0 1 0,0-1 1,0 1-1,1-1 0,0 0 1,0 0-1,0 1 0,0-1 0,1-6 1,0 9-14,1 0-1,-1 0 1,1 0 0,-1 0 0,1 0 0,0 0-1,0 0 1,0 1 0,0-1 0,0 0 0,1 1-1,-1-1 1,0 1 0,1-1 0,-1 1 0,1-1-1,-1 1 1,3-1 0,38-21-1365,-29 16 677,64-29-4189,-22 12-1182,-6 3-1742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1.826"/>
    </inkml:context>
    <inkml:brush xml:id="br0">
      <inkml:brushProperty name="width" value="0.025" units="cm"/>
      <inkml:brushProperty name="height" value="0.025" units="cm"/>
      <inkml:brushProperty name="color" value="#E71224"/>
    </inkml:brush>
  </inkml:definitions>
  <inkml:trace contextRef="#ctx0" brushRef="#br0">101 61 13933,'0'0'11504,"-9"-5"-10585,-27-13-594,35 18-324,0-1 0,-1 1 0,1 0 0,-1 0 0,1-1 0,-1 1-1,1 0 1,-1 0 0,1 0 0,-1 1 0,1-1 0,-1 0 0,1 1 0,0-1 0,-1 1-1,1-1 1,-1 1 0,1-1 0,0 1 0,0 0 0,-1 0 0,1 0 0,0 0 0,0 0 0,0 0-1,0 0 1,0 0 0,0 0 0,0 0 0,0 1 0,1-1 0,-1 0 0,0 1 0,1-1-1,-1 0 1,1 1 0,-1-1 0,1 3 0,-3 4-9,1 0 1,0 0-1,0 0 1,1 0-1,0 11 1,1-19 8,-1 1-1,1 0 1,0 0 0,0 0 0,0 0 0,0 0 0,0-1 0,0 1 0,0 0 0,0 0 0,1 0 0,-1 0 0,0 0 0,0-1 0,1 1-1,-1 0 1,1 0 0,-1-1 0,0 1 0,1 0 0,0 0 0,-1-1 0,1 1 0,-1-1 0,1 1 0,0 0 0,-1-1 0,1 1 0,0-1-1,-1 0 1,1 1 0,2 0 0,-1-1 4,0 0 0,0-1 0,0 1 0,0 0 1,0-1-1,0 0 0,0 1 0,0-1 0,-1 0 0,1 0 0,0 0 0,0 0 0,2-2 0,4-3 22,1-1-1,-1 0 1,0-1 0,10-11-1,-7 3 85,-1 0 0,-1 0 0,11-27 0,-29 69 4,1-5-110,1 1 0,0 0-1,2 0 1,1 0 0,-3 35 0,7-57-44,0 1 0,0-1 0,0 1 0,-1 0 0,1-1 0,0 1 1,0 0-1,0-1 0,0 1 0,0-1 0,1 1 0,-1 0 0,0-1 1,0 1-1,0 0 0,0-1 0,1 1 0,-1-1 0,0 1 0,1-1 1,-1 1-1,0-1 0,1 1 0,-1-1 0,1 1 0,-1-1 0,1 1 0,-1-1 1,1 0-1,-1 1 0,1-1 0,-1 0 0,1 1 0,-1-1 0,1 0 1,0 0-1,-1 1 0,1-1 0,-1 0 0,1 0 0,0 0 0,-1 0 1,1 0-1,0 0 0,-1 0 0,1 0 0,0 0 0,-1 0 0,1 0 0,-1-1 1,1 1-1,0 0 0,-1 0 0,1-1 0,-1 1 0,1 0 0,-1-1 1,1 1-1,-1 0 0,1-1 0,-1 1 0,1-1 0,33-30-2829,-26 18 1429,0 0 1,-1 0 0,0-1 0,5-18 0,5-20-4579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2.574"/>
    </inkml:context>
    <inkml:brush xml:id="br0">
      <inkml:brushProperty name="width" value="0.025" units="cm"/>
      <inkml:brushProperty name="height" value="0.025" units="cm"/>
      <inkml:brushProperty name="color" value="#E71224"/>
    </inkml:brush>
  </inkml:definitions>
  <inkml:trace contextRef="#ctx0" brushRef="#br0">64 0 9673,'0'0'2878,"-2"11"122,-15 57 488,-17 87 2436,30-127-5454,-1 49-1,4-76-467,1 0 0,0 0 0,0 0 0,0 0 0,0 0 0,0 0 0,0 0 0,0 0 0,0 0 0,0 0 1,1 0-1,-1 0 0,0 0 0,1 0 0,-1 0 0,0 0 0,1 0 0,0 0 0,-1 0 0,1 0 0,-1-1 0,1 1 0,0 0 0,-1 0 0,1-1 0,0 1 0,0 0 1,0-1-1,0 1 0,0-1 0,-1 1 0,1-1 0,0 0 0,0 1 0,0-1 0,0 0 0,0 0 0,0 1 0,0-1 0,0 0 0,0 0 0,0 0 0,1 0 1,-1 0-1,0-1 0,0 1 0,0 0 0,0 0 0,0-1 0,1 1 0,3-2 19,-1 0 0,1 0 0,0-1 0,-1 1 0,1-1 0,-1 0 0,0 0 0,7-7-1,-7 6-19,0 0 0,0 1-1,0-1 1,0 1-1,1 0 1,7-5 0,-11 8-3,0 0 1,0-1-1,0 1 1,0 0-1,0-1 1,0 1-1,0 0 1,0 0-1,-1 0 1,1 0-1,0 0 1,0 0-1,0 0 1,0 0-1,0 0 1,0 0-1,0 0 1,0 1-1,0-1 1,0 0-1,0 1 1,-1-1 0,1 1-1,0-1 1,0 1-1,0-1 1,-1 1-1,1-1 1,0 1-1,-1 0 1,1-1-1,0 1 1,-1 0-1,1 0 1,-1 0-1,1-1 1,-1 1-1,0 0 1,1 0-1,-1 0 1,0 0-1,0 0 1,1 0-1,-1 0 1,0 1-1,11 82 227,-11-84-217,0 0 1,0 1-1,0-1 1,0 0-1,0 0 1,0 0-1,0 0 1,0 0-1,0 1 1,0-1-1,0 0 1,0 0 0,0 0-1,0 0 1,0 0-1,0 0 1,0 1-1,0-1 1,0 0-1,0 0 1,0 0-1,1 0 1,-1 0-1,0 0 1,0 1-1,0-1 1,0 0 0,0 0-1,0 0 1,0 0-1,1 0 1,-1 0-1,0 0 1,0 0-1,0 0 1,0 0-1,0 0 1,0 0-1,1 0 1,-1 0-1,0 0 1,0 0 0,0 0-1,0 0 1,0 0-1,1 0 1,-1 0-1,0 0 1,0 0-1,0 0 1,0 0-1,0 0 1,1 0-1,-1 0 1,0 0-1,0 0 1,0 0 0,0 0-1,0 0 1,0-1-1,1 1 1,7-13 343,4-21 293,-15-58 1811,6 95-2859,1-1 31,1 0 1,-1 0-1,0 0 1,0-1-1,1 1 1,-1-1 0,9 1-1,-9-1-113,-1 0 464,-1-1 0,1 1 0,-1-1 0,1 0-1,0 1 1,-1-1 0,1 0 0,0-1 0,-1 1-1,1 0 1,-1-1 0,1 1 0,-1-1 0,1 0-1,-1 0 1,1 0 0,-1 0 0,1-1 0,-1 1-1,0 0 1,0-1 0,0 0 0,0 1 0,0-1-1,0 0 1,0 0 0,1-3 0,3-3 140,-1-1 1,-1 0-1,1-1 0,-1 1 1,4-19-1,-8 19 1357,-11 18-1064,-10 20-335,13-14-10,0 1 0,1 0 0,1 0 0,1 1 0,0-1 0,1 1 0,1 1 0,-2 26 0,5-43-85,1-1 1,-1 1-1,0-1 1,0 1-1,0-1 1,0 1-1,1-1 1,-1 1 0,0-1-1,0 1 1,1-1-1,-1 1 1,1-1-1,-1 0 1,0 1-1,1-1 1,-1 1-1,1-1 1,-1 0-1,1 0 1,-1 1-1,1-1 1,-1 0-1,1 0 1,-1 1-1,1-1 1,-1 0-1,1 0 1,-1 0-1,1 0 1,-1 0-1,1 0 1,-1 0-1,1 0 1,0 0-1,-1 0 1,1 0-1,-1 0 1,1 0-1,-1 0 1,1-1-1,-1 1 1,1 0-1,-1 0 1,1-1-1,0 1 1,27-14-2087,-19 7-196,-1-1-1,0 0 0,13-17 0,2-6-6667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6.887"/>
    </inkml:context>
    <inkml:brush xml:id="br0">
      <inkml:brushProperty name="width" value="0.025" units="cm"/>
      <inkml:brushProperty name="height" value="0.025" units="cm"/>
    </inkml:brush>
  </inkml:definitions>
  <inkml:trace contextRef="#ctx0" brushRef="#br0">120 1 16784,'0'0'2765,"-3"8"-2423,-19 82 38,4 0 0,-8 115 0,1-5-2492,21-189-893,-1-17 329,-2-18-1193,3-10 223,-2-7 1446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2.934"/>
    </inkml:context>
    <inkml:brush xml:id="br0">
      <inkml:brushProperty name="width" value="0.025" units="cm"/>
      <inkml:brushProperty name="height" value="0.025" units="cm"/>
      <inkml:brushProperty name="color" value="#E71224"/>
    </inkml:brush>
  </inkml:definitions>
  <inkml:trace contextRef="#ctx0" brushRef="#br0">54 1 14542,'0'0'12764,"-8"10"-12551,-22 32-127,15-10-385,15-32 275,0 1 0,0-1 0,0 1-1,0 0 1,0-1 0,0 1 0,0 0 0,0-1-1,0 1 1,0-1 0,0 1 0,1 0-1,-1-1 1,0 1 0,0-1 0,1 1-1,-1-1 1,0 1 0,1-1 0,-1 1 0,1-1-1,-1 1 1,0-1 0,1 1 0,-1-1-1,2 1 1,2 0-142,0 1 0,0-2 0,1 1 0,-1 0 0,0-1-1,1 1 1,-1-1 0,0-1 0,6 0 0,28 2-638,-37-1 803,0 0 0,0 0 0,0 0 0,0 0 0,0 0 0,0 1 0,0-1 0,0 0 0,0 1 0,0-1 0,0 0 0,0 1 0,0 0 0,0-1 0,-1 1 0,1-1 0,0 1 0,0 0 0,-1 0 0,1-1 0,0 1 0,-1 0 0,1 0 0,0 1 0,0 3 177,0 0 0,0 1 0,-1-1 0,0 0 0,0 0 0,0 1 0,0-1 0,-1 0 0,0 0 0,0 0 0,-1 1 0,1-1 0,-1 0 0,-3 5 0,4-7-60,0 0 1,-1 0 0,0 0-1,1 0 1,-1 0-1,0 0 1,-1 0 0,1-1-1,0 1 1,-1-1 0,1 0-1,-1 0 1,0 0-1,0 0 1,0 0 0,0 0-1,0-1 1,0 1-1,0-1 1,0 0 0,-1 0-1,-4 1 1,7-2-254,1-1 1,-1 1-1,0 0 1,0 0-1,1-1 1,-1 1-1,1-1 1,-1 1-1,0 0 1,1-1-1,-1 1 0,1-1 1,-1 1-1,1-1 1,-1 0-1,1 1 1,-1-1-1,1 1 1,0-1-1,-1 0 1,1 1-1,0-1 1,0 0-1,-1 1 0,1-1 1,0 0-1,0 0 1,0 1-1,0-1 1,0 0-1,0 1 1,0-1-1,0 0 1,0 0-1,0 1 1,1-1-1,-1 0 0,0 0 1,0-3-1073,0-19-7488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4.093"/>
    </inkml:context>
    <inkml:brush xml:id="br0">
      <inkml:brushProperty name="width" value="0.025" units="cm"/>
      <inkml:brushProperty name="height" value="0.025" units="cm"/>
      <inkml:brushProperty name="color" value="#E71224"/>
    </inkml:brush>
  </inkml:definitions>
  <inkml:trace contextRef="#ctx0" brushRef="#br0">71 378 7271,'0'0'4730,"2"-8"-2264,1-1-1775,3-9 1685,-1 0 1,-1 0-1,4-35 0,-8 52-2326,0 0 1,0 0-1,0 1 0,0-1 0,0 0 0,0 0 0,0 1 0,0-1 0,-1 0 0,1 1 0,0-1 0,0 0 1,-1 1-1,1-1 0,-1 0 0,1 1 0,0-1 0,-1 0 0,1 1 0,-1-1 0,1 1 0,-1-1 1,0 1-1,1 0 0,-1-1 0,1 1 0,-1-1 0,0 1 0,1 0 0,-1 0 0,0-1 0,0 1 0,1 0 1,-1 0-1,0 0 0,1 0 0,-1 0 0,0 0 0,0 0 0,1 0 0,-1 0 0,0 0 0,0 0 0,1 0 1,-1 0-1,0 1 0,1-1 0,-1 0 0,0 1 0,1-1 0,-1 0 0,0 1 0,1-1 0,-2 2 1,-2 0-15,1 0 1,-1 0 0,0 0 0,1 0-1,0 1 1,-1 0 0,1 0 0,0 0 0,-3 4-1,1 4-47,0 0 0,0 1 0,1 0 0,1 0 0,0 0 0,0 0 0,1 1 0,1-1-1,0 1 1,1-1 0,0 1 0,3 19 0,-3-31 9,0 1 1,0-1-1,0 1 0,0-1 0,0 1 1,0-1-1,1 1 0,-1-1 0,1 1 1,-1-1-1,1 1 0,-1-1 0,1 0 1,0 1-1,0-1 0,0 0 0,0 0 0,0 1 1,0-1-1,0 0 0,0 0 0,0 0 1,0 0-1,0 0 0,1-1 0,-1 1 1,0 0-1,1 0 0,-1-1 0,1 1 1,-1-1-1,1 1 0,-1-1 0,1 0 1,-1 0-1,1 0 0,-1 1 0,1-1 1,-1-1-1,1 1 0,-1 0 0,1 0 0,-1-1 1,1 1-1,-1 0 0,1-1 0,1 0 1,4-2 11,-1 0 1,0-1-1,0 1 1,0-1 0,0 0-1,0 0 1,-1-1-1,0 0 1,6-6 0,9-15 146,-1 0 1,-1-1 0,-1-1 0,-2 0 0,-1-2 0,-1 1 0,-1-2 0,-2 1 0,-1-2 0,-2 1 0,6-45 0,-13 74-144,0-1 1,1 1-1,-1 0 0,0-1 1,0 1-1,0 0 1,-1-1-1,1 1 1,-1 0-1,1 0 0,-1-1 1,0 1-1,1 0 1,-1 0-1,-2-3 1,3 5-15,-1-1 0,1 1 0,0 0-1,-1 0 1,1 0 0,0 0 0,-1 0 0,1 0 0,0 0 0,-1 0 0,1 0 0,0-1 0,-1 1 0,1 1 0,0-1 0,0 0 0,-1 0 0,1 0 0,0 0 0,-1 0 0,1 0 0,0 0 0,-1 0-1,1 0 1,0 1 0,-1-1 0,1 0 0,0 0 0,0 0 0,-1 0 0,1 1 0,0-1 0,-1 1 0,-12 20-85,-5 23 71,2 0-1,2 0 1,2 2 0,2-1 0,-5 62-1,14-101 19,1 1-1,0 0 1,0-1-1,0 1 0,1 0 1,0-1-1,0 1 1,4 11-1,-5-17-1,1 0 1,-1 0-1,1 0 1,0 1-1,-1-1 0,1 0 1,0 0-1,0-1 1,0 1-1,0 0 0,0 0 1,0 0-1,0-1 1,0 1-1,0 0 0,0-1 1,0 1-1,0-1 1,0 1-1,3 0 0,-2-1 4,1 0 0,0 0-1,-1 0 1,1-1 0,0 1-1,-1-1 1,1 0-1,-1 1 1,1-1 0,-1 0-1,1 0 1,-1-1 0,0 1-1,3-2 1,7-7 47,0 0 0,0-1 0,-1-1 0,0 0 0,-1 0 0,-1-1 0,0 0 0,0-1 0,-2 0 0,1 0 0,-2-1 0,0 0 0,5-22 0,-24 83-135,7-30 79,0 1 0,1 0 0,1 0 0,1 0 0,0 0-1,1 1 1,1 25 0,1-43 1,1 1 1,-1-1-1,0 1 1,0-1-1,0 1 0,1-1 1,-1 1-1,0-1 1,0 0-1,1 1 0,-1-1 1,0 1-1,1-1 0,-1 0 1,1 1-1,-1-1 1,0 0-1,1 1 0,-1-1 1,1 0-1,-1 0 0,1 0 1,-1 1-1,1-1 1,-1 0-1,1 0 0,-1 0 1,1 0-1,-1 0 0,1 0 1,-1 0-1,1 0 1,-1 0-1,1 0 0,-1 0 1,1 0-1,-1 0 1,1 0-1,-1-1 0,1 1 1,-1 0-1,1 0 0,-1-1 1,1 1-1,-1 0 1,1-1-1,22-13 30,-10 0-12,-1 0-1,0 0 0,-1-1 1,0-1-1,13-27 1,2-2 14,-19 39-77,-7 12 14,0-5 22,-18 61-35,13-48 43,0 1-1,1 0 0,1 0 0,0 0 0,0 18 0,2-33 4,1 1 0,0-1 1,0 0-1,0 0 1,0 1-1,0-1 0,1 0 1,-1 0-1,0 1 1,0-1-1,0 0 0,0 0 1,0 1-1,0-1 1,0 0-1,0 0 0,1 1 1,-1-1-1,0 0 1,0 0-1,0 0 0,0 1 1,1-1-1,-1 0 1,0 0-1,0 0 0,0 0 1,1 0-1,-1 1 1,0-1-1,0 0 0,1 0 1,-1 0-1,0 0 0,0 0 1,1 0-1,-1 0 1,0 0-1,0 0 0,1 0 1,-1 0-1,0 0 1,1 0-1,15-6 41,13-13 50,-2-7-43,-21 19-26,-1 1 0,1 0 0,1 1-1,-1 0 1,1 0 0,-1 0 0,1 0 0,1 1 0,-1 0 0,10-3-1,-17 8 9,0-1-1,1 0 1,-1 1-1,0-1 0,1 1 1,-1-1-1,0 1 1,0-1-1,1 0 0,-1 1 1,0-1-1,0 1 1,0-1-1,0 1 0,0-1 1,0 1-1,0-1 1,0 1-1,0-1 0,0 1 1,0-1-1,0 1 1,0-1-1,0 1 0,0-1 1,0 1-1,-1-1 1,1 1-1,-4 4 198,-2-14-100,-7-21-28,9 24-96,1-1 0,0 0 0,0 0 0,1 0 0,-1 0 0,2 0 0,-3-11 0,36 20-2027,44 5-4924,-27-14-3549,-25-1 1902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4.538"/>
    </inkml:context>
    <inkml:brush xml:id="br0">
      <inkml:brushProperty name="width" value="0.025" units="cm"/>
      <inkml:brushProperty name="height" value="0.025" units="cm"/>
      <inkml:brushProperty name="color" value="#E71224"/>
    </inkml:brush>
  </inkml:definitions>
  <inkml:trace contextRef="#ctx0" brushRef="#br0">115 265 6374,'0'0'16987,"-9"-1"-16112,6 0-830,0 1-1,0 0 0,0 0 1,0 0-1,-1 0 0,1 0 1,0 1-1,0 0 0,0-1 1,0 1-1,0 0 0,0 0 1,0 1-1,0-1 0,-4 4 1,3-2 16,0 1 0,0 0 0,0 0 0,1 0 0,-1 0 0,1 0 0,0 1 0,0 0 0,1 0 0,0-1 0,-2 7 0,1-6 38,1 1-1,0 0 1,1 0 0,-1 0 0,1 0 0,0 0 0,0 9 0,2-14-92,-1 0 1,0 0-1,0 0 1,0 0-1,0 1 0,1-1 1,-1 0-1,1 0 1,-1 0-1,1 0 0,-1 0 1,1 0-1,-1 0 1,1 0-1,0 0 0,0 0 1,-1-1-1,1 1 1,0 0-1,0 0 0,0-1 1,0 1-1,0 0 1,0-1-1,0 1 0,0-1 1,0 1-1,0-1 1,0 0-1,0 0 0,0 1 1,1-1-1,-1 0 1,0 0-1,0 0 0,0 0 1,0 0-1,1 0 1,-1 0-1,0-1 0,0 1 1,0 0-1,0-1 1,0 1-1,2-1 0,6-2 12,0 0 0,0-1 0,0 0 0,-1-1 0,1 1 0,-1-2-1,0 1 1,-1-1 0,1 0 0,8-10 0,0-1 4,0 0 0,-2-1-1,16-24 1,-22 28 138,-1-1 0,0 0-1,-1 0 1,0 0-1,-2 0 1,1-1-1,-2 0 1,0 0 0,-1 0-1,-1 0 1,-1-32-1,0 46-154,0 0-1,0-1 1,0 1-1,-1 0 0,1 0 1,-1 0-1,1 0 1,-1 0-1,0 0 0,0 0 1,0 0-1,0 0 0,-2-2 1,3 3-10,-1 1-1,0-1 1,0 0 0,1 1 0,-1-1 0,0 1-1,0-1 1,0 1 0,0 0 0,1-1-1,-1 1 1,0 0 0,0-1 0,0 1-1,0 0 1,0 0 0,0 0 0,0 0 0,0 0-1,0 0 1,-1 0 0,-1 1-11,0 0 1,-1 0-1,1 1 1,0-1-1,0 1 1,0 0-1,0-1 1,0 1-1,1 1 1,-1-1 0,0 0-1,1 1 1,0-1-1,-4 5 1,2-1 8,-62 90-2,60-88 76,2 1 1,-1-1 0,1 1-1,0 1 1,1-1 0,0 0-1,0 1 1,1-1 0,-1 15-1,3-23-65,1 0 0,-1-1 0,1 1-1,-1 0 1,1 0 0,-1 0 0,1-1 0,-1 1 0,1 0-1,0-1 1,-1 1 0,1 0 0,0-1 0,0 1-1,-1-1 1,1 1 0,0-1 0,0 0 0,0 1 0,0-1-1,0 0 1,0 1 0,-1-1 0,1 0 0,0 0-1,0 0 1,0 0 0,0 0 0,0 0 0,0 0 0,0 0-1,0 0 1,0-1 0,1 0 0,39-6-27,-9-3-229,-21 6-48,1 1 1,-1 0 0,1 0-1,0 1 1,18-1 0,-28 3 286,-1 0 0,0 1 0,0-1 0,0 0 0,0 0 1,0 1-1,0-1 0,0 0 0,0 1 0,0-1 0,0 1 1,0 0-1,0-1 0,0 1 0,-1 0 0,1-1 0,0 1 1,0 0-1,-1 0 0,1 0 0,0-1 0,-1 1 0,1 0 1,0 2-1,7 32 400,-8-22-103,-1 1 1,0-1 0,-3 18-1,3-27-385,0 1 0,0 0 0,0-1 0,-1 1 1,1 0-1,-1-1 0,0 0 0,0 1 0,-1-1 0,-3 6 0,3-11-3507,0-4-2936</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6.120"/>
    </inkml:context>
    <inkml:brush xml:id="br0">
      <inkml:brushProperty name="width" value="0.025" units="cm"/>
      <inkml:brushProperty name="height" value="0.025" units="cm"/>
      <inkml:brushProperty name="color" value="#E71224"/>
    </inkml:brush>
  </inkml:definitions>
  <inkml:trace contextRef="#ctx0" brushRef="#br0">136 64 10282,'0'0'4746,"0"-8"-2350,3-24-682,-3 31-1648,0 0 0,-1 0 0,1-1-1,0 1 1,0 0 0,-1 0 0,1 0 0,0 0-1,-1 1 1,1-1 0,-1 0 0,1 0 0,-1 0-1,0 0 1,1 0 0,-1 1 0,0-1 0,0 0 0,1 0-1,-1 1 1,0-1 0,0 1 0,0-1 0,0 1-1,0-1 1,0 1 0,0-1 0,0 1 0,0 0-1,0 0 1,0-1 0,0 1 0,0 0 0,0 0 0,0 0-1,0 0 1,0 0 0,0 1 0,0-1 0,0 0-1,0 0 1,-2 1 0,-2 0-20,-1 0-1,1 0 1,0 0 0,0 1-1,0 0 1,-8 4 0,4 0 79,4-3-31,0 0-1,0 0 1,1 0-1,0 1 0,-1-1 1,1 1-1,1 1 1,-1-1-1,1 0 0,-6 9 1,9-12-92,0-1 0,0 1-1,0-1 1,0 1 0,0-1 0,0 0 0,0 1 0,1-1-1,-1 1 1,0-1 0,0 0 0,0 1 0,1-1 0,-1 1 0,0-1-1,0 0 1,1 1 0,-1-1 0,0 0 0,1 1 0,-1-1-1,0 0 1,1 0 0,-1 1 0,0-1 0,1 0 0,-1 0 0,1 0-1,-1 0 1,1 1 0,-1-1 0,0 0 0,1 0 0,-1 0 0,1 0-1,-1 0 1,1 0 0,-1 0 0,0 0 0,2 0 0,22 1 45,-21-1-37,3 1 1,5-2 0,0 2 0,0-1-1,0 2 1,0-1 0,19 7 0,-27-7-7,0 0 1,0 1-1,-1-1 1,1 1-1,0 0 1,-1-1-1,0 1 1,1 0-1,-1 1 1,0-1-1,0 0 1,0 1-1,0-1 1,-1 1-1,1-1 1,-1 1-1,1 0 1,-1 0-1,0 0 1,0 0-1,0 0 1,0 0-1,-1 0 1,1 0-1,-1 6 0,0-4 100,0 0-1,0 1 1,-1-1-1,1 0 1,-1 1-1,0-1 1,-1 0-1,1 0 1,-1 0-1,0 0 1,-1 0-1,1-1 1,-1 1-1,0-1 1,0 1-1,0-1 1,0 0-1,-1 0 1,0 0-1,0-1 1,0 1-1,0-1 1,0 0-1,-1 0 1,1-1-1,-1 1 1,0-1-1,0 0 1,0 0-1,0-1 0,0 1 1,0-1-1,0 0 1,-1-1-1,1 1 1,0-1-1,-1 0 1,-6-1-1,12 1-156,-1 0 0,0-1 0,0 1 0,1 0 0,-1 0 0,0-1-1,0 1 1,1-1 0,-1 1 0,0-1 0,1 1 0,-1-1 0,1 1 0,-1-1 0,1 1-1,-1-1 1,1 0 0,-1 1 0,1-1 0,-1 0 0,1 0 0,0 1 0,-1-1-1,1 0 1,0 0 0,0 1 0,0-1 0,-1 0 0,1 0 0,0 0 0,0 1 0,0-1-1,0 0 1,1 0 0,-1 0 0,0 1 0,0-1 0,0 0 0,1 0 0,-1 1-1,0-1 1,1 0 0,-1 0 0,1 0 0,14-35-5313,3 9-1484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6.936"/>
    </inkml:context>
    <inkml:brush xml:id="br0">
      <inkml:brushProperty name="width" value="0.025" units="cm"/>
      <inkml:brushProperty name="height" value="0.025" units="cm"/>
      <inkml:brushProperty name="color" value="#E71224"/>
    </inkml:brush>
  </inkml:definitions>
  <inkml:trace contextRef="#ctx0" brushRef="#br0">169 275 14286,'0'0'3106,"-8"-1"-1162,-2 1-1591,1 0 1,0 0 0,0 1-1,0 0 1,0 1-1,0 0 1,-12 4 0,17-4-336,-1 0-1,1 0 1,0 1 0,-1 0 0,1-1 0,0 1-1,1 1 1,-1-1 0,0 0 0,1 1 0,0 0-1,0 0 1,0 0 0,0 0 0,1 0 0,0 1-1,-4 7 1,5-8-24,-1 0 0,1 0 0,-1 0 0,1 0 0,0 0 0,1 0 0,-1 0-1,1 0 1,0 1 0,0-1 0,0 0 0,0 0 0,1 0 0,0 0 0,0 1 0,0-1-1,2 5 1,-1-6 5,-1-1 0,1 0 0,0 0-1,0 0 1,0 0 0,0-1 0,1 1 0,-1 0-1,0-1 1,1 0 0,-1 1 0,1-1-1,-1 0 1,1 0 0,0-1 0,-1 1 0,1 0-1,0-1 1,0 0 0,-1 0 0,1 1-1,0-2 1,0 1 0,0 0 0,-1 0 0,1-1-1,3-1 1,4 0 22,0-1 0,-1-1 1,0 0-1,0 0 0,0-1 0,0 0 0,0 0 0,-1-1 1,0 0-1,-1-1 0,1 0 0,-1 0 0,0 0 0,7-12 1,-1 2 22,0-1 0,-2 0 0,0 0 0,-1-1 0,13-37 0,-18 38 234,0 1-1,-1-1 1,0 0-1,-2 0 1,0-1 0,-1 1-1,-1 0 1,-4-28-1,4 45-265,0-1 1,0 1-1,0 0 0,0 0 0,-1-1 0,1 1 0,-1 0 0,1 0 0,-1-1 0,1 1 0,-1 0 0,1 0 0,-1 0 1,0 0-1,0 0 0,0 0 0,1 0 0,-1 0 0,0 0 0,0 1 0,0-1 0,0 0 0,-1 0 0,1 1 0,0-1 1,0 1-1,0-1 0,-1 1 0,-1-1 0,2 1-9,-1 0 0,0 1 0,1-1 0,-1 1 0,0-1 0,1 1 0,-1-1 0,1 1 0,-1 0 0,1 0 0,-1 0 0,1 0 0,0 0 0,-1 0 0,1 0 0,0 0 1,0 0-1,0 1 0,-1-1 0,2 0 0,-1 1 0,-1 1 0,-23 45 45,2 1 0,-30 97 0,49-136 10,1-1-1,1 1 1,0-1 0,0 1-1,0 14 1,2-22-54,0-1 0,0 0 0,0 1 0,0-1 0,0 0 1,0 0-1,1 1 0,-1-1 0,0 0 0,1 0 0,-1 1 0,1-1 0,-1 0 0,1 0 0,0 0 1,-1 0-1,1 0 0,0 0 0,0 0 0,0 0 0,0 0 0,0 0 0,0 0 0,0 0 1,0-1-1,0 1 0,0 0 0,0-1 0,1 1 0,-1-1 0,0 1 0,0-1 0,1 0 0,-1 0 1,0 1-1,0-1 0,1 0 0,-1 0 0,0 0 0,1 0 0,-1 0 0,0-1 0,0 1 0,1 0 1,-1-1-1,0 1 0,0-1 0,1 1 0,-1-1 0,1 0 0,11-5 12,-1 0 0,0-1 0,0 0 0,-1-1-1,0 0 1,0-1 0,-1 0 0,13-15 0,19-16-314,-41 39 292,0 0-1,0 0 0,0 0 0,0 0 0,0 1 1,1-1-1,-1 0 0,0 0 0,0 1 0,1-1 1,-1 1-1,0-1 0,1 1 0,-1-1 0,1 1 1,-1 0-1,0 0 0,1 0 0,-1-1 0,1 1 1,1 1-1,-2-1 3,0 1 1,-1 0-1,1-1 0,0 1 1,0 0-1,0 0 1,-1-1-1,1 1 1,0 0-1,-1 0 0,1 0 1,-1 0-1,1 0 1,-1 0-1,0 0 0,1 0 1,-1 0-1,0 0 1,0 0-1,1 0 0,-1 1 1,1 10 12,-1-1 1,0 0-1,-1 0 0,-2 12 1,-7 27 112,6-34 129,0 0 0,2 1 0,-1 18 0,16-41 454,3-13-610,-1 0 1,-1-1 0,0-1-1,13-29 1,-17 32-83,-4 14-31,-5 15-24,-4 35-51,0-9 86,3-37 14,0 1-1,0-1 1,0 0 0,0 1-1,1-1 1,-1 1 0,0-1 0,0 0-1,0 1 1,0-1 0,0 1-1,1-1 1,-1 0 0,0 1-1,0-1 1,1 0 0,-1 1 0,0-1-1,0 0 1,1 1 0,-1-1-1,0 0 1,1 0 0,-1 0 0,1 1-1,-1-1 1,0 0 0,1 0-1,-1 0 1,0 0 0,1 1-1,-1-1 1,1 0 0,-1 0 0,1 0-1,-1 0 1,0 0 0,1 0-1,-1 0 1,1 0 0,-1 0 0,0-1-1,1 1 1,-1 0 0,1 0-1,-1 0 1,0 0 0,1 0-1,-1-1 1,1 1 0,-1 0 0,0 0-1,1-1 1,-1 1 0,0 0-1,1-1 1,21-15 166,-10 3-127,-1-1 0,-1 0 0,0-1 0,-1-1 0,-1 1-1,0-1 1,-1 0 0,-1-1 0,5-19 0,-52 203 685,40-166-699,1 1 0,-1-1-1,1 1 1,-1-1-1,1 1 1,0 0 0,0-1-1,0 1 1,0-1-1,0 1 1,0-1 0,0 1-1,0 0 1,1-1-1,0 3 1,-1-3-13,1-1 1,-1 0 0,1 0-1,-1 1 1,1-1-1,-1 0 1,1 0-1,-1 0 1,1 0-1,-1 0 1,1 0 0,-1 0-1,1 0 1,0 0-1,-1 0 1,1 0-1,-1 0 1,1 0 0,-1-1-1,1 1 1,-1 0-1,1 0 1,-1 0-1,0-1 1,1 1-1,-1 0 1,1-1 0,-1 1-1,1-1 1,21-17-2221,-1-3-5654,-18 17 4695,3-5-6705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8.042"/>
    </inkml:context>
    <inkml:brush xml:id="br0">
      <inkml:brushProperty name="width" value="0.025" units="cm"/>
      <inkml:brushProperty name="height" value="0.025" units="cm"/>
      <inkml:brushProperty name="color" value="#E71224"/>
    </inkml:brush>
  </inkml:definitions>
  <inkml:trace contextRef="#ctx0" brushRef="#br0">122 34 12139,'0'0'10923,"-3"10"-9663,-13 54-215,-41 175 1746,49-192-2588,2 0 1,2 1-1,2 60 0,2-107-202,-1-1 0,1 0 0,0 1 0,0-1 0,0 1 0,0-1 0,0 1 0,0-1 0,0 1 0,0-1 0,1 1 0,-1-1 0,0 1 0,0-1 0,0 1 0,0-1 1,1 1-1,-1-1 0,0 1 0,0-1 0,1 0 0,-1 1 0,0-1 0,1 0 0,-1 1 0,0-1 0,1 0 0,-1 1 0,1-1 0,-1 0 0,0 0 0,1 1 0,-1-1 0,1 0 0,-1 0 0,1 0 0,0 1 0,0-2 3,-1 1 0,1 0 0,-1-1 0,1 1 0,-1-1 1,1 1-1,-1-1 0,1 1 0,-1-1 0,1 1 0,-1-1 1,0 0-1,1 1 0,-1-1 0,0 1 0,1-1 0,-1 0 1,0 1-1,0-1 0,0 0 0,0 1 0,1-1 0,-1 0 1,0 0-1,0 1 0,0-1 0,-1 0 0,1-27-311,-2 1 0,-1-1 0,-2 1 0,0 0 0,-18-51 0,22 77 300,1 0 0,-1 1 0,1-1-1,0 0 1,-1 0 0,1 1-1,0-1 1,-1 0 0,1 0 0,0 0-1,0 1 1,0-1 0,0 0-1,0 0 1,0 0 0,0 1 0,0-1-1,0 0 1,0 0 0,1 0-1,-1 1 1,0-1 0,0 0-1,1 0 1,-1 1 0,1-1 0,-1 0-1,0 1 1,1-1 0,-1 0-1,1 1 1,0-1 0,0 0 0,26-1-243,-5 2 299,-17-1-126,0 0 0,0 0 0,0-1-1,-1 0 1,1 0 0,-1 0 0,1 0 0,-1-1-1,0 0 1,0 0 0,0 0 0,0 0 0,0-1 0,-1 1-1,0-1 1,1 0 0,-1 0 0,-1 0 0,3-5 0,6-10-612,-1 0 1,-1 0-1,6-21 1,-3-2 715,-3 0 0,6-59 1,-14 92 285,-28 179 295,12-93 559,4 1 1,-1 86-1,14-138-1031,-2-26-132,0 0 0,0 0 0,0 0 0,0 0 0,0 0 0,0 0 1,1 0-1,-1 1 0,0-1 0,0 0 0,0 0 0,0 0 0,0 0 0,0 0 0,1 0 0,-1 0 0,0 0 0,0 0 0,0 0 0,0 0 0,0 0 0,0 0 0,1 0 0,-1 0 0,0 0 1,0 0-1,0 0 0,0 0 0,0-1 0,0 1 0,0 0 0,1 0 0,-1 0 0,0 0 0,0 0 0,0 0 0,0 0 0,0 0 0,0 0 0,0 0 0,0-1 0,0 1 0,0 0 0,1 0 1,-1 0-1,0 0 0,0 0 0,0 0 0,0 0 0,0-1 0,0 1 0,0 0 0,0 0 0,0 0 0,0 0 0,0 0 0,0-1 0,0 1 0,0 0 0,0 0 0,0 0 0,0 0 0,0 0 1,0 0-1,-1 0 0,1-1 0,0 1 0,0 0 0,0 0 0,6-44 206,-5 34-201,-1 1-1,0-1 1,-1 1 0,0-1-1,-1 1 1,0-1 0,0 1-1,-1 0 1,0 0-1,0 0 1,-1 0 0,-6-10-1,13 29-297,-2-8 288,0-1 0,0 0 1,0 1-1,0-1 0,0 0 1,0 0-1,0 0 1,1 0-1,-1 0 0,0 0 1,1 0-1,-1 0 1,1 0-1,1 0 0,1 0 2,-1 0-1,0 0 1,0 0-1,1-1 1,-1 1-1,0-1 0,1 0 1,-1 0-1,0-1 1,1 1-1,-1 0 1,0-1-1,1 0 0,-1 0 1,0 0-1,6-3 1,-4 1 4,1-1 1,-1 0-1,1 0 1,-1 0-1,-1 0 1,1-1-1,0 0 1,3-6-1,5-8 19,-1 0-1,-1-1 0,16-41 0,-19 42-9,-2-1 1,0 0-1,-1 0 1,-1 0-1,0 0 1,0-40-1,-7 54-104,-5 13 15,-5 13 0,-2 22 130,1 0 0,2 1 0,2 0 0,2 0 0,1 1-1,0 58 1,7-100-47,0-1-1,0 1 0,0 0 1,0-1-1,0 1 0,1 0 1,-1-1-1,0 1 0,1 0 1,-1-1-1,1 1 0,0 0 1,-1-1-1,1 1 1,0-1-1,0 0 0,0 1 1,0-1-1,2 2 0,-2-2 3,0-1 0,0 1 0,0-1 1,0 1-1,1-1 0,-1 0 0,0 1 0,0-1 0,1 0 0,-1 0 0,0 0 0,0 0 0,1 0 0,-1 0 0,0 0 1,0 0-1,1-1 0,-1 1 0,2-1 0,3-2 11,-1 1 0,0-1 0,0 0 1,0 0-1,0 0 0,0-1 0,-1 0 1,0 0-1,7-7 0,-1-3 43,-1-1 0,0 0 0,-2 0 0,1-1 0,8-28 0,-28 125 517,8-64-379,0 1 0,2 0 0,0 0 0,2 36 0,0-53-199,0 0 0,0 0 0,0-1 0,0 1 0,0 0 0,0 0 0,0 0 1,0-1-1,1 1 0,-1 0 0,0 0 0,1-1 0,-1 1 0,0 0 0,1-1 0,-1 1 0,1 0 0,-1-1 0,1 1 0,0-1 0,-1 1 0,1 0 0,-1-1 0,1 0 0,0 1 0,-1-1 0,1 1 1,1-1-1,0 1 8,-1-1 1,1-1 0,-1 1-1,1 0 1,-1 0 0,1 0 0,-1-1-1,0 1 1,1-1 0,-1 1-1,1-1 1,-1 0 0,0 1 0,2-2-1,2-2-201,1 0 0,-1 0 0,0 0 1,0-1-1,8-9 0,-10 8-491,1 0 1,-1-1 0,0 1 0,-1-1 0,0 1 0,0-1-1,1-7 1,3-50-9253,-5 23 922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8.388"/>
    </inkml:context>
    <inkml:brush xml:id="br0">
      <inkml:brushProperty name="width" value="0.025" units="cm"/>
      <inkml:brushProperty name="height" value="0.025" units="cm"/>
      <inkml:brushProperty name="color" value="#E71224"/>
    </inkml:brush>
  </inkml:definitions>
  <inkml:trace contextRef="#ctx0" brushRef="#br0">6 0 13421,'0'0'12908,"-6"57"-12908,6-43-2018,4-1-2306,0 0-4548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8.796"/>
    </inkml:context>
    <inkml:brush xml:id="br0">
      <inkml:brushProperty name="width" value="0.025" units="cm"/>
      <inkml:brushProperty name="height" value="0.025" units="cm"/>
      <inkml:brushProperty name="color" value="#E71224"/>
    </inkml:brush>
  </inkml:definitions>
  <inkml:trace contextRef="#ctx0" brushRef="#br0">49 183 13261,'0'0'8386,"-5"10"-6571,-2 4-1450,0 1 0,1 1 0,1 0-1,0-1 1,1 1 0,1 1 0,1-1 0,-2 23-1,4-38-360,0 0 0,0 0 0,0-1 0,0 1 0,0 0 0,0 0 0,0 0-1,0 0 1,0-1 0,1 1 0,-1 0 0,0 0 0,1 0 0,-1-1 0,0 1 0,1 0 0,-1-1-1,1 1 1,-1 0 0,1-1 0,-1 1 0,1 0 0,-1-1 0,1 1 0,0-1 0,-1 1 0,1-1-1,0 1 1,0-1 0,-1 0 0,1 1 0,0-1 0,0 0 0,0 0 0,-1 1 0,1-1-1,0 0 1,0 0 0,0 0 0,0 0 0,-1 0 0,1 0 0,0 0 0,0 0 0,0-1 0,-1 1-1,1 0 1,0 0 0,0-1 0,0 1 0,-1 0 0,1-1 0,0 1 0,-1-1 0,1 1 0,1-2-1,2-1 21,1 0 0,-1 0-1,1-1 1,-1 1 0,0-1-1,-1 0 1,6-7-1,1-6 3,-1-1 1,0 0-1,-2 0 0,0-1 0,-1 0 0,6-32 0,-5 13 207,-3-1-1,0-54 1,-4 93-229,0 0-1,1 0 0,-1 0 1,0-1-1,0 1 1,0 0-1,0 0 1,0 0-1,0-1 1,0 1-1,0 0 0,0 0 1,0 0-1,0-1 1,0 1-1,0 0 1,0 0-1,0-1 0,0 1 1,0 0-1,0 0 1,0-1-1,0 1 1,0 0-1,0 0 0,0 0 1,0-1-1,0 1 1,-1 0-1,1 0 1,0 0-1,0-1 0,0 1 1,0 0-1,0 0 1,-1 0-1,1 0 1,0 0-1,0-1 0,0 1 1,-1 0-1,1 0 1,0 0-1,0 0 1,0 0-1,-1 0 0,1 0 1,0 0-1,0 0 1,-1 0-1,-8 12 65,-8 24-28,17-35-40,-13 32 237,0 2 1,3 0-1,1 0 1,1 1 0,-5 71-1,12-105-229,1 0-1,0-1 0,0 1 1,0 0-1,0 0 0,0 0 0,1 0 1,-1-1-1,0 1 0,1 0 1,-1 0-1,1-1 0,0 1 0,0 0 1,-1-1-1,1 1 0,0-1 1,0 1-1,1-1 0,-1 0 0,0 1 1,0-1-1,1 0 0,-1 0 0,1 0 1,-1 1-1,1-2 0,-1 1 1,1 0-1,-1 0 0,1 0 0,0-1 1,0 1-1,-1-1 0,1 0 1,0 1-1,0-1 0,0 0 0,-1 0 1,1 0-1,0 0 0,0 0 0,0 0 1,-1-1-1,1 1 0,0-1 1,1 0-1,8-2 17,0 0 0,-1-1 0,0 0 0,0-1 0,0 0 0,13-9 0,-14 8-24,0-1 0,0 0 0,-1-1 0,0 0 0,0 0-1,-1 0 1,0-1 0,6-10 0,-9 12 85,-1 1 1,0 0-1,0-1 1,-1 1-1,0-1 1,0 0-1,-1 1 1,1-1-1,-2 0 1,1 0 0,-1 0-1,0 0 1,0 0-1,-2-8 1,2 14-84,0 1 0,0-1 1,0 1-1,0 0 0,0-1 1,0 1-1,0-1 0,0 1 1,-1 0-1,1-1 1,0 1-1,0-1 0,0 1 1,-1 0-1,1-1 0,0 1 1,0 0-1,-1-1 1,1 1-1,0 0 0,-1 0 1,1-1-1,0 1 0,-1 0 1,1 0-1,-1-1 1,1 1-1,0 0 0,-1 0 1,1 0-1,-1 0 0,1 0 1,0 0-1,-1 0 0,1 0 1,-1 0-1,1 0 1,-1 0-1,1 0 0,0 0 1,-1 0-1,1 0 0,-1 0 1,1 0-1,0 0 1,-1 1-1,1-1 0,-1 0 1,1 0-1,0 0 0,-1 1 1,1-1-1,0 0 1,-1 0-1,1 1 0,0-1 1,-1 1-1,-18 18-17,13-8 47,-1 1 0,2-1 0,-1 1 0,2 0 0,-1 1 0,2-1 1,0 1-1,0-1 0,1 1 0,1 0 0,0 0 0,2 24 0,-1-35-56,0 0 0,0 0 0,1 0 1,-1 0-1,1 0 0,-1 0 0,1 0 1,0-1-1,-1 1 0,1 0 1,0 0-1,0-1 0,0 1 0,1-1 1,-1 1-1,0-1 0,1 1 0,-1-1 1,1 0-1,-1 0 0,1 1 0,0-1 1,-1 0-1,1 0 0,0-1 0,0 1 1,-1 0-1,1-1 0,0 1 0,0-1 1,0 1-1,0-1 0,0 0 0,0 0 1,0 0-1,0 0 0,2 0 0,1-1-581,0 0 0,1 0 0,-1 0-1,0-1 1,0 1 0,0-1-1,0 0 1,-1-1 0,1 1 0,0-1-1,-1 0 1,8-6 0,34-47-11220,-23 23 4213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09.143"/>
    </inkml:context>
    <inkml:brush xml:id="br0">
      <inkml:brushProperty name="width" value="0.025" units="cm"/>
      <inkml:brushProperty name="height" value="0.025" units="cm"/>
      <inkml:brushProperty name="color" value="#E71224"/>
    </inkml:brush>
  </inkml:definitions>
  <inkml:trace contextRef="#ctx0" brushRef="#br0">127 64 7271,'2'-7'4239,"2"-2"-2666,-2 5-828,-1 0-1,0 0 1,0 0-1,0 0 1,0 0 0,0 0-1,-1-1 1,0-4-1,0 9-636,0 0-1,0 0 1,0-1 0,0 1 0,0 0-1,0-1 1,0 1 0,0 0 0,-1 0-1,1-1 1,0 1 0,0 0-1,0 0 1,-1-1 0,1 1 0,0 0-1,0 0 1,0 0 0,-1-1-1,1 1 1,0 0 0,0 0 0,-1 0-1,1 0 1,0 0 0,-1-1-1,1 1 1,0 0 0,-1 0 0,1 0-1,0 0 1,0 0 0,-1 0 0,1 0-1,0 0 1,-1 0 0,1 0-1,0 0 1,-1 0 0,1 1 0,0-1-1,0 0 1,-1 0 0,1 0-1,0 0 1,0 0 0,-1 1 0,1-1-1,0 0 1,0 0 0,-1 0-1,1 1 1,-17 9 941,6 0-608,0 0 0,1 1-1,0 0 1,0 1-1,-13 21 1,18-25-357,0 1-1,1-1 1,0 1 0,0 0 0,1 0-1,0 0 1,0 0 0,1 1-1,-2 19 1,4-29-82,0 1-1,0 0 1,0-1-1,1 1 0,-1 0 1,0-1-1,0 1 1,0 0-1,0-1 1,1 1-1,-1 0 1,0-1-1,1 1 1,-1-1-1,1 1 1,-1 0-1,0-1 1,1 1-1,-1-1 1,1 1-1,-1-1 1,1 0-1,0 1 1,-1-1-1,1 1 1,-1-1-1,1 0 1,0 0-1,-1 1 0,1-1 1,1 0-1,29-1 83,28-17 31,-51 13-176,1 1 0,-1 0 1,1 1-1,0 0 0,0 1 1,0 0-1,0 0 0,0 0 1,1 2-1,14-1 0,-23 3 71,-1 0 0,1-1 0,-1 1 0,1 0 0,-1 0 0,0 0 0,0 0 0,0 0 0,0 0 0,0 0 0,0 0 0,0-1 0,0 1 0,-2 4 0,-2 2 113,0 1-1,-1-1 1,0 0 0,-1 0 0,0 0 0,0-1-1,-1 0 1,1 0 0,-1 0 0,-1-1-1,1 0 1,-1-1 0,-1 1 0,1-2 0,0 1-1,-1-1 1,-10 3 0,-10-5-1599,28-2 1243,1 0 0,-1 0 1,0-1-1,1 1 0,-1 0 0,1 0 1,-1-1-1,1 1 0,-1 0 1,1 0-1,-1-1 0,1 1 0,0-1 1,-1 1-1,1-1 0,-1 1 0,1 0 1,0-1-1,-1 1 0,1-1 0,0 1 1,0-1-1,-1 0 0,1 1 0,0-2 1,-1-12-6553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0.550"/>
    </inkml:context>
    <inkml:brush xml:id="br0">
      <inkml:brushProperty name="width" value="0.025" units="cm"/>
      <inkml:brushProperty name="height" value="0.025" units="cm"/>
      <inkml:brushProperty name="color" value="#E71224"/>
    </inkml:brush>
  </inkml:definitions>
  <inkml:trace contextRef="#ctx0" brushRef="#br0">53 133 12844,'-1'-2'223,"1"1"1,0 0-1,-1 0 0,1-1 1,-1 1-1,1 0 0,-1 0 0,0 0 1,1 0-1,-1 0 0,0 0 0,0 0 1,0 0-1,1 0 0,-1 0 1,0 0-1,0 0 0,-1 1 0,1-1 1,0 1-1,-1-2 0,1 3-109,0-1 0,0 0 1,0 0-1,1 1 0,-1-1 0,0 1 0,0-1 0,1 1 0,-1-1 0,0 1 0,1-1 0,-1 1 0,1 0 0,-1-1 1,1 1-1,-1 0 0,1-1 0,-1 1 0,1 0 0,0 0 0,-1 0 0,1 1 0,-4 8 187,1 0 0,1 0-1,-3 19 1,1 9-94,2 65 0,2-90-155,1-1 0,1 0 0,0 0 0,0-1 0,2 1 0,-1 0 0,1-1 0,1 0 0,9 18 0,-12-26-17,-1 0 1,1-1-1,0 1 0,0-1 0,-1 1 0,2-1 0,-1 0 0,0 0 0,0 0 0,1 0 1,-1 0-1,1 0 0,0-1 0,-1 1 0,1-1 0,0 0 0,0 0 0,0 0 1,0 0-1,0 0 0,0-1 0,0 1 0,0-1 0,0 0 0,0 0 0,0 0 1,0 0-1,0-1 0,0 1 0,0-1 0,0 0 0,0 1 0,5-4 0,0 0 100,0-1 0,0 1 1,-1-2-1,0 1 0,0-1 0,0 0 0,-1-1 0,0 1 0,0-1 0,7-11 0,4-10 111,-1-1-1,-1 0 1,-1-1-1,-2-1 1,0 0 0,-3-1-1,0 0 1,6-61-1,-15 99-274,-3 34-64,4 56 0,-1-86 94,1 0 0,0 0-1,1 0 1,0 0-1,0-1 1,1 1-1,1 0 1,0-1-1,0 0 1,0 0 0,12 16-1,-15-24 14,0 1-1,1 0 1,0 0-1,-1-1 1,1 1 0,0-1-1,0 0 1,0 1-1,-1-1 1,2 0-1,-1 0 1,0 0 0,0 0-1,0-1 1,0 1-1,0 0 1,1-1 0,-1 0-1,0 1 1,1-1-1,-1 0 1,3-1-1,-1 1 79,0-1-1,-1-1 1,1 1 0,0-1-1,-1 1 1,1-1-1,-1 0 1,1 0-1,-1-1 1,0 1-1,5-6 1,3-3 173,-1-1 0,0 0-1,-1-1 1,0 0 0,9-19 0,-11 17-201,-1 0-1,0 0 1,-1 0 0,-1-1-1,0 0 1,-1 1 0,0-1-1,-2-1 1,0 1-1,-1 0 1,-3-31 0,3 45-124,-1 0 1,1 0-1,0 0 1,-1 0-1,0 0 1,1 1-1,-1-1 1,0 0-1,0 1 1,0-1-1,0 0 1,0 1-1,0-1 1,0 1-1,-1 0 1,1-1-1,-1 1 1,1 0-1,-1 0 1,1 0-1,-1 0 1,1 0-1,-1 0 1,0 0 0,0 0-1,1 1 1,-4-1-1,4 1-68,0 0 0,1 0 0,-1 1-1,0-1 1,1 0 0,-1 1 0,0-1 0,1 1-1,-1-1 1,1 1 0,-1-1 0,0 1 0,1-1 0,-1 1-1,1-1 1,0 1 0,-1 0 0,1-1 0,-1 1-1,1 0 1,0-1 0,0 1 0,-1 0 0,1 0 0,0-1-1,0 1 1,0 0 0,0 0 0,0-1 0,0 1 0,0 0-1,0 1 1,0 33-4475,0-27 2327,0 13-4221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7.215"/>
    </inkml:context>
    <inkml:brush xml:id="br0">
      <inkml:brushProperty name="width" value="0.025" units="cm"/>
      <inkml:brushProperty name="height" value="0.025" units="cm"/>
    </inkml:brush>
  </inkml:definitions>
  <inkml:trace contextRef="#ctx0" brushRef="#br0">116 90 6983,'-3'-11'325,"3"10"-114,-10-42 334,9 42-310,1-1 1,0 0 0,-1 0-1,1 0 1,-1 1 0,0-1-1,0 0 1,0 1 0,0-1-1,0 1 1,0-1 0,0 1-1,0-1 1,0 1 0,-1 0-1,1-1 1,0 1 0,-1 0-1,1 0 1,-1 0 0,0 0-1,1 0 1,-4-1 0,3 3-96,1 0 1,-1-1-1,0 1 1,1 0-1,-1 0 1,0 0 0,1 0-1,-1 0 1,1 0-1,-1 0 1,1 1-1,0-1 1,0 0-1,-1 1 1,1-1 0,0 1-1,0-1 1,0 1-1,1 0 1,-1-1-1,0 1 1,1 0-1,-2 3 1,-13 50 230,14-48 6,-1 2-163,-1 1 61,0 0-1,1 1 1,1-1-1,-1 0 1,2 1-1,0-1 1,0 1 0,2 17-1,-1-28-260,-1 0 1,0 1-1,0-1 1,0 0-1,0 1 0,0-1 1,0 0-1,1 1 1,-1-1-1,0 0 0,0 1 1,0-1-1,1 0 1,-1 0-1,0 1 0,0-1 1,1 0-1,-1 0 1,0 1-1,1-1 0,-1 0 1,0 0-1,1 0 0,-1 0 1,0 0-1,1 1 1,-1-1-1,0 0 0,1 0 1,-1 0-1,0 0 1,1 0-1,-1 0 0,1 0 1,-1 0-1,1 0 1,14-10 466,6-16 229,-15 18-646,-2-1 1,1 0-1,-1-1 0,-1 1 0,0-1 0,0 0 0,-1 1 0,0-1 0,-1 0 0,0 0 0,0 0 0,-1 0 0,-2-13 0,2 22-71,0 0-1,0 0 0,0 0 1,0 0-1,-1 0 0,1 0 1,0 0-1,-1 0 0,1 0 1,-1 0-1,1 0 0,-1 0 1,0 0-1,1 0 0,-1 0 0,0 0 1,0 0-1,1 1 0,-1-1 1,0 0-1,0 1 0,0-1 1,0 0-1,0 1 0,0-1 1,0 1-1,0 0 0,0-1 1,0 1-1,0 0 0,0 0 1,0-1-1,0 1 0,0 0 1,-1 0-1,1 0 0,0 0 1,0 0-1,0 1 0,0-1 1,0 0-1,0 1 0,0-1 1,0 0-1,0 1 0,0-1 1,0 1-1,-1 0 0,-2 1-109,1 0 0,0 0 1,0 0-1,0 1 0,0-1 0,1 1 0,-1-1 0,1 1 0,-1 0 0,1 0 0,0 0 0,0 0 1,-2 6-1,-1 12-1277,1 0 1,1 0 0,1 1-1,0-1 1,2 1 0,3 33-1,3-14-2364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0.908"/>
    </inkml:context>
    <inkml:brush xml:id="br0">
      <inkml:brushProperty name="width" value="0.025" units="cm"/>
      <inkml:brushProperty name="height" value="0.025" units="cm"/>
      <inkml:brushProperty name="color" value="#E71224"/>
    </inkml:brush>
  </inkml:definitions>
  <inkml:trace contextRef="#ctx0" brushRef="#br0">136 80 16720,'0'0'8963,"-10"-1"-8696,3 1-262,1 1 0,-1-1 0,1 1 0,-1 0-1,1 1 1,0-1 0,0 1 0,0 1 0,-11 4 0,14-5 10,-1 0 0,1 0 1,-1 1-1,1-1 0,0 1 0,0 0 0,0 0 1,1 0-1,-1 0 0,1 0 0,-1 1 0,1-1 1,0 1-1,1 0 0,-1-1 0,1 1 0,-1 0 1,1 0-1,0 0 0,0 5 0,0-8 8,1-1-1,0 1 1,-1 0-1,1 0 1,0 0-1,0 0 1,0 0 0,-1 0-1,1 0 1,0 0-1,1 0 1,-1 0-1,0 0 1,0 0-1,0 0 1,0 0-1,1 0 1,-1 0 0,1 0-1,-1 0 1,1 0-1,-1 0 1,1 0-1,-1 0 1,1-1-1,-1 1 1,1 0-1,0-1 1,0 1 0,-1 0-1,1-1 1,0 1-1,0-1 1,0 1-1,0-1 1,0 1-1,0-1 1,0 1-1,0-1 1,-1 0-1,1 0 1,0 0 0,0 1-1,0-1 1,1 0-1,-1 0 1,0 0-1,0-1 1,1 1-1,3-1 9,1 0 0,-1-1 0,0 0-1,0 0 1,0 0 0,0-1 0,-1 1-1,8-6 1,3-3 0,-1-1-1,0 0 1,-1 0 0,0-2-1,-1 0 1,-1 0-1,0-1 1,-1 0-1,0-1 1,11-26 0,-22 45-541,-2 10-667,0 0 0,0 0 0,1 0 0,1 0-1,0 1 1,2 23 0,0-36 954,-1 0 0,0-1 0,1 1 0,-1 0 0,1 0 1,0-1-1,-1 1 0,1 0 0,-1-1 0,1 1 0,0-1 0,0 1 0,-1-1 0,1 1 1,0-1-1,0 0 0,0 1 0,-1-1 0,1 0 0,0 0 0,0 1 0,0-1 0,0 0 0,0 0 1,-1 0-1,1 0 0,0 0 0,0 0 0,0 0 0,1-1 0,-2 1 156,18 0-4482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1.346"/>
    </inkml:context>
    <inkml:brush xml:id="br0">
      <inkml:brushProperty name="width" value="0.025" units="cm"/>
      <inkml:brushProperty name="height" value="0.025" units="cm"/>
      <inkml:brushProperty name="color" value="#E71224"/>
    </inkml:brush>
  </inkml:definitions>
  <inkml:trace contextRef="#ctx0" brushRef="#br0">47 239 8104,'0'0'10943,"-6"12"-10179,-1 5-191,0 0 1,1 1-1,1-1 1,1 1-1,0 0 1,-2 33-1,6-50-540,0-1 0,-1 1 0,1-1 0,0 1 0,0 0 0,0-1 1,0 1-1,0-1 0,0 1 0,0 0 0,0-1 0,0 1 0,0 0 0,0-1 0,1 1 0,-1-1 0,0 1 0,0-1 0,0 1 0,1 0 0,-1-1 0,0 1 0,1-1 0,-1 1 0,0-1 0,1 1 0,-1-1 0,1 0 1,-1 1-1,1-1 0,-1 0 0,1 1 0,-1-1 0,1 0 0,-1 1 0,1-1 0,0 0 0,-1 0 0,1 0 0,-1 1 0,1-1 0,0 0 0,-1 0 0,1 0 0,-1 0 0,1 0 0,0 0 0,-1 0 0,1 0 1,-1-1-1,1 1 0,0 0 0,-1 0 0,1 0 0,-1-1 0,1 1 0,-1 0 0,2-1 0,29-24 905,-18 8-873,0 0 0,-1 0 0,-1-2 0,-1 1 0,-1-1 0,0-1 0,-1 1 0,-1-1 0,-1-1 0,-1 1 0,-1-1 0,-1 0 0,0 0 0,-2 0 0,0-1-1,-2 1 1,-3-24 0,4 44-71,0 1-1,0-1 0,0 0 1,0 0-1,0 0 0,0 0 1,0 1-1,0-1 0,-1 0 1,1 0-1,0 0 0,-1 1 1,1-1-1,0 0 0,-1 0 1,1 1-1,-1-1 0,1 0 1,-1 1-1,0-1 0,1 1 1,-1-1-1,0 1 0,1-1 1,-1 1-1,0-1 0,-1 0 1,1 1-3,0 1 0,0-1 0,0 0 0,-1 1 0,1-1 0,0 1 0,0-1 0,0 1 0,0 0 0,0-1 0,0 1 0,1 0 0,-1 0 0,0-1 0,0 1 0,-1 2 0,-26 42-52,10-11 25,-20 44 63,35-71-4,0 1 0,0-1 0,1 1 0,0 0 0,1-1 0,0 1 0,0 0 0,1 8 0,0-15-20,1 0 0,0 0 0,0 0 0,0 0 0,0 0 0,0 0 0,0 0 0,0-1 0,0 1 0,1 0 0,-1-1 0,0 1 0,0-1 0,0 1 0,1-1 0,-1 0 1,0 1-1,1-1 0,-1 0 0,0 0 0,1 0 0,-1 0 0,0 0 0,1 0 0,-1 0 0,2-1 0,40-4-16,-13-2-192,-20 4-213,-1 0 0,0 1-1,1 0 1,-1 1-1,16 0 1,-23 1 384,0 0 1,0 0-1,0 1 1,0-1 0,0 1-1,0-1 1,-1 1-1,1 0 1,0 0-1,0 0 1,0 0 0,-1 0-1,1 0 1,0 0-1,-1 0 1,0 1-1,1-1 1,-1 1 0,0-1-1,1 1 1,-1-1-1,0 1 1,0 0-1,0 0 1,0-1 0,-1 1-1,1 0 1,0 0-1,-1 0 1,0 0-1,1 4 1,3 17 652,-2 1 1,-1 0-1,-3 41 0,-1-52-732,-2-23-2241,0-23-7164,5 9-4329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1.711"/>
    </inkml:context>
    <inkml:brush xml:id="br0">
      <inkml:brushProperty name="width" value="0.025" units="cm"/>
      <inkml:brushProperty name="height" value="0.025" units="cm"/>
      <inkml:brushProperty name="color" value="#E71224"/>
    </inkml:brush>
  </inkml:definitions>
  <inkml:trace contextRef="#ctx0" brushRef="#br0">85 1 18610,'0'0'2397,"-8"0"-123,3-1-1999,0 1 0,0 1 0,1-1-1,-1 1 1,0 0 0,1 0 0,-1 0 0,-7 3 0,10-2-252,0-1 0,0 0-1,0 1 1,0-1 0,1 1 0,-1-1-1,1 1 1,-1 0 0,1-1 0,0 1-1,0 0 1,-1 0 0,1 0 0,1 0-1,-1 0 1,0 1 0,0-1-1,1 0 1,-1 0 0,1 0 0,0 1-1,0-1 1,0 0 0,0 4 0,0-5-51,1 0 0,-1 0 0,1 0 0,-1 0 0,1 0 0,0 0 0,-1-1 0,1 1 0,0 0 1,0 0-1,-1-1 0,1 1 0,0-1 0,0 1 0,0 0 0,0-1 0,0 0 0,0 1 0,0-1 1,0 1-1,0-1 0,0 0 0,0 0 0,0 0 0,0 0 0,0 0 0,0 0 0,2 0 0,43 2-901,-31-2 303,-5 0 348,-1 1 0,0 1 0,1-1-1,-1 2 1,0-1 0,15 7 0,-22-8 337,-1 0 0,1-1-1,-1 1 1,0 0 0,1 0-1,-1 0 1,0 0 0,1 0-1,-1 1 1,0-1 0,0 0-1,0 0 1,0 1 0,0-1-1,0 1 1,0-1 0,-1 1-1,1-1 1,-1 1 0,1-1-1,-1 1 1,1 0 0,-1-1 0,0 1-1,0 0 1,0-1 0,0 1-1,0 0 1,0-1 0,0 1-1,0 0 1,-1-1 0,1 1-1,-1 0 1,1-1 0,-1 1-1,0-1 1,0 1 0,1-1-1,-1 1 1,0-1 0,0 0-1,0 1 1,-1-1 0,0 2-1,-9 10 316,1 0-1,-2-1 0,-18 17 0,24-24-375,0 0-1,0-1 1,0 0-1,-1 0 1,0 0-1,1-1 1,-1 0-1,0 0 1,-15 4-1,21-8-129,0 1-1,1 0 0,-1 0 1,0-1-1,0 1 0,0 0 1,1-1-1,-1 1 0,0-1 1,1 1-1,-1-1 0,0 1 1,1-1-1,-1 1 0,1-1 1,-1 0-1,1 1 0,-1-1 1,1 0-1,-1 0 0,1 1 1,0-1-1,-1 0 0,1 0 1,0 0-1,0 1 0,-1-1 0,1 0 1,0 0-1,0 0 0,0 0 1,0 1-1,0-1 0,0 0 1,0 0-1,1 0 0,-1-1 1,4-36-5701,9-1-2137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2.748"/>
    </inkml:context>
    <inkml:brush xml:id="br0">
      <inkml:brushProperty name="width" value="0.025" units="cm"/>
      <inkml:brushProperty name="height" value="0.025" units="cm"/>
      <inkml:brushProperty name="color" value="#E71224"/>
    </inkml:brush>
  </inkml:definitions>
  <inkml:trace contextRef="#ctx0" brushRef="#br0">63 1 18481,'0'0'1410,"-2"12"859,-10 53 629,-4 118 1,16-171-2833,-1 4-9,1 1 0,0 0 0,2 0 1,0-1-1,1 1 0,0-1 0,8 20 0,-7-23 406,-14-29-282,-13-36 158,12 22-165,-1-14-60,12 44-141,29 22-74,-25-19 117,0-1 1,1 0-1,-1 0 1,1 0-1,-1 0 1,1-1-1,0 0 1,0 1-1,-1-2 1,1 1-1,0-1 1,0 1-1,0-2 1,0 1-1,0 0 1,-1-1-1,1 0 1,0 0 0,0 0-1,-1-1 1,1 1-1,-1-1 1,6-3-1,-5 2-4,0 0 1,0 0-1,0 0 0,-1-1 0,1 0 0,-1 0 1,0 0-1,0 0 0,-1 0 0,1-1 0,-1 0 1,0 0-1,0 0 0,-1 0 0,1 0 0,-1 0 1,0-1-1,0 1 0,1-10 0,-3 14-9,0 1-1,1 0 0,-1-1 1,0 1-1,0 0 1,0-1-1,1 1 0,-1 0 1,0-1-1,0 1 1,0-1-1,0 1 0,0-1 1,0 1-1,0 0 0,0-1 1,0 1-1,0-1 1,0 1-1,0 0 0,0-1 1,0 1-1,0-1 1,0 1-1,-1 0 0,1-1 1,0 1-1,0-1 0,0 1 1,-1 0-1,1-1 1,0 1-1,0 0 0,-1-1 1,1 1-1,0 0 1,-1 0-1,1-1 0,0 1 1,-1 0-1,1 0 0,-1 0 1,1-1-1,0 1 1,-1 0-1,1 0 0,-1 0 1,1 0-1,0 0 1,-1 0-1,1 0 0,-1 0 1,1 0-1,-1 0 0,1 0 1,0 0-1,-1 0 1,1 0-1,-1 0 0,1 0 1,0 1-1,-1-1 1,1 0-1,0 0 0,-1 0 1,1 1-1,0-1 0,-1 1 1,-21 20-61,16-10 52,0 2-1,1-1 1,1 1 0,0-1 0,1 1-1,1 0 1,-1 0 0,2 0-1,0 1 1,1 12 0,0-25 10,0 0 1,0 0 0,0 1-1,0-1 1,0 0 0,0 0-1,0 0 1,0 0 0,1 0 0,-1 0-1,0 0 1,1 0 0,-1 0-1,1 0 1,-1 0 0,1 0-1,-1-1 1,1 1 0,0 0-1,-1 0 1,1 0 0,0-1-1,0 1 1,0 0 0,-1-1-1,1 1 1,0-1 0,0 1 0,0-1-1,0 1 1,0-1 0,0 0-1,0 1 1,0-1 0,0 0-1,0 0 1,0 0 0,0 0-1,0 0 1,1 0 0,-1 0-1,0 0 1,0 0 0,0 0 0,0-1-1,0 1 1,0 0 0,0-1-1,0 1 1,0-1 0,1 0-1,4-2 14,0 1 0,-1-1-1,1 0 1,-1 0-1,0-1 1,0 1-1,8-8 1,5-11-238,-2-1 1,0-1-1,-2 0 0,0 0 0,11-32 0,-30 118-148,2-46 368,-2 3 304,2 1 1,-3 39-1,6-58-299,0-1 1,0 0-1,0 0 0,0 0 1,0 1-1,0-1 0,0 0 1,0 0-1,0 0 0,0 1 1,0-1-1,0 0 0,0 0 1,0 0-1,0 1 0,0-1 1,0 0-1,0 0 0,0 0 1,1 0-1,-1 1 0,0-1 1,0 0-1,0 0 0,0 0 1,0 0-1,1 0 0,-1 0 1,0 1-1,0-1 0,0 0 1,1 0-1,-1 0 0,0 0 1,0 0-1,0 0 0,1 0 1,-1 0-1,0 0 0,0 0 1,0 0-1,1 0 0,-1 0 1,0 0-1,0 0 0,0 0 1,1 0-1,-1 0 0,14-8 127,11-12-29,2-13-222,-19 22-14,1 0 0,1 0 0,-1 1-1,2 1 1,15-13 0,-25 22 133,-1-1-1,1 1 1,-1 0 0,1-1-1,-1 1 1,1 0-1,-1 0 1,0 0-1,1-1 1,0 1-1,-1 0 1,1 0 0,-1 0-1,1 0 1,-1 0-1,1 0 1,-1 0-1,1 0 1,-1 0 0,1 0-1,-1 0 1,1 0-1,-1 0 1,1 0-1,-1 1 1,1-1 0,-1 0-1,1 0 1,-1 0-1,1 1 1,-1-1-1,1 0 1,0 1 0,6 21 150,-7 40 170,-1-46-349,1-16 41,0 1 1,0-1-1,0 0 0,0 1 0,0-1 0,0 0 0,0 1 0,0-1 0,0 0 1,0 1-1,0-1 0,0 0 0,0 0 0,0 1 0,0-1 0,0 0 1,1 1-1,-1-1 0,0 0 0,0 1 0,0-1 0,0 0 0,1 0 0,-1 1 1,0-1-1,0 0 0,1 0 0,-1 1 0,0-1 0,0 0 0,1 0 0,-1 0 1,0 0-1,1 1 0,11-8 204,19-28-138,-16 18-71,-3 5-48,0 1-1,23-16 1,-32 25 24,1-1 0,-1 1 0,0 1 0,1-1 1,0 0-1,-1 1 0,1 0 0,0 0 0,0 0 1,0 0-1,0 1 0,-1-1 0,1 1 0,0 0 1,0 0-1,0 0 0,4 2 0,-7-2 14,1 1-1,-1 0 1,0 0-1,0 0 0,-1 0 1,1 0-1,0 0 1,0 0-1,0 0 1,-1 0-1,1 0 0,0 0 1,-1 1-1,1-1 1,-1 0-1,0 0 1,1 1-1,-1-1 1,0 0-1,0 1 0,0-1 1,0 0-1,0 2 1,1 38 258,-2-32 40,15-14 284,-13 5-638,-1-1-1,1 0 1,0 1 0,-1-1 0,1 1-1,0-1 1,-1 1 0,1-1 0,0 1-1,0-1 1,0 1 0,0 0 0,0 0-1,-1-1 1,1 1 0,0 0 0,0 0-1,0 0 1,0 0 0,0 0 0,0 0-1,0 0 1,-1 0 0,3 1 0,-3 0-214,-2 26 346,-2-13-2033,-5-8-5372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13.139"/>
    </inkml:context>
    <inkml:brush xml:id="br0">
      <inkml:brushProperty name="width" value="0.025" units="cm"/>
      <inkml:brushProperty name="height" value="0.025" units="cm"/>
      <inkml:brushProperty name="color" value="#E71224"/>
    </inkml:brush>
  </inkml:definitions>
  <inkml:trace contextRef="#ctx0" brushRef="#br0">272 1 16656,'11'16'4420,"-6"4"-3523,6 6 1857,1 7-1152,-1 4-417,3 3-544,-5 7-129,0 4-288,-9 8 257,0 4 288,-21 5-257,-8 3-320,-10 1-96,-7-1-64,-6-5-352,-7-9-1794,7-12-3075,-3-12-7014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31.012"/>
    </inkml:context>
    <inkml:brush xml:id="br0">
      <inkml:brushProperty name="width" value="0.025" units="cm"/>
      <inkml:brushProperty name="height" value="0.025" units="cm"/>
      <inkml:brushProperty name="color" value="#E71224"/>
    </inkml:brush>
  </inkml:definitions>
  <inkml:trace contextRef="#ctx0" brushRef="#br0">1 71 5477,'0'0'10314,"1"9"-8761,4 26-250,-5-34-1146,1 1 0,0-1 0,0 0 0,0 0 0,0 1 0,0-1 0,0 0 0,0 0 0,0 0 0,0 0 0,0 0 0,0 0 0,1-1 0,-1 1 0,0 0 0,1-1 0,-1 1 0,0-1 0,1 1 0,-1-1 0,1 1 0,-1-1 0,1 0 0,-1 0 0,1 0 0,-1 0 0,1 0 0,-1 0 0,2-1 0,41-5 1859,-6-1-1672,1 2 0,0 1 1,0 3-1,43 2 0,-46 1-165,0-2 1,0-1-1,0-2 1,-1-1-1,48-12 1,7-9 104,1 4 0,1 4 0,1 5 0,160-3 0,-241 16-218,0 0 0,0 1 1,19 5-1,-19-4 63,-1 0-1,1-1 1,20 1-1,-26-3 174,1 0-1556,-9 0-2077,-20 0-3794,0 0-2740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7:32.977"/>
    </inkml:context>
    <inkml:brush xml:id="br0">
      <inkml:brushProperty name="width" value="0.025" units="cm"/>
      <inkml:brushProperty name="height" value="0.025" units="cm"/>
      <inkml:brushProperty name="color" value="#E71224"/>
    </inkml:brush>
  </inkml:definitions>
  <inkml:trace contextRef="#ctx0" brushRef="#br0">36 52 10410,'0'0'4634,"-7"-1"-3364,-2 1-1323,-10-2 1979,38 1-142,600 26 730,-505-17-2276,215-10-1,110-41 274,-353 33-557,-55 7 477,-28 3 184,-10 0-890,-7 0-1126,13 0 1236,1 0 0,0-1-1,-1 1 1,1 0 0,0 0 0,-1 0-1,1 0 1,0 0 0,-1 0 0,1 0 0,0-1-1,-1 1 1,1 0 0,0 0 0,-1 0 0,1-1-1,0 1 1,0 0 0,-1 0 0,1-1 0,0 1-1,0 0 1,0-1 0,-1 1 0,1 0 0,0-1-1,0 1 1,0 0 0,0-1 0,0 1 0,0 0-1,0-1 1,0 1 0,0 0 0,0-1 0,0 1-1,-1-14-7708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45.302"/>
    </inkml:context>
    <inkml:brush xml:id="br0">
      <inkml:brushProperty name="width" value="0.025" units="cm"/>
      <inkml:brushProperty name="height" value="0.025" units="cm"/>
      <inkml:brushProperty name="color" value="#E71224"/>
    </inkml:brush>
  </inkml:definitions>
  <inkml:trace contextRef="#ctx0" brushRef="#br0">3 82 8072,'0'0'5002,"-1"-8"-2621,1 2-2431,-1 2 605,1-1 1,0 1-1,-1 0 1,2-1 0,-1 1-1,0-1 1,3-8-1,-2 12-340,0-1-1,0 1 0,-1-1 0,1 1 1,1 0-1,-1-1 0,0 1 0,0 0 0,0 0 1,1-1-1,-1 1 0,0 0 0,1 0 1,-1 1-1,1-1 0,-1 0 0,1 0 1,0 1-1,-1-1 0,1 1 0,0-1 0,-1 1 1,1 0-1,0 0 0,-1 0 0,1 0 1,0 0-1,2 0 0,60 5 2197,-61-4-2382,-1-1-1,1 0 0,0 1 0,-1 0 0,1 0 0,-1-1 0,0 1 1,1 1-1,-1-1 0,0 0 0,0 1 0,1-1 0,-1 1 0,0-1 1,0 1-1,-1 0 0,1 0 0,0 0 0,-1 0 0,1 0 1,-1 1-1,2 3 0,-3-5-14,0 0 1,-1 1-1,1-1 0,-1 1 1,0-1-1,1 1 1,-1-1-1,0 0 0,0 0 1,1 1-1,-1-1 0,0 0 1,0 0-1,-1 0 1,1 0-1,0 0 0,0 0 1,0 0-1,-1 0 1,1-1-1,0 1 0,-1 0 1,-1 0-1,0 0-19,0 1 0,1-1-1,-1 1 1,1-1 0,0 1 0,0 0 0,-1 0 0,1 0-1,1 1 1,-1-1 0,-3 5 0,4-6 0,1 1 0,-1 0 0,1 0 0,-1 0 0,1 0 0,-1 0 0,1 0 0,0-1-1,0 1 1,0 0 0,0 0 0,1 0 0,-1 0 0,0 0 0,1 0 0,-1 0 0,1-1 0,0 1 0,-1 0 0,1 0 0,0-1 0,0 1 0,0 0 0,1-1 0,1 3 0,2 0 18,0 0-1,1 0 1,-1 0 0,1-1 0,0 0-1,7 2 1,31 20 46,-42-24-66,-1 1-1,1-1 1,-1 1 0,1 0 0,-1-1-1,1 1 1,-1 0 0,0 0 0,0 0-1,0 0 1,0 0 0,0 0 0,0 0-1,-1 0 1,1 0 0,-1 0-1,1 1 1,-1-1 0,0 3 0,0-2 52,-1 0 1,0-1-1,1 1 1,-1 0-1,0 0 1,0-1-1,-1 1 1,1-1-1,-1 1 1,1-1-1,-1 0 1,0 1-1,1-1 1,-1 0-1,-1 0 1,1 0-1,0 0 1,0-1-1,-1 1 1,1 0-1,-1-1 1,1 0-1,-1 0 1,1 0-1,-1 0 1,0 0-1,-3 1 1,-13 3 577,-1 0 0,-36 4 1,36-6-608,18-3 24,-19 3-150,18-3-608,13-2-683,19-7-7306,-14 3-1014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5.434"/>
    </inkml:context>
    <inkml:brush xml:id="br0">
      <inkml:brushProperty name="width" value="0.025" units="cm"/>
      <inkml:brushProperty name="height" value="0.025" units="cm"/>
      <inkml:brushProperty name="color" value="#E71224"/>
    </inkml:brush>
  </inkml:definitions>
  <inkml:trace contextRef="#ctx0" brushRef="#br0">1 60 4516,'-1'7'10986,"9"-4"-4775,24-3-2276,36-12-3254,10-8 247,-43 10-1208,1 1 0,0 2 0,68-5 0,-103 12 204,-1 1 1,0-1 0,0 0-1,0 0 1,1 0-1,-1 0 1,0 0 0,0 0-1,0 0 1,1 0 0,-1 0-1,0 1 1,0-1 0,0 0-1,0 0 1,1 0-1,-1 0 1,0 1 0,0-1-1,0 0 1,0 0 0,0 0-1,0 1 1,0-1-1,0 0 1,1 0 0,-1 0-1,0 1 1,0-1 0,0 0-1,0 0 1,0 0-1,0 1 1,0-1 0,0 0-1,0 0 1,0 1 0,-1-1-1,1 0 1,0 0-1,0 0 1,0 1 0,0-1-1,0 0 1,0 0 0,0 0-1,0 0 1,-1 1-1,1-1 1,0 0 0,0 0-1,0 0 1,0 0 0,0 1-1,-1-1 1,1 0-1,0 0 1,-1 0 0,-9 12-2504,-12-1-2465,-9 1-2008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5.815"/>
    </inkml:context>
    <inkml:brush xml:id="br0">
      <inkml:brushProperty name="width" value="0.025" units="cm"/>
      <inkml:brushProperty name="height" value="0.025" units="cm"/>
      <inkml:brushProperty name="color" value="#E71224"/>
    </inkml:brush>
  </inkml:definitions>
  <inkml:trace contextRef="#ctx0" brushRef="#br0">0 78 15182,'0'0'7688,"55"-8"-5158,-19-4-800,3-1-577,4-1-705,0 2-384,-5 4-32,-6 4-640,-13 2-1698,-3-1-2019,-10 1-2913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1.569"/>
    </inkml:context>
    <inkml:brush xml:id="br0">
      <inkml:brushProperty name="width" value="0.025" units="cm"/>
      <inkml:brushProperty name="height" value="0.025" units="cm"/>
    </inkml:brush>
  </inkml:definitions>
  <inkml:trace contextRef="#ctx0" brushRef="#br0">42 1 4644,'0'0'16341,"-2"10"-14526,-9 66 1274,-1 6-1524,-4 115 0,16-192-1528,0 1 0,0 0 0,0-1 0,1 1 0,0-1 0,0 1 0,3 6 0,-4-11-3,1 0 0,-1 0 1,1 0-1,-1-1 0,1 1 0,-1 0 0,1 0 0,0-1 1,-1 1-1,1 0 0,0-1 0,0 1 0,-1-1 0,1 1 1,0-1-1,0 1 0,0-1 0,0 1 0,1-1 0,0 0 46,0 1 0,1-1-1,-1-1 1,0 1-1,0 0 1,0 0-1,0-1 1,0 1-1,0-1 1,-1 0-1,1 1 1,0-1 0,3-2-1,3-2-4,0-1 0,0 0 0,0 0 0,-1-1 0,0 0 0,0-1 0,-1 1 0,10-15 0,42-76-170,-43 71 17,-2 6-577,8-11-647,-15 12-9062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7.575"/>
    </inkml:context>
    <inkml:brush xml:id="br0">
      <inkml:brushProperty name="width" value="0.025" units="cm"/>
      <inkml:brushProperty name="height" value="0.025" units="cm"/>
    </inkml:brush>
  </inkml:definitions>
  <inkml:trace contextRef="#ctx0" brushRef="#br0">67 30 16560,'0'0'3101,"-7"10"-2407,-1 0-499,1 1 0,0 0 1,1 1-1,0 0 0,1 0 0,1 0 0,0 0 0,0 1 0,1-1 0,-2 27 0,5-38-13,1-4 293,5-12-51,-1-2 1,0 1-1,-1 0 1,-1-1-1,-1 0 0,0 1 1,-2-33-1,-2 29-239,2 19-191,0 1 1,0-1-1,0 1 0,-1-1 1,1 1-1,0 0 0,0-1 1,0 1-1,0-1 0,0 1 1,-1 0-1,1-1 0,0 1 1,0-1-1,-1 1 0,1 0 1,0-1-1,-1 1 0,1 0 1,0 0-1,-1-1 0,1 1 1,0 0-1,-1 0 0,1-1 1,-1 1-1,1 0 0,0 0 1,-1 0-1,1 0 0,-1 0 1,1 0-1,-1 0 0,1 0 0,0 0 1,-1 0-1,1 0 0,-1 0 1,1 0-1,-1 0 0,0 0 1,0 3-470,0 0 1,0 1 0,1-1-1,-1 0 1,0 0 0,1 1-1,0-1 1,0 0 0,0 1-1,0-1 1,2 7 0,-2-7-438,4 20-5665,6-3-4884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6.177"/>
    </inkml:context>
    <inkml:brush xml:id="br0">
      <inkml:brushProperty name="width" value="0.025" units="cm"/>
      <inkml:brushProperty name="height" value="0.025" units="cm"/>
      <inkml:brushProperty name="color" value="#E71224"/>
    </inkml:brush>
  </inkml:definitions>
  <inkml:trace contextRef="#ctx0" brushRef="#br0">0 276 15855,'0'0'6870,"8"-1"-4675,13-3-1836,0-1 1,-1-1 0,1-1-1,-1-1 1,-1-1-1,0 0 1,0-2 0,20-14-1,-16 9-499,0-2-1,-1 0 0,-1-1 0,-1-1 0,34-43 0,-38 36 32,-9 18-227,-5 38 130,-3 16 154,0-18 14,1-1 1,1 1-1,1 0 1,1-1-1,8 29 0,-11-54 11,9 20-1482,1-12-3302,1-7-3597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6.760"/>
    </inkml:context>
    <inkml:brush xml:id="br0">
      <inkml:brushProperty name="width" value="0.025" units="cm"/>
      <inkml:brushProperty name="height" value="0.025" units="cm"/>
      <inkml:brushProperty name="color" value="#E71224"/>
    </inkml:brush>
  </inkml:definitions>
  <inkml:trace contextRef="#ctx0" brushRef="#br0">223 132 11339,'4'-8'4607,"1"0"-3568,0 0-1,-1-1 1,0 1 0,0-1 0,-1 0 0,0 0 0,-1 0 0,0 0-1,1-14 1,-3 22-995,0 0 0,0 0-1,-1 0 1,1 0 0,0 0-1,-1 0 1,1 0 0,0 0 0,-1 0-1,1 0 1,-1 0 0,1 1-1,-1-1 1,0 0 0,1 0 0,-1 1-1,0-1 1,0 0 0,1 1-1,-1-1 1,0 0 0,0 1-1,0-1 1,0 1 0,0-1 0,0 1-1,0 0 1,0 0 0,0-1-1,0 1 1,0 0 0,0 0-1,0 0 1,0 0 0,0 0 0,0 0-1,0 0 1,0 0 0,0 0-1,0 1 1,0-1 0,0 0 0,0 1-1,0-1 1,0 1 0,-1 0-1,-3 0-36,-1 1 0,1 0 0,0 0 0,0 1-1,0 0 1,0-1 0,-7 7 0,0 2-1,1 1 0,1 0-1,0 1 1,-10 16 0,17-23 32,-1 0 0,1 0 0,0 0 0,0 0 0,1 1 0,0-1 0,0 1 0,1 0 0,-1-1 0,1 1 0,1 0 0,0 8 0,0-13-27,1-1-1,-1 0 1,1 0 0,0 0-1,-1 0 1,1 0 0,0 0-1,0 0 1,0 0 0,0 0-1,0 0 1,0 0-1,0 0 1,0 0 0,0-1-1,0 1 1,1-1 0,-1 1-1,0 0 1,0-1 0,1 0-1,-1 1 1,0-1 0,1 0-1,-1 0 1,0 0 0,1 0-1,-1 0 1,0 0 0,1 0-1,-1 0 1,0 0-1,3-2 1,47-9 305,-37 5-276,-1-1 1,0-1-1,0 0 1,14-11-1,-21 14-58,0 0 0,0-1 0,0 1 0,0-1 0,-1-1 0,0 1 0,-1-1 0,1 1-1,4-12 1,-49 100-526,34-63 648,2 0-1,0 1 1,1-1-1,1 1 1,1 0 0,1 0-1,0-1 1,2 1 0,0 0-1,1-1 1,10 35 0,-10-46-29,0 1 1,-1-1-1,0 1 1,-1-1-1,0 1 1,0 0 0,-1-1-1,-1 17 1,1-23-49,-1 1 0,0 0 0,0-1-1,0 1 1,0-1 0,0 1 0,-1-1 0,1 0 0,-1 1 0,0-1 0,1 0 0,-1 0 0,0 0 0,0 0 0,0-1 0,-1 1 0,1 0 0,0-1 0,-1 0 0,1 1 0,-1-1 0,1 0 0,-1 0 0,1-1 0,-1 1 0,0 0 0,1-1 0,-1 1 0,0-1 0,0 0 0,-3 0 0,-8 0 30,1 0 0,-1-1 0,0 0 0,0-1 0,0-1 1,1 0-1,-26-10 0,34 12-50,0-1 1,0 0-1,0 0 1,1-1-1,-1 0 0,0 1 1,1-2-1,0 1 1,0 0-1,0-1 0,0 0 1,1 0-1,-1 0 1,1 0-1,0 0 0,0-1 1,0 1-1,1-1 1,0 0-1,0 0 1,0 0-1,0 0 0,-1-9 1,3 10-7,1 0 0,-1 1 0,1-1 0,0 0 0,0 1 0,0-1 0,1 0 0,-1 1 0,1 0 0,0-1 0,0 1 0,0 0 0,0 0 0,0 0 0,1 0 0,0 0 0,-1 1 0,1-1 0,0 1 0,0 0 0,0 0 0,1 0 0,-1 0 0,0 0 0,5-1 0,15-8-164,0 2 0,41-12 0,-38 13-314,52-20-3164,-29 4-3763,-19 6-3737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57.090"/>
    </inkml:context>
    <inkml:brush xml:id="br0">
      <inkml:brushProperty name="width" value="0.025" units="cm"/>
      <inkml:brushProperty name="height" value="0.025" units="cm"/>
      <inkml:brushProperty name="color" value="#E71224"/>
    </inkml:brush>
  </inkml:definitions>
  <inkml:trace contextRef="#ctx0" brushRef="#br0">0 41 17072,'0'0'11467,"68"4"-10218,-12-12-704,1-2-289,5 3-256,-3-1 0,-11 6-705,-8 1-1697,-12-1-2467,-3-4-4163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26.687"/>
    </inkml:context>
    <inkml:brush xml:id="br0">
      <inkml:brushProperty name="width" value="0.025" units="cm"/>
      <inkml:brushProperty name="height" value="0.025" units="cm"/>
      <inkml:brushProperty name="color" value="#E71224"/>
    </inkml:brush>
  </inkml:definitions>
  <inkml:trace contextRef="#ctx0" brushRef="#br0">1822 234 5285,'0'0'6924,"1"-8"-6871,1-4-126,-1 8 114,0-1-1,0 1 0,-1 0 1,1-1-1,-1 1 0,0-1 1,-1 1-1,0-6 0,0 8 21,0 1-1,1-1 0,-1 0 0,0 1 0,0-1 0,0 1 1,-1 0-1,1-1 0,0 1 0,0 0 0,-1 0 1,1-1-1,-1 1 0,1 0 0,-1 1 0,1-1 0,-1 0 1,1 0-1,-1 1 0,0-1 0,0 0 0,1 1 1,-1 0-1,0-1 0,0 1 0,1 0 0,-4 0 0,-85-3 579,67 3-619,0 0 0,1-1 0,-1-2 0,1 0 1,0-1-1,-37-13 0,25 6 188,0 2-1,-1 1 1,-1 1 0,1 2-1,-57-1 1,-31-3 270,89 3 37,-48-15 1,58 14-463,0 1 0,0 1 1,-1 1-1,-42-2 0,31 9-32,0 3 0,1 0 0,0 2-1,-50 19 1,15-5 222,42-13-155,0 1 0,1 2-1,1 1 1,-1 0-1,2 2 1,0 2 0,1 0-1,1 1 1,1 1 0,0 2-1,2 0 1,0 1-1,1 0 1,1 2 0,2 0-1,-22 41 1,12-12-28,5-14 0,2 1 0,-26 77 0,40-98-24,1 1 1,1 0-1,1-1 1,1 1-1,0 0 1,2 0-1,0 0 1,1 0-1,1 0 0,1-1 1,1 1-1,8 22 1,-2-17 16,0-1 1,1 0-1,1-1 1,1-1-1,1 0 1,1-1 0,1-1-1,33 31 1,11 9 8,-44-40-53,2-1 1,0-1-1,1-1 1,1-1 0,0 0-1,1-2 1,46 23-1,42 0 32,186 38 0,-111-32-320,-93-9 266,-45-15-6,-39-16 31,0-1 1,0 0-1,0-1 1,0 0-1,0 0 1,0-1-1,0 0 1,0 0-1,14-3 0,77-22-54,-31 7-168,11 2 216,0-4 1,-2-3-1,-1-4 0,82-40 1,-137 55 16,0 0 1,-1-2 0,-1 0-1,0-1 1,-2-1 0,1-1-1,-2 0 1,0-1 0,-1-1 0,-1-1-1,-1 0 1,0 0 0,-2-1-1,-1-1 1,0 0 0,-1-1-1,-2 1 1,0-1 0,-2-1-1,0 1 1,-2-1 0,2-39-1,-6-28 0,-16-131 0,13 193-20,-2 0 0,0 0 0,-2 1 1,-1 0-1,-1 1 0,-2 0 0,-1 0 1,-26-40-1,33 58 22,-1 0 0,-1 1 0,1 0 0,-1 0 0,-1 0 0,1 1 0,-1 1 0,-1-1 0,1 2 0,-1-1 0,0 1 0,0 1 0,-19-6-1,11 5-360,0 1 0,-29-3-1,-42 3-4865,49 4-1983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6.264"/>
    </inkml:context>
    <inkml:brush xml:id="br0">
      <inkml:brushProperty name="width" value="0.025" units="cm"/>
      <inkml:brushProperty name="height" value="0.025" units="cm"/>
      <inkml:brushProperty name="color" value="#E71224"/>
    </inkml:brush>
  </inkml:definitions>
  <inkml:trace contextRef="#ctx0" brushRef="#br0">1 126 8456,'17'-13'2733,"5"4"-2296,0 0 0,1 2 0,0 0 0,1 1 0,-1 2 0,1 0 0,33 0 0,175 11 1312,-158-3-1501,124 2 621,0-10-1,217-31 1,-396 34-796,18-2-9,-33 1-23,-21 0 26,-469-9-1586,379 12 1565,-180 22-39,-4-1 146,388-32-170,-24 0 2,347-1-19,67-7 79,-460 16-14,-16 2 23,0-1-1,0 0 1,-1-1-1,1 0 0,-1 0 1,14-6-1,-29 9-16,0 0-1,-1 0 0,1-1 1,-1 0-1,1 0 0,-1 0 1,-5-2-1,-14 0-6,-347 29-25,172-9-10,91-8-31,-19 1-161,44-8-3120,78-6-217,13-11-748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7.364"/>
    </inkml:context>
    <inkml:brush xml:id="br0">
      <inkml:brushProperty name="width" value="0.025" units="cm"/>
      <inkml:brushProperty name="height" value="0.025" units="cm"/>
      <inkml:brushProperty name="color" value="#E71224"/>
    </inkml:brush>
  </inkml:definitions>
  <inkml:trace contextRef="#ctx0" brushRef="#br0">1 164 5637,'29'-13'5272,"25"-5"-4138,18 1-177,1 4 1,129-7-1,151 17-641,40-2-92,35-16 1003,-736 14-580,-189 5-1582,432 6 925,0 3-1,-92 21 0,147-24-236,13-2 110,28 1 87,52-3 148,678-70-1075,-728 66 905,-19 3 62,-1 0 0,1-1 0,0-1-1,20-6 1,-49 6 859,-49 7-759,1 3 1,0 3 0,1 2-1,-69 24 1,34-10-1446,18-9-2500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3.581"/>
    </inkml:context>
    <inkml:brush xml:id="br0">
      <inkml:brushProperty name="width" value="0.025" units="cm"/>
      <inkml:brushProperty name="height" value="0.025" units="cm"/>
      <inkml:brushProperty name="color" value="#E71224"/>
    </inkml:brush>
  </inkml:definitions>
  <inkml:trace contextRef="#ctx0" brushRef="#br0">1680 326 6182,'-6'-18'195,"-1"1"0,0 0-1,-2 0 1,0 1 0,-1 0 0,0 0 0,-1 1 0,-1 1 0,0 0-1,-1 0 1,-27-21 0,19 21 55,-1 1 0,0 1 0,-1 0 0,0 2 0,-1 0 0,0 2-1,0 1 1,-1 1 0,-42-6 0,-24 4 1024,-124 3-1,159 5-1173,9 2-97,1 2 1,0 1-1,1 3 0,-51 15 0,6 5 21,-88 40 0,163-62-16,-1 1-1,1 0 0,1 1 1,-1 1-1,1 0 0,1 1 0,0 0 1,0 1-1,1 1 0,0 0 1,1 0-1,0 1 0,1 1 1,1 0-1,0 0 0,1 1 1,0 0-1,-8 26 0,-14 54 49,-30 180 0,51-222-58,1 0 1,3 0-1,3 0 0,7 103 0,-2-136-17,0 0-1,1-1 1,1 0-1,1 0 0,1 0 1,0-1-1,1 1 1,1-2-1,1 1 1,1-2-1,0 1 0,1-1 1,1-1-1,0 0 1,1-1-1,24 19 1,23 8 69,2-3 1,2-3 0,96 38-1,-119-56-25,1-3 0,1-1 0,1-2 0,0-2 0,0-2 0,0-2-1,1-2 1,0-2 0,-1-2 0,1-1 0,52-12 0,10-8 308,-1-4 1,-1-6 0,151-66 0,-237 89-218,0 0-1,0-1 1,-1-1-1,0-1 1,-1-1-1,0 0 1,-1-1-1,-1-1 1,0-1 0,-1 0-1,-1-1 1,0-1-1,-1 0 1,-1 0-1,-1-1 1,9-23 0,-5 3-32,-1 0 0,-3-1 0,-1 0 0,-2 0 1,-1-1-1,-3 0 0,-1 0 0,-4-66 1,0 81-102,-1-1 1,-2 1-1,0 1 1,-2-1-1,-1 1 1,-1-1-1,-1 2 1,-1-1-1,-1 2 1,-1-1-1,-22-31 1,25 46-613,-1-1-1,0 1 1,0 0 0,-1 1-1,-1 0 1,1 1 0,-1 0-1,-17-6 1,-18-8-4277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8.966"/>
    </inkml:context>
    <inkml:brush xml:id="br0">
      <inkml:brushProperty name="width" value="0.025" units="cm"/>
      <inkml:brushProperty name="height" value="0.025" units="cm"/>
      <inkml:brushProperty name="color" value="#E71224"/>
    </inkml:brush>
  </inkml:definitions>
  <inkml:trace contextRef="#ctx0" brushRef="#br0">1684 231 4484,'0'0'1068,"6"-9"-572,21-29 241,-27 37-664,1 0-1,0 0 1,-1 0 0,1-1-1,-1 1 1,1 0 0,-1 0-1,0-1 1,0 1 0,1 0-1,-1-1 1,0 1 0,0 0-1,0-1 1,0 1 0,-1 0-1,1-1 1,0 1 0,0 0-1,-1 0 1,1-1 0,-1 1-1,1 0 1,-1 0 0,0 0-1,1-1 1,-1 1 0,0 0-1,0 0 1,0 0 0,0 0-1,0 0 1,0 1 0,-2-3-1,-41-20 856,35 19-518,-44-22 775,30 14-969,0 0 1,0 2 0,-1 1-1,0 1 1,-1 1 0,-30-5-1,-183 0 47,114 9-243,80 1 60,1 2 0,-1 2 0,0 2 1,1 2-1,0 1 0,0 3 0,1 1 0,1 2 0,-1 2 0,2 2 0,-49 28 0,51-23 46,1 2 0,2 2-1,-46 42 1,61-48-126,1 1 0,1 0 0,1 2-1,0-1 1,2 2 0,-18 38 0,5-1-65,3 1 1,2 1-1,4 1 0,2 1 0,3 0 1,2 1-1,-4 121 0,17-175 125,0 0 0,0 0 0,1 0 0,0-1-1,1 1 1,1 0 0,0-1 0,7 16 0,6 4 129,32 45 1,-29-46-142,27 52 52,-32-55-74,30 45 1,-39-63 25,1-1 1,0 0-1,1-1 1,-1 0-1,1 0 1,1 0 0,0-1-1,-1 0 1,11 4-1,104 43 653,-78-35-680,-1 1 1,-1 2-1,45 30 0,-62-33-31,1-2 0,0-1 0,1-2-1,0 0 1,1-2 0,1-1-1,-1-1 1,1-2 0,1-1-1,40 3 1,393 22 289,-441-33-246,-1 0 0,1-1 0,-1-1 0,0-2 0,-1 0 0,1-1 0,-1-1 0,0-1 0,-1 0 0,0-2 0,-1-1 0,26-19 0,-5-1 518,-2-1 0,-1-1 0,-2-2 0,45-61 0,-65 76-494,-2 1 0,0-2-1,-2 0 1,0-1 0,-1 0-1,8-32 1,26-147-64,-34 147 14,-6 29-9,-1 0 1,-1 0-1,-2 0 1,0 0-1,-2 0 0,0 0 1,-2 0-1,-1 0 1,-2 1-1,-10-29 1,-15-51 25,-46-119-13,66 197 24,-1 2-1,-2-1 1,0 2 0,-1 0 0,-2 1 0,-26-28-1,26 33-62,-1 1 0,-1 1-1,0 1 1,-1 0 0,-1 2-1,0 0 1,-1 2-1,-32-12 1,25 13-2530,-49-10 0,50 14-2518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57.940"/>
    </inkml:context>
    <inkml:brush xml:id="br0">
      <inkml:brushProperty name="width" value="0.025" units="cm"/>
      <inkml:brushProperty name="height" value="0.025" units="cm"/>
      <inkml:brushProperty name="color" value="#E71224"/>
    </inkml:brush>
  </inkml:definitions>
  <inkml:trace contextRef="#ctx0" brushRef="#br0">1853 355 1217,'0'0'3475,"3"-8"-3475,1-1 474,-2-1 1,0 0-1,0 0 0,0-1 0,-1 1 0,-1-10 0,0 13-262,0 1-1,-1 0 1,0-1 0,0 1 0,0 0-1,-1 0 1,1 0 0,-2 0 0,1 0 0,-1 0-1,0 0 1,0 1 0,-5-7 0,3 6-118,0 1 1,-1 0-1,1 0 0,-1 0 1,-1 1-1,1 0 1,0 0-1,-1 1 0,0 0 1,-8-3-1,-79-18-11,74 20-71,-1-1 0,1 0 0,-29-13 0,25 6 52,0 2 0,-1 0 0,0 1 0,-1 2 0,0 0 0,0 2 0,0 1 0,0 1 0,-29 1 0,5 6-51,1 2 0,0 2 0,0 2 0,1 3 0,-52 20 0,-64 16 38,128-39-49,-1 2 1,2 1 0,0 2-1,-63 37 1,38-14 30,-91 80 1,62-53 58,72-55-67,1 1 0,0 0 0,0 1 0,2 1 0,-1 0 0,2 1 0,0 1 1,1 0-1,0 0 0,-15 27 0,17-19-14,1 0-1,1 0 1,1 1-1,2 0 1,-6 38-1,6-8 15,4 80-1,3-109-11,1 1 1,1-1-1,2 0 0,0 0 1,2-1-1,17 38 1,5 1 24,44 68 1,-62-111-24,2-1 1,0 0-1,0-1 1,2 0-1,0-2 0,1 0 1,1 0-1,1-2 1,0 0-1,0-1 1,1-1-1,1-1 0,0-1 1,0-1-1,1-1 1,1 0-1,37 6 1,43 1 95,1-5 0,161-4 0,-72-4 292,-155 1-361,-1 2 0,54 15 0,-53-11-26,1-2 1,44 4 0,-57-10 20,1-1-1,-1-1 1,0-1 0,0-1-1,37-10 1,-47 8 60,-1 0 1,1-1 0,-1-1-1,-1-1 1,1 0 0,-1-1-1,0 0 1,-1-1 0,22-21-1,19-23 53,-2-2-1,-3-2 1,-3-2-1,58-96 1,-96 141-91,-1 0 1,-1-1 0,0 1 0,-1-1 0,-1 0 0,-1 0 0,0-1 0,0 1 0,-2-1 0,0 1 0,-1-1 0,-3-24 0,-4 3 28,-1 1 1,-2 0 0,-2 0-1,-20-45 1,31 80-87,-22-56 3,-42-73 1,53 112 23,0 0 1,-1 1 0,-1 1 0,-1 0 0,-1 0-1,0 2 1,-25-19 0,-146-85-180,185 118-66,0 0 0,0-1 0,1 0 0,-1 1 0,0-1 0,0 0 0,1 0 0,-1 0 0,1 0-1,0 0 1,-1 0 0,1 0 0,0 0 0,0 0 0,1-1 0,-1 1 0,0 0 0,1-1 0,-1 1 0,1-1-1,0 1 1,0-1 0,0 1 0,0-3 0,0-21-5085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3.749"/>
    </inkml:context>
    <inkml:brush xml:id="br0">
      <inkml:brushProperty name="width" value="0.025" units="cm"/>
      <inkml:brushProperty name="height" value="0.025" units="cm"/>
      <inkml:brushProperty name="color" value="#E71224"/>
    </inkml:brush>
  </inkml:definitions>
  <inkml:trace contextRef="#ctx0" brushRef="#br0">1 0 5541,'0'0'18327,"2"10"-17654,2 80-72,-3-54-755,6 53 0,1-71-609,-3-9-1036,-4-2-4122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8.779"/>
    </inkml:context>
    <inkml:brush xml:id="br0">
      <inkml:brushProperty name="width" value="0.025" units="cm"/>
      <inkml:brushProperty name="height" value="0.025" units="cm"/>
    </inkml:brush>
  </inkml:definitions>
  <inkml:trace contextRef="#ctx0" brushRef="#br0">143 301 11883,'0'0'1041,"-6"-4"-3075,-22-12 3321,26 16-1084,1 0 0,0 0 1,-1 0-1,1 0 0,0 0 0,0 1 1,-1-1-1,1 0 0,0 1 0,0-1 1,-1 1-1,1-1 0,0 1 0,0-1 1,0 1-1,0 0 0,0 0 0,0-1 1,0 1-1,0 0 0,0 0 0,-1 2 1,-20 23 2601,21-25-2705,-6 10-30,0 0 0,1 0 0,0 0-1,1 1 1,0 0 0,1 0 0,1 0 0,0 0-1,-3 22 1,2 10 222,2 62 0,3-68-255,6 4-101,-7-42 63,0 1-1,0 0 1,0 0 0,1-1 0,-1 1-1,0 0 1,0-1 0,1 1 0,-1 0 0,1-1-1,-1 1 1,0-1 0,1 1 0,-1 0-1,1-1 1,-1 1 0,1-1 0,0 1-1,-1-1 1,1 0 0,-1 1 0,1-1 0,0 1-1,-1-1 1,1 0 0,0 0 0,-1 1-1,1-1 1,0 0 0,0 0 0,-1 0-1,1 0 1,0 0 0,0 0 0,-1 0 0,1 0-1,0 0 1,0 0 0,-1 0 0,1-1-1,0 1 1,-1 0 0,1 0 0,0-1-1,-1 1 1,1 0 0,0-1 0,-1 1-1,1-1 1,-1 1 0,2-2 0,5-7 106,-1 0 0,1 0 0,-2-1 1,1 0-1,-2 0 0,1-1 0,-1 1 0,-1-1 0,4-19 1,-2 15 22,17-70 607,-4-1 1,-4 0-1,-3-1 1,-1-125 0,-12 204-132,-3 21-569,-4 25-295,-5 289 48,14-320 200,-1 3-227,2 0 0,-1 1 1,1-1-1,5 20 1,-5-28 37,-1 0 0,1 0 0,0-1-1,-1 1 1,1 0 0,0 0 0,0-1 0,0 1 0,0-1 0,0 1 0,1-1 0,-1 1 0,0-1 0,1 0 0,-1 1 0,1-1 0,-1 0 0,1 0 0,0 0 0,-1 0-1,1-1 1,0 1 0,0 0 0,-1-1 0,1 1 0,0-1 0,0 0 0,0 1 0,0-1 0,0 0 0,0 0 0,0 0 0,2-1 0,13-6-5367,-1-13-1735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4.237"/>
    </inkml:context>
    <inkml:brush xml:id="br0">
      <inkml:brushProperty name="width" value="0.025" units="cm"/>
      <inkml:brushProperty name="height" value="0.025" units="cm"/>
      <inkml:brushProperty name="color" value="#E71224"/>
    </inkml:brush>
  </inkml:definitions>
  <inkml:trace contextRef="#ctx0" brushRef="#br0">1 66 13357,'0'0'7788,"7"-8"-6624,-1 2-1022,-1 1-1,1 1 1,0-1-1,0 1 0,1 0 1,-1 0-1,1 1 1,0 0-1,0 0 1,0 0-1,0 1 1,0 0-1,1 1 1,-1 0-1,1 0 1,-1 0-1,9 1 1,14-2 24,70-1 5,-93 3-169,0 0-1,-1 1 0,1 0 0,0 0 0,-1 1 1,1 0-1,-1 0 0,1 0 0,-1 1 0,0 0 1,8 5-1,-12-7 1,-1 0 0,0 0 0,0 0 0,0 0 0,0 1-1,0-1 1,0 0 0,0 1 0,0-1 0,0 0 0,0 1 0,-1-1 0,1 1 0,-1-1 0,1 1 0,-1 0 0,0-1 0,1 1 0,-1-1 0,0 1 0,0 0 0,0-1 0,0 1-1,-1-1 1,1 1 0,0 0 0,-1-1 0,1 1 0,-1-1 0,1 1 0,-1-1 0,0 1 0,1-1 0,-1 0 0,0 1 0,0-1 0,0 0 0,0 1 0,-3 1 0,-4 6 86,-1-1 1,0 1 0,-1-1 0,-11 6 0,15-9-24,-35 20 382,30-19-294,1 0-1,-1 1 1,1 0 0,0 1 0,1 0-1,-17 17 1,26-25-154,0 0-1,0 1 0,0-1 1,-1 0-1,1 0 1,0 1-1,0-1 0,0 0 1,0 0-1,0 1 1,0-1-1,0 0 1,0 0-1,0 1 0,0-1 1,0 0-1,0 0 1,0 1-1,0-1 0,0 0 1,0 0-1,0 1 1,0-1-1,0 0 0,0 0 1,0 1-1,0-1 1,1 0-1,-1 0 1,0 0-1,0 1 0,0-1 1,0 0-1,0 0 1,1 0-1,-1 1 0,0-1 1,0 0-1,0 0 1,1 0-1,-1 0 0,0 0 1,0 0-1,1 1 1,-1-1-1,0 0 1,0 0-1,1 0 0,-1 0 1,0 0-1,0 0 1,1 0-1,-1 0 0,0 0 1,1 0-1,17 1-101,-16-1 103,48-1 27,-9-1-470,47 6 1,-78-3 308,1 1 1,0-1-1,-1 2 1,0 0-1,0 0 0,0 1 1,0 0-1,0 0 1,13 10-1,-20-13 87,-1 1 0,1 0 1,0 0-1,-1 0 0,0 0 0,1 1 1,-1-1-1,0 1 0,-1-1 0,1 1 0,0 0 1,-1 0-1,1 0 0,-1-1 0,0 1 1,0 1-1,0-1 0,0 0 0,0 0 0,-1 6 1,0-4 66,0-1 0,-1 1 0,0 0 0,0-1 0,-1 1 0,1-1 0,-1 0 0,0 1 0,0-1 0,-1 0-1,1 0 1,-6 6 0,-1 1 364,-1 0-1,0-1 1,-1 0-1,0-1 0,-1 0 1,0-1-1,0 0 0,-17 7 1,17-9 33,-1-2 0,1 1 0,-1-2 1,-1 1-1,1-2 0,0 0 0,-1 0 0,1-2 0,-18 0 1,26 0-459,-1-1 0,1 1 0,0-1 0,0-1 0,0 1 0,0-1 0,0 0 0,0 0 0,0 0 0,0-1 0,1 1 0,0-1 0,-1 0 0,1-1 0,0 1 0,0-1 0,1 1 0,-1-1 0,1 0 1,0-1-1,0 1 0,0-1 0,0 1 0,1-1 0,-4-9 0,6 12-177,-1 1 0,0-1 1,1 0-1,0 1 0,-1-1 0,1 0 1,0 1-1,0-1 0,0 0 1,0 1-1,0-1 0,0 0 0,0 0 1,1 1-1,-1-1 0,1 1 1,-1-1-1,1 0 0,-1 1 0,1-1 1,0 1-1,0-1 0,0 1 0,0 0 1,0-1-1,0 1 0,2-2 1,2 0-1194,0-1 0,0 1 0,0 0 0,1 0 0,0 1 0,5-2 0,18-8-7482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4.646"/>
    </inkml:context>
    <inkml:brush xml:id="br0">
      <inkml:brushProperty name="width" value="0.025" units="cm"/>
      <inkml:brushProperty name="height" value="0.025" units="cm"/>
      <inkml:brushProperty name="color" value="#E71224"/>
    </inkml:brush>
  </inkml:definitions>
  <inkml:trace contextRef="#ctx0" brushRef="#br0">72 136 13196,'0'0'11110,"8"0"-9883,3 1-995,0-1-1,1-1 0,-1 0 1,0 0-1,1-1 0,-1-1 1,18-6-1,-25 8-194,-1-1 1,1 1-1,-1-1 0,1-1 0,-1 1 1,1 0-1,-1-1 0,0 1 0,0-1 0,0 0 1,-1 0-1,1 0 0,-1-1 0,0 1 1,0-1-1,0 1 0,0-1 0,0 1 1,-1-1-1,1 0 0,-1 0 0,0 0 1,-1 0-1,1 0 0,-1 0 0,1-8 1,-1 11-10,-1-1 1,1 1 0,0 0 0,-1-1 0,1 1 0,0 0 0,-1-1 0,0 1 0,1 0 0,-1 0 0,0 0 0,0 0 0,1-1 0,-1 1-1,0 0 1,0 0 0,0 1 0,0-1 0,0 0 0,-1 0 0,1 0 0,0 1 0,0-1 0,0 0 0,-1 1 0,1 0 0,0-1 0,-1 1 0,1 0-1,0-1 1,-1 1 0,1 0 0,-1 0 0,1 0 0,0 0 0,-1 0 0,1 0 0,0 1 0,-3 0 0,-3-1-8,1 1-1,-1 1 1,0-1 0,1 1 0,-1 0 0,1 0 0,-8 5-1,1 1 57,1 1-1,0 1 1,0 0 0,1 0-1,0 1 1,-12 16-1,17-19-44,0 0 0,0 1 0,1-1 0,0 1-1,0 1 1,1-1 0,1 1 0,-1-1 0,1 1 0,-2 13 0,5-22-32,0 1 0,0-1 0,0 1 0,0-1 0,0 1 0,0-1 0,0 1 0,1-1 0,-1 1 1,0-1-1,1 1 0,-1-1 0,1 1 0,0-1 0,-1 0 0,1 1 0,0-1 0,0 0 0,0 0 0,0 1 0,0-1 1,0 0-1,0 0 0,0 0 0,0 0 0,3 1 0,-1-1-54,1 1 0,0-1 0,0 0 1,0 0-1,0 0 0,0 0 0,0-1 0,0 1 0,0-1 0,4 0 1,4-1-657,0 0 0,0-1 1,-1 0-1,1-1 1,-1 0-1,16-7 0,-14 3-1656,0-1 0,-1 0 0,0-1 0,13-12 0,5-10-6394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4.973"/>
    </inkml:context>
    <inkml:brush xml:id="br0">
      <inkml:brushProperty name="width" value="0.025" units="cm"/>
      <inkml:brushProperty name="height" value="0.025" units="cm"/>
      <inkml:brushProperty name="color" value="#E71224"/>
    </inkml:brush>
  </inkml:definitions>
  <inkml:trace contextRef="#ctx0" brushRef="#br0">85 1 10698,'0'0'15193,"-7"5"-15027,6-4-162,-32 36 36,33-36-40,-1 0 0,0 0 0,0 0 0,1 0 1,-1 0-1,1 0 0,-1 1 0,1-1 0,-1 0 0,1 0 0,0 0 0,-1 1 0,1-1 0,0 0 0,0 0 0,0 1 1,0-1-1,0 0 0,0 0 0,0 1 0,1-1 0,-1 0 0,0 0 0,1 1 0,-1-1 0,1 0 0,-1 0 0,1 0 1,0 0-1,-1 0 0,1 0 0,0 0 0,0 0 0,0 0 0,-1 0 0,1 0 0,0-1 0,0 1 0,0 0 0,1 0 1,-1-1-1,1 1 0,11 4-328,0 0 0,0-1 0,20 3 1,-24-6 116,-1 0 0,0 1 1,1 0-1,-1 0 1,0 1-1,0 0 0,-1 1 1,1-1-1,-1 1 1,0 1-1,12 9 0,-17-13 286,-1 0-1,0 1 1,0-1-1,0 1 1,0-1-1,0 1 1,0-1-1,-1 1 1,1 0-1,-1-1 0,1 1 1,-1 0-1,1-1 1,-1 1-1,0 0 1,0 0-1,0 0 1,0-1-1,0 1 1,0 0-1,-1 3 1,0-2 110,0 0 0,-1 1 0,1-1 0,-1 0 0,0 0 1,0 0-1,0 0 0,-1 0 0,1-1 0,-4 4 0,-3 2 370,-1-1 0,1 1 0,-1-2 0,-1 0 0,-14 7-1,-38 8 1152,58-20-1635,0 0 0,0 0 0,0-1 0,0 1 0,0-1 0,0 0 0,0-1 0,1 1 0,-1-1 0,0 0 0,-5-2-1,8 3-111,1-1-1,0 1 0,0-1 0,0 0 0,0 1 0,0-1 0,0 0 0,0 0 0,0 0 0,0 0 0,1 0 0,-1 0 0,0 0 1,1 0-1,-1 0 0,0-1 0,1 1 0,-1 0 0,1 0 0,0 0 0,-1-1 0,1 1 0,0 0 0,0 0 0,0-1 0,0 1 1,0 0-1,0-1 0,0 1 0,0 0 0,1 0 0,-1-1 0,0 1 0,1 0 0,-1 0 0,1 0 0,-1-1 0,2-1 0,1-2-609,0-1 0,0 1 0,0 0 0,1 0 0,0 0 0,7-7 0,43-39-9204,-23 23 1794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5.775"/>
    </inkml:context>
    <inkml:brush xml:id="br0">
      <inkml:brushProperty name="width" value="0.025" units="cm"/>
      <inkml:brushProperty name="height" value="0.025" units="cm"/>
      <inkml:brushProperty name="color" value="#E71224"/>
    </inkml:brush>
  </inkml:definitions>
  <inkml:trace contextRef="#ctx0" brushRef="#br0">86 1 13164,'0'0'13496,"-1"12"-12663,-12 281 1048,10-129-1787,-2-139 249,-4-40 359,-7-46 38,15 56-870,-36-166 98,37 170-43,10 24-464,-3-16 529,1-1 1,-1-1-1,1 1 0,0-1 1,0 0-1,1-1 1,-1 0-1,1 0 0,0-1 1,0 0-1,0-1 1,1 0-1,-1 0 0,1-1 1,-1-1-1,1 1 0,-1-1 1,1-1-1,16-2 1,-22 2 9,-1 0 1,0 0-1,0 0 0,0-1 1,0 1-1,0-1 1,0 1-1,0-1 1,0 0-1,0 0 0,-1-1 1,1 1-1,-1 0 1,0-1-1,1 0 1,-1 1-1,3-7 1,-1 1 22,0 0 1,-1 0 0,0-1 0,3-11-1,-3 6 16,-11 37 60,4-16-38,1 1 0,0 0 0,1 0 0,-1 0 1,1 0-1,1 0 0,0 0 0,0 0 0,1 0 1,-1 1-1,3 11 0,-2-19-52,1 1-1,0-1 1,0 1-1,0-1 1,0 1 0,1-1-1,-1 0 1,0 0-1,0 1 1,1-1 0,-1 0-1,1 0 1,-1 0-1,1-1 1,-1 1 0,1 0-1,0 0 1,-1-1-1,1 1 1,0-1 0,0 0-1,-1 1 1,1-1-1,0 0 1,0 0 0,-1 0-1,1 0 1,0 0-1,0-1 1,1 0 0,6 1 7,-1-1 0,0-1 0,0 0 0,0 0 0,9-4 0,1-3-264,-1 0 0,29-22 0,14-9 122,-60 40 126,0 0 0,0 0 0,1 0 0,-1 0 1,0 0-1,0-1 0,0 1 0,1 0 0,-1 0 1,0 0-1,0 0 0,1 0 0,-1 0 0,0 0 0,0 0 1,1 0-1,-1 0 0,0 0 0,0 0 0,0 0 1,1 0-1,-1 0 0,0 1 0,0-1 0,1 0 0,-1 0 1,0 0-1,0 0 0,0 0 0,0 0 0,1 0 1,-1 1-1,0-1 0,0 0 0,0 0 0,0 0 0,1 1 1,-1-1-1,0 0 0,0 0 0,3 15 105,-5 27 245,1-29-177,1-12-163,0 0 0,0 0 0,1 1 1,-1-1-1,0 0 0,1 0 0,-1 0 0,1 0 0,-1 0 0,1 0 0,-1 0 0,1 0 1,0 0-1,-1 0 0,1-1 0,0 1 0,0 0 0,0 0 0,0-1 0,0 1 0,0 0 1,0-1-1,0 1 0,0-1 0,0 1 0,0-1 0,0 0 0,0 1 0,0-1 1,0 0-1,0 0 0,1 0 0,-1 0 0,0 0 0,0 0 0,0 0 0,0 0 0,0 0 1,0-1-1,1 1 0,0-1 0,5 0 14,0-1 1,-1 1-1,1-1 0,-1 0 1,13-7-1,35-27-389,-41 26 138,1 0 0,1 1 0,-1 0 0,24-9 0,-37 18 224,-1 0-1,1 0 1,-1 0-1,1 0 1,-1 0 0,1 0-1,-1 0 1,1 1-1,-1-1 1,1 0 0,-1 0-1,1 0 1,-1 0-1,0 1 1,1-1-1,-1 0 1,1 0 0,-1 1-1,0-1 1,1 0-1,-1 1 1,0-1 0,1 0-1,-1 1 1,0-1-1,0 1 1,1-1-1,-1 1 1,0-1 0,0 0-1,0 1 1,1-1-1,-1 1 1,0-1-1,0 1 1,0-1 0,0 1-1,0-1 1,0 1-1,0-1 1,0 1 0,0-1-1,0 1 1,0-1-1,-1 0 1,1 1-1,0-1 1,0 1 0,0-1-1,0 1 1,-1 0-1,-7 39 811,5-24-411,3-15-420,0 0 0,0 0 0,-1 0 0,2 0 0,-1 0 0,0 0 0,0 0 0,0 0 0,0 0 0,1 0 0,-1-1 0,0 1 0,1 0 0,-1 0 0,1 0 0,-1 0 0,1 0 0,-1-1 0,1 1 0,0 0 0,-1 0 0,1-1 0,0 1 0,-1-1 0,1 1 0,0 0 0,0-1 0,0 1-1,0-1 1,0 0 0,-1 1 0,1-1 0,0 0 0,0 0 0,0 1 0,0-1 0,0 0 0,0 0 0,0 0 0,0 0 0,0 0 0,0 0 0,0 0 0,0-1 0,0 1 0,0 0 0,0 0 0,0-1 0,0 1 0,-1-1 0,1 1 0,0-1 0,0 1 0,0-1 0,-1 1 0,1-1 0,0 0 0,0 0 0,0-1 0,1 1-752,-1-1 0,1 0 0,-1 1 0,1-1 0,-1 0 0,0 0 0,0 0 0,0 0 0,0 0 0,1-4 0,3-10-9127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6.106"/>
    </inkml:context>
    <inkml:brush xml:id="br0">
      <inkml:brushProperty name="width" value="0.025" units="cm"/>
      <inkml:brushProperty name="height" value="0.025" units="cm"/>
      <inkml:brushProperty name="color" value="#E71224"/>
    </inkml:brush>
  </inkml:definitions>
  <inkml:trace contextRef="#ctx0" brushRef="#br0">1 1 16528,'0'0'11915,"59"18"-13004,-50-11-3267,7 1-6278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6.779"/>
    </inkml:context>
    <inkml:brush xml:id="br0">
      <inkml:brushProperty name="width" value="0.025" units="cm"/>
      <inkml:brushProperty name="height" value="0.025" units="cm"/>
      <inkml:brushProperty name="color" value="#E71224"/>
    </inkml:brush>
  </inkml:definitions>
  <inkml:trace contextRef="#ctx0" brushRef="#br0">5 87 9353,'0'0'1553,"-1"-10"786,0-30-107,1 4 5849,0 68-4851,-1 7-1964,0-18-901,1 0-1,3 27 1,-3-47-360,0 0 0,1 0 0,-1 0 0,0 0 0,1 0 1,-1 0-1,1 0 0,0 0 0,-1 0 0,1 0 0,0-1 1,-1 1-1,1 0 0,0 0 0,0 0 0,0-1 0,0 1 1,0-1-1,0 1 0,0 0 0,0-1 0,0 0 0,0 1 0,0-1 1,0 0-1,0 1 0,0-1 0,0 0 0,0 0 0,0 0 1,0 0-1,1 0 0,-1 0 0,0 0 0,0 0 0,0-1 1,2 1-1,42-15 226,-24 2-198,0 0 1,35-29 0,-33 23-136,37-22 1,-59 40 94,-1 1 0,0 0 0,0 0 0,0 0 0,0 0 0,1 0-1,-1 0 1,0 0 0,0-1 0,0 1 0,1 0 0,-1 0 0,0 0 0,0 0 0,1 0-1,-1 0 1,0 0 0,0 0 0,0 0 0,1 0 0,-1 0 0,0 0 0,0 0 0,0 0-1,1 0 1,-1 0 0,0 1 0,0-1 0,0 0 0,1 0 0,-1 0 0,0 0 0,0 0-1,0 0 1,0 1 0,1-1 0,-1 0 0,0 0 0,0 0 0,0 0 0,0 1 0,0-1-1,0 0 1,1 0 0,-1 0 0,0 1 0,0-1 0,0 0 0,0 0 0,0 1 0,0 18-62,-10 26 298,8-40-192,2-4-25,-1 1 1,1-1 0,-1 0 0,1 1-1,0-1 1,-1 0 0,1 1 0,0-1-1,0 0 1,0 1 0,0-1 0,0 1-1,0-1 1,0 0 0,1 1-1,-1-1 1,0 0 0,1 1 0,-1-1-1,1 0 1,0 1 0,0 1 0,1-3 3,0 1 0,0-1 1,1 1-1,-1-1 0,0 1 1,0-1-1,0 0 1,0 0-1,0 0 0,0-1 1,0 1-1,0 0 0,1-1 1,-1 1-1,0-1 1,2-1-1,28-11 46,-27 10-191,-1 0 0,1 1 0,0 0 1,-1 0-1,1 0 0,0 1 1,0-1-1,0 1 0,0 0 0,0 1 1,0-1-1,1 1 0,8 1 1,-13 2-248,1 1 1,-1 0-1,0 0 1,-1 1 0,1-1-1,-1 0 1,1 0 0,-1 0-1,-1 0 1,1 0-1,-1 5 1,0 0-3907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7.271"/>
    </inkml:context>
    <inkml:brush xml:id="br0">
      <inkml:brushProperty name="width" value="0.025" units="cm"/>
      <inkml:brushProperty name="height" value="0.025" units="cm"/>
      <inkml:brushProperty name="color" value="#E71224"/>
    </inkml:brush>
  </inkml:definitions>
  <inkml:trace contextRef="#ctx0" brushRef="#br0">28 50 15054,'0'0'9177,"8"3"-8835,-4-1-322,0-1-1,0 0 1,0 0 0,0 0 0,1 0 0,-1-1 0,0 1 0,6-1 0,-8-1-10,-1 1 0,1 0 0,-1-1 0,1 1 0,-1-1 0,0 1 0,1-1 0,-1 0 0,0 0 0,1 0 0,-1 1 0,0-1 0,0 0 0,0 0 0,0-1 0,0 1 0,0 0 0,0 0 0,0 0 0,-1-1 0,1 1 0,0 0 0,-1-1 0,1 1 0,-1-1 0,1 1 0,-1-1 0,0 1 0,1-1 0,-1 1 0,0-1 0,0 1 0,0-1 0,0 1 0,-1-3 0,1 3 3,0 1 0,0-1 1,0 0-1,1 1 0,-2-1 1,1 0-1,0 1 0,0-1 1,0 0-1,0 1 0,0-1 1,0 0-1,-1 1 0,1-1 1,0 1-1,0-1 1,-1 0-1,1 1 0,-1-1 1,1 1-1,0-1 0,-1 1 1,1-1-1,-1 1 0,1-1 1,-1 1-1,1 0 0,-1-1 1,0 1-1,1 0 0,-1-1 1,1 1-1,-1 0 0,0 0 1,1-1-1,-1 1 0,0 0 1,1 0-1,-1 0 0,0 0 1,1 0-1,-1 0 0,0 0 1,1 0-1,-1 0 0,0 0 1,1 1-1,-1-1 0,0 0 1,1 0-1,-1 1 0,0-1 1,1 0-1,-1 1 0,1-1 1,-1 0-1,1 1 0,-1-1 1,1 1-1,-1-1 0,0 2 1,-4 1 48,0 1 0,0-1 1,0 2-1,1-1 1,-8 9-1,6-6-2,2-1 1,-1 1-1,1 0 0,0 0 1,1 0-1,-1 1 0,1 0 1,1-1-1,0 1 1,0 0-1,0 0 0,0 11 1,2-17-54,0-1 0,1 1 0,-1-1 0,1 1 1,-1-1-1,1 1 0,-1-1 0,1 0 1,0 1-1,0-1 0,0 0 0,-1 0 0,1 1 1,1-1-1,-1 0 0,0 0 0,0 0 0,0 0 1,0 0-1,1-1 0,-1 1 0,0 0 1,1 0-1,-1-1 0,1 1 0,-1-1 0,1 1 1,-1-1-1,1 0 0,-1 0 0,1 1 0,-1-1 1,3-1-1,58 0 100,-59 1-102,13-2-135,1-1 0,0-1 0,-1 0-1,0-1 1,0-1 0,0 0 0,-1-2-1,0 1 1,0-2 0,-1 0-1,0-1 1,-1 0 0,0-1 0,15-16-1,-48 50 2218,15-19-1932,1 0 0,0 1 0,1-1 0,-1 1 0,1 0-1,-1-1 1,2 2 0,-1-1 0,0 0 0,1 0 0,-2 8 0,4-12-145,0-1 1,0 1 0,0-1-1,0 1 1,0-1 0,0 1-1,0-1 1,0 1 0,0-1 0,0 1-1,0-1 1,0 1 0,0-1-1,1 1 1,-1-1 0,0 0 0,0 1-1,1-1 1,-1 1 0,0-1-1,0 0 1,1 1 0,-1-1 0,1 1-1,-1-1 1,0 0 0,1 0-1,-1 1 1,1-1 0,-1 0-1,0 0 1,1 1 0,0-1 0,24 3 116,23-10-608,-3-15-969,-40 18 1122,1 0 1,0 1 0,0 0-1,0 0 1,0 1-1,1 0 1,-1 0 0,1 0-1,7 0 1,-14 2 310,0 0 0,1 1-1,-1-1 1,0 0 0,1 1 0,-1-1 0,0 0 0,0 1 0,1-1 0,-1 1-1,0-1 1,0 0 0,0 1 0,0-1 0,1 1 0,-1-1 0,0 1 0,0-1 0,0 0-1,0 1 1,0-1 0,0 1 0,0-1 0,0 1 0,0-1 0,0 1 0,0-1 0,0 0-1,-1 1 1,1-1 0,0 1 0,0-1 0,0 0 0,-1 1 0,1-1 0,0 1-1,0-1 1,-1 0 0,1 1 0,-1-1 0,-5 12-1610,2-5-3646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8.006"/>
    </inkml:context>
    <inkml:brush xml:id="br0">
      <inkml:brushProperty name="width" value="0.025" units="cm"/>
      <inkml:brushProperty name="height" value="0.025" units="cm"/>
      <inkml:brushProperty name="color" value="#E71224"/>
    </inkml:brush>
  </inkml:definitions>
  <inkml:trace contextRef="#ctx0" brushRef="#br0">178 133 4805,'7'-8'3603,"2"-2"-2774,30-32 2891,-36 37-2940,1 1-1,-1-1 0,0 0 0,0 0 1,0-1-1,-1 1 0,1 0 1,1-7-1,-4 11-667,0 0 1,-1 0 0,1 0-1,0 1 1,0-1-1,0 0 1,0 0 0,-1 0-1,1 0 1,0 1 0,-1-1-1,1 0 1,-1 0-1,1 1 1,-1-1 0,1 0-1,-1 1 1,1-1-1,-1 0 1,0 1 0,1-1-1,-1 1 1,0-1-1,0 1 1,1 0 0,-1-1-1,0 1 1,0-1-1,0 1 1,1 0 0,-1 0-1,0 0 1,0 0-1,0-1 1,0 1 0,0 0-1,0 0 1,1 0-1,-1 1 1,0-1 0,-1 0-1,-39 5 417,26 0-480,1 2-1,0-1 0,1 2 1,0 0-1,0 1 1,1 0-1,0 0 1,0 2-1,1-1 0,0 1 1,1 1-1,0 0 1,-14 24-1,23-35-50,0 0 0,0 0-1,0 1 1,1-1 0,-1 0 0,0 0 0,1 0-1,-1 0 1,0 1 0,1-1 0,0 0-1,-1 1 1,1-1 0,0 0 0,-1 1-1,1-1 1,0 0 0,0 1 0,0-1-1,0 0 1,1 1 0,-1-1 0,0 0 0,0 1-1,1-1 1,-1 0 0,1 1 0,-1-1-1,1 0 1,0 0 0,-1 0 0,1 0-1,0 1 1,0-1 0,0 0 0,0 0 0,0 0-1,0-1 1,0 1 0,0 0 0,0 0-1,1 0 1,6 2-55,0 0-1,0-1 1,0 0-1,1-1 1,15 1-1,7 2-286,-15-1 225,-1 1 0,1 1 0,-1 1 0,22 10-1,-33-14 130,0 1 0,0-1 0,-1 1 0,1-1 0,-1 1 0,0 0 0,0 0 0,0 0 0,0 1 0,2 3 0,-4-5 25,0 0 0,0 0 0,0 0 0,0 0 0,-1 0 0,1 0 0,-1 0 0,0 1 0,1-1 0,-1 0 0,0 0 0,0 0 0,0 0 0,-1 0 0,1 1-1,0-1 1,-1 0 0,0 0 0,1 0 0,-1 0 0,-1 3 0,-1-1 118,0 0-1,-1 0 0,1 0 0,-1 0 1,0-1-1,0 1 0,0-1 0,0 0 1,0 0-1,-1 0 0,0-1 1,-8 4-1,-64 21 1344,65-24-1386,0-1 0,0 1 0,-1-2 0,-13 1 0,26-2-130,0 0 1,0 0 0,-1 0 0,1 0 0,0 0 0,-1 0 0,1 0 0,0 0 0,0 0-1,-1 0 1,1 0 0,0 0 0,0 0 0,-1 0 0,1 0 0,0-1 0,0 1 0,-1 0 0,1 0-1,0 0 1,0 0 0,-1 0 0,1-1 0,0 1 0,0 0 0,0 0 0,-1 0 0,1-1-1,0 1 1,0 0 0,0 0 0,0-1 0,0 1 0,-1 0 0,1 0 0,0-1 0,0 1 0,0 0-1,0 0 1,0-1 0,0 1 0,0 0 0,0-1 0,8-14-1204,17-10-1582,46-13-5213,-29 20 1788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8.366"/>
    </inkml:context>
    <inkml:brush xml:id="br0">
      <inkml:brushProperty name="width" value="0.025" units="cm"/>
      <inkml:brushProperty name="height" value="0.025" units="cm"/>
      <inkml:brushProperty name="color" value="#E71224"/>
    </inkml:brush>
  </inkml:definitions>
  <inkml:trace contextRef="#ctx0" brushRef="#br0">35 1 11050,'0'0'13806,"-14"54"-12653,3-31-449,5-4-512,3-2-160,3-4-96,2-6-993,14-5-800,2-2-225,-1-5-1153,1-12-1794,-3-2-929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8.707"/>
    </inkml:context>
    <inkml:brush xml:id="br0">
      <inkml:brushProperty name="width" value="0.025" units="cm"/>
      <inkml:brushProperty name="height" value="0.025" units="cm"/>
      <inkml:brushProperty name="color" value="#E71224"/>
    </inkml:brush>
  </inkml:definitions>
  <inkml:trace contextRef="#ctx0" brushRef="#br0">0 181 4132,'0'0'11499,"3"9"-9604,13 30-400,-15-36-1354,0-1 0,1 0 1,0-1-1,-1 1 1,1 0-1,0 0 0,0-1 1,0 1-1,0-1 1,0 1-1,0-1 0,0 0 1,1 0-1,-1 0 1,0 0-1,1-1 0,-1 1 1,1 0-1,-1-1 0,1 0 1,-1 1-1,4-1 1,48-5 807,-51 4-926,1 0 1,-1 0-1,0 0 0,1-1 0,-1 1 1,0-1-1,0 0 0,0 0 0,-1 0 1,1 0-1,0-1 0,-1 1 1,1-1-1,-1 1 0,0-1 0,0 0 1,0 0-1,0 0 0,-1 0 1,3-6-1,-3 7-12,-1 1 0,1-1 0,-1 1 1,0-1-1,0 0 0,0 1 0,0-1 0,0 0 1,0 1-1,0-1 0,0 0 0,-1 1 0,1-1 1,-1 1-1,1-1 0,-1 1 0,0-1 0,1 1 1,-1-1-1,0 1 0,0 0 0,0-1 0,0 1 1,0 0-1,0 0 0,-1 0 0,1 0 0,0 0 1,0 0-1,-1 0 0,1 0 0,-1 0 0,1 1 1,-1-1-1,1 0 0,-1 1 0,1-1 0,-1 1 1,0 0-1,1 0 0,-1 0 0,1-1 0,-1 1 1,-2 1-1,-2-2 134,0 1-1,0 1 1,0-1-1,0 1 1,0 0 0,1 0-1,-1 0 1,0 1-1,1 0 1,-1 0 0,1 0-1,0 1 1,0 0 0,-10 6-1,12-6-62,0-1 0,0 1 0,0 0 0,0 0 0,0 0 0,0 0 0,1 1 0,-1-1 0,1 1-1,0-1 1,0 1 0,0 0 0,1 0 0,0 0 0,-1 0 0,1 0 0,0 0 0,1 0 0,-1 0 0,1 0 0,0 9 0,1-11-71,0 0 1,0 0 0,-1 0 0,2 0 0,-1 0 0,0 0-1,0 0 1,1 0 0,-1-1 0,1 1 0,-1 0-1,1-1 1,0 0 0,-1 1 0,1-1 0,0 0 0,0 0-1,0 0 1,0 0 0,0 0 0,0 0 0,0 0-1,1-1 1,-1 1 0,0-1 0,3 1 0,64 5-837,-66-6 690,10 1-539,33-2-2845,-19-10-1641,-9-4-1470</inkml:trace>
  <inkml:trace contextRef="#ctx0" brushRef="#br0" timeOffset="1">72 0 17713,'0'0'8071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9.138"/>
    </inkml:context>
    <inkml:brush xml:id="br0">
      <inkml:brushProperty name="width" value="0.025" units="cm"/>
      <inkml:brushProperty name="height" value="0.025" units="cm"/>
    </inkml:brush>
  </inkml:definitions>
  <inkml:trace contextRef="#ctx0" brushRef="#br0">117 140 12940,'0'0'10645,"-1"-9"-10912,4-104 118,-3 112 158,0 0 0,0 0 0,0 1 0,0-1 0,0 0 0,0 0 0,-1 0 0,1 0 0,0 1 0,0-1 0,-1 0 0,1 0 0,0 0 0,-1 1 0,1-1 0,-1 0 0,1 1 0,-1-1 0,1 0 0,-1 1 0,0-2 0,-13 6 79,11-2-100,0 1 0,1 0 1,-1 0-1,0 0 0,1 0 0,0 0 1,-4 7-1,-10 33 145,2 0-1,2 1 1,2 0 0,2 1 0,2 1 0,1-1-1,3 56 1,2-98-132,0 0-1,0 0 1,0 0 0,0 0 0,1 0-1,-1 0 1,1 0 0,0 0-1,0 0 1,0 0 0,0-1-1,1 1 1,-1 0 0,3 3-1,-3-6-6,-1 1 0,1-1-1,0 1 1,-1-1 0,1 1-1,0-1 1,-1 0 0,1 1-1,0-1 1,-1 0 0,1 1-1,0-1 1,0 0 0,0 0-1,-1 0 1,1 0 0,0 0-1,0 0 1,0 0 0,-1 0-1,3 0 1,22-17-57,-17 8-154,0-1-1,0 0 1,-1 0 0,0-1 0,-1 0-1,6-15 1,14-41-3707,-7-4-3299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9.407"/>
    </inkml:context>
    <inkml:brush xml:id="br0">
      <inkml:brushProperty name="width" value="0.025" units="cm"/>
      <inkml:brushProperty name="height" value="0.025" units="cm"/>
      <inkml:brushProperty name="color" value="#E71224"/>
    </inkml:brush>
  </inkml:definitions>
  <inkml:trace contextRef="#ctx0" brushRef="#br0">38 270 7431,'0'0'2888,"9"-6"571,-9 6-3458,4-1 425,-1-1 0,1 0 1,0 0-1,-1 0 0,1-1 1,-1 1-1,0-1 0,0 0 0,0 0 1,0 0-1,-1 0 0,1-1 1,-1 1-1,0-1 0,1 1 0,-2-1 1,1 0-1,0 0 0,-1 0 1,0 0-1,0 0 0,0 0 1,0 0-1,-1 0 0,1 0 0,-1 0 1,-1-8-1,1 11-394,0 0-1,0 0 1,-1 0-1,1 1 1,0-1-1,-1 0 1,1 0-1,-1 0 1,1 0 0,-1 0-1,1 1 1,-1-1-1,0 0 1,1 1-1,-1-1 1,0 0 0,0 1-1,1-1 1,-1 1-1,0-1 1,0 1-1,0-1 1,0 1-1,0 0 1,0-1 0,1 1-1,-1 0 1,0 0-1,0 0 1,0-1-1,0 1 1,0 0 0,0 0-1,0 1 1,0-1-1,0 0 1,0 0-1,0 0 1,0 1-1,0-1 1,0 0 0,0 1-1,-1 0 1,-1 0-51,-1 1 0,1-1 0,-1 1 1,1 0-1,0 0 0,0 0 0,0 1 1,0-1-1,-5 6 0,4-1 8,-1 0 0,1 0 0,1 0 0,-1 0 0,1 1-1,0 0 1,1-1 0,0 1 0,0 0 0,1 0 0,-1 10 0,2-17 10,0 0 1,1 0 0,-1 0-1,0 0 1,1 0 0,-1 0-1,0 0 1,1 0 0,-1 0-1,1 0 1,-1 0 0,1-1-1,0 1 1,-1 0 0,1 0-1,0 0 1,0-1 0,0 1-1,-1-1 1,1 1 0,0-1-1,0 1 1,0-1 0,0 1-1,0-1 1,0 1 0,0-1-1,0 0 1,0 0 0,0 0-1,0 0 1,0 0 0,0 1-1,0-2 1,0 1 0,0 0-1,0 0 1,0 0-1,0 0 1,0-1 0,0 1-1,1-1 1,49-15 202,-34 7-131,-1-1 1,0 0 0,-1-1 0,0-1-1,-1 0 1,0-1 0,-1-1 0,0 0-1,-1-1 1,-1 0 0,0-1 0,-1 0 0,-1 0-1,0-1 1,-2 0 0,0-1 0,7-24-1,-68 161-455,47-99 419,0 0-1,1 1 1,2 0 0,0 0 0,-2 35-1,6-54-25,0 0-1,1-1 0,-1 1 1,1 0-1,-1 0 0,1-1 1,0 1-1,-1-1 1,1 1-1,0-1 0,0 1 1,0-1-1,0 1 0,1-1 1,-1 0-1,0 0 1,0 1-1,1-1 0,-1 0 1,1 0-1,-1 0 0,1-1 1,-1 1-1,1 0 1,0-1-1,-1 1 0,1-1 1,0 1-1,0-1 0,-1 0 1,1 1-1,0-1 0,0 0 1,-1 0-1,4-1 1,1 1-207,-1 0 0,1 0 0,-1-1 1,0 0-1,1 0 0,-1 0 1,0-1-1,0 1 0,0-1 0,0 0 1,7-4-1,24-30-8071,-25 17 517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39.752"/>
    </inkml:context>
    <inkml:brush xml:id="br0">
      <inkml:brushProperty name="width" value="0.025" units="cm"/>
      <inkml:brushProperty name="height" value="0.025" units="cm"/>
      <inkml:brushProperty name="color" value="#E71224"/>
    </inkml:brush>
  </inkml:definitions>
  <inkml:trace contextRef="#ctx0" brushRef="#br0">45 14 11659,'0'0'15321,"-4"0"-15502,2 1 180,1-1 0,-1 1 1,0 0-1,1-1 1,-1 1-1,0 0 0,1 0 1,-1 0-1,1 0 0,-1 0 1,1 0-1,0 1 1,-1-1-1,1 0 0,0 1 1,0-1-1,0 1 0,0-1 1,0 1-1,0 0 0,1-1 1,-2 4-1,0 1 29,0 0 0,0 0 0,1 0 0,0 1 0,0-1 0,1 9 0,0-14-11,0 0 1,1 0-1,-1 0 0,1-1 0,-1 1 1,1 0-1,0-1 0,-1 1 1,1 0-1,0-1 0,0 1 0,-1-1 1,1 1-1,0-1 0,0 0 0,0 1 1,-1-1-1,1 0 0,0 1 0,0-1 1,0 0-1,0 0 0,0 0 0,0 0 1,0 0-1,-1 0 0,1 0 0,0 0 1,0 0-1,0 0 0,0 0 1,1-1-1,36-6 470,-28 2-449,0 0 0,0 0 0,0 0-1,-1-2 1,0 1 0,0-1 0,0 0-1,-1-1 1,0 0 0,-1 0 0,0-1 0,7-10-1,-41 48-263,2-4 212,2 15 161,17-16-498,6-24 294,0 1 0,0-1 1,0 1-1,0-1 0,1 1 0,-1-1 0,0 1 1,0-1-1,0 1 0,0-1 0,1 1 0,-1-1 1,0 1-1,0-1 0,1 1 0,-1-1 0,0 0 1,1 1-1,-1-1 0,1 0 0,-1 1 0,0-1 1,1 0-1,-1 1 0,1-1 0,-1 0 0,1 0 1,-1 0-1,1 1 0,-1-1 0,1 0 0,-1 0 1,2 0-1,4 1-969,0-1 0,0 0 0,1-1 0,-1 1 0,0-1 1,0 0-1,0-1 0,0 1 0,0-1 0,0-1 0,9-3 0,23-13-8684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0.128"/>
    </inkml:context>
    <inkml:brush xml:id="br0">
      <inkml:brushProperty name="width" value="0.025" units="cm"/>
      <inkml:brushProperty name="height" value="0.025" units="cm"/>
      <inkml:brushProperty name="color" value="#E71224"/>
    </inkml:brush>
  </inkml:definitions>
  <inkml:trace contextRef="#ctx0" brushRef="#br0">180 0 13261,'0'0'4398,"-8"2"-1387,-15 6-1820,0 1-1,0 0 1,1 2-1,1 1 1,-34 24-1,54-36-1193,1 0 0,0 0 0,0 0 0,-1 0 0,1 0 0,0 0 0,0 0 0,-1 1 0,1-1 0,0 0 1,0 0-1,0 0 0,0 0 0,-1 1 0,1-1 0,0 0 0,0 0 0,0 1 0,0-1 0,0 0 0,0 0 0,-1 0 0,1 1 0,0-1 0,0 0 0,0 0 0,0 1 0,0-1 0,0 0 0,0 1 0,0-1 1,0 0-1,0 0 0,0 1 0,0-1 0,0 0 0,1 0 0,-1 1 0,0-1 0,0 0 0,0 0 0,0 1 0,15 3-281,32-2-620,-33-2 425,-12 0 425,72 8-2232,-70-8 2169,1 1 1,-1 0-1,0 0 1,1 0-1,-1 1 1,0 0-1,1 0 1,-1 0-1,0 0 1,-1 0-1,1 1 1,0 0-1,5 5 1,-9-8 141,1 1 1,-1 0 0,0-1 0,0 1 0,0-1 0,1 1 0,-1 0 0,0-1 0,0 1 0,0-1 0,0 1 0,0 0 0,0-1 0,0 1 0,-1-1-1,1 1 1,0 0 0,0-1 0,0 1 0,-1-1 0,1 1 0,0-1 0,0 1 0,-1 0 0,1-1 0,-1 1 0,1-1 0,0 0 0,-1 1 0,1-1-1,-1 1 1,1-1 0,-1 0 0,1 1 0,-1-1 0,1 0 0,-1 1 0,0-1 0,1 0 0,-1 0 0,0 0 0,-33 13 925,28-11-675,-16 5 343,-1 0 0,-42 6 0,20-14-6805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8.711"/>
    </inkml:context>
    <inkml:brush xml:id="br0">
      <inkml:brushProperty name="width" value="0.025" units="cm"/>
      <inkml:brushProperty name="height" value="0.025" units="cm"/>
      <inkml:brushProperty name="color" value="#E71224"/>
    </inkml:brush>
  </inkml:definitions>
  <inkml:trace contextRef="#ctx0" brushRef="#br0">11 53 15855,'0'0'7009,"12"-8"-6448,-6 3-447,-2 1-61,1 0 1,1 0 0,-1 0-1,1 1 1,-1 0-1,1 0 1,0 0 0,0 1-1,0 0 1,0 0-1,1 0 1,-1 1 0,0 0-1,1 0 1,10 1-1,-16 0-52,0 0 0,0 0 0,0 0 0,1 1 0,-1-1-1,0 0 1,0 1 0,0-1 0,0 1 0,0-1 0,0 1-1,0-1 1,0 1 0,0 0 0,0-1 0,0 1 0,0 0-1,-1 0 1,1 0 0,0 0 0,-1 0 0,1 0 0,0 0-1,-1 0 1,1 1 0,0 1 4,-1-1 0,1 0 0,-1 1 0,0-1 0,0 1 0,0-1 0,-1 1 0,1-1 0,0 1 0,-1-1 0,-1 4 0,-1 3 35,-1 0 0,0 0 1,0 0-1,-10 13 0,-99 107 3003,111-128-3014,1 0 0,0 0 0,0 1 0,0-1-1,0 1 1,0-1 0,1 1 0,-1-1 0,0 1 0,1-1-1,-1 1 1,1 0 0,-1-1 0,1 1 0,0 0 0,0-1-1,-1 1 1,1 0 0,1-1 0,-1 1 0,0 2 0,1-2-26,0-1 1,0 1-1,0-1 1,0 0 0,0 0-1,0 0 1,0 0-1,1 1 1,-1-1 0,0-1-1,1 1 1,-1 0-1,0 0 1,1 0-1,-1-1 1,1 1 0,0-1-1,1 1 1,9 2-486,1-1 1,0-1-1,0 0 1,17 0 0,-24-1-41,82-4-7347,-45-7 812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9.073"/>
    </inkml:context>
    <inkml:brush xml:id="br0">
      <inkml:brushProperty name="width" value="0.025" units="cm"/>
      <inkml:brushProperty name="height" value="0.025" units="cm"/>
      <inkml:brushProperty name="color" value="#E71224"/>
    </inkml:brush>
  </inkml:definitions>
  <inkml:trace contextRef="#ctx0" brushRef="#br0">164 93 11851,'0'0'4079,"-1"-8"-673,1 5-3140,0 0 0,-1 0 1,1 0-1,-1 0 0,0 0 1,0 0-1,0 0 0,0 0 1,-1 0-1,-1-3 1,2 5-214,0 0 0,0 0 1,0 1-1,0-1 1,0 0-1,0 0 0,-1 0 1,1 1-1,0-1 1,0 1-1,-1-1 0,1 1 1,0-1-1,-1 1 1,1 0-1,0 0 0,-1 0 1,1 0-1,0 0 1,-1 0-1,1 0 1,-1 0-1,1 0 0,0 0 1,-1 1-1,1-1 1,0 1-1,0-1 0,-1 1 1,1-1-1,0 1 1,0 0-1,0 0 0,-1-1 1,0 3-1,-5 2-50,0 0 1,0 1-1,1 0 0,-1 1 0,1-1 0,1 1 1,-1 0-1,1 1 0,1-1 0,-1 1 0,1 0 1,1 0-1,-1 1 0,-2 10 0,0 1 65,1 1-1,1-1 1,1 1 0,0 0-1,1 21 1,2-40-37,0 0 0,-1 0 0,1 0 1,0 0-1,0 0 0,0 0 0,0 0 0,1-1 0,-1 1 1,1 0-1,-1 0 0,1 0 0,-1 0 0,1 0 0,0 0 1,0 0-1,0-1 0,0 1 0,0 0 0,1-1 0,-1 1 1,0-1-1,1 1 0,-1-1 0,1 0 0,-1 0 0,1 0 1,0 1-1,-1-2 0,1 1 0,0 0 0,0 0 0,0 0 1,0-1-1,0 1 0,0-1 0,0 0 0,0 1 0,0-1 1,0 0-1,0 0 0,0 0 0,0 0 0,0-1 0,0 1 1,0-1-1,2 0 0,4-1 91,1-1-1,-1 0 1,0 0-1,0-1 1,0 0 0,0-1-1,-1 0 1,1 0-1,9-9 1,-4 1 19,-1 0 0,-1 0 0,0-1 0,-1-1 0,0 1 1,8-20-1,-14 25 20,0 0 1,0-1-1,-1 0 1,0 0-1,-1 0 0,0 0 1,-1 0-1,0 0 1,0 0-1,-1-1 1,-3-19-1,3 27-152,0 1-1,0-1 0,-1 1 1,0-1-1,1 0 1,-1 1-1,0-1 0,0 1 1,-1 0-1,1-1 1,0 1-1,-1 0 0,1 0 1,-1 0-1,0 0 1,0 0-1,0 0 0,0 0 1,0 0-1,0 1 1,0-1-1,0 1 0,-1 0 1,1 0-1,0 0 0,-1 0 1,1 0-1,-1 0 1,0 0-1,1 1 0,-1-1 1,0 1-1,1 0 1,-1 0-1,0 0 0,1 0 1,-1 1-1,1-1 1,-1 1-1,-4 1 0,-1 0-167,0 0-1,0 1 1,1 0-1,-1 0 1,1 1-1,0 0 1,0 0-1,0 1 1,1 0-1,0 0 1,0 1-1,-7 6 1,3 3-73,6-3-3461,9-5-2100,12-7-734,-3-4 116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9.450"/>
    </inkml:context>
    <inkml:brush xml:id="br0">
      <inkml:brushProperty name="width" value="0.025" units="cm"/>
      <inkml:brushProperty name="height" value="0.025" units="cm"/>
      <inkml:brushProperty name="color" value="#E71224"/>
    </inkml:brush>
  </inkml:definitions>
  <inkml:trace contextRef="#ctx0" brushRef="#br0">202 88 14958,'0'-8'3470,"1"1"-3045,0 0 326,-1 0 1,0 0-1,0 0 1,0 0-1,-2-8 1,2 14-666,0 0 1,-1-1-1,1 1 1,0 0-1,-1 0 1,1 0-1,0 0 1,-1 1-1,1-1 1,-1 0-1,0 0 1,1 0-1,-1 0 1,0 0-1,1 1 1,-1-1-1,0 0 1,0 1-1,0-1 1,0 0-1,1 1 1,-1-1-1,0 1 1,0-1-1,0 1 1,0 0-1,0-1 1,0 1-1,-1 0 1,1 0-1,0 0 1,0 0-1,0 0 1,0 0-1,0 0 1,0 0 0,0 0-1,0 0 1,0 1-1,0-1 1,0 0-1,0 1 1,0-1-1,0 1 1,0-1-1,0 1 1,-1 0-1,-5 3-29,0 1 0,0 0 0,1 0 0,0 1 0,0-1 0,0 2 0,0-1 0,1 0 0,0 1 0,0 0 0,-6 13 0,-5 12 188,-17 45 0,26-59-230,0 1 0,2 0 0,0 1-1,1-1 1,1 1 0,1 0-1,0 30 1,2-49-110,0 0 1,0 0-1,0 0 0,0 0 1,0 0-1,0 0 1,1 0-1,-1 0 0,0 0 1,1 0-1,-1 0 1,1 0-1,-1-1 0,1 1 1,0 0-1,-1 0 0,1 0 1,0-1-1,-1 1 1,1 0-1,0-1 0,0 1 1,0 0-1,0-1 1,0 1-1,-1-1 0,3 1 1,12 2-3198,1-3-3718,-12 0 4474,7 0-6619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9.827"/>
    </inkml:context>
    <inkml:brush xml:id="br0">
      <inkml:brushProperty name="width" value="0.025" units="cm"/>
      <inkml:brushProperty name="height" value="0.025" units="cm"/>
      <inkml:brushProperty name="color" value="#E71224"/>
    </inkml:brush>
  </inkml:definitions>
  <inkml:trace contextRef="#ctx0" brushRef="#br0">226 1 14350,'0'0'7970,"-9"6"-7543,-8 8-151,1 2 1,0-1-1,1 2 1,1 0-1,1 1 1,0 0-1,1 1 0,1 1 1,1 0-1,1 0 1,0 1-1,2 0 1,-6 27-1,12-45-244,0-1 0,1 0-1,-1 1 1,1-1 0,0 0-1,0 1 1,0-1 0,0 0-1,0 1 1,1-1 0,-1 0-1,1 1 1,-1-1 0,1 0-1,0 0 1,0 0 0,0 1-1,0-1 1,0 0 0,0 0-1,1 0 1,-1-1 0,1 1-1,-1 0 1,1 0 0,2 1-1,0-1 17,0 0 0,0-1 0,1 0 0,-1 0 0,0 0 0,0 0 0,1-1 0,-1 0 0,0 0 0,1 0 0,-1 0 0,0-1 0,9-1 0,-6 0-3,1 0 0,0-1 0,-1 0 0,1 0 0,-1 0 1,0-1-1,0 0 0,8-7 0,-11 8 28,0 0-1,0 0 1,-1 0 0,1 0-1,-1-1 1,0 1 0,0-1 0,-1 0-1,1 0 1,-1 0 0,0 0 0,0-1-1,0 1 1,0-1 0,1-5-1,-3 8-35,0 1 0,0 0 0,0-1-1,-1 1 1,1-1 0,0 1 0,-1 0-1,1-1 1,-1 1 0,1-1 0,-1 1-1,0 0 1,1 0 0,-1-1 0,0 1-1,0 0 1,0 0 0,0 0 0,0 0-1,0 0 1,0 0 0,0 0 0,0 1-1,-1-1 1,1 0 0,0 0 0,-1 1-1,1-1 1,0 1 0,-1-1 0,1 1-1,0 0 1,-1 0 0,1-1 0,-1 1-1,1 0 1,-3 0 0,-64 0 52,56 1-21,1 0-51,-1 1 1,1 0-1,-1 0 1,1 1-1,-11 5 0,19-8-83,0 1 0,0 0-1,0 0 1,1 0 0,-1 1 0,1-1-1,-1 1 1,1-1 0,-1 1-1,1 0 1,0 0 0,0 0-1,0 0 1,0 0 0,0 0-1,0 1 1,1-1 0,-1 0-1,1 1 1,0 0 0,-1-1-1,1 1 1,0 0 0,0 5-1,1-8-91,0 1 0,1 0 0,-1 0 0,1 0 0,0-1 0,-1 1-1,1 0 1,0-1 0,-1 1 0,1 0 0,0-1 0,0 1-1,-1-1 1,1 1 0,0-1 0,0 1 0,0-1 0,0 0 0,0 1-1,0-1 1,0 0 0,0 0 0,0 0 0,-1 0 0,1 0-1,0 0 1,0 0 0,0 0 0,0 0 0,0 0 0,0 0-1,0-1 1,1 0 0,38-7-6972,-8-10-3734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0.280"/>
    </inkml:context>
    <inkml:brush xml:id="br0">
      <inkml:brushProperty name="width" value="0.025" units="cm"/>
      <inkml:brushProperty name="height" value="0.025" units="cm"/>
      <inkml:brushProperty name="color" value="#E71224"/>
    </inkml:brush>
  </inkml:definitions>
  <inkml:trace contextRef="#ctx0" brushRef="#br0">0 0 12620,'0'0'13805,"57"26"-13004,-21-22-129,9-1-576,6-3-63,5 0-450,1 0-1441,0-9-3010,2-2-4966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1.264"/>
    </inkml:context>
    <inkml:brush xml:id="br0">
      <inkml:brushProperty name="width" value="0.025" units="cm"/>
      <inkml:brushProperty name="height" value="0.025" units="cm"/>
      <inkml:brushProperty name="color" value="#E71224"/>
    </inkml:brush>
  </inkml:definitions>
  <inkml:trace contextRef="#ctx0" brushRef="#br0">65 27 11499,'0'0'9726,"9"-5"-8562,1 1-806,1 0 1,0 1-1,1 0 0,-1 0 1,23-1-1,-32 4-305,1 0 1,0 0-1,0 0 0,0 0 1,0 1-1,-1-1 1,1 1-1,0 0 0,0 0 1,-1 0-1,1 0 0,-1 0 1,1 0-1,4 4 1,-6-4-50,0 1 1,1 0-1,-1-1 1,0 1-1,0 0 1,0 0-1,0 0 1,-1 0-1,1 0 1,-1 0-1,1 0 1,-1 0-1,1 0 1,-1 0-1,0 0 1,0 0-1,0 0 1,0 0-1,-1 0 1,1 1 0,0-1-1,-1 0 1,-1 3-1,0 2 90,-1-2 0,1 1 0,-1 0 0,0 0-1,-1-1 1,1 0 0,-1 0 0,0 0 0,-7 7 0,-51 42 687,22-20-323,28-23-313,-34 35 312,45-44-423,-1 0 0,1-1 0,-1 1 0,1 0 0,-1 1 1,1-1-1,0 0 0,0 0 0,0 1 0,0-1 0,1 0 0,-1 1 1,1-1-1,-1 1 0,1-1 0,0 0 0,0 1 0,0-1 0,0 1 1,1 3-1,0-4-27,0-1 0,0 1-1,0-1 1,1 0 0,-1 1 0,1-1 0,-1 0 0,1 0 0,-1 0 0,1 0 0,0 0 0,-1 0 0,1-1 0,0 1 0,0 0-1,0-1 1,-1 0 0,1 1 0,0-1 0,0 0 0,2 0 0,50 2-148,-42-3-20,13 1-1525,0-2 0,47-8 0,8-14-7520,-28 4-1225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1.627"/>
    </inkml:context>
    <inkml:brush xml:id="br0">
      <inkml:brushProperty name="width" value="0.025" units="cm"/>
      <inkml:brushProperty name="height" value="0.025" units="cm"/>
      <inkml:brushProperty name="color" value="#E71224"/>
    </inkml:brush>
  </inkml:definitions>
  <inkml:trace contextRef="#ctx0" brushRef="#br0">197 39 12908,'0'0'7058,"-10"-4"-5158,3 1-1604,5 1-237,0 1 0,0 0 0,-1-1 0,1 1 0,0 0-1,-1 0 1,1 0 0,-1 1 0,1-1 0,-1 1-1,0-1 1,1 1 0,-1 0 0,0 0 0,1 0 0,-1 0-1,1 0 1,-1 1 0,0-1 0,1 1 0,-1 0-1,1 0 1,-1 0 0,1 0 0,0 0 0,-3 2-1,-5 6 11,1 0-1,0 1 1,0-1-1,1 2 1,1-1-1,0 1 1,-9 17-1,13-21 28,-1 1-1,1-1 1,0 1-1,1 0 1,0-1-1,0 1 1,1 0-1,0 0 1,0 0-1,1 0 1,0 0-1,0 0 0,2 12 1,-1-19-40,-1 1 0,1 0-1,-1 0 1,1-1 0,0 1 0,0 0 0,0-1-1,0 1 1,0-1 0,0 1 0,0-1 0,0 0-1,1 1 1,-1-1 0,0 0 0,1 0 0,-1 0-1,1 0 1,-1 0 0,1 0 0,0 0 0,1 0-1,1 0 56,0 0-1,0 0 0,1-1 1,-1 1-1,0-1 0,0 0 0,0 0 1,1-1-1,5 0 0,0-1 44,0-1 0,-1 0 1,1 0-1,-1-1 0,0 0 0,0-1 0,14-8 0,-15 6-91,0 0-1,0-1 0,-1 0 1,0 0-1,0-1 1,-1 0-1,0 0 0,0 0 1,-1-1-1,5-12 0,-9 19-32,1 0 0,-1-1 0,0 0 0,0 1 0,0-1-1,-1 0 1,1 1 0,-1-1 0,0 0 0,0 0 0,0 1 0,-1-1-1,1 0 1,-1 0 0,0 1 0,0-1 0,0 1 0,0-1-1,-1 1 1,1-1 0,-1 1 0,0 0 0,0 0 0,0 0 0,-1 0-1,1 0 1,-1 0 0,0 0 0,1 1 0,-1 0 0,0-1-1,-6-2 1,1 1-49,-1 0-1,1 0 0,-1 1 0,0 0 0,0 1 1,0 0-1,0 0 0,0 1 0,-1 0 1,1 1-1,0 0 0,-17 2 0,22-1-105,0-1-1,0 1 0,0 0 0,0 0 0,0 0 0,0 0 0,0 1 1,1-1-1,-1 1 0,0 0 0,1 0 0,0 1 0,-1-1 0,1 1 0,0-1 1,0 1-1,0 0 0,1 0 0,-1 1 0,1-1 0,0 0 0,-1 1 1,2 0-1,-1-1 0,0 1 0,1 0 0,-1 0 0,1 0 0,0 0 1,0 6-1,1-9-192,-1 0 1,1 1-1,0-1 1,0 1 0,0-1-1,1 1 1,-1-1-1,0 0 1,0 1-1,1-1 1,-1 1 0,1-1-1,-1 0 1,1 1-1,0-1 1,-1 0-1,1 0 1,0 0 0,0 1-1,0-1 1,0 0-1,0 0 1,0 0-1,0 0 1,0 0 0,0-1-1,0 1 1,1 0-1,-1-1 1,0 1-1,1 0 1,-1-1 0,0 1-1,1-1 1,-1 0-1,1 0 1,-1 1-1,2-1 1,23 4-9297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9.469"/>
    </inkml:context>
    <inkml:brush xml:id="br0">
      <inkml:brushProperty name="width" value="0.025" units="cm"/>
      <inkml:brushProperty name="height" value="0.025" units="cm"/>
    </inkml:brush>
  </inkml:definitions>
  <inkml:trace contextRef="#ctx0" brushRef="#br0">93 0 16688,'-6'8'1334,"-48"72"2483,49-72-3687,0 1 0,1-1 0,1 1-1,-1 0 1,1 0 0,1 0-1,0 1 1,0-1 0,0 13 0,2-21-156,0 1 1,1-1 0,-1 0 0,1-1 0,-1 1-1,1 0 1,0 0 0,-1 0 0,1 0 0,0 0 0,0-1-1,-1 1 1,1 0 0,0 0 0,0-1 0,0 1-1,0-1 1,0 1 0,0-1 0,0 1 0,0-1-1,0 0 1,0 1 0,0-1 0,0 0 0,1 0 0,-1 0-1,0 0 1,0 0 0,0 0 0,0 0 0,0 0-1,0 0 1,0-1 0,0 1 0,2-1 0,43-10-42,-44 11 71,19-10-13,0 2 1,1 0 0,0 1-1,0 2 1,1 0-1,-1 1 1,31-1-1,-52 5 31,0 0 1,-1 0-1,1 0 0,0 0 0,0 1 0,0-1 1,0 0-1,-1 0 0,1 1 0,0-1 1,0 1-1,-1-1 0,1 0 0,0 1 0,0-1 1,-1 1-1,1 0 0,-1-1 0,1 1 0,0 0 1,-1-1-1,1 1 0,-1 0 0,0-1 0,1 1 1,-1 0-1,1 0 0,-1 0 0,0-1 1,0 1-1,0 0 0,1 0 0,-1 0 0,0 0 1,0 0-1,0-1 0,0 1 0,0 0 0,-1 0 1,1 0-1,0 0 0,0-1 0,0 1 0,-1 0 1,1 0-1,0 0 0,-1-1 0,1 1 1,-1 1-1,-21 40 1691,-45 36 348,60-70-2033,-1-1 0,0 0 0,-1 0 0,0 0 0,0-2 0,0 1 0,-13 5 0,21-23-2921,4 3 1373,0 0 1,0 0 0,1 0-1,6-10 1,10-19-4092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1.990"/>
    </inkml:context>
    <inkml:brush xml:id="br0">
      <inkml:brushProperty name="width" value="0.025" units="cm"/>
      <inkml:brushProperty name="height" value="0.025" units="cm"/>
      <inkml:brushProperty name="color" value="#E71224"/>
    </inkml:brush>
  </inkml:definitions>
  <inkml:trace contextRef="#ctx0" brushRef="#br0">44 0 19218,'0'0'8584,"-22"78"-7751,15-44-192,2 4-449,-1-3-128,3-1 0,3-2-64,0-5-480,11-4-706,-1-8-703,8-6-994,-2-9-384,2-1-1762,7-19-3587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52.449"/>
    </inkml:context>
    <inkml:brush xml:id="br0">
      <inkml:brushProperty name="width" value="0.025" units="cm"/>
      <inkml:brushProperty name="height" value="0.025" units="cm"/>
      <inkml:brushProperty name="color" value="#E71224"/>
    </inkml:brush>
  </inkml:definitions>
  <inkml:trace contextRef="#ctx0" brushRef="#br0">152 60 17713,'0'0'9774,"-8"-6"-9240,5 3-495,0 1-17,1 1 0,0-1 0,-1 0 0,1 1 0,-1-1 0,0 1 0,1 0 0,-1 0 0,-4-1 0,5 2-21,1 0 0,-1 0 1,1 0-1,-1 1 0,1-1 1,-1 0-1,1 1 0,0-1 1,-1 1-1,1 0 0,-1-1 0,1 1 1,0 0-1,0 0 0,-1 0 1,1 0-1,0 0 0,0 0 0,0 0 1,0 0-1,0 0 0,0 0 1,0 1-1,1-1 0,-1 0 1,-1 3-1,-1 2-9,1-1 1,-1 1-1,1-1 1,0 1-1,1 0 0,-1 0 1,1 0-1,0 0 1,1 0-1,-1 0 1,1 10-1,1-15 11,-1 0-1,0 0 1,1 0 0,-1 0 0,1 0-1,-1 0 1,1 0 0,0 0 0,-1 0-1,1 0 1,0-1 0,-1 1-1,1 0 1,0 0 0,0-1 0,0 1-1,0 0 1,0-1 0,0 1-1,0-1 1,0 1 0,0-1 0,0 0-1,0 1 1,0-1 0,0 0 0,0 0-1,0 0 1,0 0 0,0 0-1,0 0 1,0 0 0,2 0 0,39-7 208,-32 3-186,0-1-1,0-1 1,0 1-1,-1-2 1,0 1-1,0-1 0,9-10 1,-14 13-20,0 0 1,0 0-1,0 0 1,0-1-1,-1 0 1,1 0-1,-1 0 1,0 0-1,-1 0 0,1-1 1,-1 1-1,0-1 1,-1 0-1,1 0 1,0-6-1,-2 12-7,0-1-1,0 1 0,0 0 1,0 0-1,0-1 1,0 1-1,-1 0 0,1 0 1,0-1-1,0 1 1,0 0-1,0 0 0,0-1 1,0 1-1,-1 0 1,1 0-1,0 0 0,0-1 1,0 1-1,0 0 1,-1 0-1,1 0 0,0 0 1,0-1-1,-1 1 1,1 0-1,0 0 0,0 0 1,0 0-1,-1 0 1,1 0-1,0 0 0,0 0 1,-1 0-1,1 0 1,0 0-1,-1 0 0,1 0 1,0 0-1,0 0 1,-1 0-1,1 0 0,0 0 1,0 0-1,-1 0 1,1 0-1,0 0 0,0 1 1,0-1-1,-1 0 1,1 0-1,0 0 0,0 0 1,0 1-1,-1-1 1,1 0-1,-15 11-68,3 3 103,0 1-1,2 0 0,-1 0 0,2 1 0,0 1 0,1-1 0,1 1 1,0 1-1,1-1 0,1 1 0,-4 30 0,8-46-25,1-1 1,0 1-1,0 0 0,0-1 1,0 1-1,1 0 0,-1-1 1,0 1-1,1 0 0,-1-1 1,1 1-1,-1-1 0,1 1 1,0-1-1,0 1 0,0-1 1,0 1-1,0-1 0,0 0 1,0 0-1,0 1 0,0-1 1,1 0-1,-1 0 0,0 0 1,1 0-1,-1 0 0,1-1 1,-1 1-1,1 0 0,-1-1 1,1 1-1,2 0 0,8 2-28,1-1 0,-1 0 0,25 0 0,-29-2-26,0 1 0,-1-1 0,1 1 1,0 1-1,13 3 0,-20-5 87,0 1 1,0 0 0,0 0-1,1 0 1,-1 0-1,0 0 1,0 0-1,0 0 1,-1 0-1,1 0 1,0 0-1,0 1 1,0-1 0,-1 0-1,1 1 1,-1-1-1,1 0 1,-1 1-1,0-1 1,1 1-1,-1-1 1,0 0-1,0 1 1,0-1-1,0 1 1,0-1 0,0 1-1,-1-1 1,1 1-1,0-1 1,-1 0-1,1 1 1,-1-1-1,1 0 1,-1 1-1,0-1 1,1 0 0,-1 0-1,-1 2 1,-3 5 303,0 0 1,-1 0-1,0-1 1,-9 10-1,6-9-293,-1 0 0,0 0 0,0-1 1,0-1-1,-1 1 0,0-2 0,0 1 0,-20 5 0,24-9-38,1 1 0,-1-2-1,0 1 1,1-1 0,-1 0-1,0-1 1,0 1 0,1-1 0,-1-1-1,0 1 1,0-1 0,0 0-1,1-1 1,-1 0 0,1 0 0,-1 0-1,-6-4 1,11 5-256,-1-1-1,1 1 1,0-1 0,0 0-1,1 0 1,-1 0 0,0 0 0,0 0-1,1 0 1,0 0 0,-1 0-1,1-1 1,0 1 0,0-1-1,0 1 1,-1-5 0,2 5-185,-1 1 0,1-1 0,0 0 1,0 0-1,0 1 0,0-1 0,0 0 1,1 0-1,-1 1 0,0-1 0,1 0 0,0 0 1,-1 1-1,1-1 0,0 1 0,0-1 0,-1 0 1,1 1-1,0 0 0,1-1 0,-1 1 1,0 0-1,0-1 0,3-1 0,13-10-16760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1.051"/>
    </inkml:context>
    <inkml:brush xml:id="br0">
      <inkml:brushProperty name="width" value="0.025" units="cm"/>
      <inkml:brushProperty name="height" value="0.025" units="cm"/>
      <inkml:brushProperty name="color" value="#E71224"/>
    </inkml:brush>
  </inkml:definitions>
  <inkml:trace contextRef="#ctx0" brushRef="#br0">332 151 8904,'0'0'7602,"6"-8"-4233,17-24-876,-22 31-2435,-1 0 1,1 1 0,-1-1-1,1 0 1,-1 1 0,0-1-1,0 0 1,1 0-1,-1 1 1,0-1 0,0 0-1,0 0 1,0 1 0,0-1-1,0 0 1,0 0-1,0 0 1,0 1 0,0-1-1,0 0 1,0 0 0,0 1-1,-1-1 1,1 0-1,0 1 1,-1-1 0,1 0-1,0 1 1,-1-1 0,1 0-1,-1 1 1,1-1-1,-1 1 1,0-1 0,1 1-1,-1-1 1,1 1 0,-1-1-1,0 1 1,1-1-1,-1 1 1,0 0 0,0-1-1,1 1 1,-1 0 0,0 0-1,0 0 1,-1 0-1,-37-6 126,37 6-133,-8 0-55,-1 1 1,1 0-1,0 1 0,-1 0 1,1 0-1,0 1 0,0 1 1,0 0-1,1 0 1,0 1-1,-1 0 0,1 0 1,1 1-1,-14 11 0,5-2 97,0 1 0,1 1-1,1 0 1,1 1 0,-21 32 0,30-40-10,0 0 1,0 0 0,1 0-1,-6 22 1,9-30-73,0 0 0,0 1 0,1-1 0,-1 0 0,1 0 0,0 1 0,0-1 0,0 0 0,0 1 0,0-1 0,0 0 0,0 0 0,1 1-1,-1-1 1,1 0 0,0 0 0,-1 1 0,1-1 0,0 0 0,0 0 0,1 0 0,-1 0 0,0 0 0,1-1 0,-1 1 0,1 0 0,-1-1 0,1 1 0,0-1 0,2 2 0,4 0 48,1 0 1,-1-1 0,1 0-1,-1-1 1,1 0 0,0 0 0,-1-1-1,1 0 1,0 0 0,0-1-1,10-2 1,-1-1 38,1 0 0,-1-2 0,0 0 0,20-9 0,-21 7-48,0-1 0,-1-1 0,0 0 1,-1-1-1,0-1 0,-1 0 0,25-29 0,-34 35 17,0 0 1,0 0-1,-1-1 1,0 0-1,0 0 1,-1 0-1,0 0 0,0-1 1,0 1-1,-1-1 1,0 0-1,-1 1 1,0-1-1,0 0 0,-1 0 1,0 0-1,0 0 1,0 0-1,-1 0 1,-1 1-1,-2-12 1,2 14-55,0 0 0,0 0 1,0 1-1,-1-1 0,1 0 1,-1 1-1,0 0 0,-1 0 1,1 0-1,-1 0 1,0 0-1,0 1 0,0 0 1,0 0-1,0 0 0,-1 0 1,1 1-1,-1-1 0,-8-2 1,-43-8-2353,0 10-6624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1.394"/>
    </inkml:context>
    <inkml:brush xml:id="br0">
      <inkml:brushProperty name="width" value="0.025" units="cm"/>
      <inkml:brushProperty name="height" value="0.025" units="cm"/>
      <inkml:brushProperty name="color" value="#E71224"/>
    </inkml:brush>
  </inkml:definitions>
  <inkml:trace contextRef="#ctx0" brushRef="#br0">483 1 15471,'0'0'2423,"-9"2"-554,-4 3-1486,1 1 0,-1 0 1,1 0-1,1 2 1,-1-1-1,1 1 0,1 1 1,0 0-1,0 0 1,-14 18-1,-11 16 29,2 3 1,2 0-1,3 2 0,-39 83 1,33-47-296,3 0 0,-21 98 0,49-170-396,-14 65 98,13-26-5103,11-62-8062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2.496"/>
    </inkml:context>
    <inkml:brush xml:id="br0">
      <inkml:brushProperty name="width" value="0.025" units="cm"/>
      <inkml:brushProperty name="height" value="0.025" units="cm"/>
      <inkml:brushProperty name="color" value="#E71224"/>
    </inkml:brush>
  </inkml:definitions>
  <inkml:trace contextRef="#ctx0" brushRef="#br0">122 45 7303,'0'0'15524,"-8"5"-14974,-1 2-487,1 0 1,0 0-1,0 1 0,1 0 1,0 0-1,0 0 1,1 1-1,0 0 0,1 1 1,0-1-1,0 1 0,1 0 1,0 0-1,1 0 1,-3 15-1,4-17-36,-1 5 43,-1 1 1,2 0 0,0 1-1,0 15 1,2-28-55,0 1 0,0-1 1,0 1-1,0-1 0,0 0 0,1 1 0,-1-1 0,1 1 0,0-1 1,-1 0-1,1 0 0,0 1 0,0-1 0,1 0 0,-1 0 1,0 0-1,1 0 0,-1 0 0,1 0 0,0-1 0,-1 1 0,1 0 1,0-1-1,0 0 0,0 1 0,0-1 0,0 0 0,1 0 0,-1 0 1,0 0-1,5 1 0,5-1 58,-1 0-1,0-1 1,1-1 0,-1 0-1,1 0 1,-1-1 0,0-1-1,0 1 1,0-2 0,0 0 0,-1 0-1,1-1 1,-1 0 0,16-11-1,-6 3-48,-2 0 1,0-2-1,0 0 0,-1 0 0,-1-2 0,19-25 0,-30 35 2,0-1 0,-1 1-1,1-1 1,-2 0 0,1 0-1,-1 0 1,0-1 0,2-12-1,-5 20-22,0 1 0,0 0-1,0 0 1,1-1-1,-1 1 1,0 0 0,0 0-1,0-1 1,0 1-1,0 0 1,0 0-1,0-1 1,0 1 0,0 0-1,0-1 1,0 1-1,0 0 1,0 0 0,0-1-1,0 1 1,0 0-1,-1 0 1,1-1 0,0 1-1,0 0 1,0 0-1,0-1 1,0 1 0,-1 0-1,1 0 1,0 0-1,0-1 1,0 1 0,-1 0-1,1 0 1,0 0-1,0 0 1,-1-1 0,1 1-1,0 0 1,0 0-1,-1 0 1,1 0-1,0 0 1,0 0 0,-1 0-1,1 0 1,0 0-1,0 0 1,-1 0 0,1 0-1,0 0 1,-1 0-1,1 0 1,0 0 0,0 0-1,-1 0 1,1 0-1,0 0 1,0 1 0,-1-1-1,1 0 1,0 0-1,0 0 1,-1 0 0,1 0-1,0 1 1,-17 11 34,9-3-30,1 1 0,1-1-1,0 1 1,0 0 0,1 1-1,0-1 1,-4 16-1,6-18 5,0-1-1,1 1 1,1-1-1,-1 1 0,1 0 1,0 0-1,1 0 0,0 0 1,0 0-1,1 0 0,3 14 1,-3-19 10,1 0 0,0-1 0,0 1 0,0 0 0,0-1 0,0 1 1,1-1-1,-1 0 0,1 0 0,0 0 0,-1 0 0,1 0 0,0-1 0,0 1 0,0-1 0,0 0 1,1 1-1,-1-2 0,0 1 0,0 0 0,1-1 0,-1 1 0,7-1 0,1 1 70,0-1 0,0 0 0,-1-1 0,1 0 0,0-1 0,14-4 0,-15 3 6,-1-2 0,1 1 0,-1-2 0,0 1 0,0-1 0,0 0 0,-1-1 1,0 0-1,-1 0 0,1-1 0,-1 0 0,-1 0 0,1-1 0,-2 0 0,1 0 0,4-11 0,-6 14-53,-1-1 1,0 0-1,0 0 1,-1 0 0,0 0-1,0-1 1,-1 1-1,0-1 1,0 1-1,-1-1 1,0 1-1,0-1 1,-1 1 0,1 0-1,-2-1 1,1 1-1,-1 0 1,0-1-1,-1 1 1,0 0 0,0 0-1,0 1 1,-6-9-1,7 12-188,1 1 0,-1 0 0,0 0 1,0 0-1,0 0 0,0 0 0,0 0 0,-1 0 0,1 0 0,0 1 0,-1 0 0,0-1 0,1 1 0,-1 0 0,0 0 0,1 0 1,-1 0-1,0 1 0,0-1 0,0 1 0,-5 0 0,7 2-509,0 0 0,0 0 0,1 0 0,-1 1 0,1-1 0,-1 0 0,1 0 0,0 1 0,0-1 0,0 0 0,0 0 0,0 1 0,0-1 0,1 0 0,0 3 0,-1-5 626,4 20-6385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2.854"/>
    </inkml:context>
    <inkml:brush xml:id="br0">
      <inkml:brushProperty name="width" value="0.025" units="cm"/>
      <inkml:brushProperty name="height" value="0.025" units="cm"/>
      <inkml:brushProperty name="color" value="#E71224"/>
    </inkml:brush>
  </inkml:definitions>
  <inkml:trace contextRef="#ctx0" brushRef="#br0">227 14 14478,'0'0'5797,"-11"3"-4137,-16 4-774,0 1-1,-33 15 0,52-20-730,1 0 0,0 1-1,0 0 1,0 0-1,0 0 1,0 1 0,1 0-1,0 0 1,0 1 0,1 0-1,-1 0 1,1 0 0,0 1-1,-6 10 1,11-16-145,0-1 1,-1 1-1,1 0 0,0-1 1,0 1-1,-1 0 0,1 0 1,0-1-1,0 1 0,0 0 1,0 0-1,0-1 1,0 1-1,0 0 0,0 0 1,0-1-1,1 1 0,-1 0 1,0-1-1,0 1 1,1 0-1,-1 0 0,0-1 1,1 1-1,-1-1 0,0 1 1,1 0-1,-1-1 1,1 1-1,-1-1 0,1 1 1,1 0-1,28 6 148,34-13 9,-52 2-147,1 0 1,-1-1-1,0-1 1,0 0-1,-1 0 0,1-1 1,13-12-1,-19 14-6,0 0-1,0 0 1,0-1-1,0 1 1,-1-1-1,0 0 1,0-1-1,-1 0 1,0 1-1,0-1 1,0-1-1,-1 1 1,3-10-1,-6 17-12,1-1 0,-1 1 0,0 0 0,0 0 0,0 0 0,0-1 0,0 1 0,0 0 0,0 0 0,1 0-1,-1-1 1,0 1 0,0 0 0,0 0 0,0 0 0,0-1 0,0 1 0,0 0 0,0 0 0,0-1-1,0 1 1,0 0 0,0 0 0,0 0 0,0-1 0,-1 1 0,1 0 0,0 0 0,0 0 0,0-1 0,0 1-1,0 0 1,0 0 0,0 0 0,-1-1 0,1 1 0,0 0 0,0 0 0,0 0 0,0 0 0,-1 0 0,1 0-1,0-1 1,0 1 0,0 0 0,-1 0 0,1 0 0,0 0 0,0 0 0,-1 0 0,1 0 0,0 0 0,-14 10 14,-12 18 23,21-21-33,0 0 1,1 0-1,0 1 0,0-1 1,1 1-1,0 0 0,0 0 1,0 0-1,1 0 0,1 1 1,-2 13-1,3-20-61,1-1 1,-1 1-1,0-1 1,1 1-1,-1-1 1,1 1-1,-1-1 1,1 0-1,0 1 1,0-1-1,0 0 1,-1 0-1,1 1 1,0-1-1,0 0 1,1 0-1,-1 0 0,0 0 1,0 0-1,0-1 1,1 1-1,-1 0 1,0 0-1,1-1 1,-1 1-1,1-1 1,-1 1-1,1-1 1,-1 0-1,1 0 1,-1 1-1,1-1 1,-1 0-1,1 0 1,2-1-1,3 1-891,0 0 1,-1 0-1,1-1 1,0 0-1,0-1 0,0 1 1,7-4-1,23-14-6655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3.296"/>
    </inkml:context>
    <inkml:brush xml:id="br0">
      <inkml:brushProperty name="width" value="0.025" units="cm"/>
      <inkml:brushProperty name="height" value="0.025" units="cm"/>
      <inkml:brushProperty name="color" value="#E71224"/>
    </inkml:brush>
  </inkml:definitions>
  <inkml:trace contextRef="#ctx0" brushRef="#br0">187 148 17617,'-10'6'1804,"-4"3"-1152,-13 6 1447,-46 37-1,68-48-1876,0 0 1,0 1-1,0-1 1,0 1 0,1 0-1,-1 1 1,2-1-1,-1 1 1,0-1-1,1 1 1,0 0-1,0 0 1,1 1 0,0-1-1,0 1 1,-1 6-1,3-11-212,1-1 0,-1 1 0,1-1 0,0 1 0,-1-1 0,1 1-1,0-1 1,0 1 0,0-1 0,0 0 0,0 0 0,0 1 0,0-1 0,0 0-1,0 0 1,1 0 0,-1 0 0,0-1 0,1 1 0,-1 0 0,1 0 0,-1-1 0,1 1-1,-1-1 1,1 1 0,-1-1 0,1 0 0,-1 0 0,1 1 0,0-1 0,-1 0-1,4-1 1,60 1-61,-63 0 43,10-2-69,0 0 0,0-1 0,0 0 0,-1 0 0,1-1 0,-1-1-1,0 0 1,0-1 0,-1 0 0,1 0 0,-1-1 0,-1-1 0,1 1 0,-1-2 0,-1 1 0,0-1-1,13-17 1,-12 13 101,-1 0-1,0 0 0,-1-1 0,0 0 1,-1 0-1,0-1 0,-1 1 0,-1-1 1,-1 0-1,0-1 0,-1 1 0,0-1 1,-1-22-1,-1 38-5,0-1 1,0 1 0,0-1 0,-1 0-1,1 1 1,0-1 0,0 0-1,0 1 1,0-1 0,-1 0-1,1 1 1,0-1 0,-1 1 0,1-1-1,0 1 1,-1-1 0,1 1-1,-1-1 1,1 1 0,-1-1-1,1 1 1,-1-1 0,1 1-1,-1 0 1,1-1 0,-1 1 0,0 0-1,1 0 1,-2-1 0,-22 2 269,-22 19-43,45-20-242,-73 55 500,70-51-460,0 0-1,0 0 1,0 0 0,0 1 0,1-1 0,-1 1-1,1 0 1,0 0 0,1 0 0,-1 0 0,1 0 0,0 1-1,-2 8 1,4-11-54,0-1 0,1 0 0,-1 0 0,0 0-1,1 0 1,0 0 0,-1 1 0,1-1 0,0 0 0,0 0-1,0-1 1,0 1 0,0 0 0,0 0 0,1 0 0,-1-1-1,1 1 1,-1-1 0,1 1 0,0-1 0,-1 1 0,1-1 0,0 0-1,0 0 1,0 0 0,0 0 0,0 0 0,0 0 0,4 0-1,9 4-621,1 0 0,32 4 0,-28-5-154,-2 0 323,-9-3 273,0 0-1,-1 1 0,0 0 0,1 1 1,-1-1-1,0 2 0,0-1 0,-1 1 0,12 7 1,-18-10 205,0 0 0,-1 0 0,1 0 0,0-1 0,0 1-1,-1 0 1,1 0 0,0 0 0,-1 0 0,1 0 0,-1 0 0,0 0 0,1 1 0,-1-1 0,0 0 0,1 0 0,-1 0 0,0 0 0,0 0 0,0 1 0,0-1 0,0 0 0,0 0 0,-1 0 0,1 0 0,0 0-1,-1 1 1,1-1 0,0 0 0,-2 2 0,-25 30 747,6-5-470,21-28-348,0 0 1,0 0-1,0 1 1,0-1-1,0 0 1,0 0-1,0 1 1,0-1 0,0 0-1,0 0 1,0 1-1,0-1 1,0 0-1,0 0 1,0 1-1,0-1 1,0 0-1,0 0 1,0 1-1,1-1 1,-1 0-1,0 0 1,0 1-1,0-1 1,0 0-1,0 0 1,1 0-1,-1 1 1,0-1-1,0 0 1,1 0 0,-1 0-1,0 0 1,0 0-1,0 0 1,1 1-1,-1-1 1,0 0-1,0 0 1,1 0-1,-1 0 1,0 0-1,0 0 1,1 0-1,-1 0 1,0 0-1,0 0 1,1 0-1,-1 0 1,1 0-1,16-3-3885,11-10-2795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3.641"/>
    </inkml:context>
    <inkml:brush xml:id="br0">
      <inkml:brushProperty name="width" value="0.025" units="cm"/>
      <inkml:brushProperty name="height" value="0.025" units="cm"/>
      <inkml:brushProperty name="color" value="#E71224"/>
    </inkml:brush>
  </inkml:definitions>
  <inkml:trace contextRef="#ctx0" brushRef="#br0">143 5 17392,'0'0'6054,"-8"-1"-4378,6 1-1655,-4-1 180,0 0 0,0 0 0,-1 1 0,1 0 0,0 0 0,-11 2 0,16-1-200,-1-1-1,0 1 1,1-1-1,-1 1 1,1 0-1,0-1 1,-1 1-1,1 0 1,0 0-1,-1 0 1,1 0-1,0 0 1,0 1-1,0-1 1,0 0-1,0 0 1,0 1-1,0-1 1,0 1-1,1-1 1,-1 1-1,0-1 1,1 1-1,-1-1 1,1 1 0,0-1-1,-1 1 1,1 0-1,0-1 1,0 1-1,0-1 1,0 1-1,0 0 1,1-1-1,-1 1 1,1 2-1,0-1-75,0-1 0,0 0 0,1 1 0,-1-1 0,0 0 0,1 0 0,-1 0-1,1 0 1,0 0 0,0-1 0,0 1 0,0 0 0,0-1 0,0 1 0,0-1 0,0 0 0,0 0 0,1 0-1,-1 0 1,0 0 0,5 1 0,58 13-884,-56-13 698,31 9 6,-40-11 282,0 1 0,1-1-1,-1 0 1,0 0 0,0 0 0,1 1 0,-1-1-1,0 0 1,1 0 0,-1 1 0,0-1-1,0 0 1,0 1 0,1-1 0,-1 0 0,0 1-1,0-1 1,0 0 0,0 1 0,0-1-1,1 0 1,-1 1 0,0-1 0,0 0 0,0 1-1,0-1 1,0 1 0,0-1 0,0 0-1,0 1 1,-1 0 0,-16 14 1309,-3-4-702,0-1-1,-1-1 1,0 0 0,0-2 0,0 0-1,-30 4 1,51-10-670,-1-1-1,0 0 1,1 0-1,-1 0 1,0 1 0,1-1-1,-1 0 1,0 0-1,1 0 1,-1 0-1,0 0 1,1 0 0,-1-1-1,0 1 1,0 0-1,1 0 1,-1 0 0,1-1-1,-1 1 1,0 0-1,1-1 1,-1 1-1,1 0 1,-1-1 0,0 1-1,1-1 1,-1 1-1,1-1 1,0 1-1,-1-1 1,1 1 0,-1-1-1,1 0 1,0 1-1,-1-1 1,1 1-1,0-1 1,0 0 0,0 1-1,-1-1 1,1 0-1,0 1 1,0-1 0,0 0-1,0 1 1,0-1-1,0 0 1,0 0-1,0 1 1,1-1 0,-1 0-1,0 1 1,0-1-1,0 0 1,1 1-1,-1-1 1,0 1 0,1-1-1,-1 1 1,1-2-1,23-38-3901,30-32-4572,-18 29 2270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4.523"/>
    </inkml:context>
    <inkml:brush xml:id="br0">
      <inkml:brushProperty name="width" value="0.025" units="cm"/>
      <inkml:brushProperty name="height" value="0.025" units="cm"/>
      <inkml:brushProperty name="color" value="#E71224"/>
    </inkml:brush>
  </inkml:definitions>
  <inkml:trace contextRef="#ctx0" brushRef="#br0">93 0 13229,'0'0'11157,"-4"11"-9876,-13 41-618,2 0 0,3 1 0,2 1-1,2 0 1,-1 67 0,12-106 540,5-31-856,5-32-343,-7-23-375,-6 69 347,0-1-1,0 1 0,0 0 1,0-1-1,0 1 0,0 0 1,-1-1-1,1 1 1,-1 0-1,0 0 0,1-1 1,-1 1-1,0 0 0,0 0 1,-1 0-1,1 0 0,0 0 1,-1 0-1,1 0 0,-1 1 1,0-1-1,1 0 0,-1 1 1,0 0-1,0-1 1,-3-1-1,4 3 16,0 0 1,0 0-1,0 0 0,1 0 1,-1 1-1,0-1 0,0 0 0,1 0 1,-1 1-1,0-1 0,0 1 1,1-1-1,-1 0 0,0 1 1,1-1-1,-1 1 0,1 0 1,-1-1-1,1 1 0,-1-1 1,1 1-1,-1 0 0,1-1 1,0 1-1,-1 0 0,1 0 1,0-1-1,-1 1 0,1 0 1,0 0-1,0-1 0,0 1 1,0 0-1,0 0 0,0 0 1,0-1-1,0 1 0,0 0 1,0 1-1,4 34-23,-2-32 33,1-1 0,0 1 1,0-1-1,0 1 0,0-1 1,1 0-1,-1 0 0,1-1 1,0 1-1,0-1 0,0 1 1,0-1-1,0-1 0,1 1 0,-1 0 1,1-1-1,-1 0 0,1 0 1,-1 0-1,1-1 0,6 0 1,1 1 2,0 0 0,-1-1 1,1 0-1,0-1 1,0-1-1,-1 0 1,17-5-1,-18 3-3,-1 0 1,0-1-1,0 0 0,-1-1 1,1 0-1,-1 0 1,11-11-1,-15 13-2,0 0-1,-1 0 1,1 0 0,-1-1-1,0 1 1,0-1-1,0 0 1,-1 0 0,1 0-1,-1 0 1,0 0 0,-1 0-1,1 0 1,-1-1 0,1-6-1,-3 11-2,1 1 0,0 0 0,0-1 0,0 1 0,-1 0-1,1-1 1,0 1 0,-1 0 0,1 0 0,0-1 0,0 1-1,-1 0 1,1 0 0,0 0 0,-1-1 0,1 1 0,-1 0 0,1 0-1,0 0 1,-1 0 0,1 0 0,0 0 0,-1 0 0,1 0 0,-1 0-1,1 0 1,0 0 0,-1 0 0,1 0 0,-1 0 0,1 0 0,0 0-1,-1 0 1,1 1 0,0-1 0,-1 0 0,1 0 0,0 0 0,-1 0-1,1 1 1,0-1 0,-1 0 0,1 1 0,0-1 0,0 0 0,-1 1-1,-18 11 13,13-5 66,0 1-1,0-1 0,1 1 0,0 0 1,0 0-1,1 0 0,0 1 0,-5 14 1,8-21-61,0 0 0,1 0 0,-1 0 1,0 0-1,1 0 0,-1 0 0,1 0 1,0 0-1,0 0 0,0 0 0,0 0 0,0 0 1,0 0-1,0 0 0,1 1 0,-1-1 1,1 0-1,0 0 0,-1-1 0,1 1 0,0 0 1,0 0-1,0 0 0,0 0 0,0-1 1,1 1-1,-1-1 0,1 1 0,-1-1 0,1 1 1,-1-1-1,1 0 0,0 0 0,-1 0 1,1 0-1,0 0 0,0 0 0,0 0 1,0 0-1,0-1 0,0 1 0,0-1 0,0 0 1,3 1-1,4 0-20,0-1-1,0 0 1,0 0 0,0-1 0,0 0-1,0 0 1,-1-1 0,1 0-1,0-1 1,11-5 0,5-4-432,-1-1 0,24-17 0,37-19-331,-84 49 775,-1-1 0,0 1 0,1 0 1,-1-1-1,1 1 0,-1 0 1,1 0-1,-1 0 0,1-1 1,-1 1-1,1 0 0,-1 0 1,1 0-1,-1 0 0,1 0 1,-1 0-1,1 0 0,0 0 1,-1 0-1,1 0 0,-1 0 0,1 0 1,-1 0-1,1 1 0,-1-1 1,1 0-1,-1 0 0,1 0 1,-1 1-1,1-1 0,0 1 1,-2 17 401,-22 31 537,18-39-741,2-4-62,1-1-1,0 1 1,0 0 0,0 0 0,-1 11-1,3-16-125,0 0-1,0 1 1,0-1-1,0 0 1,0 0-1,0 0 1,0 0-1,1 0 1,-1 0-1,0 0 1,1 1-1,-1-1 1,1 0-1,-1 0 1,1 0-1,-1 0 1,1-1-1,0 1 1,-1 0-1,1 0 0,0 0 1,0 0-1,0-1 1,-1 1-1,1 0 1,0-1-1,0 1 1,0-1-1,0 1 1,0-1-1,0 1 1,0-1-1,1 0 1,-1 1-1,0-1 1,0 0-1,0 0 1,2 0-1,11 0-92,0 0 0,0-2 0,-1 1 0,1-2 0,0 0 0,-1 0 1,0-1-1,0-1 0,0 0 0,20-12 0,44-15-506,-57 28 595,-13 10 131,-17 24 395,-1 0 37,11-30-563,0 1-1,0-1 1,0 1-1,0-1 1,0 1-1,0-1 1,0 1-1,0-1 0,0 1 1,0-1-1,0 1 1,0-1-1,0 1 1,0-1-1,1 1 1,-1-1-1,0 0 1,0 1-1,1-1 0,-1 1 1,0-1-1,1 1 1,-1-1-1,0 0 1,1 1-1,-1-1 1,0 0-1,1 1 0,-1-1 1,1 0-1,-1 0 1,1 1-1,-1-1 1,1 0-1,-1 0 1,1 0-1,-1 0 0,1 0 1,-1 0-1,1 0 1,-1 1-1,1-1 1,0-1-1,17 1-137,0-1 0,-1-1 0,1-1 0,-1 0 1,1-1-1,-1-1 0,25-11 0,-16 7-195,0 0 0,29-4 1,-54 12 342,0 1 0,0 0 1,0 0-1,0-1 1,0 1-1,0 0 0,0 0 1,0 0-1,0 0 1,0 0-1,0 0 0,0 0 1,0 0-1,0 1 1,0-1-1,0 0 0,-1 0 1,1 1-1,0-1 1,0 1-1,0-1 0,0 1 1,0-1-1,-1 1 1,1 0-1,0-1 0,0 1 1,-1 0-1,1-1 1,-1 1-1,1 0 0,0 1 1,1 33 920,-3-17-1085,5-12-2080,5-8-4314,-1-6-4690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6.390"/>
    </inkml:context>
    <inkml:brush xml:id="br0">
      <inkml:brushProperty name="width" value="0.025" units="cm"/>
      <inkml:brushProperty name="height" value="0.025" units="cm"/>
      <inkml:brushProperty name="color" value="#E71224"/>
    </inkml:brush>
  </inkml:definitions>
  <inkml:trace contextRef="#ctx0" brushRef="#br0">1 122 13164,'0'-3'456,"0"-1"-1,1 1 1,0-1 0,-1 1-1,1 0 1,1-1-1,-1 1 1,0 0-1,1 0 1,-1 0-1,1 0 1,3-4-1,0 1-87,0 0-1,0 1 1,1-1-1,-1 1 1,10-7-1,-8 8-263,-1 0 0,1 0 0,-1 0-1,1 0 1,0 1 0,1 1 0,-1-1-1,0 1 1,1 0 0,-1 1 0,1-1-1,9 1 1,-16 2-100,1-1-1,-1 1 0,1-1 1,-1 1-1,0 0 1,1 0-1,-1 0 0,0 0 1,1 0-1,-1 0 1,0 0-1,0 0 1,0 0-1,0 1 0,0-1 1,0 0-1,-1 1 1,1-1-1,0 1 1,-1-1-1,1 1 0,-1-1 1,1 1-1,-1-1 1,0 1-1,0-1 1,0 1-1,1-1 0,-1 1 1,-1 2-1,-1 59 187,1-58-160,-15 58 96,13-55-97,0 0 0,0 1 0,1 0 0,0-1 0,1 1 0,0 0 0,0 0 0,1 0 0,0 11 0,1-19 12,-1-1-1,0 1 0,1-1 1,-1 1-1,0-1 1,1 1-1,-1-1 1,0 1-1,1-1 0,-1 0 1,1 1-1,-1-1 1,1 0-1,-1 0 1,1 1-1,-1-1 1,1 0-1,-1 0 0,1 0 1,0 0-1,-1 1 1,1-1-1,-1 0 1,1 0-1,-1 0 1,1 0-1,0 0 0,-1 0 1,1-1-1,-1 1 1,1 0-1,-1 0 1,1 0-1,-1 0 0,1-1 1,-1 1-1,1 0 1,-1-1-1,1 1 1,-1 0-1,1-1 1,0 0-1,22-13 1115,0-5-367,-1 0 0,24-29 1,-37 39-673,-1-1 0,0 0 0,-1-1 0,0 1 0,-1-1 0,0-1 0,8-20 0,-14 32-110,0 0 0,0-1 0,1 1 0,-1 0 0,0-1 0,0 1 0,0 0 0,1 0 0,-1-1 0,0 1 0,0 0 0,0-1-1,0 1 1,0 0 0,0-1 0,0 1 0,1 0 0,-1-1 0,0 1 0,0-1 0,0 1 0,-1 0 0,1-1 0,0 1 0,0 0 0,0-1 0,0 1-1,0 0 1,0-1 0,0 1 0,-1 0 0,1-1 0,0 1 0,0 0 0,0 0 0,-1-1 0,1 1 0,0 0 0,0 0 0,-1-1 0,1 1 0,0 0 0,0 0-1,-1 0 1,1-1 0,0 1 0,-1 0 0,1 0 0,0 0 0,-1 0 0,1 0 0,0 0 0,-1 0 0,1 0 0,0 0 0,-1 0 0,1 0 0,-1 0-1,-22 13-1435,11 0-1852,38-26-1922,-1-4-658,8-4-2353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29.815"/>
    </inkml:context>
    <inkml:brush xml:id="br0">
      <inkml:brushProperty name="width" value="0.025" units="cm"/>
      <inkml:brushProperty name="height" value="0.025" units="cm"/>
    </inkml:brush>
  </inkml:definitions>
  <inkml:trace contextRef="#ctx0" brushRef="#br0">0 0 18866,'0'0'4324,"0"49"-4356,0-10 128,0 8 32,11 2-64,3 0-96,6-4-224,-6-7-865,10-1-417,-8-11-447,-2-7-2211,-11-7-1666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6:46.834"/>
    </inkml:context>
    <inkml:brush xml:id="br0">
      <inkml:brushProperty name="width" value="0.025" units="cm"/>
      <inkml:brushProperty name="height" value="0.025" units="cm"/>
      <inkml:brushProperty name="color" value="#E71224"/>
    </inkml:brush>
  </inkml:definitions>
  <inkml:trace contextRef="#ctx0" brushRef="#br0">131 0 10218,'0'0'9278,"-9"4"-6630,3-2-2397,0 1-1,0-1 1,0 1 0,0 1 0,0-1 0,1 1 0,-1 0 0,1 0 0,0 1 0,0 0 0,1 0-1,-1 0 1,1 0 0,0 0 0,1 1 0,-6 10 0,4-6-245,0 0 0,1 1 0,0-1 0,1 1 0,0 0 0,1 0 0,-2 17 0,4-28-6,0 1 0,1-1 0,-1 1 0,0-1 0,1 0 0,-1 1 0,0-1 0,1 0 0,-1 1-1,1-1 1,-1 0 0,1 0 0,-1 1 0,1-1 0,-1 0 0,1 0 0,-1 0 0,1 0 0,-1 1 0,1-1 0,-1 0 0,1 0 0,-1 0 0,1 0 0,-1 0 0,1 0-1,-1-1 1,1 1 0,-1 0 0,1 0 0,-1 0 0,1 0 0,-1-1 0,1 1 0,-1 0 0,1 0 0,-1-1 0,23-7 98,18-15 33,-31 17-131,0 0 0,0 1 1,1 0-1,-1 1 0,1 0 1,0 0-1,0 1 0,21-3 1,-30 6 8,-1 0 1,1 0 0,-1 1 0,1-1-1,0 0 1,-1 1 0,1-1 0,-1 1-1,1 0 1,-1-1 0,1 1 0,-1 0-1,0 0 1,1 0 0,-1 0 0,0 0-1,0 0 1,0 0 0,0 0 0,0 0-1,0 1 1,0-1 0,0 0 0,0 1-1,0-1 1,-1 1 0,1-1 0,-1 1-1,1-1 1,-1 1 0,1-1 0,-1 1-1,0 0 1,0 2 0,2 10 176,-2 0 0,1 0 0,-3 17 0,1-7-28,5-27-43,1 0-1,-1 0 0,1-1 0,-1 1 0,0-1 0,0 0 0,6-8 0,5-9-62,36-34 0,-47 50-75,0 1 0,1 0 0,-1 1 0,1-1 0,0 1 0,0 0 0,0 0 1,1 1-1,-1-1 0,1 1 0,-1 0 0,1 1 0,0-1 0,9 0 0,-13 3 9,-1-1-1,0 0 1,0 1 0,0-1-1,0 1 1,0 0 0,0-1-1,0 1 1,0 0 0,0 0-1,-1-1 1,1 1-1,0 0 1,0 0 0,-1 0-1,1 0 1,0 0 0,-1 0-1,1 0 1,-1 0 0,0 0-1,1 1 1,-1-1 0,0 0-1,1 0 1,-1 0 0,0 0-1,0 0 1,0 1-1,0 1 1,0 45 39,0-39-32,-7 35 275,2-28-507,3-15-550,2-6-666,-1-5-3750,-2-1-3828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5.608"/>
    </inkml:context>
    <inkml:brush xml:id="br0">
      <inkml:brushProperty name="width" value="0.025" units="cm"/>
      <inkml:brushProperty name="height" value="0.025" units="cm"/>
      <inkml:brushProperty name="color" value="#E71224"/>
    </inkml:brush>
  </inkml:definitions>
  <inkml:trace contextRef="#ctx0" brushRef="#br0">1 410 9897,'5'1'7386,"26"-8"-5478,154-74 2173,89-56-4053,-212 105 209,-49 25-263,41-20-83,-2-2 0,82-60 1,-132 88-693,-11 1-367,0 1 0,0 0 0,1 1 0,-1 0 0,1 1 0,-11 3 0,-2 2-1269,-28 7-2832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5.941"/>
    </inkml:context>
    <inkml:brush xml:id="br0">
      <inkml:brushProperty name="width" value="0.025" units="cm"/>
      <inkml:brushProperty name="height" value="0.025" units="cm"/>
      <inkml:brushProperty name="color" value="#E71224"/>
    </inkml:brush>
  </inkml:definitions>
  <inkml:trace contextRef="#ctx0" brushRef="#br0">345 8 7911,'0'0'12551,"-8"-3"-12012,6 2-531,0 1-1,0-1 0,-1 0 1,1 1-1,0-1 0,-1 1 1,1 0-1,-1 0 0,1 0 1,0 0-1,-1 0 1,1 0-1,0 1 0,-1-1 1,1 1-1,0-1 0,-1 1 1,-3 2-1,-2 2-5,0 1 0,0 0 0,0 1 0,-9 10 0,-37 34 135,-52 55 241,96-95-326,0 2 1,1-1-1,0 2 0,1-1 1,0 1-1,1 0 1,-5 17-1,11-29-39,0 0 0,0 0 0,0 0 0,1 0 0,-1 0 0,1 0 0,-1 0 1,1 1-1,0-1 0,0 0 0,0 0 0,0 0 0,0 0 0,0 1 0,0-1 0,1 0 0,-1 0 0,1 0 1,0 0-1,0 0 0,0 0 0,0 0 0,0 0 0,0 0 0,0-1 0,0 1 0,1 0 0,-1-1 0,3 3 0,0-2 54,1 1 0,0-1 0,1 0-1,-1-1 1,0 1 0,1-1-1,-1 0 1,0-1 0,1 1 0,8-1-1,46-2 148,0-3-1,-1-2 1,0-2-1,113-36 1,-98 20-2059,-27 3-3090,-1-8-7087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7.519"/>
    </inkml:context>
    <inkml:brush xml:id="br0">
      <inkml:brushProperty name="width" value="0.025" units="cm"/>
      <inkml:brushProperty name="height" value="0.025" units="cm"/>
      <inkml:brushProperty name="color" value="#E71224"/>
    </inkml:brush>
  </inkml:definitions>
  <inkml:trace contextRef="#ctx0" brushRef="#br0">57 115 9129,'0'0'3395,"-4"-9"-1340,-8-26-74,12 33-1865,0 1 1,0-1 0,0 0 0,0 1-1,0-1 1,0 0 0,1 1 0,-1-1-1,0 1 1,1-1 0,0 1 0,-1-1-1,1 1 1,0-1 0,0 1 0,-1-1-1,1 1 1,0 0 0,1-1 0,-1 1-1,0 0 1,0 0 0,0 0-1,1 0 1,-1 0 0,0 0 0,4-1-1,41-17 1470,-40 17-1369,0 0-101,0 0 0,0 0 0,0 1 0,1 0 0,-1 0 1,0 0-1,0 1 0,1 0 0,-1 1 0,0-1 0,9 2 0,-13-1-93,0 0 1,0 0-1,0 0 1,0 0-1,-1 0 1,1 0-1,0 1 1,0-1-1,-1 1 0,1-1 1,-1 1-1,1-1 1,-1 1-1,0 0 1,0 0-1,1-1 1,-1 1-1,0 0 0,-1 0 1,1 0-1,0 0 1,-1 1-1,1-1 1,-1 0-1,1 0 0,-1 0 1,0 0-1,0 1 1,0-1-1,0 0 1,-1 0-1,1 0 1,0 0-1,-1 0 0,-1 3 1,0 6 53,-1-1-1,-1 0 1,0 0 0,0 0 0,-1-1-1,0 0 1,-1 0 0,-7 11-1,-65 69 90,26-31 72,45-49-156,-27 35 310,33-42-352,0 0 0,-1 0 0,1 0 0,0-1 0,0 2 0,0-1 0,0 0 0,1 0 0,-1 0 0,0 0 0,1 0 0,0 1 0,-1-1 0,1 0 0,0 0 0,0 1 0,0-1-1,1 3 1,0-4-22,-1-1 0,1 1-1,0 0 1,0 0-1,-1-1 1,1 1-1,0-1 1,0 1-1,0-1 1,0 1-1,0-1 1,0 1-1,0-1 1,0 0-1,0 1 1,0-1-1,0 0 1,0 0-1,0 0 1,0 0 0,2 0-1,28-1 130,-21 0-76,18-2-16,0-2 0,-1-1 0,52-18 0,12-3-3227,-60 19-3592,-26 5 123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8.357"/>
    </inkml:context>
    <inkml:brush xml:id="br0">
      <inkml:brushProperty name="width" value="0.025" units="cm"/>
      <inkml:brushProperty name="height" value="0.025" units="cm"/>
      <inkml:brushProperty name="color" value="#E71224"/>
    </inkml:brush>
  </inkml:definitions>
  <inkml:trace contextRef="#ctx0" brushRef="#br0">1 85 10025,'0'0'10005,"0"10"-9093,2 3-503,0 0-1,1 0 1,1 0-1,0 0 1,0-1-1,10 18 1,-12-27-297,-1 0 1,1 0-1,-1-1 1,1 1-1,0-1 0,0 1 1,0-1-1,1 0 1,-1 0-1,1 0 0,-1 0 1,1 0-1,-1-1 1,1 1-1,5 2 0,-5-4-21,-1 0 0,1 0-1,-1 0 1,1 0 0,-1 0-1,1-1 1,-1 1-1,1-1 1,-1 0 0,1 1-1,-1-1 1,1 0 0,-1 0-1,0-1 1,0 1 0,0 0-1,0-1 1,1 1-1,-2-1 1,1 0 0,0 0-1,0 0 1,1-2 0,5-5 3,-1 0 1,-1-1-1,0 0 1,0 0 0,-1 0-1,0 0 1,-1-1-1,0 0 1,0 0 0,-1 0-1,-1 0 1,0-1 0,-1 1-1,0-1 1,0 1-1,-1-1 1,-2-15 0,2 27-97,0 0 1,0 0 0,0-1-1,0 1 1,-1 0-1,1-1 1,0 1 0,0 0-1,0 0 1,0-1 0,0 1-1,0 0 1,0 0 0,0-1-1,-1 1 1,1 0 0,0 0-1,0 0 1,0-1 0,-1 1-1,1 0 1,0 0 0,0 0-1,0 0 1,-1-1-1,1 1 1,0 0 0,-1 0-1,1 0 1,0 0 0,0 0-1,-1 0 1,1 0 0,0 0-1,0 0 1,-1 0 0,1 0-1,0 0 1,-1 0 0,1 0-1,0 0 1,0 0 0,-1 0-1,1 0 1,0 0-1,0 0 1,-1 0 0,1 0-1,0 0 1,0 1 0,-1-1-1,1 0 1,0 0 0,0 0-1,-1 1 1,1-1 0,0 0-1,-10 14-138,6-5 127,1 0 1,1 1-1,0-1 1,0 0-1,1 1 1,0 0-1,0-1 1,1 1 0,1 0-1,0-1 1,2 11-1,-3-19-2,1 1 0,-1 0 0,1-1 0,0 0 1,0 1-1,0-1 0,0 0 0,0 1 0,0-1 0,0 0 0,1 0 0,-1 0 0,0 0 0,1 0 0,-1 0 0,0 0 0,1 0 0,-1-1 0,1 1 0,-1-1 1,1 1-1,0-1 0,-1 1 0,1-1 0,0 0 0,-1 0 0,1 0 0,-1 0 0,1 0 0,0 0 0,-1 0 0,1 0 0,0-1 0,-1 1 0,1-1 0,-1 1 1,1-1-1,1-1 0,3 0-386,0 0 0,0-1 0,0 0 0,0 0 0,-1-1 0,0 1 0,0-1 0,8-8 1,25-38-7672,-26 25 1602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8.864"/>
    </inkml:context>
    <inkml:brush xml:id="br0">
      <inkml:brushProperty name="width" value="0.025" units="cm"/>
      <inkml:brushProperty name="height" value="0.025" units="cm"/>
      <inkml:brushProperty name="color" value="#E71224"/>
    </inkml:brush>
  </inkml:definitions>
  <inkml:trace contextRef="#ctx0" brushRef="#br0">116 83 9097,'0'0'8301,"-6"9"-6849,-18 29-374,23-37-1037,1-1 0,-1 1 0,1 0 1,0-1-1,-1 1 0,1 0 0,0-1 0,-1 1 0,1 0 0,0-1 0,0 1 0,0 0 0,-1 0 0,1-1 0,0 1 1,0 0-1,0 0 0,0-1 0,0 1 0,1 0 0,-1-1 0,0 1 0,0 0 0,0 0 0,1-1 0,-1 1 0,0 0 1,1-1-1,-1 1 0,0 0 0,1-1 0,-1 1 0,1-1 0,-1 1 0,1-1 0,-1 1 0,2 0 0,27 8-15,-10-3 58,-15-4-89,0 1 0,-1 1 0,1-1 0,-1 1 0,1-1 0,-1 1 0,0 0 0,-1 0 0,1 0 1,-1 0-1,1 1 0,-1-1 0,-1 1 0,1 0 0,-1-1 0,0 1 0,0 0 0,0 0 0,0-1 0,-1 1 0,0 0 0,0 0 0,-1 7 0,0 2 18,0 0-1,-1 0 0,-1 0 1,0 0-1,-1 0 1,-11 24-1,10-27 54,-1-1 0,0 0 1,0 0-1,-1-1 0,-1 0 0,-8 9 0,12-14 53,0 0-1,0-1 0,-1 1 0,1-1 0,-1 0 1,0 0-1,0-1 0,0 1 0,0-1 1,-1 0-1,1 0 0,0-1 0,-1 0 1,-6 1-1,11-2-104,0 0 0,0 0 0,0 0 0,0 0 0,0-1 0,1 1 0,-1 0 0,0-1 0,0 1 0,0 0 0,0-1 0,1 1 0,-1-1 0,0 0 0,0 1 0,1-1 0,-1 1 0,0-1 0,1 0 0,-1 0 0,1 1 0,-1-1 0,1 0 0,-1 0 0,1 0 0,0 1 0,-1-1 0,1 0 0,0 0 0,0 0 0,0 0 0,-1 0 0,1 0 0,0 0 0,0 0-1,0 0 1,0 1 0,1-2 0,5-39 1,-1 32-20,-1 1 0,1-1 0,0 1-1,1 0 1,0 1 0,0-1-1,9-7 1,59-49 25,-31 28 13,-40 33-26,21-19 16,0 0 1,31-41-1,-50 57 12,-1 0-1,1 0 0,-1 0 0,-1 0 1,1-1-1,-1 0 0,0 0 0,-1 0 1,1 0-1,-1 0 0,-1 0 0,0-1 1,0 1-1,0 0 0,-1-1 1,0 1-1,-1-12 0,0 17-16,0 0 0,0 0 0,0 0 0,0 0 0,0 0 1,-1 0-1,1 1 0,-1-1 0,1 0 0,-1 1 0,0-1 0,1 1 0,-1 0 0,0-1 0,0 1 0,0 0 1,0 0-1,0 0 0,0 1 0,0-1 0,-1 0 0,1 1 0,0-1 0,0 1 0,0 0 0,-1 0 0,1 0 0,0 0 1,0 0-1,-3 1 0,-1-1-4,0 0 1,-1 1-1,1 0 1,1 0-1,-1 0 1,0 1 0,0 0-1,0 0 1,1 0-1,-8 5 1,-29 30 342,39-35-301,1 1 0,0-1 0,0 1 0,0 0 0,0-1 0,0 1 0,0 0-1,1 0 1,-1 1 0,1-1 0,0 0 0,0 0 0,0 0 0,0 5 0,2-7-56,-1 0 1,0 0-1,1 0 1,0 0-1,-1 0 1,1 0-1,-1 0 1,1-1-1,0 1 1,0 0-1,0 0 1,-1 0-1,1-1 1,0 1-1,0 0 1,0-1-1,0 1 1,0-1-1,0 1 1,0-1-1,0 0 1,0 1-1,0-1 1,2 0-1,33 8-564,-30-7 299,50 5-3562,-17-6-2633,-7 0-1991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9.208"/>
    </inkml:context>
    <inkml:brush xml:id="br0">
      <inkml:brushProperty name="width" value="0.025" units="cm"/>
      <inkml:brushProperty name="height" value="0.025" units="cm"/>
      <inkml:brushProperty name="color" value="#E71224"/>
    </inkml:brush>
  </inkml:definitions>
  <inkml:trace contextRef="#ctx0" brushRef="#br0">0 46 14606,'0'0'13773,"50"-32"-22646,-43 18-5604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09.823"/>
    </inkml:context>
    <inkml:brush xml:id="br0">
      <inkml:brushProperty name="width" value="0.025" units="cm"/>
      <inkml:brushProperty name="height" value="0.025" units="cm"/>
      <inkml:brushProperty name="color" value="#E71224"/>
    </inkml:brush>
  </inkml:definitions>
  <inkml:trace contextRef="#ctx0" brushRef="#br0">1 46 3940,'0'0'11306,"6"-9"-8428,21-25-433,-27 34-2359,0 0 1,0 0 0,0 0-1,1 0 1,-1 0-1,0-1 1,0 1 0,0 0-1,0 0 1,0 0-1,0 0 1,0 0 0,0-1-1,1 1 1,-1 0 0,0 0-1,0 0 1,0 0-1,0 0 1,0 0 0,1 0-1,-1 0 1,0 0-1,0 0 1,0 0 0,0 0-1,1 0 1,-1 0-1,0 0 1,0 0 0,0 0-1,0 0 1,1 0-1,-1 0 1,0 0 0,0 0-1,0 0 1,0 0-1,1 0 1,-1 0 0,0 0-1,0 0 1,0 0-1,0 0 1,0 0 0,0 0-1,1 1 1,-1-1 0,0 0-1,0 0 1,0 0-1,0 0 1,0 1 0,4 13 1172,-3 23-1797,-1-33 985,-1 2-424,2 0 1,-1 0-1,0 0 0,1-1 0,0 1 0,1 0 0,-1-1 0,1 1 0,0-1 0,1 0 0,-1 1 0,1-1 1,4 6-1,-4-8 5,-1-1 1,0 0 0,1 0 0,-1 0 0,1 0 0,-1 0-1,1-1 1,0 1 0,0-1 0,0 1 0,0-1 0,0 0-1,0 0 1,0-1 0,0 1 0,0-1 0,1 1 0,-1-1-1,0 0 1,0 0 0,1 0 0,-1-1 0,0 1 0,0-1 0,5-1-1,6-4 66,0 0-1,-1 0 1,0-1 0,0-1-1,-1 0 1,1-1-1,-2 0 1,14-14 0,39-28 8,-64 93 320,-6-19-291,4-18-90,0 1 0,1-1 0,-1 1 0,1-1 0,1 1 0,-1-1 0,1 11 0,1-15-30,-1 0 1,0-1-1,1 1 0,-1 0 1,1-1-1,-1 1 0,1-1 1,-1 1-1,1-1 0,0 1 1,-1-1-1,1 1 0,-1-1 1,1 0-1,0 1 0,-1-1 1,1 0-1,0 1 0,0-1 1,-1 0-1,1 0 0,0 0 1,0 0-1,-1 0 0,1 0 1,0 0-1,0 0 0,-1 0 1,1 0-1,0 0 0,0 0 1,-1-1-1,1 1 0,0 0 1,0 0-1,-1-1 0,1 1 1,0-1-1,0 0 0,30-15 166,-10 0-157,34-24-2699,-66 50-13811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0.168"/>
    </inkml:context>
    <inkml:brush xml:id="br0">
      <inkml:brushProperty name="width" value="0.025" units="cm"/>
      <inkml:brushProperty name="height" value="0.025" units="cm"/>
      <inkml:brushProperty name="color" value="#E71224"/>
    </inkml:brush>
  </inkml:definitions>
  <inkml:trace contextRef="#ctx0" brushRef="#br0">1 1 17424,'0'0'5574,"50"8"-5574,-23 2-256,3-1-1506,2-3-1153,2-1-3587,-3-1-5029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0.543"/>
    </inkml:context>
    <inkml:brush xml:id="br0">
      <inkml:brushProperty name="width" value="0.025" units="cm"/>
      <inkml:brushProperty name="height" value="0.025" units="cm"/>
      <inkml:brushProperty name="color" value="#E71224"/>
    </inkml:brush>
  </inkml:definitions>
  <inkml:trace contextRef="#ctx0" brushRef="#br0">123 0 9993,'0'0'13795,"-8"7"-12727,-11 6-519,-36 28 713,50-38-1196,1 1-1,-1 0 1,1 0-1,1 1 0,-1-1 1,0 1-1,1 0 1,0 0-1,-3 5 1,7-9-78,0 0 0,-1 0 1,1-1-1,0 1 0,-1 0 1,1 0-1,0-1 0,0 1 0,0-1 1,-1 1-1,1-1 0,0 1 0,0-1 1,0 0-1,0 1 0,0-1 1,0 0-1,0 0 0,0 0 0,0 0 1,0 1-1,0-1 0,0-1 1,0 1-1,0 0 0,0 0 0,0 0 1,1-1-1,42 0-628,-41 0 547,0 1 0,10-1-283,1 1 1,-1 0-1,1 0 1,20 4-1,-33-3 370,1-1 0,-1 0-1,1 1 1,-1-1-1,0 1 1,1-1 0,-1 1-1,0 0 1,1 0-1,-1-1 1,0 1 0,0 0-1,0 0 1,0 0-1,0 0 1,0 0 0,0 1-1,0-1 1,0 0-1,1 3 1,-2-2 43,0 0 0,0 0 0,0 0 0,0 0 0,0 0-1,0 0 1,-1 0 0,1 0 0,-1 0 0,0 0 0,1 0 0,-1 0 0,0 0 0,0 0 0,0 0 0,0 0-1,-1-1 1,1 1 0,-3 2 0,-3 4 304,0 0 1,0-1-1,-1 1 0,0-2 0,-1 1 0,-13 7 1,17-11-237,0 0 1,-1 0 0,1 0 0,0-1 0,-1 0 0,0-1 0,1 1-1,-1-1 1,0 0 0,0 0 0,0-1 0,0 1 0,-7-2 0,13 1-152,-1 0 1,0 0 0,1 0 0,-1 0-1,1-1 1,-1 1 0,0 0 0,1 0 0,-1-1-1,1 1 1,-1 0 0,1-1 0,-1 1 0,1-1-1,-1 1 1,1-1 0,-1 1 0,1-1 0,-1 1-1,1-1 1,0 1 0,-1-1 0,1 1 0,0-1-1,0 0 1,-1 1 0,1-1 0,0 0-1,0 0 1,4-24-2274,20-19-4122,-2 22 868,4 1-1244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30.193"/>
    </inkml:context>
    <inkml:brush xml:id="br0">
      <inkml:brushProperty name="width" value="0.025" units="cm"/>
      <inkml:brushProperty name="height" value="0.025" units="cm"/>
    </inkml:brush>
  </inkml:definitions>
  <inkml:trace contextRef="#ctx0" brushRef="#br0">9 300 16784,'-2'-12'1244,"-1"-5"-666,1 1 0,1-1 1,0 0-1,3-27 0,-1 36-398,0 0 0,1 0-1,0 0 1,0 0 0,1 0 0,0 1-1,1-1 1,-1 1 0,1 0 0,0 0-1,1 0 1,0 1 0,9-11 0,-6 10-155,0 1 1,1 0 0,-1 0 0,1 0 0,0 1-1,1 1 1,18-7 0,-21 8-31,-1 1 0,1 0-1,0 1 1,0 0 0,-1 0 0,1 0 0,0 1-1,0 0 1,0 0 0,0 1 0,0 0-1,12 3 1,-16-2 16,0 0-1,0 0 1,0 0-1,0 0 1,-1 0-1,1 1 1,-1-1-1,0 1 1,1-1-1,-1 1 0,-1 0 1,1 0-1,0 0 1,-1 0-1,1 1 1,-1-1-1,0 0 1,0 1-1,0-1 1,0 0-1,-1 1 1,0-1-1,1 1 1,-2 4-1,2 8 96,-1 0-1,-1 0 1,-1 0 0,-4 17-1,-3 3 282,-17 40 0,37-85-697,0 0 0,0 1-1,1 0 1,0 1 0,0 0-1,15-6 1,-10 6 118,-1 0 0,1 2 1,0-1-1,1 2 0,-1 0 1,1 2-1,0-1 1,0 2-1,18 1 0,-34 0 189,0 0 1,-1 0-1,1 0 0,0 0 0,-1 1 1,1-1-1,0 0 0,0 1 0,-1 0 0,1-1 1,-1 1-1,1 0 0,-1 0 0,1 0 1,-1 0-1,1 0 0,-1 0 0,0 0 0,1 0 1,-1 0-1,0 1 0,0-1 0,0 1 1,1 1-1,-1 0 71,0 0 1,0 0-1,-1 0 1,1 0 0,-1 0-1,0 0 1,0 0-1,0 0 1,0 0-1,0 0 1,0 0-1,-2 5 1,-1 4 277,-1-1 0,0 1 1,-1-1-1,0 0 0,-12 18 0,2-7 142,-1-1 1,-1 0-1,-1-2 1,-1 0-1,0 0 1,-1-2-1,-1-1 1,-1 0-1,0-2 1,-1 0-1,-37 15 1,57-27-470,-1-1 1,0 0-1,0 0 1,0 0-1,1-1 1,-1 1 0,0-1-1,0 0 1,-5 0-1,8 0-90,0-1-1,0 1 1,-1 0-1,1-1 1,0 1-1,0-1 1,-1 1 0,1-1-1,0 1 1,0-1-1,0 0 1,0 0-1,0 0 1,0 0-1,0 1 1,0-1 0,0 0-1,0-1 1,0 0-1,-1-2-247,1 1-1,0-1 1,1 0 0,-1 0-1,1 0 1,-1 1-1,1-1 1,0 0 0,1 0-1,-1 0 1,1 0-1,-1 1 1,1-1 0,0 0-1,1 0 1,-1 1-1,2-5 1,7-12-3055,0-1 0,14-19 0,3-4-7121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0.874"/>
    </inkml:context>
    <inkml:brush xml:id="br0">
      <inkml:brushProperty name="width" value="0.025" units="cm"/>
      <inkml:brushProperty name="height" value="0.025" units="cm"/>
      <inkml:brushProperty name="color" value="#E71224"/>
    </inkml:brush>
  </inkml:definitions>
  <inkml:trace contextRef="#ctx0" brushRef="#br0">50 83 10858,'0'0'10933,"10"0"-8360,-2 0-2057,-1 0 0,0-1 0,1 0 0,-1 0 0,0-1 0,13-4 0,-18 5-460,0 0 0,1 0 0,-1 0 0,1-1 0,-1 1 0,0-1 0,0 1 0,0-1 0,0 0 0,0 1 0,0-1 0,-1 0 0,1-1 1,-1 1-1,1 0 0,-1 0 0,0-1 0,0 1 0,0 0 0,0-1 0,0 1 0,0-1 0,-1 0 0,1 1 0,-1-1 0,0-4 0,0 6-56,0 0 0,-1 1 0,1-1-1,-1 0 1,1 0 0,-1 1 0,1-1 0,-1 0 0,1 1-1,-1-1 1,0 0 0,1 1 0,-1-1 0,0 1-1,0-1 1,1 1 0,-1-1 0,0 1 0,0 0-1,0 0 1,1-1 0,-1 1 0,0 0 0,0 0-1,0 0 1,0 0 0,0 0 0,0 0 0,0 0-1,1 0 1,-2 0 0,-33 3-47,30-1 56,0 0 0,0 0 0,-1 1 0,1-1 0,0 1 0,1 0 0,-1 1 0,1-1 1,-1 1-1,1 0 0,0 0 0,1 0 0,-1 1 0,1-1 0,-1 1 0,-2 6 0,2-3 33,0 0-1,0 0 1,1 0 0,-1 1 0,2 0-1,0-1 1,0 1 0,0 0-1,0 15 1,2-23-39,0 0 0,0 0 0,1 0 0,-1 1 0,0-1 1,0 0-1,1 0 0,-1 0 0,1 1 0,-1-1 0,1 0 0,-1 0 0,1 0 0,0 0 0,-1 0 0,1 0 0,0 0 0,0 0 0,0-1 1,0 1-1,0 0 0,0 0 0,0-1 0,1 2 0,2-1-50,-1 1 0,0-1 1,1 0-1,-1 0 0,1-1 0,0 1 1,-1-1-1,7 1 0,-2-1-536,0-1 0,0 0 0,0 0 0,0 0 0,0-1 0,0 0 1,10-4-1,9-11-4505,-1-4-2204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1.217"/>
    </inkml:context>
    <inkml:brush xml:id="br0">
      <inkml:brushProperty name="width" value="0.025" units="cm"/>
      <inkml:brushProperty name="height" value="0.025" units="cm"/>
      <inkml:brushProperty name="color" value="#E71224"/>
    </inkml:brush>
  </inkml:definitions>
  <inkml:trace contextRef="#ctx0" brushRef="#br0">81 1 11435,'0'0'12310,"-8"3"-10756,5-2-1459,-34 17 1325,35-17-1356,1 0 0,-1 0 0,0 0 0,1 0 0,-1 1 0,0-1 0,1 1 1,0-1-1,-1 1 0,1-1 0,0 1 0,0 0 0,0 0 0,0 0 0,0 0 0,0 0 1,1-1-1,-1 1 0,0 0 0,1 4 0,0-5-58,0-1 1,1 1-1,-1 0 1,1-1-1,-1 1 1,1-1-1,-1 1 1,1-1-1,0 1 1,-1-1-1,1 1 1,0-1-1,-1 0 1,1 1-1,0-1 1,-1 0-1,1 0 1,0 1-1,0-1 1,-1 0-1,1 0 1,0 0-1,0 0 1,-1 0-1,3 0 1,26 1 52,-24-1-63,17 0-140,-14-1 75,1 1 1,-1 0-1,0 0 1,0 1 0,0 0-1,0 0 1,0 1-1,0 0 1,0 0 0,12 6-1,-19-7 80,0-1 0,-1 1 0,1 0-1,0 0 1,-1-1 0,1 1 0,-1 0-1,1 0 1,-1 0 0,1 0 0,-1 0-1,1 0 1,-1-1 0,0 1 0,1 0-1,-1 0 1,0 0 0,0 0 0,0 0-1,0 0 1,0 0 0,0 0 0,0 0-1,0 0 1,-1 0 0,1 0-1,0 0 1,0 0 0,-1 0 0,1 0-1,-1 0 1,1 0 0,-1 0 0,1 0-1,-1-1 1,1 1 0,-1 0 0,0 0-1,0 0 1,-30 29 686,22-23-665,0 0 1,0-1-1,-1 1 1,0-2-1,0 1 1,0-2-1,0 1 1,-1-1-1,0-1 0,0 0 1,-18 3-1,28-6-209,1 0-1,-1 0 0,1 0 1,0 0-1,-1 0 0,1 0 0,-1 0 1,1 0-1,-1 0 0,1 0 1,0 0-1,-1 0 0,1-1 0,-1 1 1,1 0-1,0 0 0,-1 0 1,1-1-1,-1 1 0,1 0 1,0 0-1,-1-1 0,1 1 0,0 0 1,-1-1-1,1 1 0,0 0 1,0-1-1,0 1 0,-1-1 0,1 1 1,0 0-1,0-1 0,0 1 1,0-1-1,-1 1 0,1-1 0,-1-14-8619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1.786"/>
    </inkml:context>
    <inkml:brush xml:id="br0">
      <inkml:brushProperty name="width" value="0.025" units="cm"/>
      <inkml:brushProperty name="height" value="0.025" units="cm"/>
      <inkml:brushProperty name="color" value="#E71224"/>
    </inkml:brush>
  </inkml:definitions>
  <inkml:trace contextRef="#ctx0" brushRef="#br0">22 113 10154,'0'0'6208,"-4"-10"-4227,-13-31-406,17 40-1462,-1-1 0,1 0 0,0 1 0,0-1 0,0 0 0,1 1 0,-1-1 0,0 1 0,1-1 0,-1 1 0,0-1 0,1 1 0,0-1 0,-1 1 0,1-1 0,0 1 0,0-1 0,0 1 0,0 0 0,0 0 0,0 0 0,0-1 0,0 1 0,1 0 0,-1 0 0,0 0 1,1 1-1,2-2 0,38-16 1910,-39 17-1975,-1 1 0,1-1 0,0 0 0,-1 1 1,1-1-1,-1 1 0,1 0 0,0 0 0,-1 0 0,1 0 1,0 1-1,-1-1 0,1 1 0,-1-1 0,1 1 1,-1 0-1,1 0 0,-1 0 0,0 0 0,1 0 1,-1 1-1,0-1 0,0 1 0,0 0 0,0-1 1,2 4-1,-3-3-39,0 1 1,0-1-1,0 1 1,0-1-1,0 1 1,-1 0-1,0 0 1,1-1-1,-1 1 1,0 0-1,0 0 1,-1-1-1,1 1 1,0 0-1,-1-1 1,0 1-1,1 0 1,-1-1-1,0 1 1,-1-1-1,1 1 1,0-1-1,-1 1 1,1-1-1,-4 4 1,-27 32 46,24-30-58,0 1 0,1 1 0,-12 19 0,19-29 0,-1 0 0,1 1 0,0-1 0,0 1 0,0-1 0,0 1 0,-1-1 0,1 1 0,0-1 1,0 1-1,0-1 0,0 1 0,0-1 0,0 1 0,0-1 0,0 1 0,1-1 0,-1 1 0,0-1 0,0 1 0,0-1 1,0 0-1,1 1 0,-1-1 0,0 1 0,0-1 0,1 0 0,-1 1 0,0-1 0,1 1 0,-1-1 0,1 0 0,-1 1 0,0-1 1,1 0-1,-1 0 0,1 1 0,-1-1 0,1 0 0,-1 0 0,0 0 0,1 0 0,-1 0 0,1 1 0,-1-1 0,1 0 1,-1 0-1,1 0 0,-1 0 0,1 0 0,0-1 0,35 1 132,-27 0-64,11-2-533,0 0 0,0-1 0,-1-1 0,1-1 0,27-11 0,-31 10-2362,-1-1-1,1-1 0,25-17 1,-19-3-2722,-20 14 6572,-3 14-680,1-1 0,0 1 0,-1-1 0,1 1 0,-1-1 0,1 1 0,0 0 0,-1-1 0,1 1 0,-1 0 0,1 0 0,-1-1-1,1 1 1,-1 0 0,1 0 0,-1-1 0,1 1 0,-1 0 0,1 0 0,-1 0 0,0 0 0,1 0 0,-1 0 0,1 0 0,-2 0 0,2 0-151,-1 0 1,0 0-1,0 0 1,1 1-1,-1-1 1,0 0 0,1 0-1,-1 1 1,1-1-1,-1 0 1,0 1-1,1-1 1,-1 0 0,1 1-1,-1-1 1,1 1-1,-1-1 1,1 1-1,-1-1 1,1 1 0,-1-1-1,1 1 1,0 0-1,-1-1 1,1 1 0,0 0-1,-1-1 1,1 1-1,0 0 1,0-1-1,0 1 1,0 0 0,0-1-1,0 1 1,0 0-1,0 0 1,0 0-1,0 0-112,0 0-1,0 0 0,1 0 1,-1 0-1,0 0 0,1 0 1,-1-1-1,1 1 0,-1 0 1,1 0-1,-1 0 0,1-1 1,-1 1-1,1 0 0,0-1 1,-1 1-1,1 0 0,0-1 0,0 1 1,-1-1-1,1 1 0,0-1 1,0 1-1,0-1 0,0 0 1,0 1-1,0-1 0,-1 0 1,1 0-1,0 0 0,0 0 1,0 0-1,2 0 0,13-1 77,1 0 0,-1-2 0,1 0 0,20-7 0,-19 5-185,0 0 0,1 1 0,20-1 0,-39 5 25,1 0 0,0 0 0,0 0 0,0 0 0,0 0 0,0 0 0,0 1 0,-1-1-1,1 0 1,0 0 0,0 1 0,0-1 0,0 0 0,-1 1 0,1-1 0,0 1 0,0-1 0,-1 1 0,1-1 0,0 1-1,-1-1 1,1 1 0,-1 0 0,1 0 0,-1-1 0,1 1 0,-1 0 0,1 0 0,-1-1 0,0 1 0,1 0 0,-1 0-1,0 0 1,1 1 0,-1 37 113,-2-20-60,2-19-50,0 0-1,0 0 1,0 1-1,0-1 1,0 0-1,0 0 0,0 0 1,0 1-1,0-1 1,0 0-1,0 0 1,0 0-1,1 1 0,-1-1 1,0 0-1,0 0 1,0 0-1,0 1 1,0-1-1,0 0 0,0 0 1,1 0-1,-1 0 1,0 0-1,0 1 1,0-1-1,0 0 0,1 0 1,-1 0-1,0 0 1,0 0-1,0 0 1,1 0-1,-1 0 0,0 1 1,0-1-1,0 0 1,1 0-1,-1 0 1,0 0-1,0 0 0,0 0 1,1 0-1,-1 0 1,0 0-1,0 0 1,0-1-1,1 1 0,-1 0 1,0 0-1,0 0 1,0 0-1,1 0 1,-1 0-1,0 0 1,0 0-1,0-1 0,0 1 1,1 0-1,-1 0 1,0 0-1,0 0 1,0-1-1,9-7-1540,8-19-9175,-9 11-1682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2.228"/>
    </inkml:context>
    <inkml:brush xml:id="br0">
      <inkml:brushProperty name="width" value="0.025" units="cm"/>
      <inkml:brushProperty name="height" value="0.025" units="cm"/>
      <inkml:brushProperty name="color" value="#E71224"/>
    </inkml:brush>
  </inkml:definitions>
  <inkml:trace contextRef="#ctx0" brushRef="#br0">1 0 13293,'0'0'11082,"57"8"-12203,-27-6-1826,-5 0-1985,2-2-1539</inkml:trace>
  <inkml:trace contextRef="#ctx0" brushRef="#br0" timeOffset="1">202 12 7911,'0'0'15274,"-9"39"-13652,9-36-1617,0-1-1,0 1 0,0 0 0,0 0 0,0-1 1,1 1-1,-1-1 0,1 1 0,-1 0 0,1-1 1,0 1-1,0-1 0,0 1 0,1-1 0,-1 0 1,1 1-1,-1-1 0,3 3 0,0-3-44,0 0 1,0 0-1,1 0 0,-1 0 0,0 0 1,1-1-1,-1 0 0,1 0 0,-1 0 1,6 0-1,-8-1 55,-1 0 0,0 0 0,0 0 1,0 0-1,1 0 0,-1 0 0,0 1 0,0-1 0,0 0 1,0 1-1,0-1 0,1 1 0,-1-1 0,0 1 1,0 0-1,0-1 0,0 1 0,0 0 0,-1 0 0,1 0 1,0-1-1,0 1 0,1 2 0,-3-2 74,1 0 0,-1 0 0,0 0-1,1 0 1,-1 0 0,0 0 0,1 0 0,-1 0 0,0 0 0,0 0-1,0 0 1,0 0 0,0-1 0,0 1 0,0 0 0,0-1-1,0 1 1,0 0 0,0-1 0,-1 0 0,1 1 0,-2-1-1,-11 7 280,-1-1 0,1-1-1,-1 0 1,0-1 0,-1-1 0,1-1-1,-17 2 1,31-5-657,1 1 0,-1 0 0,1-1 0,0 1 0,-1 0 0,1-1 0,0 1 0,-1 0 0,1-1 0,0 1 0,0-1 0,-1 1 0,1-1 0,0 1 0,0 0 0,0-1 0,0 1 0,-1-1 0,1 1 0,0-1 0,0 1 0,0-1 0,0 1 0,0-1 0,0 1 0,0-1 0,0 1 0,1-1-1,-1 1 1,0-1 0,0 0 0,0-3-2490,0-12-11437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3.047"/>
    </inkml:context>
    <inkml:brush xml:id="br0">
      <inkml:brushProperty name="width" value="0.025" units="cm"/>
      <inkml:brushProperty name="height" value="0.025" units="cm"/>
      <inkml:brushProperty name="color" value="#E71224"/>
    </inkml:brush>
  </inkml:definitions>
  <inkml:trace contextRef="#ctx0" brushRef="#br0">0 76 8936,'0'0'16747,"3"9"-15994,2 7-489,-1 0 1,-1 0 0,-1 1 0,1 30 0,1-29-165,6-18 516,-8-1-531,0-1-1,0 1 0,0-1 1,0 0-1,0 0 1,-1 0-1,1 0 1,-1 0-1,0 0 0,1-1 1,0-1-1,8-22-90,-2 0-1,-1 0 0,6-38 1,-13 68-45,-1-1 1,1 1-1,0-1 1,0 0-1,0 1 1,1-1-1,-1 1 1,1-1-1,0 0 1,0 1-1,0-1 1,0 0-1,0 0 1,1 0-1,-1 0 1,1 0-1,0 0 1,4 4-1,-2-3 41,0 0 0,0-1 1,0 1-1,1-1 0,-1 0 0,1-1 0,0 1 1,0-1-1,0 0 0,0 0 0,6 1 0,-3-1 26,0 0 0,0-1-1,1 0 1,-1 0-1,0-1 1,0 0 0,1 0-1,-1-1 1,0 0-1,0-1 1,0 1 0,0-2-1,0 1 1,0-1-1,12-7 1,-14 7 0,-1-2 0,0 1 0,0-1 0,0 0 0,-1 0 0,0 0 0,0 0 0,5-10 0,-7 12-14,0 1 0,-1-1 0,1 0 0,-1-1 0,0 1-1,0 0 1,0 0 0,-1 0 0,1-1 0,-1 1 0,0 0 0,0-1 0,0 1-1,0 0 1,0 0 0,-1-1 0,1 1 0,-1 0 0,-1-4 0,1 6-9,0 0 0,1 0 0,-1 0 1,0 0-1,0 0 0,0 0 0,0 0 1,0 1-1,0-1 0,0 0 0,0 1 1,0-1-1,0 0 0,0 1 1,-1 0-1,1-1 0,0 1 0,0 0 1,0-1-1,-1 1 0,1 0 0,0 0 1,0 0-1,-1 0 0,1 0 0,0 0 1,0 1-1,0-1 0,-1 0 0,1 1 1,0-1-1,0 1 0,0-1 0,0 1 1,0-1-1,0 1 0,0 0 0,0-1 1,-2 3-1,-4 1-24,1 0-1,0 0 1,0 1-1,-11 11 1,8-7 67,1 0 1,0 0 0,1 1 0,0 1-1,0-1 1,1 1 0,1 0 0,-8 19 0,13-30-48,0 1 0,0 0 0,1-1 0,-1 1 0,0 0 0,0-1 0,0 1 0,0 0 0,0-1 0,1 1 0,-1-1 0,0 1 0,1 0 0,-1-1 0,0 1 0,1-1 0,-1 1 0,1-1 0,-1 1 0,1-1 0,-1 1 0,1-1 0,-1 0 0,1 1 0,-1-1 0,1 0 0,-1 1 0,1-1 0,0 0 0,-1 0 0,1 0 0,0 1 0,-1-1 0,1 0 0,0 0 0,-1 0 0,1 0 0,0 0 0,0 0 0,36-1-1434,-27 1 655,2-1-851,1 0 0,-1 0 0,0-1 0,21-7 0,11-5-6463</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4.027"/>
    </inkml:context>
    <inkml:brush xml:id="br0">
      <inkml:brushProperty name="width" value="0.025" units="cm"/>
      <inkml:brushProperty name="height" value="0.025" units="cm"/>
      <inkml:brushProperty name="color" value="#E71224"/>
    </inkml:brush>
  </inkml:definitions>
  <inkml:trace contextRef="#ctx0" brushRef="#br0">99 304 14798,'0'0'9422,"-9"0"-8279,6 0-1112,-1 0 0,0 0 1,1 0-1,-1 1 0,1-1 1,-1 1-1,1 0 0,-1 0 1,1 0-1,-1 0 0,1 1 1,0-1-1,0 1 0,0 0 1,0 0-1,0 0 0,0 0 1,0 1-1,1-1 0,-1 1 1,1 0-1,0 0 0,0-1 1,0 1-1,0 1 0,0-1 0,0 0 1,1 0-1,0 1 0,0-1 1,0 1-1,0-1 0,0 1 1,1-1-1,-1 1 0,1-1 1,0 5-1,0-6-34,0-1-1,0 0 1,1 1-1,-1-1 1,0 0-1,1 1 1,-1-1-1,1 0 1,-1 0-1,1 1 1,0-1-1,-1 0 1,1 0-1,0 0 1,0 0-1,0 0 1,0 0-1,0 0 1,0 0-1,0 0 1,0 0-1,0-1 1,2 2-1,1 0-23,1 0-1,-1 0 1,1-1-1,0 0 1,-1 1-1,11 0 1,-5-1-31,1-1 0,0 0 0,0 0 0,0-1 0,20-4 0,-21 1 31,1-1 0,-1 0 1,0 0-1,0-1 1,-1 0-1,0 0 1,0-1-1,0-1 1,-1 1-1,0-2 1,-1 1-1,0-1 1,0 0-1,0 0 1,-2-1-1,1 1 1,8-21-1,-7 11 18,1-1 1,-2 0-1,-1 0 1,0 0-1,-2 0 0,0-1 1,-1 1-1,-2-40 0,0 58 19,0-1-1,0 0 0,0 0 0,-1 1 0,1-1 0,-1 0 1,0 1-1,0-1 0,0 1 0,0-1 0,0 1 1,0-1-1,-1 1 0,1 0 0,-1 0 0,0-1 0,-2-1 1,3 3 7,-1 0-1,1 0 1,-1 1 0,1-1 0,-1 0 0,0 1 0,1-1 0,-1 1 0,0 0 0,0-1 0,1 1 0,-1 0-1,0 0 1,0 0 0,1 0 0,-1 1 0,0-1 0,0 0 0,-2 2 0,-4 1 10,1 0 1,0 1 0,0 0-1,0 0 1,1 0-1,-1 1 1,1 0 0,0 0-1,-9 11 1,5-5 79,1 1-1,0 0 1,0 0 0,1 1 0,1 0-1,0 0 1,1 1 0,0 0 0,1 0-1,1 0 1,0 1 0,-3 22 0,7-35-95,0 0 0,0 0 1,0 0-1,0 0 1,1 0-1,-1 0 0,0 0 1,1 0-1,-1 0 1,1 0-1,0 0 0,0 0 1,0 0-1,0 0 0,0-1 1,0 1-1,0 0 1,0-1-1,1 1 0,-1-1 1,1 1-1,-1-1 1,1 0-1,2 2 0,1 0 17,-1-1-1,1 0 0,0-1 0,0 1 1,0-1-1,0 0 0,1 0 0,-1 0 1,8-1-1,6 0-49,0-1-1,0-1 1,-1-1 0,28-7 0,-37 7-53,-6 2 45,1-1-1,-1 1 0,1 1 0,-1-1 0,1 0 0,-1 1 0,1 0 0,5 0 0,-8 0 31,0 1-1,0-1 1,0 1-1,0-1 0,0 1 1,-1 0-1,1 0 0,0-1 1,0 1-1,0 0 0,-1 0 1,1 0-1,-1 0 0,1 0 1,0 0-1,-1 0 1,0 0-1,1 0 0,-1 0 1,1 0-1,-1 0 0,0 0 1,0 0-1,0 0 0,0 0 1,0 1-1,0-1 0,0 0 1,0 0-1,-1 2 1,1 11 143,0-10-56,-1 0 0,1 0 0,1 0 0,-1 0 0,0 0 0,1 0 0,0 0 0,2 6 0,-2-8-70,0-1-1,0 0 0,0 1 0,1-1 1,-1 0-1,0 0 0,1 0 0,-1 1 0,1-2 1,-1 1-1,1 0 0,0 0 0,-1 0 1,1-1-1,0 1 0,-1-1 0,1 1 1,0-1-1,0 0 0,0 0 0,-1 0 1,1 0-1,3 0 0,20-1-270,-1-1 1,1-1-1,-1-2 0,0 0 0,0-1 1,44-19-1,35-9-2830,-102 33 3075,-1 1 0,1-1 0,1 1 1,-1 0-1,0-1 0,0 1 1,0 0-1,0 0 0,0 0 0,0 0 1,0 0-1,0 0 0,0 0 0,0 0 1,0 0-1,1 0 0,-1 0 1,0 1-1,0-1 0,0 1 0,0-1 1,0 0-1,0 1 0,0 0 1,1 0-1,1 26 1186,-3-16-655,1-11-502,-1 1 0,1-1 0,-1 1 0,1-1 1,-1 1-1,1-1 0,0 1 0,-1-1 0,1 0 1,0 1-1,-1-1 0,1 0 0,0 0 0,-1 1 0,1-1 1,0 0-1,0 0 0,-1 0 0,1 0 0,0 0 1,0 0-1,-1 0 0,1 0 0,0 0 0,1-1 1,23-1 35,-8-2-519,-1-1-1,0-1 0,0-1 1,0 0-1,0-1 0,16-12 1,33-16-111,-65 36 593,0 0 1,1 0-1,-1-1 1,1 1-1,-1 0 1,1 0-1,-1 0 1,1 0-1,-1 0 1,1 0-1,-1 0 1,1-1-1,-1 1 1,1 1-1,-1-1 1,1 0-1,-1 0 1,1 0-1,0 0 1,-1 0-1,0 0 1,1 1-1,-1-1 1,1 0-1,-1 0 1,1 1-1,-1-1 1,1 0-1,-1 0 1,0 1-1,1 0 1,6 19 620,-7 39 541,-1-41-741,1-14-372,0 1 1,1 0-1,0-1 0,-1 1 1,2-1-1,-1 1 1,0-1-1,1 0 1,0 1-1,0-1 1,0 0-1,0 0 0,1 0 1,6 6-1,1 1-20,1-1-1,0 0 0,17 11 0,-15-13-98,-1 2 0,0 0-1,13 14 1,-22-21 40,1 1 1,-1 0-1,-1 1 1,1-1-1,-1 0 1,0 1 0,0-1-1,0 1 1,0 0-1,-1-1 1,0 1-1,0 0 1,0 0 0,0 6-1,-2-4 57,1 0 1,-1-1-1,-1 1 0,1 0 0,-1-1 0,-1 0 1,1 1-1,-1-1 0,0 0 0,0 0 0,-1 0 0,0-1 1,0 1-1,0-1 0,-1 0 0,1 0 0,-1-1 1,0 1-1,-1-1 0,-5 4 0,4-3 217,-1 0 0,0 0 0,0 0-1,0-1 1,-1-1 0,0 1 0,1-1 0,-1-1 0,0 1 0,0-2-1,0 1 1,-1-1 0,1-1 0,-13 0 0,20-1-230,-1 0 0,0 0 0,0 0 0,0 0 0,1-1 0,-1 1 0,0-1 0,1 0 0,0 0-1,-1 0 1,1 0 0,0 0 0,0 0 0,0-1 0,0 1 0,1-1 0,-1 1 0,0-1 0,1 0 0,0 1 0,0-1 0,0 0 0,0 0 0,0 0 0,1 0 0,-1-3 0,-2-11-179,0 1-1,2 0 1,-1-22 0,2 28 13,0 0 0,1 0 1,0 0-1,1 0 0,0 0 0,0 1 0,1-1 0,0 1 0,0 0 0,1 0 1,7-12-1,-6 15 124,0-1 0,0 2 0,0-1 0,1 0 0,0 1 0,0 0 0,0 0-1,1 1 1,0 0 0,-1 0 0,1 1 0,1-1 0,-1 1 0,15-3 0,72-11-204,-34 8-1741,-1-7-3510,-17-3-2636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4.358"/>
    </inkml:context>
    <inkml:brush xml:id="br0">
      <inkml:brushProperty name="width" value="0.025" units="cm"/>
      <inkml:brushProperty name="height" value="0.025" units="cm"/>
      <inkml:brushProperty name="color" value="#E71224"/>
    </inkml:brush>
  </inkml:definitions>
  <inkml:trace contextRef="#ctx0" brushRef="#br0">14 0 19603,'0'0'3235,"0"6"-1474,-5 10-1120,2 5 704,-3 7 0,6 6-320,0 3-672,0 2-65,14 3-192,-5-1-416,2 0-1698,3-7-2082,-10-5-4292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14.687"/>
    </inkml:context>
    <inkml:brush xml:id="br0">
      <inkml:brushProperty name="width" value="0.025" units="cm"/>
      <inkml:brushProperty name="height" value="0.025" units="cm"/>
      <inkml:brushProperty name="color" value="#E71224"/>
    </inkml:brush>
  </inkml:definitions>
  <inkml:trace contextRef="#ctx0" brushRef="#br0">0 0 17873,'0'0'11211,"33"19"-15311,-16-33-7495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7.305"/>
    </inkml:context>
    <inkml:brush xml:id="br0">
      <inkml:brushProperty name="width" value="0.025" units="cm"/>
      <inkml:brushProperty name="height" value="0.025" units="cm"/>
      <inkml:brushProperty name="color" value="#E71224"/>
    </inkml:brush>
  </inkml:definitions>
  <inkml:trace contextRef="#ctx0" brushRef="#br0">0 432 9129,'0'0'12662,"11"-7"-11055,21-16-966,-1-2 0,-1-1 0,-1-1 0,35-44 0,96-143 1065,-147 195-1379,1 0 1175,-13 20-1479,-1-1-1,1 1 1,-1 0-1,1 1 1,-1-1 0,1 0-1,-1 0 1,0 0 0,1 0-1,-1 0 1,0 0-1,0 0 1,0 1 0,0-1-1,0 0 1,0 0 0,0 0-1,0 0 1,-1 0-1,1 1 1,0-1 0,-1 1-1,-4 40 13,-3 1 1,-1-2-1,-19 54 0,13-45 113,-15 83 1,29-127-136,-1 0-7,1 0 0,1-1-1,-1 1 1,1 0 0,0-1-1,0 1 1,0 0-1,3 7 1,-3-12-55,1-1-1,-1 0 1,1 0-1,-1 0 1,1 0-1,-1 0 1,1 0-1,-1 0 0,1 0 1,-1 0-1,1 0 1,0 0-1,-1 0 1,1 0-1,-1 0 1,1 0-1,-1-1 1,1 1-1,-1 0 1,1 0-1,-1-1 1,1 1-1,-1 0 1,0 0-1,1-1 1,-1 1-1,1-1 1,-1 1-1,0 0 1,1-1-1,-1 1 1,0-1-1,0 1 1,1-1-1,-1 1 1,0-2-1,14-17-2639,10-29-8720,-14 19-970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7.870"/>
    </inkml:context>
    <inkml:brush xml:id="br0">
      <inkml:brushProperty name="width" value="0.025" units="cm"/>
      <inkml:brushProperty name="height" value="0.025" units="cm"/>
      <inkml:brushProperty name="color" value="#E71224"/>
    </inkml:brush>
  </inkml:definitions>
  <inkml:trace contextRef="#ctx0" brushRef="#br0">112 37 6694,'0'0'15039,"8"-7"-13160,26-20-16,-34 27-1806,0-1 1,0 1 0,1 0-1,-1 0 1,0 0 0,0-1-1,1 1 1,-1 0-1,0 0 1,0 0 0,1 0-1,-1 0 1,0 0 0,1-1-1,-1 1 1,0 0-1,1 0 1,-1 0 0,0 0-1,0 0 1,1 0 0,-1 0-1,0 0 1,1 0 0,-1 0-1,0 1 1,1-1-1,-1 0 1,0 0 0,0 0-1,1 0 1,-1 0 0,0 0-1,0 1 1,1-1-1,-1 0 1,0 0 0,0 0-1,1 1 1,-1-1 0,0 0-1,0 0 1,0 1 0,0-1-1,1 0 1,-1 0-1,0 1 1,0-1 0,0 0-1,0 1 1,0-1 0,0 0-1,0 0 1,0 1-1,0-1 1,0 0 0,0 1-1,0-1 1,0 0 0,0 1-1,0-1 1,0 0 0,0 1-1,0-1 1,0 0-1,0 0 1,-1 1 0,1-1-1,-3 22 173,-6 0-110,-1-1-1,-1-1 1,-21 32-1,-4 6-79,27-43 1,0 0 0,2 0 0,-1 1 0,2 1 0,0-1 0,1 1 0,0 0 0,-3 33 0,8-49-24,0 0 0,1 0 0,-1 0 0,0 0 1,1 0-1,-1-1 0,1 1 0,-1 0 0,1 0 1,-1 0-1,1 0 0,-1-1 0,1 1 1,0 0-1,-1-1 0,1 1 0,0-1 0,0 1 1,0-1-1,-1 1 0,1-1 0,0 1 0,0-1 1,0 0-1,0 1 0,0-1 0,0 0 0,0 0 1,0 0-1,0 0 0,0 0 0,0 0 0,0 0 1,0 0-1,0 0 0,0 0 0,-1 0 1,1-1-1,2 1 0,40-13 272,-27 3-689,0 0 1,-1-1 0,0 0 0,15-15-1,-4-3-4079,-4-4-4094,-8 8-2766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30.554"/>
    </inkml:context>
    <inkml:brush xml:id="br0">
      <inkml:brushProperty name="width" value="0.025" units="cm"/>
      <inkml:brushProperty name="height" value="0.025" units="cm"/>
    </inkml:brush>
  </inkml:definitions>
  <inkml:trace contextRef="#ctx0" brushRef="#br0">1 1 12492,'0'0'10025,"2"67"-9672,10-30 319,8 5-95,-1 1-257,8-4-224,4-2-32,-1-6-32,-5-3-64,2-9-480,-8-7-1058,-4-8-960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8.203"/>
    </inkml:context>
    <inkml:brush xml:id="br0">
      <inkml:brushProperty name="width" value="0.025" units="cm"/>
      <inkml:brushProperty name="height" value="0.025" units="cm"/>
      <inkml:brushProperty name="color" value="#E71224"/>
    </inkml:brush>
  </inkml:definitions>
  <inkml:trace contextRef="#ctx0" brushRef="#br0">68 0 14990,'0'0'9321,"-18"64"-7463,13-35-289,-4 5-544,2 2-544,0 4-417,2-1 0,-4-6-64,3-3-224,4-7-641,2-7-673,0-12-1729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29.678"/>
    </inkml:context>
    <inkml:brush xml:id="br0">
      <inkml:brushProperty name="width" value="0.025" units="cm"/>
      <inkml:brushProperty name="height" value="0.025" units="cm"/>
      <inkml:brushProperty name="color" value="#E71224"/>
    </inkml:brush>
  </inkml:definitions>
  <inkml:trace contextRef="#ctx0" brushRef="#br0">63 29 14029,'0'0'5232,"10"-4"-3262,-8 3-1817,43-18 1311,-43 18-1369,-1 1 0,1-1 0,0 0 1,-1 1-1,1-1 0,0 1 0,-1 0 0,1 0 1,0 0-1,0 0 0,-1 0 0,1 0 0,0 0 0,0 0 1,-1 1-1,1-1 0,0 0 0,-1 1 0,1 0 1,-1-1-1,1 1 0,0 0 0,-1 0 0,0 0 0,1 0 1,-1 0-1,1 0 0,1 3 0,-2-1-16,0 1-1,0-1 1,0 1-1,0-1 1,0 1 0,-1 0-1,0-1 1,1 1-1,-2 0 1,1-1-1,0 1 1,-1 0-1,1-1 1,-1 1-1,0 0 1,0-1 0,-1 1-1,1-1 1,-1 0-1,-3 5 1,-5 10 115,0-2 1,-22 25-1,22-27-94,-18 18 205,21-25-88,-1 1 0,1 0 0,0 0 0,1 1-1,0 0 1,1 0 0,-1 0 0,2 1 0,-1 0 0,-5 19 0,10-29-202,1 1 1,-1 0-1,0-1 1,0 1-1,0 0 1,1-1-1,-1 1 1,0-1-1,0 1 0,1-1 1,-1 1-1,0-1 1,1 1-1,-1-1 1,1 1-1,-1-1 1,1 1-1,-1-1 1,1 0-1,-1 1 1,1-1-1,-1 0 1,1 1-1,0-1 1,-1 0-1,1 0 1,-1 1-1,1-1 1,0 0-1,-1 0 1,1 0-1,0 0 1,-1 0-1,1 0 1,0 0-1,32 0 120,-23-1-80,21 2-248,7-1-1775,-1-1-3516,-15-3-826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0.026"/>
    </inkml:context>
    <inkml:brush xml:id="br0">
      <inkml:brushProperty name="width" value="0.025" units="cm"/>
      <inkml:brushProperty name="height" value="0.025" units="cm"/>
      <inkml:brushProperty name="color" value="#E71224"/>
    </inkml:brush>
  </inkml:definitions>
  <inkml:trace contextRef="#ctx0" brushRef="#br0">23 1 14382,'0'0'13580,"0"54"-12394,-2-33-386,-3 3-543,-4 0-193,7 0-64,-1-2-353,1-4-928,2-3-929,0-5-865,0-5-1153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0.716"/>
    </inkml:context>
    <inkml:brush xml:id="br0">
      <inkml:brushProperty name="width" value="0.025" units="cm"/>
      <inkml:brushProperty name="height" value="0.025" units="cm"/>
      <inkml:brushProperty name="color" value="#E71224"/>
    </inkml:brush>
  </inkml:definitions>
  <inkml:trace contextRef="#ctx0" brushRef="#br0">29 45 9257,'0'0'16063,"8"-7"-14899,1 1-770,-1 0 1,1 1-1,1 0 1,17-7-1,-25 11-300,0 1 0,0-1 0,1 0 0,-1 1 0,0 0 0,1-1 0,-1 1-1,0 0 1,1 0 0,-1 0 0,0 1 0,1-1 0,-1 0 0,3 2 0,-3-1-77,-1 0 0,0-1 0,0 1 0,0 0 0,0 1 1,1-1-1,-1 0 0,-1 0 0,1 0 0,0 1 1,0-1-1,0 0 0,-1 1 0,1-1 0,-1 1 0,1-1 1,-1 1-1,1-1 0,-1 1 0,0-1 0,0 1 1,0-1-1,0 1 0,0-1 0,0 3 0,0 1 44,-1-1-1,0 1 0,1-1 0,-2 0 1,1 1-1,0-1 0,-1 0 0,0 0 1,0 0-1,0 0 0,-5 7 0,-38 41 315,15-18-266,23-26-89,1 0 0,0 0 0,1 0 0,0 1 0,0 0 0,1 0 0,0 0 0,1 1 0,-1-1 0,2 1 0,0 0 0,0 0 0,1 0 0,0 0 0,0 15 0,1-25 82,151 17 517,-151-17-864,1 0 0,-1-1-1,1 1 1,-1 0 0,0-1 0,1 1 0,-1 0 0,0-1 0,1 1 0,-1 0-1,0-1 1,0 1 0,1-1 0,-1 1 0,0-1 0,0 1 0,0 0 0,1-1-1,-1 1 1,0-1 0,0 1 0,0-1 0,0 1 0,0-1 0,0 1-1,0-1 1,0 1 0,0-1 0,0 1 0,0-1 0,-1 1 0,1-1 0,0 0-1,0-3-2993,0-13-11308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1.597"/>
    </inkml:context>
    <inkml:brush xml:id="br0">
      <inkml:brushProperty name="width" value="0.025" units="cm"/>
      <inkml:brushProperty name="height" value="0.025" units="cm"/>
      <inkml:brushProperty name="color" value="#E71224"/>
    </inkml:brush>
  </inkml:definitions>
  <inkml:trace contextRef="#ctx0" brushRef="#br0">5 36 12011,'11'-10'4784,"-9"8"-3997,0-1-1,0 1 1,1 0 0,-1 0-1,1 0 1,-1 0-1,1 0 1,0 1 0,-1-1-1,1 1 1,0-1-1,0 1 1,4-1 0,-6 3-727,0 0 1,-1-1 0,1 1 0,-1 0-1,1 0 1,-1 0 0,0 0 0,1-1-1,-1 1 1,0 0 0,0 0 0,1 0-1,-1 0 1,0 0 0,0 0 0,0 0-1,0 0 1,0 0 0,0 0 0,-1 0 0,1 0-1,0 0 1,0 0 0,-1-1 0,1 1-1,-1 1 1,-6 29 263,-14 24 176,16-44-408,0 0 0,0 0 0,2 0 0,-1 1 0,1 0 0,1-1 0,0 1 0,1 0 0,0 16 0,2-26-79,-1-1-1,1 0 0,0 1 1,0-1-1,-1 0 0,1 0 1,0 0-1,0 0 1,0 0-1,1 0 0,-1 0 1,0 0-1,0 0 0,0 0 1,1-1-1,-1 1 1,0 0-1,1-1 0,-1 1 1,0-1-1,1 0 0,-1 1 1,1-1-1,-1 0 1,1 0-1,-1 0 0,1 0 1,-1 0-1,1 0 0,-1 0 1,0 0-1,3-1 1,4 0-13,0 0 1,0-1-1,0 1 1,14-6-1,-12 2-614,1-1 0,-1 0 0,0 0 0,0-1 0,9-8 0,17-26-6832,-22 15 169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1.946"/>
    </inkml:context>
    <inkml:brush xml:id="br0">
      <inkml:brushProperty name="width" value="0.025" units="cm"/>
      <inkml:brushProperty name="height" value="0.025" units="cm"/>
      <inkml:brushProperty name="color" value="#E71224"/>
    </inkml:brush>
  </inkml:definitions>
  <inkml:trace contextRef="#ctx0" brushRef="#br0">68 1 13645,'0'0'6342,"-34"75"-3780,25-39-800,-2 2-160,2 1-513,4 1-577,5-4-416,0-1-64,4-10-1409,8-8-3043,1-10-6343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3.712"/>
    </inkml:context>
    <inkml:brush xml:id="br0">
      <inkml:brushProperty name="width" value="0.025" units="cm"/>
      <inkml:brushProperty name="height" value="0.025" units="cm"/>
      <inkml:brushProperty name="color" value="#E71224"/>
    </inkml:brush>
  </inkml:definitions>
  <inkml:trace contextRef="#ctx0" brushRef="#br0">1 17 15022,'0'0'10858,"53"1"-9320,-14-1-481,10 0-577,-1-5-351,2 1-97,-6-1 0,-8 4-32,-4-1-609,-10 2-576,-10 0-737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4.058"/>
    </inkml:context>
    <inkml:brush xml:id="br0">
      <inkml:brushProperty name="width" value="0.025" units="cm"/>
      <inkml:brushProperty name="height" value="0.025" units="cm"/>
      <inkml:brushProperty name="color" value="#E71224"/>
    </inkml:brush>
  </inkml:definitions>
  <inkml:trace contextRef="#ctx0" brushRef="#br0">1 44 11979,'0'0'12236,"84"22"-10026,-29-33-480,8-5-994,3 0-576,-4 3-127,-8 5-738,-11 7-1505,-13 1-1634,-10 0-3074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4.843"/>
    </inkml:context>
    <inkml:brush xml:id="br0">
      <inkml:brushProperty name="width" value="0.025" units="cm"/>
      <inkml:brushProperty name="height" value="0.025" units="cm"/>
      <inkml:brushProperty name="color" value="#E71224"/>
    </inkml:brush>
  </inkml:definitions>
  <inkml:trace contextRef="#ctx0" brushRef="#br0">0 339 12332,'0'0'10895,"12"-7"-9154,19-11-1493,-1-2 1,-1-1 0,-1-1-1,-1-1 1,-1-2 0,-1-1-1,-1 0 1,-2-2 0,0-1-1,-2-1 1,17-33 0,-44 77 591,-19 34-782,-20 58-1,42-95-93,0-1-1,1 2 0,0-1 0,1 0 0,0 0 0,1 1 1,0-1-1,1 1 0,2 18 0,-2-29-53,1-1 0,-1 1 0,1 0 0,-1 0 0,1 0 0,0 0 0,-1-1 0,1 1 0,0 0 0,0-1 0,0 1-1,0-1 1,-1 1 0,1-1 0,0 1 0,0-1 0,0 1 0,0-1 0,0 0 0,0 0 0,0 1 0,0-1 0,0 0 0,0 0 0,0 0 0,0 0 0,0 0 0,0 0 0,2-1 0,31-7-3327,0-12-1478,3-9-2413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5.174"/>
    </inkml:context>
    <inkml:brush xml:id="br0">
      <inkml:brushProperty name="width" value="0.025" units="cm"/>
      <inkml:brushProperty name="height" value="0.025" units="cm"/>
      <inkml:brushProperty name="color" value="#E71224"/>
    </inkml:brush>
  </inkml:definitions>
  <inkml:trace contextRef="#ctx0" brushRef="#br0">158 1 13389,'0'0'4324,"-8"7"-1991,-13 13-1241,1 1 1,1 0-1,-23 34 0,36-46-921,0 0 0,1 0-1,0 0 1,1 1-1,0-1 1,0 1 0,1 0-1,0 0 1,0 1 0,1-1-1,1 0 1,0 1-1,1 19 1,0-28-166,0 0 0,1 0 0,-1 0 0,1 0 0,-1 0 1,1 0-1,0 0 0,0 0 0,0 0 0,0 0 0,0-1 0,1 1 0,-1 0 0,0-1 0,1 1 1,-1-1-1,1 1 0,0-1 0,-1 0 0,1 0 0,3 2 0,0-1 19,0 0 0,0-1 0,-1 1 0,1-1 0,0 0 0,0-1 0,0 1 0,1-1 0,4 0 0,2-1 43,-1 0 1,0-1-1,0 0 1,0 0-1,0-2 1,0 1-1,19-10 1,-22 8 35,0-1 1,0 0-1,-1 0 1,1-1-1,-2 0 1,1 0-1,-1-1 1,0 0 0,-1 0-1,1 0 1,-2-1-1,1 1 1,3-13-1,-6 17-70,-1 1 0,0-1 0,0 1 0,0-1-1,0 0 1,-1 0 0,1 1 0,-1-1 0,0 0-1,0 0 1,-1 1 0,1-1 0,-1 0 0,0 0-1,0 1 1,0-1 0,0 1 0,0-1 0,-1 1 0,0-1-1,0 1 1,0 0 0,0 0 0,0 0 0,0 0-1,-1 0 1,0 0 0,1 1 0,-1-1 0,0 1-1,0 0 1,0 0 0,-1 0 0,1 0 0,-1 1 0,-4-3-1,-2 1-24,-1 0 0,1 0 0,0 1 0,-1 0 0,1 0 0,-16 1 0,23 1-119,-1 0 0,1 0 0,-1 1 0,1-1 0,-1 1 0,1 0 0,-1 0 0,1 0 0,0 1 0,-4 1 0,6-2-87,0 0 0,-1 0 0,1 0 1,0 0-1,0 0 0,0 0 0,0 0 0,0 1 0,0-1 0,0 0 0,0 1 0,1-1 0,-1 1 0,0-1 0,1 1 0,-1-1 1,1 1-1,0-1 0,-1 1 0,1-1 0,0 1 0,0 2 0,0-3-57,0 0 0,0 0 0,0 0 1,0-1-1,0 1 0,1 0 0,-1 0 0,0 0 1,0 0-1,1 0 0,-1-1 0,0 1 0,1 0 0,-1 0 1,1-1-1,-1 1 0,1 0 0,0-1 0,-1 1 0,1 0 1,-1-1-1,1 1 0,0-1 0,0 1 0,-1-1 0,1 1 1,0-1-1,0 0 0,0 1 0,-1-1 0,1 0 0,0 0 1,1 1-1,25 4-6210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4:30.885"/>
    </inkml:context>
    <inkml:brush xml:id="br0">
      <inkml:brushProperty name="width" value="0.025" units="cm"/>
      <inkml:brushProperty name="height" value="0.025" units="cm"/>
    </inkml:brush>
  </inkml:definitions>
  <inkml:trace contextRef="#ctx0" brushRef="#br0">329 207 14125,'0'0'6727,"57"76"-5126,-34-26-512,0 6-256,-1 5-256,-1 1-289,-1-4-160,-4-5-128,0-10 32,-5-7-480,-4-10-802,-2-8-992,-5-8-961,-7-9-2466,-13-1-4933</inkml:trace>
  <inkml:trace contextRef="#ctx0" brushRef="#br0" timeOffset="1">4 438 16111,'-2'-11'301,"1"0"0,1 1 0,0-1 1,0 0-1,1 1 0,0-1 0,1 1 0,0-1 0,1 1 0,0 0 0,0 0 0,1 0 0,1 0 0,0 1 1,0-1-1,1 1 0,0 1 0,0-1 0,11-10 0,3-2 8,1 2 0,1 0-1,1 1 1,1 2 0,0 0 0,1 2-1,0 0 1,45-16 0,-32 17-235,1 1 0,1 2 1,0 2-1,0 1 0,62-2 0,-92 8-78,0 1-1,0 0 0,0 1 0,0 0 0,0 0 1,0 1-1,12 4 0,-20-5 11,1 0-1,-1 0 1,1 1-1,-1-1 1,0 1-1,0-1 1,0 1-1,0 0 1,0 0-1,0 0 1,-1 0-1,1 0 1,0 0 0,-1 1-1,0-1 1,1 0-1,-1 1 1,0-1-1,0 1 1,-1-1-1,1 1 1,0 0-1,-1-1 1,0 1-1,1 0 1,-1-1-1,0 1 1,0 0 0,-1-1-1,1 1 1,-1 3-1,-2 6 109,0 0 1,-1 1-1,0-1 0,-1 0 1,0-1-1,-1 1 1,0-1-1,-1 0 0,0-1 1,-13 15-1,-16 15-39,-44 40 0,68-69-63,4-3-200,-44 35-303,48-41-90,0 0 0,0 0-1,0 0 1,0-1 0,0 1 0,0-1 0,0 0 0,-6 1 0,-10-2-6685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5.537"/>
    </inkml:context>
    <inkml:brush xml:id="br0">
      <inkml:brushProperty name="width" value="0.025" units="cm"/>
      <inkml:brushProperty name="height" value="0.025" units="cm"/>
      <inkml:brushProperty name="color" value="#E71224"/>
    </inkml:brush>
  </inkml:definitions>
  <inkml:trace contextRef="#ctx0" brushRef="#br0">89 9 17969,'0'0'8936,"-8"2"-8599,4-1-316,0 0 1,1 1-1,-1-1 1,0 1-1,1 0 1,-1 0-1,1 0 1,0 0-1,0 1 1,0 0-1,0-1 1,0 1-1,0 0 1,1 0-1,-3 5 1,1-2 8,1 1-1,0-1 1,0 1-1,0 0 1,1 0 0,0 0-1,1 0 1,-1 0 0,1 9-1,0-8 20,0 1-1,0 0 0,1-1 0,1 1 1,0 0-1,0-1 0,0 1 0,4 10 1,-3-15-37,-1-1 1,1 0-1,0 0 1,0 0-1,0 0 1,0 0-1,1 0 1,-1 0-1,1-1 1,0 1 0,-1-1-1,1 0 1,0 0-1,0 0 1,1 0-1,-1-1 1,0 1-1,1-1 1,-1 0-1,1 0 1,5 1-1,-1 0 69,0 0 1,0-1-1,-1-1 0,1 1 0,0-1 0,0-1 0,0 1 0,0-1 0,0 0 0,-1-1 0,1 0 0,-1 0 1,1-1-1,-1 0 0,0 0 0,0-1 0,0 0 0,12-9 0,-14 9 22,0-1-1,-1 1 1,1-1 0,-1 0-1,0-1 1,-1 1 0,1-1 0,-1 1-1,0-1 1,0 0 0,-1 0-1,0-1 1,0 1 0,0 0-1,-1-1 1,0 1 0,0-1-1,0 1 1,-1-1 0,0 1-1,-1-1 1,-1-12 0,1 15-88,-1 0 1,1-1-1,-1 1 1,0 0-1,0 0 1,0 0-1,-1 0 1,1 0-1,-1 1 1,0-1-1,0 1 1,0-1-1,-1 1 1,1 0-1,-1 0 1,0 1-1,1-1 1,-1 1-1,0 0 1,-6-2-1,5 1-126,0 1-1,-1 0 1,1 1 0,-1-1-1,0 1 1,1 0-1,-1 0 1,0 1-1,0 0 1,1 0 0,-1 0-1,0 1 1,0-1-1,1 1 1,-11 4-1,-6 11-2624,16 1-5680,6-11-2084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6.274"/>
    </inkml:context>
    <inkml:brush xml:id="br0">
      <inkml:brushProperty name="width" value="0.025" units="cm"/>
      <inkml:brushProperty name="height" value="0.025" units="cm"/>
      <inkml:brushProperty name="color" value="#E71224"/>
    </inkml:brush>
  </inkml:definitions>
  <inkml:trace contextRef="#ctx0" brushRef="#br0">186 42 9513,'0'0'5360,"4"-8"-2451,12-24-790,-17 30 242,-7 6-1797,-7 9-478,-9 18 599,2 1 0,1 0-1,2 2 1,1 0-1,-18 51 1,27-61-481,1 0 0,1 1 1,2 0-1,0 0 0,1 0 0,2 0 0,1 0 1,1 1-1,3 30 0,-1-48-131,0 0-1,0-1 1,0 1-1,1-1 1,1 1-1,-1-1 1,1 0-1,0 0 1,1-1-1,0 1 1,0-1-1,0 0 1,1 0-1,-1-1 0,2 0 1,-1 0-1,0 0 1,1 0-1,0-1 1,12 5-1,-11-5-231,0-1 0,0 0-1,0-1 1,0 0-1,1 0 1,-1-1 0,1 0-1,-1 0 1,1-1-1,-1 0 1,1-1 0,8-1-1,-16 2 21,-1 0 0,1 0-1,-1 0 1,1-1 0,-1 1-1,1 0 1,-1 0 0,0-1-1,1 1 1,-1 0-1,1 0 1,-1-1 0,0 1-1,1 0 1,-1-1 0,0 1-1,1 0 1,-1-1 0,0 1-1,0-1 1,1 1 0,-1-1-1,0 1 1,0 0 0,0-1-1,0 1 1,0-1 0,1 1-1,-1-1 1,0 1-1,0-1 1,0 1 0,0-1-1,0 1 1,-1-1 0,1 1-1,0-1 1,0-1-502,0-12-5632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7.271"/>
    </inkml:context>
    <inkml:brush xml:id="br0">
      <inkml:brushProperty name="width" value="0.025" units="cm"/>
      <inkml:brushProperty name="height" value="0.025" units="cm"/>
      <inkml:brushProperty name="color" value="#E71224"/>
    </inkml:brush>
  </inkml:definitions>
  <inkml:trace contextRef="#ctx0" brushRef="#br0">0 264 4837,'0'0'21935,"13"-1"-20921,-5 0-921,0 1-1,0-1 1,0-1-1,0 0 1,0 0-1,0 0 1,0-1 0,-1 0-1,1 0 1,-1-1-1,12-8 1,16-13 5,-1-1-1,-1-1 1,-2-2 0,0-2 0,45-58 0,-146 207 680,59-97-659,0 0 0,2 1-1,1 0 1,-11 44 0,18-64-164,1 0 1,0 0-1,-1-1 1,1 1-1,0 0 1,0 0-1,0 0 1,1 0-1,-1-1 1,0 1-1,1 0 1,-1 0-1,1-1 1,-1 1-1,1 0 1,0-1-1,0 1 1,0-1-1,0 1 1,0-1-1,0 1 1,2 1-1,-2-2-147,0-1-1,-1 0 0,1 1 0,-1-1 1,1 0-1,-1 0 0,1 0 1,0 1-1,-1-1 0,1 0 0,0 0 1,-1 0-1,1 0 0,-1 0 1,1 0-1,0 0 0,-1 0 0,1-1 1,-1 1-1,1 0 0,0 0 0,-1 0 1,2-1-1,14-19-8961,-9-1-6483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7.692"/>
    </inkml:context>
    <inkml:brush xml:id="br0">
      <inkml:brushProperty name="width" value="0.025" units="cm"/>
      <inkml:brushProperty name="height" value="0.025" units="cm"/>
      <inkml:brushProperty name="color" value="#E71224"/>
    </inkml:brush>
  </inkml:definitions>
  <inkml:trace contextRef="#ctx0" brushRef="#br0">29 1 1281,'0'0'25603,"-2"8"-24984,-9 56-55,-5 123-1,17-177 345,2-6-3445,-2-17-5742,-6-3 1568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8.025"/>
    </inkml:context>
    <inkml:brush xml:id="br0">
      <inkml:brushProperty name="width" value="0.025" units="cm"/>
      <inkml:brushProperty name="height" value="0.025" units="cm"/>
      <inkml:brushProperty name="color" value="#E71224"/>
    </inkml:brush>
  </inkml:definitions>
  <inkml:trace contextRef="#ctx0" brushRef="#br0">1 22 15054,'0'0'11916,"66"9"-10603,-32-11-641,5-6-511,-2 0-97,-3 0-64,-3 4-1057,-12 3-1506,-5 1-2498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8.872"/>
    </inkml:context>
    <inkml:brush xml:id="br0">
      <inkml:brushProperty name="width" value="0.025" units="cm"/>
      <inkml:brushProperty name="height" value="0.025" units="cm"/>
      <inkml:brushProperty name="color" value="#E71224"/>
    </inkml:brush>
  </inkml:definitions>
  <inkml:trace contextRef="#ctx0" brushRef="#br0">106 98 7527,'0'0'6310,"9"-9"-3059,-5 4-2707,31-32 1772,-32 34-1668,-1 0-1,0 0 1,1 0-1,-1-1 0,0 1 1,0 0-1,-1-1 0,1 0 1,-1 1-1,0-1 1,2-6-1,-17 12 218,7 2-878,0 0 1,1 1 0,-1 0-1,1 0 1,1 1 0,-1-1-1,1 1 1,0 0-1,0 1 1,0-1 0,1 1-1,0 0 1,1 0 0,0 1-1,0-1 1,0 0 0,1 1-1,-3 15 1,5-22 11,0 0 0,-1 0 1,1 0-1,0 0 0,0 0 0,0 0 1,1 0-1,-1 0 0,0 0 0,0-1 1,0 1-1,1 0 0,-1 0 1,0 0-1,1 0 0,-1 0 0,1 0 1,-1-1-1,1 1 0,0 0 0,-1 0 1,1-1-1,0 1 0,-1 0 1,1-1-1,0 1 0,0-1 0,0 1 1,2 0 3,-1 0 1,1 0 0,-1-1 0,1 1-1,-1-1 1,1 0 0,-1 0 0,1 0-1,-1 0 1,5-1 0,3-1 17,-1 0 1,0 0 0,0-1-1,17-8 1,-6 0-94,-1-1 1,29-25-1,-40 31 53,-1 0 0,0-1 0,-1 0 1,1-1-1,-2 1 0,1-1 0,-1 0 0,8-16 1,-28 62 217,2 0 1,1 1 0,3 0 0,0 0 0,3 1-1,-2 51 1,26 16 580,-19-106-759,1 0 0,0 0 0,-1 0 0,1 0 0,-1 0 0,1 0 0,-1 0 1,0-1-1,1 1 0,-1 0 0,0 0 0,0-1 0,1 1 0,-1-1 0,0 1 0,0 0 0,0-1 1,0 0-1,0 1 0,0-1 0,0 1 0,0-1 0,0 0 0,0 0 0,0 0 0,0 1 1,0-1-1,0 0 0,0 0 0,-1-1 0,-43 2 143,35-1-128,-12-1 12,0 0 0,-36-6 0,52 6-41,0-1 1,0 1-1,0-1 1,1 0-1,-1 0 1,1 0-1,-1-1 1,1 0-1,0 0 1,0 0-1,0-1 1,0 0-1,1 0 1,-8-8-1,11 11-8,1 0-1,-1 0 1,0 0-1,1 0 1,0 0-1,-1 0 1,1 0-1,-1 0 1,1 0-1,0 0 1,0 0-1,0 0 1,0 0-1,-1-1 1,1 1-1,1 0 1,-1 0-1,0 0 1,0 0-1,0 0 1,1 0-1,-1 0 1,0 0-1,1 0 1,-1 0-1,1 0 1,-1 0-1,1 0 1,-1 0-1,1 0 1,0 0-1,0 0 1,-1 1-1,1-1 1,0 0-1,0 1 1,0-1-1,0 0 1,0 1-1,0-1 1,0 1 0,0-1-1,0 1 1,2-1-1,56-17-99,-46 16 88,86-19 33,-52 12-580,83-27 0,-128 35 322,25-12-1710,-18-3-3068,-8 4-391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9.297"/>
    </inkml:context>
    <inkml:brush xml:id="br0">
      <inkml:brushProperty name="width" value="0.025" units="cm"/>
      <inkml:brushProperty name="height" value="0.025" units="cm"/>
      <inkml:brushProperty name="color" value="#E71224"/>
    </inkml:brush>
  </inkml:definitions>
  <inkml:trace contextRef="#ctx0" brushRef="#br0">0 35 12300,'0'0'12459,"66"20"-10281,-19-20-320,10-1-833,2-9-544,0-3-321,-6 3-160,-10 1-224,-14 2-1282,-3 6-1280,-13-2-2467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29:39.952"/>
    </inkml:context>
    <inkml:brush xml:id="br0">
      <inkml:brushProperty name="width" value="0.025" units="cm"/>
      <inkml:brushProperty name="height" value="0.025" units="cm"/>
      <inkml:brushProperty name="color" value="#E71224"/>
    </inkml:brush>
  </inkml:definitions>
  <inkml:trace contextRef="#ctx0" brushRef="#br0">87 7 10410,'0'0'6849,"7"-2"-4367,0 0-2236,-1 1-1,0 1 1,1-1 0,-1 1-1,1 0 1,-1 0-1,0 1 1,1 0-1,-1 0 1,0 0 0,1 1-1,-1 0 1,0 0-1,0 1 1,-1 0-1,1 0 1,0 0 0,-1 0-1,0 1 1,6 5-1,-3-2-134,0 0 0,0 1 0,-1 0-1,0 0 1,0 1 0,-1 0 0,0 0 0,-1 1 0,0-1-1,-1 1 1,1 0 0,-2 0 0,5 18 0,-6-14-15,0 0 1,-1 0-1,-1 0 1,0 0 0,-1 1-1,-1-1 1,0-1 0,0 1-1,-8 22 1,2-14-96,-1 0 1,-1-1-1,0 0 0,-2 0 1,-1-2-1,0 1 1,-1-2-1,-1 0 0,-1 0 1,0-2-1,-2 0 1,-27 21-1,-8-9-2595,15-21-5713,27-7-3389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1.640"/>
    </inkml:context>
    <inkml:brush xml:id="br0">
      <inkml:brushProperty name="width" value="0.025" units="cm"/>
      <inkml:brushProperty name="height" value="0.025" units="cm"/>
      <inkml:brushProperty name="color" value="#E71224"/>
    </inkml:brush>
  </inkml:definitions>
  <inkml:trace contextRef="#ctx0" brushRef="#br0">0 0 5862,'0'0'13676,"54"6"-11946,-15-6-737,6 0-545,5-1-351,0 0-97,-4 1 64,-5 0-64,-11 0-545,-12 6-1024,-12 3-1378,-6-1-897,-16-1-1537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1.968"/>
    </inkml:context>
    <inkml:brush xml:id="br0">
      <inkml:brushProperty name="width" value="0.025" units="cm"/>
      <inkml:brushProperty name="height" value="0.025" units="cm"/>
      <inkml:brushProperty name="color" value="#E71224"/>
    </inkml:brush>
  </inkml:definitions>
  <inkml:trace contextRef="#ctx0" brushRef="#br0">0 1 9961,'0'0'3780,"56"10"-1378,-17-8-960,11-2-129,3 0-576,6 0-577,-2 0-288,-5 0-2883,-7 0-4709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5:22.202"/>
    </inkml:context>
    <inkml:brush xml:id="br0">
      <inkml:brushProperty name="width" value="0.025" units="cm"/>
      <inkml:brushProperty name="height" value="0.025" units="cm"/>
    </inkml:brush>
  </inkml:definitions>
  <inkml:trace contextRef="#ctx0" brushRef="#br0">1 82 6470,'0'0'9972,"9"-3"-11269,43-15 754,0 2-1,2 2 1,0 3-1,92-8 1,-31 21 599,-1 6 0,125 25 0,113 8 609,634-51 1832,-324-8-1952,382 53-259,-170-1 27,-1-61 129,-542-6-372,623-32 1088,-799 66-819,234 33 0,-292-23-2415,-33-13-2622,-14-8-1724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4.155"/>
    </inkml:context>
    <inkml:brush xml:id="br0">
      <inkml:brushProperty name="width" value="0.025" units="cm"/>
      <inkml:brushProperty name="height" value="0.025" units="cm"/>
      <inkml:brushProperty name="color" value="#E71224"/>
    </inkml:brush>
  </inkml:definitions>
  <inkml:trace contextRef="#ctx0" brushRef="#br0">0 1 5093,'0'0'16880,"13"1"-16063,145 4 307,6 0-818,-159-5-304,0 0 0,-1 1 0,1 0 0,0 0 0,-1 0 0,1 1 1,-1-1-1,0 1 0,1 0 0,-1 1 0,0-1 0,0 0 0,-1 1 0,1 0 0,4 4 0,-7-5 11,1 0 0,-1 1-1,0-1 1,1 0 0,-1 1 0,0-1 0,-1 1 0,1-1 0,0 1 0,-1-1-1,1 1 1,-1-1 0,0 1 0,0 0 0,0-1 0,0 1 0,0-1-1,-1 1 1,1 0 0,-1-1 0,0 1 0,0-1 0,1 1 0,-2-1 0,1 0-1,0 1 1,0-1 0,-3 3 0,-11 15 186,-1 0-1,-1-1 1,-1 0-1,-1-2 1,-39 30 0,9-7 686,3 2-54,33-28-704,-1 0 0,-1-1 0,-1-1 0,1 0 0,-2-1 0,0-1 0,-19 9 0,99-57-7046,-39 24 278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5.201"/>
    </inkml:context>
    <inkml:brush xml:id="br0">
      <inkml:brushProperty name="width" value="0.025" units="cm"/>
      <inkml:brushProperty name="height" value="0.025" units="cm"/>
      <inkml:brushProperty name="color" value="#E71224"/>
    </inkml:brush>
  </inkml:definitions>
  <inkml:trace contextRef="#ctx0" brushRef="#br0">227 129 7847,'0'0'2477,"9"-9"540,28-30-49,-35 37-2712,-1 1 0,1-1 1,-1 0-1,1 1 0,-1-1 1,0 0-1,0 0 0,0 0 0,0 0 1,0 0-1,0 0 0,0 0 1,-1 0-1,1 0 0,-1-1 1,0 1-1,1 0 0,-1 0 1,0 0-1,0-1 0,-1-2 0,0 3-111,0 0-1,0 1 1,0-1-1,0 0 0,0 1 1,-1-1-1,1 1 1,0 0-1,-1-1 0,0 1 1,1 0-1,-1 0 0,1 0 1,-1 0-1,0 0 1,0 0-1,0 1 0,-3-2 1,-3 0-18,0 0 1,-1 0-1,1 1 1,-1 0-1,1 1 0,-1 0 1,0 0-1,-11 2 1,15 0-115,0 0 0,0 0 0,0 0 1,0 0-1,1 1 0,-1 0 0,1 0 0,0 0 1,0 1-1,0-1 0,0 1 0,1 0 1,-1 0-1,-2 5 0,4-6-2,0 0 1,-1 0-1,2 1 1,-1-1-1,0 1 1,1-1-1,-1 1 1,1-1-1,0 1 0,1 0 1,-1 0-1,0-1 1,1 1-1,0 0 1,0 0-1,0 0 1,1 0-1,-1-1 0,3 9 1,-2-11-5,0 1 0,0 0 1,0 0-1,1-1 0,-1 1 0,1 0 1,-1-1-1,1 0 0,0 1 1,-1-1-1,1 0 0,0 0 0,0 0 1,0 0-1,0 0 0,0 0 0,0-1 1,0 1-1,0-1 0,0 1 0,1-1 1,2 0-1,53 1 100,-51-1-93,3 0-32,1-1 1,-1 0-1,0-1 0,0 0 1,0-1-1,0 0 1,0 0-1,-1-1 0,1 0 1,-1-1-1,0 0 0,10-7 1,-34 47-346,5-12 388,2 0 1,1 0-1,1 1 1,1 0 0,1 0-1,1 1 1,1 35-1,0-27 222,0 0-1,-3-1 1,-10 43-1,14-72-194,0 1 0,-1-1 0,1 0 1,-1 0-1,0 0 0,0 0 0,0 0 0,0-1 0,0 1 1,-1-1-1,1 1 0,-1-1 0,1 0 0,-1 0 0,0 0 0,0 0 1,-5 2-1,2-1 14,-1-1-1,1 0 1,-1 0 0,0-1 0,1 1-1,-1-1 1,0-1 0,-13 0 0,14 1-26,0-2 1,-1 1 0,1-1-1,0 0 1,0 0-1,0 0 1,0-1-1,0 0 1,0 0 0,1-1-1,-1 0 1,1 0-1,0 0 1,-1 0 0,1-1-1,1 0 1,-1 0-1,0 0 1,1-1-1,0 1 1,-5-8 0,8 9-40,0 0 1,-1 0-1,1 0 1,0 0 0,0-1-1,1 1 1,-1 0-1,1-1 1,0 1-1,-1-1 1,2 1 0,-1 0-1,0-1 1,1 1-1,-1-1 1,1 1 0,0 0-1,2-6 1,0 4-2,0-1 1,1 1-1,-1 0 1,1 0-1,0 1 1,1-1-1,-1 1 1,1 0-1,8-6 0,8-4-3,2 1 0,0 1-1,44-16 1,-62 27 3,52-17-1056,-43 15 217,0-1-1,0-1 0,-1 0 1,1 0-1,-1-1 1,0-1-1,16-11 0,-18 4-5897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5.560"/>
    </inkml:context>
    <inkml:brush xml:id="br0">
      <inkml:brushProperty name="width" value="0.025" units="cm"/>
      <inkml:brushProperty name="height" value="0.025" units="cm"/>
      <inkml:brushProperty name="color" value="#E71224"/>
    </inkml:brush>
  </inkml:definitions>
  <inkml:trace contextRef="#ctx0" brushRef="#br0">1 21 8776,'0'0'15663,"86"2"-14125,-28-2-802,7-1-415,1-6-225,-2 1-96,-3 3 32,-9 3-1121,-10 0-1634,-17-1-896,-1-4-3268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9.240"/>
    </inkml:context>
    <inkml:brush xml:id="br0">
      <inkml:brushProperty name="width" value="0.025" units="cm"/>
      <inkml:brushProperty name="height" value="0.025" units="cm"/>
      <inkml:brushProperty name="color" value="#E71224"/>
    </inkml:brush>
  </inkml:definitions>
  <inkml:trace contextRef="#ctx0" brushRef="#br0">0 1 4740,'0'0'18381,"10"5"-16652,10 1-1304,0 0-1,0-1 0,0-1 1,1-1-1,-1-1 1,1-1-1,28-1 0,20-1-360,83 2-2476,-143 4-689,-12 1-2644,-10-2-191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29.589"/>
    </inkml:context>
    <inkml:brush xml:id="br0">
      <inkml:brushProperty name="width" value="0.025" units="cm"/>
      <inkml:brushProperty name="height" value="0.025" units="cm"/>
      <inkml:brushProperty name="color" value="#E71224"/>
    </inkml:brush>
  </inkml:definitions>
  <inkml:trace contextRef="#ctx0" brushRef="#br0">1 1 9417,'0'0'11307,"57"19"-9322,-18-19-319,11 0-673,2 0-673,-2 0-256,-2 0-64,-12 0-64,-8 3-2210,-10-1-1762,-4 0-4708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1.390"/>
    </inkml:context>
    <inkml:brush xml:id="br0">
      <inkml:brushProperty name="width" value="0.025" units="cm"/>
      <inkml:brushProperty name="height" value="0.025" units="cm"/>
      <inkml:brushProperty name="color" value="#E71224"/>
    </inkml:brush>
  </inkml:definitions>
  <inkml:trace contextRef="#ctx0" brushRef="#br0">0 189 8456,'0'0'15903,"9"3"-14691,-5-2-1114,0 0 1,-1 0-1,1 0 0,0-1 1,0 1-1,0-1 0,0 0 1,0 0-1,-1 0 0,1-1 1,7-1-1,-4 0 6,1-1 1,-1-1-1,0 1 1,0-1-1,0 0 1,8-7-1,42-30 16,84-80 0,-148 128-128,1 1 0,0 0 0,1 0-1,0 1 1,0-1 0,1 1 0,0 0-1,0 1 1,1-1 0,-4 18 0,3-1 171,0-1 1,0 50 0,4-74-192,0 0 0,0-1 1,0 1-1,0-1 1,0 1-1,0 0 1,1-1-1,-1 1 0,0 0 1,0-1-1,0 1 1,1-1-1,-1 1 0,0 0 1,0-1-1,1 1 1,-1-1-1,1 1 0,-1-1 1,1 1-1,-1-1 1,0 1-1,1-1 1,-1 0-1,1 1 0,0-1 1,-1 0-1,1 1 1,-1-1-1,1 0 0,0 1 1,-1-1-1,1 0 1,0 0-1,0 0-287,0 0 0,0 0 0,0 0 0,0 0 0,0 0 0,0-1 0,0 1 0,0 0 0,0-1 0,0 1 0,0-1 0,0 1 0,0-1 0,0 1 0,0-1 0,-1 1 0,1-1 0,0 0 0,0 0 0,-1 1 0,1-1 0,0-1 0,10-19-8418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2.214"/>
    </inkml:context>
    <inkml:brush xml:id="br0">
      <inkml:brushProperty name="width" value="0.025" units="cm"/>
      <inkml:brushProperty name="height" value="0.025" units="cm"/>
      <inkml:brushProperty name="color" value="#E71224"/>
    </inkml:brush>
  </inkml:definitions>
  <inkml:trace contextRef="#ctx0" brushRef="#br0">72 67 6182,'0'0'6422,"6"-9"-4906,3-4-871,24-28 3002,-33 41-3522,0 0 0,0 0 0,0-1-1,0 1 1,0 0 0,1 0 0,-1 0 0,0 0 0,0-1-1,0 1 1,0 0 0,0 0 0,0 0 0,0 0-1,0 0 1,1 0 0,-1-1 0,0 1 0,0 0 0,0 0-1,0 0 1,0 0 0,1 0 0,-1 0 0,0 0 0,0 0-1,0 0 1,0 0 0,1 0 0,-1 0 0,0 0-1,0 0 1,0 0 0,1 0 0,-1 0 0,0 0 0,0 0-1,0 0 1,0 0 0,1 0 0,-1 0 0,0 0 0,0 0-1,0 0 1,0 0 0,0 0 0,1 1 0,-1-1-1,0 0 1,0 0 0,0 0 0,0 0 0,0 0 0,0 0-1,0 1 1,1-1 0,-1 0 0,0 0 0,0 0 0,0 0-1,0 1 1,-1 17 2365,-11 22-1343,-26 19-495,27-46-630,2 0 1,0 1-1,1 0 1,0 1-1,1-1 1,1 1-1,0 1 1,-6 26-1,12-42-19,0 1-1,0 0 0,0 0 1,0-1-1,0 1 0,0 0 1,0 0-1,0-1 0,0 1 1,0 0-1,1-1 0,-1 1 1,0 0-1,1-1 0,-1 1 1,0 0-1,1-1 0,-1 1 1,1-1-1,-1 1 0,1 0 1,-1-1-1,1 1 1,-1-1-1,1 0 0,-1 1 1,1-1-1,0 1 0,0-1 1,29 6 125,32-14 63,-60 7-299,86-26 540,-44 6-2225,-12-5-5066,-26 16 1884,-4-1-2280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2.560"/>
    </inkml:context>
    <inkml:brush xml:id="br0">
      <inkml:brushProperty name="width" value="0.025" units="cm"/>
      <inkml:brushProperty name="height" value="0.025" units="cm"/>
      <inkml:brushProperty name="color" value="#E71224"/>
    </inkml:brush>
  </inkml:definitions>
  <inkml:trace contextRef="#ctx0" brushRef="#br0">54 1 11627,'0'0'8552,"-34"65"-6630,25-38-128,2 2-321,3 1-832,4 0-481,0-4-96,4-5-96,8-4-1570,1-10-1345,3-7-191,0-3-3172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2.918"/>
    </inkml:context>
    <inkml:brush xml:id="br0">
      <inkml:brushProperty name="width" value="0.025" units="cm"/>
      <inkml:brushProperty name="height" value="0.025" units="cm"/>
      <inkml:brushProperty name="color" value="#E71224"/>
    </inkml:brush>
  </inkml:definitions>
  <inkml:trace contextRef="#ctx0" brushRef="#br0">27 32 11723,'0'0'6385,"10"-5"-3988,-2 0-1837,1 1 0,0 0 0,1 1 1,-1 0-1,0 1 0,14-3 0,-21 5-501,0 0 0,0 0-1,0-1 1,0 1 0,1 0-1,-1 1 1,0-1 0,0 0-1,0 1 1,0-1 0,0 1-1,0-1 1,0 1-1,0 0 1,0 0 0,-1 0-1,1 0 1,0 0 0,0 0-1,-1 1 1,1-1 0,-1 1-1,1-1 1,-1 1 0,0-1-1,1 1 1,-1 0 0,0 0-1,0-1 1,0 1-1,0 0 1,-1 0 0,1 0-1,-1 0 1,1 0 0,-1 0-1,1 0 1,-1 0 0,0 1-1,0-1 1,0 0 0,0 0-1,-1 2 1,1 2-28,-1 0-1,0 0 1,-1 0 0,1 0-1,-1-1 1,0 1 0,-1-1-1,1 1 1,-1-1-1,0 0 1,0 0 0,-1 0-1,0 0 1,-6 7 0,-11 9 387,-42 32-1,22-18 824,40-35-1235,1 0 1,0 0-1,0 0 1,0 0 0,-1 0-1,1 1 1,0-1 0,0 0-1,0 0 1,-1 0 0,1 0-1,0 1 1,0-1-1,0 0 1,0 0 0,0 0-1,-1 1 1,1-1 0,0 0-1,0 0 1,0 0-1,0 1 1,0-1 0,0 0-1,0 0 1,0 1 0,0-1-1,0 0 1,0 0-1,0 1 1,0-1 0,0 0-1,0 0 1,0 0 0,0 1-1,0-1 1,0 0 0,0 0-1,1 1 1,-1-1-1,0 0 1,0 0 0,0 0-1,0 1 1,0-1 0,1 0-1,-1 0 1,0 1-1,18 3 197,31-4-16,-42-1-159,73-7 382,-36 2-2516,1 4-7857,-30 2-2257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3.388"/>
    </inkml:context>
    <inkml:brush xml:id="br0">
      <inkml:brushProperty name="width" value="0.025" units="cm"/>
      <inkml:brushProperty name="height" value="0.025" units="cm"/>
      <inkml:brushProperty name="color" value="#E71224"/>
    </inkml:brush>
  </inkml:definitions>
  <inkml:trace contextRef="#ctx0" brushRef="#br0">0 1 8712,'0'0'17104,"34"66"-16495,-34-30-289,0 3-192,0-5-64,0-4-64,0-7-160,0-8-1505,7-9-994,1-6-864,2-11-3203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7:04.795"/>
    </inkml:context>
    <inkml:brush xml:id="br0">
      <inkml:brushProperty name="width" value="0.025" units="cm"/>
      <inkml:brushProperty name="height" value="0.025" units="cm"/>
    </inkml:brush>
  </inkml:definitions>
  <inkml:trace contextRef="#ctx0" brushRef="#br0">0 171 5605,'11'0'2856,"236"-4"953,139-32-2279,326-48-852,667 64-338,-972 22 281,228-16 312,2-1-708,636 41-97,857-2 568,-1450-27-559,-127-7 1406,-552 10-1394,-11 0 91,-38-1-4991,11-1-1404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3.779"/>
    </inkml:context>
    <inkml:brush xml:id="br0">
      <inkml:brushProperty name="width" value="0.025" units="cm"/>
      <inkml:brushProperty name="height" value="0.025" units="cm"/>
      <inkml:brushProperty name="color" value="#E71224"/>
    </inkml:brush>
  </inkml:definitions>
  <inkml:trace contextRef="#ctx0" brushRef="#br0">57 10 16143,'0'0'2515,"8"-2"-332,1 0-1650,0 0 0,0 1 1,1 0-1,-1 0 0,0 1 0,15 1 0,-22 0-490,0-1 0,0 0 0,0 0-1,0 1 1,0 0 0,0-1 0,0 1 0,0 0 0,0 0-1,0 0 1,0 0 0,-1 0 0,1 0 0,0 1-1,-1-1 1,1 0 0,-1 1 0,0-1 0,1 1 0,-1 0-1,0-1 1,0 1 0,0 0 0,0 0 0,0 0 0,0 0-1,-1 0 1,1 0 0,-1 0 0,1 0 0,-1 0-1,0 0 1,0 0 0,0 0 0,0 0 0,0 0 0,0 0-1,0 0 1,-1 0 0,1 0 0,-2 3 0,1 1-17,-1 0 1,0-1 0,0 1 0,-1-1 0,0 0-1,1 1 1,-2-1 0,1-1 0,-1 1-1,-7 8 1,-49 37 343,50-43-204,0 0 0,1 0-1,-1 1 1,2 0 0,-1 1 0,1 0 0,-13 19 0,21-27-158,-1-1 0,1 1 0,0 0 1,-1-1-1,1 1 0,0 0 0,-1-1 0,1 1 0,0 0 1,0-1-1,0 1 0,0 0 0,0-1 0,-1 1 0,1 0 1,1-1-1,-1 1 0,0 0 0,0 0 0,0-1 0,0 1 1,0 0-1,0-1 0,1 1 0,-1 0 0,0-1 1,1 1-1,-1-1 0,0 1 0,1 0 0,-1-1 0,1 1 1,-1-1-1,1 1 0,-1-1 0,1 0 0,-1 1 0,1-1 1,0 1-1,-1-1 0,1 0 0,0 1 0,-1-1 0,1 0 1,0 0-1,-1 0 0,1 1 0,0-1 0,-1 0 1,1 0-1,1 0 0,47 0 214,-35 0-165,8-2-172,1 0-1,-1-1 0,0-1 0,28-9 0,-4-3-2763,-5-5-3442,-21 7-988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4.125"/>
    </inkml:context>
    <inkml:brush xml:id="br0">
      <inkml:brushProperty name="width" value="0.025" units="cm"/>
      <inkml:brushProperty name="height" value="0.025" units="cm"/>
      <inkml:brushProperty name="color" value="#E71224"/>
    </inkml:brush>
  </inkml:definitions>
  <inkml:trace contextRef="#ctx0" brushRef="#br0">74 0 14798,'0'0'12284,"-8"11"-11318,6-8-904,-43 74 987,42-72-993,0 1 0,1 1 0,-1-1 0,1 0 0,1 0 0,-1 1 0,1-1 0,0 1 0,0 0 0,1-1 0,0 1 0,0-1 0,2 9 0,-1-13-43,0 0 0,0 0 0,1 0 0,-1 0-1,1 0 1,-1 0 0,1 0 0,0-1 0,-1 1 0,1-1 0,0 1 0,0-1 0,0 1-1,0-1 1,1 0 0,-1 0 0,0 0 0,0 0 0,1-1 0,-1 1 0,0-1 0,1 1-1,-1-1 1,1 0 0,3 0 0,63-2-1170,-36-9-2888,-8-13-5053,-15 5-634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4.457"/>
    </inkml:context>
    <inkml:brush xml:id="br0">
      <inkml:brushProperty name="width" value="0.025" units="cm"/>
      <inkml:brushProperty name="height" value="0.025" units="cm"/>
      <inkml:brushProperty name="color" value="#E71224"/>
    </inkml:brush>
  </inkml:definitions>
  <inkml:trace contextRef="#ctx0" brushRef="#br0">50 1 13645,'0'0'7175,"-39"53"-4421,34-34-512,-1 1-864,6 1-610,0-3-543,15 2-161,-1-3-705,6 0-2658,-6-6-4741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5.162"/>
    </inkml:context>
    <inkml:brush xml:id="br0">
      <inkml:brushProperty name="width" value="0.025" units="cm"/>
      <inkml:brushProperty name="height" value="0.025" units="cm"/>
      <inkml:brushProperty name="color" value="#E71224"/>
    </inkml:brush>
  </inkml:definitions>
  <inkml:trace contextRef="#ctx0" brushRef="#br0">1 155 12684,'0'0'6395,"13"-2"-5434,401-29 962,15 29 758,-31-1-1445,-61-21 378,-281 19-1322,-41 3 99,-1-1 0,0-1 0,0-1 0,0 0 0,0 0 0,19-12 0,42-15-4377,-73 32 3258,6-3-1310,-5-2-2643,-3-2-2686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6.091"/>
    </inkml:context>
    <inkml:brush xml:id="br0">
      <inkml:brushProperty name="width" value="0.025" units="cm"/>
      <inkml:brushProperty name="height" value="0.025" units="cm"/>
      <inkml:brushProperty name="color" value="#E71224"/>
    </inkml:brush>
  </inkml:definitions>
  <inkml:trace contextRef="#ctx0" brushRef="#br0">29 188 6470,'0'0'3945,"-5"9"-1751,-15 26 102,19-34-2187,1-1 1,0 0-1,-1 1 0,1-1 1,0 1-1,0-1 0,-1 0 1,1 1-1,0-1 1,0 1-1,0-1 0,-1 1 1,1-1-1,0 1 1,0-1-1,0 1 0,0-1 1,0 1-1,0-1 0,0 1 1,0-1-1,0 1 1,0-1-1,0 1 0,1-1 1,-1 0-1,0 1 0,0-1 1,0 1-1,1-1 1,-1 1-1,0-1 0,0 0 1,1 1-1,-1-1 1,0 1-1,1-1 0,-1 0 1,1 1-1,-1-1 0,0 0 1,1 0-1,-1 1 1,1-1-1,-1 0 0,1 0 1,-1 0-1,0 0 1,1 1-1,-1-1 0,1 0 1,-1 0-1,1 0 0,-1 0 1,1 0-1,0 0 1,28-5 1993,-5-5-1531,-1-2 0,-1-1-1,1-1 1,-2-1-1,0-1 1,24-23-1,-15 13-445,87-75-14,-125 112-142,0 0 0,1 1 0,-8 20 0,-3 2-10,9-19 93,0-1 0,1 1-1,1 1 1,0-1 0,1 1 0,1 1 0,0-1 0,1 1-1,-1 18 1,5-34-100,1-1-1,-1 1 0,1 0 1,-1-1-1,1 1 1,-1 0-1,1-1 0,-1 1 1,1 0-1,0-1 0,-1 1 1,1-1-1,0 1 0,0-1 1,-1 1-1,1-1 0,0 0 1,0 0-1,0 1 1,-1-1-1,1 0 0,0 0 1,0 0-1,0 0 0,0 0 1,0 0-1,0 0 0,-1 0 1,1 0-1,0 0 0,0 0 1,0 0-1,0-1 1,-1 1-1,1 0 0,0-1 1,1 0-1,37-13-4916,-9-7-1218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6.425"/>
    </inkml:context>
    <inkml:brush xml:id="br0">
      <inkml:brushProperty name="width" value="0.025" units="cm"/>
      <inkml:brushProperty name="height" value="0.025" units="cm"/>
      <inkml:brushProperty name="color" value="#E71224"/>
    </inkml:brush>
  </inkml:definitions>
  <inkml:trace contextRef="#ctx0" brushRef="#br0">75 3 15951,'0'0'5312,"-8"6"-3967,1-1-1020,0 1 1,0 0-1,1 1 0,0-1 0,0 1 0,0 1 1,-5 9-1,10-15-272,-1 0 0,1 0 0,0-1 0,0 1 0,0 0 1,1 0-1,-1 0 0,0 0 0,1 0 0,-1 0 0,1 0 0,0 0 0,0 0 0,0 0 0,0 0 1,0 1-1,0-1 0,0 0 0,1 0 0,-1 0 0,1 0 0,-1 0 0,1 0 0,0 0 0,0-1 1,0 1-1,0 0 0,0 0 0,0 0 0,0-1 0,1 1 0,-1-1 0,1 1 0,-1-1 0,1 1 1,-1-1-1,1 0 0,0 0 0,0 0 0,0 0 0,0 0 0,-1 0 0,1-1 0,4 2 0,3 1-2,0-1 0,0 0 0,0 0 0,-1-1 0,1 0 0,0-1 0,1 0 0,-1 0 0,0-1 0,0 0 0,16-5 0,-21 5-34,-1 0 0,0 0 0,0 0 0,1 0 0,-1-1 0,0 1 0,-1-1 0,1 0 0,0 0 0,0 0 0,-1 0 0,1-1 0,-1 1 0,0-1 0,0 1 0,0-1 0,0 0 0,0 0 0,0 0 0,-1 0 0,1 0 0,-1 0 0,0 0 0,0 0 0,0-1 0,0 1 0,-1 0 0,1-1 0,-1 1 0,0 0 0,0-1 0,0 1 0,-1 0 0,-1-7 0,2 7-16,-1 1 1,0 0 0,0-1-1,0 1 1,-1 0-1,1 0 1,-1-1-1,1 1 1,-1 0-1,0 0 1,1 1-1,-1-1 1,0 0-1,0 1 1,-1-1-1,1 1 1,-4-2-1,1 0 109,-1 0 0,0 0 0,0 1-1,0 0 1,0 1 0,0-1 0,-11 0-1,14 2-181,-1-1-1,1 1 1,-1 0-1,1 0 1,-1 1-1,1-1 0,-1 1 1,1 0-1,-1 0 1,1 0-1,0 0 0,-1 0 1,-3 3-1,6-3-122,0 0 0,0 0 0,-1 0 0,1 1 0,0-1 0,0 0 0,0 1 0,0-1 0,0 1 0,1-1 0,-1 1 0,0-1 0,1 1 0,-1-1 0,1 1 0,-1 0 0,1-1 0,0 1 0,0 0 0,0-1 0,0 1 0,0 0 0,0-1 0,0 1 0,0 0 0,1-1 0,-1 1 0,1 1 0,0-2-185,-1 0-1,1 0 0,-1 0 1,1 0-1,-1-1 0,1 1 1,0 0-1,-1 0 0,1-1 1,0 1-1,-1 0 0,1-1 1,0 1-1,0-1 0,0 1 1,0-1-1,-1 0 0,1 1 1,0-1-1,0 0 0,0 1 1,0-1-1,0 0 0,0 0 1,1 0-1,16 1-9207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6.772"/>
    </inkml:context>
    <inkml:brush xml:id="br0">
      <inkml:brushProperty name="width" value="0.025" units="cm"/>
      <inkml:brushProperty name="height" value="0.025" units="cm"/>
      <inkml:brushProperty name="color" value="#E71224"/>
    </inkml:brush>
  </inkml:definitions>
  <inkml:trace contextRef="#ctx0" brushRef="#br0">165 46 11147,'0'0'5802,"-12"0"-2983,2 1-2415,0 0-1,1 0 1,-1 1 0,0 0-1,0 1 1,1 0 0,0 0-1,-10 6 1,15-7-296,1-1 0,-1 1 0,1 0 1,-1 1-1,1-1 0,0 0 0,0 1 0,0 0 1,1 0-1,-1 0 0,0 0 0,1 0 0,0 0 1,0 0-1,0 1 0,0-1 0,1 1 0,-1 0 1,1-1-1,0 1 0,0 0 0,0 0 0,0 0 1,1 0-1,0 0 0,0 0 0,0 6 0,1-8-68,0 1 0,-1-1 0,1 1 0,0-1 0,0 1-1,1-1 1,-1 0 0,1 0 0,-1 0 0,1 1 0,-1-2-1,1 1 1,0 0 0,0 0 0,0 0 0,0-1 0,0 1-1,1-1 1,-1 0 0,0 0 0,1 1 0,-1-2 0,0 1-1,1 0 1,-1 0 0,1-1 0,4 1 0,10 2 27,-1-2-1,1 0 1,20-1 0,-23-1-14,-7 1 59,-1 0 0,0-1 0,0 0 0,0 0 0,1 0-1,-1-1 1,-1 0 0,1 0 0,0-1 0,0 0 0,-1 0-1,1 0 1,-1 0 0,0-1 0,0 0 0,-1 0 0,1 0-1,-1-1 1,0 1 0,0-1 0,0 0 0,0-1 0,-1 1-1,0 0 1,0-1 0,-1 0 0,0 1 0,0-1 0,0 0-1,0 0 1,-1-1 0,0 1 0,0 0 0,-1 0 0,0 0-1,0-1 1,0 1 0,-2-8 0,1 12-100,1 0 0,-1 0 1,0 0-1,1 1 0,-1-1 0,0 0 1,0 0-1,0 1 0,0-1 0,-1 0 1,1 1-1,0-1 0,-1 1 0,1 0 1,-1 0-1,1-1 0,-1 1 0,-3-2 1,0 1 11,0 0 0,-1 0 0,1 0 0,-1 0 0,1 1 0,-10-1 1,0 1 2,0 0 1,1 1-1,-1 1 1,-22 4-1,-19 14-326,54-18 270,0 0 1,0-1-1,0 1 0,0 0 0,0 0 1,1 0-1,-1 0 0,0 1 0,1-1 1,-1 0-1,1 1 0,-1-1 0,1 1 1,0 0-1,-1-1 0,1 1 0,0 0 1,0 0-1,0-1 0,0 1 0,1 0 1,-1 0-1,0 0 0,1 0 0,-1 3 1,2-4-106,-1 0 0,0 0 0,1-1 0,-1 1 0,1 0 0,-1 0 0,1-1 1,-1 1-1,1 0 0,-1 0 0,1-1 0,0 1 0,-1-1 0,1 1 0,0-1 0,0 1 1,0-1-1,-1 1 0,1-1 0,0 0 0,0 1 0,0-1 0,0 0 0,0 0 0,-1 1 0,3-1 1,27 1-4600,-24-1 2943,34 1-8743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7.590"/>
    </inkml:context>
    <inkml:brush xml:id="br0">
      <inkml:brushProperty name="width" value="0.025" units="cm"/>
      <inkml:brushProperty name="height" value="0.025" units="cm"/>
      <inkml:brushProperty name="color" value="#E71224"/>
    </inkml:brush>
  </inkml:definitions>
  <inkml:trace contextRef="#ctx0" brushRef="#br0">106 1 11371,'0'0'4463,"8"2"-2728,7 3-1296,-1 0 0,0 2 1,0 0-1,-1 0 0,0 1 0,0 1 1,-1 0-1,0 1 0,17 18 1,-9-7-221,0 1 0,-2 0 0,0 2 0,21 38-1,-30-46-163,-2 0-1,0 1 0,0 0 0,-2 0 0,0 1 0,-1 0 0,-1 0 0,-1 0 1,0 0-1,-1 0 0,-2 19 0,-2-13 203,0-1 0,-2 1 0,0-1 0,-2 0 0,0 0 0,-2-1 0,-18 36 0,8-25-290,-1-1 1,-1-1-1,-2-1 1,-37 38-1,28-36-1469,-1-3 0,-1 0 1,-48 30-1,59-46-3495,8-4-3416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38.402"/>
    </inkml:context>
    <inkml:brush xml:id="br0">
      <inkml:brushProperty name="width" value="0.025" units="cm"/>
      <inkml:brushProperty name="height" value="0.025" units="cm"/>
      <inkml:brushProperty name="color" value="#E71224"/>
    </inkml:brush>
  </inkml:definitions>
  <inkml:trace contextRef="#ctx0" brushRef="#br0">208 0 10474,'0'0'8734,"-8"2"-7790,3 1-821,-1-1-1,0 1 0,1 0 0,0 0 0,0 0 0,0 1 0,0 0 1,0 0-1,1 0 0,-1 1 0,1 0 0,0-1 0,1 1 1,-1 0-1,1 1 0,-4 8 0,-12 21 213,2 1 0,2 1 0,1 0 0,2 0 0,2 1 0,-7 49 0,10-34-172,2 1 0,3-1 0,2 1 0,7 57 0,-2-81-120,0-1 0,2 0 1,1 0-1,1 0 0,1-1 0,22 39 0,-22-47-622,2 0-1,1 0 1,0-2 0,1 1 0,1-2 0,1 0-1,1-1 1,35 27 0,-11-19-5517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0.354"/>
    </inkml:context>
    <inkml:brush xml:id="br0">
      <inkml:brushProperty name="width" value="0.025" units="cm"/>
      <inkml:brushProperty name="height" value="0.025" units="cm"/>
      <inkml:brushProperty name="color" value="#E71224"/>
    </inkml:brush>
  </inkml:definitions>
  <inkml:trace contextRef="#ctx0" brushRef="#br0">1 0 11531,'0'0'13159,"1"9"-12652,5 82 532,-2-11-1021,0-72-2714,5-7-3379,-3-1-774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1.927"/>
    </inkml:context>
    <inkml:brush xml:id="br0">
      <inkml:brushProperty name="width" value="0.025" units="cm"/>
      <inkml:brushProperty name="height" value="0.025" units="cm"/>
    </inkml:brush>
  </inkml:definitions>
  <inkml:trace contextRef="#ctx0" brushRef="#br0">4 365 13421,'0'0'8167,"-3"54"-5444,3-42-545,12-3-929,4-1-864,4-4-289,1-4-256,1 0-994,1-1-1184,-1-18-1441,-3-8-2756</inkml:trace>
  <inkml:trace contextRef="#ctx0" brushRef="#br0" timeOffset="1">301 1 15695,'0'0'2274,"-15"50"-961,7-13 673,-1 3-288,3 7-577,5 3-352,1 2-449,0-4-128,0-6-160,0-3 0,5-7-256,-5-9-609,0-10-544,0-5-577,-5-8-1185,-6-1-3203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0.850"/>
    </inkml:context>
    <inkml:brush xml:id="br0">
      <inkml:brushProperty name="width" value="0.025" units="cm"/>
      <inkml:brushProperty name="height" value="0.025" units="cm"/>
    </inkml:brush>
  </inkml:definitions>
  <inkml:trace contextRef="#ctx0" brushRef="#br0">169 88 5990,'0'-8'6251,"0"-12"-4951,3-32 4390,-3 45-2627,0 32-752,-4 15-1894,-3 1 0,0-1 1,-18 51-1,10-37-357,-23 77-39,20-78-7,2 1 0,3 0 0,2 2 0,-6 94 0,17-148-4,0 0-1,0 0 1,0 0-1,0-1 1,0 1 0,1 0-1,-1 0 1,1 0 0,-1-1-1,1 1 1,0 0-1,0-1 1,0 1 0,0 0-1,0-1 1,0 1-1,0-1 1,0 0 0,1 1-1,-1-1 1,3 2 0,-1-1 33,1 0 0,-1-1 0,0 0 1,1 0-1,-1 0 0,1 0 0,-1 0 1,1 0-1,0-1 0,5 0 0,4 0 89,0-1 0,-1-1 0,1 0 0,-1-1 0,20-6 0,-16 2-222,123-47-132,-52 9-6374,-62 28 1402,-3-1-1896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0.684"/>
    </inkml:context>
    <inkml:brush xml:id="br0">
      <inkml:brushProperty name="width" value="0.025" units="cm"/>
      <inkml:brushProperty name="height" value="0.025" units="cm"/>
      <inkml:brushProperty name="color" value="#E71224"/>
    </inkml:brush>
  </inkml:definitions>
  <inkml:trace contextRef="#ctx0" brushRef="#br0">1 66 8552,'0'0'12278,"13"0"-10180,12 0-1577,0-2 0,-1-1 0,1-1 0,40-12 0,-19 3-390,66-9 0,-78 18-4083,1 3-4257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1.216"/>
    </inkml:context>
    <inkml:brush xml:id="br0">
      <inkml:brushProperty name="width" value="0.025" units="cm"/>
      <inkml:brushProperty name="height" value="0.025" units="cm"/>
      <inkml:brushProperty name="color" value="#E71224"/>
    </inkml:brush>
  </inkml:definitions>
  <inkml:trace contextRef="#ctx0" brushRef="#br0">0 1 8584,'0'0'17654,"10"2"-16741,51 6 14,-35-6-636,0 1-1,34 9 1,-59-12-290,0 0-1,0 0 0,0 1 1,0-1-1,0 0 1,0 1-1,0-1 1,0 0-1,-1 1 1,1-1-1,0 1 1,0-1-1,0 1 1,-1 0-1,1-1 1,0 1-1,-1 0 1,1 0-1,-1-1 1,1 1-1,-1 0 1,1 0-1,-1 0 1,1 0-1,-1-1 0,0 1 1,1 0-1,-1 0 1,0 0-1,0 0 1,0 0-1,0 0 1,0 1-1,0 1 8,-1-1 0,0 1 0,0 0 0,0-1 0,-1 1 0,1-1 0,-1 0 0,1 1 0,-1-1 0,0 0 0,-3 3 0,-7 7 95,-1-1 1,-23 16-1,25-21 56,8-5-121,0 1 1,0-1-1,0 1 0,0 0 1,0 0-1,1 0 1,-1 0-1,1 0 1,-1 0-1,-2 5 1,31-7 9,-12 0-60,-1 0 1,1 0 0,-1 2-1,1 0 1,-1 0 0,1 1-1,23 10 1,-36-13 8,0 0 0,-1 0-1,1 1 1,0-1 0,0 0 0,-1 1 0,1-1 0,0 0-1,-1 1 1,1-1 0,-1 1 0,1-1 0,0 1 0,-1-1-1,1 1 1,-1 0 0,1-1 0,-1 1 0,0 0 0,1-1-1,-1 1 1,0 0 0,1-1 0,-1 1 0,0 0 0,0 0-1,1-1 1,-1 1 0,0 0 0,0 0 0,0 0 0,-1 1 2,0-1 0,0 1 1,1-1-1,-1 0 1,0 0-1,0 1 1,-1-1-1,1 0 0,0 0 1,0 0-1,0 0 1,-1-1-1,1 1 1,-2 1-1,-50 19 191,30-16 142,1-1 0,-1-1 0,0-1 0,0 0-1,-28-3 1,43-2-1635,16-1-959,15-2-2068,-1 1-2076,5-3-5734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2.297"/>
    </inkml:context>
    <inkml:brush xml:id="br0">
      <inkml:brushProperty name="width" value="0.025" units="cm"/>
      <inkml:brushProperty name="height" value="0.025" units="cm"/>
      <inkml:brushProperty name="color" value="#E71224"/>
    </inkml:brush>
  </inkml:definitions>
  <inkml:trace contextRef="#ctx0" brushRef="#br0">0 6 9353,'0'0'9417,"11"0"-8467,220-5 721,-303 20-1653,31-6-19,-63 6 0,132-16 20,-1-1-1,1-1 1,-1-2 0,0-1-1,33-11 1,-106 37-626,-1 0-3719,25-13-1210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3.070"/>
    </inkml:context>
    <inkml:brush xml:id="br0">
      <inkml:brushProperty name="width" value="0.025" units="cm"/>
      <inkml:brushProperty name="height" value="0.025" units="cm"/>
      <inkml:brushProperty name="color" value="#E71224"/>
    </inkml:brush>
  </inkml:definitions>
  <inkml:trace contextRef="#ctx0" brushRef="#br0">0 1 10218,'0'0'11851,"50"24"-10025,-16-21-417,5 0-576,10-3-417,2 0-256,1 0-128,-5 0 0,-3-4-96,-10 0-1025,-7 0-1217,-11 0-1185,-9-4-3812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3.542"/>
    </inkml:context>
    <inkml:brush xml:id="br0">
      <inkml:brushProperty name="width" value="0.025" units="cm"/>
      <inkml:brushProperty name="height" value="0.025" units="cm"/>
      <inkml:brushProperty name="color" value="#E71224"/>
    </inkml:brush>
  </inkml:definitions>
  <inkml:trace contextRef="#ctx0" brushRef="#br0">1 325 18546,'0'0'5487,"11"-4"-4211,29-11-943,0-2 0,-2-2 0,0-2 0,40-29 0,-57 35-408,0 0 0,-2-2 1,0 0-1,0-1 1,-2-1-1,0-1 0,-1-1 1,21-36-1,-41 69 458,1 0 0,1 0 0,0 0-1,0 0 1,1 25 0,1 102 513,1-74-886,-3-3-106,-15 92 0,15-125-1577,1-11-3300,1-12-4530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7.776"/>
    </inkml:context>
    <inkml:brush xml:id="br0">
      <inkml:brushProperty name="width" value="0.025" units="cm"/>
      <inkml:brushProperty name="height" value="0.025" units="cm"/>
      <inkml:brushProperty name="color" value="#E71224"/>
    </inkml:brush>
  </inkml:definitions>
  <inkml:trace contextRef="#ctx0" brushRef="#br0">33 1 8264,'-4'9'731,"-1"1"-248,1 1-1,-1 0 1,2 1-1,0-1 1,0 1-1,1-1 1,0 1-1,1 0 1,1 17-1,0-24-322,0-1 0,1 0 0,0 1 0,0-1 0,0 1-1,0-1 1,1 0 0,-1 0 0,1 0 0,0 0-1,1 0 1,-1 0 0,1 0 0,-1-1 0,1 1 0,0-1-1,1 0 1,-1 0 0,0 0 0,1 0 0,0 0 0,-1-1-1,1 0 1,0 0 0,1 0 0,-1 0 0,0-1 0,0 1-1,1-1 1,5 1 0,6 1 224,0-1 0,0-1 0,1 0 0,-1-1 0,0-1 0,1-1-1,-1 0 1,0-1 0,16-5 0,18-8-50,71-34-1,30-9-168,-147 58-169,0-1 1,0 1-1,0 0 0,1 0 1,-1 0-1,1 1 0,-1 0 1,0 0-1,1 0 0,-1 0 0,1 1 1,-1-1-1,0 1 0,1 0 1,-1 0-1,0 1 0,0-1 1,0 1-1,0 0 0,7 5 0,-8-4 8,1 1 0,-1 0 0,0 0 1,0 1-1,0-1 0,0 0 0,-1 1 0,0 0 0,0-1 0,0 1 0,0 0 0,-1 0 0,0 0 0,0 0 0,0 1 0,-1-1 0,0 8 0,-3 95-1081,-8-38-7487,8-59 3668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8.187"/>
    </inkml:context>
    <inkml:brush xml:id="br0">
      <inkml:brushProperty name="width" value="0.025" units="cm"/>
      <inkml:brushProperty name="height" value="0.025" units="cm"/>
      <inkml:brushProperty name="color" value="#E71224"/>
    </inkml:brush>
  </inkml:definitions>
  <inkml:trace contextRef="#ctx0" brushRef="#br0">7 188 7239,'0'0'7153,"-1"-9"-4686,-4-32-732,5 39-1596,0 0 1,1 0 0,-1 0-1,1 0 1,-1-1 0,1 1 0,0 0-1,0 0 1,0 1 0,0-1 0,0 0-1,0 0 1,0 0 0,1 1-1,-1-1 1,1 0 0,-1 1 0,1 0-1,0-1 1,-1 1 0,1 0 0,0 0-1,3-2 1,47-17 770,-47 18-796,5-1-37,0 0 0,1 1 0,-1 0 0,0 0 0,1 1 0,-1 0 0,17 2 0,-22 0-77,1 0 0,0 0 0,0 1 0,-1-1-1,1 1 1,-1 1 0,0-1 0,1 1 0,-1 0 0,0 0 0,-1 0-1,1 1 1,0 0 0,5 6 0,-3-3 85,1 0 0,0 0 0,0 0 1,1-1-1,0 0 0,0-1 0,0 0 0,0-1 0,1 0 1,0 0-1,0-1 0,0 0 0,15 2 0,-8-3 110,-1-1-1,1-1 1,0-1 0,-1 0-1,1-1 1,-1 0 0,30-10-1,-11 2-152,2-2-15,0 2 0,2 1 0,-1 2 0,55-4-1,-92 11 5,0 0 0,0 0 0,-1 0 0,1 1 0,0-1-1,0 0 1,-1 0 0,1 1 0,0-1 0,-1 0-1,1 0 1,0 1 0,-1-1 0,1 1 0,-1-1 0,1 1-1,-1-1 1,1 1 0,-1-1 0,1 1 0,-1-1-1,1 1 1,-1 0 0,0-1 0,1 1 0,-1 0-1,0-1 1,1 1 0,-1 0 0,0-1 0,0 1 0,0 0-1,0 0 1,0-1 0,0 1 0,0 0 0,0 0-1,0-1 1,0 1 0,0 0 0,0-1 0,0 1 0,-1 0-1,1 0 1,0-1 0,-1 2 0,1-2 2,-1 1 0,1-1 0,0 1-1,0 0 1,-1 0 0,1-1 0,0 1 0,0 0 0,0-1 0,0 1 0,0 0 0,0 0 0,0-1-1,0 1 1,0 0 0,0-1 0,1 1 0,-1 0 0,0-1 0,0 1 0,1 0 0,-1-1 0,0 1-1,1 0 1,-1-1 0,1 1 0,-1-1 0,1 1 0,-1-1 0,1 1 0,-1-1 0,1 1 0,-1-1-1,1 1 1,-1-1 0,1 0 0,0 1 0,-1-1 0,1 0 0,0 0 0,7 0 58,0 0 0,0-1 1,0 0-1,0 0 0,-1-1 1,1 0-1,-1 0 0,1-1 1,-1 0-1,0-1 1,0 1-1,12-10 0,-13 9-251,0 0 0,-1-1 0,1 0 0,-1 0 0,0 0 0,6-10 0,-9 12-317,0 0 0,0-1 0,0 1 0,-1-1 0,1 1 0,-1-1 0,0 0 0,0 1 0,0-1 0,-1 0 0,1 0 0,-1-6 0,-1-10-5080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9.054"/>
    </inkml:context>
    <inkml:brush xml:id="br0">
      <inkml:brushProperty name="width" value="0.025" units="cm"/>
      <inkml:brushProperty name="height" value="0.025" units="cm"/>
      <inkml:brushProperty name="color" value="#E71224"/>
    </inkml:brush>
  </inkml:definitions>
  <inkml:trace contextRef="#ctx0" brushRef="#br0">40 1 9257,'-18'5'1537,"6"-1"1122,3-2 255,9 1 1250,14-3-3010,11 0 95,18 0 0,10 0-480,13 0-353,4-4-320,3 1-96,-8 3 0,-12 0-1057,-14 0-1537,-21 8-898,-18 1-1697,-5-1-5252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49.430"/>
    </inkml:context>
    <inkml:brush xml:id="br0">
      <inkml:brushProperty name="width" value="0.025" units="cm"/>
      <inkml:brushProperty name="height" value="0.025" units="cm"/>
      <inkml:brushProperty name="color" value="#E71224"/>
    </inkml:brush>
  </inkml:definitions>
  <inkml:trace contextRef="#ctx0" brushRef="#br0">0 20 11403,'0'0'5605,"86"12"-3747,-22-13 64,15-9-865,5 1-801,-4-1-160,-7 8-384,-7 2-2787,-19 0-929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0.780"/>
    </inkml:context>
    <inkml:brush xml:id="br0">
      <inkml:brushProperty name="width" value="0.025" units="cm"/>
      <inkml:brushProperty name="height" value="0.025" units="cm"/>
      <inkml:brushProperty name="color" value="#E71224"/>
    </inkml:brush>
  </inkml:definitions>
  <inkml:trace contextRef="#ctx0" brushRef="#br0">1 263 11723,'0'0'10607,"9"-1"-9016,10-5-1329,0 0-1,-1-1 0,1-1 1,-2-1-1,1-1 1,-1 0-1,-1-1 0,27-22 1,-11 5-191,-1-1 0,-1-2 0,33-43 0,-66 80-78,1-1 0,0 1-1,0-1 1,1 1 0,-1 0 0,1-1-1,0 8 1,-2 7 23,-4 21 0,2 0 0,2 0 0,2 44 0,3-77-871,10-7-4557,-3-4-1128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1.242"/>
    </inkml:context>
    <inkml:brush xml:id="br0">
      <inkml:brushProperty name="width" value="0.025" units="cm"/>
      <inkml:brushProperty name="height" value="0.025" units="cm"/>
    </inkml:brush>
  </inkml:definitions>
  <inkml:trace contextRef="#ctx0" brushRef="#br0">0 57 16848,'0'0'7580,"12"-8"-6955,-1 1-534,1 0 0,0 0-1,0 1 1,1 1 0,24-7 0,-32 10-83,-1 1 1,1 1-1,-1-1 0,1 1 1,-1 0-1,1 0 1,-1 0-1,1 0 0,-1 1 1,1 0-1,5 2 0,-8-2-6,1 0 1,0 0-1,-1 1 0,0-1 0,1 1 0,-1 0 0,0 0 0,0 0 0,0 0 0,0 0 0,0 0 0,0 0 0,-1 1 0,1-1 0,-1 1 0,1-1 0,-1 1 1,0 0-1,0-1 0,0 4 0,2 6 32,-1 0 0,-1 0 1,0 0-1,0 0 0,-1 0 0,-1 0 1,0 0-1,-1 0 0,0 0 1,-1 0-1,0-1 0,-1 1 0,0-1 1,-9 17-1,-8 11-51,-1 0 1,-42 53-1,60-87-173,-20 26-1684,6-15-2644,1-8-5593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1.126"/>
    </inkml:context>
    <inkml:brush xml:id="br0">
      <inkml:brushProperty name="width" value="0.025" units="cm"/>
      <inkml:brushProperty name="height" value="0.025" units="cm"/>
      <inkml:brushProperty name="color" value="#E71224"/>
    </inkml:brush>
  </inkml:definitions>
  <inkml:trace contextRef="#ctx0" brushRef="#br0">97 1 14189,'0'0'10362,"-3"11"-9118,-29 62-104,22-54-866,0 0 0,2 1 0,0 0 1,1 0-1,1 1 0,-6 39 0,12-59-256,0 1 1,0-1-1,0 0 1,0 0 0,1 0-1,-1 1 1,0-1-1,1 0 1,-1 0-1,1 0 1,-1 0-1,1 0 1,0 0-1,-1 0 1,1 0-1,0 0 1,0 0-1,0 0 1,0 0-1,0-1 1,0 1-1,0 0 1,0 0-1,0-1 1,0 1-1,1 0 1,2 0 19,1 1 1,-1-1-1,1 0 1,-1 0-1,1-1 1,0 1-1,6-1 1,2-1-13,-1 0 0,1 0 1,-1-1-1,24-7 1,-27 5-329,-1 0 0,1 0 0,-1 0 0,1-1 0,-1-1 0,-1 1 0,13-13 0,7-19-4681,-25 33 3840,0 0 1,-1-1-1,0 1 1,0-1-1,0 1 1,0-1 0,0 1-1,-1-6 1,0-12-7255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1.458"/>
    </inkml:context>
    <inkml:brush xml:id="br0">
      <inkml:brushProperty name="width" value="0.025" units="cm"/>
      <inkml:brushProperty name="height" value="0.025" units="cm"/>
      <inkml:brushProperty name="color" value="#E71224"/>
    </inkml:brush>
  </inkml:definitions>
  <inkml:trace contextRef="#ctx0" brushRef="#br0">45 1 8456,'0'0'7399,"-25"69"-4869,16-37-640,2-1-352,3-2-225,4-2-608,0-3-513,9-6-128,7-6-128,4-8-2691,3-4-3267,2-2-4772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1.789"/>
    </inkml:context>
    <inkml:brush xml:id="br0">
      <inkml:brushProperty name="width" value="0.025" units="cm"/>
      <inkml:brushProperty name="height" value="0.025" units="cm"/>
      <inkml:brushProperty name="color" value="#E71224"/>
    </inkml:brush>
  </inkml:definitions>
  <inkml:trace contextRef="#ctx0" brushRef="#br0">34 14 13421,'0'0'2583,"8"-3"-207,-4 2-2245,2-1 231,0 0 1,1 0 0,-1 1 0,1 0-1,-1 0 1,8 0 0,-12 1-301,-1 0 0,1 1 0,0-1 0,-1 0 0,1 0 0,-1 1 0,1-1 0,-1 1 0,1 0 0,-1-1 0,1 1-1,-1 0 1,0 0 0,1 0 0,-1 0 0,0 0 0,0 0 0,0 0 0,1 0 0,-1 1 0,0-1 0,-1 0 0,1 1 0,0-1 0,0 0 0,-1 1 0,1-1 0,0 1 0,-1-1 0,0 1 0,1 0 0,-1-1 0,0 1 0,0-1 0,0 3 0,1 2 38,-1-1 0,0 1 1,-1 0-1,1-1 0,-1 1 1,-1-1-1,1 1 0,0-1 1,-1 1-1,0-1 0,-1 0 1,-4 8-1,-2 0 504,-1 1-1,-21 22 1,22-28-183,1 1-1,0 0 1,0 1 0,1 0-1,0 0 1,1 1 0,-5 11 0,11-21-413,-1-1 0,1 1 0,0 0 0,0-1 0,0 1 0,0-1 0,-1 1 0,1 0 0,0-1 0,0 1 0,0-1 0,0 1 0,0 0 0,1-1 0,-1 1 0,0-1 0,0 1 0,0-1 0,0 1 0,1 0 0,-1-1 0,0 1 0,1-1 0,-1 1 0,0-1 0,1 1 0,-1-1 0,0 1 0,1-1 0,-1 0 0,2 1 0,21 6 197,32-11-1686,-47 2 145,-1 0 0,1 0 0,0-1 0,-1 0 0,0 0 0,0-1 0,13-8 0,-2-3-6052</inkml:trace>
  <inkml:trace contextRef="#ctx0" brushRef="#br0" timeOffset="1">259 220 10730,'0'0'8744,"-16"63"-5829,7-40-641,0 1-800,4-1-577,5-2-641,0 0-224,0-6-449,9-4-2401,3-8-2179,1-3-6598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2.121"/>
    </inkml:context>
    <inkml:brush xml:id="br0">
      <inkml:brushProperty name="width" value="0.025" units="cm"/>
      <inkml:brushProperty name="height" value="0.025" units="cm"/>
      <inkml:brushProperty name="color" value="#E71224"/>
    </inkml:brush>
  </inkml:definitions>
  <inkml:trace contextRef="#ctx0" brushRef="#br0">40 24 13357,'0'0'6064,"9"-4"-3929,-2 0-1672,1 1 0,1 0 0,-1 1 0,0 0 0,1 0 0,11-1 0,-18 3-394,0-1 0,0 1 0,0 0 0,0 0 0,0 0 0,0 1 0,0-1 0,0 0 0,-1 1 0,1-1 0,0 1 0,0-1 0,0 1 0,-1 0 0,1 0 0,0 0 0,-1 0 0,1 0 0,0 0 0,-1 1 0,0-1 0,1 0 0,-1 1 0,0-1 0,0 1 0,0-1 0,1 1 0,-2 0 0,1-1 0,0 1 0,0 0 0,-1 0 0,1 0 0,-1 0 0,1-1 0,-1 1 0,0 0 0,1 0 1,-1 0-1,0 0 0,-1 2 0,1 0-9,-1 1 0,0-1 1,0 0-1,0 0 1,0 0-1,-1-1 1,1 1-1,-1 0 1,0 0-1,0-1 1,0 1-1,-1-1 0,-5 6 1,-46 43 434,27-29-288,16-12-110,6-8-70,1 0 0,0 1 1,0 0-1,0 0 1,0 0-1,0 0 0,1 1 1,0-1-1,0 1 1,0 0-1,1 0 0,-1 0 1,-1 8-1,4-12-20,0 0-1,0-1 1,1 1-1,-1 0 1,1-1-1,-1 1 1,0 0-1,1-1 1,-1 1-1,1-1 1,0 1-1,-1 0 1,1-1 0,-1 0-1,1 1 1,0-1-1,-1 1 1,1-1-1,0 0 1,0 1-1,-1-1 1,1 0-1,0 0 1,0 0-1,-1 0 1,1 1-1,0-1 1,0 0-1,-1 0 1,2-1 0,32 1 105,-25 0-107,4 0-211,0-1 0,0-1-1,0 1 1,0-2-1,0 0 1,-1-1-1,15-6 1,-15 5-1528,0-1 1,-1 0-1,0-1 1,12-9-1,4-6-5435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2.496"/>
    </inkml:context>
    <inkml:brush xml:id="br0">
      <inkml:brushProperty name="width" value="0.025" units="cm"/>
      <inkml:brushProperty name="height" value="0.025" units="cm"/>
      <inkml:brushProperty name="color" value="#E71224"/>
    </inkml:brush>
  </inkml:definitions>
  <inkml:trace contextRef="#ctx0" brushRef="#br0">62 0 14798,'0'0'8242,"-6"10"-6208,-34 72 772,37-75-2638,1 0 1,-1 0 0,1 1 0,0-1 0,1 1 0,0-1-1,0 1 1,0 0 0,1 0 0,0-1 0,3 14 0,-3-20-165,1 0 0,0 1 1,0-1-1,-1 0 0,1 1 1,0-1-1,0 0 0,1 0 0,-1 0 1,0 0-1,0 0 0,0 0 1,1 0-1,-1 0 0,0-1 1,1 1-1,-1-1 0,1 1 1,-1 0-1,1-1 0,-1 0 1,1 1-1,-1-1 0,1 0 1,0 0-1,-1 0 0,1 0 0,2-1 1,-1 1-348,-1 0 0,1 0 0,0 0 1,0-1-1,-1 1 0,1-1 0,0 0 0,-1 0 1,1 0-1,0 0 0,-1 0 0,0-1 0,1 1 0,-1-1 1,3-2-1,17-35-10617,-14 17 2755</inkml:trace>
  <inkml:trace contextRef="#ctx0" brushRef="#br0" timeOffset="1">126 65 8552,'0'0'13100,"-14"67"-10729,9-40-161,-4 1-545,7-3-512,-2-1-352,4-3-416,0-3-289,9 2-96,2-4-128,-2-1-1410,2-4-1889,-1-4-2371,3-4-6373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3.562"/>
    </inkml:context>
    <inkml:brush xml:id="br0">
      <inkml:brushProperty name="width" value="0.025" units="cm"/>
      <inkml:brushProperty name="height" value="0.025" units="cm"/>
      <inkml:brushProperty name="color" value="#E71224"/>
    </inkml:brush>
  </inkml:definitions>
  <inkml:trace contextRef="#ctx0" brushRef="#br0">1 122 9385,'0'0'7538,"10"2"-5947,24 4-547,1-1 0,0-2 0,56-2 1,118-16 670,-139 8-1249,604-39 1002,-113 8-1148,-464 30 1474,-96 8-1479,7-4-1268,1-6-4773,-4 0-1374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5.700"/>
    </inkml:context>
    <inkml:brush xml:id="br0">
      <inkml:brushProperty name="width" value="0.025" units="cm"/>
      <inkml:brushProperty name="height" value="0.025" units="cm"/>
      <inkml:brushProperty name="color" value="#E71224"/>
    </inkml:brush>
  </inkml:definitions>
  <inkml:trace contextRef="#ctx0" brushRef="#br0">36 177 3171,'0'0'7217,"-6"9"-3570,0-2-2673,-14 24 824,16-2 2380,6-28-3972,-1 0 1,0 0-1,1-1 0,0 1 0,-1 0 1,1-1-1,-1 1 0,1-1 0,0 0 1,-1 0-1,1 1 0,0-1 1,-1 0-1,1 0 0,0-1 0,-1 1 1,1 0-1,-1-1 0,1 1 0,0 0 1,1-2-1,7-2 102,0 0 0,-1-1 0,0 0 0,0-1 0,0 0 0,0-1 0,-1 0 0,9-9 0,58-66 186,-73 80-488,27-31 120,29-46-1,-68 99-140,2-1 0,1 1 0,0 0 0,1 1 0,2 0 0,0 0 0,1 0 0,1 0 0,1 0 0,2 31 0,-1-51-52,0 0 1,0-1 0,0 1 0,1 0 0,-1-1 0,0 1-1,1 0 1,-1 0 0,0-1 0,1 1 0,-1-1 0,0 1-1,1 0 1,-1-1 0,1 1 0,0-1 0,-1 1 0,1-1-1,-1 1 1,1-1 0,0 1 0,-1-1 0,1 0 0,0 1-1,-1-1 1,1 0 0,0 0 0,-1 0 0,1 1 0,0-1-1,0 0 1,-1 0 0,1 0 0,0 0 0,0 0 0,-1 0-1,1 0 1,0-1 0,0 1 0,0 0 0,2-1-597,0 0 0,-1 0 0,1 0 0,-1 0 1,0 0-1,1 0 0,-1-1 0,0 1 0,0-1 0,3-2 1,13-19-8414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6.379"/>
    </inkml:context>
    <inkml:brush xml:id="br0">
      <inkml:brushProperty name="width" value="0.025" units="cm"/>
      <inkml:brushProperty name="height" value="0.025" units="cm"/>
      <inkml:brushProperty name="color" value="#E71224"/>
    </inkml:brush>
  </inkml:definitions>
  <inkml:trace contextRef="#ctx0" brushRef="#br0">4 67 5381,'0'0'20761,"5"-8"-19581,-2 3-1037,1 0 0,0 0 0,0 0 0,0 0 0,1 1 0,-1 0 0,1 0 0,7-4 0,-10 6-121,1 1-1,-1-1 1,1 1 0,0 0 0,0-1-1,0 1 1,-1 0 0,1 1 0,0-1-1,0 1 1,0-1 0,0 1 0,1 0-1,-1 0 1,0 0 0,0 0 0,0 1 0,0-1-1,0 1 1,0 0 0,-1 0 0,1 0-1,0 0 1,3 2 0,-4-2-19,0 1-1,0 0 1,0 0 0,-1 0-1,1 0 1,0 0 0,-1 1 0,0-1-1,1 0 1,-1 1 0,0-1-1,0 1 1,0-1 0,-1 1-1,1-1 1,-1 1 0,1 0 0,-1-1-1,0 1 1,0 0 0,0-1-1,0 1 1,0 0 0,-1-1-1,-1 5 1,1 1 20,-1 1 1,0-1-1,-1 0 0,0 0 0,0 0 1,-1 0-1,-5 7 0,-64 77 149,29-40 217,43-51-373,1-1 1,0 0-1,-1 0 1,1 1-1,0-1 1,0 0-1,-1 0 1,1 1-1,0-1 1,0 0-1,-1 1 1,1-1-1,0 0 1,0 1-1,0-1 1,0 0-1,0 1 1,-1-1-1,1 0 1,0 1-1,0-1 1,0 0-1,0 1 1,0-1-1,0 1 1,0-1-1,0 0 1,0 1-1,0-1 1,0 0-1,1 1 1,-1-1-1,0 0 1,0 1-1,0-1 1,0 1-1,0-1 1,1 0-1,-1 0 1,0 1-1,0-1 1,1 0-1,-1 1 1,0-1-1,1 0 1,-1 0-1,0 0 1,0 1-1,1-1 1,-1 0-1,1 0 1,28 2 454,34-13-220,-31 2-589,41-12-751,-52 11-2980,-6-3-3471,-9 3-2134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9.623"/>
    </inkml:context>
    <inkml:brush xml:id="br0">
      <inkml:brushProperty name="width" value="0.025" units="cm"/>
      <inkml:brushProperty name="height" value="0.025" units="cm"/>
      <inkml:brushProperty name="color" value="#E71224"/>
    </inkml:brush>
  </inkml:definitions>
  <inkml:trace contextRef="#ctx0" brushRef="#br0">111 4 13741,'3'-3'9704,"-7"19"-7579,-13 27-2466,-15 4 528,24-37 116,0 1 0,1-1 0,0 1 0,1 1 0,0-1 0,1 1 0,-8 25 0,13-36-264,0-1-1,0 1 1,0-1 0,0 1 0,0-1 0,0 1 0,0-1 0,1 1 0,-1 0 0,0-1 0,0 1-1,0-1 1,1 1 0,-1-1 0,0 0 0,1 1 0,-1-1 0,0 1 0,1-1 0,-1 1 0,0-1-1,1 0 1,-1 1 0,1-1 0,-1 0 0,1 0 0,-1 1 0,1-1 0,-1 0 0,1 0-1,-1 0 1,1 1 0,-1-1 0,2 0 0,29 2 543,29-12-326,-44 5-303,60-21-2421,-71 24 1231,-1-1 0,1 0 0,0 0 0,-1 0 0,0 0 0,0-1-1,5-4 1,2-10-8831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0:59.955"/>
    </inkml:context>
    <inkml:brush xml:id="br0">
      <inkml:brushProperty name="width" value="0.025" units="cm"/>
      <inkml:brushProperty name="height" value="0.025" units="cm"/>
      <inkml:brushProperty name="color" value="#E71224"/>
    </inkml:brush>
  </inkml:definitions>
  <inkml:trace contextRef="#ctx0" brushRef="#br0">57 1 13837,'0'0'7527,"-30"64"-5893,21-40-161,5 3-576,-1-1-609,1 3-224,-1-2-32,5-2 0,0-4-128,0-6-1569,0-9-930,9-6-2722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2.233"/>
    </inkml:context>
    <inkml:brush xml:id="br0">
      <inkml:brushProperty name="width" value="0.025" units="cm"/>
      <inkml:brushProperty name="height" value="0.025" units="cm"/>
    </inkml:brush>
  </inkml:definitions>
  <inkml:trace contextRef="#ctx0" brushRef="#br0">46 176 13677,'0'0'10533,"-7"10"-10587,1 0 51,1-1 0,0 1 0,1 0 1,0 0-1,1 1 0,0-1 0,0 1 0,1 0 0,1 0 0,-1 18 0,2-25 0,-1 1 1,2-1-1,-1 1 0,0-1 0,1 1 0,0-1 1,0 1-1,0-1 0,0 1 0,1-1 0,0 0 1,0 0-1,3 6 0,-2-8 14,-1 0 1,0-1-1,0 1 1,1 0-1,-1-1 1,1 0-1,0 0 1,-1 1-1,1-1 0,0-1 1,-1 1-1,1 0 1,0-1-1,0 1 1,0-1-1,0 0 1,0 0-1,-1 0 1,1 0-1,0-1 0,0 1 1,5-2-1,5-2 59,-1 0 0,0 0 0,-1-1-1,1-1 1,-1 0 0,0 0-1,0-1 1,-1 0 0,0-1 0,0-1-1,13-14 1,-2 1-18,-2-1 1,0-1-1,27-45 1,-41 59-24,0 2 17,0 0 1,0-1-1,-1 1 0,-1-1 1,1 1-1,-1-1 1,2-11-1,-27 55 419,12-14-420,1 0 0,1 1 0,1 0 0,1 1 0,1-1 0,1 1 0,1 0 0,0 24 0,3-45-41,0 0 0,0 0 0,0 0-1,0 1 1,0-1 0,1 0 0,-1 0-1,0 0 1,1 0 0,0 0 0,-1 0 0,1-1-1,0 1 1,0 0 0,0 0 0,0 0 0,0-1-1,1 1 1,-1-1 0,0 1 0,1-1-1,-1 1 1,1-1 0,0 0 0,-1 0 0,1 1-1,0-1 1,0-1 0,0 1 0,0 0-1,0 0 1,0-1 0,0 1 0,0-1 0,0 1-1,0-1 1,0 0 0,0 0 0,0 0-1,0 0 1,2-1 0,3 1 51,0-2 1,0 1-1,0-1 0,0 0 0,-1 0 1,1-1-1,-1 1 0,0-1 1,0-1-1,0 0 0,8-6 0,-2-1 23,0-2 0,-2 1 0,1-1-1,-2-1 1,0 0 0,0 0 0,-1-1-1,-1 0 1,-1 0 0,0-1-1,-1 0 1,0 0 0,-2 0 0,0 0-1,1-18 1,-6 21 75,-8 19-66,-8 18-97,-9 49 38,26-69-24,-1 1 0,1 1 0,0-1 0,1 0 0,-1 0 0,1 0 0,0 0 0,0 1 0,1-1 0,-1 0 0,1 0 0,3 8 0,-3-12-7,0 0 0,0 1-1,0-1 1,0 0 0,1 0 0,-1 0 0,0 0 0,1-1 0,-1 1 0,1 0-1,-1 0 1,1-1 0,-1 1 0,1-1 0,-1 0 0,1 1 0,-1-1 0,1 0-1,0 0 1,-1 0 0,1 0 0,0 0 0,-1 0 0,4-1 0,0 0 10,0 1 1,0-1 0,0-1 0,0 1-1,0-1 1,0 0 0,4-2 0,-1-2 1,0 0 1,-1 0-1,0 0 0,0-1 1,0-1-1,-1 1 1,0-1-1,-1 0 1,0 0-1,0 0 0,0-1 1,-1 0-1,-1 0 1,1 0-1,-2 0 1,4-13-1,-7 43-77,0-16 61,1 0-1,-1 0 1,1 0-1,1 1 1,-1-1-1,2 8 1,-1-12 4,0 1 0,0 0 0,-1-1 0,1 1 0,0-1 0,0 1 0,0-1 0,0 1 0,1-1 0,-1 0 0,0 0 0,1 0 0,-1 0 0,1 0 0,-1 0 0,1 0 0,-1 0 0,1 0 0,-1 0 0,1-1 0,0 1 0,0-1 0,3 1 0,14 2 12,1-1 0,-1-1 0,1-1 0,20-2 0,-18 0-13,-1 1-1,0 2 0,25 2 0,-44-2 77,0 0-1,1 0 0,-1 0 0,0 0 0,0 0 0,0 1 0,0-1 0,0 0 0,-1 1 0,1 0 0,0-1 0,-1 1 0,1 0 0,-1 0 0,0 0 1,1 0-1,-1 0 0,0 0 0,0 0 0,0 0 0,-1 0 0,1 1 0,0-1 0,-1 0 0,1 1 0,-1-1 0,0 0 0,0 1 0,0-1 0,0 0 1,-1 4-1,5-32 55,-2 0 1,0-42 0,1-23-929,-3 89 474,1-1 1,0 0 0,0 1-1,0-1 1,0 0-1,0 1 1,0-1-1,1 1 1,-1 0 0,1-1-1,-1 1 1,1 0-1,0 0 1,0 0-1,3-2 1,13-17-7380,-9 4-834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0.288"/>
    </inkml:context>
    <inkml:brush xml:id="br0">
      <inkml:brushProperty name="width" value="0.025" units="cm"/>
      <inkml:brushProperty name="height" value="0.025" units="cm"/>
      <inkml:brushProperty name="color" value="#E71224"/>
    </inkml:brush>
  </inkml:definitions>
  <inkml:trace contextRef="#ctx0" brushRef="#br0">95 1 15278,'0'0'2435,"-41"51"-385,21-21 192,2-2-737,8-1-832,4-2-545,6-3-128,0-4-1057,6-6-1922,4-5-1889,1-5-3588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2.897"/>
    </inkml:context>
    <inkml:brush xml:id="br0">
      <inkml:brushProperty name="width" value="0.025" units="cm"/>
      <inkml:brushProperty name="height" value="0.025" units="cm"/>
      <inkml:brushProperty name="color" value="#E71224"/>
    </inkml:brush>
  </inkml:definitions>
  <inkml:trace contextRef="#ctx0" brushRef="#br0">71 8 13837,'10'-8'7619,"-6"12"-3736,-7 23-2995,-1-18-685,0 0-1,0 0 0,-1-1 1,0 1-1,-1-1 0,-6 8 0,6-9 6,1 0-1,0 0 1,1 0-1,-1 1 1,1-1-1,1 1 1,-1 0-1,-2 11 1,6-18-198,0-1 1,0 0 0,0 1-1,0-1 1,0 1 0,0-1 0,0 0-1,1 1 1,-1-1 0,0 0-1,0 1 1,0-1 0,0 0 0,1 1-1,-1-1 1,0 0 0,0 1-1,1-1 1,-1 0 0,0 1 0,1-1-1,-1 0 1,0 0 0,1 0-1,-1 1 1,0-1 0,1 0-1,-1 0 1,0 0 0,1 0 0,-1 0-1,0 0 1,2 1 0,21 1 275,21-5 19,-34 1-212,1 0 0,-1-1 0,0 0 0,0-1 0,0 0 0,-1-1-1,13-7 1,-18 9-554,1 0 0,-1 0-1,-1-1 1,1 1-1,0-1 1,-1 0 0,4-6-1,3-12-5293,-7-2-3708,-31 67 17358,1 6-2658,-11 22-2483,35-64-2917,0 1 0,0-1 1,1 1-1,0 0 0,1 0 1,-1 0-1,1 12 0,1-20 41,0 0 0,0 0 0,0 0 0,-1 1 0,1-1 1,0 0-1,0 0 0,0 0 0,0 1 0,0-1 0,0 0 0,0 0 0,0 0 0,0 0 0,0 1 0,1-1 0,-1 0 1,0 0-1,0 0 0,0 0 0,0 1 0,0-1 0,0 0 0,0 0 0,0 0 0,0 0 0,1 1 0,-1-1 0,0 0 0,0 0 1,0 0-1,0 0 0,0 0 0,1 0 0,-1 0 0,0 0 0,0 0 0,0 1 0,0-1 0,1 0 0,-1 0 0,0 0 0,0 0 1,0 0-1,0 0 0,1 0 0,-1 0 0,0 0 0,0 0 0,0 0 0,1 0 0,-1 0 0,0 0 0,0-1 0,0 1 0,0 0 1,1 0-1,-1 0 0,0 0 0,0 0 0,0 0 0,12-4-7576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3.387"/>
    </inkml:context>
    <inkml:brush xml:id="br0">
      <inkml:brushProperty name="width" value="0.025" units="cm"/>
      <inkml:brushProperty name="height" value="0.025" units="cm"/>
      <inkml:brushProperty name="color" value="#E71224"/>
    </inkml:brush>
  </inkml:definitions>
  <inkml:trace contextRef="#ctx0" brushRef="#br0">125 1 14061,'0'0'10843,"-10"0"-10480,5 1-321,0 0 1,-1 0-1,1 0 1,0 0-1,0 1 0,0 0 1,0 0-1,1 1 1,-1-1-1,0 1 1,1 0-1,0 0 1,0 0-1,0 1 1,0-1-1,0 1 1,1 0-1,-1 0 1,1 1-1,0-1 1,1 1-1,-1-1 1,-1 6-1,2-7 16,0-1-1,1 0 0,0 1 1,-1-1-1,1 1 1,0-1-1,1 1 1,-1-1-1,0 1 0,1 0 1,-1-1-1,1 1 1,0 0-1,0-1 0,0 1 1,0 0-1,1 3 1,0-5-39,0 1 0,0-1 0,0 0 0,1 0 0,-1 0 1,1 0-1,-1 0 0,0 0 0,1 0 0,0 0 0,-1 0 0,1-1 1,-1 1-1,1-1 0,0 1 0,-1-1 0,1 0 0,0 0 0,0 1 1,-1-1-1,1 0 0,0-1 0,0 1 0,-1 0 0,1 0 0,0-1 1,2 0-1,2 0-10,1-1 1,-1 0 0,1 0-1,-1-1 1,0 1 0,0-1-1,0 0 1,0-1-1,-1 0 1,10-7 0,43-49-773,-63 67 764,1 0 0,-1 1-1,1 0 1,1 0 0,0 0 0,0 0-1,0 0 1,1 0 0,1 1-1,-1-1 1,1 1 0,0 10 0,1-6 88,0 1 1,0-1-1,2 0 1,0 1-1,0-1 1,1 0 0,6 18-1,-7-29-48,-1 0 0,-1 0-1,1 0 1,0 1 0,-1-1 0,1 0-1,-1 1 1,1-1 0,-1 0 0,0 1-1,0-1 1,0 0 0,0 1 0,-1-1-1,1 0 1,-1 1 0,1-1 0,-1 0-1,-1 3 1,1-3 46,-1 0 1,1-1-1,0 1 0,-1-1 0,1 0 1,-1 0-1,1 1 0,-1-1 1,1 0-1,-1 0 0,0 0 0,0-1 1,1 1-1,-1 0 0,0-1 0,0 1 1,0-1-1,-3 1 0,1-1 26,-1 1 0,1-1 0,0-1-1,0 1 1,-1 0 0,1-1 0,0 0 0,0 0-1,0 0 1,-1-1 0,1 1 0,1-1 0,-1 0-1,0 0 1,0 0 0,1-1 0,-1 1 0,1-1-1,0 0 1,-4-4 0,-8-24-3155,14 29 2581,1-1 0,-1 1 0,1 0 0,0-1 0,0 1 1,0 0-1,0-1 0,0 1 0,0 0 0,1-1 0,-1 1 0,1 0 0,-1 0 0,1-1 0,0 1 0,0 0 0,0 0 0,0 0 0,0 0 1,3-2-1,11-12-8567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3.857"/>
    </inkml:context>
    <inkml:brush xml:id="br0">
      <inkml:brushProperty name="width" value="0.025" units="cm"/>
      <inkml:brushProperty name="height" value="0.025" units="cm"/>
      <inkml:brushProperty name="color" value="#E71224"/>
    </inkml:brush>
  </inkml:definitions>
  <inkml:trace contextRef="#ctx0" brushRef="#br0">0 20 13869,'0'0'14793,"10"4"-14532,-8-4-238,43 11 52,-43-10-64,-1-1 1,1 0-1,0 0 1,-1 0-1,1 0 1,-1 0-1,1 0 1,0 0-1,-1 0 0,1 0 1,-1-1-1,1 1 1,-1-1-1,1 1 1,-1-1-1,1 0 0,-1 0 1,1 1-1,-1-1 1,0 0-1,1 0 1,-1 0-1,0-1 1,0 1-1,0 0 0,0 0 1,0 0-1,0-1 1,0 1-1,-1-1 1,1 1-1,1-2 0,-2 2 6,0 1 0,0 0-1,0-1 1,0 1 0,0 0-1,0-1 1,0 1 0,0-1-1,0 1 1,0 0 0,0-1 0,0 1-1,-1 0 1,1-1 0,0 1-1,0 0 1,0 0 0,0-1-1,0 1 1,-1 0 0,1-1-1,0 1 1,0 0 0,-1 0-1,1-1 1,0 1 0,0 0-1,-1 0 1,1 0 0,0-1-1,-1 1 1,1 0 0,0 0-1,-1 0 1,1 0 0,0 0-1,-1 0 1,1-1 0,-22 1 410,19 0-404,-1 1 0,1-1-1,0 1 1,0 0 0,-1 0 0,1 0-1,0 0 1,0 1 0,0-1 0,0 1-1,-4 3 1,2 8 405,5-6-1508,4-6-4706,7-8-4015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4.580"/>
    </inkml:context>
    <inkml:brush xml:id="br0">
      <inkml:brushProperty name="width" value="0.025" units="cm"/>
      <inkml:brushProperty name="height" value="0.025" units="cm"/>
      <inkml:brushProperty name="color" value="#E71224"/>
    </inkml:brush>
  </inkml:definitions>
  <inkml:trace contextRef="#ctx0" brushRef="#br0">1 269 13869,'0'0'10714,"10"-8"-9230,26-22-1247,-2-2 0,-1-2-1,-1 0 1,-2-3 0,37-57-1,-76 123-238,-9 49-1,15-64-44,0-1-1,1 1 1,1 0-1,0 0 1,1 0-1,1 0 1,0 0-1,6 25 1,-7-38-169,1 0 0,-1 0-1,1 1 1,0-1 0,-1 0 0,1 0-1,0 0 1,0 0 0,0 0 0,0 0 0,0 0-1,0-1 1,0 1 0,2 1 0,12 0-8131,-1-6-4011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5.240"/>
    </inkml:context>
    <inkml:brush xml:id="br0">
      <inkml:brushProperty name="width" value="0.025" units="cm"/>
      <inkml:brushProperty name="height" value="0.025" units="cm"/>
      <inkml:brushProperty name="color" value="#E71224"/>
    </inkml:brush>
  </inkml:definitions>
  <inkml:trace contextRef="#ctx0" brushRef="#br0">23 69 11499,'0'0'10922,"6"-9"-9310,-4 5-1433,0 0 0,1 0 0,0 0 0,0 0 0,0 0 0,0 1 0,1 0 0,-1-1 0,1 1 0,0 1 0,-1-1 0,2 0 0,-1 1 0,0 0 0,0 0 0,1 0 0,-1 1 0,1-1-1,-1 1 1,1 0 0,0 0 0,8 0 0,-9 1-136,1 0-1,-1 0 0,0 1 0,0-1 0,0 1 1,0 0-1,0 0 0,0 1 0,0-1 0,0 1 1,0-1-1,-1 1 0,1 1 0,0-1 0,-1 0 1,0 1-1,6 5 0,-7-5-35,0-1 0,-1 1-1,1 0 1,-1 0 0,0 0 0,1-1-1,-1 2 1,-1-1 0,1 0 0,0 0-1,-1 0 1,1 0 0,-1 0 0,0 0 0,0 1-1,0-1 1,-1 0 0,1 0 0,-1 0-1,0 0 1,0 0 0,0 0 0,0 0-1,-2 4 1,-4 5 14,0 0 0,-1-1 1,0 0-1,-1 0 0,0-1 0,-1 0 0,0-1 0,0 0 0,-19 12 1,16-12-10,0 2 1,0-1-1,1 2 1,0 0-1,1 0 1,-10 15-1,21-26-3,-1-1 0,1 0 1,0 1-1,-1-1 0,1 1 0,0-1 0,0 1 1,0-1-1,-1 1 0,1-1 0,0 1 0,0-1 0,0 1 1,0-1-1,0 1 0,0-1 0,0 1 0,0-1 1,0 1-1,0-1 0,0 1 0,1-1 0,-1 1 0,0-1 1,0 1-1,0-1 0,1 1 0,-1-1 0,0 0 1,0 1-1,1-1 0,-1 1 0,0-1 0,1 0 0,-1 1 1,1-1-1,-1 0 0,0 1 0,1-1 0,-1 0 0,1 0 1,-1 1-1,1-1 0,-1 0 0,1 0 0,-1 0 1,1 0-1,-1 1 0,1-1 0,-1 0 0,1 0 0,-1 0 1,1 0-1,-1 0 0,1-1 0,39 2 356,-29-2-342,11 1-63,0-2 0,1 0 0,35-10 0,4-11-3078,-55 20 1810,-1 0-1,0-1 0,0 0 1,0-1-1,-1 1 1,7-8-1,2-7-5962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5.649"/>
    </inkml:context>
    <inkml:brush xml:id="br0">
      <inkml:brushProperty name="width" value="0.025" units="cm"/>
      <inkml:brushProperty name="height" value="0.025" units="cm"/>
      <inkml:brushProperty name="color" value="#E71224"/>
    </inkml:brush>
  </inkml:definitions>
  <inkml:trace contextRef="#ctx0" brushRef="#br0">55 1 13549,'0'0'10447,"-5"8"-9502,-2 2-547,1 0 1,0 0-1,1 0 1,0 1-1,1 0 1,0 0-1,0 0 0,2 0 1,-1 0-1,-1 20 1,4-31-377,0 1 0,0 0 0,1 0 1,-1-1-1,0 1 0,0 0 0,1-1 1,-1 1-1,0 0 0,1-1 0,-1 1 1,1-1-1,-1 1 0,1 0 0,-1-1 1,1 1-1,-1-1 0,1 0 0,-1 1 1,1-1-1,0 1 0,-1-1 0,1 0 1,0 1-1,-1-1 0,1 0 0,0 0 1,0 0-1,32 4 286,-26-4-668,1 0 1,-1-1-1,0 0 0,1 0 1,-1-1-1,8-3 1,-13 5-25,-1-1 1,1 1-1,0-1 1,-1 0-1,1 0 1,-1 0-1,1 0 1,-1 0-1,1 0 1,-1 0-1,0-1 1,0 1-1,1 0 1,-1-1-1,0 1 1,0-1 0,0 1-1,-1-1 1,1 1-1,0-1 1,0 0-1,-1 1 1,1-1-1,-1 0 1,0 0-1,1 0 1,-1 1-1,0-1 1,0-2-1,-1 4 538,-1 1 0,1-1-1,0 1 1,0-1 0,0 0-1,0 1 1,-1 0-1,1-1 1,0 1 0,0 0-1,0 0 1,0-1 0,1 1-1,-1 0 1,0 0-1,0 0 1,-1 2 0,-6 11 1455,0 0 0,1 0 0,0 1 0,-6 21 0,9-24-1282,1 1-1,1-1 0,0 1 0,0-1 1,1 1-1,1 13 0,0-25-418,1 0-1,-1 0 0,0 0 0,0 0 1,0 0-1,1 0 0,-1-1 0,1 1 0,-1 0 1,1 0-1,-1 0 0,1 0 0,-1-1 1,1 1-1,0 0 0,-1-1 0,1 1 1,0 0-1,-1-1 0,1 1 0,0-1 0,0 1 1,0-1-1,0 1 0,1-1 0,-1 1-354,1-1 0,-1 0 0,0 1 0,1-1 0,-1 0 0,0 0 0,1 0 0,-1 0 0,1 0 0,-1 0 0,0 0 1,1-1-1,-1 1 0,0 0 0,1-1 0,-1 1 0,2-2 0,9-10-7748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6.029"/>
    </inkml:context>
    <inkml:brush xml:id="br0">
      <inkml:brushProperty name="width" value="0.025" units="cm"/>
      <inkml:brushProperty name="height" value="0.025" units="cm"/>
      <inkml:brushProperty name="color" value="#E71224"/>
    </inkml:brush>
  </inkml:definitions>
  <inkml:trace contextRef="#ctx0" brushRef="#br0">61 0 11371,'0'0'13100,"-28"64"-10794,21-40-1089,-8-1-544,10 2-417,0-4-192,5-2-128,0-3-1441,0-8-1954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6.377"/>
    </inkml:context>
    <inkml:brush xml:id="br0">
      <inkml:brushProperty name="width" value="0.025" units="cm"/>
      <inkml:brushProperty name="height" value="0.025" units="cm"/>
      <inkml:brushProperty name="color" value="#E71224"/>
    </inkml:brush>
  </inkml:definitions>
  <inkml:trace contextRef="#ctx0" brushRef="#br0">63 0 15214,'0'0'13624,"-1"11"-12754,-9 34 120,-26 71 1,32-107-950,2-1 0,-1 1-1,1 0 1,0 0 0,0 17 0,2-25-29,0-1 0,1 1 0,-1-1 0,1 1 0,-1-1-1,1 1 1,-1-1 0,1 0 0,-1 1 0,1-1 0,-1 1 0,1-1 0,0 0 0,-1 0-1,1 1 1,0-1 0,-1 0 0,1 0 0,0 0 0,-1 0 0,1 0 0,0 0-1,-1 0 1,1 0 0,0 0 0,-1 0 0,1 0 0,0 0 0,-1 0 0,1 0-1,0-1 1,-1 1 0,2-1 0,26-6 91,-21 3-324,0 1-1,0-1 0,0 0 1,0-1-1,-1 0 0,1 0 0,-1 0 1,-1-1-1,1 0 0,6-9 1,7-13-5328,-4-2-5244,-9 18 4531</inkml:trace>
  <inkml:trace contextRef="#ctx0" brushRef="#br0" timeOffset="1">172 99 3972,'0'0'19186,"-27"55"-16752,18-37-864,0 3-449,4-1-673,0-3-256,5-3-128,0-2-64,3-4-288,4-6-1730,8-2-1761,-6 0-1731,1-13-6853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6.741"/>
    </inkml:context>
    <inkml:brush xml:id="br0">
      <inkml:brushProperty name="width" value="0.025" units="cm"/>
      <inkml:brushProperty name="height" value="0.025" units="cm"/>
      <inkml:brushProperty name="color" value="#E71224"/>
    </inkml:brush>
  </inkml:definitions>
  <inkml:trace contextRef="#ctx0" brushRef="#br0">151 1 13741,'0'0'12188,"-9"-1"-11126,6 1-1018,0 0 1,1 0-1,-1 0 0,0 0 1,0 1-1,0-1 1,0 1-1,1 0 0,-1-1 1,0 1-1,0 1 0,1-1 1,-1 0-1,1 1 1,-1-1-1,1 1 0,-3 2 1,2-1-10,0 0 1,1 0-1,-1 1 1,1-1-1,0 1 1,0-1-1,0 1 1,0 0-1,1 0 1,0-1-1,0 1 1,0 0-1,0 0 1,0 0-1,1 5 0,-1-8-27,1 0-1,0 1 0,0-1 0,0 1 0,0-1 0,0 1 0,0-1 0,0 0 0,0 1 0,1-1 1,-1 1-1,0-1 0,1 0 0,-1 1 0,1-1 0,0 0 0,-1 0 0,1 1 0,0-1 0,0 0 1,-1 0-1,1 0 0,0 0 0,0 0 0,1 0 0,-1 0 0,0 0 0,0-1 0,0 1 0,2 1 0,0-2 3,0 1 0,0-1 0,0 1 0,0-1 0,0 0 0,0 0 0,0 0 0,0-1 0,0 1-1,0-1 1,0 1 0,0-1 0,0 0 0,4-2 0,2-3-153,0 0 1,0 0 0,-1-1-1,0 0 1,0 0 0,0-1-1,-1 0 1,8-12 0,-14 20-61,-1 4 161,-1 0 1,1 0 0,-1 0-1,0-1 1,0 1 0,-1 0-1,-1 4 1,-5 14 328,1 1 1,1 0 0,0 0 0,2 0-1,1 0 1,1 1 0,1-1-1,2 26 1,-1-47-208,0-1 0,-1 1 0,0-1-1,1 1 1,-1-1 0,0 1 0,1-1 0,-1 0 0,0 0 0,0 1 0,0-1-1,-1 0 1,1 0 0,0 0 0,0 0 0,0 0 0,-1 0 0,1 0 0,-1 0-1,1-1 1,0 1 0,-1-1 0,1 1 0,-1-1 0,1 1 0,-1-1 0,0 0 0,1 1-1,-1-1 1,-2 0 0,-59 2 527,54-3-455,6 1-155,0 0 1,0 0-1,1 0 1,-1-1-1,0 1 0,0-1 1,0 1-1,1-1 1,-1 0-1,0-1 0,1 1 1,-1 0-1,1-1 1,-1 1-1,1-1 0,0 0 1,-3-2-1,4 3-402,0-1-1,0 1 1,1 0 0,-1-1-1,0 1 1,1-1-1,-1 1 1,1-1-1,-1 1 1,1-1 0,0 1-1,0-1 1,0-2-1,1-1-6512,7 0-4912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2.551"/>
    </inkml:context>
    <inkml:brush xml:id="br0">
      <inkml:brushProperty name="width" value="0.025" units="cm"/>
      <inkml:brushProperty name="height" value="0.025" units="cm"/>
    </inkml:brush>
  </inkml:definitions>
  <inkml:trace contextRef="#ctx0" brushRef="#br0">0 0 18289,'0'0'3844,"45"21"-3908,-11-12-865,9 4-2626,-2 2-4645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7.240"/>
    </inkml:context>
    <inkml:brush xml:id="br0">
      <inkml:brushProperty name="width" value="0.025" units="cm"/>
      <inkml:brushProperty name="height" value="0.025" units="cm"/>
      <inkml:brushProperty name="color" value="#E71224"/>
    </inkml:brush>
  </inkml:definitions>
  <inkml:trace contextRef="#ctx0" brushRef="#br0">0 54 12396,'0'0'10463,"13"3"-9107,25 5-651,0-2 0,0-2 0,1-1 0,59-4 0,174-23 552,-132 9-952,413-15-54,-548 30-191,23 2 1330,-28-1-1352,1-1 0,0 0 0,0 0 0,-1 0 0,1 0 0,0 1 0,-1-1-1,1 0 1,0 1 0,-1-1 0,1 1 0,-1-1 0,1 0 0,-1 1 0,1-1 0,-1 1 0,1 0 0,-1-1 0,1 1 0,-1-1 0,1 1 0,-1 0 0,0-1 0,1 1 0,-1 0-1,0-1 1,0 1 0,0 0 0,0 0 0,1-1 0,-1 2 0,-1-2-45,1 0 1,-1 1-1,1-1 0,-1 0 0,1 0 1,-1 0-1,1 0 0,-1 0 0,1 0 0,-1 0 1,1 0-1,-1 0 0,1 0 0,-1 0 1,1 0-1,-1 0 0,0 0 0,1 0 1,-1 0-1,1-1 0,-1 1 0,1 0 1,0 0-1,-1 0 0,1-1 0,-1 1 0,1 0 1,-1-1-1,1 1 0,-1-1 0,-9-6-2970,5-1-1144,-4 0-2627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8.525"/>
    </inkml:context>
    <inkml:brush xml:id="br0">
      <inkml:brushProperty name="width" value="0.025" units="cm"/>
      <inkml:brushProperty name="height" value="0.025" units="cm"/>
      <inkml:brushProperty name="color" value="#E71224"/>
    </inkml:brush>
  </inkml:definitions>
  <inkml:trace contextRef="#ctx0" brushRef="#br0">3 223 13965,'-1'8'1390,"1"-5"-736,-1-1 1,1 0-1,0 0 1,0 0-1,0 0 0,0 1 1,0-1-1,0 0 1,0 0-1,1 0 0,0 4 1,0-5-513,1 0 0,-1-1 0,0 1-1,0 0 1,0-1 0,0 0 0,0 1 0,1-1 0,-1 0 0,0 1 0,0-1 0,1 0 0,-1 0 0,0 0 0,0 0 0,1 0 0,-1 0-1,0 0 1,0-1 0,1 1 0,-1 0 0,0-1 0,0 1 0,3-2 0,6-2 27,0 0 1,0 0-1,0-1 0,0-1 0,-1 0 1,0 0-1,15-13 0,53-57-50,-74 73-97,62-80 185,-33 39 178,-30 42-353,-7 19-128,-8 14 106,-25 41-1,22-44 6,-21 54-1,36-82-98,1 1 0,0-1-1,-1 1 1,1-1 0,0 1 0,-1 0-1,1-1 1,0 1 0,0-1-1,-1 1 1,1-1 0,0 1 0,0 0-1,0-1 1,0 1 0,0 0-1,0-1 1,0 1 0,0-1 0,0 1-1,0 0 1,0-1 0,0 1-1,1-1 1,-1 1 0,0 0 0,0-1-1,1 1 1,-1-1 0,0 1-1,1-1 1,-1 1 0,1-1 0,-1 1-1,0-1 1,1 0 0,-1 1-1,1-1 1,-1 1 0,1-1 0,-1 0-1,1 0 1,0 1 0,0-1-1,1 0-422,0 0-1,0 0 0,0 0 0,0-1 1,0 1-1,0-1 0,0 0 1,0 1-1,0-1 0,0 0 0,0 0 1,0 0-1,1-2 0,17-14-7425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8.870"/>
    </inkml:context>
    <inkml:brush xml:id="br0">
      <inkml:brushProperty name="width" value="0.025" units="cm"/>
      <inkml:brushProperty name="height" value="0.025" units="cm"/>
      <inkml:brushProperty name="color" value="#E71224"/>
    </inkml:brush>
  </inkml:definitions>
  <inkml:trace contextRef="#ctx0" brushRef="#br0">114 0 17489,'0'0'4852,"-10"8"-3565,-2 4-1120,0 0 1,1 1-1,0 0 1,1 1 0,-10 16-1,17-24-112,-1-1 0,1 0 1,0 1-1,1 0 0,-1-1 0,1 1 0,0 0 0,1 0 0,-1 1 0,1-1 0,0 0 0,1 0 0,0 1 0,0-1 0,0 0 0,0 0 0,1 1 1,0-1-1,1 0 0,2 7 0,-3-10-10,1-1 0,-1 0 0,1 1 0,0-1 1,-1 0-1,1 0 0,0 0 0,1-1 0,-1 1 0,0 0 1,0-1-1,1 1 0,-1-1 0,1 0 0,-1 0 0,1 0 1,-1 0-1,1 0 0,0-1 0,-1 1 0,1-1 0,0 0 0,0 0 1,-1 0-1,1 0 0,0 0 0,0 0 0,-1-1 0,1 1 1,0-1-1,4-1 0,0 0 62,-1-1 1,1 1-1,-1-1 0,1 0 1,-1-1-1,0 0 0,0 0 1,-1 0-1,1 0 0,-1-1 1,6-7-1,-6 5-18,0-1 0,0 0 1,-1 0-1,-1 0 0,1 0 0,-1-1 0,0 1 0,-1-1 1,2-15-1,-3 20-62,-1 0 0,1-1 0,-1 1 0,0-1-1,0 1 1,0-1 0,-1 1 0,1-1 0,-1 1 0,0 0 0,0-1 0,-1 1 0,1 0 0,-1 0 0,0 0 0,0 0 0,-1 0 0,1 1 0,-1-1-1,-5-5 1,7 8-53,1-1-1,-1 1 1,-1 0 0,1 0-1,0 1 1,0-1-1,0 0 1,0 0-1,-1 0 1,1 1 0,0-1-1,0 1 1,-1-1-1,1 1 1,-1-1-1,1 1 1,0 0 0,-1 0-1,1 0 1,-1 0-1,1 0 1,-1 0-1,1 0 1,-1 0-1,1 0 1,0 1 0,-1-1-1,1 1 1,0-1-1,-1 1 1,1-1-1,0 1 1,-1 0 0,1 0-1,0-1 1,0 1-1,0 0 1,-2 2-1,-10 22-3297,9 5-4722,4-21 1229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9.243"/>
    </inkml:context>
    <inkml:brush xml:id="br0">
      <inkml:brushProperty name="width" value="0.025" units="cm"/>
      <inkml:brushProperty name="height" value="0.025" units="cm"/>
      <inkml:brushProperty name="color" value="#E71224"/>
    </inkml:brush>
  </inkml:definitions>
  <inkml:trace contextRef="#ctx0" brushRef="#br0">140 0 5541,'0'0'20452,"-8"5"-20052,-3 4-279,-1 0 0,2 1 0,-1 0 1,1 0-1,1 1 0,0 0 0,-14 23 0,18-27-32,1 1 0,-1 0 0,2 0-1,-1 1 1,1-1 0,0 1 0,0-1-1,1 1 1,1 0 0,-1 0 0,1 0 0,1 0-1,0 0 1,1 17 0,0-24-71,0 0-1,-1 0 1,1 0 0,0 0 0,0 0 0,1 0 0,-1 0-1,0 0 1,0-1 0,1 1 0,-1 0 0,1-1-1,0 1 1,-1-1 0,1 0 0,0 1 0,0-1 0,0 0-1,0 0 1,0 0 0,0-1 0,0 1 0,0 0-1,0-1 1,0 1 0,0-1 0,1 0 0,-1 0-1,0 0 1,0 0 0,0 0 0,1 0 0,-1 0 0,0-1-1,0 1 1,4-2 0,-4 1 44,1 1 0,0-1 0,0 0 0,0 0 0,-1 0 0,1-1 0,0 1 0,-1 0 1,1-1-1,-1 0 0,0 0 0,1 1 0,-1-1 0,0-1 0,0 1 0,0 0 0,0 0 0,-1-1 0,1 1 0,-1-1 0,1 0 0,-1 1 0,0-1 0,0 0 1,0 0-1,-1 1 0,2-6 0,-2 6-40,0 0 1,0 0-1,0 0 1,-1 0-1,1 0 1,-1 0-1,1 1 1,-1-1-1,1 0 1,-1 0-1,0 1 1,0-1-1,0 0 1,0 1-1,0-1 1,0 1-1,-1-1 1,1 1-1,0-1 1,-1 1-1,1 0 1,-1 0-1,0 0 1,1 0-1,-1 0 1,0 0-1,1 0 1,-1 1-1,-3-2 1,-4 0-200,1 0 1,-1 1-1,0 0 0,-17 1 1,26 0 92,-1 0 0,1 0 1,0 0-1,0-1 1,0 1-1,-1 0 1,1 0-1,0 0 0,0 0 1,-1 0-1,1 0 1,0 1-1,0-1 1,-1 0-1,1 0 0,0 0 1,0 0-1,0 0 1,-1 0-1,1 0 1,0 0-1,0 1 0,0-1 1,-1 0-1,1 0 1,0 0-1,0 0 1,0 1-1,0-1 0,-1 0 1,1 0-1,0 0 1,0 1-1,0-1 0,0 0 1,0 0-1,0 0 1,0 1-1,0-1 1,0 0-1,0 0 0,0 1 1,0-1-1,0 0 1,0 0-1,0 1 1,0-1-1,0 0 0,0 0 1,0 0-1,0 1 1,0-1-1,0 0 1,10 10-6503,5-6-162</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9.589"/>
    </inkml:context>
    <inkml:brush xml:id="br0">
      <inkml:brushProperty name="width" value="0.025" units="cm"/>
      <inkml:brushProperty name="height" value="0.025" units="cm"/>
      <inkml:brushProperty name="color" value="#E71224"/>
    </inkml:brush>
  </inkml:definitions>
  <inkml:trace contextRef="#ctx0" brushRef="#br0">61 179 10090,'0'0'11306,"-13"51"-8807,-1-26-353,3 1-833,-1 1-608,5-2-545,3-3-96,4-3-224,0-9-1826,0-5-2018,5-5-2851</inkml:trace>
  <inkml:trace contextRef="#ctx0" brushRef="#br0" timeOffset="1">198 0 12844,'0'0'14254,"-23"63"-12909,18-34-737,-2-1-191,1 2-289,1-4-128,3 0 0,-2-3-64,4-6-1441,0-4-1346,0-8-1185</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09.950"/>
    </inkml:context>
    <inkml:brush xml:id="br0">
      <inkml:brushProperty name="width" value="0.025" units="cm"/>
      <inkml:brushProperty name="height" value="0.025" units="cm"/>
      <inkml:brushProperty name="color" value="#E71224"/>
    </inkml:brush>
  </inkml:definitions>
  <inkml:trace contextRef="#ctx0" brushRef="#br0">0 62 21044,'0'0'6214,"12"-9"-4346,-10 7-1777,10-6 214,0 0 1,0 0-1,19-7 0,-27 13-282,-1 0-1,1 1 0,0-1 0,0 1 0,0 0 0,0 0 1,0 0-1,0 1 0,0 0 0,0 0 0,1 0 0,-1 0 1,0 0-1,0 1 0,0-1 0,0 1 0,0 0 0,0 1 1,0-1-1,5 4 0,-7-4-23,0 0 0,0 1 1,-1 0-1,1-1 0,-1 1 1,1 0-1,-1 0 0,0 0 0,1 0 1,-1 0-1,0 0 0,0 0 1,-1 0-1,1 0 0,0 0 0,-1 1 1,1-1-1,-1 0 0,0 0 1,0 1-1,0-1 0,0 0 0,0 1 1,0-1-1,0 0 0,-1 0 1,1 1-1,-1-1 0,0 0 0,0 0 1,0 0-1,0 0 0,0 0 1,-2 3-1,-2 5 24,-1 0 0,-1-1-1,0 1 1,0-1 0,-11 10 0,-24 19 252,25-23-82,0 1 0,-21 26 0,37-41-192,1-1 0,0 0 0,-1 0 0,1 1 0,0-1 0,-1 0 0,1 1 0,0-1 0,0 1 0,-1-1 0,1 0 0,0 1 0,0-1 0,0 1 0,0-1 0,-1 0 0,1 1 0,0-1 0,0 1 0,0-1 0,0 1 0,0-1 0,0 1 0,0-1 0,0 0 0,0 1 0,0-1 0,1 1 0,-1-1 0,0 1 0,0-1 0,0 0 0,0 1 0,1-1 0,-1 1 0,0-1 0,0 0-1,1 1 1,-1-1 0,0 0 0,1 1 0,-1-1 0,0 0 0,1 0 0,-1 1 0,1-1 0,-1 0 0,0 0 0,1 0 0,-1 1 0,1-1 0,-1 0 0,1 0 0,-1 0 0,0 0 0,1 0 0,-1 0 0,1 0 0,-1 0 0,1 0 0,0 0 0,39-1 101,-28 0-78,12 0-249,0-2 1,0 0-1,37-11 0,-8-6-7844,-31 10-1119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0.564"/>
    </inkml:context>
    <inkml:brush xml:id="br0">
      <inkml:brushProperty name="width" value="0.025" units="cm"/>
      <inkml:brushProperty name="height" value="0.025" units="cm"/>
      <inkml:brushProperty name="color" value="#E71224"/>
    </inkml:brush>
  </inkml:definitions>
  <inkml:trace contextRef="#ctx0" brushRef="#br0">1 0 18161,'0'0'12684,"51"11"-18994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1.245"/>
    </inkml:context>
    <inkml:brush xml:id="br0">
      <inkml:brushProperty name="width" value="0.025" units="cm"/>
      <inkml:brushProperty name="height" value="0.025" units="cm"/>
      <inkml:brushProperty name="color" value="#E71224"/>
    </inkml:brush>
  </inkml:definitions>
  <inkml:trace contextRef="#ctx0" brushRef="#br0">1 272 96,'0'0'23468,"10"5"-21717,-4-2-1474,-3-2-178,-1 1 0,1-1 1,0 0-1,0 0 0,0 0 0,0 0 0,0 0 1,0 0-1,0-1 0,0 0 0,0 1 0,0-1 1,0 0-1,0-1 0,0 1 0,0-1 1,0 1-1,0-1 0,0 0 0,0 0 0,0 0 1,0 0-1,4-3 0,40-25 657,64-52 0,-95 68-832,0-1 1,-1-1-1,0 0 1,-2-1-1,0 0 1,0-1-1,11-22 1,-16 16-76,-9 23 147,1 0 1,0 0 0,0 0 0,0 0 0,0 0-1,0-1 1,0 1 0,0 0 0,-1 0-1,1 0 1,0 0 0,0 0 0,0 0 0,0 0-1,-1 0 1,1-1 0,0 1 0,0 0 0,0 0-1,0 0 1,-1 0 0,1 0 0,0 0-1,0 0 1,0 0 0,-1 0 0,1 0 0,0 0-1,0 0 1,0 0 0,0 0 0,-1 0 0,1 1-1,0-1 1,0 0 0,0 0 0,0 0-1,-1 0 1,1 0 0,0 0 0,0 0 0,0 0-1,0 1 1,0-1 0,0 0 0,-1 0 0,1 0-1,0 0 1,0 1 0,0-1 0,0 0-1,-3 3-10,-1 0 0,1 1 0,0-1-1,0 1 1,1-1 0,-1 1 0,-3 8-1,-3 12 38,1 0 0,1 1-1,1 0 1,1 0 0,2 0-1,0 0 1,2 32 0,1-56-57,0 0 0,0-1 0,0 1 0,0 0 0,0 0 0,0 0-1,1 0 1,-1 0 0,0 0 0,0 0 0,1-1 0,-1 1 0,1 0 0,-1 0 0,1-1 0,-1 1 0,1 0 0,-1 0 0,1-1 0,0 1 0,-1-1 0,1 1 0,0 0 0,0 0 0,0-1-358,0 0 1,0 0-1,-1 0 1,1 0 0,0 0-1,0 0 1,-1 0-1,1 0 1,0 0-1,-1 0 1,1 0-1,0 0 1,0-1-1,-1 1 1,1 0-1,0 0 1,-1-1-1,1 1 1,0-1 0,-1 1-1,1 0 1,0-2-1,11-11-13322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2.064"/>
    </inkml:context>
    <inkml:brush xml:id="br0">
      <inkml:brushProperty name="width" value="0.025" units="cm"/>
      <inkml:brushProperty name="height" value="0.025" units="cm"/>
      <inkml:brushProperty name="color" value="#E71224"/>
    </inkml:brush>
  </inkml:definitions>
  <inkml:trace contextRef="#ctx0" brushRef="#br0">93 52 8296,'0'0'17654,"-8"-2"-17521,6 1-132,-1 1-1,1 0 0,0-1 0,-1 1 1,1 0-1,0 0 0,0 0 1,-1 0-1,1 0 0,0 1 0,-1-1 1,1 1-1,0 0 0,0-1 0,0 1 1,0 0-1,0 0 0,0 1 0,0-1 1,-3 2-1,2 0 29,0 0 0,0 1 0,1 0 1,-1-1-1,1 1 0,-1 0 0,1 0 0,0 0 0,1 0 0,-1 1 0,1-1 1,-2 7-1,2-7 57,0 0 0,0 0 1,0 0-1,0 0 0,1 0 0,0 0 1,0 0-1,0 0 0,0 0 0,1 1 1,-1-1-1,3 7 0,-2-9-57,1 0-1,-1-1 1,1 1 0,-1 0-1,1-1 1,0 1-1,0-1 1,-1 0 0,1 0-1,0 0 1,0 0-1,0 0 1,0 0 0,1 0-1,-1-1 1,0 1-1,0-1 1,0 1 0,1-1-1,-1 0 1,0 0-1,0 0 1,1 0 0,2-1-1,2 1-5,0-1-1,0 0 1,0-1 0,0 1-1,-1-1 1,1-1 0,0 1-1,-1-1 1,0 0 0,1-1-1,-1 1 1,-1-1 0,1 0-1,0-1 1,-1 0-1,0 1 1,0-2 0,-1 1-1,1 0 1,-1-1 0,0 0-1,-1 0 1,1 0 0,-1-1-1,0 1 1,-1-1 0,0 1-1,0-1 1,0 0 0,-1 0-1,0 0 1,1-11-1,-2 16-26,0 0 0,0 1-1,-1-1 1,1 1 0,0-1-1,-1 0 1,1 1 0,-1-1-1,1 1 1,-1-1 0,1 1-1,-1 0 1,0-1 0,0 1-1,0 0 1,0-1 0,0 1-1,0 0 1,0 0-1,0 0 1,-1 0 0,1 0-1,0 0 1,-1 0 0,1 0-1,-1 1 1,1-1 0,-1 1-1,1-1 1,-1 1 0,1-1-1,-1 1 1,1 0 0,-1-1-1,1 1 1,-1 0 0,0 0-1,-1 1 1,-30 7-2329,31-7 1788,0 0 0,0 0 0,0 1 0,0-1 0,1 1 0,-1-1 0,0 1-1,1-1 1,-1 1 0,1 0 0,-3 3 0,-2 8-6299</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2.681"/>
    </inkml:context>
    <inkml:brush xml:id="br0">
      <inkml:brushProperty name="width" value="0.025" units="cm"/>
      <inkml:brushProperty name="height" value="0.025" units="cm"/>
      <inkml:brushProperty name="color" value="#E71224"/>
    </inkml:brush>
  </inkml:definitions>
  <inkml:trace contextRef="#ctx0" brushRef="#br0">120 0 9833,'0'0'13597,"-11"2"-13538,7-1-13,0 0 0,0 0 0,0 0 0,0 0 1,0 0-1,0 1 0,0 0 0,1 0 0,-1 0 0,0 0 0,1 1 0,0-1 1,-1 1-1,1 0 0,0 0 0,1 0 0,-1 0 0,0 1 0,1-1 0,0 1 0,0-1 1,0 1-1,0 0 0,-1 4 0,-3 4 275,1 1 0,1-1 0,0 1 0,1 0-1,1 1 1,-2 12 0,4-23-279,0-1-1,0 0 0,0 1 0,0-1 1,0 1-1,1-1 0,-1 1 0,1-1 1,-1 0-1,1 0 0,0 1 0,0-1 1,0 0-1,0 0 0,1 0 1,-1 0-1,0 0 0,1 0 0,0 0 1,-1 0-1,1-1 0,0 1 0,0-1 1,0 1-1,0-1 0,0 0 0,0 1 1,0-1-1,0 0 0,1-1 1,-1 1-1,0 0 0,1-1 0,-1 1 1,0-1-1,1 0 0,-1 1 0,1-1 1,3-1-1,1 1 56,0 0 0,0-1 0,1 0 0,-1 0 0,0 0 0,-1-1 0,1 0 0,7-4 0,-11 5-58,-1 0 0,0 0 1,1 0-1,-1 0 0,0-1 1,0 1-1,0-1 0,0 1 1,0-1-1,0 0 0,0 0 1,-1 0-1,1 0 0,0 0 1,-1 0-1,0-1 0,0 1 1,1 0-1,-1-1 0,-1 1 1,1-1-1,0 1 0,-1-1 0,1 1 1,-1-4-1,0 5-24,0-1 0,0 1 0,0 0-1,-1-1 1,1 1 0,-1-1 0,1 1 0,-1 0-1,1-1 1,-1 1 0,0 0 0,1 0 0,-1 0 0,0-1-1,0 1 1,0 0 0,0 0 0,0 0 0,0 0-1,0 1 1,-1-1 0,1 0 0,-2 0 0,-1-1 11,0 0 0,0 0 1,0 1-1,0 0 1,0 0-1,0 0 0,0 0 1,-7 1-1,8-1-98,-1 1-1,1 0 1,-1 0-1,1 0 1,0 0-1,-1 0 1,1 1 0,-1 0-1,1-1 1,0 1-1,0 0 1,-1 1-1,1-1 1,0 1 0,0-1-1,0 1 1,1 0-1,-1 0 1,0 0-1,1 1 1,-1-1 0,-3 5-1,2 21-3278,8-12-1642,7-6-1130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2.897"/>
    </inkml:context>
    <inkml:brush xml:id="br0">
      <inkml:brushProperty name="width" value="0.025" units="cm"/>
      <inkml:brushProperty name="height" value="0.025" units="cm"/>
    </inkml:brush>
  </inkml:definitions>
  <inkml:trace contextRef="#ctx0" brushRef="#br0">113 313 15631,'0'0'2285,"-9"3"-102,-3 3-1468,-1 0-1,1 0 1,-17 13-1,27-17-592,-1 0-1,0 0 0,1 0 0,-1 0 0,1 0 1,0 0-1,0 1 0,0-1 0,0 1 0,0 0 1,0-1-1,1 1 0,-1 0 0,1 0 0,0 0 0,0 0 1,0 0-1,0 0 0,0 1 0,1-1 0,-1 0 1,1 0-1,0 1 0,0 3 0,1-6-122,-1 0-1,1 0 0,0-1 0,-1 1 1,1 0-1,0 0 0,-1-1 0,1 1 1,0 0-1,0-1 0,0 1 0,-1-1 1,1 1-1,0-1 0,0 1 0,0-1 1,0 0-1,0 1 0,0-1 0,0 0 1,0 0-1,0 0 0,0 0 0,0 0 1,0 0-1,0 0 0,1 0 0,30-4 51,-21 0-24,0 0 0,0-1 0,0 0 0,-1-1 0,0 0 0,0-1 0,-1 0 0,1 0 0,-2-1 0,1 0 0,13-17 0,3-7 21,0-2 0,19-36 0,-31 47 208,-1 0 0,-1 0 0,-1-1 0,-2-1 0,0 0 0,6-36 0,-36 94 1358,12-13-1622,1 0 0,1 0 1,0 1-1,2 0 0,0 0 1,2 1-1,0 0 0,2 0 1,0 0-1,2 37 0,1-54-337,0 1 0,0 0 0,1-1 0,-1 0 0,1 1 0,4 6 0,-4-8-468,1 0 0,-1 0 0,1 0 1,0 0-1,1 0 0,-1-1 1,5 4-1,25 16-10433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3.228"/>
    </inkml:context>
    <inkml:brush xml:id="br0">
      <inkml:brushProperty name="width" value="0.025" units="cm"/>
      <inkml:brushProperty name="height" value="0.025" units="cm"/>
      <inkml:brushProperty name="color" value="#E71224"/>
    </inkml:brush>
  </inkml:definitions>
  <inkml:trace contextRef="#ctx0" brushRef="#br0">29 0 5926,'0'0'19474,"-5"55"-18545,-3-31-417,1 2-351,2-2-161,1 0 64,4-6-96,0-5-97,0-4-1408,0-6-577,6-3 160,-3-3-1121,1-14-3939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3.575"/>
    </inkml:context>
    <inkml:brush xml:id="br0">
      <inkml:brushProperty name="width" value="0.025" units="cm"/>
      <inkml:brushProperty name="height" value="0.025" units="cm"/>
      <inkml:brushProperty name="color" value="#E71224"/>
    </inkml:brush>
  </inkml:definitions>
  <inkml:trace contextRef="#ctx0" brushRef="#br0">21 0 10890,'0'0'17681,"-15"54"-17136,10-29-385,5 2-128,0-1-32,0 0-32,0 0 32,4-2-192,3-2-737,-4-5-481,-1-6-1472,7-6-1731,-4-5-3747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3.908"/>
    </inkml:context>
    <inkml:brush xml:id="br0">
      <inkml:brushProperty name="width" value="0.025" units="cm"/>
      <inkml:brushProperty name="height" value="0.025" units="cm"/>
      <inkml:brushProperty name="color" value="#E71224"/>
    </inkml:brush>
  </inkml:definitions>
  <inkml:trace contextRef="#ctx0" brushRef="#br0">59 30 13100,'0'0'6988,"10"-5"-4452,-10 4-2528,6-2 425,1-1 0,-1 1 0,1 0 0,0 0 0,-1 1 0,12-3 0,-16 5-351,0 0 1,0 0 0,0 0-1,-1 0 1,1 0-1,0 0 1,0 0 0,-1 1-1,1-1 1,0 1-1,-1-1 1,1 1-1,0 0 1,-1-1 0,1 1-1,-1 0 1,1 0-1,-1 0 1,1 0 0,-1 0-1,0 1 1,1-1-1,-1 0 1,0 1-1,0-1 1,0 1 0,0-1-1,0 1 1,-1-1-1,1 1 1,0 0-1,-1-1 1,1 1 0,-1 0-1,1-1 1,-1 1-1,0 0 1,0 0 0,0 3-1,1-2-37,-1 1 0,0 0-1,0 0 1,-1 0 0,1 0 0,-1 0 0,1-1-1,-1 1 1,-1 0 0,1 0 0,0-1 0,-1 1-1,0-1 1,1 1 0,-2-1 0,1 0-1,0 0 1,0 0 0,-1 0 0,-4 3 0,-6 6 154,0-2 0,-1 0 0,-23 13 0,-20 14 199,57-37-394,-1 1 1,0-1-1,1 0 0,-1 1 0,1-1 0,-1 0 0,1 1 0,-1-1 0,1 1 0,-1-1 0,1 1 0,-1-1 0,1 1 0,0-1 0,-1 1 0,1-1 0,0 1 0,-1 0 0,1-1 1,0 1-1,0-1 0,0 1 0,-1 0 0,1-1 0,0 1 0,0 0 0,0-1 0,0 1 0,0 0 0,0-1 0,0 1 0,1 0 0,-1-1 0,0 1 0,0 0 0,0-1 0,1 1 1,-1-1-1,0 1 0,1 0 0,-1-1 0,0 1 0,1-1 0,-1 1 0,1-1 0,-1 1 0,1-1 0,-1 0 0,1 1 0,-1-1 0,1 1 0,-1-1 0,1 0 0,-1 0 0,1 1 0,0-1 1,-1 0-1,1 0 0,0 0 0,-1 0 0,1 1 0,0-1 0,0 0 0,50 8 59,-45-8-60,22 3-417,38 5-1198,-25 4-8325,-36-9 2100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4.315"/>
    </inkml:context>
    <inkml:brush xml:id="br0">
      <inkml:brushProperty name="width" value="0.025" units="cm"/>
      <inkml:brushProperty name="height" value="0.025" units="cm"/>
      <inkml:brushProperty name="color" value="#E71224"/>
    </inkml:brush>
  </inkml:definitions>
  <inkml:trace contextRef="#ctx0" brushRef="#br0">1 116 14670,'0'0'4068,"13"1"-2152,24 2 278,64-4-1,123-24 87,-69 6-1847,594-29 815,-415 31-1156,-209 14 15,-124 3 53,-23 0-240,-9-1-5904,18-5-529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4.878"/>
    </inkml:context>
    <inkml:brush xml:id="br0">
      <inkml:brushProperty name="width" value="0.025" units="cm"/>
      <inkml:brushProperty name="height" value="0.025" units="cm"/>
      <inkml:brushProperty name="color" value="#E71224"/>
    </inkml:brush>
  </inkml:definitions>
  <inkml:trace contextRef="#ctx0" brushRef="#br0">1 234 15887,'0'0'2669,"8"-6"-160,137-126 3245,-53 43-5315,-91 88-439,-1 1 1,0 0-1,0-1 1,0 1-1,1 0 1,-1-1-1,0 1 1,0 0-1,1-1 1,-1 1-1,0 0 1,1 0-1,-1-1 1,0 1-1,1 0 1,-1 0-1,0 0 1,1-1-1,-1 1 1,0 0-1,1 0 1,-1 0-1,1 0 1,-1 0-1,0 0 1,1 0-1,-1 0 1,1 0-1,-1 0 1,0 0-1,1 0 1,-1 0-1,1 0 1,-1 0-1,0 0 1,1 1-1,-1-1 1,0 0-1,1 0 1,-1 0-1,0 1 1,1-1-1,-1 0 1,0 0-1,1 1 1,1 24 2,-12 32 62,-4-14-31,7-21-24,0 1 0,-4 24 0,11-46-59,0-1 1,0 1 0,0-1-1,0 0 1,0 1 0,0-1 0,0 1-1,0-1 1,0 0 0,0 1-1,0-1 1,0 1 0,0-1-1,0 0 1,0 1 0,0-1 0,0 1-1,1-1 1,-1 0 0,0 1-1,0-1 1,0 1 0,1-1-1,-1 0 1,0 0 0,0 1 0,1-1-1,-1 0 1,0 1 0,1-1-1,-1 0 1,0 0 0,1 1 0,-1-1-1,1 0 1,-1 0 0,0 0-1,1 0 1,-1 0 0,1 0-1,-1 1 1,0-1 0,1 0 0,-1 0-1,1 0 1,-1 0 0,1 0-1,-1-1 1,0 1 0,1 0-1,-1 0 1,1 0 0,-1 0 0,0 0-1,1 0 1,-1-1 0,0 1-1,1 0 1,-1-1 0,25-14-7117,-3-9-6469</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5.228"/>
    </inkml:context>
    <inkml:brush xml:id="br0">
      <inkml:brushProperty name="width" value="0.025" units="cm"/>
      <inkml:brushProperty name="height" value="0.025" units="cm"/>
      <inkml:brushProperty name="color" value="#E71224"/>
    </inkml:brush>
  </inkml:definitions>
  <inkml:trace contextRef="#ctx0" brushRef="#br0">120 0 18097,'0'0'1698,"-10"6"608,0-1-1878,0 1 0,1 1-1,0-1 1,0 2 0,1-1 0,-10 12 0,14-14-338,0 0-1,0 0 1,1 0 0,0 1 0,0-1-1,0 1 1,1 0 0,-1 0 0,2 0-1,-1 0 1,1 0 0,-1 0 0,2 1-1,-1-1 1,1 8 0,0-12-60,0 0 0,0 0 0,1 0 0,-1 0 0,1 0 0,-1 0 0,1 0 0,0 0-1,0 0 1,-1 0 0,1-1 0,1 1 0,-1 0 0,0-1 0,0 1 0,1-1 0,-1 1 0,0-1 0,1 1 0,0-1 0,2 2 0,0-1 46,0 0 0,1 0 0,-1 0 0,1-1 0,0 0 0,-1 0-1,1 0 1,9 1 0,-4-2 16,-1 0-1,1 0 1,-1-1 0,0 0-1,1 0 1,-1-1-1,0-1 1,0 1-1,10-5 1,-14 3-23,0 1 1,0-1-1,0 0 1,0-1-1,-1 1 1,0-1-1,0 0 1,0 0-1,0 0 1,-1 0-1,0 0 1,0-1-1,0 0 1,-1 0-1,0 0 1,0 0-1,0 0 1,0-6-1,-1 9-31,-1 0-1,0 1 0,1-1 0,-1 0 0,0 0 0,-1 1 0,1-1 0,0 0 0,-1 0 0,0 1 0,1-1 0,-1 1 0,0-1 0,0 0 1,-1 1-1,1 0 0,0-1 0,-1 1 0,0 0 0,1 0 0,-1 0 0,0 0 0,0 0 0,0 0 0,0 0 0,0 1 0,-1-1 1,1 1-1,-1-1 0,1 1 0,-1 0 0,1 0 0,-1 0 0,1 1 0,-1-1 0,0 0 0,1 1 0,-1 0 0,0 0 0,0-1 1,1 2-1,-5-1 0,3 0-56,1 0 1,-1 0-1,0 0 1,0 1-1,1-1 1,-1 1 0,0 0-1,1 0 1,-1 1-1,1-1 1,-5 3-1,6-3-231,0 0-1,1 1 1,-1-1-1,1 1 0,-1-1 1,1 1-1,0 0 1,0 0-1,-1-1 1,1 1-1,0 0 1,1 0-1,-1 0 0,0 0 1,1 0-1,-1 0 1,1 0-1,-1 1 1,1-1-1,0 0 0,0 0 1,0 2-1,0-3-82,0 0 0,0 0 0,0-1 1,0 1-1,0 0 0,1-1 0,-1 1 0,0 0 0,0 0 0,0-1 0,1 1 0,-1 0 0,0-1 0,1 1 0,-1-1 0,1 1 0,-1 0 0,1-1 0,-1 1 0,1-1 0,-1 1 0,1-1 0,0 1 0,-1-1 0,1 0 0,1 1 0,8 4-7364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5.557"/>
    </inkml:context>
    <inkml:brush xml:id="br0">
      <inkml:brushProperty name="width" value="0.025" units="cm"/>
      <inkml:brushProperty name="height" value="0.025" units="cm"/>
      <inkml:brushProperty name="color" value="#E71224"/>
    </inkml:brush>
  </inkml:definitions>
  <inkml:trace contextRef="#ctx0" brushRef="#br0">67 65 16239,'0'0'10709,"-8"5"-10543,3-1-82,0-1 1,1 1-1,0 0 1,0 0 0,0 1-1,0-1 1,0 1-1,1 0 1,0 0 0,0 0-1,1 0 1,-1 1-1,1-1 1,0 1 0,0-1-1,1 1 1,0 0-1,0-1 1,0 1 0,1 0-1,0 0 1,0 0-1,0 0 1,1 0-1,1 6 1,-2-10-31,1-1 0,-1 1 0,1 0 0,-1 0-1,1-1 1,0 1 0,0-1 0,0 1 0,0 0 0,0-1 0,0 0-1,0 1 1,0-1 0,1 0 0,-1 0 0,0 1 0,1-1 0,-1 0-1,1 0 1,3 1 0,-1 0 19,0-1-1,0 0 0,1 0 1,-1 0-1,0-1 1,1 1-1,-1-1 1,8 0-1,-3-1-12,0 0 0,0 0 0,-1-1 0,1 0 0,0-1 0,-1 0-1,1 0 1,9-6 0,-7 2-29,-1-1 0,1 0 0,-1 0 0,-1-1 0,0-1 0,11-12 0,-17 18 9,0 0 0,0 0 0,-1-1-1,1 1 1,-1 0 0,0-1 0,0 0 0,-1 1 0,1-1 0,-1 0 0,0 0-1,-1 0 1,1 0 0,-1 0 0,0 0 0,0 0 0,0 0 0,-1 0 0,-1-7 0,1 8-30,-1 1 1,0 0-1,1 0 1,-1 0-1,0 1 1,-1-1-1,1 0 1,0 1-1,-1-1 1,1 1-1,-1 0 1,0 0-1,0 0 1,1 0-1,-1 1 1,-1-1-1,1 1 1,0-1-1,0 1 1,-1 0-1,1 0 1,0 1-1,-1-1 1,1 1-1,-7 0 1,-42 2-1500,9 13-3936,25-4-1174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6.749"/>
    </inkml:context>
    <inkml:brush xml:id="br0">
      <inkml:brushProperty name="width" value="0.025" units="cm"/>
      <inkml:brushProperty name="height" value="0.025" units="cm"/>
      <inkml:brushProperty name="color" value="#E71224"/>
    </inkml:brush>
  </inkml:definitions>
  <inkml:trace contextRef="#ctx0" brushRef="#br0">385 58 6662,'0'0'7880,"-1"-8"-5724,-6-26-324,7 33-1781,-1 0 0,0-1 0,0 1 1,1 0-1,-1 0 0,0 1 0,0-1 1,0 0-1,0 0 0,0 0 0,0 1 0,0-1 1,-1 0-1,1 1 0,0-1 0,0 1 0,0 0 1,-1-1-1,1 1 0,0 0 0,0-1 1,-1 1-1,1 0 0,0 0 0,0 0 0,-1 0 1,1 1-1,0-1 0,-1 0 0,1 0 0,0 1 1,0-1-1,0 1 0,-1-1 0,1 1 0,-1 0 1,-4 3 77,0 0 0,0 0 0,1 0 1,0 1-1,0-1 0,0 1 0,0 0 1,1 1-1,-5 7 0,-5 4 276,-18 25 257,1 1-1,2 2 0,2 1 1,2 1-1,-36 94 0,48-101-507,0 1 0,3 0 0,1 1 0,3 0 0,1 0 0,2 1 0,4 80 0,2-102-137,0 0 0,2 1 0,0-2 1,1 1-1,2-1 0,0 0 0,1 0 0,0-1 0,2 0 1,13 17-1,-6-11-498,1-2 1,27 26-1,-14-19-1983,36 25-1,-4-8-2916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7.597"/>
    </inkml:context>
    <inkml:brush xml:id="br0">
      <inkml:brushProperty name="width" value="0.025" units="cm"/>
      <inkml:brushProperty name="height" value="0.025" units="cm"/>
      <inkml:brushProperty name="color" value="#E71224"/>
    </inkml:brush>
  </inkml:definitions>
  <inkml:trace contextRef="#ctx0" brushRef="#br0">169 0 9641,'0'0'3684,"4"9"-2360,57 104 3501,-34-67-3666,40 95-1,-54-102-1021,-1 0-1,-3 0 1,-1 1-1,-2 0 1,-2 1-1,-1 0 1,-2-1-1,-2 1 1,-2 0-1,-1-1 1,-3 0-1,-1 0 1,-1 0-1,-3-1 1,-1-1-1,-2 0 1,-1-1-1,-2 0 1,-2-2-1,-27 38 1,43-66-313,-99 133 414,65-98-3224,-3-3-4462,17-21-5493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8.226"/>
    </inkml:context>
    <inkml:brush xml:id="br0">
      <inkml:brushProperty name="width" value="0.025" units="cm"/>
      <inkml:brushProperty name="height" value="0.025" units="cm"/>
      <inkml:brushProperty name="color" value="#E71224"/>
    </inkml:brush>
  </inkml:definitions>
  <inkml:trace contextRef="#ctx0" brushRef="#br0">0 1 10378,'0'0'12396,"4"48"-11916,-2-17-256,1 2-160,-1 0 0,3-1-32,4-2-32,-3-2-128,-3-9-1665,-3-4-1923,0-9-4260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3.273"/>
    </inkml:context>
    <inkml:brush xml:id="br0">
      <inkml:brushProperty name="width" value="0.025" units="cm"/>
      <inkml:brushProperty name="height" value="0.025" units="cm"/>
    </inkml:brush>
  </inkml:definitions>
  <inkml:trace contextRef="#ctx0" brushRef="#br0">122 10 13837,'0'0'13191,"-9"-3"-12358,6 2-832,0 0 0,0 0 0,0 0 0,0 0 0,-1 1 0,1-1 0,0 1-1,-1 0 1,1 0 0,0 0 0,-1 0 0,1 0 0,0 1 0,0 0 0,-1-1 0,1 1 0,0 0 0,0 1 0,0-1 0,0 1 0,0-1 0,0 1 0,1 0-1,-1 0 1,0 0 0,1 0 0,-1 0 0,1 1 0,0-1 0,0 1 0,0 0 0,0 0 0,1-1 0,-1 1 0,1 0 0,-1 0 0,1 0 0,0 1-1,-1 3 1,2-5-39,0-1 0,0 0 1,0 0-1,0 1 0,0-1 0,0 0 0,1 0 0,-1 1 0,0-1 0,1 0 0,-1 0 0,1 1 0,-1-1 0,1 0 0,0 0 0,-1 0 0,1 0 0,0 0 0,0 0 0,0 0 0,0 0 1,0 0-1,0-1 0,0 1 0,0 0 0,0-1 0,0 1 0,0 0 0,0-1 0,3 1 0,44 13-356,-36-11 342,-3-1 21,6 1 3,0 0 0,-1 1 0,1 0 1,-1 2-1,0-1 0,-1 2 0,0 0 0,0 0 0,15 12 0,-26-17 41,0-1 0,0 1 0,-1 0-1,1 0 1,-1 0 0,1 0 0,-1 0 0,0 0 0,0 0 0,0 0 0,0 1 0,0-1-1,0 0 1,-1 1 0,1-1 0,-1 1 0,1-1 0,-1 0 0,0 1 0,0-1 0,0 1-1,-1 2 1,0-2 95,0 1-1,-1 0 0,1 0 1,-1-1-1,0 1 1,0 0-1,0-1 0,-1 0 1,1 0-1,-1 0 0,0 0 1,-4 3-1,-1 2 176,-1-1-1,-1-1 0,1 0 1,-1 0-1,-1 0 0,1-2 1,0 1-1,-18 4 0,23-8-291,-1 1 0,1-1 0,-1-1-1,0 1 1,0-1 0,1 0 0,-1 0 0,0 0-1,1-1 1,-1 0 0,0 0 0,1-1 0,-1 1 0,1-1-1,-6-3 1,7 2-345,1 1 0,0-1 0,0 0 0,0 0-1,1 0 1,-1 0 0,1 0 0,-1 0 0,1-1 0,0 1 0,1-1-1,-1 0 1,1 1 0,-1-1 0,1 0 0,0 0 0,0 0 0,1 0-1,-1 0 1,1 0 0,0-8 0,2-27-6463,8 1-4303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8.574"/>
    </inkml:context>
    <inkml:brush xml:id="br0">
      <inkml:brushProperty name="width" value="0.025" units="cm"/>
      <inkml:brushProperty name="height" value="0.025" units="cm"/>
      <inkml:brushProperty name="color" value="#E71224"/>
    </inkml:brush>
  </inkml:definitions>
  <inkml:trace contextRef="#ctx0" brushRef="#br0">1 58 12748,'0'0'8937,"84"-11"-7977,-36 2-543,0-1-385,6 0-32,-8 3-673,-10 1-768,-9 4-1122,-15 0-1953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8.905"/>
    </inkml:context>
    <inkml:brush xml:id="br0">
      <inkml:brushProperty name="width" value="0.025" units="cm"/>
      <inkml:brushProperty name="height" value="0.025" units="cm"/>
      <inkml:brushProperty name="color" value="#E71224"/>
    </inkml:brush>
  </inkml:definitions>
  <inkml:trace contextRef="#ctx0" brushRef="#br0">10 10 17104,'0'0'8584,"12"-1"-7884,0-1-581,4 0-45,0 0 0,1 0 0,-1 2-1,0 0 1,1 1 0,-1 0 0,28 7 0,-42-8-73,-1 0 0,0 1 1,1-1-1,-1 1 0,0-1 0,1 1 1,-1-1-1,0 1 0,1-1 1,-1 1-1,0 0 0,0 0 1,0 0-1,0 0 0,0 0 1,0 0-1,0 0 0,0 0 1,0 0-1,-1 0 0,1 0 0,0 1 1,-1-1-1,1 0 0,-1 1 1,1-1-1,-1 0 0,0 1 1,1-1-1,-1 0 0,0 1 1,0-1-1,0 1 0,0-1 0,0 0 1,0 1-1,0-1 0,-1 0 1,1 1-1,0-1 0,-1 0 1,0 1-1,1-1 0,-1 0 1,1 1-1,-1-1 0,0 0 1,0 0-1,0 0 0,0 0 0,0 0 1,0 0-1,0 0 0,0 0 1,-1 0-1,-8 8 22,0 0-1,-1-1 1,0-1 0,-16 9-1,-78 40 1089,105-56-1111,-1 0 1,1 0-1,0 0 1,0 0-1,0 0 0,0 0 1,0 0-1,0 0 1,0 0-1,-1 0 0,1 0 1,0 0-1,0 0 1,0 0-1,0 0 1,0 0-1,0 0 0,0 0 1,0 0-1,0 0 1,-1 1-1,1-1 0,0 0 1,0 0-1,0 0 1,0 0-1,0 0 1,0 0-1,0 0 0,0 0 1,0 1-1,0-1 1,0 0-1,0 0 0,0 0 1,0 0-1,0 0 1,0 0-1,0 0 1,0 1-1,0-1 0,0 0 1,0 0-1,0 0 1,0 0-1,0 0 1,0 0-1,0 0 0,0 0 1,0 1-1,0-1 1,1 0-1,-1 0 0,0 0 1,0 0-1,0 0 1,0 0-1,0 0 1,0 0-1,0 0 0,0 0 1,0 0-1,0 0 1,1 1-1,-1-1 0,0 0 1,0 0-1,14 2 11,25-1-28,-35-1 11,7 0-114,3 0-64,0 0-1,0 0 1,0 2 0,23 5-1,-35-7 180,0 1 1,1-1-1,-1 1 0,0 0 1,0 0-1,1 0 0,-1 0 1,0 0-1,0 0 0,0 1 0,-1-1 1,1 1-1,0-1 0,0 1 1,-1 0-1,1 0 0,-1 0 0,0 0 1,1 0-1,-1 0 0,0 0 1,0 0-1,0 0 0,0 0 0,-1 1 1,1-1-1,-1 0 0,1 1 1,-1-1-1,0 0 0,0 1 1,0-1-1,0 1 0,-1 3 0,0-3 85,1-1-1,-1 0 1,0 0-1,-1 0 0,1 0 1,0 0-1,0 0 0,-1 0 1,1 0-1,-1 0 0,0-1 1,1 1-1,-1-1 1,0 1-1,0-1 0,0 0 1,0 1-1,0-1 0,0 0 1,-1-1-1,1 1 0,0 0 1,0 0-1,-1-1 1,1 0-1,-4 1 0,-10 1 444,-1 0 0,-27-2-1,32 0-368,-5 1-4,12 0-153,0-1 0,0 1 1,0-1-1,0 0 0,0-1 1,-1 1-1,1-1 0,0 0 1,0 0-1,0 0 0,0-1 1,1 0-1,-10-4 0,14 5-296,0 0 0,0 0-1,-1 1 1,1-1-1,0 0 1,0 0-1,0 1 1,0-1-1,0 0 1,0 0-1,0 1 1,1-1-1,-1 0 1,0 0-1,0 1 1,1-1-1,-1 0 1,0 0-1,1 1 1,-1-1-1,0 0 1,1 1-1,-1-1 1,1 1-1,-1-1 1,1 1-1,-1-1 1,1 1-1,0-1 1,-1 1-1,1-1 1,0 1-1,-1 0 1,1-1-1,0 1 1,0 0-1,-1 0 1,2-1-1,21-9-13019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19.518"/>
    </inkml:context>
    <inkml:brush xml:id="br0">
      <inkml:brushProperty name="width" value="0.025" units="cm"/>
      <inkml:brushProperty name="height" value="0.025" units="cm"/>
      <inkml:brushProperty name="color" value="#E71224"/>
    </inkml:brush>
  </inkml:definitions>
  <inkml:trace contextRef="#ctx0" brushRef="#br0">1 39 12684,'0'0'10186,"80"12"-9290,-30-12-543,11 0-321,7-9-320,0-3-2627,-4-1-2787,-3-3-7846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20.014"/>
    </inkml:context>
    <inkml:brush xml:id="br0">
      <inkml:brushProperty name="width" value="0.025" units="cm"/>
      <inkml:brushProperty name="height" value="0.025" units="cm"/>
      <inkml:brushProperty name="color" value="#E71224"/>
    </inkml:brush>
  </inkml:definitions>
  <inkml:trace contextRef="#ctx0" brushRef="#br0">1 329 16592,'0'0'8845,"8"-5"-8546,58-34-66,-41 26-340,-1-1 1,0-1-1,-1 0 1,-1-2-1,0-1 1,-1-1 0,32-37-1,-50 51 204,37-53-363,-37 54 534,-1-1 1,1 0-1,-1 0 1,1 0-1,-2 0 1,1 0-1,0 0 1,1-10 0,-5 38 121,0-1 0,-8 33 0,-4 35 84,8 254-339,6-293-131,0-47-9,2 31-630,-2-34 515,1 0 0,-1 1 0,0-1-1,1 0 1,-1 1 0,1-1 0,-1 0 0,1 1 0,0-1-1,-1 0 1,1 0 0,0 0 0,0 0 0,0 0 0,0 0-1,0 0 1,0 0 0,0 0 0,0 0 0,0-1 0,2 2-1,11-1-5628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8.480"/>
    </inkml:context>
    <inkml:brush xml:id="br0">
      <inkml:brushProperty name="width" value="0.025" units="cm"/>
      <inkml:brushProperty name="height" value="0.025" units="cm"/>
      <inkml:brushProperty name="color" value="#E71224"/>
    </inkml:brush>
  </inkml:definitions>
  <inkml:trace contextRef="#ctx0" brushRef="#br0">7 6 2851,'0'0'11627,"-7"-6"-11307,7 10-64,0 4-160,4 0-64,6-1-32,6-4-1217,1-3-1345,-5-7-1698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39.426"/>
    </inkml:context>
    <inkml:brush xml:id="br0">
      <inkml:brushProperty name="width" value="0.025" units="cm"/>
      <inkml:brushProperty name="height" value="0.025" units="cm"/>
      <inkml:brushProperty name="color" value="#E71224"/>
    </inkml:brush>
  </inkml:definitions>
  <inkml:trace contextRef="#ctx0" brushRef="#br0">47 5 2819,'0'0'11301,"-6"-1"-11039,-20-2-188,18 4-98,14 1-341,1 0 198,-11-5 739,-11 7 619,15-4-1229,10 0-6709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0.027"/>
    </inkml:context>
    <inkml:brush xml:id="br0">
      <inkml:brushProperty name="width" value="0.025" units="cm"/>
      <inkml:brushProperty name="height" value="0.025" units="cm"/>
      <inkml:brushProperty name="color" value="#E71224"/>
    </inkml:brush>
  </inkml:definitions>
  <inkml:trace contextRef="#ctx0" brushRef="#br0">1 11 8840,'0'0'705,"10"0"-737,8 0-577,-2 0-512,6-5-1121,-6-1-2787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1:40.427"/>
    </inkml:context>
    <inkml:brush xml:id="br0">
      <inkml:brushProperty name="width" value="0.025" units="cm"/>
      <inkml:brushProperty name="height" value="0.025" units="cm"/>
      <inkml:brushProperty name="color" value="#E71224"/>
    </inkml:brush>
  </inkml:definitions>
  <inkml:trace contextRef="#ctx0" brushRef="#br0">1 30 8072,'0'0'8680,"14"-30"-9225,-12 36-608,-2-3-993</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4.305"/>
    </inkml:context>
    <inkml:brush xml:id="br0">
      <inkml:brushProperty name="width" value="0.025" units="cm"/>
      <inkml:brushProperty name="height" value="0.025" units="cm"/>
      <inkml:brushProperty name="color" value="#E71224"/>
    </inkml:brush>
  </inkml:definitions>
  <inkml:trace contextRef="#ctx0" brushRef="#br0">0 81 7944,'0'0'3501,"8"7"-3170,17 11-108,0-1-1,1 0 1,0-2-1,2-2 1,-1 0-1,2-2 1,-1-1-1,1-1 1,1-1-1,54 6 0,-35-9-102,2-3-1,-1-1 1,0-3-1,0-2 1,-1-2-1,52-14 1,177-50 784,130-28 1737,-322 83-2127,0 3 0,157-1 0,-232 13-482,0 1 1,0 0-1,0 0 1,0 1-1,0 1 1,-1 0-1,1 0 0,-1 1 1,1 0-1,-2 1 1,1 0-1,0 1 0,16 12 1,-16-8 23,0 0-1,-1 0 1,0 1 0,0 1 0,-1-1 0,0 1-1,-1 1 1,-1-1 0,0 1 0,6 18 0,-11-28 0,0 1 1,0-1 0,1 0-1,0 0 1,-1-1 0,1 1-1,0 0 1,0 0 0,1-1-1,-1 0 1,0 1 0,1-1-1,0 0 1,-1 0 0,7 3-1,-8-4-242,1 0 0,0-1 1,0 1-1,0-1 0,0 0 0,0 1 0,-1-1 0,1 0 0,0 0 0,0 0 0,0 0 1,0 0-1,0-1 0,0 1 0,0 0 0,0-1 0,0 0 0,-1 1 0,1-1 0,0 0 1,0 0-1,-1 0 0,1 0 0,-1 0 0,1 0 0,-1-1 0,1 1 0,0-2 0,11-13-5686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4.839"/>
    </inkml:context>
    <inkml:brush xml:id="br0">
      <inkml:brushProperty name="width" value="0.025" units="cm"/>
      <inkml:brushProperty name="height" value="0.025" units="cm"/>
      <inkml:brushProperty name="color" value="#E71224"/>
    </inkml:brush>
  </inkml:definitions>
  <inkml:trace contextRef="#ctx0" brushRef="#br0">1 257 8296,'0'0'3833,"10"-4"-2061,176-66 2295,-81 34-3218,1 4 0,159-25 0,-228 52-685,0 1-1,0 2 0,0 2 1,1 1-1,-1 2 1,0 2-1,0 1 0,-1 2 1,52 17-1,-10 2 212,2-4-1,0-4 1,2-3-1,-1-3 1,104 2-1,481-34 1572,-532 10-1617,120 6 872,28-3-667,-273 6-517,0-1 0,1 0 0,-1 0 0,0-1 0,0-1 0,0 1 0,0-1 0,-1-1 0,13-6 0,-19 8-140,0 1 1,0-1-1,0 0 0,0 0 1,0 0-1,0 0 1,-1 0-1,1 0 0,-1-1 1,1 1-1,-1 0 0,0-1 1,0 1-1,2-5 0,-3 2-410,1 1 0,-1 0 0,0-1 0,0 1 0,0-1 0,0 1 0,-1 0 0,1-1 0,-1 1-1,-1 0 1,-1-7 0,-21-38-10421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3.961"/>
    </inkml:context>
    <inkml:brush xml:id="br0">
      <inkml:brushProperty name="width" value="0.025" units="cm"/>
      <inkml:brushProperty name="height" value="0.025" units="cm"/>
    </inkml:brush>
  </inkml:definitions>
  <inkml:trace contextRef="#ctx0" brushRef="#br0">0 269 11435,'0'0'8200,"9"7"-4960,-3-2-2648,1 0-1,0 0 1,1 0 0,-1-1 0,1 0-1,12 4 1,-17-7-489,1 0-1,-1 0 0,1 0 1,0-1-1,-1 1 1,1-1-1,0 0 1,0 0-1,-1 0 0,1-1 1,0 1-1,-1-1 1,1 0-1,0 0 0,-1 0 1,0 0-1,1-1 1,-1 0-1,0 1 1,1-1-1,3-3 0,27-32 41,-32 35-126,0 0-1,-1-1 1,0 1 0,1 0 0,-1-1-1,0 1 1,0-1 0,-1 0-1,1 1 1,0-1 0,-1 0 0,0 1-1,1-1 1,-1 0 0,0 1 0,-1-5-1,1 6-20,-1 0-1,1 0 0,0 0 0,-1 0 0,1 0 1,-1 1-1,1-1 0,-1 0 0,1 0 0,-1 0 1,0 1-1,0-1 0,1 0 0,-1 0 0,0 1 1,0-1-1,0 1 0,1-1 0,-1 1 0,0-1 1,0 1-1,0 0 0,0-1 0,0 1 1,0 0-1,0 0 0,0-1 0,0 1 0,0 0 1,0 0-1,0 0 0,0 0 0,0 1 0,0-1 1,0 0-1,0 0 0,0 1 0,0-1 0,0 0 1,0 1-1,0-1 0,0 1 0,-1 0 0,-2 1-31,1 0 0,-1-1 0,1 1 0,-1 0 0,1 1 0,0-1 0,0 1 0,0-1 0,-5 7 0,4-2 26,0 0-1,1 0 1,0 0-1,0 1 1,1-1-1,0 1 1,0 0-1,1-1 1,0 1-1,0 0 1,1 14-1,0-19 14,1 0-1,-1 1 1,1-1-1,0 0 1,-1 0 0,2 0-1,-1 0 1,0 0-1,0 0 1,1 0 0,0 0-1,0-1 1,0 1 0,0 0-1,0-1 1,0 0-1,0 1 1,1-1 0,-1 0-1,1 0 1,0 0-1,0-1 1,-1 1 0,1-1-1,0 1 1,0-1-1,0 0 1,1 0 0,5 1-1,-1-1 8,0 0-1,0 0 1,0 0-1,0-1 1,0 0-1,0 0 1,0-1 0,0-1-1,0 1 1,0-1-1,0 0 1,-1-1-1,1 0 1,-1 0-1,0 0 1,14-10 0,-16 9-4,0 0 1,0-1 0,0 0 0,0 0 0,-1-1 0,0 1-1,0-1 1,0 0 0,-1 0 0,0 0 0,0 0 0,0-1-1,-1 1 1,0-1 0,-1 0 0,1 1 0,-1-1-1,0 0 1,-1-14 0,0 21-21,0 1 0,0-1-1,0 0 1,0 0 0,0 0-1,0 0 1,0 0 0,-1 0 0,1 0-1,0 0 1,0 0 0,0 0 0,0 0-1,0 0 1,0 0 0,0 0 0,-1 0-1,1 0 1,0 0 0,0 0-1,0 0 1,0 0 0,0 0 0,0 0-1,0 0 1,-1 0 0,1 0 0,0-1-1,0 1 1,0 0 0,0 0-1,0 0 1,0 0 0,0 0 0,0 0-1,0 0 1,0 0 0,-1 0 0,1 0-1,0-1 1,0 1 0,0 0-1,0 0 1,0 0 0,0 0 0,-9 21-203,-7 31 257,14-47-13,1 0 0,1 0 1,-1 0-1,1 0 0,0 1 0,0-1 0,0 0 0,2 9 0,-1-12-19,0-1 0,0 1 0,0-1-1,0 1 1,0-1 0,0 0 0,0 1 0,0-1 0,1 0 0,-1 0 0,0 0 0,1 1 0,-1-2-1,1 1 1,-1 0 0,1 0 0,-1 0 0,1-1 0,0 1 0,-1-1 0,1 1 0,0-1 0,0 0-1,-1 0 1,1 1 0,0-1 0,0-1 0,-1 1 0,3 0 0,3-1 9,0-1 1,0 1-1,0-1 1,0 0 0,0-1-1,-1 0 1,1 0-1,-1 0 1,0-1-1,0 0 1,0 0-1,0 0 1,-1-1 0,0 0-1,0 0 1,0-1-1,0 1 1,-1-1-1,6-9 1,2-3-2,-1 0 0,-1-1 1,-1-1-1,0 0 0,8-27 0,6-63-183,-13 50-23,-19 97 303,1 0 0,2 1 1,1 0-1,2 42 1,3-65-79,1 1 1,1 0 0,0 0-1,1-1 1,1 1-1,0-1 1,1 0 0,1 0-1,0-1 1,1 0 0,1 0-1,15 22 1,-13-23-177,-8-9 94,-1-1-1,2 0 0,-1 1 0,0-1 0,1 0 0,-1-1 0,1 1 0,0 0 0,0-1 0,0 1 0,0-1 0,0 0 0,6 3 0,-8-6 40,-1 1 0,1-1-1,0 1 1,-1-1-1,1 0 1,-1 1 0,1-1-1,-1 0 1,0 0-1,1 1 1,-1-1-1,0 0 1,0 0 0,1 0-1,-1 0 1,0 1-1,0-1 1,0 0 0,0 0-1,0 0 1,0 0-1,0 1 1,-1-2 0,1-22-4,-2 10-321,-1 1 1,-1-1-1,0 1 0,-1 0 1,0 0-1,-1 1 1,0 0-1,-1 0 0,0 0 1,-1 1-1,-17-20 0,6 10-177,0 2-1,-2 0 0,0 1 1,-45-29-1,48 34 1693,19 7-87,32 4 187,-12 2-1435,6 1 48,42-3-49,-65 2-311,0-1 0,0 0 1,-1 0-1,1 0 0,0 0 1,-1 0-1,1-1 0,3-1 0,-1-7-4393,-5-4-3304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6.482"/>
    </inkml:context>
    <inkml:brush xml:id="br0">
      <inkml:brushProperty name="width" value="0.025" units="cm"/>
      <inkml:brushProperty name="height" value="0.025" units="cm"/>
      <inkml:brushProperty name="color" value="#E71224"/>
    </inkml:brush>
  </inkml:definitions>
  <inkml:trace contextRef="#ctx0" brushRef="#br0">60 41 10570,'0'0'8952,"-7"9"-8850,0 2-89,0-1-1,1 2 1,0-1 0,1 1-1,-6 19 1,8-25 25,1 1-1,1-1 1,-1 0-1,1 1 1,1 0 0,-1-1-1,1 1 1,0 0 0,0-1-1,1 1 1,0-1-1,0 1 1,1-1 0,0 1-1,2 5 1,-2-9-7,-1 0 1,1-1-1,0 0 0,0 0 1,0 1-1,1-1 1,-1 0-1,0-1 0,1 1 1,-1 0-1,1-1 0,0 1 1,0-1-1,-1 0 1,1 0-1,0 0 0,0 0 1,0 0-1,0-1 0,0 1 1,0-1-1,0 0 1,0 0-1,0 0 0,0 0 1,0-1-1,0 1 1,0-1-1,5-1 0,3-1 71,-1 0 0,0-1 0,0 0 0,0 0 0,0-1-1,-1 0 1,10-7 0,-4 1-60,-1 0 1,0-1-1,-1-1 0,-1 0 0,1-1 1,-2 0-1,0-1 0,-1 0 0,-1 0 0,12-27 1,-22 38-51,-9 10-47,-8 13 16,13-12 50,1 1 0,1-1 0,-1 1-1,1 0 1,0 0 0,1 0 0,0 0 0,1 0-1,-2 16 1,3-21-5,-1-1-1,1 1 0,1 0 0,-1 0 1,0 0-1,1 0 0,-1 0 1,1 0-1,0-1 0,0 1 1,0 0-1,0-1 0,0 1 0,1-1 1,-1 1-1,1-1 0,0 1 1,0-1-1,0 0 0,0 0 0,0 0 1,0 0-1,0 0 0,1-1 1,-1 1-1,1-1 0,-1 1 1,1-1-1,-1 0 0,7 2 0,1-1 47,0 0-1,1-1 1,-1-1-1,1 1 1,-1-2-1,1 1 1,-1-1-1,1-1 1,-1 0-1,0 0 1,1-1-1,-1-1 1,-1 0-1,1 0 0,-1 0 1,12-8-1,-16 9 28,1-1 0,-1 1-1,0-1 1,0 0-1,0-1 1,0 1-1,-1-1 1,0 0 0,0 0-1,0-1 1,0 1-1,-1-1 1,0 1-1,0-1 1,-1 0 0,1 0-1,-1-1 1,-1 1-1,1 0 1,-1-1-1,0 1 1,0 0 0,-1-1-1,0 1 1,0-1-1,-1 1 1,-1-9-1,1 12-81,0 0-1,0 1 0,0-1 0,0 0 0,-1 1 0,1-1 0,-1 1 1,0-1-1,1 1 0,-1 0 0,0 0 0,-1-1 0,1 1 1,0 1-1,0-1 0,-1 0 0,1 1 0,-5-2 0,4 1-307,0 0 0,-1 1 0,0 0 0,1 0 0,-1 0 0,0 0 0,1 1 0,-7-1 0,10 1 186,0 0 0,-1 0 0,1 0-1,0 0 1,0 0 0,0 0 0,-1 0-1,1 0 1,0 0 0,0 0 0,-1 0-1,1 0 1,0 0 0,0 0 0,0 0-1,-1 0 1,1 0 0,0 0 0,0 1-1,0-1 1,-1 0 0,1 0-1,0 0 1,0 0 0,0 0 0,0 1-1,-1-1 1,1 0 0,0 0 0,0 0-1,0 0 1,0 1 0,0-1 0,0 0-1,0 0 1,0 0 0,-1 1 0,1-1-1,0 0 1,0 0 0,0 0 0,0 1-1,0-1 1,0 0 0,0 0 0,0 1-1,0-1 1,0 0 0,0 0 0,1 0-1,-1 1 1,0-1 0,0 0 0,0 11-5374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6.844"/>
    </inkml:context>
    <inkml:brush xml:id="br0">
      <inkml:brushProperty name="width" value="0.025" units="cm"/>
      <inkml:brushProperty name="height" value="0.025" units="cm"/>
      <inkml:brushProperty name="color" value="#E71224"/>
    </inkml:brush>
  </inkml:definitions>
  <inkml:trace contextRef="#ctx0" brushRef="#br0">108 52 15695,'0'0'8013,"-10"-3"-7858,8 2-156,0 0 0,-1 1 1,1-1-1,0 0 0,-1 0 0,1 1 1,-1 0-1,1-1 0,-1 1 1,1 0-1,-1 0 0,1 0 1,0 1-1,-1-1 0,1 1 1,-1-1-1,1 1 0,0 0 1,-1 0-1,1 0 0,0 0 1,0 0-1,0 0 0,0 1 0,0-1 1,0 1-1,0-1 0,0 1 1,0 0-1,1 0 0,-1 0 1,1 0-1,-1 0 0,1 0 1,0 0-1,0 0 0,0 0 1,-1 5-1,-1-2 40,0 1 0,1-1 0,0 1 0,0-1 0,1 1 0,-1 0 0,1 0 0,1 0 0,-1 8 0,1-13-32,0 0 0,1-1 1,-1 1-1,1 0 0,-1 0 1,1 0-1,-1-1 0,1 1 1,0 0-1,-1-1 0,1 1 1,0 0-1,0-1 0,-1 1 1,1-1-1,0 1 0,0-1 1,0 1-1,0-1 0,-1 0 1,1 1-1,0-1 0,0 0 1,0 0-1,0 0 0,0 0 1,0 0-1,0 0 0,0 0 1,0 0-1,0 0 0,0 0 1,0 0-1,0-1 0,-1 1 1,1 0-1,1-1 0,41-12 232,-34 7-224,-1 0-1,0 0 1,0-1-1,0 0 1,-1 0-1,0-1 1,6-8-1,-9 11 47,0-1-1,0 1 1,-1-1-1,0 0 1,0 0-1,-1 0 1,1-1-1,-1 1 1,-1 0-1,1-1 1,-1 1-1,1-8 1,-21 36 659,15-16-827,0-1-1,0 2 0,1-1 0,0 0 1,1 0-1,-1 1 0,1 0 1,0-1-1,1 1 0,-1 0 0,2 0 1,-1 0-1,1 0 0,0 0 1,0 0-1,1 7 0,0-12-285,0-1 0,1 1 0,-1-1-1,0 0 1,0 0 0,1 1 0,-1-1 0,0 0-1,1 0 1,-1 0 0,1-1 0,-1 1 0,1 0-1,0 0 1,-1-1 0,1 1 0,0-1 0,0 0-1,-1 1 1,1-1 0,0 0 0,0 0 0,-1 0-1,1 0 1,0 0 0,0-1 0,-1 1 0,4-1-1,17-3-6332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7.296"/>
    </inkml:context>
    <inkml:brush xml:id="br0">
      <inkml:brushProperty name="width" value="0.025" units="cm"/>
      <inkml:brushProperty name="height" value="0.025" units="cm"/>
      <inkml:brushProperty name="color" value="#E71224"/>
    </inkml:brush>
  </inkml:definitions>
  <inkml:trace contextRef="#ctx0" brushRef="#br0">38 169 11243,'0'0'9310,"-6"9"-8424,1 0-740,0 0-1,1 1 1,0-1 0,1 1 0,0-1-1,-3 20 1,5-27-156,1 0-1,0 0 0,0 0 1,0 0-1,0 0 0,0 0 1,0 0-1,0 0 1,1 0-1,-1 0 0,1 0 1,0 0-1,-1 0 0,1 0 1,0 0-1,0 0 1,0-1-1,0 1 0,2 2 1,-1-3-30,0 0-1,1 0 1,-1 0 0,0 0 0,1 0 0,-1 0 0,0-1 0,1 1 0,-1-1 0,1 0-1,-1 1 1,1-1 0,-1 0 0,1 0 0,-1-1 0,1 1 0,-1-1 0,1 1 0,-1-1-1,0 0 1,3-1 0,1 0 66,-1 0 1,0-1-1,1 0 0,-1-1 0,-1 1 0,1-1 1,0 0-1,-1 0 0,0 0 0,0 0 0,0-1 1,4-6-1,38-64 525,-29 44-336,-10 19-46,0 1 0,0-2 0,-1 1 0,-1-1 0,0 1 0,-1-1 0,0-1 0,-1 1 0,1-14 1,-4 26-149,0 1 1,0 0 0,0 0 0,0-1 0,0 1-1,0 0 1,0 0 0,0-1 0,0 1 0,0 0 0,0 0-1,0-1 1,0 1 0,-1 0 0,1 0 0,0-1-1,0 1 1,0 0 0,0 0 0,-1-1 0,1 1-1,0 0 1,0 0 0,0 0 0,-1 0 0,1-1 0,0 1-1,0 0 1,-1 0 0,1 0 0,0 0 0,0 0-1,-1 0 1,1 0 0,0 0 0,0 0 0,-1 0 0,1 0-1,0 0 1,0 0 0,-1 0 0,1 0 0,-17 6 191,-13 13-158,15-5 283,0 1 1,-20 25-1,30-33-206,0 0 0,0 0 1,0 1-1,1-1 0,1 1 0,-1 0 0,1 0 1,-4 17-1,7-24-136,0 0 1,0 1 0,1-1-1,-1 0 1,0 0-1,0 1 1,1-1 0,-1 0-1,1 0 1,-1 0 0,1 0-1,-1 1 1,1-1-1,0 0 1,-1 0 0,1 0-1,0 0 1,0 0 0,0 0-1,0-1 1,0 1-1,0 0 1,0 0 0,0-1-1,0 1 1,0-1 0,0 1-1,0-1 1,1 1-1,-1-1 1,0 0 0,0 1-1,1-1 1,-1 0-1,0 0 1,0 0 0,1 0-1,0 0 1,65 0-1670,-46-1 446,-8 0 879,18 5-215,-30-4 582,0 1 0,0 0 0,0 0 0,0 0-1,-1 0 1,1 0 0,0 0 0,0 0 0,-1 0-1,1 1 1,-1-1 0,1 0 0,-1 0 0,1 0-1,-1 1 1,0-1 0,0 0 0,1 1-1,-1-1 1,0 0 0,0 0 0,0 1 0,-1 1-1,-11 46 1390,10-44-1420,0-1 0,1 1 0,-1-1 0,1 1 0,0 0 0,0 0 0,0-1 0,1 1 0,-1 0 0,1 0 0,0 0 0,1 0 0,-1 0 0,3 6 0,-2-10-293,0-1-1,0 1 0,0-1 0,0 1 0,1-1 1,-1 0-1,0 0 0,0 0 0,0 1 1,1-1-1,-1 0 0,0 0 0,0-1 1,0 1-1,1 0 0,-1 0 0,0-1 1,0 1-1,0 0 0,0-1 0,1 1 1,-1-1-1,0 1 0,0-1 0,0 0 1,0 0-1,0 1 0,1-2 0,16-16-7328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7.644"/>
    </inkml:context>
    <inkml:brush xml:id="br0">
      <inkml:brushProperty name="width" value="0.025" units="cm"/>
      <inkml:brushProperty name="height" value="0.025" units="cm"/>
      <inkml:brushProperty name="color" value="#E71224"/>
    </inkml:brush>
  </inkml:definitions>
  <inkml:trace contextRef="#ctx0" brushRef="#br0">142 1 14189,'0'0'2659,"-10"1"-780,6-1-1820,-4 1 400,1 0 0,-1 0 0,1 1 0,-15 5 0,20-7-433,1 1-1,-1-1 0,1 1 1,-1 0-1,1-1 0,-1 1 1,1 0-1,0 0 0,-1 0 1,1 0-1,0 0 1,0 0-1,0 1 0,0-1 1,0 0-1,0 1 0,0-1 1,0 0-1,0 1 0,1-1 1,-1 1-1,1 0 1,-1-1-1,1 1 0,-1-1 1,1 1-1,0 0 0,0-1 1,0 1-1,0-1 0,0 1 1,0 0-1,0-1 0,1 1 1,0 2-1,-1-3-50,1 0 0,0 0 0,0 0 0,0 0 0,0 0-1,1 0 1,-1-1 0,0 1 0,0 0 0,0 0 0,1-1 0,-1 1 0,0-1-1,0 1 1,1-1 0,-1 0 0,1 1 0,-1-1 0,3 0 0,34 4 27,-29-3-30,-8-1 26,10 1-96,1 0-1,-1 1 1,0 0 0,16 6 0,-26-8 116,0 1-1,0-1 0,1 1 1,-1-1-1,0 1 0,0 0 1,0-1-1,0 1 1,0 0-1,0 0 0,0 0 1,0 0-1,0 0 1,0 0-1,-1 0 0,1 0 1,0 0-1,-1 1 1,2 1-1,-2-1 56,0-1-1,0 1 1,-1 0 0,1-1 0,0 1-1,-1-1 1,1 1 0,-1 0 0,1-1-1,-1 1 1,0-1 0,0 1-1,0-1 1,0 0 0,0 1 0,0-1-1,0 0 1,0 0 0,0 0 0,-3 2-1,-8 8 404,-1 0-1,0-2 1,0 1 0,-1-2-1,0 1 1,-1-2-1,1 0 1,-1-1-1,-1 0 1,1-2-1,-22 5 1,36-9-536,1 0 0,0 0 0,0 0 0,-1 0-1,1 0 1,0 0 0,0 0 0,-1 0 0,1 0 0,0 0 0,0-1-1,-1 1 1,1 0 0,0 0 0,0 0 0,-1 0 0,1 0 0,0 0 0,0-1-1,0 1 1,-1 0 0,1 0 0,0 0 0,0-1 0,0 1 0,0 0 0,0 0-1,-1-1 1,1 1 0,0 0 0,0 0 0,0-1 0,0 1 0,0 0 0,0 0-1,0-1 1,0 1 0,0 0 0,0 0 0,0-1 0,0 1 0,0-1 0,4-17-2220,11-14-2208,5-3-1614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8.303"/>
    </inkml:context>
    <inkml:brush xml:id="br0">
      <inkml:brushProperty name="width" value="0.025" units="cm"/>
      <inkml:brushProperty name="height" value="0.025" units="cm"/>
      <inkml:brushProperty name="color" value="#E71224"/>
    </inkml:brush>
  </inkml:definitions>
  <inkml:trace contextRef="#ctx0" brushRef="#br0">46 1 12684,'0'0'5968,"-4"8"-4462,-5 19-578,2 0-1,0 1 1,2-1 0,-3 40 0,3 124 1245,24-245-711,-15 34-1796,-2 0-1,0 0 1,-1 0-1,-1 1 1,-4-30-1,4 48 324,0 1 0,0-1 0,0 1 1,0 0-1,0-1 0,0 1 0,0-1 0,0 1 0,0-1 0,0 1 1,0 0-1,0-1 0,0 1 0,0-1 0,0 1 0,-1 0 0,1-1 1,0 1-1,0 0 0,0-1 0,-1 1 0,1 0 0,0-1 0,0 1 1,-1 0-1,1-1 0,0 1 0,-1 0 0,1 0 0,0 0 0,-1-1 1,1 1-1,-1 0 0,1 0 0,0 0 0,-1 0 0,1 0 1,-1 0-1,1-1 0,0 1 0,-1 0 0,0 1-2,0-1 0,1 1 0,-1 0 1,1-1-1,-1 1 0,1-1 0,-1 1 0,1 0 0,0-1 0,-1 1 1,1 0-1,0 0 0,-1-1 0,1 1 0,0 0 0,0 0 0,0-1 1,-1 1-1,1 0 0,0 1 0,0 3 18,0-1 0,0 1-1,1-1 1,-1 1 0,1-1 0,0 1-1,0-1 1,1 1 0,-1-1 0,1 0-1,0 0 1,0 0 0,0 0 0,1 0-1,-1 0 1,6 5 0,-3-4 12,1 0 0,0 0-1,0 0 1,0-1 0,1 0 0,0 0-1,0 0 1,0-1 0,9 3 0,-2-1 6,0-2 0,0 1 0,0-2 0,1 0 0,-1-1 0,1 0 0,0-1 0,-1-1 0,1 0 0,17-4 0,-25 3-9,1 0 1,-1-1-1,0 0 0,0 0 1,0-1-1,0 0 1,0 0-1,-1 0 1,1-1-1,-1 0 0,-1-1 1,1 1-1,-1-1 1,0 0-1,0 0 0,0-1 1,-1 1-1,0-1 1,3-9-1,-7 16-8,0-1 0,0 1 0,0 0-1,0 0 1,0 0 0,0-1 0,0 1 0,0 0 0,0 0-1,0 0 1,0-1 0,0 1 0,-1 0 0,1 0 0,0 0 0,0 0-1,0-1 1,0 1 0,0 0 0,-1 0 0,1 0 0,0 0-1,0 0 1,0 0 0,-1-1 0,1 1 0,0 0 0,0 0-1,0 0 1,-1 0 0,1 0 0,0 0 0,0 0 0,0 0 0,-1 0-1,1 0 1,0 0 0,0 0 0,0 0 0,-1 0 0,1 0-1,0 0 1,0 0 0,0 0 0,-1 1 0,1-1 0,0 0-1,0 0 1,0 0 0,-1 0 0,1 0 0,0 0 0,0 1 0,0-1-1,0 0 1,0 0 0,-1 1 0,-12 6 306,7-3-133,1 1 0,0 0 0,0 0 0,1 1 0,0-1 0,0 1 0,0 0 0,1 0 0,-1 0 0,1 0 0,1 1 0,-1-1 0,1 1 0,1 0 0,-1 0 0,0 8 0,2-14-165,1 1 0,-1 0-1,1-1 1,0 0 0,-1 1 0,1-1-1,0 1 1,0-1 0,0 0 0,0 1 0,0-1-1,0 0 1,0 0 0,0 0 0,1 0-1,-1 0 1,0 0 0,1 0 0,-1-1-1,1 1 1,-1 0 0,1-1 0,-1 1-1,1-1 1,-1 1 0,1-1 0,-1 0-1,1 0 1,0 0 0,-1 0 0,1 0-1,-1 0 1,4 0 0,5 0 7,1-1-1,0 0 1,0 0 0,10-3-1,-3-1-338,0-2-1,-1 0 1,0-1 0,18-11-1,-17 8 22,1 2 1,39-15-1,-58 25 340,1-1 0,-1 1-1,0 0 1,1-1 0,-1 1 0,0 0 0,0-1 0,1 1-1,-1 0 1,0-1 0,0 1 0,0 0 0,0-1-1,0 1 1,0 0 0,0 0 0,0-1 0,0 1-1,0 0 1,-1-1 0,1 1 0,0 0 0,0-1-1,-1 1 1,1 0 0,0-1 0,-1 1 0,0 0-1,-7 24 621,8-25-629,0 1-5,-1 0 1,1 0-1,-1 0 1,1 0 0,0 0-1,-1 0 1,1 0-1,0 0 1,0 0-1,0 0 1,0 0-1,0 1 1,0-1-1,0 0 1,0 0-1,0 0 1,0 0-1,1 0 1,-1 0-1,0 0 1,1 0-1,-1 0 1,1 0 0,-1 0-1,1 0 1,-1 0-1,1 0 1,1 1-1,0-1-17,-1 0 1,1 0-1,0 0 0,0-1 0,0 1 0,0 0 0,0-1 1,1 0-1,-1 1 0,0-1 0,0 0 0,0 0 0,4 0 1,7-2-261,0 0 1,0-1 0,22-7-1,91-34-3981,-84 28-820,-1-2-4677,-27 10 3704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8.681"/>
    </inkml:context>
    <inkml:brush xml:id="br0">
      <inkml:brushProperty name="width" value="0.025" units="cm"/>
      <inkml:brushProperty name="height" value="0.025" units="cm"/>
      <inkml:brushProperty name="color" value="#E71224"/>
    </inkml:brush>
  </inkml:definitions>
  <inkml:trace contextRef="#ctx0" brushRef="#br0">93 1 12684,'0'0'16106,"-7"5"-15957,-21 18-351,27-22 163,1 0 1,0-1 0,0 1 0,0-1 0,0 1-1,0 0 1,-1-1 0,1 1 0,0-1 0,0 1-1,1 0 1,-1-1 0,0 1 0,0-1 0,0 1-1,0 0 1,0-1 0,1 1 0,-1-1 0,0 1 0,0-1-1,1 1 1,-1-1 0,0 1 0,1-1 0,-1 1-1,1-1 1,-1 1 0,1-1 0,-1 1 0,1-1-1,-1 0 1,1 1 0,-1-1 0,1 0 0,-1 0-1,1 1 1,0-1 0,27 15-1344,-24-13 1173,4 2 144,0 0-1,-1 1 1,1 0-1,-1 0 0,0 1 1,9 9-1,-15-14 97,-1-1 0,1 1 0,0 0 0,0 0 0,-1 0-1,1 0 1,-1 0 0,1 0 0,-1 1 0,1-1 0,-1 0-1,0 0 1,1 0 0,-1 0 0,0 0 0,0 1 0,0-1-1,0 0 1,0 0 0,0 0 0,0 3 0,-1-3 49,0 1 1,-1-1-1,1 1 1,0-1 0,0 0-1,-1 1 1,1-1-1,-1 0 1,1 0 0,-1 0-1,1 0 1,-1 0-1,0-1 1,1 1-1,-1 0 1,0-1 0,0 1-1,0-1 1,-2 1-1,-71 9 1617,26-14-4381,40-2-2462,8-5-4581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09.400"/>
    </inkml:context>
    <inkml:brush xml:id="br0">
      <inkml:brushProperty name="width" value="0.025" units="cm"/>
      <inkml:brushProperty name="height" value="0.025" units="cm"/>
      <inkml:brushProperty name="color" value="#E71224"/>
    </inkml:brush>
  </inkml:definitions>
  <inkml:trace contextRef="#ctx0" brushRef="#br0">114 0 11627,'0'0'11365,"-8"13"-10831,4-7-454,-2 1 19,1 1 1,0 0-1,0 0 1,1 0-1,0 1 1,0-1 0,1 1-1,0 0 1,1 0-1,-2 12 1,1 38 354,3 1 1,2 0-1,14 80 1,-10-89-357,-15-87 565,-1 1 1,-18-44-1,-2-3-961,30 82 282,0 0 0,1-1 0,-1 1 0,0-1-1,1 1 1,-1-1 0,0 1 0,1 0-1,-1-1 1,0 1 0,1 0 0,-1 0-1,1-1 1,-1 1 0,1 0 0,-1 0 0,0-1-1,1 1 1,-1 0 0,1 0 0,-1 0-1,1 0 1,-1 0 0,1 0 0,-1 0-1,1 0 1,-1 0 0,1 0 0,-1 0 0,1 0-1,-1 0 1,1 0 0,0 1 0,23 0-404,48 11-2256,-34-5-3313,59 3 0,-51-10-3844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0.339"/>
    </inkml:context>
    <inkml:brush xml:id="br0">
      <inkml:brushProperty name="width" value="0.025" units="cm"/>
      <inkml:brushProperty name="height" value="0.025" units="cm"/>
      <inkml:brushProperty name="color" value="#E71224"/>
    </inkml:brush>
  </inkml:definitions>
  <inkml:trace contextRef="#ctx0" brushRef="#br0">115 256 6758,'0'0'11697,"-9"-3"-8734,-32-10-978,38 13-1870,1 0-1,0 0 0,0-1 1,-1 1-1,1 1 0,0-1 1,0 0-1,-1 1 0,1-1 1,0 1-1,0-1 0,0 1 0,0 0 1,0 0-1,0 0 0,0 0 1,0 1-1,0-1 0,0 0 1,1 1-1,-1-1 0,0 1 1,1 0-1,-1 0 0,1-1 1,0 1-1,0 0 0,-1 0 0,1 0 1,1 0-1,-1 0 0,-1 3 1,1-3-109,1 0 0,-1-1 1,0 1-1,1 0 0,0-1 1,-1 1-1,1 0 0,0 0 1,0-1-1,0 1 0,0 0 1,0 0-1,0 0 0,0-1 1,1 1-1,-1 0 0,1-1 0,-1 1 1,1 0-1,0-1 0,0 1 1,-1 0-1,1-1 0,0 1 1,0-1-1,1 0 0,-1 1 1,0-1-1,0 0 0,1 0 1,-1 0-1,1 0 0,-1 0 1,1 0-1,-1 0 0,1 0 1,-1 0-1,1-1 0,3 2 1,1-1-149,0-1 1,0 1-1,0-1 1,0 0-1,0 0 1,0-1-1,0 0 0,0 0 1,0 0-1,-1-1 1,1 0-1,0 0 1,-1 0-1,11-6 1,-13 6 89,1-1 0,-1 1 0,1-1 1,-1 0-1,0 1 0,0-1 0,0-1 0,0 1 0,-1 0 0,1-1 1,-1 1-1,0-1 0,0 0 0,0 0 0,0 0 0,-1 0 1,0 0-1,1 0 0,-2 0 0,1 0 0,0 0 0,-1-5 0,-20 56 68,18-42 10,1-1 0,0 1 0,1 0 0,-1 0 0,1 0 0,0 0 0,1 0 0,-1-1 0,1 1 0,0 0 0,2 9 0,-2-13-158,0 1 0,0-1 0,0 1-1,0-1 1,0 1 0,0-1 0,0 0 0,1 0 0,-1 1-1,0-1 1,1 0 0,-1 0 0,1 0 0,-1 0-1,1-1 1,0 1 0,-1 0 0,1-1 0,0 1 0,-1-1-1,1 1 1,0-1 0,0 0 0,-1 0 0,1 0-1,0 0 1,0 0 0,-1 0 0,1 0 0,0 0 0,0-1-1,-1 1 1,1-1 0,0 0 0,2-1 0,1 0-347,-1 0 1,0-1-1,0 1 1,-1-1 0,1 0-1,-1 0 1,1 0 0,-1-1-1,0 1 1,0-1-1,0 0 1,-1 0 0,1 0-1,-1 0 1,0 0-1,0 0 1,1-6 0,5-13-1859,10-44 0,-18 66 2334,21-125 623,-10 47 6901,-22 169-928,6 9-5059,13 97-9634,-5-194 9636,4-12-379,5-12-236,1-16-515,-2 0 0,10-64-1,-24 123 304,1-10-517,0 1 1,1 0-1,0-1 0,1 1 1,0 0-1,1-1 0,0 1 1,4 15-1,-4-25-185,-1-1 1,1 1-1,-1-1 1,1 1-1,0-1 1,0 1-1,0-1 0,0 1 1,0-1-1,0 0 1,0 0-1,0 1 0,0-1 1,1 0-1,-1 0 1,0 0-1,1 0 1,-1-1-1,1 1 0,-1 0 1,1 0-1,0-1 1,-1 1-1,1-1 0,-1 0 1,1 1-1,0-1 1,-1 0-1,1 0 1,0 0-1,-1 0 0,1 0 1,0-1-1,-1 1 1,1 0-1,0-1 0,2 0 1,0-1-311,-1 1 0,1-1-1,0 0 1,-1 0 0,1-1 0,-1 1 0,0-1 0,0 1 0,0-1-1,0 0 1,0 0 0,-1 0 0,1-1 0,2-4 0,43-103-7848,-37 81 8114,1 1 1,1 0-1,2 1 1,28-41-1,-43 69 372,0-1-1,1 0 0,-1 1 0,0-1 1,1 1-1,-1-1 0,0 1 0,1-1 0,-1 1 1,1-1-1,-1 1 0,1-1 0,-1 1 0,1 0 1,-1-1-1,1 1 0,-1 0 0,1-1 1,0 1-1,-1 0 0,1 0 0,-1 0 0,1-1 1,0 1-1,0 0 0,0 15 2414,-13 33-2754,11-44 735,-7 33-357,1 1-1,2 0 0,2 0 1,1 0-1,2 0 0,2 1 0,1-1 1,12 55-1,-22-129-820,-2 1-1,-1 0 1,-2 0 0,-1 1 0,-32-57-1,44 89 680,29 28-556,23 2-6075,-18-18-208</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0.765"/>
    </inkml:context>
    <inkml:brush xml:id="br0">
      <inkml:brushProperty name="width" value="0.025" units="cm"/>
      <inkml:brushProperty name="height" value="0.025" units="cm"/>
      <inkml:brushProperty name="color" value="#E71224"/>
    </inkml:brush>
  </inkml:definitions>
  <inkml:trace contextRef="#ctx0" brushRef="#br0">196 38 13997,'-8'0'2536,"-13"-1"-1057,-1 1-1,-27 4 1,44-3-1171,-1 0 0,0 0 1,1 0-1,-1 0 0,1 1 1,0 0-1,-1 0 0,1 1 1,0-1-1,0 1 0,0 0 1,1 1-1,-1-1 0,1 1 1,-7 7-1,10-10-300,1-1 1,-1 1-1,0 0 0,1 0 1,-1 0-1,0 0 1,1 0-1,-1 0 0,1 0 1,0 0-1,-1 0 1,1 0-1,0 0 0,0 0 1,-1 0-1,1 0 0,0 0 1,0 0-1,0 0 1,0 1-1,1-1 0,-1 0 1,0 0-1,0 0 1,1 0-1,-1 0 0,0 0 1,1 0-1,-1 0 0,1 0 1,-1 0-1,1 0 1,0 0-1,-1-1 0,1 1 1,0 0-1,0 0 1,0-1-1,-1 1 0,1 0 1,0-1-1,0 1 1,0-1-1,0 1 0,0-1 1,0 1-1,0-1 0,0 0 1,0 0-1,0 1 1,0-1-1,1 0 0,1 0 1,10 3-81,0-1 0,0-1 0,20 0 0,-22-1 3,30 1-18,-25-2 95,0 1 0,-1 0 0,1 2 0,0-1-1,0 2 1,25 7 0,-32-5 219,0-2 865,-9-10-25,-2-18-1200,2-102-796,33 140 705,-15-4-148,0 0 1,0 0 0,39 10 0,-42-15-3028,1-1 1,32 3-1,-23-5-5003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1.506"/>
    </inkml:context>
    <inkml:brush xml:id="br0">
      <inkml:brushProperty name="width" value="0.025" units="cm"/>
      <inkml:brushProperty name="height" value="0.025" units="cm"/>
      <inkml:brushProperty name="color" value="#E71224"/>
    </inkml:brush>
  </inkml:definitions>
  <inkml:trace contextRef="#ctx0" brushRef="#br0">0 52 9161,'0'0'14952,"9"3"-13638,-6-1-1285,0 0 1,0-1 0,0 0-1,0 0 1,0 0 0,1 0-1,-1-1 1,0 1 0,0-1-1,1 0 1,-1 0-1,0 0 1,1 0 0,-1 0-1,0-1 1,0 1 0,1-1-1,-1 0 1,0 0 0,0 0-1,0-1 1,0 1-1,0-1 1,0 0 0,-1 1-1,1-1 1,0 0 0,-1-1-1,0 1 1,1 0 0,-1-1-1,0 1 1,0-1 0,0 0-1,-1 0 1,1 0-1,1-3 1,4-12-114,-16 24-160,-17 28 129,25-32 133,0 0-1,0 0 1,0 0 0,0 1-1,0-1 1,0 0 0,1 1-1,-1-1 1,1 1 0,-1-1-1,1 1 1,0-1-1,0 0 1,0 1 0,1-1-1,-1 1 1,0-1 0,1 1-1,0-1 1,-1 0 0,3 4-1,-2-4-3,1-1-1,-1 1 1,1 0-1,0-1 1,0 1-1,0-1 0,0 1 1,0-1-1,0 0 1,1 0-1,-1 0 1,0 0-1,0 0 0,1 0 1,-1-1-1,1 1 1,2-1-1,5 1-6,0 0-1,0-1 0,0-1 1,0 1-1,-1-2 0,1 1 1,0-1-1,-1-1 1,15-5-1,-7 0-74,-1 0 0,0-1 0,25-18 0,-41 27 87,0 0-1,0 0 1,1-1 0,-1 1 0,0 0 0,0 0-1,0 0 1,0 0 0,1-1 0,-1 1 0,0 0-1,0 0 1,0 0 0,1 0 0,-1 0 0,0 0-1,0 0 1,0 0 0,1 0 0,-1 0 0,0 0-1,0 0 1,0-1 0,1 1 0,-1 1 0,0-1-1,0 0 1,1 0 0,-1 0 0,0 0 0,0 0-1,0 0 1,1 0 0,-1 0 0,0 0 0,0 0-1,0 0 1,1 0 0,-1 1 0,0-1 0,0 0-1,0 0 1,0 0 0,1 0 0,-1 1 0,0-1-1,0 0 1,0 0 0,0 0 0,0 1 0,0-1-1,0 0 1,0 0 0,1 0 0,-1 1 0,0-1-1,2 22 1009,-2-20-976,-1 0 1,1 0 0,0 1-1,0-1 1,0 0 0,1 0 0,-1 0-1,1 0 1,-1 1 0,1-1-1,-1 0 1,1 0 0,0 0-1,0 0 1,0 0 0,0-1 0,0 1-1,3 2 1,1-2-39,0 0 0,1-1 0,-1 1 0,1-1 0,-1-1 0,1 1 0,-1-1 0,1 0 0,-1 0 0,1-1 0,-1 1 0,7-3-1,63-23-610,-12 3 110,-63 22 481,1 1 0,-1 0 1,1 0-1,-1 0 0,1 0 0,-1 0 1,1 0-1,-1 0 0,0 0 0,1 0 0,-1 0 1,1 0-1,-1 0 0,1 0 0,-1 0 1,1 0-1,-1 0 0,0 0 0,1 1 1,-1-1-1,1 0 0,-1 0 0,0 0 1,1 1-1,-1-1 0,1 0 0,-1 1 1,0-1-1,0 0 0,1 1 0,-1-1 1,0 0-1,1 1 0,-1-1 0,0 1 0,0-1 1,0 0-1,0 1 0,1-1 0,-1 2 1,4 5-2339,7-3-5037,-1-4-6824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4.323"/>
    </inkml:context>
    <inkml:brush xml:id="br0">
      <inkml:brushProperty name="width" value="0.025" units="cm"/>
      <inkml:brushProperty name="height" value="0.025" units="cm"/>
    </inkml:brush>
  </inkml:definitions>
  <inkml:trace contextRef="#ctx0" brushRef="#br0">1 36 15118,'0'0'4453,"57"-35"-8169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2.053"/>
    </inkml:context>
    <inkml:brush xml:id="br0">
      <inkml:brushProperty name="width" value="0.025" units="cm"/>
      <inkml:brushProperty name="height" value="0.025" units="cm"/>
      <inkml:brushProperty name="color" value="#E71224"/>
    </inkml:brush>
  </inkml:definitions>
  <inkml:trace contextRef="#ctx0" brushRef="#br0">31 10 11883,'0'0'2338,"10"-2"252,7-1-1412,-1 1 1,1 0-1,32 2 1,-43 0-929,0 1 0,-1 0 0,1 0 0,-1 0 0,1 1 0,-1-1 0,0 1 0,7 4-1,-10-5-219,0 1-1,0-1 0,0 1 0,0 0 1,0-1-1,0 1 0,-1 0 0,1 0 1,0 0-1,-1 0 0,0 0 0,0 1 0,1-1 1,-1 0-1,0 0 0,-1 1 0,1-1 1,0 1-1,0 3 0,-1-3 22,0-1-1,-1 0 1,1 1-1,-1-1 1,1 0-1,-1 1 0,0-1 1,1 0-1,-1 0 1,0 1-1,-1-1 1,1 0-1,0 0 1,-1 0-1,1 0 1,-1-1-1,1 1 1,-1 0-1,0-1 1,0 1-1,-3 1 1,-52 31 681,43-27-664,-34 16 84,32-17-112,1 1 1,0 1 0,-17 12 0,32-20-38,0 0 0,0 0 0,1 0-1,-1 0 1,0 0 0,0 0 0,1-1 0,-1 1 0,0 0 0,0 0-1,1 0 1,-1 0 0,0 0 0,0 0 0,1 1 0,-1-1-1,0 0 1,0 0 0,1 0 0,-1 0 0,0 0 0,0 0-1,0 0 1,1 0 0,-1 1 0,0-1 0,0 0 0,0 0-1,1 0 1,-1 0 0,0 1 0,0-1 0,0 0 0,0 0-1,0 0 1,1 1 0,-1-1 0,0 0 0,0 0 0,0 1-1,0-1 1,0 0 0,0 0 0,0 0 0,0 1 0,0-1-1,0 0 1,0 0 0,0 1 0,0-1 0,0 0 0,0 0-1,0 1 1,0-1 0,0 0 0,0 0 0,0 1 0,-1-1-1,1 0 1,0 0 0,0 0 0,0 1 0,0-1 0,0 0-1,-1 0 1,1 0 0,0 1 0,22 0 151,-20-1-138,45 0-529,70-10 1,-92 5-1915,0 0 0,33-12 0,-14 1-4043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2.416"/>
    </inkml:context>
    <inkml:brush xml:id="br0">
      <inkml:brushProperty name="width" value="0.025" units="cm"/>
      <inkml:brushProperty name="height" value="0.025" units="cm"/>
      <inkml:brushProperty name="color" value="#E71224"/>
    </inkml:brush>
  </inkml:definitions>
  <inkml:trace contextRef="#ctx0" brushRef="#br0">230 56 11723,'0'0'8456,"-11"-4"-6102,7 2-2256,-1 0 0,0 0 0,1 1 0,-1-1 0,0 1 0,0 0 0,0 0 0,0 1 0,0-1 0,0 1 0,0 0 0,0 1 0,0-1 0,0 1 0,1 0-1,-1 0 1,0 1 0,0-1 0,1 1 0,-1 0 0,0 0 0,-7 6 0,1 1 16,0 0 0,0 0 0,1 2 0,0-1 0,-12 18 0,19-24-63,0 0 0,0 1 0,0-1 0,1 1 0,0-1 0,0 1 0,0-1 0,1 1 0,-1 0 0,1 0 0,0 0-1,1 0 1,-1 0 0,1 0 0,0 0 0,0 0 0,1 0 0,-1 0 0,3 7 0,-2-9-34,1 0 0,0-1 0,0 1 0,1 0 0,-1-1 0,1 1 0,-1-1 0,1 0 0,0 0 0,-1 0 0,1 0-1,0-1 1,0 1 0,0-1 0,1 0 0,-1 0 0,0 0 0,0 0 0,1 0 0,-1-1 0,0 1 0,1-1 0,-1 0 0,6 0 0,-1 0 10,1 0 0,-1 0 0,1-1 0,-1 0 0,1-1 0,-1 1 0,0-2 0,15-5 0,-17 5-13,-1-1-1,0 0 1,0 0 0,0 0-1,0-1 1,0 1-1,-1-1 1,0 0-1,0-1 1,0 1-1,-1-1 1,0 1-1,0-1 1,0 0 0,2-9-1,-2 5-1,0-1-1,-1 1 1,-1 0-1,1-1 1,-2 1-1,1-1 1,-1 1-1,-3-20 1,2 26-40,0 1-1,0-1 1,-1 1 0,1-1 0,-1 1 0,1 0 0,-1-1-1,0 1 1,0 0 0,-1 0 0,1 0 0,-5-3 0,6 4-156,0 1 1,-1 0 0,1-1-1,-1 1 1,0 0 0,1 0 0,-1 0-1,0 0 1,0 1 0,0-1-1,1 0 1,-1 1 0,0-1-1,0 1 1,0 0 0,0-1-1,0 1 1,0 0 0,0 0 0,0 0-1,0 1 1,0-1 0,0 0-1,-4 2 1,3 4-3527,3 4-2072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2.793"/>
    </inkml:context>
    <inkml:brush xml:id="br0">
      <inkml:brushProperty name="width" value="0.025" units="cm"/>
      <inkml:brushProperty name="height" value="0.025" units="cm"/>
      <inkml:brushProperty name="color" value="#E71224"/>
    </inkml:brush>
  </inkml:definitions>
  <inkml:trace contextRef="#ctx0" brushRef="#br0">13 1 12748,'0'0'11947,"6"61"-10441,-15-35-641,3 1-161,3-1-544,3-3-128,0-2-32,0-4-800,3-8-2019,12-7-2242,-5-2-4996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3.124"/>
    </inkml:context>
    <inkml:brush xml:id="br0">
      <inkml:brushProperty name="width" value="0.025" units="cm"/>
      <inkml:brushProperty name="height" value="0.025" units="cm"/>
      <inkml:brushProperty name="color" value="#E71224"/>
    </inkml:brush>
  </inkml:definitions>
  <inkml:trace contextRef="#ctx0" brushRef="#br0">1 41 14478,'0'0'5728,"10"0"-4052,33 1-132,-10 1-722,56-4-1,-81 2-803,0-1-1,-1 0 0,1-1 0,-1 0 0,1 0 0,-1 0 0,0-1 0,0 0 1,0-1-1,0 1 0,-1-1 0,1-1 0,6-5 0,-22 21 320,1 0 0,0 0 0,0 1 0,1 0 0,0 0 0,1 0 0,1 1 0,0 0 0,1 1-1,0-1 1,-2 15 0,-7 69-1371,10-6-9662,-4-90-776</inkml:trace>
  <inkml:trace contextRef="#ctx0" brushRef="#br0" timeOffset="1">54 229 10090,'0'0'14766,"68"-31"-14158,-29 31-320,1 0-192,2 0-96,-6 0 0,0 0-1665,0-7-2691,-8-7-5798</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3.455"/>
    </inkml:context>
    <inkml:brush xml:id="br0">
      <inkml:brushProperty name="width" value="0.025" units="cm"/>
      <inkml:brushProperty name="height" value="0.025" units="cm"/>
      <inkml:brushProperty name="color" value="#E71224"/>
    </inkml:brush>
  </inkml:definitions>
  <inkml:trace contextRef="#ctx0" brushRef="#br0">0 36 17585,'0'0'13100,"48"-7"-13036,-19 3-128,-4-1-1025,2 3-1505,0-5-2083,-8-3-4259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3.829"/>
    </inkml:context>
    <inkml:brush xml:id="br0">
      <inkml:brushProperty name="width" value="0.025" units="cm"/>
      <inkml:brushProperty name="height" value="0.025" units="cm"/>
      <inkml:brushProperty name="color" value="#E71224"/>
    </inkml:brush>
  </inkml:definitions>
  <inkml:trace contextRef="#ctx0" brushRef="#br0">1 45 12043,'0'0'6289,"9"-7"-4164,-4 2-1758,1 1 0,-1 1 1,1-1-1,0 1 0,-1 0 0,2 0 1,-1 1-1,0-1 0,0 1 1,1 1-1,-1-1 0,1 1 0,0 0 1,6 1-1,-5 0-234,1 0 0,-1 1 0,0 1 0,0-1 0,0 1 0,14 6 0,-20-8-120,0 1-1,0 0 1,0 0-1,0-1 1,-1 1-1,1 0 0,0 1 1,-1-1-1,1 0 1,-1 0-1,1 1 1,-1-1-1,0 1 0,1-1 1,-1 1-1,0 0 1,0-1-1,0 1 1,0 0-1,0 0 1,-1 0-1,1 0 0,0-1 1,-1 1-1,0 0 1,1 0-1,-1 0 1,0 0-1,0 0 0,0 0 1,0 0-1,0 0 1,-1 0-1,0 3 1,0-2-11,-1 0 1,1 0 0,-1 0 0,0 0-1,0 0 1,-1 0 0,1 0 0,0 0-1,-1-1 1,0 1 0,0-1 0,1 0-1,-6 3 1,-50 26 67,26-14-40,23-12-29,1 1 0,0 0 0,1 0 0,-8 8 0,14-13-5,0 0 0,-1 0 0,1 1 0,1-1 0,-1 0 1,0 1-1,0-1 0,0 1 0,1-1 0,-1 1 0,1-1 0,-1 1 0,1-1 0,-1 3 0,1-3-1,0 0 1,1 0-1,-1 0 0,0 0 0,1 0 1,-1 0-1,1 0 0,-1-1 1,1 1-1,-1 0 0,1 0 0,0-1 1,-1 1-1,1 0 0,0-1 0,-1 1 1,1 0-1,0-1 0,0 1 0,0-1 1,0 1-1,0-1 0,-1 0 0,1 1 1,0-1-1,0 0 0,2 0 0,11 4-999,0-2-1,0 0 1,0-1-1,1 0 1,20-2-1,15-2-6191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4.643"/>
    </inkml:context>
    <inkml:brush xml:id="br0">
      <inkml:brushProperty name="width" value="0.025" units="cm"/>
      <inkml:brushProperty name="height" value="0.025" units="cm"/>
      <inkml:brushProperty name="color" value="#E71224"/>
    </inkml:brush>
  </inkml:definitions>
  <inkml:trace contextRef="#ctx0" brushRef="#br0">178 51 4452,'0'0'18049,"-11"-4"-17077,7 3-943,0-1 1,0 1-1,0 0 1,0 0-1,-1 0 1,1 1-1,0-1 1,0 1-1,-1 0 1,1 0-1,0 1 0,0-1 1,-1 1-1,1 0 1,0 0-1,0 0 1,0 1-1,0-1 1,0 1-1,1 0 1,-1 0-1,0 0 1,1 1-1,-7 5 1,4-1 10,0 0 1,0 1-1,0 0 1,1 0-1,0 0 1,0 1 0,1-1-1,1 1 1,-1 0-1,-2 12 1,5-17 1,1-1 0,-1 1 0,0 0 0,1 0 0,0 0 0,0-1-1,0 1 1,1 0 0,-1 0 0,1 0 0,0-1 0,1 6 0,0-7-15,-1 0-1,0 0 1,0 0-1,1 0 1,-1 0-1,1-1 1,-1 1-1,1 0 1,0-1-1,-1 0 1,1 1-1,0-1 1,0 0-1,0 0 1,0 0-1,1 0 1,-1 0-1,0 0 1,0-1 0,0 1-1,1-1 1,2 1-1,0 0 37,0-1-1,0 1 1,0-1-1,1 0 1,-1 0-1,0-1 1,0 1-1,0-1 1,0 0-1,0-1 1,0 1-1,0-1 1,0 0-1,-1 0 1,1-1-1,-1 1 1,1-1-1,-1 0 1,0 0-1,0 0 1,0-1-1,0 0 1,-1 1-1,0-1 1,1 0-1,-2-1 1,5-6-1,-2 1 46,-1 0 0,0-1-1,0 0 1,-1 0 0,0 0 0,-1 0-1,-1 0 1,1 0 0,-2 0 0,0-1-1,-2-18 1,2 28-136,0 0 0,-1-1 0,1 1 1,-1 0-1,1-1 0,-1 1 0,0 0 0,0 0 0,0 0 0,0 0 0,0 0 1,-3-4-1,3 5-313,0 1 1,0-1-1,0 0 1,0 0 0,0 1-1,0-1 1,0 1-1,0-1 1,0 1-1,0-1 1,-1 1-1,1 0 1,0-1-1,0 1 1,0 0 0,-3 0-1,0 1-5734,3 6-3059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4.990"/>
    </inkml:context>
    <inkml:brush xml:id="br0">
      <inkml:brushProperty name="width" value="0.025" units="cm"/>
      <inkml:brushProperty name="height" value="0.025" units="cm"/>
      <inkml:brushProperty name="color" value="#E71224"/>
    </inkml:brush>
  </inkml:definitions>
  <inkml:trace contextRef="#ctx0" brushRef="#br0">52 54 17489,'0'0'4019,"11"-9"-2075,34-25-33,-44 33-1851,1 0 0,-1 0 0,1 0 0,0 0 1,-1 0-1,1 0 0,0 1 0,-1-1 0,1 0 1,0 1-1,0-1 0,0 1 0,-1 0 0,1 0 0,0 0 1,0 0-1,0 0 0,0 0 0,0 0 0,-1 0 1,1 1-1,0-1 0,0 1 0,0-1 0,-1 1 1,1 0-1,0 0 0,-1 0 0,1 0 0,-1 0 0,1 0 1,1 1-1,-2 0-58,0-1 0,0 0 0,0 1-1,0-1 1,0 1 0,-1-1 0,1 1 0,0-1 0,-1 1 0,0-1 0,1 1-1,-1 0 1,0-1 0,1 1 0,-1 0 0,0-1 0,0 1 0,-1 0 0,1-1 0,0 1-1,0-1 1,-1 1 0,1 0 0,-1-1 0,1 1 0,-1-1 0,0 1 0,0-1 0,0 1-1,-1 1 1,-5 4 172,0-1 0,-1 1-1,0-2 1,0 1 0,0-1 0,-17 8-1,-34 23 826,56-34-927,0 1 0,0 0-1,0-1 1,0 2 0,0-1 0,1 0-1,0 0 1,-1 1 0,1-1-1,0 1 1,1 0 0,-1 0 0,-1 6-1,2-9-62,1 0 0,0 1-1,0-1 1,0 0 0,0 1 0,0-1-1,0 1 1,0-1 0,0 0-1,0 1 1,0-1 0,1 0 0,-1 1-1,1-1 1,-1 0 0,1 0-1,-1 1 1,1-1 0,0 0-1,0 0 1,-1 0 0,1 0 0,0 0-1,2 2 1,0-1 7,0 0 1,0 0-1,0 0 0,1 0 1,-1-1-1,1 1 0,-1-1 1,1 0-1,3 1 0,9 1-288,0-1-1,1-1 0,16 0 0,-10-1-1871,-1-1 0,41-7 0,7-15-7343,-29 3-442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15.337"/>
    </inkml:context>
    <inkml:brush xml:id="br0">
      <inkml:brushProperty name="width" value="0.025" units="cm"/>
      <inkml:brushProperty name="height" value="0.025" units="cm"/>
      <inkml:brushProperty name="color" value="#E71224"/>
    </inkml:brush>
  </inkml:definitions>
  <inkml:trace contextRef="#ctx0" brushRef="#br0">213 35 15022,'-9'-1'3161,"-5"1"-2307,0 0 0,0 1 1,0 0-1,0 1 0,0 0 1,-19 7-1,28-7-691,0 0 1,0 0-1,1 0 0,-1 0 1,1 1-1,-1 0 0,1 0 1,0 0-1,0 0 0,0 1 1,0 0-1,1 0 0,0 0 1,-1 0-1,2 0 0,-1 0 1,0 1-1,1 0 0,0-1 1,0 1-1,0 0 0,-1 8 1,1-9-106,2 0 0,-1 0 0,0 1 0,1-1 0,0 0 0,0 0 0,0 0 0,0 0 0,1 1 1,0-1-1,-1 0 0,1 0 0,1 0 0,-1 0 0,1 0 0,0 0 0,-1-1 0,2 1 0,3 5 0,-3-6-41,1 1-1,0-1 1,0 0-1,0 0 1,1-1-1,-1 1 1,1-1-1,-1 0 1,1 0-1,0 0 1,0-1-1,0 1 1,0-1-1,0 0 1,9 0-1,-5-1 10,1 0 1,-1 0-1,0-1 1,0-1-1,0 1 0,0-1 1,0-1-1,0 0 0,0 0 1,-1 0-1,1-1 0,-1-1 1,0 1-1,9-8 0,-13 9 1,0 0-1,0 0 0,-1-1 1,1 1-1,-1-1 0,0 0 1,0 0-1,0 0 0,0 0 1,-1 0-1,0 0 0,0-1 0,0 1 1,0-1-1,-1 0 0,0 0 1,0 1-1,0-1 0,0 0 1,-1 0-1,0 0 0,0 0 1,0 0-1,0 0 0,-1 0 1,0 1-1,0-1 0,-3-7 1,2 8-26,0-1 0,0 0 0,-1 1 0,0-1 0,1 1 0,-2 0 0,1 0 0,-1 0 0,1 0 1,-1 0-1,0 1 0,0 0 0,0 0 0,-1 0 0,1 0 0,-1 1 0,0 0 0,0 0 1,-6-2-1,-47-8-2435,1 13-5377,21 5-4719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1.432"/>
    </inkml:context>
    <inkml:brush xml:id="br0">
      <inkml:brushProperty name="width" value="0.025" units="cm"/>
      <inkml:brushProperty name="height" value="0.025" units="cm"/>
      <inkml:brushProperty name="color" value="#E71224"/>
    </inkml:brush>
  </inkml:definitions>
  <inkml:trace contextRef="#ctx0" brushRef="#br0">0 0 6022,'0'0'523,"11"2"1020,133 11 2022,-83-9-2275,68 12-1,30 22-688,-100-21-337,2-3 0,98 11 0,3-23 597,243-26 0,31-3 1859,-220 34-1225,-180-3-1453,1 2-1,-1 1 0,64 22 0,4 10 94,-23-8 1064,1-3 0,96 20 0,-177-48-1327,-1 0 1,1 0 0,0 0-1,-1 0 1,1 0 0,-1 0-1,1-1 1,-1 1-1,1 0 1,-1 0 0,1-1-1,-1 1 1,1 0 0,-1 0-1,1-1 1,-1 1 0,1-1-1,-1 1 1,1 0-1,-1-1 1,0 1 0,1-1-1,-1 1 1,0-1 0,0 1-1,1-1 1,-1 1-1,0-1 1,0 0 0,0 1-1,0-1 1,1 1 0,-1-1-1,0 1 1,0-1 0,0 0-1,0 1 1,0-1-1,-1 1 1,1-1 0,0 1-1,0-1 1,0 0 0,0 1-1,-1-1 1,1-6-2118,3-20-10978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4.670"/>
    </inkml:context>
    <inkml:brush xml:id="br0">
      <inkml:brushProperty name="width" value="0.025" units="cm"/>
      <inkml:brushProperty name="height" value="0.025" units="cm"/>
    </inkml:brush>
  </inkml:definitions>
  <inkml:trace contextRef="#ctx0" brushRef="#br0">255 119 10090,'10'-10'1398,"57"-43"1392,5-3 6560,-78 58-5464,-9-3-3010,4 0-578,-15 6-286,1 0-1,1 1 0,-1 2 0,1 0 0,0 2 0,1 0 0,0 2 0,1 0 1,0 2-1,1 0 0,-26 23 0,40-30-18,0-1 1,1 1-1,0 0 1,0 1-1,0 0 1,1 0-1,0 0 1,1 0-1,-5 12 1,8-18-2,0 1 0,0-1 1,1 1-1,-1-1 0,1 1 0,-1 0 1,1-1-1,0 1 0,0-1 1,0 1-1,1 0 0,-1-1 1,0 1-1,1-1 0,0 1 1,0-1-1,0 1 0,0-1 0,0 1 1,0-1-1,0 0 0,1 0 1,-1 0-1,1 1 0,0-1 1,-1-1-1,1 1 0,0 0 1,0 0-1,0-1 0,1 1 0,-1-1 1,0 0-1,0 1 0,1-1 1,-1 0-1,5 1 0,8 3-342,1-1 1,-1-1-1,1 0 0,-1-1 0,1 0 1,0-2-1,28-1 0,-18-1-1672,0-2 1,-1-1-1,50-15 0,-12-4-5628</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2.236"/>
    </inkml:context>
    <inkml:brush xml:id="br0">
      <inkml:brushProperty name="width" value="0.025" units="cm"/>
      <inkml:brushProperty name="height" value="0.025" units="cm"/>
      <inkml:brushProperty name="color" value="#E71224"/>
    </inkml:brush>
  </inkml:definitions>
  <inkml:trace contextRef="#ctx0" brushRef="#br0">2 667 12107,'0'0'2488,"-1"-11"-2071,1 7-369,0-1 0,0 0 1,0 1-1,1-1 1,-1 0-1,1 0 0,0 1 1,1-1-1,-1 1 1,1-1-1,0 1 0,3-6 1,0 2 71,1-1 1,1 1 0,-1 1-1,1 0 1,1 0-1,13-10 1,30-21 104,3 3 0,1 2 0,1 3 0,89-34 0,-30 22-142,169-38 1,-197 61-37,1 3 0,1 4 0,0 4 0,172 7 0,-239 4 18,-1 0 0,1 1 1,-1 2-1,0 0 0,0 1 1,23 11-1,107 68 1223,-68-36-444,-60-38-620,1-2-1,-1 0 1,2-2 0,-1-1 0,1-1-1,1-1 1,-1-1 0,1-1 0,-1-1 0,1-1-1,40-5 1,22-6 579,169-43 1,-161 29-704,121-46 1,-187 58 119,0-2 1,-1-1-1,-1-1 1,0-1-1,-1-1 1,-1-2-1,46-45 0,-68 61-516,14-20 907,-18 23-811,0 0 1,0 0-1,0 0 0,0 0 0,0 1 0,0-1 0,0 0 0,0 0 0,0 0 0,0 0 0,0 1 0,0-1 0,-1 0 0,1 0 0,0 0 0,-1 1 0,1-1 0,-1 0 0,1 0 0,0 1 1,-2-2-1,-12-13-6271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3.370"/>
    </inkml:context>
    <inkml:brush xml:id="br0">
      <inkml:brushProperty name="width" value="0.025" units="cm"/>
      <inkml:brushProperty name="height" value="0.025" units="cm"/>
      <inkml:brushProperty name="color" value="#E71224"/>
    </inkml:brush>
  </inkml:definitions>
  <inkml:trace contextRef="#ctx0" brushRef="#br0">142 119 5509,'0'0'7373,"4"-8"-4197,-1 4-2976,1-4 609,1 0-1,-1-1 1,-1 1-1,1-1 1,1-10-1,-4 18-754,-1-1-1,0 1 1,1 0 0,-1-1 0,0 1-1,0-1 1,0 1 0,0-1 0,0 1-1,0-1 1,0 1 0,-1-1-1,1 1 1,-1-1 0,1 1 0,-1 0-1,1-1 1,-1 1 0,0 0-1,1-1 1,-1 1 0,0 0 0,0 0-1,0 0 1,0 0 0,0 0 0,0 0-1,-1 0 1,1 0 0,0 0-1,0 0 1,-1 1 0,1-1 0,0 0-1,-1 1 1,1-1 0,-1 1 0,1 0-1,-1-1 1,1 1 0,-1 0-1,1 0 1,-3 0 0,-1 0-50,0 0 0,1 1-1,-1-1 1,1 1 0,-1 0 0,1 0 0,-1 0 0,1 1 0,-1 0-1,1 0 1,0 0 0,0 0 0,0 0 0,0 1 0,1 0 0,-1 0-1,1 0 1,-1 0 0,1 1 0,0-1 0,0 1 0,0 0 0,1-1-1,0 1 1,-1 1 0,1-1 0,1 0 0,-1 0 0,1 1 0,-1-1-1,1 1 1,0-1 0,1 1 0,-1 0 0,1 8 0,0-12-6,0 0 0,0 1 0,0-1-1,1 0 1,-1 0 0,0 0 0,0 0 0,1 0 0,-1 0 0,1 0 0,-1 0 0,1 0 0,-1 0 0,1 0 0,0 0 0,-1 0 0,1 0 0,0 0 0,0 0 0,-1 0 0,1-1 0,0 1 0,0 0 0,0-1 0,0 1 0,0-1-1,2 1 1,0 0 0,1 0 0,0 0 0,0 0-1,0 0 1,0-1 0,0 0 0,0 0 0,5-1-1,4 0-39,0-1 0,0-1 0,0 0 0,13-5-1,-14 2-48,26-9 61,-37 15 25,0 0-1,-1 0 1,1 0 0,0 0 0,0-1-1,-1 1 1,1 0 0,0 0 0,0 0-1,0 1 1,-1-1 0,1 0 0,0 0-1,0 0 1,-1 0 0,1 1 0,0-1 0,-1 0-1,1 1 1,0-1 0,-1 1 0,1-1-1,0 1 1,-1-1 0,1 1 0,-1-1-1,1 1 1,-1-1 0,1 1 0,-1 0-1,1-1 1,-1 1 0,0 0 0,1-1-1,-1 1 1,0 0 0,0 0 0,1-1-1,-1 1 1,0 0 0,0 1 0,3 25 104,0 1 0,-2 0 1,-1-1-1,-2 1 0,0-1 1,-2 1-1,-1-1 0,-1 0 0,-20 51 1,23-70 171,-1-1 0,0 0 1,-1 0-1,0 0 0,0-1 1,0 0-1,-1 0 0,0 0 1,0-1-1,-10 7 0,14-10-224,0-1 1,0 0-1,0 0 0,-1 0 0,1 0 0,0 0 1,-1 0-1,1 0 0,0-1 0,-1 0 0,1 1 0,-1-1 1,1 0-1,-1 0 0,1 0 0,-1 0 0,1-1 1,-1 1-1,1-1 0,0 1 0,-1-1 0,1 0 1,0 0-1,-1 0 0,1 0 0,0 0 0,0-1 1,0 1-1,0-1 0,0 1 0,0-1 0,0 0 1,1 0-1,-1 1 0,1-1 0,-1-1 0,-1-2 1,-4-7-57,0 0 0,1 0 0,0 0 0,1 0-1,0-1 1,1 0 0,1 0 0,0 0 0,1 0 0,0-1 0,1 1 0,0-1 0,1 1 0,1-1 0,3-16 0,-3 27-114,0 0 0,0 0 0,1 0-1,-1 0 1,1 0 0,0 0 0,0 0-1,0 1 1,0-1 0,0 1-1,1 0 1,-1 0 0,1-1 0,0 1-1,-1 1 1,1-1 0,5-2 0,58-19-4694,-42 16 1966,15-5-4436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3.764"/>
    </inkml:context>
    <inkml:brush xml:id="br0">
      <inkml:brushProperty name="width" value="0.025" units="cm"/>
      <inkml:brushProperty name="height" value="0.025" units="cm"/>
      <inkml:brushProperty name="color" value="#E71224"/>
    </inkml:brush>
  </inkml:definitions>
  <inkml:trace contextRef="#ctx0" brushRef="#br0">113 105 15407,'0'0'5503,"9"-3"-3810,-9 2-1681,60-22 1373,-56 21-1362,-1 0 0,1 1 1,-1-1-1,1-1 0,-1 1 1,0 0-1,0-1 0,0 0 1,0 0-1,-1 0 0,1 0 1,-1 0-1,0 0 0,1-1 1,-2 1-1,4-7 0,-5 9 14,0 0-1,1 1 1,-1-1-1,0 0 1,0 1-1,0-1 1,0 0-1,0 1 1,0-1-1,-1 0 1,1 1-1,0-1 0,0 0 1,0 1-1,-1-1 1,1 0-1,0 1 1,-1-1-1,1 1 1,0-1-1,-1 1 1,1-1-1,-1 1 1,1-1-1,-1 1 1,1-1-1,-1 1 1,1-1-1,-2 1 0,-23-7 692,-28 10 232,44-1-920,1 1-1,0 1 1,0 0 0,0 0 0,0 0 0,1 1 0,-1 0-1,1 0 1,0 1 0,1 0 0,-1 0 0,1 1 0,1 0-1,-1 0 1,1 0 0,0 0 0,1 1 0,0 0 0,0 0-1,0 0 1,1 1 0,1-1 0,-1 1 0,1-1 0,-1 12-1,3-18-41,0 0-1,0-1 0,1 1 0,-1 0 0,0-1 0,1 1 1,-1-1-1,1 1 0,-1 0 0,1-1 0,0 1 1,0-1-1,-1 0 0,1 1 0,0-1 0,0 0 1,1 1-1,-1-1 0,0 0 0,0 0 0,1 0 1,-1 0-1,2 1 0,1 0-101,0 0 0,0-1 0,0 1 0,0-1 0,0 0 0,1 0 0,-1 0 0,9 0 0,-1-1-835,0-1 0,0 1 0,0-2 1,0 0-1,0 0 0,12-5 0,15-11-6097,-2 0-4132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4.358"/>
    </inkml:context>
    <inkml:brush xml:id="br0">
      <inkml:brushProperty name="width" value="0.025" units="cm"/>
      <inkml:brushProperty name="height" value="0.025" units="cm"/>
      <inkml:brushProperty name="color" value="#E71224"/>
    </inkml:brush>
  </inkml:definitions>
  <inkml:trace contextRef="#ctx0" brushRef="#br0">69 1 14318,'0'0'8899,"-8"0"-7880,5 0-973,0 1-1,1-1 0,-1 0 0,0 1 1,0-1-1,1 1 0,-1 0 1,1 0-1,-1 0 0,1 0 1,-1 0-1,1 1 0,-5 3 1,5-3-32,0 1 0,0 0 0,0 0 1,0 0-1,1 0 0,-1 0 1,1 0-1,0 0 0,0 0 1,0 1-1,0-1 0,0 0 0,1 1 1,-1 4-1,1-3-14,0 1-1,0-1 1,1 0 0,-1 1-1,1-1 1,1 1 0,-1-1-1,0 0 1,1 0-1,0 0 1,1 0 0,4 9-1,-6-12 9,1-1 0,-1 1 0,0 0-1,0-1 1,1 1 0,-1-1-1,1 1 1,-1-1 0,1 0-1,0 0 1,-1 0 0,1 0 0,0 0-1,0 0 1,0 0 0,0 0-1,0-1 1,0 1 0,0-1 0,0 1-1,0-1 1,0 0 0,0 0-1,0 0 1,0 0 0,0 0 0,0 0-1,0-1 1,0 1 0,0-1-1,0 1 1,0-1 0,0 0-1,0 0 1,0 0 0,-1 0 0,4-2-1,-1 0 70,0 0 0,0-1 0,0 1 0,0-1-1,0 0 1,-1 0 0,1-1 0,-1 1 0,0-1 0,-1 1-1,1-1 1,-1 0 0,2-6 0,0 0 288,-1 1 0,-1 0 1,0 0-1,-1-1 0,1-19 0,-2 29-350,0 1-1,0 0 1,0-1-1,0 1 0,0 0 1,0-1-1,0 1 1,0 0-1,0-1 0,0 1 1,0 0-1,0-1 1,0 1-1,0 0 0,0 0 1,0-1-1,0 1 0,0 0 1,-1-1-1,1 1 1,0 0-1,0 0 0,0-1 1,-1 1-1,1 0 1,0 0-1,0 0 0,-1-1 1,1 1-1,0 0 1,0 0-1,-1 0 0,1 0 1,0-1-1,-1 1 0,1 0 1,0 0-1,0 0 1,-1 0-1,1 0 0,0 0 1,-1 0-1,1 0 1,0 0-1,-1 0 0,1 0 1,0 0-1,-1 0 1,1 0-1,0 0 0,-1 0 1,1 1-1,0-1 1,0 0-1,-1 0 0,1 0 1,0 1-1,-1-1-15,0 1 1,0-1-1,0 1 1,0 0-1,1-1 1,-1 1-1,0 0 0,1 0 1,-1-1-1,1 1 1,-1 0-1,1 0 0,-1 0 1,1 0-1,-1 0 1,1 0-1,0 0 0,-1-1 1,1 1-1,0 2 1,0-1-10,0-1 1,0 1-1,0-1 1,1 1 0,-1-1-1,0 1 1,1-1-1,-1 1 1,1-1-1,0 0 1,-1 1 0,1-1-1,0 0 1,0 1-1,0-1 1,0 0 0,0 0-1,0 0 1,0 0-1,0 0 1,0 0 0,1 0-1,-1 0 1,0-1-1,2 2 1,3 0-78,-1 0 1,0-1-1,0 1 0,1-1 0,-1 0 0,1-1 1,7 1-1,9-1-120,-1-2 0,40-7 1,-55 8 197,-1 0 0,0-1-1,1 2 1,-1-1 0,1 1 0,0 0 0,-1 0 0,7 1 0,-10 0 22,-1 0 0,1 0 1,-1-1-1,0 1 0,1 0 0,-1 0 1,0 0-1,0 1 0,0-1 0,0 0 0,0 0 1,0 0-1,0 1 0,0-1 0,0 1 1,-1-1-1,1 1 0,-1-1 0,1 1 0,-1-1 1,1 1-1,-1-1 0,0 1 0,0-1 1,0 1-1,0 0 0,0-1 0,0 1 0,-1 2 1,-8 47 1230,10-50-1234,0-1 1,0 1 0,-1-1 0,1 1-1,0-1 1,0 1 0,0-1 0,-1 1 0,1-1-1,0 0 1,0 1 0,0-1 0,0 0 0,0 0-1,0 0 1,0 0 0,0 0 0,0 0 0,-1 0-1,1 0 1,0 0 0,0 0 0,0 0-1,0-1 1,0 1 0,0 0 0,0-1 0,0 0-1,32-7 67,14-15-27,-36 17-81,0 0-1,1 0 0,0 1 1,0 1-1,1 0 0,-1 0 1,1 1-1,17-1 0,-30 4 29,1 0 0,-1 0 0,1 0 0,-1 0 0,0 0 0,1 0 0,-1 0 0,1 0 0,-1 1 0,0-1 0,1 0 0,-1 0 0,0 0 0,1 1 0,-1-1 0,0 0 0,1 1 0,-1-1 0,0 0 0,0 1 0,1-1 0,-1 0 0,0 1 0,0-1 0,1 0 0,-1 1 0,0-1-1,0 0 1,0 1 0,0-1 0,0 1 0,0-1 0,0 1 0,0 21-6,1 4 77,-1-26-64,0 1-1,0-1 1,0 1-1,0 0 1,1-1-1,-1 1 1,0-1-1,0 1 1,1-1 0,-1 1-1,0-1 1,0 1-1,1-1 1,-1 1-1,1-1 1,-1 1-1,1-1 1,-1 0 0,1 1-1,-1-1 1,1 1-1,-1-1 1,1 0-1,-1 0 1,1 1-1,-1-1 1,1 0 0,-1 0-1,1 0 1,0 0-1,0 0 1,8 0 9,-1-1 1,1 0-1,0-1 0,-1 0 1,1 0-1,-1-1 0,0 0 1,0 0-1,0-1 1,13-8-1,-13 6-116,1 2 0,-1-1 1,1 1-1,0 1 0,0 0 0,1 0 0,-1 0 1,0 1-1,13 0 0,-22 2 98,1 0 1,0 1-1,-1-1 1,1 0-1,-1 1 1,1-1-1,-1 1 1,1-1-1,-1 1 0,1-1 1,-1 1-1,1 0 1,-1-1-1,0 1 1,1 0-1,-1-1 1,0 1-1,0 0 1,0-1-1,1 1 0,-1 0 1,0-1-1,0 1 1,0 0-1,0-1 1,0 1-1,0 0 1,0 0-1,0-1 1,0 1-1,-1 0 0,1-1 1,0 1-1,0 0 1,-1-1-1,1 1 1,0 0-1,-1-1 1,0 1-1,-11 35-372,11-33 76,-1 7-1711,2-9 1686,0-1 1,0 0-1,0 1 1,0-1-1,0 0 1,0 0-1,1 1 1,-1-1-1,0 0 1,0 1-1,0-1 1,1 0-1,-1 0 1,0 1-1,0-1 1,0 0-1,1 0 1,-1 0-1,0 0 1,1 1-1,-1-1 1,0 0-1,0 0 1,1 0-1,-1 0 1,0 0-1,1 0 1,-1 0-1,0 0 1,1 0-1,-1 1 1,0-1-1,1-1 1,-1 1-1,0 0 1,1 0-1,-1 0 1,1 0-1,11-2-10991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4.688"/>
    </inkml:context>
    <inkml:brush xml:id="br0">
      <inkml:brushProperty name="width" value="0.025" units="cm"/>
      <inkml:brushProperty name="height" value="0.025" units="cm"/>
      <inkml:brushProperty name="color" value="#E71224"/>
    </inkml:brush>
  </inkml:definitions>
  <inkml:trace contextRef="#ctx0" brushRef="#br0">17 61 18257,'0'0'10981,"7"2"-10943,-3-1-59,-1 0 1,1 0 0,-1-1 0,1 1 0,0-1-1,-1 0 1,1 0 0,-1 0 0,1-1 0,-1 1-1,7-3 1,-9 3-22,1-1 1,0 0-1,0 0 0,-1 0 1,1 0-1,0 0 0,-1 0 0,1-1 1,-1 1-1,0 0 0,1-1 1,-1 1-1,0-1 0,0 1 1,0-1-1,0 0 0,0 1 0,0-1 1,0 0-1,-1 0 0,1 0 1,-1 0-1,1 0 0,-1 1 0,0-1 1,0 0-1,0 0 0,0-4 1,0 6 37,0-1 1,0 0-1,0 1 1,0-1 0,0 0-1,0 1 1,-1-1-1,1 0 1,0 1 0,0-1-1,-1 1 1,1-1 0,0 1-1,-1-1 1,1 0-1,-1 1 1,1-1 0,0 1-1,-1 0 1,1-1-1,-1 1 1,0-1 0,1 1-1,-1 0 1,1-1-1,-1 1 1,1 0 0,-1 0-1,0-1 1,1 1-1,-1 0 1,0 0 0,1 0-1,-1 0 1,0 0-1,1 0 1,-1 0 0,1 0-1,-1 0 1,0 0-1,1 0 1,-1 0 0,0 1-1,1-1 1,-1 0-1,0 0 1,1 1 0,-1-1-1,1 0 1,-1 1-1,1-1 1,-1 1 0,-33 20-4,29-15 50,1 0 0,-1 1 0,1-1 1,0 1-1,1 0 0,-1 0 0,1 0 1,1 0-1,-3 10 0,4-15-50,0 0 1,1 0-1,-1 0 0,1 0 1,0 0-1,-1 0 0,1 0 0,0 0 1,0 0-1,0 0 0,0 0 1,1 0-1,-1 0 0,1 0 1,-1 0-1,1 0 0,0 0 0,-1 0 1,1 0-1,0 0 0,0-1 1,1 1-1,-1 0 0,0-1 0,0 1 1,1 0-1,-1-1 0,1 0 1,-1 1-1,1-1 0,0 0 1,0 0-1,-1 0 0,1 0 0,0 0 1,0 0-1,0-1 0,4 2 1,-2-1-387,1 0 1,0-1-1,0 1 1,0-1 0,0 0-1,0 0 1,0 0 0,0-1-1,0 0 1,0 0-1,-1 0 1,1-1 0,0 1-1,8-5 1,-8 2-591,1 0 1,0 0-1,-1 0 0,1 0 1,-1-1-1,5-7 1,15-18-4485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5.271"/>
    </inkml:context>
    <inkml:brush xml:id="br0">
      <inkml:brushProperty name="width" value="0.025" units="cm"/>
      <inkml:brushProperty name="height" value="0.025" units="cm"/>
      <inkml:brushProperty name="color" value="#E71224"/>
    </inkml:brush>
  </inkml:definitions>
  <inkml:trace contextRef="#ctx0" brushRef="#br0">93 1 11211,'0'0'11733,"-8"9"-9827,1-1-1595,0 1 0,0 0 0,1 1 0,0-1 0,0 1 0,1 1 0,1-1 0,0 1 0,0-1 0,1 1 0,-3 19 0,-1 18-238,1-13-32,-1 50 0,27-86 12,-6-5-262,-1-1 1,-1 0-1,17-12 1,-22 13-42,1 0 1,0 0-1,0 1 1,0 1-1,1-1 1,-1 1 0,1 1-1,0 0 1,0 0-1,1 0 1,12-1-1,-22 5 295,1-1 0,-1 1 0,1-1-1,-1 1 1,0-1 0,1 1 0,-1-1-1,0 1 1,0 0 0,1-1 0,-1 1-1,0-1 1,0 1 0,0 0 0,0-1 0,0 1-1,0-1 1,0 1 0,0 0 0,0-1-1,0 1 1,0-1 0,0 1 0,0 0-1,0-1 1,0 1 0,-1-1 0,1 1-1,0 0 1,0-1 0,-1 1 0,1-1 0,0 1-1,-1-1 1,1 1 0,-1-1 0,0 1-1,-13 27 1173,13-26-1177,0-1-21,0-1 0,1 1 1,-1 0-1,1 0 0,-1 0 1,1 0-1,-1 0 0,1 1 1,-1-1-1,1 0 0,0 0 1,0 0-1,0 0 0,-1 0 1,1 0-1,0 1 0,1-1 1,-1 0-1,0 0 0,0 2 1,1-3-7,-1 1 0,1-1 0,0 1 0,-1-1 0,1 1 0,-1-1 0,1 0 0,0 1 0,-1-1 0,1 0-1,-1 0 1,1 1 0,0-1 0,0 0 0,-1 0 0,1 0 0,0 0 0,-1 0 0,1 0 0,0 0 0,-1 0 0,1 0 0,1-1 0,2 1 11,1-1 0,-1-1 0,0 1-1,0-1 1,1 1 0,-1-1 0,0 0 0,-1-1-1,5-2 1,0-3-21,-1 1 0,0-1 0,0 0 0,5-10 0,14-18-108,-26 37 116,0 0 1,0 0-1,0 0 1,0 0-1,0 0 1,0 0-1,0 0 0,0-1 1,0 1-1,1 0 1,-1 0-1,0 0 1,0 0-1,1 0 1,-1-1-1,1 1 1,-1 0-1,1 0 1,-1-1-1,1 1 1,-1 0-1,1-1 1,0 1-1,-1 0 1,1-1-1,0 1 1,0-1-1,0 1 1,24 16 242,-19-16-243,0 0 0,-1 0 0,1-1 0,0 0 0,0 0 0,-1 0 0,1-1 0,0 0 0,0 0 0,-1 0 0,1-1 0,-1 0 0,1 0 0,-1 0 0,0 0 0,0-1 0,0 0 0,0 0 0,0-1 0,-1 1 0,0-1 0,1 0 0,-1 0 0,-1 0 0,1-1 0,0 0 0,-1 1 0,0-1 0,0 0 0,-1 0 0,4-10 0,-26 47 192,16-26-144,0-1 0,0 1 0,0 0 1,1 0-1,0 0 0,0 1 0,1-1 0,-1 1 0,1-1 1,1 1-1,-2 8 0,3-11-14,0 1 0,0 0 1,1 0-1,0 0 0,0-1 0,2 10 1,-2-14-119,-1 1 1,0 0-1,1 0 0,-1 0 1,0-1-1,1 1 1,-1 0-1,1-1 1,-1 1-1,1 0 1,-1-1-1,1 1 1,0 0-1,-1-1 1,1 1-1,0-1 1,0 1-1,-1-1 1,1 0-1,0 1 1,0-1-1,0 0 0,-1 1 1,1-1-1,0 0 1,0 0-1,0 0 1,0 0-1,-1 0 1,1 0-1,0 0 1,0 0-1,0 0 1,0 0-1,0 0 1,-1-1-1,1 1 1,0 0-1,0-1 0,0 1 1,-1 0-1,1-1 1,0 1-1,0-1 1,-1 1-1,1-1 1,0 0-1,-1 1 1,2-2-1,0-1-685,1 0 0,-1 1 0,1-1 0,-1 0 0,0-1 0,0 1 0,0 0 0,-1-1 0,1 1 0,0-5 0,6-21-7469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5.649"/>
    </inkml:context>
    <inkml:brush xml:id="br0">
      <inkml:brushProperty name="width" value="0.025" units="cm"/>
      <inkml:brushProperty name="height" value="0.025" units="cm"/>
      <inkml:brushProperty name="color" value="#E71224"/>
    </inkml:brush>
  </inkml:definitions>
  <inkml:trace contextRef="#ctx0" brushRef="#br0">0 0 17681,'0'0'9801,"9"52"-9705,13-35-64,-3-1-961,5-3-1889,1-1-1154,-6-4-3203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6.027"/>
    </inkml:context>
    <inkml:brush xml:id="br0">
      <inkml:brushProperty name="width" value="0.025" units="cm"/>
      <inkml:brushProperty name="height" value="0.025" units="cm"/>
      <inkml:brushProperty name="color" value="#E71224"/>
    </inkml:brush>
  </inkml:definitions>
  <inkml:trace contextRef="#ctx0" brushRef="#br0">113 4 3972,'0'0'21743,"-10"-2"-20440,4 2-1159,0-1 1,1 1 0,-1 0-1,0 0 1,1 1 0,-1-1 0,1 1-1,-1 1 1,-6 1 0,9-2-136,1 0 0,-1 0 0,1 1 0,0-1 0,0 0 1,0 1-1,0-1 0,0 1 0,0 0 0,0 0 0,0 0 0,1 0 1,-1 0-1,1 0 0,-1 0 0,1 0 0,0 1 0,0-1 0,0 0 0,0 1 1,0-1-1,0 1 0,1-1 0,0 1 0,-1 0 0,1-1 0,0 5 1,1-6-99,-1 1 0,1-1 0,0 1 0,-1-1 0,1 1 1,0-1-1,0 0 0,0 0 0,0 1 0,0-1 1,0 0-1,1 0 0,-1 0 0,0 0 0,0 0 1,1-1-1,-1 1 0,1 0 0,-1-1 0,1 1 1,-1-1-1,1 1 0,-1-1 0,1 1 0,-1-1 1,3 0-1,51 8-2149,-48-8 1989,63 1-1854,-52-1 2311,0 0 0,0 1 0,32 5 0,-50-6-137,1 0 0,-1 0 0,0 0 0,0 0 0,0 0 0,0 0 0,0 0 0,1 0 0,-1 0 0,0 0 0,0 0 0,0 0 0,0 0 0,1 0 0,-1 0 0,0 0-1,0 0 1,0 1 0,0-1 0,0 0 0,1 0 0,-1 0 0,0 0 0,0 0 0,0 0 0,0 0 0,0 1 0,0-1 0,0 0 0,0 0 0,1 0 0,-1 0 0,0 0 0,0 1 0,0-1 0,0 0-1,0 0 1,0 0 0,0 0 0,0 1 0,0-1 0,0 0 0,0 0 0,0 0 0,0 0 0,0 0 0,0 1 0,0-1 0,0 0 0,0 0 0,0 0 0,0 0 0,-1 1 0,1-1 0,-11 8 1448,-15 3-390,-74 17 1747,32-21-6404,73-8 1903,0 0-1,-1 0 0,1 0 0,0 0 1,0-1-1,7-4 0,2 1-2779,14-7-7089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6.386"/>
    </inkml:context>
    <inkml:brush xml:id="br0">
      <inkml:brushProperty name="width" value="0.025" units="cm"/>
      <inkml:brushProperty name="height" value="0.025" units="cm"/>
      <inkml:brushProperty name="color" value="#E71224"/>
    </inkml:brush>
  </inkml:definitions>
  <inkml:trace contextRef="#ctx0" brushRef="#br0">89 137 12043,'0'0'14489,"-10"-3"-13779,6 2-651,0-1-1,0 1 1,0 1 0,0-1 0,0 1 0,-1-1 0,1 1-1,0 0 1,-7 2 0,9-2-14,0 1 1,0 0-1,1 0 0,-1-1 1,1 1-1,-1 1 0,0-1 1,1 0-1,0 0 1,-1 0-1,1 1 0,0-1 1,0 1-1,-1-1 0,1 1 1,0-1-1,1 1 0,-1 0 1,0-1-1,0 1 0,1 0 1,-1 0-1,1-1 0,-1 1 1,1 0-1,0 0 0,0 0 1,0 0-1,0 0 0,0-1 1,0 4-1,1-4-35,-1 1 0,0 0 0,1-1 0,0 1 0,-1-1 0,1 1 0,0-1 0,0 1 0,-1-1 0,1 1 0,0-1 1,0 0-1,1 0 0,-1 1 0,0-1 0,0 0 0,1 0 0,-1 0 0,0 0 0,1 0 0,-1-1 0,1 1 0,-1 0 0,1-1 0,0 1 0,-1-1 0,1 1 0,-1-1 0,1 0 0,0 0 0,-1 0 0,1 0 0,0 0 0,2 0 0,5 0 9,-1 0 0,1-1 0,-1 0 0,1 0 0,15-5-1,-11 0-45,0 0 0,0-2 0,-1 1 0,0-1 0,-1-1 0,1 0 0,-2-1 0,1 0 0,-1 0 0,-1-1 0,0 0 0,-1-1 0,0 0 0,-1-1 0,7-13 0,-13 25 30,-1 0 1,1 0-1,0 0 0,-1 0 1,1-1-1,-1 1 0,1 0 1,-1 0-1,1 0 0,-1 0 1,0-1-1,0 1 0,0 0 1,1 0-1,-1-1 0,0 1 1,-1 0-1,1 0 0,0-1 0,0 1 1,0 0-1,-1 0 0,1 0 1,-1-1-1,1 1 0,-2-2 1,1 3 5,-1 0 1,1 0-1,0 1 0,-1-1 1,1 0-1,0 1 1,0-1-1,-1 0 1,1 1-1,0 0 1,0-1-1,0 1 0,-1 0 1,1 0-1,0-1 1,0 1-1,0 0 1,0 0-1,0 0 1,1 0-1,-1 0 0,0 0 1,0 1-1,0 0 1,-5 7 80,0 0 0,1 1 1,-1 0-1,2 0 0,0 0 1,0 0-1,1 1 0,0-1 0,-2 17 1,5-23-67,-1 1 0,1 0 1,0 0-1,0 0 0,1 0 1,-1 0-1,1 0 0,0 0 1,0 0-1,3 5 0,-3-7-26,1-1 0,-1 1 0,1-1 0,-1 1-1,1-1 1,0 0 0,0 0 0,0 0-1,0 0 1,0 0 0,1-1 0,-1 1 0,0-1-1,1 1 1,-1-1 0,1 0 0,0 0 0,-1 0-1,4 1 1,4 0-2,0-1-1,0 0 1,1 0-1,-1-1 1,0 0-1,0-1 1,1 0-1,-1 0 1,0-1-1,0-1 1,0 0-1,-1 0 1,1-1-1,-1 0 1,1 0-1,-1-1 1,-1-1-1,1 1 1,-1-1-1,0-1 1,0 0-1,-1 0 1,0 0-1,10-13 1,-16 19 15,0 0 1,0-1-1,-1 1 0,1 0 0,0-1 1,-1 1-1,1 0 0,0-1 0,-1 1 1,0-1-1,1 1 0,-1-1 0,0 1 1,0-1-1,1 1 0,-1-1 0,-1 1 1,1-1-1,0-1 0,-1 2 11,1 0 0,-1 1-1,1-1 1,-1 0-1,1 1 1,-1-1 0,0 1-1,1-1 1,-1 1 0,0-1-1,0 1 1,1-1 0,-1 1-1,0 0 1,0-1 0,0 1-1,0 0 1,1 0 0,-1-1-1,0 1 1,0 0 0,0 0-1,-1 0 1,-2 0 19,0 1 1,0-1-1,0 1 0,0-1 1,0 1-1,0 0 0,0 1 1,0-1-1,0 1 0,1 0 1,-1 0-1,1 0 1,-4 2-1,4-2-10,0 1 0,0-1 0,1 0 0,0 1 0,-1-1 0,1 1 0,0 0 0,0 0 0,0 0 0,1 0 0,-1 0-1,1 0 1,-1 0 0,1 1 0,0-1 0,0 0 0,1 1 0,-1-1 0,1 1 0,-1-1 0,1 1 0,1 3 0,0-4-40,0 1-1,0-1 1,1 0 0,0 0-1,-1 0 1,1-1-1,0 1 1,0 0 0,1-1-1,-1 1 1,0-1 0,1 1-1,0-1 1,-1 0-1,1 0 1,0-1 0,0 1-1,0 0 1,0-1 0,0 0-1,1 0 1,4 1-1,3 1-595,0 0 0,0-1 0,0 0 0,13 0-1,23-2-5507,-2-1-4473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7.154"/>
    </inkml:context>
    <inkml:brush xml:id="br0">
      <inkml:brushProperty name="width" value="0.025" units="cm"/>
      <inkml:brushProperty name="height" value="0.025" units="cm"/>
      <inkml:brushProperty name="color" value="#E71224"/>
    </inkml:brush>
  </inkml:definitions>
  <inkml:trace contextRef="#ctx0" brushRef="#br0">42 89 13036,'0'0'14281,"-2"8"-13422,-4 10-411,-20 80 344,24-87-763,0 1-1,0-1 1,1 1 0,1-1 0,0 1 0,3 21-1,-3-33-22,0 1 0,0 0-1,0-1 1,1 1-1,-1-1 1,0 1 0,1-1-1,-1 1 1,0-1-1,1 1 1,-1-1 0,0 1-1,1-1 1,-1 1 0,1-1-1,-1 1 1,1-1-1,-1 0 1,1 1 0,-1-1-1,1 0 1,0 1-1,-1-1 1,1 0 0,-1 0-1,1 0 1,0 0 0,-1 1-1,1-1 1,-1 0-1,1 0 1,0 0 0,-1 0-1,1 0 1,0-1-1,-1 1 1,1 0 0,-1 0-1,1 0 1,0-1-1,1 1 19,0-1 0,0 0 0,0 0 0,-1 1-1,1-1 1,0 0 0,0-1 0,-1 1-1,1 0 1,-1 0 0,1-1 0,1-1 0,3-7 0,-1 1 1,0-1 0,-1 0-1,0-1 1,0 1 0,-1-1 0,0 1-1,-1-1 1,1-13 0,0-18-19,-2-44 0,-2 47-79,1 38 65,0-1-1,0 0 0,0 0 1,0 0-1,0 1 0,-1-1 1,1 0-1,-1 0 0,1 1 1,-1-1-1,0 0 0,0 1 1,-1-2-1,-5 2-117,0 14 0,4-3 119,1-1 0,0 0 1,0 0-1,1 0 0,0 1 1,1-1-1,0 1 0,1 10 0,-1-17 20,1 0 0,0-1 0,-1 1 0,1 0 0,0 0 0,0 0 0,1-1 0,-1 1 0,0-1 0,1 1 0,0-1 0,-1 0 0,1 1 0,0-1 0,0 0 0,0 0 0,1 0 0,-1 0 0,0-1 0,1 1 0,-1-1 0,1 1 0,0-1 0,-1 0 0,1 0 0,0 0 0,0 0-1,-1-1 1,1 1 0,4 0 0,-1-1 9,1 0-1,-1 0 0,1 0 1,-1-1-1,1 0 0,-1 0 1,0-1-1,0 0 1,1 0-1,-1 0 0,-1 0 1,1-1-1,0 0 0,0-1 1,-1 1-1,0-1 0,0 0 1,0 0-1,0-1 0,-1 1 1,0-1-1,1 0 0,-2-1 1,1 1-1,-1 0 1,1-1-1,-2 0 0,1 0 1,-1 0-1,0 0 0,0 0 1,0 0-1,-1-1 0,1-10 1,-20 69-236,13-35 312,0 1-1,2-1 0,0 1 1,-1 32-1,4-47-80,0 1-1,0 0 1,1-1-1,-1 1 1,1 0-1,0-1 1,0 1-1,0-1 1,0 1-1,1-1 1,-1 1-1,1-1 1,0 0-1,0 0 1,0 0-1,0 0 1,1 0-1,-1 0 1,1-1-1,0 1 1,-1-1-1,1 0 1,0 0-1,1 0 1,-1 0-1,0 0 0,0-1 1,1 1-1,-1-1 1,5 1-1,-2 0-28,0-1 0,0 1 0,1-1 0,-1 0 0,0-1 0,1 0 0,-1 0 0,0 0 0,1-1 0,-1 0 0,0 0 0,1 0-1,-1-1 1,0 0 0,0 0 0,0-1 0,0 0 0,-1 0 0,1 0 0,-1 0 0,0-1 0,0 0 0,0 0 0,0-1 0,-1 1-1,1-1 1,-1 0 0,-1 0 0,1 0 0,-1-1 0,1 1 0,-2-1 0,1 0 0,-1 0 0,1 0 0,-2 0 0,1 0 0,-1 0 0,0-1-1,0 1 1,0-9 0,-15 32-367,12-11 369,1 0-1,-1 0 1,1 0-1,0-1 1,0 1 0,1 0-1,0 0 1,0 0-1,1 9 1,0-13-173,-1 0 0,1 0 0,-1 0 0,1 0 1,0 0-1,0 0 0,0 0 0,0 0 0,0 0 0,0-1 1,0 1-1,1 0 0,-1-1 0,1 1 0,-1-1 1,1 0-1,-1 1 0,1-1 0,0 0 0,0 0 0,0 0 1,0 0-1,0-1 0,-1 1 0,1 0 0,1-1 0,-1 1 1,0-1-1,4 1 0,-4-1-144,2 0-816,1 1-1,-1-1 1,1 0-1,-1 0 0,1 0 1,-1-1-1,7-1 0,12-10-6804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5.019"/>
    </inkml:context>
    <inkml:brush xml:id="br0">
      <inkml:brushProperty name="width" value="0.025" units="cm"/>
      <inkml:brushProperty name="height" value="0.025" units="cm"/>
    </inkml:brush>
  </inkml:definitions>
  <inkml:trace contextRef="#ctx0" brushRef="#br0">234 7 12172,'-10'-1'5770,"7"0"-5482,-5 0 192,1-1 0,-1 2 0,1-1 0,-1 1 0,1 0 0,-1 0 1,1 1-1,-1 0 0,1 1 0,0-1 0,0 2 0,-1-1 0,-11 6 1,12-3-340,-1-1 1,1 2-1,-1-1 0,2 1 1,-1 0-1,1 1 1,0-1-1,0 1 1,0 0-1,1 1 1,0 0-1,1-1 1,0 1-1,0 1 1,1-1-1,0 0 1,0 1-1,1 0 0,-2 10 1,4-17-148,0 0-1,0 0 1,0 0 0,0 0 0,0-1-1,1 1 1,-1 0 0,1 0-1,-1 0 1,1 0 0,0-1 0,-1 1-1,1 0 1,0-1 0,0 1-1,0 0 1,1-1 0,-1 1 0,0-1-1,3 2 1,-1 0 3,0-1 0,1 0-1,0 0 1,-1 0 0,1 0 0,0-1-1,0 0 1,0 0 0,6 2 0,1-2 20,0 0 0,0 0 1,0-1-1,1 0 1,-1-1-1,18-3 0,-18 0-6,-1 0 0,0 0 0,1 0 0,-2-2 0,1 1 0,0-1 0,16-14 0,-20 15 119,0 0 0,-1 0 0,1 0 0,-1-1 0,0 0 0,0 0 0,-1-1 0,0 0 0,0 1 0,0-1 0,-1 0 0,3-9 0,-15 49 185,5-21-93,0 0 0,1 0 0,1 1 1,0-1-1,0 1 0,1 12 0,1-23-352,0 0 1,1 0-1,-1 0 0,0 0 0,1 0 1,0 0-1,-1 0 0,1 0 0,0 0 0,0 0 1,0-1-1,0 1 0,0 0 0,1-1 0,-1 1 1,1 0-1,1 1 0,0-2-301,-1 1 1,1-1-1,0 0 0,0 1 1,0-1-1,0-1 1,0 1-1,0 0 0,0-1 1,0 1-1,0-1 0,0 0 1,0 0-1,0-1 0,4 1 1,24-5-10167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8.164"/>
    </inkml:context>
    <inkml:brush xml:id="br0">
      <inkml:brushProperty name="width" value="0.025" units="cm"/>
      <inkml:brushProperty name="height" value="0.025" units="cm"/>
      <inkml:brushProperty name="color" value="#E71224"/>
    </inkml:brush>
  </inkml:definitions>
  <inkml:trace contextRef="#ctx0" brushRef="#br0">78 18 12139,'0'0'10197,"-5"12"-8334,-1 7-1036,0 1 1,0 0-1,2 0 1,-3 42-1,7-26-744,2 1 0,1-1-1,15 64 1,-13-83-683,-5-33 485,-6-33-29,3 36 2,-19-64-1671,20 71 1702,-1 0 1,1 1-1,-1-1 1,0 0 0,0 1-1,-1 0 1,0 0 0,1 0-1,-10-9 1,28 36 1423,-6-16-1275,0-1 0,1-1 0,-1 0 0,1 0 0,0 0 0,0-2 0,1 1 0,-1-1 0,0-1 0,14 1 1,-18-2-31,-1 1 1,0-2 0,0 1-1,0-1 1,0 1 0,0-1 0,1-1-1,-1 1 1,-1-1 0,1 0 0,0 0-1,0 0 1,-1-1 0,1 1-1,-1-1 1,0 0 0,0-1 0,0 1-1,0-1 1,-1 0 0,1 1 0,4-8-1,-3 1 4,0 0 0,0 0 0,-1-1 0,0 0-1,-1 0 1,0 0 0,-1 0 0,0-1 0,0 1-1,-2 0 1,1-1 0,-1 1 0,-4-23 0,4 34-14,0 0 0,0-1 0,0 1 0,0 0 0,0-1 0,0 1 0,0 0 0,0-1 0,0 1 0,0 0 0,0-1 0,-1 1 0,1 0 0,0-1 0,0 1 0,0 0 0,-1 0 0,1-1 0,0 1 0,0 0 0,-1 0 0,1-1 0,0 1 0,0 0 0,-1 0 0,1 0 0,0 0 0,-1-1 0,1 1 0,0 0 0,-1 0 0,1 0 0,0 0 0,-1 0 0,1 0 0,0 0 0,-1 0 0,1 0 0,0 0 0,-1 0 0,1 0 0,0 0 0,-1 0 1,1 0-1,0 0 0,-1 0 0,1 1 0,0-1 0,0 0 0,-1 0 0,1 0 0,0 0 0,-1 1 0,1-1 0,0 0 0,0 0 0,-1 1 0,-13 15-75,7-2 180,0 0 0,1 0 0,1 1 0,0 0 0,1 0 0,0 0 0,-1 22 0,0 12 561,2 50-1,3-94-655,0 0 0,0 1 0,0-1 0,1 1-1,0-1 1,0 0 0,1 0 0,-1 1 0,4 5 0,-4-10 1,0 0 1,0 0-1,0 1 1,0-1-1,0 0 1,0 0-1,0 0 1,1 0-1,-1-1 0,0 1 1,1 0-1,-1 0 1,0-1-1,1 1 1,-1-1-1,1 1 0,-1-1 1,1 0-1,-1 1 1,1-1-1,-1 0 1,1 0-1,-1 0 1,1 0-1,0-1 0,-1 1 1,1 0-1,-1-1 1,1 1-1,-1-1 1,0 1-1,1-1 0,-1 1 1,1-1-1,-1 0 1,0 0-1,2-2 1,1 1 1,0-1-1,0 0 1,0 0 0,-1 0 0,1 0 0,-1-1 0,0 1 0,0-1 0,0 0 0,0 0 0,-1 0 0,0 0-1,0 0 1,0-1 0,2-7 0,-1 3-1,-1 0 1,0 1-1,-1-1 0,0 0 0,0 0 0,-1 0 1,-2-15-1,-1 14-50,0 9-80,3 21 24,3-15 96,1 0 0,-1 0 0,1 0 1,0 0-1,0 0 0,0-1 0,1 1 1,-1-1-1,1 0 0,0-1 0,0 1 1,1-1-1,-1 0 0,1 0 1,-1-1-1,1 1 0,0-2 0,7 3 1,1-1 11,-1 0 0,0 0 0,1-2 0,-1 1 0,1-2 0,-1 0 0,20-2 0,-27 0 27,-1 0 0,0 0 0,0-1 0,0 1 1,0-1-1,0 0 0,-1 0 0,1-1 0,-1 0 0,0 1 0,0-1 0,0-1 0,0 1 0,-1 0 1,0-1-1,0 0 0,0 0 0,-1 0 0,1 0 0,-1 0 0,0 0 0,0-1 0,-1 1 0,0-1 1,0 1-1,0-1 0,-1 1 0,0-1 0,0 0 0,0 1 0,0-1 0,-1 1 0,-3-11 0,4 14-41,-1 1 1,0-1-1,0 1 0,0-1 0,0 1 0,0-1 0,0 1 0,0 0 1,0 0-1,-1-1 0,1 1 0,0 0 0,-1 0 0,1 0 0,-1 0 1,1 1-1,-1-1 0,0 0 0,1 1 0,-1-1 0,0 1 0,1-1 1,-1 1-1,0 0 0,0-1 0,1 1 0,-1 0 0,0 0 0,0 1 1,1-1-1,-1 0 0,0 1 0,0-1 0,1 1 0,-1-1 0,1 1 1,-1 0-1,0-1 0,-1 3 0,-2-1-8,1 0-1,-1 1 1,1 0 0,0 0 0,0 0-1,0 0 1,0 1 0,1 0-1,-1-1 1,1 1 0,0 1-1,-4 5 1,5-5 26,0 1 0,0-1 0,1 0 0,-1 1 0,1-1 0,0 1 0,0-1 0,1 1 0,0-1-1,0 1 1,0 0 0,1-1 0,1 8 0,-1-10-8,0 0-1,0 0 1,0 0-1,0-1 1,1 1-1,-1 0 1,1-1-1,0 1 1,0-1-1,0 1 1,0-1-1,0 0 1,0 0-1,1 0 1,-1 0 0,1 0-1,-1-1 1,1 1-1,0-1 1,-1 1-1,1-1 1,0 0-1,0 0 1,5 0-1,3 1 6,-1 0 0,1-1 0,-1 0-1,1-1 1,0-1 0,-1 1 0,1-2-1,-1 1 1,1-1 0,-1-1 0,0 0 0,0-1-1,0 0 1,0 0 0,0-1 0,-1 0 0,0-1-1,0 0 1,-1 0 0,1-1 0,-1 0-1,-1 0 1,1-1 0,-1 0 0,-1 0 0,0-1-1,0 0 1,0 0 0,-1-1 0,-1 1 0,1-1-1,-2 0 1,1 0 0,-1 0 0,-1-1-1,0 1 1,1-22 0,-2 27-15,-1-1 1,0 1-1,0 0 0,-1-1 0,1 1 1,-1 0-1,0-1 0,-4-9 0,4 14-4,0 0 0,1 0-1,-1 0 1,0 0 0,0-1-1,0 1 1,-1 1 0,1-1-1,0 0 1,0 0 0,0 0-1,-1 1 1,1-1 0,0 0-1,-1 1 1,1-1 0,-1 1-1,1 0 1,-1-1 0,1 1-1,0 0 1,-1 0 0,1 0-1,-1 0 1,1 0 0,-1 0-1,1 1 1,-1-1 0,1 0-1,0 1 1,-1-1 0,1 1-1,-1-1 1,1 1 0,0 0-1,0-1 1,-3 3 0,-1 1-6,-1-1 1,1 1-1,0 1 0,0-1 1,0 1-1,1 0 0,-1 0 1,1 0-1,0 0 1,1 1-1,-1 0 0,1-1 1,-3 9-1,0 0 32,1 0 0,0 1-1,0-1 1,-3 28 0,7-32 29,0 0 0,0 1 0,1-1 0,1 0 0,0 1 0,0-1 0,1 0 0,0 0 1,5 12-1,-6-19-176,1 1 1,-1-1 0,1 1 0,0-1 0,0 0-1,0 0 1,1 0 0,-1 0 0,1 0 0,-1-1-1,1 1 1,0-1 0,0 1 0,0-1 0,0 0-1,1 0 1,-1-1 0,1 1 0,-1-1-1,1 1 1,-1-1 0,1 0 0,0 0 0,0-1-1,-1 1 1,1-1 0,5 0 0,-8 0-78,0 0 0,0 0-1,-1 0 1,1 0 0,0-1 0,0 1 0,0 0 0,-1 0 0,1-1-1,0 1 1,-1 0 0,1-1 0,0 1 0,0-1 0,-1 1 0,1-1 0,-1 1-1,1-1 1,-1 0 0,1 1 0,0-1 0,-1 0 0,0 1 0,1-1-1,-1 0 1,0 0 0,1 1 0,-1-1 0,0 0 0,0 0 0,1 1 0,-1-1-1,0 0 1,0 0 0,0 0 0,0 0 0,0 1 0,0-1 0,0 0-1,0 0 1,-1 0 0,1 1 0,0-1 0,0 0 0,-1-1 0,-2-21-6427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8.527"/>
    </inkml:context>
    <inkml:brush xml:id="br0">
      <inkml:brushProperty name="width" value="0.025" units="cm"/>
      <inkml:brushProperty name="height" value="0.025" units="cm"/>
      <inkml:brushProperty name="color" value="#E71224"/>
    </inkml:brush>
  </inkml:definitions>
  <inkml:trace contextRef="#ctx0" brushRef="#br0">1 47 19378,'0'-9'1250,"0"0"543,0 2-1505,9 0-800,7-1-3876,0 1-12364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39.377"/>
    </inkml:context>
    <inkml:brush xml:id="br0">
      <inkml:brushProperty name="width" value="0.025" units="cm"/>
      <inkml:brushProperty name="height" value="0.025" units="cm"/>
      <inkml:brushProperty name="color" value="#E71224"/>
    </inkml:brush>
  </inkml:definitions>
  <inkml:trace contextRef="#ctx0" brushRef="#br0">40 203 14734,'0'0'4991,"-6"10"-4873,2-2-37,0-2 3,0 0 0,1 0 1,0 1-1,0-1 1,0 1-1,1 0 0,0 0 1,0 0-1,1 0 0,-1 8 1,2-15-44,0 1 1,0-1-1,0 1 1,0 0-1,0-1 1,1 1 0,-1-1-1,0 1 1,0-1-1,1 1 1,-1-1-1,0 1 1,1-1-1,-1 0 1,0 1 0,1-1-1,-1 1 1,1-1-1,-1 0 1,0 1-1,1-1 1,-1 0-1,1 0 1,-1 1 0,1-1-1,-1 0 1,1 0-1,0 0 1,-1 1-1,1-1 1,-1 0-1,1 0 1,-1 0 0,1 0-1,-1 0 1,1 0-1,0 0 1,24-4 866,-14-1-636,0 1-1,0-1 0,0-1 1,-1 0-1,0-1 1,15-12-1,54-53-92,-75 69-160,12-11 68,-1-1 0,0-1-1,-1 0 1,-1-1-1,0 0 1,-2-1 0,0-1-1,12-26 1,-24 39-17,-6 12-82,-9 12-52,-3 13 24,-27 56 0,41-75 42,0 1-1,1 0 0,0 0 1,1 1-1,1-1 0,0 1 1,0 24-1,2-36 2,0 1 1,0-1-1,0 0 0,1 1 0,-1-1 1,1 0-1,-1 0 0,1 0 0,0 0 1,0 1-1,0-1 0,0 0 0,0 0 1,1-1-1,-1 1 0,1 0 0,-1 0 1,1-1-1,-1 1 0,4 2 0,-1-2 11,0 0 1,-1-1-1,1 1 0,0-1 0,0 1 0,0-1 0,0 0 0,0-1 1,0 1-1,0-1 0,4 0 0,2 0 17,0-1-1,-1 0 1,1 0 0,0-1-1,-1 0 1,0-1 0,1 0-1,-1-1 1,11-5 0,-12 5-18,-1-1 1,1 0 0,-1-1 0,0 1 0,0-1 0,0 0 0,-1-1 0,0 0 0,0 0-1,-1 0 1,0-1 0,0 0 0,-1 0 0,0 0 0,0 0 0,-1-1 0,0 1-1,-1-1 1,3-13 0,-5 21-12,1 0 0,-1 0-1,0 0 1,0 0 0,1 0 0,-1 0 0,0 0-1,0 0 1,0 0 0,0-1 0,0 1-1,-1 0 1,1 0 0,0 0 0,0 0 0,-1 0-1,1 0 1,-1 0 0,1 0 0,-1 0-1,1 1 1,-1-1 0,1 0 0,-1 0-1,0 0 1,1 0 0,-1 1 0,0-1 0,0 0-1,0 1 1,0-1 0,1 1 0,-1-1-1,0 1 1,0-1 0,0 1 0,0-1-1,0 1 1,0 0 0,0 0 0,0 0 0,0-1-1,-1 1 1,1 0 0,0 0 0,0 0-1,0 1 1,-1-1 0,-3 1 3,1 0-1,-1 0 1,1 1 0,0 0-1,-1 0 1,1 0 0,0 0-1,0 0 1,-6 6 0,0 0 17,1 1 0,1 0 0,-14 18 0,20-24-3,0 0 0,-1 1 0,1-1-1,1 1 1,-1 0 0,1-1 0,-1 1 0,1 0 0,0 0-1,0 0 1,1 0 0,-1 0 0,1 0 0,0 0 0,0 6-1,1-9-14,-1 0-1,1 1 1,-1-1-1,1 0 0,0 0 1,-1 0-1,1 1 0,0-1 1,0 0-1,0 0 1,0 0-1,0 0 0,0 0 1,0 0-1,0-1 1,1 1-1,-1 0 0,0 0 1,0-1-1,1 1 0,-1-1 1,3 1-1,36 7 79,-32-6-66,184 13-301,-26-2-33,-166-16 634,-1 1-1,0-1 1,0 1-1,-1 0 1,1 0-1,0-1 1,-1 1-1,0 0 1,-3-3-1,-6-9-244,1 0 0,0-1-1,1 1 1,1-2 0,0 1 0,1-1-1,1-1 1,0 1 0,2-1 0,-1 0-1,-1-24 1,6 40-127,0 1 1,0-1-1,0 1 0,0-1 1,0 1-1,0-1 0,0 1 1,0-1-1,0 1 0,0-1 0,0 1 1,1 0-1,-1-1 0,0 1 1,0-1-1,1 1 0,-1-1 1,0 1-1,1 0 0,-1-1 1,0 1-1,1 0 0,-1-1 0,1 1 1,-1 0-1,0 0 0,1-1 1,-1 1-1,1 0 0,0 0 1,21-2-1237,33 16-1307,-36-9 657,30 4-3658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0.280"/>
    </inkml:context>
    <inkml:brush xml:id="br0">
      <inkml:brushProperty name="width" value="0.025" units="cm"/>
      <inkml:brushProperty name="height" value="0.025" units="cm"/>
      <inkml:brushProperty name="color" value="#E71224"/>
    </inkml:brush>
  </inkml:definitions>
  <inkml:trace contextRef="#ctx0" brushRef="#br0">105 25 10122,'-1'-1'172,"1"0"1,-1-1-1,1 1 1,-1-1 0,0 1-1,0 0 1,1 0 0,-1-1-1,0 1 1,0 0-1,0 0 1,-1 0 0,1 0-1,0 0 1,0 0-1,0 1 1,-1-1 0,1 0-1,0 1 1,-1-1 0,1 1-1,-1-1 1,1 1-1,-1-1 1,1 1 0,0 0-1,-1 0 1,1 0-1,-1 0 1,1 0 0,-1 0-1,1 0 1,-1 0 0,1 1-1,-1-1 1,1 1-1,-1-1 1,1 1 0,0-1-1,-1 1 1,1 0 0,0 0-1,-3 1 1,1 2-106,-1-1 1,1 1-1,-1 0 1,1 0-1,0 0 0,1 0 1,-1 0-1,1 1 1,0 0-1,0-1 1,0 1-1,-1 6 1,-1 6 246,1 1 1,0 0 0,1-1-1,1 1 1,3 29 0,-2-42-249,0-1 0,1 0 0,-1 1 0,1-1 0,0 0 0,0 0 1,1 0-1,-1 1 0,1-2 0,0 1 0,0 0 0,0 0 0,1-1 1,-1 1-1,1-1 0,0 1 0,0-1 0,0 0 0,1 0 1,-1-1-1,0 1 0,1-1 0,0 0 0,0 1 0,-1-2 0,1 1 1,0 0-1,7 1 0,-1-2-30,0 1 1,0-2-1,0 1 1,0-2-1,1 1 1,-1-1-1,0-1 0,0 0 1,0 0-1,0-1 1,-1 0-1,1-1 1,-1 0-1,1 0 0,-1-1 1,-1 0-1,1-1 1,-1 0-1,11-10 1,-12 10 79,-1 0 1,0 0 0,0-1-1,-1 0 1,0 0 0,0 0-1,0-1 1,-1 1 0,0-1-1,-1 0 1,0-1 0,0 1-1,-1 0 1,0-1 0,0 1-1,-1-1 1,0 0 0,0 0-1,-1 1 1,0-1 0,-1 0-1,0 0 1,-2-8 0,3 16-107,0 0 1,-1 0 0,1 0-1,0 0 1,-1 0 0,1 0-1,0 1 1,-1-1 0,1 0-1,-1 0 1,1 0 0,-1 0-1,0 1 1,1-1 0,-1 0-1,0 0 1,1 1 0,-1-1-1,0 1 1,0-1 0,0 1-1,0-1 1,0 1 0,1-1 0,-1 1-1,0 0 1,0-1 0,0 1-1,0 0 1,0 0 0,0 0-1,0 0 1,0 0 0,0 0-1,-2 0 1,1 1-15,0-1 0,1 1 0,-1-1 0,0 1 0,1 0 0,-1 0 0,0 0 0,1 0 1,-1 0-1,1 0 0,0 0 0,-1 0 0,1 0 0,0 1 0,0-1 0,0 1 0,0-1 0,-2 4 0,-1 2 21,1 1-1,0 0 0,1 0 1,0 0-1,0 1 1,1-1-1,0 0 0,0 1 1,1-1-1,0 0 1,0 1-1,1-1 1,0 1-1,5 14 0,-5-19 5,1 1 0,-1-1 0,1 0-1,1 0 1,-1 0 0,0 0 0,1 0-1,0 0 1,0-1 0,0 1 0,0-1-1,1 0 1,0 0 0,-1 0 0,1 0 0,0-1-1,0 1 1,0-1 0,1 0 0,-1-1-1,0 1 1,1-1 0,-1 1 0,1-1-1,-1-1 1,1 1 0,6 0 0,-1-1-6,0 0 1,0 0-1,0-1 1,0 0-1,-1-1 1,1 0-1,0 0 1,-1-1-1,1-1 1,-1 1-1,0-1 1,11-7-1,-15 7 56,0 0 0,0 0-1,0 0 1,-1 0 0,0-1 0,0 1-1,0-1 1,0 0 0,-1-1 0,0 1-1,0 0 1,0-1 0,-1 0-1,0 0 1,0 1 0,0-1 0,-1 0-1,0-1 1,0 1 0,0-11 0,-1 12-30,0 0 0,0-1 0,-1 1 0,0 0 0,0 0 1,0 0-1,-1 0 0,1 0 0,-1 0 0,0 0 0,-1 0 1,-5-7-1,7 10-199,-1-1-1,0 1 1,0 0 0,0 1-1,0-1 1,0 0 0,0 0-1,0 1 1,0 0 0,-1-1 0,1 1-1,-1 0 1,1 0 0,-1 0-1,1 0 1,-1 1 0,0-1-1,1 1 1,-1-1 0,0 1 0,0 0-1,1 0 1,-1 0 0,0 1-1,1-1 1,-1 1 0,-3 0 0,5 0-132,0-1 1,0 1 0,0-1 0,0 1 0,0-1 0,0 1 0,0-1 0,0 1 0,0 0 0,0 0-1,0-1 1,0 1 0,1 0 0,-1 0 0,0 0 0,1 0 0,-1 0 0,1 0 0,-1 0 0,1 0 0,-1 0-1,1 0 1,0 0 0,-1 0 0,1 2 0,-1 15-6768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0.645"/>
    </inkml:context>
    <inkml:brush xml:id="br0">
      <inkml:brushProperty name="width" value="0.025" units="cm"/>
      <inkml:brushProperty name="height" value="0.025" units="cm"/>
      <inkml:brushProperty name="color" value="#E71224"/>
    </inkml:brush>
  </inkml:definitions>
  <inkml:trace contextRef="#ctx0" brushRef="#br0">212 38 13933,'0'0'7880,"-9"-4"-5991,3 0-1798,0 1-1,0 1 0,0-1 1,0 1-1,-1 0 0,1 1 1,-1 0-1,0 0 0,1 0 1,-1 0-1,0 1 0,0 1 0,1-1 1,-1 1-1,0 0 0,1 0 1,-1 1-1,1 0 0,-1 0 1,1 0-1,0 1 0,0 0 1,-11 7-1,14-6-96,-1-1 0,1 1 1,0 0-1,0 0 0,0 0 0,0 0 1,1 1-1,-1-1 0,1 1 0,0-1 1,-2 10-1,4-13 9,-1 0 0,1 1-1,-1-1 1,1 1 0,0-1 0,0 1 0,-1-1 0,1 1 0,0 0-1,0-1 1,1 1 0,-1-1 0,0 1 0,0-1 0,1 1 0,-1-1-1,1 1 1,-1-1 0,1 0 0,0 1 0,-1-1 0,1 0-1,0 1 1,0-1 0,0 0 0,0 0 0,0 0 0,0 0 0,1 0-1,-1 0 1,0 0 0,0 0 0,1 0 0,-1-1 0,0 1 0,1 0-1,-1-1 1,1 1 0,-1-1 0,3 1 0,4 0 18,1-1 1,-1 0-1,1 0 1,-1-1-1,1 0 1,-1 0 0,0-1-1,0 0 1,0 0-1,0-1 1,0 0-1,0 0 1,-1-1-1,1 0 1,-1-1-1,0 1 1,0-1-1,-1-1 1,0 1-1,1-1 1,-2 0-1,1-1 1,-1 1-1,0-1 1,0 0 0,-1 0-1,0-1 1,0 1-1,-1-1 1,5-15-1,-10 17-87,-6 12-15,-6 12-17,11-12 3,0 0 1,1 0 0,0 0 0,0 0 0,0 0 0,1 1-1,0-1 1,0 0 0,1 1 0,0-1 0,0 0-1,1 10 1,0-13-154,0-1 0,-1 1 0,1-1-1,0 0 1,0 1 0,0-1 0,1 0-1,-1 0 1,0 0 0,1 1 0,0-1-1,-1-1 1,4 4 0,-2-3-309,0 0 0,0 0 0,0-1 0,0 0 0,0 1 0,0-1 0,0 0 0,0 0 0,0-1 0,0 1 0,0-1 0,1 1 0,3-1 0,27 0-6943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1.023"/>
    </inkml:context>
    <inkml:brush xml:id="br0">
      <inkml:brushProperty name="width" value="0.025" units="cm"/>
      <inkml:brushProperty name="height" value="0.025" units="cm"/>
      <inkml:brushProperty name="color" value="#E71224"/>
    </inkml:brush>
  </inkml:definitions>
  <inkml:trace contextRef="#ctx0" brushRef="#br0">154 213 10954,'0'0'1639,"-10"3"176,-1 2-1258,0-1-1,0 2 1,1-1-1,0 1 1,0 1 0,0 0-1,-13 13 1,19-17-318,0 0 0,0 1 1,1 0-1,-1 0 0,1 0 0,0 0 1,0 0-1,0 0 0,1 1 1,-1 0-1,1-1 0,0 1 0,1 0 1,-1 0-1,1 0 0,0 0 1,0 0-1,1 0 0,-1 0 1,1 1-1,0-1 0,1 9 0,0-12-218,1 0 0,-1 0 0,0 0 0,0 0 0,1-1 0,-1 1 0,1-1 0,-1 1-1,1-1 1,0 1 0,-1-1 0,1 0 0,0 0 0,0 0 0,0 0 0,0 0 0,0 0-1,0-1 1,0 1 0,0-1 0,1 1 0,-1-1 0,0 0 0,0 0 0,0 1 0,0-2-1,3 1 1,4 0 6,1-1-1,-1 1 0,0-2 0,1 1 0,10-5 0,-9 2-32,-1-1-1,1 0 1,-1 0-1,0-1 1,-1-1-1,0 0 1,0 0-1,0-1 1,-1 0-1,0 0 0,0-1 1,-1 0-1,0 0 1,-1-1-1,0 0 1,5-12-1,-1 1 6,-1-1 0,-1 0 0,-1 0 1,-1-1-1,-1 0 0,3-45 0,-7 63 7,-1 1 1,0-1-1,0 1 0,0-1 0,-1 1 1,0-1-1,1 1 0,-2 0 1,-1-6-1,3 9-4,-1 0 1,0 0-1,1 0 1,-1 0-1,0 0 0,0 0 1,0 0-1,0 0 1,0 0-1,0 0 0,0 1 1,0-1-1,0 0 1,-1 1-1,1-1 0,0 1 1,0-1-1,0 1 1,-1 0-1,1-1 0,0 1 1,-1 0-1,1 0 1,0 0-1,-1 0 0,1 0 1,0 0-1,-1 0 1,1 0-1,0 1 0,0-1 1,-1 0-1,1 1 1,0-1-1,-2 2 0,-5 2 25,0 0 0,1 0 0,-1 1 0,1 0-1,1 1 1,-1-1 0,1 1 0,0 1 0,0-1-1,-5 9 1,-1 1 411,0 1-1,2 0 1,-13 25-1,21-37-370,-1 0 0,1 1 1,1-1-1,-1 0 0,0 1 0,1-1 0,0 1 1,1-1-1,-1 1 0,1-1 0,1 10 0,-1-13-71,1 0-1,0 0 1,0 0-1,0 0 1,0 0-1,0 0 1,0 0-1,1 0 1,-1-1 0,1 1-1,-1-1 1,1 1-1,0-1 1,-1 1-1,1-1 1,0 0-1,0 0 1,0 0-1,0 0 1,0 0-1,0 0 1,1 0-1,-1-1 1,0 1-1,0-1 1,0 1-1,1-1 1,-1 0-1,0 0 1,3 0-1,124 0-2757,-32-2 837,-96 2 1939,0 0 0,0 0 0,0 0 0,-1 0 0,1 0 0,0 0-1,0 1 1,0-1 0,0 0 0,-1 1 0,1-1 0,0 0 0,0 1 0,0-1-1,-1 1 1,1-1 0,0 1 0,-1 0 0,1-1 0,0 1 0,-1 0 0,1-1-1,-1 1 1,1 0 0,-1 0 0,0-1 0,1 1 0,-1 0 0,0 0 0,1 0 0,-1 1-1,1 31-401,-2-18-2700,12-24-11982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1.369"/>
    </inkml:context>
    <inkml:brush xml:id="br0">
      <inkml:brushProperty name="width" value="0.025" units="cm"/>
      <inkml:brushProperty name="height" value="0.025" units="cm"/>
      <inkml:brushProperty name="color" value="#E71224"/>
    </inkml:brush>
  </inkml:definitions>
  <inkml:trace contextRef="#ctx0" brushRef="#br0">92 0 14253,'0'0'7576,"-8"1"-6861,3 0-646,-1 0 0,0 1 0,1 0 0,-1 0 0,1 0-1,0 1 1,0-1 0,0 1 0,-6 5 0,9-7-75,1 0-1,-1 0 1,0 1-1,0-1 1,1 1-1,-1-1 1,1 1-1,0-1 1,-1 1 0,1 0-1,0 0 1,0 0-1,0 0 1,0 0-1,0 0 1,1 0-1,-1 0 1,1 0-1,-1 0 1,1 0 0,0 1-1,0-1 1,-1 0-1,2 0 1,-1 0-1,0 0 1,0 1-1,1-1 1,-1 0 0,1 0-1,0 0 1,-1 0-1,3 3 1,-1-3-64,0 0 0,0 0 0,0 0 0,0 0 0,0 0 0,1 0 0,-1-1 0,1 1 1,0-1-1,-1 1 0,1-1 0,0 0 0,0 0 0,-1-1 0,1 1 0,0 0 0,0-1 0,4 0 0,61 3-899,-55-3 656,23-2-103,-24 1 888,0 1 0,1-1 0,-1 2 0,18 2-1,-30-2-374,0-1-1,0 0 1,0 1-1,1-1 0,-1 0 1,0 1-1,0-1 1,0 0-1,0 1 0,0-1 1,0 0-1,0 1 1,0-1-1,0 0 0,-1 1 1,1-1-1,0 0 1,0 1-1,0-1 0,0 0 1,0 1-1,-1-1 1,1 0-1,0 1 0,0-1 1,0 0-1,-1 0 1,1 1-1,0-1 0,0 0 1,-1 0-1,1 1 1,0-1-1,-1 0 0,1 0 1,0 0-1,-1 0 1,1 0-1,-1 1 0,-12 10 762,1-4-698,-1 0 1,1 0-1,-1-2 0,0 1 0,-1-1 0,1-1 0,-1-1 0,-16 3 1,30-6-262,-1 0 0,0 0 0,0 0 0,1 1 0,-1-1 0,0 0 1,0-1-1,0 1 0,1 0 0,-1 0 0,0 0 0,0 0 0,1-1 0,-1 1 1,0 0-1,1 0 0,-1-1 0,0 1 0,1-1 0,-1 1 0,0-1 0,1 1 1,-1-1-1,1 1 0,-1-1 0,1 1 0,-1-1 0,1 0 0,0 1 0,-1-1 1,1 0-1,0 1 0,-1-1 0,1 0 0,0 1 0,0-1 0,0 0 0,-1 0 1,1 0-1,0 1 0,0-1 0,0 0 0,0 0 0,9-37-6137,12 2-537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2.010"/>
    </inkml:context>
    <inkml:brush xml:id="br0">
      <inkml:brushProperty name="width" value="0.025" units="cm"/>
      <inkml:brushProperty name="height" value="0.025" units="cm"/>
      <inkml:brushProperty name="color" value="#E71224"/>
    </inkml:brush>
  </inkml:definitions>
  <inkml:trace contextRef="#ctx0" brushRef="#br0">69 1 3331,'0'0'16853,"-3"9"-15411,-8 19-535,1 0-1,1 1 1,2 1 0,1 0 0,1-1-1,-1 50 1,5-52-844,1-17-48,-1-1-1,1 0 1,0 0 0,1 1 0,0-1 0,1 0 0,3 15 0,-5-24-8,0 1 0,0-1 0,1 1 0,-1-1 0,0 0 0,0 1 0,0-1 0,0 1 1,0-1-1,1 0 0,-1 1 0,0-1 0,0 1 0,0-1 0,1 0 0,-1 1 0,0-1 1,1 0-1,-1 0 0,0 1 0,1-1 0,-1 0 0,0 0 0,1 1 0,-1-1 0,0 0 1,1 0-1,-1 0 0,1 0 0,-1 1 0,1-1 0,-1 0 0,0 0 0,1 0 0,-1 0 0,1 0 1,-1 0-1,1 0 0,-1 0 0,10-17 234,0-26-94,-10 34-81,2-7-223,-2 0 1,-2-28-1,2 41 116,0 1 0,-1-1 0,1 1 0,0-1 1,-1 1-1,0-1 0,1 1 0,-1-1 0,0 1 0,0 0 0,-1-1 0,1 1 0,0 0 0,-1 0 0,1 0 0,-1 0 0,0 0 1,1 0-1,-1 1 0,0-1 0,0 1 0,0-1 0,-1 1 0,1-1 0,-3 0 0,4 2 38,0 0 1,1 0-1,-1 0 0,1 0 1,-1 0-1,0 0 0,1 1 0,-1-1 1,1 0-1,-1 0 0,1 1 0,-1-1 1,1 0-1,-1 0 0,1 1 0,-1-1 1,1 1-1,-1-1 0,1 1 0,-1-1 1,1 0-1,0 1 0,-1-1 0,1 1 1,0 0-1,0-1 0,-1 1 1,1-1-1,0 1 0,0-1 0,0 1 1,0 0-1,-1-1 0,1 1 0,0-1 1,0 1-1,0 0 0,0-1 0,1 1 1,-1-1-1,0 2 0,2 27 145,0-24-124,0-1 1,0 1 0,0-1-1,0 0 1,1 0-1,0 0 1,0 0-1,0 0 1,0-1 0,1 1-1,-1-1 1,1 0-1,0 0 1,0 0-1,0 0 1,0-1-1,0 0 1,0 0 0,1 0-1,-1 0 1,1-1-1,5 2 1,7 1 10,0 0 0,0-1-1,0-1 1,33 0 0,-42-4-13,0 1-1,1-1 1,-1 0 0,0 0-1,0-1 1,-1 0 0,1-1 0,-1 0-1,1 0 1,-1 0 0,0-1-1,-1 0 1,1 0 0,-1-1-1,0 0 1,7-8 0,14-12 37,-27 26-49,1 0 0,-1 0-1,0 0 1,1 1 0,-1-1 0,0 0-1,1 0 1,-1 0 0,0 0-1,1 1 1,-1-1 0,0 0-1,0 0 1,1 0 0,-1 1-1,0-1 1,0 0 0,0 0 0,1 1-1,-1-1 1,0 0 0,0 1-1,0-1 1,0 0 0,0 1-1,0-1 1,1 0 0,-1 1-1,0-1 1,0 0 0,0 1 0,0-1-1,0 0 1,0 1 0,0-1-1,0 0 1,-1 1 0,1-1-1,0 0 1,0 1 0,0-1-1,0 1 1,0 19 136,0-19-118,0 11 118,0-7-32,0 0 0,0-1 0,0 1 0,0 0 0,1-1 0,0 1 0,0-1 0,2 7 0,-2-10-91,0 1 0,0-1 1,0 1-1,1-1 0,-1 0 0,1 1 0,-1-1 1,1 0-1,-1 0 0,1 0 0,-1 0 1,1 0-1,0 0 0,0-1 0,0 1 0,-1-1 1,1 1-1,0-1 0,0 0 0,0 1 1,0-1-1,0 0 0,0 0 0,2-1 1,7 1-119,0-1 0,1-1 0,-1 0 0,0 0 0,0-1 0,0-1 0,20-9 0,-20 8 25,-1 0-1,1 1 1,0 1-1,0 0 0,1 0 1,-1 1-1,13 0 0,-24 2 113,1 0-1,-1 0 0,1 1 1,-1-1-1,1 0 0,-1 1 1,1-1-1,-1 0 0,1 1 1,-1-1-1,0 1 0,1-1 1,-1 0-1,0 1 0,1-1 0,-1 1 1,0-1-1,1 1 0,-1 0 1,0-1-1,0 1 0,0-1 1,0 1-1,1-1 0,-1 1 1,0-1-1,0 1 0,0 1 0,0-1-6,0 0 0,0 0 0,0 0 0,0 0-1,1 0 1,-1 0 0,0 0 0,1 0 0,-1 0-1,1 0 1,-1 0 0,1 0 0,-1 0 0,1 0-1,0 0 1,-1 0 0,1-1 0,0 1 0,0 0-1,0 0 1,0-1 0,0 1 0,0-1-1,-1 1 1,1-1 0,1 1 0,-1-1 0,0 1-1,0-1 1,1 0 0,19 1-113,0-2 1,1 0-1,-1-1 0,0-2 1,25-6-1,-22 4-196,1 1 0,0 2-1,27-2 1,-50 5 292,0 0-1,1 0 0,-1 0 1,0 0-1,0 0 1,0 0-1,1 1 1,-1-1-1,0 1 1,0-1-1,0 1 1,0 0-1,0 0 1,0 0-1,0 0 0,0 0 1,0 0-1,0 0 1,-1 1-1,3 2 1,6 4 41,9-3-1093,-6-7-2976,-1-4-3004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2.564"/>
    </inkml:context>
    <inkml:brush xml:id="br0">
      <inkml:brushProperty name="width" value="0.025" units="cm"/>
      <inkml:brushProperty name="height" value="0.025" units="cm"/>
      <inkml:brushProperty name="color" value="#E71224"/>
    </inkml:brush>
  </inkml:definitions>
  <inkml:trace contextRef="#ctx0" brushRef="#br0">135 14 10602,'0'0'15583,"-9"-4"-14516,5 2-1008,1 1-1,-1-1 0,0 1 0,0 0 1,0 0-1,1 0 0,-1 1 0,0-1 0,0 1 1,0 0-1,0 0 0,0 1 0,0-1 1,0 1-1,0-1 0,0 1 0,0 1 0,0-1 1,1 0-1,-1 1 0,0 0 0,1 0 1,-1 0-1,1 0 0,0 1 0,0-1 0,0 1 1,0 0-1,0-1 0,1 1 0,-5 7 1,6-10-63,1 1 1,-1-1 0,1 0 0,0 1 0,-1-1-1,1 0 1,0 1 0,-1-1 0,1 1 0,0-1 0,-1 1-1,1-1 1,0 0 0,0 1 0,0-1 0,-1 1-1,1-1 1,0 1 0,0-1 0,0 1 0,0 0-1,0-1 1,0 1 0,0-1 0,0 1 0,0-1 0,0 1-1,0-1 1,0 1 0,1-1 0,-1 1 0,0-1-1,0 1 1,0-1 0,1 0 0,-1 1 0,0-1 0,1 1-1,-1-1 1,0 1 0,1-1 0,-1 0 0,0 1-1,1-1 1,-1 0 0,1 0 0,-1 1 0,1-1-1,-1 0 1,1 0 0,-1 1 0,1-1 0,-1 0 0,1 0-1,-1 0 1,1 0 0,-1 0 0,1 0 0,0 0-1,38 1-748,-30-2 537,16 1-355,1 2 0,27 4 0,-43-4 371,-1 0 1,1 0-1,-1 1 1,1 1-1,-1 0 1,0 0-1,0 0 1,10 8-1,-18-11 204,1 0-1,-1 0 0,1 0 0,-1 0 0,0 0 0,1 0 1,-1 0-1,0 0 0,0 0 0,0 1 0,0-1 0,0 1 1,0-1-1,-1 0 0,1 1 0,0 0 0,-1-1 0,1 1 0,-1-1 1,1 1-1,-1 0 0,0-1 0,0 1 0,0 0 0,0 2 1,-1-2 98,0 0 1,0 0-1,0 0 1,0 0-1,0 0 1,-1 0 0,1 0-1,-1 0 1,0 0-1,1-1 1,-1 1-1,0-1 1,0 1-1,0-1 1,-3 2 0,-7 3 418,0-1 1,0 0-1,0 0 1,-1-1 0,-15 3-1,26-7-582,-11 2 466,0 0-1,0 0 1,-24-2 0,35 0-495,-1 0 0,1-1 0,0 1 0,-1-1 0,1 1 0,0-1 0,0 0 0,0 0 0,0 0 0,-1 0 0,1 0 0,-3-3 0,4 3-172,0 0 1,0 0-1,1 0 1,-1 0-1,0-1 1,1 1-1,-1 0 1,1-1 0,-1 1-1,1 0 1,-1-1-1,1 1 1,0 0-1,0-1 1,0 1-1,0 0 1,0-1-1,0 1 1,0 0-1,0-1 1,1 1-1,-1-1 1,1-1 0,8-18-6664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3.758"/>
    </inkml:context>
    <inkml:brush xml:id="br0">
      <inkml:brushProperty name="width" value="0.025" units="cm"/>
      <inkml:brushProperty name="height" value="0.025" units="cm"/>
      <inkml:brushProperty name="color" value="#E71224"/>
    </inkml:brush>
  </inkml:definitions>
  <inkml:trace contextRef="#ctx0" brushRef="#br0">321 69 12236,'0'-4'432,"-1"1"0,1-1 0,-1 0 0,0 1 0,0-1 0,0 1 0,-1-1 0,1 1 0,-1 0 0,0 0 0,0 0 0,0 0 0,0 0 0,-1 0 0,1 0 0,-5-3 0,6 5-374,0 0 0,0 0 0,0 1 0,0-1 0,0 0 0,0 0 0,-1 1 0,1-1 0,0 0 0,0 1 0,-1 0 0,1-1 0,0 1 0,-1 0 0,1 0 0,-1-1 0,1 1 0,0 0 0,-1 0 0,1 1 1,-1-1-1,1 0 0,0 0 0,-1 1 0,1-1 0,0 0 0,-1 1 0,1 0 0,0-1 0,0 1 0,-1 0 0,1 0 0,0-1 0,0 1 0,0 0 0,0 0 0,0 0 0,0 0 0,0 0 0,1 1 0,-1-1 1,0 0-1,1 0 0,-2 2 0,-3 7 57,1 0 1,0 0 0,1 0 0,0 1 0,0-1-1,1 1 1,-1 18 0,0 82 2225,4-74-1605,23 281 1763,-22-293-2489,-7-36 244,0 0-1,-1 1 1,0 0-1,-1 0 1,-9-10-1,1-1-167,-2-4-28,0-1-247,-1 1 1,-1 0-1,-1 2 1,-1 0 0,-41-34-1,130 64-387,-20 0-3131,93 3-1,-112-11-867,0-1 0,38-7 0,-34 2-1954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2.256"/>
    </inkml:context>
    <inkml:brush xml:id="br0">
      <inkml:brushProperty name="width" value="0.025" units="cm"/>
      <inkml:brushProperty name="height" value="0.025" units="cm"/>
    </inkml:brush>
  </inkml:definitions>
  <inkml:trace contextRef="#ctx0" brushRef="#br0">0 3 5221,'0'0'10314,"55"-2"-8360,-19 2-897,3 0-65,10 0-671,-7 0-321,1 0-1570,-2 0-6437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6.308"/>
    </inkml:context>
    <inkml:brush xml:id="br0">
      <inkml:brushProperty name="width" value="0.025" units="cm"/>
      <inkml:brushProperty name="height" value="0.025" units="cm"/>
    </inkml:brush>
  </inkml:definitions>
  <inkml:trace contextRef="#ctx0" brushRef="#br0">1 498 10730,'1'-2'7198,"3"-4"-3427,32-41-1810,3 7-1167,49-50 58,134-180 0,-199 232-692,-22 33-73,-12 25-142,-26 44-21,-51 100 182,78-141-247,0 1 0,2-1 0,1 1 0,0 1 0,-3 30-1,10-53 48,-1 0 0,1 0 0,-1 0 0,1 0 0,0 0 0,0 0 0,0 0 0,0 0 0,0 0 0,1 0 0,-1 0 0,1 0 0,-1-1 0,1 1 0,-1 0 0,1 0 0,0 0 0,0 0 0,0-1 0,0 1 0,2 2 0,-1-3-24,-1-1-1,1 1 1,-1-1 0,0 0 0,1 1 0,-1-1 0,1 0 0,-1 0 0,1 0 0,-1 0 0,1 0 0,-1 0 0,1-1 0,-1 1 0,1 0 0,-1-1 0,1 1 0,-1-1 0,0 1-1,1-1 1,1-1 0,7-4-1016,1-1 0,-1 0-1,-1 0 1,0-1 0,14-14-1,20-31-6007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4.165"/>
    </inkml:context>
    <inkml:brush xml:id="br0">
      <inkml:brushProperty name="width" value="0.025" units="cm"/>
      <inkml:brushProperty name="height" value="0.025" units="cm"/>
      <inkml:brushProperty name="color" value="#E71224"/>
    </inkml:brush>
  </inkml:definitions>
  <inkml:trace contextRef="#ctx0" brushRef="#br0">56 57 6150,'4'-3'1663,"1"-1"1,0 1-1,-1-1 0,0 0 1,0 0-1,0-1 0,0 1 1,0-1-1,-1 0 0,0 0 1,3-5-1,-32 15 467,20-2-2123,1 0 1,-1-1-1,1 2 0,0-1 1,0 1-1,1 0 0,-1 0 0,1 0 1,0 0-1,0 1 0,0 0 1,1 0-1,-1 0 0,1 0 1,0 0-1,1 1 0,-1 0 1,-1 7-1,4-12-5,0-1 0,0 1 0,0-1-1,0 1 1,0 0 0,1-1 0,-1 1 0,0-1 0,0 1 0,1-1 0,-1 1 0,0-1 0,0 1-1,1-1 1,-1 1 0,1-1 0,-1 1 0,0-1 0,1 0 0,-1 1 0,1-1 0,-1 0 0,1 1 0,-1-1-1,1 0 1,0 0 0,-1 1 0,1-1 0,-1 0 0,1 0 0,-1 0 0,1 0 0,0 0 0,-1 0-1,1 0 1,-1 0 0,1 0 0,0 0 0,-1 0 0,1 0 0,-1 0 0,1 0 0,-1-1 0,2 1-1,28-7 69,-20 3-64,0-2 0,0 1 0,-1-1 0,1-1 0,-1 0 1,11-11-1,-10 9-17,0 0 0,1 1 0,21-13 1,-31 21 0,-1 0-1,0 0 1,1 0 0,-1 0 0,0 0 0,0 0 0,1 0-1,-1 0 1,0-1 0,1 1 0,-1 0 0,0 0 0,1 0-1,-1 0 1,0 1 0,1-1 0,-1 0 0,0 0 0,1 0-1,-1 0 1,0 0 0,0 0 0,1 0 0,-1 0 0,0 1-1,0-1 1,1 0 0,-1 0 0,0 0 0,0 1 0,1-1-1,-1 0 1,0 0 0,0 1 0,0-1 0,1 0 0,-1 0 0,0 1-1,5 19-164,-5 31 115,-1-40 19,1-9-91,0 1 0,0-1 0,0 0 0,1 0 0,-1 1 1,1-1-1,-1 0 0,1 0 0,-1 0 0,1 0 0,0 0 0,0 0 0,0 0 0,1 0 0,-1 0 0,0 0 0,1 0 0,-1-1 1,1 1-1,-1 0 0,4 1 0,-3-2-61,-1 0 1,1-1-1,0 1 0,-1-1 1,1 0-1,-1 1 1,1-1-1,0 0 1,-1 0-1,1 0 0,0 0 1,-1-1-1,1 1 1,0 0-1,-1-1 0,1 1 1,0-1-1,-1 1 1,1-1-1,-1 0 0,1 0 1,-1 0-1,0 0 1,1 0-1,-1 0 1,0 0-1,0 0 0,1 0 1,-1-1-1,1-1 1,16-21-3962,1-7-1296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4.526"/>
    </inkml:context>
    <inkml:brush xml:id="br0">
      <inkml:brushProperty name="width" value="0.025" units="cm"/>
      <inkml:brushProperty name="height" value="0.025" units="cm"/>
      <inkml:brushProperty name="color" value="#E71224"/>
    </inkml:brush>
  </inkml:definitions>
  <inkml:trace contextRef="#ctx0" brushRef="#br0">88 1 11371,'0'0'6048,"-2"8"-4521,-31 135 3715,-9 52-3683,31-127-240,11-68-1276,0 1 1,1-1 0,-1 0 0,0 1 0,0-1-1,0 0 1,0 1 0,0-1 0,1 0 0,-1 0 0,0 1-1,0-1 1,1 0 0,-1 0 0,0 1 0,0-1-1,1 0 1,-1 0 0,0 0 0,0 1 0,1-1 0,-1 0-1,0 0 1,1 0 0,-1 0 0,0 0 0,1 0-1,-1 0 1,0 0 0,1 0 0,-1 0 0,0 0 0,1 0-1,-1 0 1,0 0 0,1 0 0,-1 0 0,0 0-1,1 0 1,-1 0 0,0 0 0,1 0 0,-1-1-1,0 1 1,1 0 0,-1 0 0,1-1 0,16-8 735,11-13-549,-1-1-1,-1-2 1,-1 0 0,-1-2-1,39-58 1,-56 76-215,-4 5-20,0-1 0,1 1 1,-1-1-1,-1 0 0,1 1 0,-1-1 1,0 0-1,0-1 0,2-8 1,-4 13-685,-4 5-4578,-3 6 3081,6-7 500,-10 13-5398</inkml:trace>
  <inkml:trace contextRef="#ctx0" brushRef="#br0" timeOffset="1">141 374 11082,'0'0'7528,"59"26"-5639,-36-26-1024,1-14-577,-1-1-255,-5-3-1219,1-6-1440,-6-2-2723,-1-7-1410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4.857"/>
    </inkml:context>
    <inkml:brush xml:id="br0">
      <inkml:brushProperty name="width" value="0.025" units="cm"/>
      <inkml:brushProperty name="height" value="0.025" units="cm"/>
      <inkml:brushProperty name="color" value="#E71224"/>
    </inkml:brush>
  </inkml:definitions>
  <inkml:trace contextRef="#ctx0" brushRef="#br0">140 1 11691,'0'0'10752,"1"12"-9690,-1 16-568,-1 0 0,-1 0-1,-7 30 1,5-28-270,-1 50-1,5-57-602,-2 0-1,0-1 0,-1 1 0,-8 28 0,11-51 298,0 0 0,0 0-1,1 0 1,-1 1 0,0-1-1,0 0 1,0 0 0,-1 0 0,1 1-1,0-1 1,0 0 0,0 0-1,0 0 1,0 0 0,0 1 0,0-1-1,0 0 1,0 0 0,0 0-1,0 0 1,0 1 0,-1-1 0,1 0-1,0 0 1,0 0 0,0 0-1,0 0 1,0 0 0,-1 0 0,1 1-1,0-1 1,0 0 0,0 0-1,0 0 1,-1 0 0,1 0 0,0 0-1,0 0 1,0 0 0,0 0-1,-1 0 1,1 0 0,0 0 0,0 0-1,0 0 1,-1 0 0,1 0 0,0 0-1,0 0 1,0 0 0,-7-12-1712,-2-23 608,9 32 830,-6-18 201,0 1 1,-1-1 0,-14-28 0,-19-18 4321,40 67-4094,0 0 0,0 0 0,0-1 0,0 1 0,0 0 0,0 0 0,0 0 0,0-1 0,0 1 1,0 0-1,0 0 0,1 0 0,-1 0 0,0-1 0,0 1 0,0 0 0,0 0 0,0 0 0,1 0 1,-1 0-1,0-1 0,0 1 0,0 0 0,1 0 0,-1 0 0,0 0 0,0 0 0,0 0 0,1 0 0,-1 0 1,0 0-1,0 0 0,0 0 0,1 0 0,-1 0 0,0 0 0,0 0 0,0 0 0,1 0 0,-1 0 0,0 0 1,0 0-1,0 0 0,1 0 0,-1 0 0,0 0 0,0 1 0,0-1 0,1 0 0,-1 0 0,0 0 1,0 0-1,0 1 0,16 2 165,86 26-875,-32-21-6162,-30-8-1892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5.596"/>
    </inkml:context>
    <inkml:brush xml:id="br0">
      <inkml:brushProperty name="width" value="0.025" units="cm"/>
      <inkml:brushProperty name="height" value="0.025" units="cm"/>
      <inkml:brushProperty name="color" value="#E71224"/>
    </inkml:brush>
  </inkml:definitions>
  <inkml:trace contextRef="#ctx0" brushRef="#br0">163 28 7335,'0'0'12401,"-11"-2"-10351,2 1-1637,-1 0 1,1 0-1,-1 1 1,1 1-1,-1-1 1,-11 3-1,17-2-359,0 0 0,0 0 0,0 0 0,1 0-1,-1 1 1,0 0 0,0-1 0,1 1 0,-1 1 0,1-1 0,0 0-1,-1 1 1,1 0 0,0-1 0,1 1 0,-1 1 0,0-1 0,1 0-1,0 1 1,-4 5 0,6-8-44,0-1 0,0 1 1,-1 0-1,1-1 0,0 1 0,0 0 0,0 0 1,0-1-1,0 1 0,0 0 0,0-1 0,0 1 1,0 0-1,0 0 0,0-1 0,0 1 0,0 0 0,0-1 1,1 1-1,-1 0 0,0-1 0,1 1 0,-1 0 1,0-1-1,1 1 0,-1-1 0,1 1 0,-1-1 1,1 1-1,-1-1 0,1 1 0,-1-1 0,1 1 0,0-1 1,-1 0-1,1 1 0,-1-1 0,1 0 0,0 1 1,-1-1-1,1 0 0,0 0 0,1 0 0,36 4 448,-30-4-456,29 2 39,-18-2-43,0 0 0,0 2 0,0 0 1,-1 1-1,1 1 0,0 0 0,25 11 0,-43-14 93,1 0 0,-1-1 0,1 1 0,-1 0 0,1 0 0,-1 1 0,0-1 0,1 0 0,-1 0 0,0 1 0,0-1 0,0 0 0,0 1 0,0-1 0,0 1 0,0-1 0,-1 1 0,1 0 0,-1-1-1,1 1 1,-1 0 0,1-1 0,-1 1 0,0 0 0,0 2 0,0-3 171,0-35 437,-5-81-1596,33 127 465,-15-4 437,1-1 1,0 0-1,0-1 0,1 0 1,0-1-1,0-1 0,0 0 1,0-1-1,1-1 0,-1 0 1,22-1-1,-35-1 4,1-1 1,0 1-1,-1-1 1,1 0-1,0 0 1,-1 0-1,1 0 0,-1 0 1,0-1-1,1 1 1,-1-1-1,0 1 1,0-1-1,0 0 1,0 0-1,0 0 0,0 0 1,-1 0-1,1 0 1,-1 0-1,1-1 1,-1 1-1,0-1 1,0 1-1,0-1 0,0 1 1,0-1-1,-1 0 1,1 1-1,-1-1 1,1 0-1,-1 1 1,0-1-1,0 0 0,-1 0 1,1 1-1,0-1 1,-2-2-1,2 4-11,0 0 0,0 0 1,-1 0-1,1 0 0,0 0 0,-1 1 0,1-1 0,-1 0 0,1 0 0,-1 1 1,1-1-1,-1 0 0,0 1 0,1-1 0,-1 0 0,0 1 0,0-1 0,1 1 0,-1-1 1,0 1-1,0-1 0,0 1 0,1 0 0,-1 0 0,0-1 0,0 1 0,0 0 0,0 0 1,0 0-1,0 0 0,0 0 0,0 0 0,1 0 0,-1 0 0,0 0 0,0 0 0,0 0 1,0 1-1,0-1 0,0 0 0,1 1 0,-3 0 0,0 0-12,0 0 1,0 1-1,0 0 0,0-1 0,0 1 1,0 0-1,0 0 0,1 1 0,-6 4 0,3 0 84,1 1-1,-1-1 1,1 1-1,0 0 1,1 0-1,-4 15 1,6-22-55,1 1 0,-1-1 0,1 1 1,0-1-1,-1 1 0,1-1 0,0 1 0,0-1 0,0 1 1,0-1-1,0 1 0,1-1 0,-1 1 0,0-1 1,1 1-1,-1-1 0,1 1 0,-1-1 0,1 0 1,0 1-1,0-1 0,0 0 0,-1 0 0,1 1 1,0-1-1,1 0 0,-1 0 0,0 0 0,0 0 0,0 0 1,0 0-1,1-1 0,-1 1 0,0 0 0,1-1 1,-1 1-1,1-1 0,-1 1 0,1-1 0,-1 1 1,1-1-1,-1 0 0,1 0 0,-1 0 0,3 0 1,15-1-89,0 0 0,0-1 0,-1-1 0,0-1 0,1-1 1,-1 0-1,-1-1 0,1-1 0,-1-1 0,0-1 0,-1 0 1,0-1-1,27-21 0,-46 34 176,-1 1 0,1 0 0,0 0 0,0 0-1,0 0 1,1 0 0,-1 1 0,1-1 0,0 1 0,1 0 0,-3 9 0,1-4 131,1 0 1,1 1-1,0-1 1,0 19-1,1-28-228,1 1 0,-1 0 0,1 0 0,0-1 0,-1 1-1,1-1 1,0 1 0,0-1 0,0 1 0,0-1 0,0 1-1,0-1 1,1 0 0,-1 1 0,0-1 0,1 0 0,-1 0-1,1 0 1,-1 0 0,1 0 0,0-1 0,-1 1 0,1 0-1,0-1 1,-1 1 0,1-1 0,0 0 0,0 1 0,-1-1-1,1 0 1,0 0 0,0 0 0,-1 0 0,1-1 0,0 1-1,2-1 1,4 1-151,0-1 0,0 0 0,0-1-1,0 0 1,0 0 0,14-6 0,34-27-1310,-1 1-819,-17 17-3035,-38 18 5249,0-1 0,0 0 0,1 0 0,-1 0 0,0 1 0,0-1 0,1 0-1,-1 0 1,0 0 0,0 1 0,1-1 0,-1 0 0,0 1 0,0-1 0,0 0 0,0 1 0,0-1 0,1 0 0,-1 0 0,0 1 0,0-1 0,0 0 0,0 1 0,0-1 0,0 0 0,0 1 0,0-1 0,0 0-1,0 1 1,0-1 0,0 0 0,-1 1 0,1-1 0,0 0 0,0 1 0,0-1 0,0 0 0,0 1 0,-1-1 0,1 0 0,0 0 0,0 1 0,-1-1 0,1 0 0,0 0 0,-11 27-3108,7-16-1846,2 0-4163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2:45.944"/>
    </inkml:context>
    <inkml:brush xml:id="br0">
      <inkml:brushProperty name="width" value="0.025" units="cm"/>
      <inkml:brushProperty name="height" value="0.025" units="cm"/>
      <inkml:brushProperty name="color" value="#E71224"/>
    </inkml:brush>
  </inkml:definitions>
  <inkml:trace contextRef="#ctx0" brushRef="#br0">92 1 11435,'0'0'15759,"-29"61"-14190,19-31-1056,4-1-385,1 4-160,1-3-1602,-1-3-2241,0-1-3845</inkml:trace>
  <inkml:trace contextRef="#ctx0" brushRef="#br0" timeOffset="1">12 472 9897,'0'0'22518,"-11"30"-23992,18-39-3234,4-4-7720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39.012"/>
    </inkml:context>
    <inkml:brush xml:id="br0">
      <inkml:brushProperty name="width" value="0.025" units="cm"/>
      <inkml:brushProperty name="height" value="0.025" units="cm"/>
      <inkml:brushProperty name="color" value="#E71224"/>
    </inkml:brush>
  </inkml:definitions>
  <inkml:trace contextRef="#ctx0" brushRef="#br0">59 12 3587,'-17'-7'1622,"-13"7"8351,19 0-7325,25 4 1097,12 1-3395,-12-4-565,141 0 1107,-104-6-3084,-2-5-3447,-61 10-3206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39.357"/>
    </inkml:context>
    <inkml:brush xml:id="br0">
      <inkml:brushProperty name="width" value="0.025" units="cm"/>
      <inkml:brushProperty name="height" value="0.025" units="cm"/>
      <inkml:brushProperty name="color" value="#E71224"/>
    </inkml:brush>
  </inkml:definitions>
  <inkml:trace contextRef="#ctx0" brushRef="#br0">1 30 10442,'0'0'12556,"66"9"-12492,-32-12-32,0-3 0,0 0-384,-4 4-802,-5-5-960,-7 2-2754,-5-5-5222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39.971"/>
    </inkml:context>
    <inkml:brush xml:id="br0">
      <inkml:brushProperty name="width" value="0.025" units="cm"/>
      <inkml:brushProperty name="height" value="0.025" units="cm"/>
      <inkml:brushProperty name="color" value="#E71224"/>
    </inkml:brush>
  </inkml:definitions>
  <inkml:trace contextRef="#ctx0" brushRef="#br0">2 0 11531,'0'0'8456,"0"12"-7111,-2 102 585,7 182 37,-3-276-1754,1 0-1,1-1 1,1 1-1,12 28 1,-17-47-290,0-1 0,0 1 1,0-1-1,1 0 1,-1 1-1,0-1 1,0 1-1,0-1 1,1 0-1,-1 1 1,0-1-1,0 1 0,1-1 1,-1 0-1,0 1 1,1-1-1,-1 0 1,0 0-1,1 1 1,-1-1-1,0 0 1,1 0-1,-1 0 1,1 1-1,-1-1 0,0 0 1,1 0-1,-1 0 1,1 0-1,-1 0 1,1 0-1,-1 0 1,0 0-1,1 0 1,-1 0-1,1 0 0,-1 0 1,1 0-1,-1 0 1,1 0-1,-1 0 1,0 0-1,1-1 1,-1 1-1,1 0 1,-1 0-1,0-1 1,1 1-1,-1 0 0,0 0 1,1-1-1,-1 1 1,0 0-1,0-1 1,1 1-1,-1 0 1,0-1-1,15-23-7623,-6 1-334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0.474"/>
    </inkml:context>
    <inkml:brush xml:id="br0">
      <inkml:brushProperty name="width" value="0.025" units="cm"/>
      <inkml:brushProperty name="height" value="0.025" units="cm"/>
      <inkml:brushProperty name="color" value="#E71224"/>
    </inkml:brush>
  </inkml:definitions>
  <inkml:trace contextRef="#ctx0" brushRef="#br0">28 138 9801,'0'0'8104,"-4"-10"-6487,2 4-1362,0 5-207,1-1 0,0 0-1,0 0 1,0 0 0,1 1 0,-1-1-1,0 0 1,1 0 0,-1 0 0,1 0-1,0 0 1,0 0 0,-1 0 0,1-1-1,1 1 1,-1 0 0,0 0 0,0 0-1,1 0 1,-1 0 0,1 0 0,0 0-1,-1 1 1,1-1 0,0 0 0,0 0-1,0 0 1,0 1 0,1-1 0,1-2-1,8-3 25,1-1-1,0 1 0,0 1 0,0 0 0,1 1 1,0 0-1,0 1 0,0 1 0,1 0 0,-1 0 0,26 0 1,-39 3-61,1 0 1,0 0 0,0 0 0,0 0-1,0 0 1,-1 0 0,1 0-1,0 0 1,0 0 0,0 1 0,0-1-1,-1 0 1,1 1 0,0-1 0,0 0-1,-1 1 1,1-1 0,0 1 0,-1-1-1,1 1 1,0 0 0,-1-1 0,1 1-1,-1 0 1,1-1 0,-1 1-1,1 0 1,-1-1 0,1 3 0,-1-1 34,1 0 1,-1 0 0,0 1 0,0-1 0,0 0-1,0 1 1,-1-1 0,1 0 0,-1 0 0,1 0-1,-2 3 1,-1 4 212,-1 1 1,-1-1-1,1-1 0,-9 12 1,-7 5 279,-32 30 1,38-42-251,0 0 1,1 1-1,1 0 0,0 1 1,1 1-1,1 0 0,0 0 1,-8 19-1,17-32-267,0-1 1,0 0-1,1 0 0,-1 1 0,1-1 0,-1 1 0,1-1 1,0 1-1,-1-1 0,1 0 0,1 1 0,-1-1 1,0 1-1,1-1 0,-1 1 0,1-1 0,-1 0 1,1 1-1,0-1 0,0 0 0,0 0 0,1 0 1,-1 1-1,0-1 0,1-1 0,0 1 0,-1 0 1,1 0-1,0 0 0,0-1 0,0 1 0,0-1 0,0 0 1,0 1-1,0-1 0,0 0 0,0 0 0,1 0 1,-1-1-1,1 1 0,3 0 0,11 3-9,1-2-1,0 1 1,0-2 0,29-1-1,-29-1 23,16 3-457,26-2-1578,-24-7-5107,-31 3-297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0.849"/>
    </inkml:context>
    <inkml:brush xml:id="br0">
      <inkml:brushProperty name="width" value="0.025" units="cm"/>
      <inkml:brushProperty name="height" value="0.025" units="cm"/>
      <inkml:brushProperty name="color" value="#E71224"/>
    </inkml:brush>
  </inkml:definitions>
  <inkml:trace contextRef="#ctx0" brushRef="#br0">79 0 18321,'0'0'4068,"-9"12"-2600,1-3-1152,1 2 0,-1-1 0,2 1 0,0 0 0,0 0-1,1 0 1,0 1 0,1 0 0,0 0 0,1 0 0,-2 16-1,4-21-357,0 7 99,1 0-1,0 0 0,3 18 0,-3-30-85,0 0 0,0 0-1,0 0 1,1 0 0,-1 0-1,1 0 1,-1 0 0,1-1-1,0 1 1,0 0 0,-1 0 0,1-1-1,0 1 1,1 0 0,-1-1-1,0 1 1,0-1 0,1 0-1,-1 1 1,1-1 0,-1 0-1,1 0 1,-1 0 0,1 0-1,0 0 1,0 0 0,-1 0-1,1-1 1,0 1 0,0 0-1,0-1 1,2 1 0,-2-2-268,-1 1 0,1-1 1,-1 1-1,1-1 0,-1 1 1,1-1-1,-1 0 0,0 0 1,1 1-1,-1-1 0,0 0 1,0 0-1,0 0 0,0-1 1,0 1-1,0 0 0,0 0 1,0-1-1,0 1 0,-1 0 1,1-1-1,0 1 1,-1-1-1,1 1 0,-1 0 1,1-1-1,-1 1 0,0-1 1,0 0-1,0 1 0,0-1 1,0-2-1,2-5-2133,6-24-6351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6.635"/>
    </inkml:context>
    <inkml:brush xml:id="br0">
      <inkml:brushProperty name="width" value="0.025" units="cm"/>
      <inkml:brushProperty name="height" value="0.025" units="cm"/>
    </inkml:brush>
  </inkml:definitions>
  <inkml:trace contextRef="#ctx0" brushRef="#br0">248 0 14478,'-12'16'1228,"-9"11"-978,-107 153 3237,115-159-2989,1 1 1,1-1-1,1 2 0,1-1 1,1 1-1,0 1 1,-5 33-1,13-54-494,-1 1 0,1-1 0,-1 0 0,1 1 0,0-1-1,0 0 1,0 1 0,1-1 0,-1 0 0,1 0 0,0 1 0,0-1 0,0 0-1,0 0 1,0 0 0,1 0 0,0 0 0,-1 0 0,1-1 0,0 1-1,0 0 1,1-1 0,2 3 0,0-2 18,0 0-1,0-1 1,0 0-1,0 0 1,0-1 0,1 1-1,-1-1 1,0 0-1,1-1 1,-1 1-1,1-1 1,-1 0 0,7-1-1,4-1 149,0 0 0,0-2 1,0 0-1,0 0 0,-1-2 0,0 0 0,0-1 0,-1 0 0,0-1 1,0 0-1,20-17 0,-14 9 112,-2 0 0,0-1 0,-1 0 0,-1-2 0,0 0 0,-1 0 0,12-24 0,-24 37-127,1 0 0,-1-1 1,0 1-1,-1-1 0,0 0 1,0 0-1,0 0 0,-1 0 1,0 0-1,0 0 1,0-10-1,-2 13-111,1 1 0,-1 0 0,0-1 0,0 1-1,0 0 1,0 0 0,-1 0 0,1 0 0,-1 0 0,0 0 0,0 0 0,0 0 0,0 1-1,0-1 1,-1 1 0,1-1 0,-1 1 0,0 0 0,1 0 0,-1 0 0,0 0 0,0 1-1,0-1 1,0 1 0,-5-2 0,-11-2-309,0 0-1,0 1 1,-1 1-1,1 1 1,0 1-1,-1 0 1,1 2-1,-1 0 1,1 1-1,-31 8 1,7 11-3114,8 11-4469,20-12-229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1.226"/>
    </inkml:context>
    <inkml:brush xml:id="br0">
      <inkml:brushProperty name="width" value="0.025" units="cm"/>
      <inkml:brushProperty name="height" value="0.025" units="cm"/>
      <inkml:brushProperty name="color" value="#E71224"/>
    </inkml:brush>
  </inkml:definitions>
  <inkml:trace contextRef="#ctx0" brushRef="#br0">85 1 10314,'0'0'12331,"-3"8"-11119,-24 60 1274,17-47-2102,1 1 1,1 0 0,1 0-1,1 1 1,1-1 0,-4 46-1,9-67-360,0 1 0,0-1 0,0 0 0,1 1 0,-1-1 0,0 0 0,1 1-1,-1-1 1,1 0 0,-1 1 0,1-1 0,0 0 0,-1 0 0,1 0 0,0 0-1,0 0 1,0 0 0,0 0 0,0 0 0,0 0 0,0 0 0,0 0 0,0-1-1,3 2 1,0 0 21,0-1 0,0 1 0,0-1 0,0 0 0,1 0 0,-1-1 0,0 1 0,6-1 0,-2 0-79,0 0 0,0 0 0,0-1 0,0-1 0,-1 1 0,1-1 0,0 0 0,-1-1 0,8-3 0,-12 4-323,0 0-1,0 0 0,0-1 0,-1 1 0,1-1 0,-1 1 0,1-1 0,2-5 1,-3 5-554,-1 0 1,1 0-1,-1 0 0,0-1 1,0 1-1,0 0 1,0-1-1,-1 1 1,1-6-1,0-14-7556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1.572"/>
    </inkml:context>
    <inkml:brush xml:id="br0">
      <inkml:brushProperty name="width" value="0.025" units="cm"/>
      <inkml:brushProperty name="height" value="0.025" units="cm"/>
      <inkml:brushProperty name="color" value="#E71224"/>
    </inkml:brush>
  </inkml:definitions>
  <inkml:trace contextRef="#ctx0" brushRef="#br0">8 0 10570,'0'0'4773,"-2"9"-1683,-1 13-1506,1-1 0,1 1 0,1 0-1,1 0 1,6 32 0,3-3-2038,5 78 0,-11-117-241,3-16-1716,6-17-2250,-4-4-763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1.904"/>
    </inkml:context>
    <inkml:brush xml:id="br0">
      <inkml:brushProperty name="width" value="0.025" units="cm"/>
      <inkml:brushProperty name="height" value="0.025" units="cm"/>
      <inkml:brushProperty name="color" value="#E71224"/>
    </inkml:brush>
  </inkml:definitions>
  <inkml:trace contextRef="#ctx0" brushRef="#br0">195 2 12876,'0'0'3417,"-8"-1"-1346,3 1-1924,1 0 1,-1 0-1,0 0 1,0 1-1,1 0 0,-1 0 1,0 0-1,1 0 1,-1 1-1,1 0 0,0 0 1,-1 0-1,1 0 0,0 1 1,0-1-1,1 1 1,-1 0-1,0 0 0,1 1 1,0-1-1,0 1 1,-4 5-1,-4 6 233,1-1 1,1 1-1,0 1 0,1 0 1,0 0-1,2 1 0,0-1 1,0 1-1,2 1 1,0-1-1,1 1 0,1-1 1,1 1-1,0 0 0,3 24 1,-1-36-365,0 0 1,0 0-1,1 0 0,0 0 1,0 0-1,0-1 1,1 1-1,0-1 1,0 1-1,0-1 0,1 0 1,0 0-1,0 0 1,0-1-1,1 0 1,-1 1-1,1-2 0,5 5 1,-5-5 38,-1 0 0,1-1 0,0 1 1,0-1-1,0 0 0,0 0 0,0 0 1,0-1-1,0 0 0,1 0 0,-1 0 0,0-1 1,1 0-1,-1 0 0,0 0 0,1 0 0,-1-1 1,0 0-1,1 0 0,-1-1 0,6-2 0,-9 4-25,1-1 0,-1 0-1,0 0 1,0 0 0,0 0-1,0-1 1,0 1-1,0 0 1,0-1 0,0 1-1,-1-1 1,1 0 0,0 0-1,-1 0 1,0 0-1,1 0 1,-1 0 0,0 0-1,0 0 1,0 0-1,0 0 1,0-1 0,-1 1-1,1 0 1,-1-1 0,1 1-1,-1 0 1,0-1-1,0 1 1,0-1 0,0 1-1,-1 0 1,1-1 0,0 1-1,-2-3 1,0 0 20,0 1 0,0-1 0,0 1 0,-1 0 0,0 0 0,1 0 0,-2 0 0,1 1 0,0-1 0,-1 1 0,1 0 0,-1 0 0,0 0 0,0 0 0,0 1 0,-8-4 0,2 2-142,-1 1 0,0 0 0,0 0 0,-14 0 0,22 2 25,-1 0 1,0 1 0,1 0 0,-1 0 0,1 0-1,-1 0 1,1 0 0,-1 1 0,1 0 0,-1 0 0,1 0-1,-1 0 1,1 0 0,0 0 0,-1 1 0,-5 4-1,9-6-88,-1 1-1,0 0 0,1-1 0,-1 1 1,0 0-1,1 0 0,-1 0 0,1-1 1,-1 1-1,1 0 0,0 0 1,-1 0-1,1 0 0,0 0 0,0 0 1,0 0-1,-1 0 0,1 0 0,0 0 1,0 0-1,1 1 0,-1-1-307,1 0-1,-1 0 1,1 0 0,-1 0 0,1 0-1,0 0 1,0-1 0,-1 1 0,1 0-1,0 0 1,0-1 0,0 1-1,0 0 1,0-1 0,0 1 0,0-1-1,0 1 1,0-1 0,0 0-1,0 1 1,0-1 0,0 0 0,1 0-1,-1 0 1,0 0 0,2 0-1,28 1-12689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2.279"/>
    </inkml:context>
    <inkml:brush xml:id="br0">
      <inkml:brushProperty name="width" value="0.025" units="cm"/>
      <inkml:brushProperty name="height" value="0.025" units="cm"/>
      <inkml:brushProperty name="color" value="#E71224"/>
    </inkml:brush>
  </inkml:definitions>
  <inkml:trace contextRef="#ctx0" brushRef="#br0">179 1 9417,'0'0'14184,"-1"10"-12348,-11 32-1242,-2 0 0,-2 0-1,-1-2 1,-43 73 0,3-3-717,56-107-4490,5-11 2104,8-17-2039,-1-8-3545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2.607"/>
    </inkml:context>
    <inkml:brush xml:id="br0">
      <inkml:brushProperty name="width" value="0.025" units="cm"/>
      <inkml:brushProperty name="height" value="0.025" units="cm"/>
      <inkml:brushProperty name="color" value="#E71224"/>
    </inkml:brush>
  </inkml:definitions>
  <inkml:trace contextRef="#ctx0" brushRef="#br0">163 121 12332,'0'0'6785,"-9"-7"-6107,-28-17-278,36 24-367,0 0 0,0 0 0,0 0 0,0 0 0,0 0 0,0 0-1,0 0 1,0 0 0,0 1 0,0-1 0,0 0 0,0 1 0,0-1 0,1 0 0,-1 1 0,0-1 0,0 1-1,0 0 1,1-1 0,-1 1 0,0 0 0,1-1 0,-1 1 0,0 0 0,1 0 0,-1-1 0,1 1 0,-1 0-1,1 0 1,0 0 0,-1 0 0,1 0 0,-1 1 0,-10 32 1510,11-33-1456,-2 5 123,1 1 0,-1-1 0,1 1 0,0 0 0,1-1 0,0 1 0,0 0 0,0-1 0,3 13-1,-2-17-190,0 0 0,0 0 0,0 0-1,0 0 1,0 0 0,1 0 0,-1-1-1,1 1 1,-1-1 0,1 1 0,-1-1-1,1 1 1,0-1 0,0 0-1,0 0 1,0 0 0,0 0 0,0 0-1,0 0 1,0-1 0,0 1 0,0-1-1,0 1 1,0-1 0,0 0 0,1 0-1,-1 0 1,0 0 0,0 0-1,0 0 1,1-1 0,2 0 0,-1 1-2,-1-1 0,1 0 0,0 0 0,-1 0 0,1 0 0,-1 0 0,1-1 0,-1 1 0,0-1 0,0 0 0,1 0 0,-1 0 0,-1-1 0,1 1 0,0-1 0,0 1 0,-1-1 0,0 0 0,0 0 0,1 0 0,-2 0 0,1-1 0,0 1 0,-1 0 0,1-1 0,-1 1 0,0-1 0,0 0 0,0-5 0,0 3 9,0 0 0,-1 0 0,0 0 0,0-1 0,0 1-1,-1 0 1,0 0 0,0 0 0,-1 1 0,0-1 0,0 0 0,0 0 0,0 1 0,-1-1 0,0 1 0,0 0 0,-6-7 0,4 6-14,0 1 0,0 0 0,0 0 0,-1 0 1,0 1-1,0-1 0,0 1 0,0 1 0,0-1 1,-1 1-1,0 0 0,0 1 0,1-1 0,-1 2 1,-1-1-1,1 1 0,0 0 0,0 0 0,-1 1 1,-9 0-1,15 0-55,0 1 1,0-1 0,0 1-1,0 0 1,0-1-1,0 1 1,0 0-1,1 0 1,-1 0 0,0 1-1,0-1 1,1 0-1,-1 1 1,1-1-1,-1 1 1,1-1 0,0 1-1,-1 0 1,1-1-1,0 1 1,0 0 0,0 0-1,0 0 1,1 0-1,-1 0 1,1 0-1,-1 0 1,1 0 0,-1 0-1,1 2 1,0-1-239,0 0 0,0 0 0,0 0 1,0-1-1,0 1 0,0 0 0,1 0 1,0-1-1,-1 1 0,1 0 0,0-1 1,0 1-1,1-1 0,-1 1 0,0-1 1,1 1-1,0-1 0,-1 0 0,1 0 0,0 0 1,0 0-1,4 3 0,20 7-4593,11-1-2359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2.938"/>
    </inkml:context>
    <inkml:brush xml:id="br0">
      <inkml:brushProperty name="width" value="0.025" units="cm"/>
      <inkml:brushProperty name="height" value="0.025" units="cm"/>
      <inkml:brushProperty name="color" value="#E71224"/>
    </inkml:brush>
  </inkml:definitions>
  <inkml:trace contextRef="#ctx0" brushRef="#br0">101 0 7751,'0'0'5413,"-5"11"-1729,-3 6-2542,0 1 1,2 0-1,0 0 1,-4 27-1,8-40-1082,1 1-1,0 0 1,0-1-1,1 1 1,0 0-1,0 0 0,0 0 1,1-1-1,0 1 1,0 0-1,0-1 1,1 1-1,-1 0 0,1-1 1,1 0-1,-1 1 1,1-1-1,0 0 1,0 0-1,0-1 0,8 8 1,-10-10-44,0-1 0,1 0 0,-1 1 1,1-1-1,0 0 0,-1 0 0,1 0 0,0 0 0,0-1 0,-1 1 1,1 0-1,0-1 0,0 1 0,0-1 0,0 0 0,0 1 0,0-1 1,0 0-1,0 0 0,0 0 0,0-1 0,0 1 0,2-1 0,-2 0 81,0 0-1,1-1 0,-1 1 1,0-1-1,0 0 0,1 0 1,-1 0-1,-1 0 0,1 0 1,0 0-1,0 0 0,-1 0 1,1-1-1,1-3 0,0-1 151,0-1 1,0 1-1,0-1 0,-1 0 0,0 0 0,-1 0 0,0 0 0,0-1 0,-1-15 0,-1 20-212,0-1 1,0 1-1,-1 0 1,0-1 0,0 1-1,0 0 1,0 0-1,-1 0 1,1 0-1,-1 1 1,0-1 0,0 1-1,-1 0 1,1 0-1,-1 0 1,1 0-1,-1 0 1,0 1 0,0-1-1,-4-1 1,2 2-71,1-1 0,0 1 0,-1 0 0,0 0 0,1 1 0,-1 0 0,0 0 0,0 0 0,0 0 0,0 1 0,0 0 0,1 1 0,-1-1 0,0 1 0,-8 2 0,12-2-104,1-1 0,0 1 0,-1 0 0,1-1 0,0 1 0,0 0 1,0 0-1,0 0 0,0 0 0,0 0 0,0 0 0,0 0 0,0 0 1,0 0-1,1 1 0,-1-1 0,0 0 0,1 1 0,-1-1 1,1 0-1,-1 1 0,1-1 0,0 3 0,-2 22-5017,2-5-2477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4:43.269"/>
    </inkml:context>
    <inkml:brush xml:id="br0">
      <inkml:brushProperty name="width" value="0.025" units="cm"/>
      <inkml:brushProperty name="height" value="0.025" units="cm"/>
      <inkml:brushProperty name="color" value="#E71224"/>
    </inkml:brush>
  </inkml:definitions>
  <inkml:trace contextRef="#ctx0" brushRef="#br0">0 274 10282,'0'0'5087,"10"7"-3186,0-2-1498,1 1 0,0-2 0,1 1 0,-1-1 0,0-1 0,1 0 0,0-1 0,0 0 0,24 0 0,128-5 1550,-149 2-1856,126-12 474,0-6 1,164-44-1,266-107-187,-540 159-287,-9 3-76,0 0 0,1 2 1,-1 1-1,28-3 0,-49 8-35,-1-1 1,0 1-1,1 0 0,-1 0 1,0 0-1,1 0 0,-1 0 0,0 0 1,1 0-1,-1 0 0,0 0 1,1 0-1,-1 0 0,0 0 1,1 0-1,-1 0 0,0 0 1,1 0-1,-1 0 0,0 0 1,1 0-1,-1 0 0,0 0 0,0 1 1,1-1-1,-1 0 0,0 0 1,1 0-1,-1 1 0,0-1 1,0 0-1,0 0 0,1 1 1,-1-1-1,0 0 0,0 0 1,0 1-1,1-1 0,-1 0 0,0 1 1,0-1-1,0 0 0,0 1 1,0-1-1,0 0 0,0 1 1,0-1-1,0 0 0,0 1 1,0-1-1,0 0 0,0 1 1,-12 13-3506,1-7-2449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4.384"/>
    </inkml:context>
    <inkml:brush xml:id="br0">
      <inkml:brushProperty name="width" value="0.025" units="cm"/>
      <inkml:brushProperty name="height" value="0.025" units="cm"/>
      <inkml:brushProperty name="color" value="#E71224"/>
    </inkml:brush>
  </inkml:definitions>
  <inkml:trace contextRef="#ctx0" brushRef="#br0">11297 1 10698,'46'18'913,"-43"-16"-851,1 0-1,-1 1 1,0-1 0,0 1-1,0 0 1,0 0 0,0 0-1,-1 0 1,0 0 0,1 1-1,-1-1 1,0 1-1,-1 0 1,1-1 0,-1 1-1,1 0 1,-1 0 0,1 5-1,1 10 711,-1-1-1,-1 36 1,0-12-30,46 289 565,-25-212-1282,6 137-1,-25-204 10,-3 0 0,-1 0 0,-3 0 1,-19 92-1,-10-19 180,-5-1 0,-56 121 0,65-184-179,-2-1 1,-3-1-1,-2-2 0,-3-2 1,-78 87-1,57-80-18,-2-3 1,-2-2-1,-3-4 0,-2-2 1,-3-4-1,-1-2 0,-154 67 1,-213 29 47,-11-38 170,344-80-71,-456 66 533,437-80-609,1-6 0,-193-18 0,184 0-77,-485-35 26,-77 45-34,-689-23-11,-484-106 247,1527 108-222,-775-109-118,921 86 318,-324-125 0,411 134-128,-22-4 38,-3 6 0,-1 5 1,-1 7-1,-1 5 1,-1 6-1,-242 7 0,378 8-600,-6 0 529,5-1-5500,3-4 351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5.027"/>
    </inkml:context>
    <inkml:brush xml:id="br0">
      <inkml:brushProperty name="width" value="0.025" units="cm"/>
      <inkml:brushProperty name="height" value="0.025" units="cm"/>
      <inkml:brushProperty name="color" value="#E71224"/>
    </inkml:brush>
  </inkml:definitions>
  <inkml:trace contextRef="#ctx0" brushRef="#br0">188 672 10282,'-165'83'4290,"155"-78"-3882,10-4-380,-1-1 0,1 0 1,0 0-1,0 0 0,-1 0 1,1 0-1,0 0 0,0 1 1,-1-1-1,1 0 0,0 0 1,-1 0-1,1 0 0,0 0 1,0 0-1,-1 0 0,1 0 1,0 0-1,-1 0 0,1-1 1,0 1-1,0 0 0,-1 0 1,1 0-1,0 0 0,0 0 1,-1 0-1,1-1 0,0 1 1,0 0-1,-1 0 0,1 0 1,0 0-1,0-1 0,0 1 1,-1 0-1,1 0 0,0-1 1,0 1-1,0 0 0,0 0 1,0-1-1,0 1 0,0 0 1,0-1-1,-1 1 0,1-1 1,-1-22 279,8-27-124,14-113 1198,-19 128-1139,1-1 0,2 1 0,2 0 0,1 0 0,15-41 0,-20 69-217,1 0 0,0 0 0,0 1 0,1-1 0,0 1 0,0 0 0,0 1 0,1-1 0,-1 1-1,1 0 1,1 0 0,-1 1 0,1 0 0,0 0 0,0 1 0,0-1 0,0 2 0,0-1 0,1 1 0,-1 0 0,15-2 0,13 0 83,1 2 0,-1 1 0,57 6 0,-40-2-64,1 0 35,0-3 0,0-2 0,0-2 0,0-3 0,88-22 0,-77 10-201,192-63-1888,-232 71-2828,-8-2-4948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6.061"/>
    </inkml:context>
    <inkml:brush xml:id="br0">
      <inkml:brushProperty name="width" value="0.025" units="cm"/>
      <inkml:brushProperty name="height" value="0.025" units="cm"/>
      <inkml:brushProperty name="color" value="#E71224"/>
    </inkml:brush>
  </inkml:definitions>
  <inkml:trace contextRef="#ctx0" brushRef="#br0">1 18 14798,'0'0'5317,"7"1"-4372,41 7-228,1-3 0,-1-2-1,92-7 1,-75 2-659,142-14-57,-83 4-2313,-153 12-5924,28 0 7941,-43 0-5545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6.965"/>
    </inkml:context>
    <inkml:brush xml:id="br0">
      <inkml:brushProperty name="width" value="0.025" units="cm"/>
      <inkml:brushProperty name="height" value="0.025" units="cm"/>
    </inkml:brush>
  </inkml:definitions>
  <inkml:trace contextRef="#ctx0" brushRef="#br0">0 72 20147,'0'0'8328,"63"-36"-16432,-35 1-8455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6.424"/>
    </inkml:context>
    <inkml:brush xml:id="br0">
      <inkml:brushProperty name="width" value="0.025" units="cm"/>
      <inkml:brushProperty name="height" value="0.025" units="cm"/>
      <inkml:brushProperty name="color" value="#E71224"/>
    </inkml:brush>
  </inkml:definitions>
  <inkml:trace contextRef="#ctx0" brushRef="#br0">1 102 14253,'0'0'5312,"13"-1"-3630,77-9 323,105-27 1,-123 20-2166,0 4 1,1 2 0,122-1 0,-194 12 30,0-1 0,1 1 0,-1 0 0,0 0 1,1 0-1,-1 0 0,0 0 0,0 1 0,1-1 1,-1 0-1,0 1 0,0-1 0,1 0 0,-1 1 0,0 0 1,0-1-1,0 1 0,0 0 0,0-1 0,0 1 1,0 0-1,0 0 0,0 0 0,0 0 0,0 0 1,0 0-1,-1 0 0,1 0 0,0 0 0,-1 1 0,1-1 1,0 2-1,-1-2-175,-1 0 0,1 0 0,-1 0 0,1 1-1,-1-1 1,1 0 0,-1 0 0,0 0 0,0 0 0,1 0 0,-1 0 0,0 0 0,0 0 0,0 0 0,0 0 0,0-1 0,0 1 0,0 0 0,0-1-1,0 1 1,-1 0 0,1-1 0,0 0 0,0 1 0,-1-1 0,1 0 0,0 1 0,0-1 0,-1 0 0,-1 0 0,-27 1-6828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6.755"/>
    </inkml:context>
    <inkml:brush xml:id="br0">
      <inkml:brushProperty name="width" value="0.025" units="cm"/>
      <inkml:brushProperty name="height" value="0.025" units="cm"/>
      <inkml:brushProperty name="color" value="#E71224"/>
    </inkml:brush>
  </inkml:definitions>
  <inkml:trace contextRef="#ctx0" brushRef="#br0">1073 0 12107,'0'0'3107,"3"8"-1404,-2-3-1504,0 1 0,-1-1 0,0 0 0,0 0 0,0 1 0,0-1 0,-1 0 0,0 0 0,0 1 0,0-1-1,-1 0 1,1 0 0,-1 0 0,-1-1 0,-3 8 0,-9 13 880,-30 41-1,27-42-812,-375 499 2811,-72 101-2417,446-597-834,-50 76 314,64-94-615,0 1-1,0 0 0,1 0 1,0 0-1,1 1 1,0-1-1,1 1 1,-2 15-1,6-14-3939,10-11-2898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8.873"/>
    </inkml:context>
    <inkml:brush xml:id="br0">
      <inkml:brushProperty name="width" value="0.025" units="cm"/>
      <inkml:brushProperty name="height" value="0.025" units="cm"/>
      <inkml:brushProperty name="color" value="#E71224"/>
    </inkml:brush>
  </inkml:definitions>
  <inkml:trace contextRef="#ctx0" brushRef="#br0">332 0 9225,'0'0'10063,"-10"7"-8862,-13 8-745,1 2 0,1 0 0,1 1 0,1 2 1,0 0-1,1 1 0,2 0 0,-23 39 0,15-20-233,2 1 0,2 2 1,2 0-1,-19 67 0,36-109-286,1 0 1,-1 0 0,1 0 0,0 0 0,-1 0 0,1 0-1,0 1 1,0-1 0,0 0 0,0 0 0,-1 0-1,2 0 1,-1 1 0,0-1 0,0 0 0,0 0-1,0 0 1,1 0 0,-1 0 0,1 2 0,0-3-34,0 0 0,-1 0 1,1 0-1,0 0 1,0 0-1,0-1 0,-1 1 1,1 0-1,0 0 0,-1-1 1,1 1-1,0 0 1,0-1-1,-1 1 0,1 0 1,-1-1-1,1 1 0,0-1 1,-1 1-1,1-1 0,0-1 1,36-40-3638,-4-5-1525,3-11-2350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19.591"/>
    </inkml:context>
    <inkml:brush xml:id="br0">
      <inkml:brushProperty name="width" value="0.025" units="cm"/>
      <inkml:brushProperty name="height" value="0.025" units="cm"/>
      <inkml:brushProperty name="color" value="#E71224"/>
    </inkml:brush>
  </inkml:definitions>
  <inkml:trace contextRef="#ctx0" brushRef="#br0">253 0 15567,'0'0'1126,"-9"8"-501,-3 4-403,1 0 1,0 1 0,1 1 0,0-1 0,1 1-1,1 1 1,1 0 0,0 0 0,0 0-1,-4 18 1,3 8-147,0 2 1,3-1-1,0 54 0,3-42-26,-12 69 1,14-122-44,0 0 0,0-1 0,0 1 0,0-1 0,0 1 0,0 0 0,0-1 0,0 1 0,-1-1 0,1 1 0,0 0 0,0-1 0,-1 1 0,1-1 0,0 1 0,-1-1-1,1 1 1,0-1 0,-1 1 0,1-1 0,-1 1 0,1-1 0,-1 0 0,1 1 0,-1-1 0,1 0 0,-1 1 0,1-1 0,-1 0 0,0 1 0,-14-13 368,-9-28 85,15 22-223,0 0-1,2 0 0,0-1 0,-7-37 0,13 52-216,0 0-1,0-1 0,1 1 1,-1-1-1,1 1 0,0 0 0,1-1 1,-1 1-1,1-1 0,0 1 1,0 0-1,0-1 0,1 1 0,-1 0 1,1 0-1,0 0 0,0 0 1,1 0-1,-1 1 0,1-1 0,0 1 1,0-1-1,0 1 0,0 0 1,0 0-1,1 0 0,-1 1 0,6-4 1,4 0 66,1 1 1,-1 0-1,1 1 1,0 0-1,-1 1 1,2 1-1,-1 0 1,19 1-1,-22 0-58,0 1 0,0 1 0,0 0 1,0 0-1,0 1 0,0 1 0,0 0 0,-1 0 0,1 1 0,-1 0 0,12 8 0,-18-9-32,-1 0-1,0 0 0,0 1 1,0-1-1,0 1 0,0 0 0,-1 0 1,1 0-1,-1 0 0,0 1 0,-1-1 1,2 5-1,-2-7 86,0 0-1,-1-1 1,1 1-1,-1 0 1,1 0 0,-1-1-1,0 1 1,1 0 0,-1 0-1,0 0 1,0-1-1,-1 1 1,1 0 0,0 0-1,0 0 1,-1-1 0,1 1-1,-1 0 1,0-1 0,0 1-1,1 0 1,-1-1-1,0 1 1,0-1 0,0 1-1,-1-1 1,1 0 0,0 1-1,0-1 1,-1 0-1,1 0 1,-1 0 0,-1 1-1,2-2-14,1-1 0,-1 1 0,1-1 0,-1 1-1,1-1 1,-1 1 0,1-1 0,0 0 0,-1 1 0,1-1-1,0 1 1,-1-1 0,1 0 0,0 0 0,0 1 0,0-1-1,-1 0 1,1 1 0,0-1 0,0 0 0,0 0-1,0 1 1,0-1 0,1 0 0,-1 1 0,0-2 0,1-25-130,1-2-24,1-1 0,2 1 0,8-30 0,-11 66-2,0 0 0,0-1 0,0 1 0,1-1 0,5 10 0,-2-5 16,-5-6 70,1-1 1,0 0 0,1 0-1,-1 0 1,0 0 0,1-1-1,0 1 1,0-1 0,0 0-1,1 1 1,-1-1 0,1-1-1,-1 1 1,1 0-1,0-1 1,0 0 0,0 0-1,0 0 1,1 0 0,-1-1-1,0 0 1,1 0 0,-1 0-1,1 0 1,0 0 0,-1-1-1,1 0 1,6-1 0,-2 0 24,-1-1 0,0 0 0,0-1 0,0 1 0,0-2 0,-1 1 0,1-1 0,-1 0 0,0 0 0,0-1 0,0 0 0,-1-1 0,1 1 0,9-12 1,25-40 59,-38 52-83,1-1 1,-2 1-1,1-1 0,-1 1 0,1-1 1,-1 0-1,-1 0 0,1 0 0,0-9 1,-21 47 75,14-18-31,0 0 0,1 1-1,0 0 1,1 0 0,1 0 0,0 0-1,1 0 1,2 26 0,1-38-368,-1 1 1,1-1-1,0 0 1,1 1-1,-1-1 1,0 0-1,1 0 1,0-1-1,0 1 1,-1-1-1,2 1 1,-1-1-1,0 0 1,0 0-1,1 0 1,-1 0-1,7 1 1,-5 0-446,0-1 1,0 1 0,0 0-1,0 0 1,0 1 0,5 5-1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0.307"/>
    </inkml:context>
    <inkml:brush xml:id="br0">
      <inkml:brushProperty name="width" value="0.025" units="cm"/>
      <inkml:brushProperty name="height" value="0.025" units="cm"/>
      <inkml:brushProperty name="color" value="#E71224"/>
    </inkml:brush>
  </inkml:definitions>
  <inkml:trace contextRef="#ctx0" brushRef="#br0">53 0 15983,'0'0'2675,"0"11"-1282,-27 273 3327,10-148-4646,14-116-120,-3 21 228,7-37-253,5-25-288,-3 10-22,3-9-23,0-1 1,-2 0 0,0 0-1,-1 0 1,-1 0-1,-1-1 1,-4-37-1,3 58 427,0 1-1,0 0 0,1-1 0,-1 1 0,0 0 1,0-1-1,0 1 0,1 0 0,-1-1 0,0 1 1,0 0-1,1-1 0,-1 1 0,0 0 0,1 0 1,-1-1-1,0 1 0,1 0 0,-1 0 0,0 0 0,1 0 1,-1-1-1,0 1 0,1 0 0,-1 0 0,0 0 1,1 0-1,-1 0 0,1 0 0,-1 0 0,0 0 1,1 0-1,-1 0 0,1 0 0,-1 0 0,0 0 1,1 1-1,-1-1 0,0 0 0,1 0 0,26 5 156,-17-3 5,6 0-130,-1 0 1,0-1-1,1-1 0,-1-1 0,1 0 1,-1-1-1,0-1 0,0 0 1,0-1-1,0 0 0,-1-1 0,15-8 1,-21 9-37,0 0 1,0-1-1,-1 0 1,1 0-1,-1-1 0,0 0 1,-1 0-1,0 0 1,0-1-1,0 0 1,-1 0-1,0-1 1,0 0-1,-1 0 1,0 0-1,0 0 1,-1 0-1,0-1 1,0 1-1,-1-1 0,0 0 1,0-9-1,-1 17-14,-1-1 0,0 1 0,0-1-1,1 1 1,-1-1 0,0 0 0,0 1 0,0-1-1,0 1 1,-1-1 0,1 1 0,0-1-1,-1 1 1,1-1 0,-1 1 0,1-1-1,-1 1 1,0 0 0,0-1 0,1 1-1,-1 0 1,0 0 0,0-1 0,0 1 0,0 0-1,-1 0 1,1 0 0,0 0 0,0 0-1,-1 0 1,1 1 0,0-1 0,-1 0-1,1 1 1,-1-1 0,1 1 0,-2-1 0,-1 1 6,1 0 1,-1 0 0,1 1 0,0-1 0,-1 1 0,1 0-1,0 0 1,-1 0 0,1 0 0,0 1 0,0-1-1,0 1 1,0 0 0,0 0 0,0 0 0,-3 4 0,-5 5 233,0 0 1,1 1-1,0 1 1,1 0 0,0 0-1,-10 22 1,15-26-105,0-1 0,0 1 0,1-1 0,0 1 0,1 0 0,0 0 0,1 0 0,-1 0 0,2 0 0,-1 0 0,1 1 0,2 15 0,-1-23-132,0 1-1,0 0 0,0 0 1,0-1-1,0 1 1,1 0-1,-1-1 0,1 1 1,-1-1-1,1 0 1,0 0-1,0 1 0,0-1 1,0 0-1,1-1 1,-1 1-1,0 0 0,5 1 1,-1 0 11,0-1 1,0 1-1,0-1 1,0-1 0,1 1-1,-1-1 1,14 0-1,-3 0-97,0-2-1,0 0 0,0-2 0,0 1 1,24-8-1,62-35-635,-91 42 709,-9 5 8,-6 4 146,-47 58 955,41-54-887,0 0 1,0 1-1,1 0 0,0 0 1,1 1-1,0 0 1,1 0-1,0 0 1,-7 27-1,13-39-216,-1 1 0,1-1-1,0 1 1,0-1 0,0 1 0,0 0-1,0-1 1,0 1 0,0-1 0,0 1-1,0-1 1,0 1 0,0 0 0,1-1-1,-1 1 1,0-1 0,0 1 0,1-1-1,-1 1 1,0-1 0,0 1 0,1-1 0,-1 1-1,1-1 1,-1 0 0,0 1 0,1-1-1,-1 0 1,1 1 0,-1-1 0,1 1-1,20-1-244,22-19-1039,-38 15 719,0 0 1,1 0 0,-2 0-1,1 0 1,-1-1 0,1 0-1,6-10 1,-10 12-30,1 0 0,-1 0 0,1 0-1,-1-1 1,0 1 0,0 0 0,-1-1 0,1 1-1,-1-1 1,1-4 0,-1-15-5155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0.641"/>
    </inkml:context>
    <inkml:brush xml:id="br0">
      <inkml:brushProperty name="width" value="0.025" units="cm"/>
      <inkml:brushProperty name="height" value="0.025" units="cm"/>
      <inkml:brushProperty name="color" value="#E71224"/>
    </inkml:brush>
  </inkml:definitions>
  <inkml:trace contextRef="#ctx0" brushRef="#br0">1 14 15567,'0'0'1793,"57"-13"-1793,-20 13-832,4 2-6599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0.986"/>
    </inkml:context>
    <inkml:brush xml:id="br0">
      <inkml:brushProperty name="width" value="0.025" units="cm"/>
      <inkml:brushProperty name="height" value="0.025" units="cm"/>
      <inkml:brushProperty name="color" value="#E71224"/>
    </inkml:brush>
  </inkml:definitions>
  <inkml:trace contextRef="#ctx0" brushRef="#br0">1 0 16464,'0'0'4879,"3"8"-3502,2 9-625,0-1 0,-2 1 0,0 0-1,-1 0 1,0 32 0,-2-48-729,0 1 1,0-1-1,0 1 1,0 0-1,0-1 0,1 1 1,-1-1-1,1 1 0,-1-1 1,1 1-1,-1-1 0,1 1 1,0-1-1,-1 1 0,1-1 1,0 0-1,0 1 0,0-1 1,0 0-1,1 0 1,-1 0-1,0 0 0,0 0 1,2 1-1,-1-1-1,1 0 0,-1-1 0,1 1 0,-1-1 0,0 0 0,1 0 0,-1 0 0,1 0 0,-1 0 0,1 0 0,-1-1 0,1 1 0,-1-1 0,3 0 0,8-4-30,1-1 0,-1 0 1,0-1-1,12-9 1,20-17-627,-33 23 523,0 1 1,1 0 0,0 1 0,14-7-1,-27 25-102,-20 31 499,16-35-208,0 1 1,1-1 0,0 1 0,0 0-1,0 0 1,1 1 0,0-1-1,1 0 1,-2 15 0,3-21-77,0-1 0,0 1 0,0-1 0,0 1 0,0-1 0,1 0 0,-1 1 0,0-1 1,0 1-1,0-1 0,1 1 0,-1-1 0,0 0 0,1 1 0,-1-1 0,0 0 0,1 1 0,-1-1 0,0 0 0,1 1 0,-1-1 0,1 0 0,-1 0 0,0 0 1,1 1-1,-1-1 0,1 0 0,-1 0 0,1 0 0,-1 0 0,1 0 0,0 0 0,24 0 88,23-12-163,-25 2-578,-1-2 0,26-18-1,32-16-191,-85 51 828,0 1 0,0 0 0,0 0 0,1 1 0,0-1 0,0 1 0,0 0 0,1 0 1,-4 14-1,7-21-136,0 1 0,0-1 1,0 0-1,0 0 0,0 1 1,-1-1-1,1 0 1,0 1-1,0-1 0,0 0 1,0 0-1,1 1 0,-1-1 1,0 0-1,0 0 1,0 1-1,0-1 0,0 0 1,0 0-1,0 1 0,0-1 1,0 0-1,1 0 1,-1 1-1,0-1 0,0 0 1,0 0-1,1 0 0,-1 1 1,0-1-1,0 0 1,0 0-1,1 0 0,-1 0 1,0 0-1,0 1 0,1-1 1,-1 0-1,0 0 1,0 0-1,1 0 0,-1 0 1,0 0-1,1 0 0,-1 0 1,0 0-1,0 0 1,1 0-1,-1 0 0,0 0 1,0 0-1,1 0 0,-1 0 1,0-1-1,1 1 1,-1 0-101,14 0-8424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1.748"/>
    </inkml:context>
    <inkml:brush xml:id="br0">
      <inkml:brushProperty name="width" value="0.025" units="cm"/>
      <inkml:brushProperty name="height" value="0.025" units="cm"/>
      <inkml:brushProperty name="color" value="#E71224"/>
    </inkml:brush>
  </inkml:definitions>
  <inkml:trace contextRef="#ctx0" brushRef="#br0">0 342 6919,'0'0'21972,"11"3"-21950,-7-2-10,4 2-73,1 0 0,1 0 0,-1-2 0,13 2 0,-20-2 30,0-1 1,0 0-1,0 0 0,0 0 0,1 0 0,-1 0 0,0 0 0,0 0 0,0-1 0,0 1 0,0-1 1,0 0-1,-1 1 0,1-1 0,0 0 0,0 0 0,0 0 0,-1-1 0,1 1 0,0 0 0,-1 0 1,1-1-1,-1 1 0,0-1 0,1 0 0,-1 1 0,0-1 0,0 0 0,0 0 0,0 0 0,1-3 0,-2 5 29,0-1-1,0 1 0,0-1 0,0 1 0,1 0 1,-1-1-1,0 1 0,0-1 0,0 1 0,0-1 1,0 1-1,0 0 0,0-1 0,0 1 1,-1-1-1,1 1 0,0 0 0,0-1 0,0 1 1,0-1-1,-1 1 0,1 0 0,0-1 0,0 1 1,0 0-1,-1-1 0,1 1 0,0 0 0,-1 0 1,1-1-1,0 1 0,-1 0 0,1 0 0,0-1 1,-1 1-1,-19 0-92,-17 13-46,33-9 149,1 0-1,-1 0 1,1 0 0,-1 0-1,1 0 1,0 1-1,1-1 1,-1 1 0,1 0-1,0 0 1,0 0 0,1 0-1,-1 0 1,0 7-1,1-10-5,1 0 0,0 1 0,0-1 0,0 0 0,0 0 1,0 1-1,0-1 0,1 0 0,-1 0 0,1 1 0,-1-1 0,1 0 0,0 0 0,0 0 0,0 0 0,0 0 0,0 0 0,0 0 0,1 0 0,-1-1 0,0 1 0,1 0 0,0-1 0,-1 1 0,1-1 0,0 0 0,0 1 0,0-1 0,0 0 0,0 0 0,0 0 0,0 0 0,0-1 0,0 1 0,3 0 0,4 0-260,-1 0 0,0-1 0,1 0 0,-1 0 0,0-1 0,0 0 0,1-1 0,-1 1 0,0-2 0,0 1 0,0-1 0,-1 0 0,1-1 0,-1 0 0,0 0 0,0 0 0,0-1 0,10-9 0,1-2-761,0 0 1,-2-2-1,0 1 1,-1-2-1,17-28 1,-10 11-1624,28-62 0,-25 25 2701,-22 60 1437,-1 0 0,0 0-1,-2-22 4739,-11 41-4678,5 2-1201,1-1 0,0 1 0,0 0 0,1 0 0,0 1 0,0-1-1,1 1 1,0 0 0,0 0 0,1 0 0,-2 15 0,0 14 41,1 55 0,3-90-381,0 15-5,1 0 0,0-1-1,1 1 1,1 0 0,0-1 0,2 0 0,0 0-1,1 0 1,0-1 0,1 1 0,18 27-1,-24-51 218,0 0 0,-1 1 0,0-1 0,0 1 0,-1-12 0,-4 2-336,-1 0 1,0 0-1,-2 0 1,0 1-1,0 0 0,-1 0 1,-1 1-1,-14-15 1,137 81-287,-99-47 398,1 0 0,0-1 0,0-1 1,0 0-1,0-1 0,0-1 0,1 0 0,27-3 0,-37 2 5,0-1 0,0 0 0,0 0 0,0-1 0,0 0 0,-1 0 0,1 0 0,-1-1 0,1 0 0,-1 0 0,0 0 0,0 0 0,0-1-1,-1 0 1,1 0 0,-1 0 0,0-1 0,0 1 0,-1-1 0,1 0 0,-1 0 0,0 0 0,0-1 0,-1 1 0,3-8 0,-5 13 3,1 0 1,-1 0 0,0 0-1,0 0 1,0 0 0,0 0-1,0 0 1,0 0-1,0 0 1,1-1 0,-1 1-1,0 0 1,0 0 0,0 0-1,0 0 1,0 0 0,0 0-1,0 0 1,0-1-1,0 1 1,0 0 0,0 0-1,0 0 1,0 0 0,0 0-1,0-1 1,0 1 0,0 0-1,0 0 1,0 0-1,0 0 1,0 0 0,0-1-1,0 1 1,0 0 0,0 0-1,0 0 1,0 0 0,0 0-1,0 0 1,0-1 0,0 1-1,0 0 1,0 0-1,0 0 1,0 0 0,-1 0-1,1 0 1,0 0 0,0 0-1,0 0 1,0-1 0,0 1-1,0 0 1,-1 0-1,1 0 1,0 0 0,0 0-1,0 0 1,0 0 0,0 0-1,0 0 1,-1 0 0,1 0-1,0 0 1,-10 9 306,-12 20 85,17-19-284,1 0-1,1 0 1,0 0-1,0 0 1,1 1-1,0-1 1,1 0-1,0 1 1,1 17-1,0-27-158,0 1 0,0 0-1,0-1 1,0 1 0,0 0 0,0-1-1,0 1 1,1 0 0,-1-1 0,1 1-1,0-1 1,-1 1 0,1-1 0,0 1-1,0-1 1,0 0 0,0 1 0,0-1-1,0 0 1,0 0 0,0 1 0,0-1-1,1 0 1,-1 0 0,0 0 0,1-1-1,-1 1 1,1 0 0,-1 0 0,1-1-1,-1 1 1,1-1 0,0 1 0,-1-1-1,1 0 1,0 0 0,2 0 0,-1 0-331,0 0 1,0 0 0,0-1 0,-1 1 0,1-1 0,0 0-1,0 0 1,0 0 0,-1 0 0,1-1 0,-1 1 0,1-1-1,-1 1 1,1-1 0,-1 0 0,0 0 0,0 0 0,0 0 0,0 0-1,0-1 1,2-2 0,11-26-6410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2.139"/>
    </inkml:context>
    <inkml:brush xml:id="br0">
      <inkml:brushProperty name="width" value="0.025" units="cm"/>
      <inkml:brushProperty name="height" value="0.025" units="cm"/>
      <inkml:brushProperty name="color" value="#E71224"/>
    </inkml:brush>
  </inkml:definitions>
  <inkml:trace contextRef="#ctx0" brushRef="#br0">8 1 17392,'0'0'2744,"-1"10"-437,-1-4-1876,1-3-338,0 1-1,0-1 0,1 0 1,-1 0-1,1 0 1,-1 0-1,1 1 0,0-1 1,0 0-1,1 0 0,-1 0 1,1 1-1,-1-1 1,1 0-1,0 0 0,0 0 1,0 0-1,1 0 1,2 4-1,2 0 41,1-1 0,-1 1 1,2-1-1,-1-1 0,9 6 0,-3-3-877,1-1 1,-1-1-1,15 5 0,-14-6-1110,-1-1-1,0-1 1,21 2 0,-26-4 64,0-1 0,0 0 0,0 0 0,0-1 0,0 0 1,11-3-1,-3-4 1479,3-14 7366,-18 21-6810,-1 0 1,1 1-1,-1-1 0,0 0 1,1 0-1,-1 1 1,0-1-1,0 0 1,1 0-1,-1 0 0,0 1 1,0-1-1,0 0 1,0 0-1,0 0 1,0 1-1,0-1 1,-1 0-1,1 0 0,0 0 1,0 1-1,0-1 1,-1 0-1,1 0 1,0 1-1,-1-1 0,1 0 1,-1 1-1,1-1 1,-1 0-1,1 1 1,-1-1-1,0 1 1,1-1-1,-1 1 0,0-1 1,1 1-1,-1-1 1,0 1-1,1 0 1,-1-1-1,0 1 0,0 0 1,0 0-1,1-1 1,-1 1-1,0 0 1,0 0-1,0 0 1,1 0-1,-1 0 0,-1 0 1,-4 0 69,0 0 1,0 0-1,0 0 1,0 1-1,1-1 1,-1 1-1,0 1 1,0-1-1,1 1 0,-1 0 1,1 0-1,-10 6 1,12-6-295,0 0-1,0-1 1,1 1 0,-1 1-1,1-1 1,0 0 0,0 1-1,-1-1 1,2 1 0,-1-1-1,0 1 1,0 0 0,1 0 0,0 0-1,-1 0 1,1 0 0,0 0-1,0 0 1,1 0 0,-1 0-1,1 1 1,0-1 0,-1 0-1,1 0 1,1 4 0,0-5-55,0 0 0,-1-1 0,1 1 0,1 0 0,-1-1 0,0 1 0,0 0 0,0-1 0,1 0 0,-1 1 0,1-1 0,-1 0 0,1 0 0,0 0 0,-1 0 0,1 0 0,0 0 0,0 0 0,-1 0 0,1-1 0,0 1 0,0-1 1,0 0-1,0 1 0,3-1 0,62 6-1794,-53-6 1347,7 1-83,-10-1 467,-1 0 0,1 1 0,-1 0 0,0 1 0,1 0 0,-1 0 0,13 6 0,-22-8 173,0 1 0,-1-1 0,1 1 1,0-1-1,0 1 0,-1-1 0,1 1 1,0-1-1,-1 1 0,1 0 0,-1-1 1,1 1-1,-1 0 0,1 0 0,-1-1 1,1 1-1,-1 0 0,0 0 1,0 0-1,1-1 0,-1 1 0,0 0 1,0 0-1,0 0 0,0 0 0,0 0 1,0-1-1,0 1 0,0 0 0,0 0 1,0 0-1,-1 0 0,1 0 0,0-1 1,0 1-1,-1 0 0,1 0 0,-1 0 1,1-1-1,-1 1 0,1 0 0,-1-1 1,1 1-1,-1 0 0,0-1 1,1 1-1,-1-1 0,0 1 0,1-1 1,-1 1-1,-1 0 0,-38 27 1857,22-18-1704,5-2-443,-1 0 1,0-1 0,0-1-1,-1 0 1,-15 4 0,28-10-193,2 1 309,0-1 0,0 0 0,0 0 1,-1 0-1,1 0 0,0 0 0,0 0 1,0 0-1,-1 0 0,1 0 0,0 0 1,0 0-1,0 0 0,-1 0 0,1 0 1,0 0-1,0 0 0,0 0 0,-1 0 1,1 0-1,0 0 0,0 0 0,0 0 1,-1 0-1,1 0 0,0 0 0,0 0 1,0-1-1,-1 1 0,1 0 0,0 0 1,0 0-1,0 0 0,0 0 0,0-1 1,-1 1-1,1 0 0,0 0 0,0 0 1,0 0-1,0-1 0,0 1 0,0 0 1,0 0-1,0 0 0,0-1 0,0 1 1,0 0-1,0 0 0,0-1 0,0 1 1,0 0-1,0 0 0,0 0 0,0-1 1,0 1-1,0 0 0,0 0 0,0 0 1,0-1-1,0 1 0,0 0 0,1 0 1,3-18-6102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2.799"/>
    </inkml:context>
    <inkml:brush xml:id="br0">
      <inkml:brushProperty name="width" value="0.025" units="cm"/>
      <inkml:brushProperty name="height" value="0.025" units="cm"/>
      <inkml:brushProperty name="color" value="#E71224"/>
    </inkml:brush>
  </inkml:definitions>
  <inkml:trace contextRef="#ctx0" brushRef="#br0">141 245 9225,'0'0'11264,"-9"3"-9460,8-3-1724,-15 6 778,0 0 0,0 1 0,-23 15 0,35-20-715,0 1 0,0 0 1,1 0-1,-1 1 0,1-1 1,-1 1-1,1-1 0,0 1 1,-2 5-1,4-7-126,0 0 0,0 0 0,0 0 0,1 0 0,-1 0 1,1 0-1,-1 0 0,1 0 0,0 0 0,0 0 0,0 0 0,0 0 0,0 0 0,1 0 1,-1 1-1,1-1 0,-1 0 0,1 0 0,0 0 0,-1-1 0,1 1 0,2 3 0,-1-3 17,0 0-1,1 0 0,-1 0 1,1 0-1,0 0 0,0 0 0,0-1 1,0 1-1,0-1 0,0 0 0,0 0 1,0 0-1,0 0 0,0-1 0,1 1 1,-1-1-1,0 0 0,6 0 0,63-5 318,-55 1-343,0 0 1,-1-2-1,0 0 0,1-1 1,-2 0-1,1-1 0,-1-1 1,-1-1-1,1 0 1,-2-1-1,0 0 0,19-21 1,-20 19-68,1-1 1,-2 0-1,0-1 1,-1 0-1,-1-1 1,0 0-1,-1 0 1,0-1 0,-2 0-1,0-1 1,7-32-1,-13 48 58,1 0 1,-1 0-1,0 0 0,0-1 0,0 1 0,0 0 0,0 0 1,0 0-1,0-1 0,-1 1 0,1 0 0,-1 0 0,1 0 1,-1 0-1,0 0 0,0 0 0,-2-4 0,2 6 17,0-1 0,0 0-1,0 1 1,0-1 0,0 1 0,0-1-1,0 1 1,0-1 0,0 1 0,0 0-1,0 0 1,0-1 0,-1 1 0,1 0-1,0 0 1,0 0 0,0 0-1,0 0 1,0 1 0,-1-1 0,1 0-1,0 0 1,-2 1 0,-3 2 72,0 0 0,0 0 0,0 0 0,1 1 0,-1-1 1,1 1-1,0 0 0,0 1 0,-8 9 0,7-6 0,0 0 0,1 0 0,0 1 0,1 0-1,0 0 1,0 0 0,1 0 0,0 1 0,1-1 0,0 1 0,1 0 0,0 0 0,0-1-1,1 18 1,0-22-100,1 0 0,-1-1 0,1 1-1,0-1 1,0 1 0,1-1-1,-1 0 1,1 0 0,0 1-1,0-1 1,1 0 0,-1-1 0,1 1-1,0 0 1,-1-1 0,2 1-1,-1-1 1,0 0 0,1 0 0,-1 0-1,1-1 1,0 1 0,0-1-1,0 0 1,0 0 0,1 0 0,-1-1-1,0 1 1,1-1 0,-1 0-1,1 0 1,8 0 0,-3-1-7,-1 1 0,1-2 0,0 0 0,0 0 1,-1 0-1,1-1 0,0-1 0,-1 0 0,0 0 0,0-1 0,11-5 0,-16 7-8,1-1-1,-1 0 0,0 0 1,0 0-1,0 0 0,0-1 1,-1 1-1,1-1 0,-1 0 0,0 0 1,0 0-1,0-1 0,-1 1 1,1-1-1,-1 1 0,0-1 0,-1 0 1,1 0-1,-1 0 0,0 0 1,0 0-1,0 0 0,-1-5 0,0 9 29,0 0 0,0 0-1,0 1 1,0-1-1,0 0 1,0 0 0,0 1-1,-1-1 1,1 0-1,0 0 1,-1 1 0,1-1-1,0 0 1,-1 1-1,1-1 1,-1 1 0,1-1-1,-1 0 1,1 1-1,-1-1 1,1 1 0,-1-1-1,0 1 1,1 0-1,-1-1 1,0 1 0,1 0-1,-1-1 1,0 1-1,0 0 1,1 0 0,-1-1-1,0 1 1,0 0 0,1 0-1,-1 0 1,0 0-1,0 0 1,1 0 0,-1 0-1,0 1 1,0-1-1,1 0 1,-1 0 0,0 1-1,0-1 1,-3 1 45,1 0 0,0 0 1,0 0-1,0 1 0,0-1 0,0 1 1,0 0-1,0-1 0,-4 5 1,4-3-13,1-1 1,-1 1 0,1 0 0,0 0 0,0 0 0,0 0 0,0 0 0,0 0 0,1 1 0,0-1 0,-1 0 0,1 1 0,0-1 0,1 1 0,-1 0 0,1-1-1,-1 1 1,1-1 0,0 1 0,1 0 0,-1-1 0,0 1 0,2 4 0,0-5-19,-1 0 0,1 1 0,0-1 0,1 0 0,-1 0 0,0 0 0,1 0 0,-1-1 0,1 1 0,0-1 0,0 1 0,0-1 0,0 0 0,1 0 0,-1-1 0,0 1 0,1-1 0,0 1 0,-1-1 0,1 0 0,7 1 0,2 0-58,0 0 1,0-1-1,0-1 1,0 0 0,0 0-1,0-1 1,0-1-1,0 0 1,15-5-1,-4-1-261,0-2-1,0 0 1,36-21 0,-60 30 321,1 1 1,-1-1 0,0 1 0,0 0-1,1-1 1,-1 1 0,1 0-1,-1 0 1,0-1 0,1 1-1,-1 0 1,1 0 0,-1-1 0,0 1-1,1 0 1,-1 0 0,1 0-1,-1 0 1,1 0 0,-1 0-1,1 0 1,-1 0 0,1 0 0,-1 0-1,1 0 1,-1 0 0,1 0-1,-1 0 1,1 0 0,-1 0-1,0 0 1,1 1 0,-1-1 0,1 0-1,-1 0 1,0 1 0,1-1-1,-1 0 1,1 1 0,-1-1-1,0 0 1,1 1 0,-1 0 0,0 24 977,-1-22-959,1 0-1,-1-1 1,1 1 0,0 0 0,0 0-1,0-1 1,0 1 0,0 0 0,1 0-1,-1-1 1,1 1 0,0 0 0,0 0-1,2 3 1,-1-4-136,1 1 0,0-1 0,0 0 0,0 0-1,0 0 1,0-1 0,0 1 0,0-1 0,1 0 0,-1 0 0,1 0 0,-1 0 0,5 0-1,30-1-7491,-12-8-4442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8.350"/>
    </inkml:context>
    <inkml:brush xml:id="br0">
      <inkml:brushProperty name="width" value="0.025" units="cm"/>
      <inkml:brushProperty name="height" value="0.025" units="cm"/>
    </inkml:brush>
  </inkml:definitions>
  <inkml:trace contextRef="#ctx0" brushRef="#br0">59 145 19442,'0'0'2776,"8"-6"-1820,39-23-767,2 1 1,1 2-1,78-27 1,-128 53-235,1-1 0,-1 1 0,0 0 0,1 0 0,-1 0 0,0 0 0,1-1 0,-1 1 0,0 0 0,1 0 0,-1 0 0,1 0-1,-1 0 1,0 0 0,1 0 0,-1 0 0,0 0 0,1 0 0,-1 0 0,1 0 0,-1 0 0,0 0 0,1 1 0,-1-1 0,0 0 0,1 0 0,-1 0 0,0 0 0,1 1 0,-1-1 0,0 0 0,1 0 0,-1 1 0,0-1 0,1 1 0,-1 15-538,-14 21 443,-14 31 637,2 0 1,3 1-1,3 2 0,4 0 0,2 1 0,4 0 0,3 1 0,2 86 0,5-159-428,-1 0 0,1 0 0,0 1 0,-1-1 1,1 0-1,-1 0 0,1 0 0,0 0 0,-1 0 0,1 0 0,-1 0 0,1 0 1,0 0-1,-1 0 0,1 0 0,-1 0 0,1 0 0,-1 0 0,1 0 0,0 0 1,-1 0-1,1 0 0,0-1 0,-1 1 0,1 0 0,-1 0 0,1 0 0,0-1 1,-1 1-1,1 0 0,0-1 0,0 1 0,-1 0 0,1 0 0,0-1 0,0 1 1,-1-1-1,-14-12 459,-11-18-501,3-1-1,0-2 1,3 0 0,0-1-1,-18-48 1,37 80-71,-1-1 0,0 0 0,1 0 0,0 1 0,0-1 0,0 0 0,0 0 0,0 0 0,1 0 0,0 0-1,0 0 1,0 0 0,0 0 0,1 0 0,1-7 0,0 9-74,-1-1 0,1 1 0,0-1 1,0 1-1,0 0 0,0 0 0,0 0 0,1 0 0,-1 1 0,0-1 0,1 0 0,0 1 0,-1 0 0,1 0 0,0-1 1,-1 2-1,1-1 0,0 0 0,0 0 0,0 1 0,3-1 0,154-18-5169,-102 14 2314,107-23 1,-159 26 3251,1 0-1,-1-1 1,0 1-1,0-1 1,-1-1-1,1 1 1,7-7 0,-12 9-117,0 1 1,0-1 0,0 0-1,0 0 1,0 0-1,0 0 1,0 0 0,0 0-1,0 0 1,-1 0 0,1 0-1,0 0 1,-1 0 0,1 0-1,-1 0 1,1-1 0,-1 1-1,0 0 1,0 0 0,1-1-1,-1 1 1,0 0 0,0-1-1,0 1 1,0 0 0,0 0-1,-1-1 1,1 1-1,0 0 1,-1 0 0,1-1-1,0 1 1,-1 0 0,0 0-1,1 0 1,-1 0 0,0 0-1,1 0 1,-1 0 0,0 0-1,0 0 1,0 0 0,0 0-1,0 0 1,-1 0 0,0-1-117,0 1 0,0-1 0,0 1 0,-1 0 0,1 0 0,0 0 0,-1 0 0,1 0 1,-1 0-1,1 1 0,-1-1 0,1 1 0,-1 0 0,1 0 0,-1 0 0,1 0 0,-1 0 1,1 0-1,-1 1 0,1-1 0,-1 1 0,1-1 0,-1 1 0,1 0 0,0 0 0,-1 1 1,1-1-1,0 0 0,0 1 0,0-1 0,0 1 0,0-1 0,0 1 0,0 0 0,1 0 1,-1 0-1,1 0 0,-2 3 0,0-2-47,1 0 0,-1 1 0,1-1 0,0 1 1,0 0-1,0 0 0,1-1 0,-1 1 0,1 0 0,0 0 0,0 0 1,1 1-1,-1-1 0,1 0 0,0 0 0,0 0 0,0 0 0,0 0 1,1 1-1,0-1 0,0 0 0,0 0 0,2 5 0,-1-7 7,1 1-1,-1-1 1,0 0-1,1 0 1,0 0-1,-1 0 1,1 0-1,0-1 1,0 1-1,0-1 1,0 0-1,0 0 1,0 0-1,1 0 1,-1 0-1,0-1 1,0 1-1,1-1 1,-1 0 0,5 0-1,0 0 14,-1-1-1,1 1 1,-1-1-1,0-1 1,1 1-1,-1-1 1,0 0 0,9-4-1,-4-1-85,-1-1-1,0 1 1,0-2-1,0 0 1,-1 0-1,0-1 1,-1 0-1,0 0 1,0-1-1,-1 0 1,-1-1-1,0 0 0,-1 0 1,0 0-1,0-1 1,5-22-1,-13 19-1449,-8 20 811,-11 22 356,19-22-3,1-1-1,0 1 0,-1-1 0,1 1 1,0 0-1,1 0 0,-1 0 1,1-1-1,0 1 0,0 8 0,0-12 235,0 1 0,1 0 0,-1-1 0,0 1 0,0 0 0,0-1 0,1 1 0,-1 0 0,0-1 0,1 1 0,-1-1 0,1 1 0,-1 0 0,0-1 0,1 1 0,-1-1 0,1 1 0,0-1 0,-1 0 0,1 1 0,-1-1 0,1 1 0,1-1 0,-1 1 100,1-1 0,0 0 0,-1 0 0,1 0 0,-1-1 0,1 1 0,-1 0 0,1 0 0,-1-1 0,1 1 0,-1-1-1,1 0 1,-1 1 0,1-1 0,1-1 0,4-3 69,0-1-1,0 1 1,-1-1 0,1 0-1,-1 0 1,-1-1-1,0 0 1,9-14 0,33-68 1088,-38 70-721,17-41 2264,-25 48-33,-21 38-1800,-1 5-234,2 1 1,-28 61 0,42-79-602,0 0 1,0 0 0,1 1-1,1-1 1,1 1 0,0 0-1,0 0 1,2 0 0,2 29-1,-2-41 52,0-1-1,0 0 1,1 1-1,-1-1 0,1 0 1,0 1-1,-1-1 1,1 0-1,0 0 1,0 0-1,1 1 1,-1-1-1,0 0 0,1-1 1,-1 1-1,1 0 1,-1 0-1,1-1 1,0 1-1,0-1 1,0 1-1,0-1 0,0 0 1,0 1-1,0-1 1,0 0-1,4 1 1,1-29-8767,0 13 1383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3.909"/>
    </inkml:context>
    <inkml:brush xml:id="br0">
      <inkml:brushProperty name="width" value="0.025" units="cm"/>
      <inkml:brushProperty name="height" value="0.025" units="cm"/>
      <inkml:brushProperty name="color" value="#E71224"/>
    </inkml:brush>
  </inkml:definitions>
  <inkml:trace contextRef="#ctx0" brushRef="#br0">11 118 6470,'-7'12'9152,"4"4"-4417,3 40-2503,1-34-681,-1 128 120,0-149-1654,0-1 0,0 0-1,0 0 1,0 1 0,0-1 0,0 0 0,0 1-1,0-1 1,0 0 0,0 0 0,0 1 0,0-1-1,0 0 1,0 0 0,0 1 0,1-1-1,-1 0 1,0 1 0,0-1 0,0 0 0,0 0-1,0 1 1,1-1 0,-1 0 0,0 0 0,0 0-1,0 1 1,1-1 0,-1 0 0,0 0-1,0 0 1,1 0 0,-1 0 0,0 1 0,0-1-1,1 0 1,-1 0 0,0 0 0,0 0 0,1 0-1,-1 0 1,0 0 0,1 0 0,-1 0-1,0 0 1,0 0 0,1 0 0,-1 0 0,0 0-1,1 0 1,-1 0 0,0 0 0,0-1 0,1 1-1,-1 0 1,0 0 0,0 0 0,1 0-1,-1 0 1,0-1 0,0 1 0,0 0 0,1 0-1,-1-1 1,0 1 0,14-16 290,2-13-279,-2 0 1,-1-1-1,15-47 1,-23 59-139,0-1 0,-2 1 1,0-1-1,0 0 0,-2 1 1,0-1-1,-4-29 0,3 47 105,0 1 0,0-1-1,0 0 1,0 0 0,0 0 0,-1 0-1,1 0 1,0 1 0,0-1-1,-1 0 1,1 0 0,-1 0 0,1 1-1,-1-1 1,1 0 0,-1 1-1,1-1 1,-1 0 0,0 1-1,1-1 1,-1 1 0,0-1 0,1 1-1,-1-1 1,0 1 0,0-1-1,0 1 1,1 0 0,-1-1 0,0 1-1,0 0 1,0 0 0,0 0-1,1 0 1,-1 0 0,0 0-1,0 0 1,0 0 0,0 0 0,0 0-1,0 0 1,1 0 0,-1 1-1,0-1 1,0 0 0,0 1 0,0-1-1,1 0 1,-1 1 0,0-1-1,1 1 1,-1 0 0,0-1-1,0 2 1,-4 1 24,0 0-1,1 1 0,0-1 1,0 1-1,0 0 0,0 0 1,-4 6-1,4-3 71,1 0 0,0 0 0,0 0 0,1 0 0,0 1 0,0-1 0,1 0 1,0 1-1,0-1 0,1 1 0,0 13 0,0-18-71,1 0 0,-1 1 1,1-1-1,-1 0 1,1 0-1,0 0 0,0 0 1,1 0-1,-1 0 0,1 0 1,-1 0-1,1 0 1,0-1-1,0 1 0,0 0 1,0-1-1,1 0 1,-1 1-1,1-1 0,-1 0 1,1-1-1,0 1 0,0 0 1,0-1-1,0 1 1,0-1-1,0 0 0,6 1 1,-1 0-3,1-2 0,-1 1 1,0-1-1,1-1 0,-1 1 1,1-1-1,-1-1 0,0 1 1,0-2-1,0 1 0,0-1 1,0 0-1,0-1 0,-1 1 1,1-2-1,-1 1 0,0-1 1,0 0-1,-1 0 0,7-7 1,0-2-66,0 1 0,-1-2 0,0 1 0,-1-2 0,-1 0 0,0 0 1,14-34-1,-40 86 240,2 1-1,1-1 1,-13 70 0,25-100-151,0 1 0,1 0 0,0 0 0,0 0 0,1 0 0,0 0 0,0-1 0,3 11 1,-3-14-38,1-1 1,-1 0 0,1 0 0,-1 0-1,1 0 1,0 0 0,0-1 0,-1 1 0,1 0-1,0-1 1,1 1 0,-1-1 0,0 0 0,0 0-1,0 0 1,1 0 0,-1 0 0,1 0 0,-1-1-1,1 1 1,-1-1 0,1 1 0,-1-1 0,1 0-1,3 0 1,1-1-58,0 0 0,0 1 1,-1-2-1,1 1 0,0-1 0,-1 0 0,1-1 0,-1 1 0,0-1 1,0-1-1,0 1 0,0-1 0,0 0 0,7-7 0,-6 5 14,-1 0-1,1-1 0,-1 0 1,0 0-1,0 0 1,-1-1-1,0 0 0,0 0 1,-1 0-1,4-12 1,-7 10 736,-9 15-428,-8 17 22,14-19-243,1 1-1,-1-1 1,1 1 0,0-1-1,-1 1 1,2 0-1,-1 0 1,0 0 0,1 0-1,0-1 1,0 1-1,0 0 1,0 0 0,0 0-1,1 0 1,0 0-1,0-1 1,2 6 0,-2-7-42,1 1 0,0-1 0,0 0 0,1 1 0,-1-1 0,0 0 1,1-1-1,-1 1 0,1 0 0,0-1 0,-1 1 0,1-1 1,0 0-1,0 0 0,0 0 0,0 0 0,0 0 0,0-1 0,0 0 1,0 1-1,0-1 0,0 0 0,4-1 0,5 1-594,0 0 1,-1-1-1,21-3 1,-26 2-603,1 0 1,0-1-1,0 1 1,-1-1-1,1-1 1,-1 1 0,10-8-1,12-11-7713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4.948"/>
    </inkml:context>
    <inkml:brush xml:id="br0">
      <inkml:brushProperty name="width" value="0.025" units="cm"/>
      <inkml:brushProperty name="height" value="0.025" units="cm"/>
      <inkml:brushProperty name="color" value="#E71224"/>
    </inkml:brush>
  </inkml:definitions>
  <inkml:trace contextRef="#ctx0" brushRef="#br0">142 232 12588,'0'0'10890,"-8"4"-9518,4-3-1224,1 0-72,1 0 0,0-1 1,0 1-1,0 0 1,1 0-1,-1 0 0,0 0 1,0 1-1,0-1 1,1 0-1,-1 1 0,1-1 1,-1 1-1,1 0 1,-1-1-1,1 1 1,0 0-1,0 0 0,0 0 1,0 0-1,0 0 1,0 0-1,1 0 0,-1 0 1,1 0-1,-1 0 1,1 0-1,0 0 0,0 3 1,0 14 109,2 0 1,0-1-1,0 1 0,2-1 1,1 0-1,0 0 0,1 0 1,1-1-1,0 0 0,11 17 1,-8-15-193,0 1 0,9 26 0,-17-38-543,0 0 0,0 1 1,0-1-1,-1 0 1,0 11-1,-1-19 446,0 0-1,0 0 1,0 1 0,0-1 0,0 0 0,0 1-1,0-1 1,-1 0 0,1 0 0,0 1-1,0-1 1,0 0 0,0 0 0,0 1-1,-1-1 1,1 0 0,0 0 0,0 1-1,0-1 1,-1 0 0,1 0 0,0 0 0,0 1-1,-1-1 1,1 0 0,0 0 0,0 0-1,-1 0 1,1 0 0,0 0 0,-1 0-1,1 0 1,0 0 0,-1 0 0,1 1-1,0-1 1,0-1 0,-1 1 0,1 0 0,0 0-1,-1 0 1,1 0 0,0 0 0,0 0-1,-1 0 1,1 0 0,0 0 0,-1-1-1,1 1 1,0 0 0,0 0 0,0 0 0,-1 0-1,1-1 1,-16-10-2680,-6-11-2488,-34-45 0,15 15 3641,-6 4 4967,42 39 5206,18 7-4313,40 10-2990,-10-2-589,-23-5-704,0-1 0,0-1 0,0-1-1,0 0 1,0-2 0,0 0 0,-1-1 0,32-13-1,-41 14-46,-1-1-1,0 0 0,0-1 1,0 0-1,0 0 0,-1-1 1,0 0-1,-1 0 0,0-1 1,0 0-1,0-1 0,-1 1 1,0-1-1,-1 0 0,0-1 1,0 1-1,-1-1 0,4-13 1,3-44-18,-16 34 82,5 32 42,0 0 0,-1 1-1,1-1 1,0 0-1,-1 1 1,1-1 0,-1 0-1,1 1 1,-1-1-1,1 1 1,-1-1 0,0 1-1,1-1 1,-1 1 0,0 0-1,1-1 1,-1 1-1,0 0 1,1-1 0,-1 1-1,0 0 1,0 0-1,1 0 1,-1 0 0,0 0-1,0 0 1,1 0-1,-1 0 1,0 0 0,0 0-1,1 0 1,-2 0 0,-1 1 106,1 1 1,0-1 0,-1 0 0,1 1 0,0-1 0,0 1 0,0 0 0,0-1 0,0 1 0,0 0-1,1 0 1,-1 0 0,1 1 0,-1-1 0,1 0 0,0 1 0,0-1 0,0 0 0,0 1 0,-1 3-1,-13 58 1740,13-56-1569,-2 15 77,2 0 0,0 1 0,1-1 0,1 0 0,1 0 0,8 41 0,-7-55-331,1 0 1,-1 0-1,2-1 1,-1 1 0,1-1-1,0 0 1,1 0-1,10 14 1,-11-18-25,0 0 1,0 0-1,0 0 0,1-1 1,-1 0-1,1 0 1,0 0-1,0 0 0,0-1 1,0 1-1,0-1 1,0-1-1,1 1 0,-1-1 1,10 1-1,-12-1 5,0-1 0,0 0 0,0 0 0,0 0-1,-1 0 1,1-1 0,0 1 0,0-1 0,0 0 0,-1 1 0,1-1-1,0-1 1,-1 1 0,1 0 0,-1-1 0,1 1 0,-1-1 0,0 1-1,0-1 1,0 0 0,3-3 0,-2 1 4,0 0 1,0-1-1,-1 0 0,1 1 1,-1-1-1,0 0 0,0 0 1,0 0-1,-1-1 0,1-9 1,0 7-17,-1 0 0,-1 0 0,0-1 0,0 1 1,-1 0-1,1 0 0,-2 0 0,1 0 0,-1 0 0,-1 0 1,1 0-1,-1 1 0,-1-1 0,-7-13 0,-8 8-52,19 13 57,-1 0 0,1 0 1,-1 0-1,1 0 0,0 0 0,-1 0 1,1 1-1,-1-1 0,1 0 0,-1 0 1,1 0-1,-1 0 0,1 1 0,0-1 1,-1 0-1,1 0 0,-1 1 0,1-1 1,0 0-1,-1 0 0,1 1 0,0-1 1,-1 1-1,1-1 0,0 0 0,0 1 1,-1 0-1,1 0 5,-1 0 1,1 1 0,0-1-1,0 1 1,0-1 0,-1 1-1,1-1 1,1 1 0,-1-1-1,0 1 1,0-1 0,0 0-1,1 1 1,-1-1 0,1 1-1,-1-1 1,1 0 0,0 1-1,-1-1 1,1 0 0,0 0-1,0 0 1,0 0-1,0 1 1,2 0 0,6 5 19,0 0-1,1-1 1,-1 0 0,1-1 0,0 0 0,1-1 0,-1 0-1,1 0 1,0-1 0,0-1 0,12 2 0,-5-1-18,-1-2 0,0 0 1,1 0-1,-1-2 0,0 0 0,29-6 1,-37 4-24,0 0 0,-1-1 1,1 0-1,-1-1 0,0 1 1,0-2-1,0 1 1,0-1-1,-1 0 0,10-11 1,-14 14 2,-1 0 1,1 0 0,0 0-1,-1 0 1,1 0 0,-1-1 0,0 1-1,0-1 1,0 1 0,-1-1-1,1 0 1,-1 0 0,0 0 0,0 0-1,0 0 1,-1 0 0,1 0-1,-1 0 1,0 0 0,0 0 0,-1 0-1,1 0 1,-1 0 0,0 0-1,0 0 1,-2-6 0,2 8-1,-1 0-1,1 1 1,-1-1 0,0 0 0,0 1-1,1 0 1,-1-1 0,0 1 0,0 0-1,0 0 1,0 0 0,0 0 0,0 0-1,-1 1 1,1-1 0,0 1 0,0-1-1,0 1 1,-1 0 0,1 0 0,0 0-1,0 0 1,-1 0 0,1 0 0,-3 1 0,0 0 7,1 0 1,0-1 0,-1 1-1,1 1 1,0-1 0,-1 1 0,1 0-1,0 0 1,0 0 0,1 0-1,-8 6 1,7-4 38,1 0-1,-1 0 0,1 1 1,0 0-1,0 0 0,0-1 1,1 2-1,-1-1 0,1 0 1,1 0-1,-1 1 1,1-1-1,0 1 0,0-1 1,0 1-1,1 5 0,0-8-18,0 1 0,1-1 0,-1 0 0,1 0-1,0 0 1,0 0 0,0 0 0,0 0 0,0 0-1,1 0 1,-1-1 0,1 1 0,0 0 0,0-1-1,0 0 1,0 1 0,0-1 0,0 0 0,1 0-1,-1 0 1,1 0 0,0 0 0,-1-1-1,1 1 1,0-1 0,0 0 0,0 0 0,0 0-1,3 1 1,4 0 1,-1 0-1,1 0 0,0-1 0,-1-1 1,1 1-1,0-2 0,0 1 1,-1-1-1,1-1 0,0 0 1,-1 0-1,13-5 0,-9 2-13,1-2-1,-1 0 1,0 0-1,-1-1 1,1 0-1,-2-2 1,17-14-1,-9 3-10,0 0 0,-1-1-1,-2 0 1,0-2 0,-2 0-1,0-1 1,-2 0-1,11-30 1,-21 49 8,2-2 5,-1-1-1,0 1 1,0-1 0,-1 0 0,0 0-1,-1 0 1,0 0 0,0 0 0,-1-1-1,-1-14 1,0 23-3,0-1 1,0 1-1,1-1 0,-1 1 0,0-1 1,0 1-1,0-1 0,-1 1 0,1 0 0,0 0 1,0-1-1,-1 1 0,1 0 0,-1 0 1,1 1-1,-1-1 0,1 0 0,-1 0 0,0 1 1,1-1-1,-1 1 0,0-1 0,1 1 1,-1 0-1,0 0 0,1-1 0,-1 1 1,0 0-1,0 1 0,1-1 0,-1 0 0,0 0 1,0 1-1,1-1 0,-1 1 0,-3 1 1,-3 0 3,0 1 0,0 0 1,0 1-1,1-1 0,-1 1 1,-8 6-1,3 1 14,0 1 0,1 0 0,0 1 0,1 0 0,0 1 0,1 0 0,1 0 0,-14 28 0,18-31-3,0 0 0,1 0 0,0 1-1,1-1 1,0 1 0,1-1-1,1 1 1,-1 0 0,2 0 0,0 0-1,0 0 1,1 0 0,3 18 0,-1-23-21,0 0 0,0-1 0,0 1 0,1-1 0,0 0 0,0 0 0,1 0 1,-1-1-1,1 1 0,0-1 0,1 0 0,-1-1 0,1 1 0,0-1 0,0 0 0,1-1 1,-1 1-1,1-1 0,7 2 0,6 3-697,0-2 1,0 0-1,0-2 1,1 0 0,31 2-1,1-5-3779,-4-1-2349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5.292"/>
    </inkml:context>
    <inkml:brush xml:id="br0">
      <inkml:brushProperty name="width" value="0.025" units="cm"/>
      <inkml:brushProperty name="height" value="0.025" units="cm"/>
      <inkml:brushProperty name="color" value="#E71224"/>
    </inkml:brush>
  </inkml:definitions>
  <inkml:trace contextRef="#ctx0" brushRef="#br0">0 1 20019,'18'17'1153,"4"-5"-288,10 6-193,4-1-575,5-7-1667,7-10-6021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6.903"/>
    </inkml:context>
    <inkml:brush xml:id="br0">
      <inkml:brushProperty name="width" value="0.025" units="cm"/>
      <inkml:brushProperty name="height" value="0.025" units="cm"/>
      <inkml:brushProperty name="color" value="#E71224"/>
    </inkml:brush>
  </inkml:definitions>
  <inkml:trace contextRef="#ctx0" brushRef="#br0">101 223 4068,'0'0'22853,"-10"1"-22682,6 0-174,1-1-1,0 0 1,-1 1 0,1 0-1,0 0 1,0 0-1,0 0 1,-1 0-1,1 1 1,0-1 0,1 1-1,-1 0 1,0 0-1,0 0 1,1 0-1,-1 0 1,1 1 0,0-1-1,0 1 1,0 0-1,0-1 1,0 1-1,0 0 1,1 0 0,-1 0-1,1 0 1,-2 6-1,3-7 13,-4 9 54,0-1 0,1 0 0,1 1 1,-2 12-1,4-22-59,0 0 1,0 0 0,-1 0-1,1 0 1,0 0-1,0 0 1,0 0 0,0 0-1,0 0 1,1 0-1,-1 1 1,0-1 0,0 0-1,1 0 1,-1 0-1,1 0 1,-1 0-1,1 0 1,-1 0 0,1-1-1,-1 1 1,1 0-1,0 0 1,0 0 0,-1-1-1,1 1 1,0 0-1,0-1 1,0 1 0,0 0-1,0-1 1,0 1-1,0-1 1,0 0 0,0 1-1,0-1 1,0 0-1,0 1 1,0-1 0,0 0-1,0 0 1,0 0-1,0 0 1,0 0 0,0 0-1,0 0 1,0-1-1,1 1 1,-1 0 0,0-1-1,0 1 1,0 0-1,0-1 1,-1 1 0,3-2-1,6-2 30,0 0-1,-1-1 1,1-1 0,-1 1-1,0-1 1,-1-1 0,1 1-1,-1-1 1,0 0-1,-1-1 1,0 0 0,10-17-1,-2 3-98,-1-2 0,-2 1 0,15-44-1,-21 53 92,0 0-1,-2 0 0,0-1 1,0 1-1,-1-1 0,-1 0 1,-1-25-1,-1 39-31,1 1 0,-1 0-1,1 0 1,-1 0 0,1 0 0,-1 0 0,1 0-1,-1 0 1,1 0 0,-1 0 0,1 0-1,-1 0 1,1 0 0,-1 0 0,1 0-1,-1 0 1,1 1 0,-1-1 0,1 0 0,-1 0-1,1 1 1,-1-1 0,1 0 0,0 1-1,-1-1 1,1 0 0,-1 1 0,1-1-1,0 1 1,-1-1 0,1 0 0,0 1 0,0-1-1,-1 1 1,1 0 0,-7 10-54,1 0 0,0 0 0,1 0 1,0 1-1,1 0 0,0 0 0,-3 20 0,3-11 91,1-1 0,1 1-1,1-1 1,1 23-1,0-40-21,1 0 0,-1 0 1,1 0-1,-1 0 0,1 0 0,0 0 0,0 0 0,0 0 0,1 0 0,-1-1 0,1 1 0,0 0 1,-1-1-1,1 1 0,0-1 0,1 0 0,-1 0 0,0 0 0,1 0 0,-1 0 0,1 0 1,-1 0-1,1-1 0,0 0 0,0 1 0,-1-1 0,1 0 0,0 0 0,0 0 0,0-1 0,1 1 1,-1-1-1,0 0 0,5 0 0,-1 0 13,1 0 0,-1-1 0,0 0 1,0 0-1,0 0 0,0-1 0,0 0 0,0-1 0,-1 0 1,1 0-1,-1 0 0,0 0 0,0-1 0,8-6 1,-7 3 10,1 0 0,-1-1 1,0 0-1,0 0 0,-1 0 1,0-1-1,-1 0 0,0 0 1,0 0-1,-1-1 1,0 0-1,-1 1 0,0-1 1,0-1-1,1-11 0,-13 27 277,0 3-273,1 2 0,1-1 0,0 1 0,0 0 0,1 1 0,0 0-1,0 0 1,2 0 0,-1 0 0,2 1 0,-6 22 0,9-33-37,0 0-1,1 0 1,-1 0-1,0 0 1,0 0-1,1 0 1,-1 0-1,0 0 1,1 0 0,-1 0-1,1 0 1,-1 0-1,1 0 1,0 0-1,-1 0 1,1 0-1,0-1 1,0 1 0,-1 0-1,1 0 1,0-1-1,0 1 1,0-1-1,0 1 1,0-1-1,0 1 1,0-1-1,0 0 1,0 1 0,0-1-1,0 0 1,0 0-1,2 0 1,44 2 33,-34-2 8,147-9-294,-123 6 627,48 1 1,-98-4-321,1 0-1,0-1 0,0 0 1,0-1-1,1 0 1,0-1-1,0-1 0,1 1 1,1-1-1,0-1 1,0 0-1,-10-16 0,17 24-65,1 0 1,-1 0-1,1 1 0,-1-1 0,1 0 0,0 0 0,0-1 0,-1-5 0,3 8 4,-1 1-1,0-1 0,0 0 1,0 0-1,0 1 0,1-1 1,-1 0-1,0 1 0,1-1 1,-1 0-1,0 1 0,1-1 1,-1 1-1,1-1 0,-1 0 1,1 1-1,-1-1 0,1 1 1,-1 0-1,1-1 0,0 1 1,-1-1-1,1 1 0,0 0 1,-1-1-1,1 1 0,0 0 1,-1 0-1,1 0 0,0-1 1,0 1-1,-1 0 0,1 0 1,0 0-1,0 0 0,-1 0 1,1 1-1,0-1 0,0 0 1,111 9-859,-26-1-1847,-68-7 283,0-1-1,33-5 1,22-15-10877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7.664"/>
    </inkml:context>
    <inkml:brush xml:id="br0">
      <inkml:brushProperty name="width" value="0.025" units="cm"/>
      <inkml:brushProperty name="height" value="0.025" units="cm"/>
      <inkml:brushProperty name="color" value="#E71224"/>
    </inkml:brush>
  </inkml:definitions>
  <inkml:trace contextRef="#ctx0" brushRef="#br0">17 86 16784,'0'0'2840,"-2"12"-2611,-5 30 203,2-1-1,2 1 0,4 75 0,0-114-336,-1 1 0,1 0 0,0-1 0,0 1 1,0 0-1,0-1 0,1 1 0,-1-1 0,1 0 0,0 0 1,0 1-1,0-1 0,1 0 0,-1-1 0,1 1 0,-1 0 1,1-1-1,0 1 0,0-1 0,0 0 0,0 0 1,0 0-1,1 0 0,-1-1 0,1 0 0,-1 1 0,1-1 1,-1 0-1,1 0 0,0-1 0,0 1 0,-1-1 0,1 0 1,4 0-1,1-1 3,0 0 0,0 0 0,0-1 0,-1 0 0,1 0 0,-1-1 0,1 0 0,-1-1 0,0 0 0,0 0 0,0-1 0,-1 1 0,10-9 0,0-3-85,-1-1 0,0 0 0,-1-1 0,23-39 0,-31 46-63,0-1-1,-1 0 0,-1-1 0,0 1 0,-1-1 0,0 0 0,-1 0 1,0 0-1,1-26 0,-21 93-793,13-35 890,2 1 0,0 0 0,1-1 0,1 1 0,3 24 0,-2-39 9,0-1 0,0 1 0,0 0 0,0-1 1,0 0-1,1 1 0,0-1 0,0 0 0,0 0 0,1 1 0,-1-2 0,1 1 0,0 0 0,0-1 1,0 1-1,0-1 0,1 0 0,0 0 0,-1 0 0,1 0 0,0-1 0,0 0 0,1 0 1,-1 0-1,0 0 0,1 0 0,-1-1 0,6 1 0,-2-1 41,0 0 0,0 0 0,0-1 0,0 0 0,0-1 0,0 1 1,0-2-1,0 1 0,0-1 0,-1 0 0,1-1 0,0 0 0,-1 0 0,0 0 0,0-1 0,0 0 0,0-1 0,-1 1 0,1-1 0,-1-1 0,0 1 0,-1-1 1,1 0-1,-1 0 0,0-1 0,4-7 0,-3 4-25,0-1 0,0 0 1,-1 0-1,0-1 0,-1 1 1,0-1-1,-1 0 0,-1 0 1,0 0-1,0-1 0,-1 1 1,-1 0-1,0-1 0,0 1 1,-1 0-1,-5-21 0,4 28-133,1 0 0,-1 1 0,0 0 0,0-1 0,-1 1-1,1 0 1,-1 0 0,0 0 0,0 0 0,0 1 0,-1-1-1,1 1 1,-1 0 0,-4-3 0,5 4-225,0 0 0,0 0-1,0 1 1,-1-1 0,1 1 0,0 0 0,-1 0 0,1 0-1,-1 1 1,1-1 0,-1 1 0,-4-1 0,8 2 29,-1-1 0,0 0 0,1 0 1,-1 0-1,0 1 0,1-1 1,-1 0-1,0 1 0,1-1 1,-1 0-1,1 1 0,-1-1 0,1 1 1,-1-1-1,1 1 0,-1-1 1,1 1-1,-1-1 0,1 1 1,0-1-1,-1 1 0,1 0 0,0-1 1,0 1-1,-1 0 0,1-1 1,0 1-1,0 0 0,0-1 0,0 1 1,0 0-1,0-1 0,0 1 1,0 0-1,0-1 0,0 1 1,0 0-1,0-1 0,1 1 0,-1 1 1,0 3-2278,0 12-5248</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8.042"/>
    </inkml:context>
    <inkml:brush xml:id="br0">
      <inkml:brushProperty name="width" value="0.025" units="cm"/>
      <inkml:brushProperty name="height" value="0.025" units="cm"/>
      <inkml:brushProperty name="color" value="#E71224"/>
    </inkml:brush>
  </inkml:definitions>
  <inkml:trace contextRef="#ctx0" brushRef="#br0">136 75 9801,'0'0'12166,"-10"-5"-10810,4 1-1146,-1 1 0,0 0-1,0 0 1,0 1-1,-1 0 1,-13-2-1,19 3-173,0 1-1,0 0 0,-1 0 0,1 0 0,0 0 0,-1 1 0,1-1 1,0 1-1,0-1 0,0 1 0,-1 0 0,1 0 0,0 0 0,0 0 0,0 0 1,0 0-1,0 1 0,1-1 0,-1 0 0,0 1 0,1 0 0,-1-1 1,1 1-1,-1 0 0,1 0 0,0 0 0,0 0 0,0 0 0,0 0 0,0 0 1,0 0-1,-1 4 0,2-4 15,-1 0 0,0 0 1,1 0-1,-1 0 0,1 1 1,0-1-1,-1 0 0,1 0 0,0 0 1,1 0-1,-1 1 0,0-1 1,0 0-1,1 0 0,0 0 1,-1 0-1,3 4 0,-2-5-12,0 1 0,0-1-1,0 0 1,0 0 0,1 0-1,-1 0 1,0 0 0,1 0 0,-1 0-1,1 0 1,-1-1 0,1 1 0,-1 0-1,1-1 1,-1 1 0,1-1 0,0 0-1,2 1 1,2-1 15,-1 0 1,1 0-1,0-1 1,0 0-1,0 0 1,-1 0-1,1-1 1,-1 0-1,1 0 0,-1 0 1,1 0-1,6-6 1,4-4-18,-2 0 1,0-1 0,0-1-1,-2 0 1,1 0-1,19-33 1,-35 52-216,0 1 1,0 0-1,0-1 0,1 1 1,0 0-1,0 0 0,1 0 0,0 0 1,0 0-1,0 1 0,1-1 1,0 0-1,0 0 0,0 1 1,1-1-1,0 0 0,3 10 1,-4-13-60,1-1 1,0 0 0,0 1 0,1-1 0,-1 0-1,0 0 1,1 1 0,-1-1 0,1 0-1,0 0 1,0-1 0,0 1 0,0 0 0,0-1-1,0 1 1,0-1 0,0 0 0,3 2 0,-2-2-229,1 0 0,-1-1 1,1 1-1,-1-1 0,1 0 0,-1 0 1,1 0-1,-1 0 0,0-1 1,1 1-1,-1-1 0,1 0 1,-1 0-1,0 0 0,1 0 0,-1-1 1,3-1-1,26-19-6986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8.404"/>
    </inkml:context>
    <inkml:brush xml:id="br0">
      <inkml:brushProperty name="width" value="0.025" units="cm"/>
      <inkml:brushProperty name="height" value="0.025" units="cm"/>
      <inkml:brushProperty name="color" value="#E71224"/>
    </inkml:brush>
  </inkml:definitions>
  <inkml:trace contextRef="#ctx0" brushRef="#br0">87 178 14894,'0'0'2157,"-11"11"-380,5-5-1546,0 0 129,-1 0 0,1 1 0,0 0 0,1 0 0,0 0 0,0 0-1,0 1 1,1 0 0,0 0 0,0 0 0,1 1 0,0-1 0,-2 13-1,5-18-230,-1 0-1,1 0 1,0-1-1,0 1 0,0 0 1,0 0-1,0 0 0,1-1 1,-1 1-1,1 0 0,0-1 1,-1 1-1,2 0 0,-1-1 1,0 1-1,0-1 1,1 1-1,-1-1 0,4 4 1,-3-5-110,1 1 1,-1-1 0,1 0 0,0 0 0,0 0-1,-1 0 1,1 0 0,0-1 0,0 1-1,0-1 1,0 0 0,0 0 0,0 0 0,0 0-1,0 0 1,0-1 0,0 1 0,0-1-1,3-1 1,3-1-43,-1 0 0,1 0-1,-1-1 1,1-1 0,-1 1 0,-1-1-1,1-1 1,-1 1 0,0-1 0,0-1-1,0 1 1,-1-1 0,10-14-1,-4 4-144,0-1-1,-2 0 0,0-1 1,15-39-1,-7-19 201,-17 73-31,-1 0 1,1 0-1,-1 0 0,0 0 1,0-1-1,0 1 0,0 0 1,-1 0-1,0 0 0,0 0 1,0 0-1,0 0 0,-1 0 1,1 0-1,-5-6 1,5 9-4,0 0 1,-1 0 0,1 0-1,-1 0 1,1 0 0,-1 0-1,1 0 1,-1 0 0,0 1-1,1-1 1,-1 1 0,0-1-1,0 1 1,1 0 0,-1 0-1,0-1 1,0 1 0,0 0-1,1 1 1,-1-1 0,0 0-1,0 0 1,1 1 0,-1-1-1,0 1 1,0 0 0,1-1-1,-1 1 1,1 0 0,-1 0-1,-1 1 1,-4 2 36,0 1-1,1 0 1,0 0 0,-1 0-1,-7 9 1,5-5 139,1 1 0,0 0 0,0 0 1,1 1-1,1 0 0,0 0 0,0 0 0,1 1 0,0 0 0,1 0 0,0 0 0,-3 25 1,7-35-174,0-1 0,0 1 0,0-1 0,0 1 0,0-1 0,0 1 0,1-1 0,-1 0 0,0 1 0,1-1 0,-1 1 0,1-1 0,0 0 0,-1 1 0,1-1 0,0 0 0,0 0 0,0 1 0,0-1 0,0 0 0,0 0 0,0 0 0,2 1 0,1 0-92,-1 0 0,1-1 0,-1 1 0,1-1 0,-1 0 0,1 0-1,0 0 1,0-1 0,5 1 0,6-1-1210,0 0 0,0-1 0,28-6-1,-8-2-1390,-25 5 2439,1 1 1,0 1-1,1 0 0,14-1 1,-25 4 309,0 0 1,0-1 0,-1 1-1,1 0 1,0 0 0,0-1-1,0 1 1,-1 0 0,1 0-1,0 0 1,-1 0 0,1 0-1,-1 0 1,1 0 0,-1 0-1,1 0 1,-1 0 0,0 1-1,0-1 1,1 0-1,-1 0 1,0 0 0,0 0-1,0 0 1,0 1 0,0-1-1,-1 0 1,1 0 0,-1 2-1,1-1-67,0 0 0,-1-1 0,1 1 0,0 0 0,0-1 0,0 1 0,0 0 0,0 0 0,1-1 0,-1 1-1,0 0 1,1-1 0,-1 1 0,1 0 0,0-1 0,0 1 0,-1-1 0,1 1 0,0-1 0,0 1 0,0-1-1,1 0 1,-1 1 0,0-1 0,0 0 0,4 2 0,-3-3-410,1 1 0,0-1 1,-1 0-1,1 0 0,0 0 0,0 0 1,-1 0-1,1-1 0,0 1 0,3-2 0,17-12-4560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8.759"/>
    </inkml:context>
    <inkml:brush xml:id="br0">
      <inkml:brushProperty name="width" value="0.025" units="cm"/>
      <inkml:brushProperty name="height" value="0.025" units="cm"/>
      <inkml:brushProperty name="color" value="#E71224"/>
    </inkml:brush>
  </inkml:definitions>
  <inkml:trace contextRef="#ctx0" brushRef="#br0">144 1 10154,'0'0'7527,"-10"2"-4698,-61 18 94,67-18-2742,-1 0-1,1 0 1,0 0 0,-1 1-1,1-1 1,1 1 0,-1 0-1,0 0 1,1 0 0,-1 0-1,1 1 1,0 0 0,0-1-1,0 1 1,-4 9 0,7-13-200,0 0 1,0 1 0,0-1 0,0 1 0,0-1 0,1 0 0,-1 1 0,0-1-1,0 0 1,0 1 0,0-1 0,0 0 0,1 1 0,-1-1 0,0 0-1,0 1 1,0-1 0,1 0 0,-1 1 0,0-1 0,1 0 0,-1 0-1,0 1 1,1-1 0,-1 0 0,0 0 0,1 0 0,-1 0 0,0 1 0,1-1-1,-1 0 1,0 0 0,1 0 0,-1 0 0,1 0 0,-1 0 0,0 0-1,1 0 1,-1 0 0,0 0 0,1 0 0,0 0 0,23 0-758,-19 0 474,20-1-704,-9 0 777,0 1 1,0 0 0,0 1 0,0 0 0,0 2-1,0 0 1,-1 0 0,0 2 0,18 6-1,-32-10 274,1 0 0,0-1-1,-1 1 1,1 0 0,0 0 0,-1 0-1,1 0 1,-1 0 0,0 1-1,1-1 1,-1 0 0,0 1-1,0-1 1,0 1 0,0-1 0,0 1-1,0-1 1,0 1 0,-1 0-1,1-1 1,0 1 0,-1 0-1,1 0 1,-1 2 0,0-1 83,-1-1 1,1 0 0,-1 1-1,0-1 1,0 0 0,0 0-1,0 0 1,0 0 0,-1 0-1,1 0 1,-1 0-1,1 0 1,-1 0 0,1-1-1,-1 1 1,-2 1 0,-4 3 170,0 0 0,0-1 0,0 0 0,-1-1-1,0 1 1,0-2 0,0 1 0,-11 2 0,17-5-310,0-1-1,0 1 1,0 0-1,0-1 0,0 0 1,0 0-1,0 0 0,0 0 1,0 0-1,0-1 0,0 1 1,0-1-1,0 0 1,0 1-1,0-1 0,0-1 1,-3-1-1,4 1-327,1 0 1,-1-1-1,0 1 1,1-1-1,0 0 0,-1 1 1,1-1-1,0 0 0,1 0 1,-1 1-1,0-1 1,1 0-1,-1 0 0,1 0 1,0 0-1,0 0 0,1-5 1,1-31-6474,10-9-3561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9.427"/>
    </inkml:context>
    <inkml:brush xml:id="br0">
      <inkml:brushProperty name="width" value="0.025" units="cm"/>
      <inkml:brushProperty name="height" value="0.025" units="cm"/>
      <inkml:brushProperty name="color" value="#E71224"/>
    </inkml:brush>
  </inkml:definitions>
  <inkml:trace contextRef="#ctx0" brushRef="#br0">23 0 17585,'0'0'5450,"-1"11"-4105,-7 85 1744,-5 72-1495,13-147-1449,1 0 1,0 0 0,2 0 0,0 0 0,12 37 0,-15-57-136,0 0 0,0-1 1,0 1-1,0 0 0,1 0 1,-1 0-1,0-1 0,1 1 1,-1 0-1,0-1 0,1 1 1,-1 0-1,1-1 0,-1 1 0,1 0 1,-1-1-1,1 1 0,-1-1 1,1 1-1,0-1 0,-1 1 1,1-1-1,0 1 0,0-1 1,-1 0-1,1 0 0,0 1 1,0-1-1,-1 0 0,1 0 1,0 0-1,0 1 0,0-1 1,1-1-1,-1 1 5,0-1 1,0 0-1,0 1 0,0-1 1,0 0-1,0 0 0,0 0 1,0 0-1,0 0 1,-1 0-1,1 0 0,0 0 1,-1 0-1,1 0 0,-1-1 1,1 1-1,-1 0 0,1 0 1,-1-1-1,0 1 1,1-2-1,1-11-65,-1-1 0,0 0-1,0 1 1,-3-22 0,1 30 7,0 0-1,0 0 0,0 0 1,0 0-1,-1 0 1,0 0-1,-1 1 1,1-1-1,-1 1 1,0-1-1,0 1 1,-8-10-1,10 14 36,0 1 0,1-1 0,-1 0 0,0 1 0,1-1 0,-1 0 0,0 1 0,0-1 1,1 1-1,-1-1 0,0 1 0,0-1 0,0 1 0,0 0 0,0-1 0,0 1 0,0 0 0,0 0 0,0 0 0,-1 0 0,1 0 0,1 0-1,-1 0 1,1 1 0,-1-1 0,1 1-1,-1-1 1,1 0 0,-1 1-1,1-1 1,0 1 0,-1-1 0,1 1-1,0-1 1,-1 1 0,1 0 0,0-1-1,0 1 1,-1-1 0,1 1 0,0-1-1,0 1 1,0 0 0,0 0-1,-1 3 9,1 0-1,0 0 0,0-1 0,0 1 0,1 0 0,-1 0 0,1 0 0,2 7 1,1-4 18,-1 0 1,2 1 0,-1-1-1,1-1 1,0 1 0,1-1-1,-1 0 1,1 0 0,0 0-1,1-1 1,-1 0 0,1 0-1,0-1 1,0 0 0,1 0-1,-1-1 1,1 0 0,0 0-1,0 0 1,0-1 0,0-1-1,0 1 1,15 0 0,-12-2-18,0 1 0,1-2 0,-1 1 1,1-2-1,-1 1 0,0-2 1,0 1-1,0-1 0,0-1 0,-1 0 1,1-1-1,-1 0 0,0 0 0,0-1 1,-1-1-1,15-12 0,-18 14-3,0-1-1,0 1 0,-1-1 1,0-1-1,0 1 0,0-1 1,-1 0-1,0 0 0,0 0 1,-1-1-1,0 1 0,0-1 1,-1 0-1,0 0 0,1-9 1,-4 18 3,0-1-1,0 0 1,0 1 0,0-1 0,0 1 0,0-1 0,0 1 0,0 0 0,0-1 0,1 1 0,-1 0 0,0 0 0,0 0 0,1-1 0,-1 1 0,-1 2 0,-1 4 92,0-1 1,1 1 0,0 1-1,0-1 1,0 0 0,1 0 0,0 1-1,0 9 1,1-15-75,0 0 0,0 0 0,-1 0 0,1 0 1,0 0-1,1 0 0,-1 0 0,0 0 0,1 0 0,-1 0 0,1 0 0,-1 0 0,1 0 0,0 0 0,0 0 0,0 0 1,0 0-1,0-1 0,0 1 0,1 0 0,-1-1 0,0 1 0,1-1 0,0 1 0,-1-1 0,1 0 0,0 0 1,-1 0-1,1 0 0,0 0 0,0 0 0,2 1 0,6-2-25,1 0 1,-1-1-1,0 0 0,0-1 1,0 0-1,0 0 0,0-1 1,-1 0-1,1-1 0,-1 0 1,0-1-1,0 0 0,13-9 1,-13 8-39,0 0 0,1 1-1,0 0 1,-1 0 0,1 1 0,1 0 0,-1 1 0,1 0 0,-1 1 0,1 0 0,21 0-1,-31 2 63,0 0-1,0 1 0,1-1 1,-1 1-1,0-1 0,0 1 1,0-1-1,1 1 0,-1 0 1,0 0-1,0-1 0,0 1 1,0 0-1,0 0 0,-1 0 1,1 0-1,0 0 0,0 0 1,-1 0-1,1 1 0,0 1 1,0-2 25,0 0 1,-1 1 0,1-1 0,0 0 0,0 1 0,0-1 0,0 0 0,0 0-1,0 0 1,0 0 0,1 0 0,-1 0 0,0 0 0,0 0 0,1-1 0,-1 1-1,1 0 1,-1-1 0,0 1 0,4 0 0,11-1-133,-1-1 1,1 0-1,0-1 0,-1 0 1,0-2-1,21-6 0,17-3-2338,-22 7 238,42-10-8178,-44 7 256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29.811"/>
    </inkml:context>
    <inkml:brush xml:id="br0">
      <inkml:brushProperty name="width" value="0.025" units="cm"/>
      <inkml:brushProperty name="height" value="0.025" units="cm"/>
      <inkml:brushProperty name="color" value="#E71224"/>
    </inkml:brush>
  </inkml:definitions>
  <inkml:trace contextRef="#ctx0" brushRef="#br0">188 65 10762,'0'0'6727,"2"-8"-3087,1-28-928,-3 35-2606,0 0 0,0 0-1,0 1 1,0-1 0,0 0-1,0 0 1,-1 0 0,1 0-1,0 1 1,-1-1 0,1 0-1,-1 0 1,1 1 0,-1-1-1,1 0 1,-1 1 0,1-1-1,-1 0 1,0 1 0,1-1-1,-1 1 1,0-1 0,1 1-1,-1-1 1,0 1 0,0 0-1,1-1 1,-1 1 0,0 0-1,0-1 1,0 1 0,0 0-1,0 0 1,0 0 0,-33 0 826,26 1-635,3-1-259,0 1 1,-1 0 0,1 0-1,0 0 1,0 1 0,-8 3 0,12-5-39,-1 1 0,0 0 0,1-1 1,-1 1-1,1 0 0,-1 0 1,1 0-1,-1 0 0,1 0 0,-1 0 1,1 0-1,0 1 0,0-1 1,0 0-1,0 1 0,0-1 0,0 1 1,0-1-1,0 1 0,1 0 1,-1-1-1,0 3 0,3-3-111,0 1-1,0-1 1,1 0-1,-1 0 1,0-1-1,1 1 1,-1 0-1,1-1 1,-1 1-1,0-1 1,1 0 0,-1 0-1,1 0 1,2 0-1,3 0-282,11 2-228,-1 1-1,1 0 1,19 7 0,-34-9 626,0 0 0,-1 0 0,1 0 1,0 1-1,-1-1 0,0 1 0,1 0 1,-1 0-1,0 0 0,0 0 0,0 1 1,0-1-1,0 1 0,0 0 1,-1 0-1,0 0 0,1 0 0,-1 0 1,0 0-1,0 1 0,-1-1 0,3 6 1,-4-7 81,0 1-1,-1-1 1,1 0 0,0 0 0,-1 0 0,1 1 0,-1-1 0,0 0 0,1 0 0,-1 0 0,0 0 0,-1 0 0,1 0 0,0 0 0,0-1 0,-1 1 0,1 0 0,-1-1 0,0 1 0,1-1 0,-1 1-1,0-1 1,0 0 0,0 0 0,0 0 0,0 0 0,0 0 0,-4 1 0,-7 3 195,0 0-1,-1-1 0,-16 2 1,-43 4 240,67-10-688,1 0 1,-1 0-1,1 0 0,0 0 1,-1-1-1,1 0 0,0 0 1,-1-1-1,1 1 0,0-1 1,-6-3-1,10 4-172,0 0 0,-1 0-1,1 0 1,1 0 0,-1 0 0,0 0 0,0 0 0,0 0-1,0 0 1,1 0 0,-1 0 0,1-1 0,-1 1 0,0-2-1,-1-23-10406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29.438"/>
    </inkml:context>
    <inkml:brush xml:id="br0">
      <inkml:brushProperty name="width" value="0.025" units="cm"/>
      <inkml:brushProperty name="height" value="0.025" units="cm"/>
    </inkml:brush>
  </inkml:definitions>
  <inkml:trace contextRef="#ctx0" brushRef="#br0">1 141 9961,'19'-38'7623,"10"3"-3487,-26 33-4048,-1-1-1,1 1 1,0 0 0,-1 0 0,1 0 0,0 0 0,0 1 0,0-1 0,1 1 0,-1 0 0,0 0 0,1 0 0,-1 0 0,0 1 0,1-1 0,-1 1 0,1 0 0,-1 0 0,1 0 0,-1 0 0,0 1 0,1-1 0,6 3 0,-8-2-74,0 1 0,0-1 0,0 1 1,0 0-1,0-1 0,-1 1 1,1 0-1,0 0 0,-1 0 1,0 0-1,1 0 0,-1 0 0,0 1 1,0-1-1,0 0 0,0 1 1,-1-1-1,1 0 0,0 1 1,-1-1-1,0 1 0,0-1 0,0 1 1,0-1-1,0 1 0,0-1 1,-1 4-1,0 7 244,-1-1 1,0 0-1,-1 0 0,-6 15 1,21-32 777,5-11-684,-13 11-316,-1 0 0,1 0 0,-1-1 0,0 0 0,-1 1 1,1-1-1,-1 0 0,0 0 0,0-1 0,-1 1 0,0 0 0,1-12 1,-3 18-52,1 0 1,-1 0 0,1 0 0,0-1 0,-1 1-1,1 0 1,-1 0 0,1 0 0,-1 0 0,1-1-1,-1 1 1,1 0 0,0 0 0,-1 0 0,1 0-1,-1 0 1,1 0 0,-1 0 0,1 1 0,-1-1 0,1 0-1,-1 0 1,1 0 0,0 0 0,-1 1 0,1-1-1,-1 0 1,1 0 0,-1 1 0,-2 4-73,15 0 7,-1-3 90,1-1-1,0 0 1,-1-1 0,1 0-1,0-1 1,0 0 0,18-4-1,-26 4 3,0 0-1,1 0 0,-1 0 0,0-1 0,0 1 1,-1-1-1,1 0 0,0 0 0,0-1 0,-1 1 1,1-1-1,-1 0 0,0 0 0,0 0 1,0 0-1,0 0 0,-1-1 0,1 1 0,-1-1 1,0 1-1,0-1 0,0 0 0,-1 0 0,2-4 1,-3 7-8,1 1 1,-1-1-1,0 1 1,0-1 0,0 1-1,0-1 1,0 1-1,0-1 1,0 1-1,0-1 1,0 1 0,0-1-1,0 1 1,0-1-1,0 1 1,0-1-1,0 1 1,0-1 0,0 1-1,-1-1 1,1 1-1,0 0 1,0-1-1,-1 1 1,1-1 0,0 1-1,-1 0 1,1-1-1,0 1 1,-1 0-1,1-1 1,-1 1 0,1 0-1,0-1 1,-1 1-1,0 0 1,-22 2-72,-21 21-110,40-19 171,0 0 1,0 0-1,1 0 1,0 0-1,0 0 0,0 1 1,0 0-1,1-1 0,-1 1 1,1 0-1,-2 9 1,4-12 6,0-1 1,-1 1-1,1 0 1,0-1-1,0 1 1,0 0-1,1-1 1,-1 1-1,0 0 1,1-1-1,-1 1 1,1-1-1,-1 1 1,1-1-1,0 1 1,0-1-1,0 1 1,-1-1-1,1 0 1,1 1-1,-1-1 1,0 0-1,0 0 1,0 0-1,1 0 1,-1 0-1,0 0 1,1 0-1,-1 0 1,1 0-1,-1-1 1,1 1 0,-1-1-1,1 1 1,0-1-1,-1 0 1,1 1-1,0-1 1,-1 0-1,3 0 1,18 1 28,0 0 0,0-1 0,0-1 0,29-6 0,45-1-79,-95 8 84,0 0 1,0 1-1,-1-1 0,1 0 1,0 1-1,0-1 1,0 1-1,0-1 0,0 1 1,-1 0-1,1-1 0,0 1 1,-1-1-1,1 1 0,0 0 1,-1 0-1,1-1 1,-1 1-1,1 0 0,-1 0 1,1 0-1,-1 0 0,0 0 1,1 0-1,-1 0 0,0-1 1,0 1-1,0 0 1,0 2-1,0-2-8,1 1 1,-1-1-1,0 0 0,0 1 1,1-1-1,-1 0 0,1 1 0,-1-1 1,1 0-1,0 0 0,-1 0 1,1 0-1,0 1 0,0-1 1,0 0-1,0 0 0,0 0 1,0-1-1,0 1 0,0 0 1,0 0-1,0 0 0,0-1 1,1 1-1,-1-1 0,0 1 0,3 0 1,13 0 52,-1-1 0,1-1 0,0-1 0,25-5 0,41-2-192,-82 9 97,1 0 1,-1 0-1,0 0 0,0 0 1,0 1-1,0-1 0,0 0 1,0 1-1,0-1 0,0 1 1,0-1-1,0 1 0,0 0 1,0-1-1,0 1 0,0 0 1,0 0-1,0 0 0,-1-1 1,1 1-1,0 0 0,-1 0 1,1 0-1,-1 0 0,1 0 0,-1 0 1,1 0-1,-1 0 0,0 0 1,1 1-1,-1-1 0,0 0 1,0 0-1,0 0 0,0 0 1,0 2-1,4 14-1823,9-6-3847,-3-11-2462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0.317"/>
    </inkml:context>
    <inkml:brush xml:id="br0">
      <inkml:brushProperty name="width" value="0.025" units="cm"/>
      <inkml:brushProperty name="height" value="0.025" units="cm"/>
      <inkml:brushProperty name="color" value="#E71224"/>
    </inkml:brush>
  </inkml:definitions>
  <inkml:trace contextRef="#ctx0" brushRef="#br0">26 0 20948,'0'0'2802,"-3"10"-2118,-3 6-97,2 0 0,0 1 0,1 0 0,-2 26 0,5-36-427,0-1-1,0 1 1,1-1 0,-1 1-1,2-1 1,-1 1-1,5 11 1,-5-15-176,0-1 1,1 1-1,-1 0 1,1-1-1,0 0 1,-1 1 0,1-1-1,0 0 1,1 0-1,-1 0 1,0 0-1,1 0 1,-1 0-1,1-1 1,-1 1-1,1-1 1,0 0 0,3 2-1,-5-3-7,0 0-1,0 1 1,0-1 0,-1 0 0,1 0-1,0 0 1,0 0 0,0 0-1,0 0 1,-1 0 0,1 0-1,0 0 1,0-1 0,0 1-1,-1 0 1,1 0 0,0-1-1,0 1 1,-1 0 0,1-1-1,0 1 1,0-1 0,-1 1-1,1-1 1,-1 1 0,1-1-1,0 0 1,-1 1 0,1-1-1,-1 0 1,1 1 0,-1-1-1,0 0 1,1 0 0,-1 1-1,0-1 1,1 0 0,-1 0-1,0 0 1,0 1 0,0-1-1,0 0 1,0-2 0,1-45-966,-2 34 890,0 2-100,0 1 0,0-1 0,-1 1 0,-4-15 0,3 16-290,34 11-82,54 7-3179,-28-13-4565,-20-4-3323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0.677"/>
    </inkml:context>
    <inkml:brush xml:id="br0">
      <inkml:brushProperty name="width" value="0.025" units="cm"/>
      <inkml:brushProperty name="height" value="0.025" units="cm"/>
      <inkml:brushProperty name="color" value="#E71224"/>
    </inkml:brush>
  </inkml:definitions>
  <inkml:trace contextRef="#ctx0" brushRef="#br0">145 1 14253,'0'0'1602,"-52"27"-193,22-7-704,7 1-96,5 2 384,2 0 608,11-4-736,5-4-641,0-9-160,16-4 0,5-2-128,8-15-833,1-8-1569,4-7-2659,-4-4-2018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1.277"/>
    </inkml:context>
    <inkml:brush xml:id="br0">
      <inkml:brushProperty name="width" value="0.025" units="cm"/>
      <inkml:brushProperty name="height" value="0.025" units="cm"/>
      <inkml:brushProperty name="color" value="#E71224"/>
    </inkml:brush>
  </inkml:definitions>
  <inkml:trace contextRef="#ctx0" brushRef="#br0">25 207 7815,'0'0'7592,"-4"11"-4950,1-5-2330,0 1 108,0 1 1,0 0 0,1-1-1,0 1 1,0 0-1,1 0 1,0 0-1,1 0 1,-1 0 0,2 13-1,0-19-352,0 0-1,0 0 1,0-1 0,0 1-1,0 0 1,0-1 0,0 1-1,0-1 1,1 0-1,-1 1 1,1-1 0,-1 0-1,1 0 1,-1 0 0,1 0-1,0 0 1,-1 0 0,1 0-1,0 0 1,0-1-1,0 1 1,-1-1 0,1 1-1,0-1 1,0 0 0,0 0-1,0 0 1,0 0 0,0 0-1,0 0 1,0 0-1,0-1 1,-1 1 0,1-1-1,3 0 1,3-1-35,0 0-1,0-1 1,0 0 0,0 0 0,0 0-1,13-9 1,-8 3-99,0-2-1,-1 0 1,0 0-1,-1-1 1,0 0-1,-1-1 1,0 0-1,-1-1 1,0 0 0,-1-1-1,6-14 1,-9 15-344,-1 0-1,0 0 1,-1 0 0,0 0 0,-1-1 0,0 1 0,-2-26-1,-5 23-810,-6 17 1379,9 1-38,0 0 1,0 1-1,0-1 1,0 1-1,1 0 0,-1 0 1,1 0-1,-1-1 1,1 1-1,0 0 0,0 1 1,-2 2-1,-6 24 465,2 0 1,1 0-1,1 1 0,1-1 0,2 1 1,1 0-1,3 34 0,-2-56-563,1 1-1,0-1 1,1 0 0,-1 1-1,2-1 1,5 14 0,-7-19-12,1 0 1,-1 0-1,1 0 1,-1-1 0,1 1-1,0 0 1,0-1-1,0 0 1,1 1-1,-1-1 1,0 0 0,1 0-1,0 0 1,-1-1-1,1 1 1,0-1-1,0 1 1,0-1 0,0 0-1,0 0 1,3 1-1,-5-2 1,1 0 0,-1 0-1,0 0 1,0 0 0,0 0-1,0 0 1,0 0 0,1-1-1,-1 1 1,0 0 0,0-1-1,0 1 1,0-1-1,0 1 1,0-1 0,0 1-1,0-1 1,0 0 0,0 0-1,0 1 1,0-1 0,-1 0-1,2-2 1,13-31 133,-12 20-113,-1 0 0,0 0 0,-1-16 0,-1 20-59,-1-1 1,0 0-1,-1 0 1,-4-16 0,6 23 5,-1 1 0,-1-1 0,1 1-1,0 0 1,-1-1 0,0 1 0,0 0 0,0 0 0,0 0 0,0 1 0,0-1 0,-1 0 0,1 1 0,-1-1 0,0 1 0,0 0 0,-5-3 0,9 6 22,-1-1 1,0 0 0,0 0 0,0 1 0,0-1-1,0 0 1,0 0 0,0 1 0,0-1 0,0 0-1,0 0 1,0 1 0,0-1 0,0 0-1,0 1 1,0-1 0,0 0 0,0 0 0,0 1-1,0-1 1,0 0 0,-1 0 0,1 1 0,0-1-1,0 0 1,0 0 0,0 1 0,-1-1 0,1 0-1,0 0 1,0 0 0,0 0 0,-1 1-1,1-1 1,0 0 0,0 0 0,-1 0 0,1 0-1,0 0 1,0 0 0,-1 0 0,1 1 0,0-1-1,-1 0 1,1 0 0,0 0 0,0 0 0,-1 0-1,1 0 1,0 0 0,0 0 0,-1-1-1,1 1 1,0 0 0,-1 0 0,1 0 0,0 0-1,0 0 1,-1 0 0,1 0 0,0-1 0,0 1-1,0 0 1,-1 0 0,1-1 0,10 21 187,-3-14-132,0 1-1,0-1 1,1 0 0,0 0 0,-1-1 0,2 0-1,-1 0 1,1-1 0,-1 0 0,1-1-1,1 0 1,10 2 0,-3-1-107,-1-2 0,1 0 0,-1 0 0,1-2 0,0 0 0,20-3 0,-33 2 35,1 1-1,0-2 0,0 1 1,-1 0-1,1-1 0,-1 0 1,1 0-1,-1 0 0,0-1 1,0 1-1,0-1 0,0 0 1,0 0-1,-1-1 0,1 1 1,-1-1-1,0 0 0,0 0 1,0 0-1,-1 0 0,1 0 1,-1 0-1,0-1 0,0 1 1,-1-1-1,1 1 0,-1-1 1,0 0-1,0 0 0,-1 0 1,1 1-1,-1-6 0,0 9 15,-1 0-1,1 0 0,0 0 1,-1 0-1,1 0 0,-1 1 1,1-1-1,-1 0 0,1 0 1,-1 1-1,0-1 0,1 0 1,-1 1-1,0-1 1,0 1-1,1-1 0,-1 0 1,0 1-1,0 0 0,0-1 1,0 1-1,1 0 0,-1-1 1,0 1-1,0 0 0,0 0 1,0 0-1,0 0 0,0-1 1,0 2-1,0-1 0,0 0 1,0 0-1,0 0 0,0 0 1,-1 1-1,-2 0 16,0-1 1,0 1-1,0 1 0,1-1 1,-1 0-1,0 1 0,1 0 0,-5 2 1,1 2 130,1 0 1,0 0 0,0 1 0,1 0-1,0 0 1,0 0 0,-6 13-1,9-16-62,0-1 1,0 1-1,0 0 0,1 0 0,0 0 0,-1 0 0,2 0 0,-1 0 0,0 0 0,1 0 0,0 0 0,-1 1 0,2-1 1,-1 0-1,0 0 0,1 0 0,0 0 0,2 5 0,-2-7-80,0-1-1,1 0 1,-1 1 0,1-1 0,-1 0-1,1 0 1,-1 0 0,1 0 0,0 0-1,0-1 1,-1 1 0,1 0-1,0-1 1,0 1 0,0-1 0,0 0-1,0 0 1,0 0 0,0 0 0,-1 0-1,1 0 1,0 0 0,0 0-1,3-2 1,49-13-931,-22-3 182,0-1 1,-2-2 0,0-1 0,32-31-1,-62 53 796,0-1-1,0 1 1,0 0-1,1 0 1,-1-1-1,0 1 0,0 0 1,1 0-1,-1 0 1,0-1-1,0 1 1,1 0-1,-1 0 1,0 0-1,0 0 0,1 0 1,-1 0-1,0 0 1,1-1-1,-1 1 1,0 0-1,1 0 1,-1 0-1,0 0 0,1 0 1,-1 0-1,0 0 1,0 1-1,1-1 1,-1 0-1,0 0 1,1 0-1,-1 0 1,0 0-1,0 0 0,1 1 1,-1-1-1,0 0 1,0 0-1,1 0 1,-1 0-1,0 1 1,5 18 1512,-6 37 363,1-38-1428,0-17-490,0-1 1,0 1-1,0 0 1,0 0 0,0 0-1,0 0 1,0 0-1,1 0 1,-1-1-1,0 1 1,1 0 0,-1 0-1,1 0 1,-1-1-1,1 1 1,-1 0 0,1 0-1,-1-1 1,1 1-1,0-1 1,-1 1-1,1 0 1,0-1 0,0 1-1,0-1 1,-1 0-1,1 1 1,1 0-1,32 1-174,-23-4-183,1-1-1,-1 1 1,0-2-1,10-4 1,21-14-1509,-33 16 1250,1 0 0,0 1 0,0 0 1,0 1-1,0 0 0,21-5 0,-30 9 579,-1 1 0,1-1 0,0 0 1,-1 0-1,1 1 0,-1-1 0,1 1 0,0-1 0,-1 0 0,1 1 0,-1-1 0,1 1 0,-1-1 0,0 1 0,1-1 0,-1 1 0,1 0 0,-1-1 0,0 1 1,1-1-1,-1 1 0,0 0 0,0-1 0,0 1 0,0 0 0,1 0 0,-1-1 0,0 1 0,0 0 0,0-1 0,0 1 0,0 0 0,-1-1 0,1 1 0,0 0 1,0-1-1,0 1 0,-1 0 0,1-1 0,0 1 0,-1 1 0,-9 30-5172,0-15-4182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2.167"/>
    </inkml:context>
    <inkml:brush xml:id="br0">
      <inkml:brushProperty name="width" value="0.025" units="cm"/>
      <inkml:brushProperty name="height" value="0.025" units="cm"/>
      <inkml:brushProperty name="color" value="#E71224"/>
    </inkml:brush>
  </inkml:definitions>
  <inkml:trace contextRef="#ctx0" brushRef="#br0">0 4 11050,'1'-1'233,"-1"1"-1,0 0 1,0 0-1,0 0 1,0 0-1,0-1 0,1 1 1,-1 0-1,0 0 1,0 0-1,0 0 1,1-1-1,-1 1 0,0 0 1,0 0-1,0 0 1,1 0-1,-1 0 1,0 0-1,0 0 0,1 0 1,-1 0-1,0 0 1,0 0-1,1 0 1,-1 0-1,0 0 0,0 0 1,1 0-1,-1 0 1,0 0-1,0 0 1,1 0-1,-1 0 0,0 0 1,0 0-1,0 1 1,1-1-1,-1 0 1,0 0-1,0 0 0,0 0 1,1 1-1,6 14 2841,3 32-3861,-8-36 2300,4 22-501,2 9 348,17 55 1,-22-86-1257,1-1 0,0 0 0,1 0 0,0 0 0,0-1 0,1 0 0,0 0 0,1 0 0,0-1 1,13 13-1,-17-18-77,0-1 0,1 1 0,-1-1 0,0 0 0,1 0 1,-1 0-1,1 0 0,0 0 0,0-1 0,0 0 0,0 0 1,-1 0-1,1 0 0,0-1 0,1 1 0,-1-1 0,0 0 1,0 0-1,0-1 0,0 1 0,0-1 0,0 0 0,0 0 1,0 0-1,-1 0 0,1-1 0,0 0 0,-1 0 0,1 0 0,-1 0 1,1 0-1,-1-1 0,3-2 0,1-1-18,-1-1-1,1 0 0,-2-1 1,1 1-1,-1-1 0,0 0 1,0 0-1,-1-1 1,0 1-1,-1-1 0,0 0 1,0 0-1,2-11 1,-3 5-291,0 1 0,0 0 0,-2-1 0,0 1 0,-2-22 0,1 32-19,1 0 0,-1 1 0,0-1 0,0 0 0,-1 1 0,1-1 0,-1 0 0,0 1 0,0 0 0,0-1 0,0 1 0,0 0 0,-1 0 0,0 0 0,1 1 0,-1-1 0,0 1 0,0-1-1,0 1 1,-1 0 0,1 0 0,-1 0 0,1 1 0,-1-1 0,-4 0 0,-16-5-5276,-3 1-3434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2.524"/>
    </inkml:context>
    <inkml:brush xml:id="br0">
      <inkml:brushProperty name="width" value="0.025" units="cm"/>
      <inkml:brushProperty name="height" value="0.025" units="cm"/>
      <inkml:brushProperty name="color" value="#E71224"/>
    </inkml:brush>
  </inkml:definitions>
  <inkml:trace contextRef="#ctx0" brushRef="#br0">0 102 18514,'0'0'5252,"70"-50"-3458,-29 42-128,4 1-865,8 1-417,1 0-256,-1-1-96,-4 3-32,-7-1-1281,-11 3-1986,-10-2-2627,-10 2-5124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2.882"/>
    </inkml:context>
    <inkml:brush xml:id="br0">
      <inkml:brushProperty name="width" value="0.025" units="cm"/>
      <inkml:brushProperty name="height" value="0.025" units="cm"/>
      <inkml:brushProperty name="color" value="#E71224"/>
    </inkml:brush>
  </inkml:definitions>
  <inkml:trace contextRef="#ctx0" brushRef="#br0">199 208 13741,'0'0'1457,"-8"-2"-26,-5-2-1001,0 1 0,0 0-1,0 1 1,-1 0 0,1 1-1,-23 1 1,33 0-282,0 0 0,0 1 0,-1-1-1,1 1 1,0-1 0,0 1 0,0 0 0,0 0 0,0 0-1,0 1 1,0-1 0,1 1 0,-1-1 0,0 1-1,1 0 1,-1 0 0,1 0 0,0 0 0,-1 1 0,1-1-1,0 1 1,1-1 0,-1 1 0,0 0 0,1 0-1,-1 0 1,1-1 0,0 1 0,0 0 0,0 1 0,0-1-1,1 0 1,-1 0 0,1 0 0,0 0 0,0 4-1,0-6-82,0 1 0,0-1 0,0 1 0,1-1 0,-1 1 0,0-1 0,1 1 0,-1-1 0,1 0 0,0 1 0,-1-1 0,1 0-1,0 1 1,0-1 0,0 0 0,0 0 0,0 0 0,0 0 0,0 0 0,0 0 0,0 0 0,3 1 0,-1 0 29,1 0-1,0 0 1,0 0 0,1-1 0,-1 0-1,0 0 1,9 1 0,5-1 153,0-1 1,33-3-1,-50 3-238,13-3 53,0 1 0,1-2-1,-1 0 1,-1-1 0,1 0-1,-1-1 1,0 0 0,22-15 0,-30 18-21,1-1 1,-1 1 0,0-1-1,0-1 1,0 1 0,-1-1 0,1 1-1,-1-1 1,0-1 0,-1 1 0,1 0-1,-1-1 1,0 0 0,-1 0 0,1 0-1,-1 0 1,0 0 0,-1 0-1,1-1 1,-1 1 0,0-12 0,-1 15-77,0-1 0,-1 1 1,0-1-1,0 1 1,0-1-1,0 1 0,0 0 1,0-1-1,-1 1 1,0 0-1,0 0 0,0 0 1,0 0-1,0 1 1,0-1-1,-5-3 0,-1-1-730,-1 0 0,-1 1 1,-18-9-1,-18-13-7860,37 20 1637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3.227"/>
    </inkml:context>
    <inkml:brush xml:id="br0">
      <inkml:brushProperty name="width" value="0.025" units="cm"/>
      <inkml:brushProperty name="height" value="0.025" units="cm"/>
      <inkml:brushProperty name="color" value="#E71224"/>
    </inkml:brush>
  </inkml:definitions>
  <inkml:trace contextRef="#ctx0" brushRef="#br0">61 24 16047,'0'0'3577,"-7"10"-3214,1 1 158,-1-1 1,1 2 0,1-1-1,0 1 1,1-1-1,0 1 1,0 0-1,2 1 1,-3 12 0,5-6-206,0 0 0,0 0 0,2 0 1,0-1-1,2 1 0,0-1 1,8 25-1,-7-31-357,0-1 1,0 1-1,1-1 1,0 0-1,1 0 1,0-1-1,1 0 1,0-1 0,1 1-1,0-1 1,19 14-1,-27-21 5,1-1-1,0 1 0,-1-1 1,1 0-1,0 1 1,-1-1-1,1 0 1,0 0-1,0 0 0,0-1 1,0 1-1,0 0 1,0-1-1,0 1 1,0-1-1,1 0 0,-1 0 1,0 0-1,0 0 1,0 0-1,0 0 1,0 0-1,0-1 0,0 1 1,1-1-1,-1 1 1,0-1-1,2-1 1,-2-1-36,0 1 0,0-1 0,0 1 0,0-1 0,-1 0 0,0 0 0,1 0 1,-1 0-1,0 0 0,0 0 0,0 0 0,-1 0 0,1 0 0,-1 0 1,0 0-1,0 0 0,0-5 0,-1-9-1323,-1 1 0,0 0 0,-1 1 0,-7-22 0,4 18 343,1-1-1,-2-25 1,5 29 1455,0 0-1,-1 1 1,0-1 0,-1 1 0,-1-1 0,-1 1 0,0 1 0,-1-1-1,0 1 1,-1 0 0,-1 1 0,0 0 0,-1 0 0,-17-17 0,25 29-429,1 1 1,0-1 0,0 1-1,-1 0 1,1 0 0,0 0-1,-1 0 1,1 0 0,0 0-1,-1 0 1,1 0-1,0 0 1,0 0 0,-1 1-1,-1 0 1,-24 0-6920,10-11-743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3.569"/>
    </inkml:context>
    <inkml:brush xml:id="br0">
      <inkml:brushProperty name="width" value="0.025" units="cm"/>
      <inkml:brushProperty name="height" value="0.025" units="cm"/>
      <inkml:brushProperty name="color" value="#E71224"/>
    </inkml:brush>
  </inkml:definitions>
  <inkml:trace contextRef="#ctx0" brushRef="#br0">1 29 10025,'0'0'11531,"64"-17"-10057,-21 11-385,9 2-641,3 3-416,-1 1-64,-3 0-1665,-11 1-2115,-3 6-4099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3.978"/>
    </inkml:context>
    <inkml:brush xml:id="br0">
      <inkml:brushProperty name="width" value="0.025" units="cm"/>
      <inkml:brushProperty name="height" value="0.025" units="cm"/>
      <inkml:brushProperty name="color" value="#E71224"/>
    </inkml:brush>
  </inkml:definitions>
  <inkml:trace contextRef="#ctx0" brushRef="#br0">1 116 15150,'0'0'10186,"13"7"-9407,-3-1-686,-4-2-70,1 0 0,0 0 0,0-1 0,0 0 0,0 0 0,1 0 0,-1-1 0,1-1 0,-1 1 0,1-1 0,8 0 0,6 0 33,-6 0-54,-1-1 0,0 0-1,1-1 1,20-4 0,-34 4 21,1 1 0,-1-1-1,1 0 1,0 1 0,-1-1 0,0 0 0,1-1 0,-1 1-1,0 0 1,1-1 0,-1 1 0,0-1 0,0 0-1,0 0 1,0 1 0,-1-1 0,1-1 0,0 1-1,-1 0 1,0 0 0,1 0 0,-1-1 0,0 1 0,0-1-1,0 1 1,0-1 0,-1 1 0,1-1 0,-1 0-1,0 1 1,1-5 0,-2 4 41,0 0-1,1 0 1,-1-1-1,0 1 1,-1 0-1,1 1 1,0-1 0,-1 0-1,0 0 1,0 0-1,1 1 1,-1-1-1,-1 1 1,1 0-1,0-1 1,-1 1 0,1 0-1,-1 1 1,0-1-1,1 0 1,-1 1-1,0-1 1,0 1 0,0 0-1,0 0 1,0 0-1,0 0 1,-5 0-1,-8-3-69,0 1-1,-1 0 0,0 2 1,-19-1-1,25 2-13,-24 0 3,34 0 6,0 0 0,0 0 0,0 0 0,1 0 0,-1 0 0,0 0 0,0 0 0,1 0 0,-1 1 0,0-1 0,0 0 0,1 0 0,-1 1-1,0-1 1,1 1 0,-1-1 0,0 0 0,1 1 0,-1-1 0,1 1 0,-1 0 0,1-1 0,-1 1 0,1-1 0,-1 1 0,1 0 0,-1-1 0,1 1 0,0 0 0,-1-1 0,1 3 0,1-3-96,0 1-1,1 0 0,-1-1 1,0 1-1,1 0 1,-1-1-1,1 0 1,-1 1-1,1-1 0,-1 0 1,1 0-1,-1 0 1,1 0-1,-1 0 0,1 0 1,-1 0-1,2-1 1,1 1-279,6 0-724,1 0 1,-1-1-1,0 0 0,0-1 1,0 0-1,11-4 1,32-17-7347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4.326"/>
    </inkml:context>
    <inkml:brush xml:id="br0">
      <inkml:brushProperty name="width" value="0.025" units="cm"/>
      <inkml:brushProperty name="height" value="0.025" units="cm"/>
      <inkml:brushProperty name="color" value="#E71224"/>
    </inkml:brush>
  </inkml:definitions>
  <inkml:trace contextRef="#ctx0" brushRef="#br0">289 114 14221,'0'0'1335,"-9"4"192,6-2-1350,-1-1 1,0 1 0,0 0-1,1 1 1,-1-1 0,1 0-1,-1 1 1,1 0 0,0 0-1,0 0 1,1 0 0,-1 0-1,0 1 1,1-1 0,0 1-1,0 0 1,0 0 0,0-1-1,1 1 1,0 0 0,-1 0-1,2 1 1,-1-1 0,0 5-1,-1 12 276,2 1-1,0 0 1,2 0-1,0-1 1,2 1-1,0-1 1,1 0-1,1 0 1,1 0-1,17 34 1,-7-21-418,2-1 0,1-1 1,1-1-1,2 0 0,36 36 0,-57-65-38,-1 0 1,1 0-1,-1 0 0,1 0 0,0-1 0,0 1 0,0-1 1,0 1-1,0-1 0,0 0 0,0 0 0,0 0 0,0 0 1,1 0-1,-1-1 0,0 1 0,1 0 0,-1-1 0,0 0 1,4 1-1,-5-2-41,1 0 0,-1 1-1,1-1 1,-1 0 0,1 0 0,-1 0 0,0 0 0,1 0 0,-1 0 0,0-1 0,0 1 0,0 0 0,0-1 0,0 1-1,0 0 1,0-1 0,0 1 0,-1-1 0,1 0 0,0 1 0,-1-3 0,4-11-504,0 0 0,-2 0 0,0-1 0,0-25 0,13-136-5604,-2 61-2029,-13 110 7576,0 4 353,1-1-1,-1 1 1,0 0-1,0-1 1,0 1-1,0 0 1,0-1 0,-1 1-1,1 0 1,-1 0-1,1-1 1,-2-1-1,-15-10-3959</inkml:trace>
  <inkml:trace contextRef="#ctx0" brushRef="#br0" timeOffset="1">0 44 17296,'0'0'4677,"64"-28"-2787,-21 20-705,13 4-224,-3 1-161,13 3-511,-1 0-257,-1 0-32,-11 9-1057,-1 2-1986,-18-1-2242,-7-2-6566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0.115"/>
    </inkml:context>
    <inkml:brush xml:id="br0">
      <inkml:brushProperty name="width" value="0.025" units="cm"/>
      <inkml:brushProperty name="height" value="0.025" units="cm"/>
    </inkml:brush>
  </inkml:definitions>
  <inkml:trace contextRef="#ctx0" brushRef="#br0">33 1 18097,'0'8'499,"-1"-1"0,-1 1 0,1 0 0,-2-1 1,1 1-1,-5 9 0,-8 37 1079,14-51-1494,1 0 1,0 0-1,-1 1 1,1-1 0,0 1-1,1-1 1,-1 0 0,1 1-1,-1-1 1,1 0 0,0 0-1,0 0 1,0 1-1,1-1 1,-1 0 0,1 0-1,0-1 1,2 5 0,-1-5-57,0 0 0,1 0 0,-1 0-1,0 0 1,1-1 0,-1 1 0,1-1 0,-1 0 0,1 0 0,0 0 0,-1 0 0,1-1 0,0 1 0,0-1 0,6-1 0,1 1 46,1-1 1,0 0-1,0-1 0,-1 0 1,1-1-1,-1 0 0,21-9 1,-3-3 38,41-26 0,1-2 1116,-70 43-1198,-1 0 0,0 0 0,0-1 0,1 1-1,-1 0 1,0 0 0,1 0 0,-1 0 0,0 0 0,1 0 0,-1 0 0,0 0 0,1-1 0,-1 1 0,1 0 0,-1 1 0,0-1 0,1 0 0,-1 0 0,0 0-1,1 0 1,-1 0 0,0 0 0,1 0 0,-1 0 0,0 1 0,1-1 0,-1 0 0,0 0 0,0 0 0,1 1 0,-1-1 0,0 0 0,0 0 0,1 1 0,-1-1-1,0 0 1,0 0 0,0 1 0,1-1 0,-1 0 0,0 1 0,0-1 0,0 0 0,0 1 0,0-1 0,0 0 0,0 1 0,0-1 0,0 0 0,0 1 0,2 30 735,-1 1-528,-1-31-236,0-1-1,0 1 1,0 0-1,0-1 0,0 1 1,0 0-1,0-1 0,0 1 1,1 0-1,-1-1 0,0 1 1,0-1-1,1 1 1,-1-1-1,1 1 0,-1 0 1,0-1-1,1 1 0,-1-1 1,1 1-1,-1-1 0,1 0 1,-1 1-1,1-1 1,0 0-1,-1 1 0,1-1 1,0 1-1,8-1 31,0 0-1,0-1 1,0 0 0,0 0-1,0-1 1,0 0-1,-1-1 1,1 0 0,15-7-1,-14 5-42,1 1 0,0 0 0,0 1 1,23-4-1,-33 7 6,-1 0 0,1 0 0,0 0 0,0 0 1,-1 0-1,1 0 0,0 0 0,0 0 1,-1 1-1,1-1 0,0 0 0,0 1 1,-1-1-1,1 0 0,0 1 0,-1-1 0,1 1 1,-1-1-1,1 1 0,-1-1 0,1 1 1,-1 0-1,1-1 0,-1 1 0,1-1 1,-1 1-1,0 0 0,1 0 0,-1-1 0,0 1 1,1 0-1,-1 0 0,0-1 0,0 1 1,0 0-1,0 1 0,0 34-1462,0-23-1278,0-13 2568,0 0-1,0 0 0,0 0 1,0 1-1,0-1 1,0 0-1,0 0 0,0 0 1,0 1-1,0-1 0,0 0 1,0 0-1,0 0 0,0 0 1,0 1-1,-1-1 0,1 0 1,0 0-1,0 0 0,0 0 1,0 1-1,0-1 1,0 0-1,0 0 0,0 0 1,-1 0-1,1 0 0,0 0 1,0 1-1,0-1 0,0 0 1,0 0-1,-1 0 0,1 0 1,0 0-1,0 0 0,0 0 1,0 0-1,-1 0 1,1 0-1,0 0 0,0 0 1,0 0-1,-1 0 0,1 0 1,0 0-1,0 0 0,0 0 1,0 0-1,-1 0 0,1 0 1,0 0-1,0 0-80,-9 0-9463</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5:34.755"/>
    </inkml:context>
    <inkml:brush xml:id="br0">
      <inkml:brushProperty name="width" value="0.025" units="cm"/>
      <inkml:brushProperty name="height" value="0.025" units="cm"/>
      <inkml:brushProperty name="color" value="#E71224"/>
    </inkml:brush>
  </inkml:definitions>
  <inkml:trace contextRef="#ctx0" brushRef="#br0">141 94 11435,'0'0'13437,"-10"-2"-13208,2 0-207,-1 1 0,0 0 0,1 0 0,-1 1 0,0 1 0,-16 1 0,22-1 54,1-1 0,-1 1 0,1-1 0,-1 1 0,1 0 0,-1 0 0,1 0 0,0 1 1,-1-1-1,1 0 0,0 1 0,0-1 0,0 1 0,0 0 0,0 0 0,0 0 0,0 0 0,1 0 0,-1 0 0,1 0 0,0 1 0,-1-1 0,1 0 0,0 1 0,0-1 1,1 1-1,-1-1 0,0 1 0,1 0 0,0-1 0,-1 1 0,1 4 0,0-6-52,1-1 0,-1 1 1,1 0-1,-1 0 0,0 0 0,1 0 1,0 0-1,-1-1 0,1 1 0,-1 0 1,1-1-1,0 1 0,-1 0 0,1-1 1,0 1-1,0-1 0,0 1 0,-1-1 1,1 1-1,0-1 0,0 1 0,0-1 1,0 0-1,0 0 0,0 1 1,0-1-1,0 0 0,0 0 0,0 0 1,0 0-1,1 0 0,39-1 17,-33 1 28,12-2-139,-1 0 0,1-1-1,0-1 1,-1-1 0,0-1 0,0 0 0,-1-2-1,0 0 1,0-1 0,0-1 0,-1 0-1,17-14 1,-33 23 119,0 0-1,0 0 1,1 0 0,-1 0-1,0 0 1,0 0-1,0-1 1,0 1-1,0 0 1,0 0 0,-1-1-1,1 1 1,0-1-1,-1 1 1,1-1-1,-1 1 1,1-1 0,-1 1-1,0-1 1,1 1-1,-1-1 1,0 1 0,0-1-1,0 0 1,-1-1-1,0 1-26,0 1 0,0-1 0,0 0 1,0 1-1,-1 0 0,1-1 0,-1 1 0,1 0 0,-1-1 0,1 1 0,-1 0 0,0 0 0,1 0 0,-1 1 0,0-1 0,-4-1 0,-6-1-31,-1 0-1,0 1 1,0 0 0,-22 0-1,29 2 7,0 0 0,0 1 1,0 0-1,0 0 0,0 1 0,0-1 0,0 1 0,-10 6 0,13-7-232,0 1 0,1 0-1,0-1 1,-1 1 0,1 0-1,0 0 1,0 0-1,0 0 1,-2 4 0,3-5-324,0 1 1,0 0-1,0 0 1,1 0-1,-1 0 1,0 0-1,1 0 1,0 0-1,-1 0 1,1 0-1,0 0 1,0 0-1,0 0 1,0 3-1,3 7-11543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05.738"/>
    </inkml:context>
    <inkml:brush xml:id="br0">
      <inkml:brushProperty name="width" value="0.025" units="cm"/>
      <inkml:brushProperty name="height" value="0.025" units="cm"/>
      <inkml:brushProperty name="color" value="#66CC00"/>
    </inkml:brush>
  </inkml:definitions>
  <inkml:trace contextRef="#ctx0" brushRef="#br0">6998 161 13645,'-46'-3'200,"0"-2"0,0-1 0,-55-17 0,-77-11-146,69 26-140,-151 8-1,-112 29 10,222-16-20,-661 50-204,-436 40 720,91 32-778,18 97 253,1067-213 113,-344 99 70,288-75-98,-145 69 1,229-92-34,2 3 1,0 1 0,1 3-1,2 0 1,-64 61-1,88-74 39,0 1 0,0 1 0,2 0 0,0 0 0,1 1 0,0 1 0,2 0 0,0 0 0,1 1 0,1 0 0,0 0 0,2 1 0,0 0-1,1 0 1,2 0 0,-2 21 0,5-34 24,-1 1 0,1 0 0,0-1 0,0 1 0,1-1 1,0 1-1,1-1 0,0 0 0,0 0 0,0 0 0,1 0 0,0 0 0,7 9 0,-2-6-6,0-1 1,0 0-1,1 0 1,0-1-1,0 0 1,1 0-1,17 7 1,4 0 44,1-1 0,1-2 0,0-1 0,0-1 0,39 4 0,89 9 154,203 2-1,168-25-128,-491-1-68,705-48 31,-1-46-53,-293 34 51,459-43 15,583-81 169,-877 53-152,-470 88-41,-3-7-1,152-76 0,-177 68 257,-3-6-1,-2-4 1,-4-5 0,124-108 0,-211 161 16,43-49 0,-62 64-215,0-1 0,-1 1 0,1-1 1,-1 0-1,0 0 0,-1-1 1,0 1-1,0-1 0,0 1 0,-1-1 1,-1 0-1,1 0 0,0-10 1,-3 14-32,1 0 1,-1 0-1,0-1 1,0 1 0,0 0-1,-1 0 1,1 1 0,-1-1-1,0 0 1,0 0 0,-1 1-1,1-1 1,-1 1-1,1 0 1,-1 0 0,0 0-1,0 0 1,-1 0 0,1 1-1,0 0 1,-1-1 0,0 1-1,1 0 1,-6-1 0,-11-6 12,0 1 1,-1 1 0,-28-6-1,47 13-60,-294-46-552,222 39-1062,0-3 0,1-3 0,-116-37 0,79 2-3937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07.476"/>
    </inkml:context>
    <inkml:brush xml:id="br0">
      <inkml:brushProperty name="width" value="0.025" units="cm"/>
      <inkml:brushProperty name="height" value="0.025" units="cm"/>
      <inkml:brushProperty name="color" value="#66CC00"/>
    </inkml:brush>
  </inkml:definitions>
  <inkml:trace contextRef="#ctx0" brushRef="#br0">5464 250 12460,'-14'-4'283,"-16"-5"-221,-1 1 1,1 2 0,-56-4 0,-499-21 24,87 2-73,-218 11 435,-435-21-49,146 14-331,891 32 218,-205 40-1,262-34-197,0 2-1,0 3 1,2 2 0,0 3 0,-69 41-1,79-35-137,1 3-1,2 1 0,1 3 1,2 1-1,2 1 0,1 3 1,2 1-1,2 1 0,-44 78 1,68-104 13,0-1 1,0 1-1,2 0 0,0 0 1,1 1-1,-5 31 0,9-42 28,0 1 0,1-1 0,0 1-1,0-1 1,1 1 0,0-1 0,0 1 0,1-1-1,0 0 1,0 0 0,0 0 0,1 0-1,0 0 1,1 0 0,-1-1 0,1 1 0,1-1-1,8 10 1,4 0 10,0-2 0,2 0 1,-1 0-1,2-2 0,0 0 0,0-2 0,1 0 1,22 7-1,15 2 84,107 21 0,-9-14 113,217 7-1,163-25-201,-420-9-28,194-7-109,429-66-1,292-134 161,-445 70 18,125-32 20,-697 167-48,347-99 277,-300 81-114,-1-3-1,-1-2 1,95-58-1,-139 74 3,0-1-1,-1 0 0,-1 0 1,0-1-1,-1-1 0,0-1 1,-1 1-1,19-31 0,-27 39-109,0 0 0,-1 1-1,0-1 1,0 0 0,0 0 0,-1 0-1,1-1 1,-1 1 0,0 0-1,-1 0 1,1-1 0,-1 1-1,0 0 1,-1-1 0,1 1 0,-1 0-1,0-1 1,0 1 0,-1 0-1,0 0 1,0 0 0,0 0 0,0 0-1,-1 1 1,1-1 0,-1 1-1,-1-1 1,1 1 0,0 0-1,-1 0 1,0 1 0,0-1 0,-6-3-1,-6-5-14,-1 1 0,-1 1 0,0 1-1,0 0 1,-1 2 0,0 0 0,0 0 0,0 2-1,-25-3 1,-23-2 51,-97 0 0,16 11-1087,1 6 0,-268 49 0,244-27-1720,9-8-1314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3.903"/>
    </inkml:context>
    <inkml:brush xml:id="br0">
      <inkml:brushProperty name="width" value="0.025" units="cm"/>
      <inkml:brushProperty name="height" value="0.025" units="cm"/>
      <inkml:brushProperty name="color" value="#66CC00"/>
    </inkml:brush>
  </inkml:definitions>
  <inkml:trace contextRef="#ctx0" brushRef="#br0">3315 664 12204,'0'0'1281,"-6"-9"-1223,-2-2-124,0 0-1,-1 0 0,-1 1 1,1 0-1,-2 1 0,1 0 0,-22-13 1,-13-4-35,-2 3 1,-1 1 0,-1 3 0,-83-21-1,-212-29 1867,269 56-1648,-32-5 703,-628-105 1699,-5 33-2962,-100 30 2583,833 60-2366,-26-3 643,33 3-486,0 0 1,-1 0-1,1 0 1,-1 0-1,1-1 0,0 1 1,-1 0-1,1 0 1,-1 0-1,1 0 0,0 0 1,-1-1-1,1 1 1,0 0-1,-1 0 0,1 0 1,0-1-1,-1 1 0,1 0 1,0-1-1,0 1 1,-1 0-1,1 0 0,0-1 1,0 1-1,-1-1 1,1 1-1,0 0 0,0-1 1,0 1-1,0 0 1,0-1-1,0 1 0,-1-1 1,1 1-1,0 0 1,0-1-1,0 1 0,0-1 1,0 1-1,1-1 0,-1 1 1,0 0-1,0-1 1,0 1-1,0 0 0,0-1 1,1 1-1,-1-1 1,0 1-1,0 0 0,0-1 1,1 1-1,-1 0 1,0 0-1,1-1 0,-1 1 1,0 0-1,0-1 0,1 1 1,0 0-1,22-17-4549,8-3-1555</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5.081"/>
    </inkml:context>
    <inkml:brush xml:id="br0">
      <inkml:brushProperty name="width" value="0.025" units="cm"/>
      <inkml:brushProperty name="height" value="0.025" units="cm"/>
      <inkml:brushProperty name="color" value="#66CC00"/>
    </inkml:brush>
  </inkml:definitions>
  <inkml:trace contextRef="#ctx0" brushRef="#br0">11343 15097 9865,'-590'-619'4713,"465"478"-4242,-176-190-503,-185-210-88,38-34 154,-383-752 1235,73-44-3275,483 865 1094,-123-180 1120,-878-1143 0,962 1429-22,-792-992 659,762 988-709,-16 15 0,-18 17 0,-723-552 0,862 749-82,-272-206-21,32-37 1636,250 179-1388,-310-417-1,501 603-424,2 0 1,2-3-1,3-1 0,-39-98 1,60 128 164,1-1 1,2-1-1,0 1 1,2-1 0,1-1-1,2 1 1,1 0-1,1-1 1,1 1-1,2 0 1,0 0 0,13-44-1,-4 36 37,1 0-1,2 0 1,2 2-1,1 0 1,2 1 0,1 0-1,1 2 1,54-58-1,-55 68-279,1 1-1,1 1 0,1 1 1,1 1-1,1 2 1,0 0-1,1 2 1,0 0-1,1 2 0,1 1 1,0 2-1,35-8 1,0 8-1411,-33 4-751,47-11 0,-33-2-2469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5.442"/>
    </inkml:context>
    <inkml:brush xml:id="br0">
      <inkml:brushProperty name="width" value="0.025" units="cm"/>
      <inkml:brushProperty name="height" value="0.025" units="cm"/>
      <inkml:brushProperty name="color" value="#66CC00"/>
    </inkml:brush>
  </inkml:definitions>
  <inkml:trace contextRef="#ctx0" brushRef="#br0">63 185 16303,'-9'0'497,"-28"-4"-214,36 4-269,0 0 0,1 0 0,-1 0 0,0 0 0,0 0 0,1-1 0,-1 1 0,0 0 0,1-1 0,-1 1 0,0 0 0,1-1 0,-1 1-1,0-1 1,1 1 0,-1-1 0,1 1 0,-1-1 0,1 1 0,-1-1 0,1 0 0,-1 1 0,1-1 0,0 0 0,-1 1 0,1-1 0,0 0 0,0 0 0,0 1 0,-1-1 0,1 0 0,0 0 0,0 1 0,0-1 0,0 0 0,0 0 0,0 0 0,12-24 309,0 12-324,1 0-1,1 1 1,0 1 0,1 0-1,0 1 1,0 1 0,1 0-1,0 1 1,1 1 0,-1 0-1,1 2 1,1-1 0,-1 2-1,1 1 1,33-3 0,-44 5-36,-1 1 0,0 0 0,1 0 0,-1 1 0,0 0 0,0 0 1,0 0-1,1 1 0,-1-1 0,0 2 0,-1-1 0,1 1 0,0 0 0,-1 0 1,0 0-1,1 1 0,-1 0 0,0 0 0,-1 0 0,1 0 0,-1 1 1,0 0-1,0 0 0,-1 0 0,1 0 0,-1 1 0,0-1 0,0 1 0,-1 0 1,0 0-1,3 10 0,0 8-89,-1-1 0,-1 1 0,-1 0 0,0 0 0,-2 0 0,-1 0 1,-5 28-1,-41 170-953,28-144 346,1 2-2230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6.805"/>
    </inkml:context>
    <inkml:brush xml:id="br0">
      <inkml:brushProperty name="width" value="0.025" units="cm"/>
      <inkml:brushProperty name="height" value="0.025" units="cm"/>
      <inkml:brushProperty name="color" value="#66CC00"/>
    </inkml:brush>
  </inkml:definitions>
  <inkml:trace contextRef="#ctx0" brushRef="#br0">259 1 14414,'0'0'4938,"-9"12"-4768,-40 65 798,-69 149-1,80-150-937,36-71-83,-4 5-126,0 1 0,0 1-1,1-1 1,1 1-1,0 0 1,1 0-1,0 0 1,1 0-1,-2 21 1,5-33-52,0 0 0,0 0 0,0 0 1,0 0-1,0 0 0,0 0 0,0 0 0,-1 0 0,1 0 1,0 0-1,0-1 0,0 1 0,0 0 0,0-1 0,-1 1 1,1 0-1,0-1 0,0 1 0,-1-1 0,1 1 0,0-1 1,-1 0-1,1 1 0,1-2 0,26-31-4173,2-12-2178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7.166"/>
    </inkml:context>
    <inkml:brush xml:id="br0">
      <inkml:brushProperty name="width" value="0.025" units="cm"/>
      <inkml:brushProperty name="height" value="0.025" units="cm"/>
      <inkml:brushProperty name="color" value="#66CC00"/>
    </inkml:brush>
  </inkml:definitions>
  <inkml:trace contextRef="#ctx0" brushRef="#br0">234 1 11403,'0'0'9059,"-5"11"-8776,-3 17-164,1 0 0,2 0 1,1 1-1,1-1 0,1 53 0,2-57-99,1 0 1,1 0-1,1-1 0,7 25 0,-8-39-338,1 0-1,0-1 1,0 1 0,1-1-1,0 1 1,1-1 0,0 0-1,0-1 1,1 1 0,-1-1-1,2 0 1,-1 0 0,10 7-1,-60-49-6949,24 18 6600,-1 1 0,-32-18-1,-22-3 3424,-2 7 4404,137 8-3155,104-36-2357,-57 15-5270,-59 21-2793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7.855"/>
    </inkml:context>
    <inkml:brush xml:id="br0">
      <inkml:brushProperty name="width" value="0.025" units="cm"/>
      <inkml:brushProperty name="height" value="0.025" units="cm"/>
      <inkml:brushProperty name="color" value="#66CC00"/>
    </inkml:brush>
  </inkml:definitions>
  <inkml:trace contextRef="#ctx0" brushRef="#br0">189 76 5381,'0'0'6257,"1"-9"-2996,2-1-2403,-2 7-588,0 0 1,0 0-1,0 0 0,-1 0 1,1-1-1,-1 1 0,1 0 1,-1-1-1,0 1 1,-1 0-1,1-1 0,-1-5 1,0 9-189,0-1 0,1 0 1,-1 0-1,0 1 0,0-1 1,0 1-1,1-1 0,-1 0 1,0 1-1,0 0 0,0-1 1,0 1-1,0-1 0,0 1 1,0 0-1,0 0 0,0-1 1,0 1-1,0 0 0,0 0 1,0 0-1,0 0 0,0 0 1,0 1-1,0-1 0,0 0 1,0 0-1,0 1 0,-1 0 1,-30 11 265,19-1-323,1 1 0,1 0 0,0 0 0,1 1 0,0 1 0,1 0 0,-14 29 0,16-30 7,2-1-1,-1 2 0,2-1 0,0 0 1,1 1-1,0 0 0,1 0 0,0 0 0,1 23 1,1-35-33,0 1 0,1-1 0,-1 1-1,1-1 1,-1 0 0,1 1 0,0-1 0,0 0 0,0 0 0,0 0 0,0 0 0,0 0 0,1 0 0,-1 0 0,1 0 0,-1 0 0,1 0-1,0-1 1,0 1 0,3 2 0,-1-3 14,0 1 0,0 0 0,0-1-1,0 1 1,0-1 0,0-1 0,1 1 0,-1 0-1,0-1 1,9 0 0,-1-1-107,1 0 0,-1-1-1,0-1 1,0 0 0,0-1 0,0 0 0,13-6-1,-2-2-1946,38-28-1,-10-2-5213,-18 7-2605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8.453"/>
    </inkml:context>
    <inkml:brush xml:id="br0">
      <inkml:brushProperty name="width" value="0.025" units="cm"/>
      <inkml:brushProperty name="height" value="0.025" units="cm"/>
      <inkml:brushProperty name="color" value="#66CC00"/>
    </inkml:brush>
  </inkml:definitions>
  <inkml:trace contextRef="#ctx0" brushRef="#br0">8 0 12172,'0'0'8717,"4"11"-7601,6 26-816,-2 1 1,-2 0-1,-1 1 0,-2-1 1,-2 57-1,5 65 1122,-6-160-1380,0 0-1,1-1 1,-1 1-1,0 0 1,0 0-1,1-1 1,-1 1 0,0 0-1,0 0 1,1-1-1,-1 1 1,0 0-1,0 0 1,1 0-1,-1 0 1,0-1-1,1 1 1,-1 0 0,0 0-1,1 0 1,-1 0-1,0 0 1,1 0-1,-1 0 1,1 0-1,-1 0 1,0 0-1,1 0 1,-1 0 0,0 0-1,1 0 1,-1 0-1,0 0 1,1 1-1,-1-1 1,0 0-1,1 0 1,-1 0-1,0 0 1,0 1 0,1-1-1,-1 0 1,0 0-1,0 1 1,1-1-1,-1-49 365,-23 59-2872,22-10 2239,0 1 1,0-1-1,0 1 1,0-1-1,0 1 1,0-1-1,0 0 1,0 1 0,0-1-1,0 0 1,-1 0-1,1 0 1,0 0-1,0 0 1,0 0-1,0 0 1,0-1-1,0 1 1,-1 0-1,1 0 1,0-1-1,0 1 1,0-1 0,0 1-1,0-1 1,0 1-1,0-1 1,0 0-1,1 1 1,-1-1-1,0 0 1,0 0-1,0-1 1,-5-15-6659,6 12 1515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0.506"/>
    </inkml:context>
    <inkml:brush xml:id="br0">
      <inkml:brushProperty name="width" value="0.025" units="cm"/>
      <inkml:brushProperty name="height" value="0.025" units="cm"/>
    </inkml:brush>
  </inkml:definitions>
  <inkml:trace contextRef="#ctx0" brushRef="#br0">0 38 16528,'0'0'6470,"61"-38"-6566,-36 38-673,12 4-2562,3 1-5542</inkml:trace>
  <inkml:trace contextRef="#ctx0" brushRef="#br0" timeOffset="1">554 118 19699,'0'0'3779,"3"61"-2530,-3-36-992,7 6-193,1-1-192,6 1-1698,-7-2-1762,-5-3-3458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8.943"/>
    </inkml:context>
    <inkml:brush xml:id="br0">
      <inkml:brushProperty name="width" value="0.025" units="cm"/>
      <inkml:brushProperty name="height" value="0.025" units="cm"/>
      <inkml:brushProperty name="color" value="#66CC00"/>
    </inkml:brush>
  </inkml:definitions>
  <inkml:trace contextRef="#ctx0" brushRef="#br0">5 185 6822,'0'0'12594,"-1"-8"-10731,0 2-1601,0 0 0,0 0 1,0 0-1,1 0 0,0 0 1,1 0-1,-1 0 0,1 0 1,0 0-1,0 0 0,1 1 0,0-1 1,0 0-1,0 1 0,1-1 1,0 1-1,0 0 0,0 0 1,0 0-1,1 0 0,4-4 1,-1 3-260,0 1 0,0 0 0,0 0 0,1 1 0,-1 0 0,1 0 1,0 1-1,0 0 0,13-3 0,-18 5-6,-1 0 0,1 1 1,-1 0-1,1-1 0,-1 1 0,1 0 0,-1 0 1,1 0-1,0 0 0,-1 1 0,1-1 0,-1 1 1,1 0-1,-1-1 0,1 1 0,-1 0 0,0 0 1,1 1-1,-1-1 0,0 0 0,0 1 0,0-1 1,0 1-1,0 0 0,0 0 0,-1 0 0,1 0 1,0 0-1,-1 0 0,0 0 0,1 0 0,-1 1 1,0-1-1,0 0 0,1 4 0,2 13 33,-1 0 0,0 1 0,-1-1 0,-1 1 0,-3 27-1,2-8-5,4-30-1028,4-17-1517,7-19-4134,-8 3-1091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29.998"/>
    </inkml:context>
    <inkml:brush xml:id="br0">
      <inkml:brushProperty name="width" value="0.025" units="cm"/>
      <inkml:brushProperty name="height" value="0.025" units="cm"/>
      <inkml:brushProperty name="color" value="#66CC00"/>
    </inkml:brush>
  </inkml:definitions>
  <inkml:trace contextRef="#ctx0" brushRef="#br0">0 1 13421,'0'0'10879,"6"13"-10329,3 24-309,-1 0 1,-1 0-1,-2 0 0,0 53 1,-4-77-183,0 40-1,15 98 1,-16-151 24,0 0 0,1 0 1,-1 0-1,0 0 0,0 0 1,0 0-1,0 0 0,0 0 1,0 0-1,0 0 0,1 0 1,-1 0-1,0 0 0,0 0 1,0 0-1,0 0 0,0 0 1,0 0-1,1 0 0,-2-29 625,-6-43-434,-10-8-193,9 47-161,6 27-27,3 9-60,1 6 145,1 1-1,0 0 0,1 0 1,0-1-1,0 0 0,1 0 0,0 0 1,1 0-1,0-1 0,0 0 1,8 8-1,-11-14 17,-1 1-1,0-1 1,1 0 0,0 0-1,-1 0 1,1-1 0,0 1-1,0-1 1,0 1 0,0-1-1,0 0 1,1 0 0,-1 0-1,0-1 1,0 1 0,0-1 0,1 0-1,-1 0 1,0 0 0,1 0-1,-1 0 1,0-1 0,0 1-1,1-1 1,-1 0 0,0 0-1,0 0 1,0-1 0,0 1-1,0-1 1,0 0 0,-1 1-1,1-1 1,0 0 0,-1-1 0,0 1-1,4-4 1,5-6-96,-1-1 1,0 0 0,-1 0-1,11-21 1,-4 6-17,-16 28 115,0 0 0,0 1 0,0-1 0,0 0 0,0 0 0,0 1 0,0-1 0,0 0 0,0 0 0,0 1 0,0-1 0,0 0 1,0 0-1,0 1 0,0-1 0,0 0 0,0 0 0,0 0 0,0 1 0,1-1 0,-1 0 0,0 0 0,0 1 0,0-1 0,0 0 0,0 0 0,1 0 0,-1 0 0,0 1 0,0-1 0,0 0 0,1 0 0,-1 0 0,0 0 0,0 0 0,1 0 0,-1 1 0,0-1 0,0 0 0,1 0 0,-1 0 0,0 0 0,0 0 0,1 0 0,-1 0 0,0 0 0,0 0 0,1 0 0,-1 0 0,0 0 0,0 0 0,1-1 0,-1 1 0,0 0 0,0 0 0,0 0 0,1 0 0,-1 0 0,0 0 0,0-1 0,0 1 0,1 0 0,-1 0 0,0 0 0,0 0 0,0-1 0,0 1 0,1 0 0,4 28 21,-4-21-49,0-1 20,0 0 0,0-1 0,1 0 0,0 1 0,0-1 0,0 0 0,1 0 0,-1 0 0,1 0-1,0 0 1,6 6 0,-7-10 12,0 1-1,-1-1 1,1 0-1,0 0 1,0 1-1,0-1 1,0 0-1,1-1 1,-1 1-1,0 0 1,0-1-1,0 1 1,1-1-1,-1 0 1,0 0-1,0 1 1,1-2-1,-1 1 1,0 0-1,1 0 1,-1-1-1,0 1 1,0-1-1,0 0 1,0 1-1,1-1 1,-1 0-1,0 0 1,0-1-1,0 1 1,2-2-1,9-7 16,0 0-1,0-1 1,18-20-1,-20 19-88,0 1 0,1 0-1,1 0 1,16-10 0,-28 21 70,0-1 1,-1 1 0,1 0-1,-1-1 1,1 1 0,0 0-1,-1 0 1,1 0 0,0-1-1,-1 1 1,1 0 0,0 0-1,-1 0 1,1 0 0,0 0-1,-1 0 1,1 1 0,-1-1-1,1 0 1,0 0 0,-1 0 0,1 1-1,0-1 1,-1 0 0,1 0-1,-1 1 1,1-1 0,-1 1-1,1-1 1,-1 0 0,1 1-1,-1-1 1,1 1 0,-1-1-1,0 1 1,1-1 0,-1 1-1,0 0 1,1-1 0,-1 1-1,0-1 1,0 1 0,1 0-1,-1-1 1,0 1 0,0 0-1,0-1 1,0 1 0,0 0-1,0-1 1,0 1 0,0 0-1,0 0 1,1 55-21,-1-27-15,0-28 39,0 0 0,0 0 0,0 0 0,0 0 0,0 0 0,1 0 0,-1-1 0,0 1 0,1 0 0,-1 0 0,0 0 0,1-1 0,-1 1 0,1 0 0,-1 0 0,1-1 0,0 1 0,-1 0 0,1-1 0,0 1 0,-1-1 0,1 1 1,0-1-1,0 1 0,-1-1 0,1 1 0,0-1 0,0 0 0,0 0 0,0 1 0,0-1 0,-1 0 0,1 0 0,0 0 0,0 0 0,0 0 0,0 0 0,0 0 0,0 0 0,0 0 0,-1 0 0,3-1 0,41-21 136,-19 8-163,-23 13 9,0 1 1,1-1-1,-1 0 1,0 1-1,0-1 1,0 1-1,1 0 1,-1 0 0,0 0-1,1 0 1,-1 0-1,0 0 1,0 0-1,1 1 1,-1-1-1,0 1 1,0 0-1,0 0 1,0 0-1,0 0 1,0 0 0,0 0-1,0 0 1,0 1-1,0-1 1,-1 1-1,1-1 1,0 1-1,-1 0 1,0-1-1,1 1 1,-1 0-1,0 0 1,0 0 0,0 0-1,0 0 1,0 0-1,0 0 1,0 3-1,2 9-24,-1 1 0,0-1 0,-1 1 0,-1-1 0,-2 18 0,2-5 70,-1-17 68,1 0-1,-1 1 0,-1-1 1,0-1-1,0 1 1,-6 13-1,8-21-69,-1 1 0,0 0 0,0-1 0,-1 1 0,1-1 0,0 0 0,-1 1 0,1-1 0,-1 0 0,0 0 0,0 0 0,0 0 0,0 0 0,0 0 0,0-1 0,0 1 0,-1-1 0,1 1 0,-1-1 0,1 0 0,-1 0 0,1 0 0,-1 0 0,0 0 0,1-1 0,-1 1 0,-5-1 0,7 0-16,0-1 0,1 0 0,-1 1 0,0-1 0,0 0 0,0 0 0,0 0 0,0 1 0,1-1 0,-1 0 0,0 0 0,1 0 0,-1 0 0,1 0 0,-1 0 0,1-1 0,0 1 0,-1 0 0,1 0 0,0 0 0,0 0 0,0 0 0,0-1 0,0 1-1,0 0 1,0-1 0,-1-43 219,1 35-212,1-5-25,1 0-1,0-1 0,1 1 1,1 0-1,0 0 0,11-24 0,47-87-79,-47 98 74,-13 25-311,0-2 553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1.080"/>
    </inkml:context>
    <inkml:brush xml:id="br0">
      <inkml:brushProperty name="width" value="0.025" units="cm"/>
      <inkml:brushProperty name="height" value="0.025" units="cm"/>
      <inkml:brushProperty name="color" value="#66CC00"/>
    </inkml:brush>
  </inkml:definitions>
  <inkml:trace contextRef="#ctx0" brushRef="#br0">6 4 13485,'0'-4'1569,"-5"4"3748,5 4-4708,0 4-353,7 1-192,4 5-64,0 0-897,-1-1-1697,-3-2-3011,2-3-2147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1.460"/>
    </inkml:context>
    <inkml:brush xml:id="br0">
      <inkml:brushProperty name="width" value="0.025" units="cm"/>
      <inkml:brushProperty name="height" value="0.025" units="cm"/>
      <inkml:brushProperty name="color" value="#66CC00"/>
    </inkml:brush>
  </inkml:definitions>
  <inkml:trace contextRef="#ctx0" brushRef="#br0">4 0 9225,'0'0'5637,"-4"55"-2914,4-41-866,0-3-287,0-1-193,0-5-576,4-1-641,7-4-160,-2 0-1730,1-18-3587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2.341"/>
    </inkml:context>
    <inkml:brush xml:id="br0">
      <inkml:brushProperty name="width" value="0.025" units="cm"/>
      <inkml:brushProperty name="height" value="0.025" units="cm"/>
      <inkml:brushProperty name="color" value="#66CC00"/>
    </inkml:brush>
  </inkml:definitions>
  <inkml:trace contextRef="#ctx0" brushRef="#br0">1 92 14253,'1'-10'2766,"1"1"-1988,-2 1 183,2-1 0,-1 1 0,1 0 0,0 0 0,1 0 0,6-15 1,-9 23-928,0 0 0,1 0 0,-1 0 1,0 0-1,0 0 0,0 0 1,1 0-1,-1 0 0,0 0 1,0 0-1,1-1 0,-1 1 1,0 0-1,0 1 0,0-1 1,1 0-1,-1 0 0,0 0 1,0 0-1,1 0 0,-1 0 1,0 0-1,0 0 0,0 0 0,1 0 1,-1 0-1,0 1 0,0-1 1,0 0-1,0 0 0,1 0 1,-1 0-1,0 1 0,0-1 1,0 0-1,0 0 0,0 0 1,1 0-1,-1 1 0,0-1 1,0 0-1,0 0 0,0 1 0,0-1 1,0 0-1,0 0 0,0 0 1,0 1-1,0-1 0,0 0 1,0 0-1,0 1 0,0-1 1,0 0-1,0 1 0,4 28 122,-1 1 0,-2 0 0,-1 0 0,-6 54 0,4-58-124,-5 107 123,7-132-155,0 0 0,-1 0 0,1 0 1,0 0-1,0 0 0,0-1 0,1 1 0,-1 0 1,0 0-1,0 0 0,0 0 0,1 0 1,-1 0-1,0-1 0,1 1 0,-1 0 0,1 0 1,-1 0-1,1-1 0,-1 1 0,1 0 1,0-1-1,-1 1 0,1 0 0,0-1 0,-1 1 1,1-1-1,0 1 0,0-1 0,1 1 1,0-1 1,0 0 0,0 0 0,0 0 0,0 0 0,0 0 0,0 0 1,0-1-1,1 1 0,-1-1 0,0 0 0,0 1 0,3-3 0,9-4 0,-1-1-1,23-18 0,-32 23-13,14-11-116,43-30-133,-57 42 250,0-1 1,0 1-1,0 0 0,0 1 0,1-1 1,-1 1-1,0-1 0,1 1 1,0 1-1,-1-1 0,1 1 1,-1-1-1,6 2 0,-9-1 6,0 0 1,0 1-1,0-1 1,0 1-1,0 0 0,0-1 1,0 1-1,0 0 1,0 0-1,-1-1 0,1 1 1,0 0-1,0 0 1,-1 0-1,1 0 0,-1 0 1,1 0-1,-1 0 0,1 0 1,-1 0-1,0 0 1,1 0-1,-1 0 0,0 0 1,0 0-1,0 1 1,0-1-1,0 0 0,0 0 1,0 0-1,0 0 1,0 0-1,-1 0 0,1 0 1,0 0-1,-1 2 0,-14 42 213,6-28 148,-1 0 0,-1-1 0,-23 27 0,30-38-261,0-1-1,0 0 0,0 0 0,-1 0 1,0 0-1,0-1 0,0 0 1,0 0-1,0 0 0,-1-1 1,1 1-1,-1-1 0,1-1 0,-1 1 1,0-1-1,-11 1 0,14-2-131,0-1-1,0 0 0,0 1 0,0-1 1,0-1-1,1 1 0,-1 0 1,0-1-1,1 1 0,-1-1 0,1 0 1,-1 0-1,1 0 0,0 0 0,0 0 1,0 0-1,0-1 0,0 1 0,0-1 1,1 1-1,-1-1 0,1 0 1,-2-3-1,1 2-382,0-1 1,0 1-1,1 0 1,-1-1-1,1 0 1,0 1-1,1-1 1,-1 0-1,1 0 1,0 1-1,0-1 1,0 0-1,1 0 1,-1 1-1,2-6 0,-1 8-187,1 0 0,-1 1 0,0-1 0,0 0-1,1 1 1,-1-1 0,1 1 0,0 0-1,-1-1 1,1 1 0,0 0 0,0 0-1,-1 0 1,1 0 0,2-1 0,16-6-8821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2.752"/>
    </inkml:context>
    <inkml:brush xml:id="br0">
      <inkml:brushProperty name="width" value="0.025" units="cm"/>
      <inkml:brushProperty name="height" value="0.025" units="cm"/>
      <inkml:brushProperty name="color" value="#66CC00"/>
    </inkml:brush>
  </inkml:definitions>
  <inkml:trace contextRef="#ctx0" brushRef="#br0">1 139 15278,'0'0'2461,"7"0"219,-3 0-2506,0-1-1,0 0 0,1 0 0,-1 0 1,0 0-1,0 0 0,0-1 1,0 0-1,-1 0 0,1 0 1,0 0-1,-1-1 0,0 1 0,1-1 1,-1 0-1,0 0 0,0 0 1,0 0-1,-1-1 0,1 1 0,-1-1 1,0 1-1,0-1 0,0 0 1,1-4-1,10-40 57,-13 47-216,1 1 0,-1-1 0,0 0-1,0 1 1,1-1 0,-1 0 0,0 1 0,0-1 0,0 0 0,0 1-1,0-1 1,0 0 0,0 1 0,0-1 0,0 0 0,0 0 0,-1 1-1,1-1 1,0 0 0,0 1 0,0-1 0,-1 1 0,1-1 0,-1 0-1,1 1 1,0-1 0,-1 1 0,1-1 0,-1 1 0,1-1 0,-1 1-1,1-1 1,-1 1 0,1-1 0,-1 1 0,0 0 0,1-1 0,-1 1-1,0 0 1,1 0 0,-1 0 0,0-1 0,1 1 0,-1 0 0,0 0-1,1 0 1,-1 0 0,0 0 0,1 0 0,-1 0 0,0 0 0,0 0-1,1 1 1,-1-1 0,0 0 0,1 0 0,-1 1 0,1-1-1,-1 0 1,0 1 0,1-1 0,-1 0 0,1 1 0,-1-1 0,1 1-1,-2 0 1,-2 2 25,0 1-1,1-1 1,-1 1-1,1 0 1,0 0-1,0 0 1,0 0-1,0 1 1,1-1-1,0 1 0,-1-1 1,2 1-1,-1 0 1,1 0-1,-2 6 1,-1 7 70,1 0 0,1 0 0,-1 19 0,3-33-81,-1 1 0,1-1 0,1 1 0,-1-1 0,1 1 0,-1-1 0,1 0-1,0 1 1,1-1 0,-1 0 0,1 0 0,0 0 0,0 0 0,0 0 0,1 0 0,4 6 0,-4-8-23,0 0 0,0 0 0,1 0 0,-1 0 0,1 0 0,-1-1 0,1 1 1,-1-1-1,1 0 0,0 0 0,0 0 0,0-1 0,-1 1 0,1-1 0,0 0 0,0 0 0,0-1 0,0 1 0,7-2 1,-3 0-1,1-1 1,-1 0 0,0 0 0,1-1 0,-2 1 0,1-2 0,0 1 0,-1-1 0,0 0 0,0-1 0,0 0 0,-1 0-1,0 0 1,0-1 0,8-12 0,-6 8 0,-1 0-1,0-1 1,-1 0-1,0 0 1,-1-1-1,0 1 1,-1-1-1,-1 0 1,4-22-1,-9 20-33,-2 19-3,-4 14 82,1 1 0,1-1 0,0 1 0,2 0 0,0 1 0,1-1 0,1 1 0,0 32 0,2-50-66,-1 0 0,1 0 0,0 0 0,0 0 0,0 0 0,1-1 0,-1 1 0,0 0 0,1 0 0,-1 0 0,1 0 0,-1-1 0,1 1 0,0 0 0,0-1 0,0 1 0,0 0 0,0-1 0,0 1 0,0-1 0,0 0 0,1 1 0,-1-1 0,1 0 0,-1 0 0,1 0 0,-1 0 0,1 0 0,-1 0 0,1 0 0,0 0 0,0-1 0,0 1 0,-1-1 0,1 1 0,0-1 0,0 0 0,0 0 0,0 1 0,0-1 0,-1-1 0,1 1 0,0 0 0,0 0 0,0-1 0,0 1 0,-1-1 0,1 1 0,0-1 0,0 0 0,-1 0 0,4-2 0,-2 2-449,-1-1-1,1 0 1,-1 0-1,1 0 1,-1 0-1,1 0 1,-1 0-1,0 0 1,0-1 0,0 1-1,-1-1 1,1 0-1,2-4 1,6-21-6247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3.110"/>
    </inkml:context>
    <inkml:brush xml:id="br0">
      <inkml:brushProperty name="width" value="0.025" units="cm"/>
      <inkml:brushProperty name="height" value="0.025" units="cm"/>
      <inkml:brushProperty name="color" value="#66CC00"/>
    </inkml:brush>
  </inkml:definitions>
  <inkml:trace contextRef="#ctx0" brushRef="#br0">1 1 16464,'0'0'5349,"48"26"-7431,-25-18-3908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3.455"/>
    </inkml:context>
    <inkml:brush xml:id="br0">
      <inkml:brushProperty name="width" value="0.025" units="cm"/>
      <inkml:brushProperty name="height" value="0.025" units="cm"/>
      <inkml:brushProperty name="color" value="#66CC00"/>
    </inkml:brush>
  </inkml:definitions>
  <inkml:trace contextRef="#ctx0" brushRef="#br0">68 138 14670,'0'0'2343,"-5"8"-373,-7 12-1044,1 1-1,-12 29 1,20-42-870,0-1 0,0 1 0,1-1 1,0 1-1,1 0 0,0 0 0,0 0 1,0 0-1,1 0 0,1 0 0,-1 0 0,3 12 1,-3-19-48,1 0 0,-1 0 0,1 0 0,-1 0 0,1 0 0,-1 0 0,1 0 1,0 0-1,0 0 0,-1-1 0,1 1 0,0 0 0,0 0 0,0 0 0,0-1 1,0 1-1,0-1 0,0 1 0,0-1 0,0 1 0,0-1 0,0 1 0,0-1 1,0 0-1,0 0 0,0 0 0,1 1 0,-1-1 0,0 0 0,0 0 0,0-1 1,0 1-1,0 0 0,0 0 0,3-1 0,-1 0 43,1 0-1,-1 0 1,0-1 0,1 1-1,-1-1 1,0 1 0,0-1-1,0 0 1,0-1 0,4-2-1,7-12 8,0 0-1,-1-1 1,-1-1 0,0 0-1,-2 0 1,14-35-1,-6 6 1136,19-87 0,-66 240-366,20-76-507,0 0 0,2 1 0,1-1 0,2 1 0,-2 59 0,6-87-332,-1 0 0,1 0-1,0 0 1,0 0 0,0 0-1,1 0 1,-1-1 0,0 1-1,1 0 1,-1 0-1,1 0 1,0 0 0,0-1-1,0 1 1,0 0 0,0 0-1,0-1 1,0 1 0,0-1-1,0 1 1,1-1-1,-1 0 1,1 1 0,-1-1-1,1 0 1,-1 0 0,1 0-1,0 0 1,-1 0 0,1-1-1,0 1 1,0 0 0,0-1-1,0 1 1,0-1-1,0 0 1,-1 1 0,1-1-1,3 0 1,-2-1-283,0 1-1,0-1 1,0 0 0,0 0-1,0 0 1,-1 0 0,1 0 0,0-1-1,0 1 1,3-4 0,-3 3-443,0 0 0,-1-1 0,1 1 0,-1-1 0,1 0 0,-1 1 0,0-1 0,0-1 0,2-4 0,5-18-6955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3.799"/>
    </inkml:context>
    <inkml:brush xml:id="br0">
      <inkml:brushProperty name="width" value="0.025" units="cm"/>
      <inkml:brushProperty name="height" value="0.025" units="cm"/>
      <inkml:brushProperty name="color" value="#66CC00"/>
    </inkml:brush>
  </inkml:definitions>
  <inkml:trace contextRef="#ctx0" brushRef="#br0">1 83 11851,'0'0'8221,"11"4"-7356,-7-2-776,0-1 0,1 1 0,0-1 0,-1 0 0,1 0 0,0 0 0,0 0 0,-1-1 0,1 0 0,0 0 0,0 0 0,0-1 0,-1 0 0,1 1 0,0-2 0,-1 1 0,1-1 0,-1 1 0,1-1 0,-1 0 0,0-1 0,0 1 0,6-5-1,-5 3 274,1-1 0,-2 0-1,1 0 1,0 0 0,-1-1-1,4-6 1,-7 11-266,-1 0 0,1 0 0,-1 0 0,1 1 0,-1-1 0,0 0 0,0 0 0,1 0 0,-1 0 0,0 0 0,0 0 0,0 0 0,0 0 1,0 0-1,0 0 0,0 0 0,0 0 0,0 0 0,0 0 0,-1-1 0,0 1-51,0 0 1,0 0-1,0 0 0,0 1 1,0-1-1,0 0 0,0 1 1,0-1-1,-1 0 1,1 1-1,0 0 0,0-1 1,0 1-1,-1 0 0,1-1 1,0 1-1,0 0 1,-1 0-1,1 0 0,0 0 1,-2 1-1,-3-1 10,-1 1 0,1 0-1,0 1 1,0-1 0,0 1 0,0 1 0,0-1-1,0 1 1,1 0 0,-1 0 0,1 1 0,0-1-1,-1 1 1,2 0 0,-1 1 0,-5 6-1,6-7 19,0 0-1,1 0 1,-1 1-1,1-1 1,0 1-1,1 0 1,-1 0-1,1 0 1,0 0-1,0 0 1,1 1-1,-1-1 1,1 1-1,0-1 1,1 1-1,-1-1 1,1 1-1,0-1 1,2 9-1,-1-11-65,0 0 0,0 0 1,1 0-1,-1 0 0,1 0 0,0-1 1,0 1-1,0-1 0,0 1 0,0-1 1,1 1-1,-1-1 0,1 0 0,-1 0 0,1-1 1,0 1-1,0 0 0,0-1 0,0 0 1,0 1-1,0-1 0,0 0 0,0-1 1,4 1-1,10 3-222,0-2 1,0 0-1,21 0 0,-30-2-68,53-2-2997,-20-7-2109,12-13-6980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4.554"/>
    </inkml:context>
    <inkml:brush xml:id="br0">
      <inkml:brushProperty name="width" value="0.025" units="cm"/>
      <inkml:brushProperty name="height" value="0.025" units="cm"/>
      <inkml:brushProperty name="color" value="#66CC00"/>
    </inkml:brush>
  </inkml:definitions>
  <inkml:trace contextRef="#ctx0" brushRef="#br0">15 116 9929,'0'0'2301,"4"-10"416,21-49 2633,-23 66-662,0 38-3446,-24 105 28,13-105-1160,2 0 1,-1 55 0,8-100-106,0 1 0,0-1 0,0 0-1,-1 1 1,1-1 0,0 0 0,0 1 0,0-1 0,0 0 0,0 1 0,0-1-1,0 0 1,0 1 0,0-1 0,0 0 0,0 1 0,0-1 0,0 0 0,0 1-1,0-1 1,0 0 0,0 1 0,0-1 0,0 0 0,0 0 0,1 1 0,-1-1-1,0 0 1,0 1 0,0-1 0,1 0 0,-1 0 0,0 1 0,0-1-1,1 0 1,-1 0 0,0 1 0,0-1 0,1 0 0,-1 0 0,0 0 0,1 0-1,-1 0 1,0 1 0,1-1 0,-1 0 0,0 0 0,1 0 0,-1 0 0,0 0-1,1 0 1,-1 0 0,0 0 0,1 0 0,-1 0 0,0 0 0,1 0 0,-1-1-1,0 1 1,1 0 0,-1 0 0,0 0 0,1 0 0,-1-1 0,0 1-1,0 0 1,1 0 0,-1 0 0,0-1 0,17-19 610,-6-2-474,-1-2 0,-1 0 0,-2 0 0,0 0 0,-1-1 1,-2 0-1,2-27 0,-2 17-301,-2 1 1,-1-1-1,-4-35 1,5 80 151,0 0 0,1 0 0,0 0 0,0 0 0,1-1 0,0 1 0,10 13 1,-12-20 13,-1-1 1,1 0 0,0 0 0,0 0 0,0 0 0,1 0 0,-1 0 0,0-1 0,1 1-1,-1-1 1,1 1 0,-1-1 0,1 0 0,0 0 0,-1 0 0,1-1 0,0 1-1,0-1 1,0 1 0,0-1 0,-1 0 0,1 0 0,0 0 0,0 0 0,0-1-1,0 1 1,-1-1 0,1 0 0,0 0 0,0 0 0,-1 0 0,1 0 0,2-2 0,5-3 18,-1 0 0,0-1 1,0 0-1,-1 0 0,0-1 1,0 0-1,0 0 0,-1-1 1,-1 0-1,0-1 0,0 1 1,0-1-1,-1 0 1,-1 0-1,4-12 0,-36 122-384,0 5 409,26-94-39,-2 8 97,1 0 0,1 0 0,0 39 0,3-57-102,-1 1 0,0-1 0,0 1 1,0-1-1,1 1 0,-1-1 0,1 0 0,-1 1 1,1-1-1,-1 0 0,1 1 0,0-1 0,0 0 1,0 0-1,0 1 0,0-1 0,0 0 0,0 0 1,0 0-1,0 0 0,0-1 0,1 1 0,-1 0 1,0 0-1,0-1 0,1 1 0,-1-1 0,1 1 1,-1-1-1,0 1 0,1-1 0,-1 0 0,1 0 1,-1 0-1,1 0 0,-1 0 0,1 0 0,-1 0 1,1 0-1,1-1 0,3 0 17,-1 0-1,0-1 1,0 1-1,-1-1 1,1 0-1,0 0 1,-1-1-1,1 1 1,-1-1-1,6-5 1,1-6-335,0 0 1,-1-1 0,-1 0 0,0 0 0,7-19 0,-9 21-1730,-17 64 1901,6-31 154,0 1 1,-2 36 0,6-56-62,0 0 0,0 0 1,0 0-1,0 0 0,0 0 0,0 0 1,0 0-1,0 0 0,1-1 1,-1 1-1,0 0 0,0 0 0,1 0 1,-1 0-1,1 0 0,-1-1 1,1 1-1,-1 0 0,1 0 0,-1-1 1,1 1-1,0 0 0,-1-1 1,1 1-1,0 0 0,0-1 0,-1 1 1,1-1-1,0 0 0,0 1 1,0-1-1,0 0 0,0 1 0,-1-1 1,1 0-1,0 0 0,0 0 1,0 1-1,0-1 0,0 0 0,0-1 1,0 1-1,0 0 0,0 0 1,0 0-1,-1 0 0,1-1 0,0 1 1,0 0-1,1-2 0,4 1-1002,-2-1 1,1-1-1,0 1 0,0-1 0,-1 0 0,1 0 1,6-7-1,14-16-9505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0.850"/>
    </inkml:context>
    <inkml:brush xml:id="br0">
      <inkml:brushProperty name="width" value="0.025" units="cm"/>
      <inkml:brushProperty name="height" value="0.025" units="cm"/>
    </inkml:brush>
  </inkml:definitions>
  <inkml:trace contextRef="#ctx0" brushRef="#br0">0 130 5157,'7'-11'7287,"-1"2"-6840,-1 1-1,1 1 1,0-1 0,1 1 0,0 0-1,0 0 1,0 1 0,1 0 0,0 1-1,0-1 1,1 2 0,-1-1 0,1 1-1,0 0 1,15-4 0,1 3-6,0 0 1,0 1-1,1 2 1,-1 1-1,0 0 0,47 7 1,-59-4-383,1 0 0,0 1 0,-1 0 1,1 2-1,-1-1 0,0 2 0,0-1 0,-1 2 0,0 0 1,0 0-1,0 1 0,-1 1 0,19 18 0,-25-21 61,-1-1 0,0 1 0,-1 0-1,1 0 1,-1 0 0,-1 0 0,1 1 0,-1-1-1,0 1 1,0-1 0,-1 1 0,0 0 0,0 0-1,0 0 1,-1-1 0,0 1 0,-1 0 0,1 0-1,-1 0 1,-1 0 0,1-1 0,-4 10 0,0-1 144,-1 0 1,-1-1-1,0 0 0,-1 0 1,-1 0-1,0-1 1,0 0-1,-18 17 1,9-13 86,-1 0 1,0 0 0,-1-2-1,-1-1 1,-29 16-1,40-25-375,0 0-1,0-1 0,0 0 0,0 0 0,-1-1 0,1-1 0,-1 1 0,0-2 0,0 0 0,0 0 0,0-1 0,0 0 0,0 0 0,-17-5 0,26 5-131,0-1-1,0 0 1,0 1 0,0-1 0,0 0-1,0 0 1,0-1 0,0 1 0,1 0 0,-1-1-1,0 1 1,1-1 0,-1 1 0,1-1-1,0 0 1,-1 1 0,1-1 0,0 0-1,0 0 1,-1-4 0,0 1-978,1-1-1,-1 0 1,1 0 0,1 0-1,-1 0 1,1-8-1,0-30-9536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5.593"/>
    </inkml:context>
    <inkml:brush xml:id="br0">
      <inkml:brushProperty name="width" value="0.025" units="cm"/>
      <inkml:brushProperty name="height" value="0.025" units="cm"/>
      <inkml:brushProperty name="color" value="#66CC00"/>
    </inkml:brush>
  </inkml:definitions>
  <inkml:trace contextRef="#ctx0" brushRef="#br0">70 63 14510,'0'0'9977,"0"14"-8610,-6 105 551,2-53-1529,6 126 0,-1-221 149,-10-28-1103,6 46 399,-1 0 8,1 0 1,-1 0-1,-1 1 1,0-1 0,0 1-1,-1 0 1,-13-15 0,84 24-4,-56 1 197,0-1 0,0 0-1,0-1 1,0 0 0,-1-1-1,1 1 1,-1-2 0,1 1-1,-1-1 1,0 0 0,-1-1-1,1 0 1,-1 0 0,0-1-1,0 0 1,0 0 0,-1 0-1,9-12 1,-8 8 25,0 0-1,0 0 1,-1-1 0,0 0-1,0 0 1,-2-1 0,1 1-1,-1-1 1,-1 0 0,0 0-1,-1 0 1,0-1 0,-1-13-1,-15 62-540,5-3 373,-8 25 379,1 0 1,4 1-1,2 0 0,-3 77 0,13-134-269,0-1 0,0 0 0,0 0 0,0 1-1,0-1 1,0 0 0,0 0 0,0 1-1,0-1 1,1 0 0,-1 0 0,0 0 0,1 1-1,-1-1 1,1 0 0,0 0 0,-1 0 0,1 0-1,0 0 1,-1 0 0,1 0 0,0 0 0,0 0-1,0 0 1,0-1 0,0 1 0,2 1 0,-2-2 7,0 0 0,0-1 1,0 1-1,0 0 1,0-1-1,0 1 0,0-1 1,0 1-1,0-1 1,-1 1-1,1-1 0,0 1 1,0-1-1,0 0 1,-1 0-1,1 1 1,0-1-1,-1 0 0,1 0 1,-1 0-1,1 0 1,-1 0-1,1 0 0,-1 0 1,0 1-1,1-1 1,-1 0-1,0-1 0,0 1 1,0 0-1,0 0 1,0-1-1,3-12-87,-1 1 0,0-1 0,-1 1 1,0-1-1,-1 0 0,-1 1 0,0-1 0,-1 0 0,-7-23 0,6 40-440,0 12 351,3 21 81,0-34 82,0 0 0,1-1 0,-1 1 0,1 0 1,-1-1-1,1 1 0,0-1 0,0 1 0,-1-1 1,1 1-1,0-1 0,0 0 0,1 1 0,-1-1 1,0 0-1,0 0 0,1 0 0,-1 0 0,0 0 0,1 0 1,-1 0-1,1 0 0,2 0 0,0 0 15,-1 0-1,1-1 1,0 1 0,-1-1-1,1 0 1,0 0 0,0 0-1,-1-1 1,1 1-1,5-3 1,2 0 26,0-1 0,1 0 0,-1-1 0,-1 0 0,20-13 0,-18 9-15,0-1-1,0-1 1,-1 1 0,19-25-1,-26 29-4,0 0 0,0 0 0,0 0 0,-1-1 0,0 0 0,0 1 0,-1-1 0,1 0 0,-2 0 0,1-1 0,-1 1 0,1-10 0,-2 16-19,0 1-1,0-1 1,0 1 0,1 0 0,-1-1 0,0 1-1,0-1 1,0 1 0,0 0 0,0-1 0,0 1-1,0 0 1,0-1 0,0 1 0,-1-1 0,1 1-1,0 0 1,0-1 0,0 1 0,0 0 0,0-1-1,-1 1 1,1 0 0,0-1 0,0 1 0,-1 0-1,1-1 1,0 1 0,0 0 0,-1 0-1,1-1 1,0 1 0,-1 0 0,1 0 0,0 0-1,-1-1 1,1 1 0,-1 0 0,1 0 0,0 0-1,-1 0 1,-16 11-115,-12 26-53,22-26 241,0 0 1,1 0 0,0 1-1,0 0 1,1 0 0,1 0-1,0 0 1,0 1 0,2 0-1,-1 0 1,2 0 0,-1 19-1,2-30-66,0 0-1,1 0 1,-1 0-1,0 0 0,1-1 1,0 1-1,-1 0 1,1 0-1,0 0 0,0-1 1,0 1-1,0 0 0,0-1 1,0 1-1,0-1 1,1 0-1,-1 1 0,0-1 1,1 0-1,-1 0 1,1 0-1,-1 0 0,1 0 1,0 0-1,0 0 1,-1 0-1,1-1 0,0 1 1,0-1-1,0 1 0,0-1 1,0 0-1,-1 1 1,1-1-1,0 0 0,0-1 1,0 1-1,3-1 1,1 0 29,0 0 1,0 0 0,0-1 0,0 0 0,0 0 0,0 0 0,-1-1 0,0 0-1,1 0 1,-1 0 0,6-5 0,1-5 0,0 0 0,-1 0 0,-1-1 0,0-1-1,-1 0 1,0 0 0,12-30 0,-7 7 41,-1-1 0,10-50 0,-26 86-137,-5 9-74,-7 10-83,5 0 208,1 0 0,0 0 1,1 0-1,1 1 1,1 0-1,0 1 0,2 0 1,-5 31-1,8-44 3,1 1 0,0 0-1,0-1 1,0 1 0,1 0 0,0-1 0,0 1 0,0-1 0,1 1 0,0-1-1,0 0 1,0 0 0,5 8 0,-4-9-18,0 0-1,0-1 0,1 0 1,-1 1-1,1-2 1,0 1-1,0 0 1,0-1-1,0 1 1,0-1-1,1 0 1,-1-1-1,1 1 1,-1-1-1,1 0 1,0 0-1,-1 0 0,9 0 1,-3 0-267,0-1 1,1 0-1,-1 0 0,0-1 1,13-2-1,-20 2-74,0 1 0,-1-1-1,1 0 1,0 0 0,-1 0 0,1 0 0,-1 0-1,0-1 1,1 1 0,-1-1 0,0 0-1,0 1 1,0-1 0,0 0 0,0 0 0,0 0-1,-1-1 1,1 1 0,-1 0 0,1 0-1,-1-1 1,0 1 0,0-1 0,1-3 0,0-16-8091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5.936"/>
    </inkml:context>
    <inkml:brush xml:id="br0">
      <inkml:brushProperty name="width" value="0.025" units="cm"/>
      <inkml:brushProperty name="height" value="0.025" units="cm"/>
      <inkml:brushProperty name="color" value="#66CC00"/>
    </inkml:brush>
  </inkml:definitions>
  <inkml:trace contextRef="#ctx0" brushRef="#br0">0 13 15182,'0'0'3780,"7"-4"-3780,2-1-4773,7 1-7174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39.404"/>
    </inkml:context>
    <inkml:brush xml:id="br0">
      <inkml:brushProperty name="width" value="0.025" units="cm"/>
      <inkml:brushProperty name="height" value="0.025" units="cm"/>
      <inkml:brushProperty name="color" value="#66CC00"/>
    </inkml:brush>
  </inkml:definitions>
  <inkml:trace contextRef="#ctx0" brushRef="#br0">45 205 993,'-9'2'-740,"-20"6"13064,23-2-5846,16 0-4510,-9-6-1880,1 0 1,-1 0 0,0-1 0,1 1-1,-1-1 1,1 1 0,-1-1 0,0 1 0,1-1-1,-1 0 1,0 0 0,0 1 0,0-1-1,1 0 1,-1 0 0,0 0 0,0-1 0,0 1-1,0-1 1,27-33 28,-19 23 254,11-12-185,2-2 321,-22 33-312,-10 21-127,5-21 114,5-11 104,10-16-167,-2 9-34,1-1 1,-2 0-1,13-26 1,2-3 271,-29 54-301,0 1 0,1-1-1,1 2 1,0-1 0,0 1 0,2-1-1,0 1 1,-1 23 0,4-37-53,0-1 0,0 1 0,0 0 1,0 0-1,0-1 0,0 1 0,0 0 0,1-1 0,-1 1 1,0 0-1,1-1 0,-1 1 0,1 0 0,-1-1 0,0 1 1,1 0-1,-1-1 0,1 1 0,0-1 0,-1 1 0,1-1 0,-1 0 1,1 1-1,0-1 0,-1 1 0,1-1 0,0 0 0,-1 0 1,1 1-1,0-1 0,0 0 0,-1 0 0,1 0 0,0 0 1,0 0-1,-1 0 0,1 0 0,0 0 0,0 0 0,-1 0 1,1 0-1,0 0 0,-1-1 0,1 1 0,0 0 0,0-1 0,-1 1 1,2-1-1,36-18 216,-28 9-182,-1 1 0,1-1 0,-2 0 0,10-14 0,10-13 55,-25 89-252,-3-43 189,0-5-22,0 1 0,0-1 0,0 1 0,1-1 0,-1 1 1,1-1-1,2 6 0,-3-10 2,1 1 0,-1 0 1,1 0-1,-1-1 0,1 1 0,0 0 0,-1-1 0,1 1 1,0-1-1,0 1 0,-1-1 0,1 1 0,0-1 0,0 1 1,0-1-1,0 0 0,0 0 0,0 1 0,0-1 0,-1 0 1,1 0-1,0 0 0,0 0 0,0 0 0,0 0 1,0 0-1,0 0 0,0 0 0,0-1 0,0 1 0,0 0 1,-1-1-1,1 1 0,0 0 0,0-1 0,0 1 0,-1-1 1,1 0-1,0 1 0,0-1 0,-1 1 0,2-2 1,10-6 104,0-1 1,-1 0 0,16-16-1,-21 18-126,0 0-1,1 0 1,0 1 0,0 0-1,1 1 1,-1-1-1,1 2 1,0-1-1,1 1 1,-1 0 0,17-5-1,-24 9 4,0 0 0,0 0 1,0 0-1,0 0 0,-1 0 0,1 0 0,0 0 0,0 0 1,0 0-1,0 0 0,0 0 0,0 1 0,0-1 0,0 0 0,0 1 1,-1-1-1,1 0 0,0 1 0,0-1 0,-1 1 0,1 0 0,0-1 1,0 1-1,-1-1 0,1 1 0,-1 0 0,1 0 0,-1-1 1,1 1-1,-1 0 0,1 0 0,-1 0 0,1 0 0,-1 1 0,3 40 4,-3-40 2,-1 1 0,1 0-1,0-1 1,0 1 0,0 0-1,0 0 1,0-1-1,1 1 1,-1 0 0,1-1-1,0 1 1,0-1 0,0 1-1,0-1 1,2 5 0,-2-7-10,0 1 0,0-1 0,0 0 0,0 1 0,0-1 0,0 0 0,0 0 0,0 0 0,0 0 0,0 0 0,0 0 0,0 0 0,1 0 0,-1 0 0,0 0 0,0 0 0,0-1 0,0 1 0,-1 0 0,1-1 1,0 1-1,0-1 0,0 1 0,0-1 0,0 0 0,0 1 0,-1-1 0,1 0 0,0 1 0,-1-1 0,2-1 0,24-31-113,-20 25-86,0 0-28,-2 2 8,-1 0 0,2 0 1,-1 0-1,0 1 0,1 0 0,0 0 0,0 0 1,1 1-1,0 0 0,-1 0 0,12-6 1,-16 11 200,-1 0 0,1 0 0,0 0 0,-1 0 0,1 0 0,0 0 0,-1 0 0,1 0 0,-1 1 0,1-1 0,-1 0 0,0 0 0,0 0 0,1 1 0,-1-1 0,0 0 0,0 0 0,0 1 0,0-1 0,0 0 0,-1 0 0,1 2 0,-1 0 2,0 24 172,-2 0 1,-1 0 0,-8 27-1,7-35 42,0 1-1,2 0 1,0 0-1,1 0 0,1 0 1,1 0-1,3 29 0,7-15-251,-7-25 185,-1-1 0,1 1 0,-1 0 0,-1 0 0,1 13 0,-2-20-76,0 0 0,0 0 0,-1 1 1,1-1-1,0 0 0,-1 0 0,0 1 0,0-1 0,1 0 0,-1 0 0,-1 0 0,1 0 1,0 0-1,0-1 0,-1 1 0,1 0 0,-1 0 0,1-1 0,-1 1 0,0-1 0,0 1 1,0-1-1,0 0 0,1 0 0,-2 0 0,-2 1 0,3 0-31,-1-1 0,1 0 0,-1 0-1,1-1 1,-1 1 0,0-1 0,1 1 0,-1-1-1,0 0 1,1 0 0,-1 0 0,0 0 0,1 0 0,-1 0-1,0-1 1,1 0 0,-1 1 0,1-1 0,-1 0-1,1 0 1,-5-3 0,4 2 13,1 0 0,-1-1 0,0 0 0,1 1 0,-1-1 0,1 0 0,0 0 0,0-1 0,0 1 0,0 0 0,1-1 0,-1 1 0,-1-8 0,1 6-2,1-1-1,0 0 0,0 1 1,0-1-1,0 0 1,1 0-1,0 0 1,0 0-1,1 1 1,0-1-1,0 0 1,0 0-1,1 1 1,0-1-1,0 1 1,0-1-1,0 1 1,1 0-1,6-9 1,14-7 32,1 0 0,32-19 0,-31 22 41,-1 0-1,22-21 1,-38 30-77,0 0 0,-1 0 0,0 0 0,0-1 0,-1 0 0,0 0 0,-1-1 0,8-19 0,-5 6 9,-4 16-18,-1-1 0,0 0 0,0 0 0,-1 0 0,2-18-1,-5 31-19,-1 0 0,0 0 0,0-1 0,-1 1 0,1 0 0,-1-1 0,1 0 0,-4 4 0,-1 0-2,-12 18 2,-29 40-73,44-60 76,1 1-1,0-1 1,1 1 0,-1-1-1,1 1 1,0 0 0,1 0-1,-1 0 1,1 0 0,0 8-1,1-13 10,0 0 0,1-1-1,-1 1 1,1 0-1,-1-1 1,1 1-1,-1-1 1,1 1-1,0-1 1,-1 1-1,1-1 1,-1 1-1,1-1 1,0 0-1,0 1 1,-1-1-1,1 0 1,0 0-1,0 1 1,-1-1 0,1 0-1,0 0 1,0 0-1,-1 0 1,1 0-1,0 0 1,0 0-1,-1 0 1,1 0-1,0-1 1,0 1-1,-1 0 1,1 0-1,0-1 1,0 1-1,0-1 1,33-10 150,15-25-70,-43 30-94,0 0 0,0 1 0,1 0 1,-1 0-1,1 0 0,0 1 0,1 0 1,-1 1-1,1-1 0,-1 2 0,1-1 1,9-1-1,-16 4 7,0 0 0,-1 1 0,1-1 0,0 1-1,0-1 1,0 1 0,-1-1 0,1 1 0,0 0 0,-1-1 0,1 1 0,-1 0 0,1-1 0,0 1 0,-1 0 0,0 0-1,1-1 1,-1 1 0,1 0 0,-1 0 0,0 0 0,0 0 0,1 0 0,-1 0 0,0-1 0,0 1 0,0 0 0,0 0-1,0 0 1,0 0 0,-1 1 0,1-1 10,0 0-1,0 0 1,0 1 0,0-1-1,0 0 1,0 0-1,0 1 1,1-1-1,-1 0 1,0 0 0,0 0-1,1 0 1,-1 1-1,1-1 1,0 0-1,-1 0 1,1 0 0,0 0-1,-1 0 1,1 0-1,0 0 1,0-1 0,0 1-1,0 0 1,0 0-1,0-1 1,0 1-1,0 0 1,0-1 0,0 1-1,0-1 1,0 1-1,0-1 1,2 1 0,7-3 128,-1 1 0,1-2 1,-1 1-1,1-1 0,-1 0 1,0-1-1,-1 0 1,1 0-1,13-10 0,-13 8-167,1 0 0,1 1-1,-1 0 1,1 0 0,0 1-1,0 1 1,12-3-1,-21 5 14,0 1 0,-1-1 0,1 1 0,-1 0 0,1 0 0,0 0 0,-1 0 0,1 0 0,0 0 0,-1 0 0,1 0 0,-1 1 0,1-1 0,-1 0 0,1 1 0,0 0 0,-1-1 0,0 1 0,1 0 0,-1 0 0,1 0 0,-1-1 0,0 2 0,0-1 0,1 0 0,-1 0 0,0 0 0,0 0 0,0 1 0,0-1 0,0 0 0,-1 1-1,2 1 1,-1 3 22,-1 0 0,1 0-1,-1 0 1,0-1-1,0 1 1,-1 0 0,0 0-1,-2 8 1,-1 20 11,3-19-4976,1-21-2114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0.576"/>
    </inkml:context>
    <inkml:brush xml:id="br0">
      <inkml:brushProperty name="width" value="0.025" units="cm"/>
      <inkml:brushProperty name="height" value="0.025" units="cm"/>
      <inkml:brushProperty name="color" value="#66CC00"/>
    </inkml:brush>
  </inkml:definitions>
  <inkml:trace contextRef="#ctx0" brushRef="#br0">22 52 9929,'0'0'540,"9"-6"-183,-5 3-117,53-29 1862,-52 30-1079,0 0 0,0 0 0,1 1 0,-1 0 0,1 0 0,10-1 0,-16 2-963,0 0 1,1 0 0,-1 0 0,0 0 0,0 0 0,0 1 0,1-1 0,-1 0 0,0 0 0,0 0 0,0 0 0,0 0-1,1 1 1,-1-1 0,0 0 0,0 0 0,0 0 0,0 0 0,0 1 0,1-1 0,-1 0 0,0 0 0,0 0-1,0 1 1,0-1 0,0 0 0,0 0 0,0 1 0,0-1 0,0 0 0,0 0 0,0 1 0,0-1 0,0 0-1,0 0 1,0 0 0,0 1 0,0-1 0,0 0 0,0 0 0,0 0 0,0 1 0,-1-1 0,1 0 0,0 0 0,0 0-1,0 1 1,0-1 0,0 0 0,-1 0 0,1 0 0,0 0 0,0 1 0,0-1 0,-1 0 0,1 0 0,0 0-1,0 0 1,0 0 0,-1 0 0,1 0 0,0 0 0,0 0 0,0 0 0,-1 0 0,1 0 0,-17 16 153,14-14 108,0 0-211,0 0 0,1 0-1,-1-1 1,-1 1-1,1-1 1,0 1 0,0-1-1,0 0 1,-1-1 0,1 1-1,0 0 1,-1-1-1,1 0 1,-6 0 0,7 0-98,0-1 1,0 1-1,0 0 1,0 0 0,0 0-1,0 0 1,0 1-1,0-1 1,0 0-1,1 1 1,-1-1 0,0 1-1,0 0 1,0-1-1,0 1 1,1 0 0,-1 0-1,0 0 1,1 0-1,-1 1 1,1-1 0,-1 0-1,1 1 1,0-1-1,0 1 1,-1-1-1,1 1 1,0 0 0,0-1-1,1 1 1,-1 0-1,0 0 1,0 0 0,1 0-1,-1-1 1,1 4-1,-2 5-44,0 0 0,1 0 0,0 0 0,1 0 0,0 0 0,2 12 0,-1-20 27,-1 1 0,1-1 0,-1 0 0,1 1 0,0-1 0,0 0 0,0 0 1,0 1-1,0-1 0,0 0 0,1 0 0,-1 0 0,1-1 0,-1 1 0,1 0 1,0-1-1,-1 1 0,1-1 0,0 1 0,0-1 0,0 0 0,1 1 0,-1-1 1,0-1-1,0 1 0,0 0 0,1 0 0,-1-1 0,0 1 0,1-1 1,2 0-1,73-2 153,-78 2-148,0 0 1,1 0-1,-1 0 0,0 0 1,0 0-1,0 0 0,1 0 1,-1 0-1,0 0 0,0 0 0,0 0 1,1 0-1,-1 0 0,0 1 1,0-1-1,0 0 0,1 0 0,-1 0 1,0 0-1,0 0 0,0 0 1,0 1-1,0-1 0,1 0 1,-1 0-1,0 0 0,0 0 0,0 1 1,0-1-1,0 0 0,0 0 1,0 0-1,0 1 0,0-1 1,1 0-1,-1 0 0,0 0 0,0 1 1,0-1-1,0 0 0,0 0 1,0 1-1,-1-1 0,-4 13 209,-14 11 254,4-18-139,0 0-1,-1-1 1,1 0-1,-1-2 1,-24 4-1,37-7-867,23-4-740,0-1 0,-1-2 0,21-8-1,24-17-5466,-25 10-425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0.953"/>
    </inkml:context>
    <inkml:brush xml:id="br0">
      <inkml:brushProperty name="width" value="0.025" units="cm"/>
      <inkml:brushProperty name="height" value="0.025" units="cm"/>
      <inkml:brushProperty name="color" value="#66CC00"/>
    </inkml:brush>
  </inkml:definitions>
  <inkml:trace contextRef="#ctx0" brushRef="#br0">20 9 11082,'0'0'10095,"-2"10"-8899,-1 2-796,-1 2 329,1 0 0,0 0 0,-1 22-1,4-36-720,1 1-1,0-1 1,-1 1-1,1-1 1,0 0 0,-1 0-1,1 0 1,0 1-1,-1-1 1,1 0-1,0 0 1,0 0-1,-1 0 1,1 0-1,0 0 1,0 0 0,-1 0-1,1 0 1,0-1-1,-1 1 1,1 0-1,0 0 1,0-1-1,-1 1 1,1 0-1,-1-1 1,2 0-1,21-8 215,14-15-17,-19 13-178,0-1 0,26-10 1,-39 19-80,0 2-1,0-1 1,0 0 0,0 1 0,0 0-1,1 0 1,-1 0 0,0 1 0,0 0-1,0 0 1,1 0 0,-1 1 0,0-1-1,9 4 1,-11-3 43,-1 1-1,1 0 1,-1 0 0,1 0-1,-1 0 1,0 0-1,1 0 1,-1 1-1,0-1 1,-1 1 0,1 0-1,0-1 1,-1 1-1,0 0 1,1 0-1,-1 0 1,0 0 0,-1 0-1,1 0 1,0 5-1,4 7 43,-5-14-34,0-1 0,0 1 1,1 0-1,-1-1 0,0 1 1,1 0-1,-1-1 0,0 1 0,1-1 1,-1 1-1,1-1 0,-1 1 1,1-1-1,-1 1 0,1-1 1,-1 0-1,1 1 0,0-1 0,-1 0 1,1 1-1,0-1 0,-1 0 1,1 0-1,0 0 0,-1 1 1,1-1-1,0 0 0,-1 0 0,1 0 1,0 0-1,-1 0 0,1 0 1,0 0-1,-1-1 0,1 1 1,0 0-1,-1 0 0,1 0 0,0-1 1,-1 1-1,1 0 0,-1-1 1,1 1-1,-1 0 0,1-1 0,-1 1 1,1-1-1,-1 1 0,1-1 1,-1 1-1,1-1 0,0-1 1,29-31 161,-26 28-152,2-2-22,0 0-1,1 0 1,0 0 0,0 1-1,1 0 1,11-7 0,-18 12-4,0 1 0,1-1 0,-1 0 0,0 0 0,0 1 0,1-1 0,-1 1 0,1-1 1,-1 1-1,0 0 0,1 0 0,-1-1 0,1 1 0,-1 0 0,1 0 0,-1 0 0,0 1 0,1-1 1,-1 0-1,1 0 0,-1 1 0,0-1 0,1 1 0,-1-1 0,0 1 0,1 0 0,-1-1 0,0 1 0,0 0 1,0 0-1,0 0 0,1 0 0,-1 0 0,-1 0 0,1 0 0,0 0 0,0 1 0,0-1 0,0 0 1,-1 0-1,1 1 0,-1-1 0,1 0 0,-1 1 0,0-1 0,1 1 0,-1-1 0,0 0 0,0 1 1,0 2-1,1 2-131,0 0 0,0 0 0,-1 0 1,0 0-1,0 0 0,-1 0 0,0 0 0,-2 8 1,-11 14-3346,13-27 2920,0 0-1,0 0 0,-1 1 1,1-1-1,0 0 1,-1 0-1,1 0 1,-1 0-1,0-1 0,1 1 1,-1 0-1,1-1 1,-1 1-1,-3 0 1,-8-1-10414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1.328"/>
    </inkml:context>
    <inkml:brush xml:id="br0">
      <inkml:brushProperty name="width" value="0.025" units="cm"/>
      <inkml:brushProperty name="height" value="0.025" units="cm"/>
      <inkml:brushProperty name="color" value="#66CC00"/>
    </inkml:brush>
  </inkml:definitions>
  <inkml:trace contextRef="#ctx0" brushRef="#br0">1 1 14446,'0'0'3139,"50"34"-3972,-29-26-3299,6 0-3940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1.677"/>
    </inkml:context>
    <inkml:brush xml:id="br0">
      <inkml:brushProperty name="width" value="0.025" units="cm"/>
      <inkml:brushProperty name="height" value="0.025" units="cm"/>
      <inkml:brushProperty name="color" value="#66CC00"/>
    </inkml:brush>
  </inkml:definitions>
  <inkml:trace contextRef="#ctx0" brushRef="#br0">55 139 10025,'0'0'10021,"-6"9"-9642,-2 3-50,0 1 1,1 1-1,-8 17 0,14-27-259,-1 0 0,0 0 0,1 0 0,0 0 0,0 0 0,0 0 0,0 0 0,0 1 0,1-1 0,0 0 0,0 0 0,0 1 0,1-1 0,-1 0 0,1 0 0,0 1 0,0-1 0,1 0 0,2 5 0,-2-7-53,-1 0 0,1-1 0,0 1 0,0-1 0,0 0 0,0 0 1,0 0-1,0 0 0,1 0 0,-1 0 0,0 0 0,0-1 0,1 1 0,-1-1 0,0 1 0,1-1 1,-1 0-1,0 0 0,1 0 0,-1-1 0,0 1 0,5-1 0,-1 0 127,0-1 0,0 1-1,0-1 1,0 0 0,0-1-1,-1 1 1,11-7 0,-5 0-16,0-1-1,-1 0 1,-1 0 0,1-1 0,-2 0 0,0-1 0,0 0 0,-1 0-1,11-25 1,-11 19 232,-1 0-1,-1 0 1,0 0 0,-1 0-1,-1-1 1,1-37-1,-18 81-220,5-2-137,1 0 1,1 0-1,1 1 0,1 0 1,1 1-1,-2 38 0,6-61 6,0 0 0,0-1 0,0 1 0,1 0 1,-1-1-1,0 1 0,0 0 0,1 0 0,-1-1 0,1 1 0,0-1 0,0 1 0,-1 0 0,1-1 1,0 0-1,0 1 0,0-1 0,0 1 0,1-1 0,-1 0 0,0 0 0,0 0 0,1 0 0,-1 0 1,1 0-1,-1 0 0,1 0 0,-1 0 0,1-1 0,0 1 0,-1-1 0,1 1 0,0-1 0,-1 0 1,1 1-1,0-1 0,0 0 0,-1 0 0,1 0 0,0 0 0,0-1 0,-1 1 0,1 0 0,3-2 1,39-12-2439,-11-8-6134,-15 4-634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2.938"/>
    </inkml:context>
    <inkml:brush xml:id="br0">
      <inkml:brushProperty name="width" value="0.025" units="cm"/>
      <inkml:brushProperty name="height" value="0.025" units="cm"/>
      <inkml:brushProperty name="color" value="#66CC00"/>
    </inkml:brush>
  </inkml:definitions>
  <inkml:trace contextRef="#ctx0" brushRef="#br0">0 101 14253,'0'0'11644,"6"13"-10870,0-2-716,-1 1 0,-1-1 0,0 2 0,0-1 0,-1 0 0,-1 0 0,0 1 1,0 20-1,-3-17-29,0-11-37,1 1 1,0-1 0,0 1 0,0 0-1,1-1 1,1 6 0,-2-10 7,1 0 1,-1 0-1,0 0 0,1 0 1,-1-1-1,1 1 1,-1 0-1,1 0 0,0-1 1,-1 1-1,1 0 1,0-1-1,-1 1 0,1-1 1,0 1-1,0-1 0,-1 1 1,1-1-1,0 0 1,0 1-1,0-1 0,0 0 1,0 0-1,0 1 1,-1-1-1,1 0 0,0 0 1,0 0-1,0 0 0,0 0 1,0 0-1,0 0 1,0-1-1,0 1 0,0 0 1,-1 0-1,1-1 0,0 1 1,0-1-1,0 1 1,-1-1-1,3 0 0,3-2 42,0-1-1,0 0 1,0 0-1,0 0 0,-1-1 1,0 0-1,0 0 1,7-8-1,37-55 39,-28 37-52,-10 13 2,12-12 36,-19 79-568,-6-19 560,1-20-59,1 0 1,0 0-1,0 0 0,1 0 0,2 13 1,-2-22 6,-1 0 0,1 0 1,0 0-1,-1-1 1,1 1-1,0 0 1,-1 0-1,1 0 0,0-1 1,0 1-1,0 0 1,0-1-1,0 1 0,0 0 1,0-1-1,0 0 1,0 1-1,0-1 1,0 0-1,0 1 0,0-1 1,1 0-1,-1 0 1,0 0-1,0 0 1,0 0-1,0 0 0,0 0 1,0 0-1,1 0 1,-1-1-1,0 1 1,0 0-1,2-2 0,37-16 640,-24 5-447,0 0 1,-1-2 0,26-30 0,-33 36-161,-1 0 1,-1-1-1,0 0 0,0 0 1,0 0-1,-2-1 0,1 0 0,4-17 1,-8 18-19,-2 17-75,-1 1 1,1-1-1,-1 0 1,-1 0-1,1 0 0,-5 7 1,-8 27 28,13-33 14,1 0 0,-1 0 1,1 0-1,1 0 0,0 16 1,0-24 10,0 1 1,0-1-1,0 0 1,1 1 0,-1-1-1,0 1 1,0-1-1,0 1 1,0-1 0,1 0-1,-1 1 1,0-1-1,0 0 1,1 1 0,-1-1-1,0 0 1,1 1-1,-1-1 1,0 0 0,1 1-1,-1-1 1,0 0-1,1 0 1,-1 0-1,1 1 1,-1-1 0,1 0-1,-1 0 1,0 0-1,1 0 1,-1 0 0,1 0-1,0 0 1,18-5 214,15-17 206,-19 6-382,0 0 1,-1-1-1,-1 0 0,-1-1 0,19-36 0,-72 179-583,41-123 539,-1-1 1,1 1 0,-1 0 0,1 0 0,-1-1 0,1 1-1,0 0 1,0 0 0,0-1 0,0 1 0,0 0-1,0 0 1,1 2 0,-1-4 11,1 1-1,-1-1 1,0 1 0,1-1-1,-1 1 1,0-1 0,1 0-1,-1 1 1,0-1 0,1 0-1,-1 1 1,1-1 0,-1 0-1,1 0 1,-1 0 0,1 1-1,-1-1 1,1 0 0,-1 0-1,1 0 1,-1 0 0,1 0-1,-1 0 1,1 0 0,-1 0-1,1 0 1,-1 0 0,2 0-1,2-1 50,1-1-1,0 1 0,-1-1 0,1 0 1,-1 0-1,1-1 0,6-4 0,14-11-41,31-20 12,-52 35-48,1 1 0,-1 0 1,0 0-1,1 0 1,0 1-1,-1 0 1,1 0-1,0 0 1,0 0-1,0 1 1,6 0-1,-10 0 15,0 0-1,0 0 0,0 1 1,0-1-1,0 0 0,0 1 1,0-1-1,0 1 0,-1-1 1,1 1-1,0-1 0,0 1 1,0-1-1,-1 1 0,1 0 1,0-1-1,0 1 0,-1 0 1,1 0-1,-1 0 0,1-1 1,-1 1-1,1 0 0,-1 0 1,1 0-1,-1 0 0,0 1 1,5 35 38,-6-34-23,1 1 1,1-1-1,-1 1 1,0 0-1,1-1 1,0 1-1,-1-1 0,2 1 1,-1-1-1,2 4 1,-3-6 17,0-1 1,1 1-1,-1-1 1,0 1-1,1-1 1,-1 1-1,1-1 1,-1 0-1,1 1 1,-1-1-1,1 0 1,-1 1-1,1-1 1,-1 0-1,1 1 1,0-1-1,-1 0 1,1 0-1,-1 0 1,1 0-1,0 1 1,-1-1-1,1 0 1,0 0-1,-1 0 1,1 0-1,-1-1 1,1 1-1,0 0 1,0 0-1,16-16 781,5-25-97,-12 11-639,-1 0 0,7-45 0,-16 74-128,1 0-1,0 0 1,-1 0 0,1 0-1,0 0 1,0 0-1,0 0 1,0 0-1,-1 1 1,1-1-1,0 0 1,0 1 0,1-1-1,-1 1 1,0-1-1,0 1 1,0-1-1,0 1 1,0 0-1,0 0 1,1-1-1,-1 1 1,0 0 0,0 0-1,2 1 1,48-2-3184,-19 1 624,5-9-4200,3-11-9219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4.352"/>
    </inkml:context>
    <inkml:brush xml:id="br0">
      <inkml:brushProperty name="width" value="0.025" units="cm"/>
      <inkml:brushProperty name="height" value="0.025" units="cm"/>
      <inkml:brushProperty name="color" value="#66CC00"/>
    </inkml:brush>
  </inkml:definitions>
  <inkml:trace contextRef="#ctx0" brushRef="#br0">156 29 10858,'0'0'7688,"-7"-6"-6268,3 4-1337,2 0-40,1 0 1,-1 0-1,0 1 0,0-1 1,0 1-1,-1-1 1,1 1-1,0 0 0,-1 0 1,1 0-1,0 0 1,-1 0-1,1 0 0,-1 1 1,1-1-1,-1 1 1,0 0-1,1 0 0,-1 0 1,1 0-1,-1 0 1,1 0-1,-1 1 0,1-1 1,-1 1-1,1 0 1,-1 0-1,1 0 0,-1 0 1,1 0-1,0 0 1,0 0-1,-3 3 0,-1 0 0,1 1 0,0 0-1,0 0 1,1 0 0,0 0 0,-1 1-1,2 0 1,-1 0 0,1 0-1,0 0 1,0 1 0,0-1 0,1 1-1,0-1 1,0 1 0,1 0-1,0 0 1,0 0 0,1 0-1,0 12 1,0-18-39,1-1-1,-1 1 1,0-1 0,0 1-1,1-1 1,-1 1 0,0-1-1,1 1 1,-1-1 0,0 0-1,1 1 1,-1-1-1,1 1 1,-1-1 0,1 0-1,-1 1 1,1-1 0,-1 0-1,1 0 1,-1 1-1,1-1 1,-1 0 0,1 0-1,-1 0 1,1 0 0,-1 0-1,1 0 1,0 0-1,-1 0 1,1 0 0,-1 0-1,1 0 1,-1 0 0,1 0-1,-1 0 1,1 0-1,0-1 1,-1 1 0,1 0-1,-1 0 1,1-1 0,-1 1-1,0 0 1,1-1 0,-1 1-1,1 0 1,0-2-1,24-15 282,-13 1-217,0 0-1,-2 0 1,0-1-1,10-24 1,-6 12 246,-19 83 337,2-28-644,1 1-1,1 0 1,3 30 0,-3-56 5,1 1 0,0-1 1,0 1-1,0-1 1,1 1-1,-1-1 1,0 1-1,0-1 1,1 1-1,-1-1 1,1 0-1,-1 1 1,1-1-1,0 0 0,-1 1 1,1-1-1,0 0 1,0 0-1,0 1 1,0-1-1,0 0 1,0 0-1,1 0 1,-1 0-1,0 0 0,0-1 1,1 1-1,-1 0 1,0-1-1,1 1 1,-1-1-1,1 1 1,-1-1-1,1 1 1,-1-1-1,1 0 0,-1 0 1,1 0-1,-1 0 1,1 0-1,-1 0 1,1 0-1,-1-1 1,1 1-1,-1 0 1,1-1-1,-1 1 0,2-2 1,5-1 71,-1 0 0,0 0-1,0-1 1,0 0 0,-1 0 0,1-1 0,10-10 0,1-6 30,0 0 0,-2-1-1,-1-1 1,-1-1 0,17-35 0,-26 154 698,1-69-542,-6-25-242,1-1-1,-1 1 1,1-1 0,-1 1 0,1-1 0,-1 1 0,1-1 0,0 1-1,-1-1 1,1 0 0,-1 1 0,1-1 0,0 0 0,0 0 0,-1 1-1,1-1 1,0 0 0,-1 0 0,1 0 0,0 0 0,0 0 0,0 0-1,2 0 51,0-1-1,1 0 1,-1 0-1,0-1 0,0 1 1,0 0-1,0-1 0,-1 0 1,1 0-1,0 0 0,-1 0 1,4-3-1,20-24 71,-23 23-147,1 1 1,0 0-1,0 0 1,0 1-1,1 0 1,-1-1-1,1 1 1,0 1-1,1-1 1,-1 1-1,8-4 1,-12 9-23,0-1 1,-1 1-1,1 0 1,0 0-1,-1 0 1,1 0 0,-1 0-1,1-1 1,-1 1-1,0 0 1,0 0-1,0 0 1,0 0 0,-1 4-1,0 34-1050,-2-26 98,1-2-1976,1-5-7308,1-17 4337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4.716"/>
    </inkml:context>
    <inkml:brush xml:id="br0">
      <inkml:brushProperty name="width" value="0.025" units="cm"/>
      <inkml:brushProperty name="height" value="0.025" units="cm"/>
      <inkml:brushProperty name="color" value="#66CC00"/>
    </inkml:brush>
  </inkml:definitions>
  <inkml:trace contextRef="#ctx0" brushRef="#br0">10 1 14125,'0'0'10202,"0"13"-9428,-9 135 2317,9-147-3088,0 0 1,0 0-1,0-1 1,0 1-1,0 0 1,0 0-1,0-1 0,0 1 1,0 0-1,0 0 1,0-1-1,1 1 1,-1 0-1,0-1 0,0 1 1,1 0-1,-1-1 1,0 1-1,1 0 1,-1-1-1,1 1 1,-1-1-1,1 1 0,-1-1 1,1 1-1,-1-1 1,1 1-1,-1-1 1,1 1-1,0-1 0,-1 0 1,1 1-1,0-1 1,-1 0-1,1 0 1,0 1-1,0-1 0,-1 0 1,1 0-1,0 0 1,0 0-1,-1 0 1,1 0-1,0 0 0,-1 0 1,1 0-1,0 0 1,0-1-1,-1 1 1,1 0-1,1-1 0,2 0 35,-1-1 0,1 0 0,0 0-1,-1 0 1,1 0 0,-1-1-1,1 0 1,2-3 0,45-56-148,-36 43-109,0 0-1,21-20 0,-36 39 215,0 0-1,0-1 1,1 1 0,-1 0-1,0 0 1,0-1-1,0 1 1,1 0 0,-1 0-1,0-1 1,1 1 0,-1 0-1,0 0 1,0 0-1,1-1 1,-1 1 0,0 0-1,1 0 1,-1 0-1,0 0 1,1 0 0,-1 0-1,0 0 1,1 0 0,-1 0-1,0 0 1,1 0-1,-1 0 1,0 0 0,1 0-1,-1 0 1,1 0 0,-1 0-1,0 0 1,0 0-1,1 0 1,-1 1 0,0-1-1,1 0 1,-1 0-1,0 0 1,1 1 0,-1-1-1,0 0 1,0 0 0,1 1-1,-1-1 1,0 0-1,0 1 1,0-1 0,1 1-1,2 27 15,-10 36 481,4-34-1029,4-22-2641,7-20-2374,-2-4-2251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1.526"/>
    </inkml:context>
    <inkml:brush xml:id="br0">
      <inkml:brushProperty name="width" value="0.025" units="cm"/>
      <inkml:brushProperty name="height" value="0.025" units="cm"/>
    </inkml:brush>
  </inkml:definitions>
  <inkml:trace contextRef="#ctx0" brushRef="#br0">1 112 17360,'0'0'3801,"8"7"-1900,-4-3-1709,0 0 0,0-1 0,1 1 0,-1-1 0,1 0-1,0 0 1,0 0 0,0-1 0,1 0 0,-1 0 0,0 0 0,1 0 0,0-1 0,-1 0 0,1-1 0,0 1 0,-1-1 0,1 0 0,0 0 0,-1 0 0,7-2-1,-3-1-91,0 1-1,0-1 0,0-1 0,0 0 1,-1 0-1,0 0 0,0-1 0,9-7 0,-13 9-77,1-1 0,-1 1-1,0-1 1,0 0-1,0 0 1,-1 0 0,0-1-1,1 1 1,-2-1-1,1 0 1,0 1 0,-1-1-1,0-1 1,0 1-1,2-8 1,-4 11-41,0 1 0,0-1 0,0 1 0,0-1 0,0 1 0,-1-1 0,1 1 0,0 0 0,-1-1 0,1 1 0,-1-1 0,0 1 0,1 0 0,-1 0 0,0-1 0,0 1 0,0 0 0,1 0 0,-1 0 0,-1 0 0,1 0 0,0 0 0,0 0 0,0 0 0,0 0 0,-1 1 0,1-1 0,0 0 0,-1 1 0,1-1 0,0 1 0,-1-1 0,1 1 0,-1 0 0,1 0 0,-1-1 0,1 1 0,-1 0 0,1 0 0,-3 1 0,-3-1-85,0 0 0,0 1 0,1 0 1,-1 0-1,0 0 0,1 1 0,-1 0 0,-6 3 0,5-1 100,1 0 0,0 0 0,-1 1 0,1 1 0,1-1 0,-1 1 0,1 0 0,0 0 0,0 1 0,1 0 0,0 0 0,0 0 0,1 1 0,0 0-1,0-1 1,1 1 0,-1 1 0,2-1 0,-1 0 0,2 1 0,-1-1 0,1 1 0,0 0 0,0 12 0,2-18 9,-1-1 0,1 1-1,-1-1 1,1 0 0,0 1 0,0-1 0,0 0-1,0 0 1,1 0 0,-1 0 0,0 0 0,1 0 0,-1 0-1,1 0 1,0 0 0,0-1 0,0 1 0,0-1-1,3 3 1,0-2 9,0 1-1,1-1 1,-1 0-1,1 0 1,-1-1-1,1 1 0,0-1 1,6 0-1,0 0 13,0-1-1,1 0 1,-1-1 0,0 0-1,0-1 1,0 0-1,18-7 1,-10-1 67,0 0-1,-1-2 1,0 0 0,-1-2 0,0 0 0,-1-1 0,-1 0 0,0-1 0,26-36 0,-32 35 56,-10 17-149,1 0 1,-1 0-1,0-1 1,0 1-1,0 0 1,1 0-1,-1 0 0,0-1 1,0 1-1,0 0 1,0 0-1,1 0 1,-1-1-1,0 1 0,0 0 1,0 0-1,0-1 1,0 1-1,0 0 1,0 0-1,0-1 0,0 1 1,0 0-1,0 0 1,0-1-1,0 1 1,0 0-1,0 0 0,0-1 1,0 1-1,0 0 1,0 0-1,0-1 0,-1 1 1,1 0-1,0 0 1,0-1-1,0 1 1,0 0-1,0 0 0,-1 0 1,1-1-1,0 1 1,0 0-1,0 0 1,-1 0-1,-5 3-78,6-3 67,-6 5 37,0 1 0,0 0 0,1 0 0,0 1 0,0 0 0,1 0 0,0 0 0,0 0 1,0 1-1,1-1 0,0 1 0,1 0 0,0 0 0,0 0 0,0 0 0,1 0 0,0 15 0,2-22-16,-1 0 1,1 0-1,-1 0 0,1-1 0,-1 1 0,1 0 0,0 0 0,0 0 0,-1-1 0,1 1 0,0 0 0,0-1 0,0 1 0,0-1 0,0 1 1,0-1-1,0 1 0,0-1 0,0 0 0,0 1 0,0-1 0,0 0 0,0 0 0,0 0 0,0 0 0,0 0 0,0 0 0,0 0 0,0 0 0,0 0 1,2-1-1,37-6 436,-27 1-397,-1 0-1,0-1 1,0-1-1,-1 0 0,0-1 1,0 0-1,17-20 1,-6 4 8,-1-1 1,20-32 0,-49 72 10,1 1 1,1 0 0,0 0 0,1 0 0,0 1-1,2-1 1,-1 1 0,0 22 0,4-36-65,0 0-1,0 1 1,0-1 0,1 0-1,-1 0 1,1 0 0,-1 0-1,1 0 1,0 0 0,0 0-1,0 0 1,0 0 0,0 0-1,0 0 1,0 0 0,1-1-1,-1 1 1,1 0 0,-1-1 0,1 1-1,2 1 1,0-1-28,0 0 0,0 0 0,0-1 0,0 1 0,0-1 0,0 0 0,0 0 0,0 0 0,1 0 0,7-1 0,-4 0-544,0 0 0,-1-1 0,1 0 0,0 0 0,13-5 1,-17 5-368,1-1 0,-1 0 0,0 0 0,1 0 0,-1 0 0,0-1 0,0 0 0,-1 0 0,5-3 0,15-24-9603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5.052"/>
    </inkml:context>
    <inkml:brush xml:id="br0">
      <inkml:brushProperty name="width" value="0.025" units="cm"/>
      <inkml:brushProperty name="height" value="0.025" units="cm"/>
      <inkml:brushProperty name="color" value="#66CC00"/>
    </inkml:brush>
  </inkml:definitions>
  <inkml:trace contextRef="#ctx0" brushRef="#br0">58 48 12780,'0'0'12257,"-8"4"-12027,5-2-219,0-1 0,0 1 1,0 0-1,0 0 1,0 0-1,0 0 0,1 0 1,-1 0-1,1 1 1,-1-1-1,1 1 1,0 0-1,0 0 0,0-1 1,1 1-1,-1 1 1,1-1-1,-1 0 0,1 0 1,0 0-1,0 1 1,1-1-1,-1 1 1,1-1-1,-1 0 0,1 1 1,0-1-1,1 5 1,-1-6 4,0 1 1,0-1 0,0 0 0,0 0 0,0 0 0,1 0-1,-1 1 1,1-1 0,0 0 0,0 0 0,-1 0 0,1 0 0,0 0-1,1 0 1,-1-1 0,0 1 0,0 0 0,1 0 0,1 1-1,-1-2 9,-1 0 0,1-1 0,0 1-1,-1-1 1,1 1 0,0-1 0,-1 0 0,1 1-1,0-1 1,-1 0 0,1 0 0,0 0-1,-1 0 1,1-1 0,0 1 0,-1 0-1,1-1 1,0 1 0,-1-1 0,1 1-1,-1-1 1,1 0 0,-1 0 0,1 0 0,-1 0-1,0 0 1,2-1 0,2-2 3,0 0 1,-1 0-1,0-1 1,1 1-1,-2-1 1,1 0-1,0 0 1,-1 0-1,0-1 0,0 1 1,-1-1-1,1 0 1,1-8-1,0 0 37,-1 0-1,-1 0 1,0 0-1,0-24 1,-23 81-279,17-20 201,1 2-1,1-1 1,1 31 0,1-53-12,0-1 1,0 1-1,0-1 1,0 1-1,0-1 1,0 1-1,0-1 1,0 1-1,0-1 1,1 1-1,-1-1 1,1 1-1,-1-1 1,1 1-1,0-1 1,-1 0-1,1 1 1,0-1-1,0 0 1,0 0-1,0 1 1,0-1-1,0 0 1,0 0-1,0 0 1,1 0-1,-1-1 1,0 1-1,1 0 1,-1 0-1,0-1 1,1 1-1,-1-1 1,1 1-1,-1-1 1,1 0-1,-1 1 1,1-1-1,-1 0 1,1 0-1,-1 0 1,1 0-1,0 0 1,-1-1 0,1 1-1,-1 0 1,1-1-1,-1 1 1,2-2-1,4 0-793,-1 0-1,0-1 0,0 1 1,0-2-1,0 1 1,-1-1-1,1 1 1,-1-1-1,0-1 1,7-7-1,11-18-6617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6.405"/>
    </inkml:context>
    <inkml:brush xml:id="br0">
      <inkml:brushProperty name="width" value="0.025" units="cm"/>
      <inkml:brushProperty name="height" value="0.025" units="cm"/>
      <inkml:brushProperty name="color" value="#66CC00"/>
    </inkml:brush>
  </inkml:definitions>
  <inkml:trace contextRef="#ctx0" brushRef="#br0">67 96 16912,'0'0'2050,"-6"9"-342,-1-1-1239,1 0 0,0 1 0,1 0 0,0 0 0,0 0 0,1 0 0,0 1 0,1 0 0,0 0 0,0 0 0,1 0 0,-1 20 0,12 140-74,-10-161-341,0-1 0,0 1 1,-1-1-1,0 0 0,-4 9 0,16-40-27,1 1 0,1-1-1,1 2 1,0 0 0,2 0-1,1 2 1,26-27 0,-42 45-34,1 0 1,0 0 0,0 1-1,-1-1 1,1 0-1,0 1 1,0-1-1,0 1 1,0-1-1,0 1 1,0-1 0,0 1-1,0 0 1,0-1-1,0 1 1,0 0-1,1 0 1,-1 0-1,0 0 1,0 0 0,0 0-1,1 0 1,-1 1 3,0-1 0,0 1 0,-1-1 0,1 1 0,0 0 0,-1 0 0,1-1 0,0 1 0,-1 0 1,1 0-1,-1 0 0,1-1 0,-1 1 0,0 0 0,1 0 0,-1 0 0,0 0 0,1 0 0,-1 2 0,1 57 17,-2-47-8,1-1 2,3 26-10,7-31 29,9-14 52,20-26-738,-31 25 550,0 1 0,0 0-1,18-11 1,-23 16 129,0 1 1,-1 0 0,1 0-1,0 0 1,0 0-1,0 0 1,0 0-1,1 1 1,-1-1 0,0 1-1,0 0 1,0 0-1,0 0 1,0 1-1,0-1 1,0 1 0,6 1-1,0 0 43,1 0-1,-1-1 0,0 0 1,0-1-1,1 0 1,-1 0-1,0-1 0,0 0 1,1-1-1,-1 0 1,0-1-1,0 1 0,14-8 1,-10 5-138,0 1 1,0 0 0,0 1-1,0 0 1,23-1-1,-35 4 68,-1 0 0,1 0 0,0 0 0,0 0 0,0 0 0,0 0 0,0 1 0,0-1 0,0 0 0,0 0 0,-1 1 0,1-1 0,0 1 0,0-1 0,0 1 0,-1-1 0,1 1 1,0-1-1,-1 1 0,1 0 0,0-1 0,-1 1 0,1 0 0,-1-1 0,1 1 0,-1 0 0,1 1 0,3 27 150,-4-27-111,0-1 0,-1 1 0,1-1 0,0 1 0,0-1 0,0 1 0,0-1 0,0 1 0,0-1 0,1 0 0,-1 1 0,0-1 0,1 1 0,-1-1 0,1 0 0,-1 1 0,1-1 0,0 0 0,-1 1 0,1-1 0,0 0 0,0 0 0,0 0 0,0 0 0,0 0 0,0 0 0,0 0 0,1 0 0,-1 0 0,0 0 0,0-1 0,3 2 0,1-2 41,0 0 0,0 0 1,0-1-1,0 1 0,0-1 0,0 0 1,0 0-1,0-1 0,-1 0 1,1 1-1,5-5 0,54-33-1,-21 12-73,-33 21-210,0 1 1,-1 1-1,1 0 1,1 0-1,-1 1 0,0 1 1,1-1-1,0 2 0,-1-1 1,21 1-1,-28 1 142,0 0 1,0-1-1,0 1 0,0-1 0,0 0 0,-1 0 1,1 0-1,0 0 0,0-1 0,-1 1 0,1-1 1,-1 1-1,1-1 0,-1 0 0,0 0 0,1 0 0,-1 0 1,0-1-1,0 1 0,-1 0 0,1-1 0,0 1 1,-1-1-1,0 0 0,1 1 0,0-4 0,-2 5 117,-1 27 60,4-12 507,-3-14-592,0 0 1,1 0-1,-1 0 0,0 0 1,0 0-1,0 0 0,0 0 0,0 0 1,0 1-1,1-1 0,-1 0 0,0 0 1,0 0-1,0 0 0,0 0 1,1 0-1,-1 0 0,0 0 0,0 0 1,0 0-1,0 0 0,0 0 1,1 0-1,-1 0 0,0 0 0,0 0 1,0 0-1,0-1 0,1 1 0,-1 0 1,0 0-1,0 0 0,0 0 1,0 0-1,0 0 0,0 0 0,1 0 1,-1 0-1,0-1 0,0 1 1,0 0-1,0 0 0,0 0 0,0 0 1,0 0-1,0-1 0,0 1 0,0 0 1,0 0-1,0 0 0,0 0 1,0 0-1,0-1 0,0 1 0,0 0 1,0 0-1,0 0 0,0 0 1,0-1-1,26-35 676,-25 35-688,0 0 1,-1 0-1,1 0 0,-1 0 0,1 0 1,-1 0-1,1 0 0,-1-1 0,0 1 1,1 0-1,-1 0 0,0-1 1,0 1-1,0 0 0,0 0 0,0-1 1,0 1-1,0 0 0,0 0 0,-1-1 1,1 1-1,-1 0 0,1 0 0,-1 0 1,1 0-1,-1-1 0,1 1 0,-1 0 1,0 0-1,0 0 0,1 0 0,-1 0 1,0 1-1,0-1 0,0 0 0,0 0 1,0 0-1,0 1 0,-2-2 0,1 1-16,0 1-1,1-1 1,-1 0-1,0 1 1,1-1-1,-1 1 0,0-1 1,0 1-1,0 0 1,0 0-1,1 0 0,-1 0 1,0 0-1,0 0 1,0 0-1,1 1 0,-1-1 1,0 1-1,0-1 1,1 1-1,-1 0 1,0-1-1,1 1 0,-1 0 1,1 0-1,-1 0 1,1 0-1,-3 2 0,-2 4 75,0 1-1,0-1 0,0 1 1,1 0-1,0 0 0,1 0 1,0 1-1,0 0 0,0 0 1,1 0-1,1 0 0,0 0 1,0 0-1,-1 16 0,4-24-51,-1 0 0,1 0 0,0 1-1,0-1 1,0 0 0,-1 0 0,1 0 0,0-1-1,0 1 1,0 0 0,0 0 0,1 0-1,-1-1 1,0 1 0,0 0 0,0-1 0,1 1-1,-1-1 1,0 0 0,0 1 0,1-1-1,-1 0 1,0 0 0,1 0 0,-1 0 0,0 0-1,1 0 1,-1 0 0,0 0 0,1 0-1,-1-1 1,3 0 0,47-12 438,-37 6-412,0-2 0,0 0-1,-1 0 1,0-2 0,-1 1 0,0-2-1,0 1 1,-1-2 0,-1 1-1,0-2 1,-1 1 0,-1-1 0,0 0-1,0-1 1,-2 0 0,0 0-1,0-1 1,-2 1 0,0-1-1,-1 0 1,0-1 0,0-20 0,-25 79 69,18-29-125,0 0 0,1 1 0,0-1 0,1 1 1,1-1-1,0 1 0,1 0 0,0-1 0,5 27 1,-4-37 10,0-1 0,0 0 1,1 1-1,-1-1 0,1 0 1,-1 0-1,1 0 0,0 0 1,0 0-1,0 0 0,0-1 1,0 1-1,0 0 0,0-1 1,1 0-1,-1 0 0,0 1 1,1-1-1,-1-1 0,5 2 1,-3-1-486,1 1 0,-1-2 0,1 1 0,-1 0 0,1-1 0,-1 0 0,1 0 1,-1 0-1,1-1 0,-1 0 0,6-1 0,0-7-5812,-4-7-4426</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6.736"/>
    </inkml:context>
    <inkml:brush xml:id="br0">
      <inkml:brushProperty name="width" value="0.025" units="cm"/>
      <inkml:brushProperty name="height" value="0.025" units="cm"/>
      <inkml:brushProperty name="color" value="#66CC00"/>
    </inkml:brush>
  </inkml:definitions>
  <inkml:trace contextRef="#ctx0" brushRef="#br0">0 57 17777,'0'-11'1922,"0"-1"-97,13 3-1408,5 2-673,5 3-1154,6-1-1633,-1-3-6790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7.885"/>
    </inkml:context>
    <inkml:brush xml:id="br0">
      <inkml:brushProperty name="width" value="0.025" units="cm"/>
      <inkml:brushProperty name="height" value="0.025" units="cm"/>
      <inkml:brushProperty name="color" value="#66CC00"/>
    </inkml:brush>
  </inkml:definitions>
  <inkml:trace contextRef="#ctx0" brushRef="#br0">83 167 11403,'0'0'12027,"-8"2"-11525,2-1-483,0 1 0,1 0 0,-1 0 0,1 0 0,-1 1 0,-5 4 0,8-6-25,1 1-1,0-1 1,0 1 0,0 0 0,0-1-1,1 1 1,-1 0 0,0 0-1,1 0 1,-1 1 0,1-1 0,0 0-1,0 1 1,0-1 0,0 0-1,0 1 1,0-1 0,1 1 0,-1-1-1,1 1 1,-1 3 0,39-10-176,-34 4 177,-1 0 0,1 0 0,-1 0 0,0 0-1,1 1 1,-1-1 0,0 1 0,1 0 0,-1 0 0,0 0 0,0 1 0,1-1-1,-1 1 1,0-1 0,-1 1 0,1 0 0,0 0 0,3 3 0,-1 1-19,0 0 0,-1 0 1,1 0-1,-1 0 0,0 0 0,-1 1 1,0 0-1,3 8 0,1 6-36,-1 0-1,-1 1 0,-1 0 1,3 42-1,-6-46 76,-1 0-1,-1 0 0,-4 28 1,4-40 32,0 0 0,-1 0 0,0-1 0,0 1 0,0 0 0,-1-1 0,0 0 0,0 1 0,-1-1 0,1 0 0,-1-1 0,0 1 0,0-1 1,-6 5-1,9-8-39,1 0 1,-1 0-1,0 0 1,1-1-1,-1 1 1,0 0-1,0-1 1,1 1-1,-1 0 1,0-1-1,0 1 1,0-1-1,0 0 1,0 1-1,0-1 1,0 0-1,0 1 1,0-1-1,0 0 1,0 0-1,0 0 1,0 0-1,0 0 1,0 0-1,0 0 1,0 0-1,0 0 1,0-1-1,0 1 1,1 0-1,-1 0 1,0-1-1,0 1 1,0-1-1,0 1 1,0-1-1,0 1 1,1-1-1,-1 0 1,0 1-1,0-1 1,1 0-1,-1 0 1,0 1-1,1-1 1,-1 0-1,1 0 1,-1 0-1,1 0 1,0 0-1,-1 0 1,1 0-1,0 0 1,0 0-1,-1 0 1,1 0-1,0 0 1,0-1-1,-1-7-38,-1-1 0,2 1 1,-1 0-1,2-19 0,1 16 20,1 0 1,0 0-1,1 0 1,0 0 0,1 1-1,0 0 1,1 0-1,7-12 1,66-85 66,-45 65-61,-23 28 7,74-108 50,-77 110-33,-1 0 1,0-1-1,-1 1 0,-1-1 1,0-1-1,-1 1 0,4-26 1,-8 38-16,0 1 0,0-1 0,0 1 0,0-1 0,0 0 0,0 1 0,0-1 0,0 1 0,-1-1 0,1 1 0,-1-1 0,1 0 0,-1 1 0,1-1 0,-1 1 0,-1-2 1,1 2-1,1 1 1,-1-1 0,0 1 0,1-1 0,-1 1 0,0-1 0,0 1 0,1-1 0,-1 1 0,0 0 0,0 0 0,0-1 0,0 1-1,0 0 1,1 0 0,-1 0 0,0 0 0,0 0 0,0 0 0,0 0 0,-1 0 0,-1 1 2,-1 0 0,1 0 0,-1 0 0,1 1 0,0-1 0,0 1 0,0 0 0,0 0 0,0 0 0,0 0 0,0 1 0,-4 4 0,-4 7-13,0 0 1,1 1-1,0 1 1,2 0-1,-13 30 1,17-37 33,1 0 0,0 1 1,0 0-1,1 0 1,0 0-1,1 0 1,0 0-1,0 0 0,1 0 1,1 0-1,3 20 1,-3-28-18,0 1 1,1-1-1,-1 0 1,1 0-1,-1 0 1,1 0-1,0 0 1,0 0-1,0 0 1,0-1-1,0 1 1,1-1-1,-1 1 1,0-1-1,1 0 1,-1 0-1,1 0 0,-1 0 1,1-1-1,-1 1 1,1-1-1,0 1 1,-1-1-1,1 0 1,0 0-1,-1 0 1,1 0-1,3-1 1,7 0 29,0 0-1,0-1 1,0-1 0,18-5 0,-16 3-19,0-2 0,0 1 0,-1-2 0,0 0 0,18-14 1,-27 18-4,0 1 1,-1-1-1,1 1 1,-1-2-1,0 1 1,0 0-1,-1-1 1,1 1-1,-1-1 1,0 0-1,-1 0 1,1 0-1,-1-1 1,0 1-1,0-1 1,0 1-1,-1-1 1,1-7-1,-2 13-10,1-1-1,-1 1 0,0 0 0,0 0 0,0 0 0,0-1 1,0 1-1,0 0 0,0 0 0,0-1 0,0 1 0,0 0 0,0 0 1,0-1-1,0 1 0,0 0 0,0 0 0,0 0 0,0-1 1,0 1-1,0 0 0,-1 0 0,1-1 0,0 1 0,0 0 1,0 0-1,0 0 0,0-1 0,0 1 0,-1 0 0,1 0 0,0 0 1,0 0-1,0 0 0,-1-1 0,1 1 0,0 0 0,0 0 1,0 0-1,-1 0 0,1 0 0,0 0 0,0 0 0,-1 0 1,1 0-1,0 0 0,0 0 0,0 0 0,-1 0 0,1 0 0,0 0 1,-14 11 101,-7 21-101,17-24 66,1 0-1,0 1 0,0-1 0,1 1 1,0-1-1,1 1 0,-1 15 1,2-22-42,0-1 0,0 1 0,0-1 1,1 1-1,-1 0 0,0-1 1,1 1-1,0-1 0,-1 1 0,1-1 1,0 0-1,0 1 0,-1-1 0,1 0 1,0 1-1,0-1 0,0 0 0,1 0 1,0 1-1,1-1-4,-1 0 1,1 0-1,-1 0 0,0 0 0,1 0 1,0-1-1,-1 1 0,1-1 1,-1 0-1,1 0 0,0 0 1,-1 0-1,1 0 0,-1-1 0,5 0 1,0-1-9,0 0 0,0-1 1,0 1-1,-1-1 0,1-1 1,-1 1-1,0-1 0,0 0 1,0 0-1,-1-1 0,1 0 1,-1 0-1,6-8 0,5-7 54,-1-1-1,17-31 1,-26 41-19,-5 11-67,-1 0 0,0 0 0,0 0-1,0 0 1,0 0 0,0 0 0,0 0-1,0 0 1,0 0 0,0 0-1,0 0 1,0 0 0,0 0 0,0 0-1,1 0 1,-1 0 0,0 0 0,0 0-1,0 0 1,0 0 0,-1 17-56,0 0-258,3 42 858,-2-58-703,0 1 0,0-1-1,1 1 1,-1-1 0,0 0-1,1 1 1,-1-1 0,1 1 0,0-1-1,-1 0 1,1 0 0,0 1-1,0-1 1,-1 0 0,1 0 0,0 0-1,0 0 1,0 0 0,1 0 0,-1 0-1,0 0 1,0 0 0,0-1-1,1 1 1,-1 0 0,0-1 0,1 1-1,-1-1 1,0 1 0,1-1-1,-1 0 1,3 1 0,-4-1-82,1 0 1,0-1-1,-1 1 1,1 0-1,-1 0 1,1 0-1,0 0 1,-1 0-1,1-1 1,-1 1-1,1 0 1,-1 0-1,1-1 1,0 1-1,-1 0 1,0-1-1,1 1 1,-1-1-1,1 1 1,-1-1-1,1 1 1,-1-1-1,0 1 1,1-1-1,-1 1 1,0-1-1,0 1 1,1-1-1,-1 1 1,0-1-1,0-1 1,1 1-227,5-17-6543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8.279"/>
    </inkml:context>
    <inkml:brush xml:id="br0">
      <inkml:brushProperty name="width" value="0.025" units="cm"/>
      <inkml:brushProperty name="height" value="0.025" units="cm"/>
      <inkml:brushProperty name="color" value="#66CC00"/>
    </inkml:brush>
  </inkml:definitions>
  <inkml:trace contextRef="#ctx0" brushRef="#br0">1 0 14830,'0'0'5669,"11"57"-5669,3-36-1217,0-1-4164,2-2-7399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8.607"/>
    </inkml:context>
    <inkml:brush xml:id="br0">
      <inkml:brushProperty name="width" value="0.025" units="cm"/>
      <inkml:brushProperty name="height" value="0.025" units="cm"/>
      <inkml:brushProperty name="color" value="#66CC00"/>
    </inkml:brush>
  </inkml:definitions>
  <inkml:trace contextRef="#ctx0" brushRef="#br0">1 341 11627,'0'0'4666,"0"11"-2664,0 84 2818,1-94-4781,-1 0-1,0 1 1,1-1-1,-1 0 1,1 0-1,0 1 1,-1-1-1,1 0 1,0 0-1,0 0 1,0 0-1,0 0 1,0 0-1,0 0 1,0 0-1,0 0 1,0-1-1,0 1 1,1 0-1,-1-1 1,0 1-1,0-1 1,1 1-1,-1-1 1,0 1-1,1-1 1,-1 0-1,0 0 1,1 0-1,-1 0 1,1 0-1,-1 0 1,2 0-1,50-8 554,-38 3-475,-1-1 1,1 0-1,-1-1 1,-1 0-1,1-2 1,-1 1-1,-1-1 1,0-1-1,0 0 1,-1-1-1,0 0 0,-1-1 1,16-22-1,-16 19-50,-1 0 0,-1-1-1,0-1 1,-1 1 0,0-1 0,-1 0-1,-1 0 1,-1-1 0,-1 0-1,0 0 1,0-27 0,-3 37-7,0 0-1,0 1 1,-1-1 0,0 1 0,-1-1 0,1 1 0,-4-8 0,5 14-54,-1-1 0,0 1-1,1 0 1,-1 0 0,0-1 0,0 1 0,0 0 0,0 0 0,0 0 0,0 0 0,0 0 0,0 0 0,0 0 0,-1 1 0,1-1 0,0 0-1,0 1 1,-2-2 0,0 2 4,1 0 0,0 0-1,-1 0 1,1 0 0,0 0 0,-1 0-1,1 0 1,0 1 0,0-1 0,0 1-1,-1 0 1,1 0 0,0 0 0,0 0-1,-3 1 1,-11 10-11,0 0-1,1 1 1,0 1-1,1 0 1,1 1-1,-13 17 1,15-17 16,8-13-13,0 2-10,0-1 0,-1 1 0,1 0-1,1 0 1,-1 0 0,0 0 0,1 1 0,0-1 0,0 1 0,0-1 0,1 1 0,0 0-1,-2 6 1,4-10 8,0 0-1,-1 0 1,1 0-1,0 0 1,-1-1-1,1 1 1,0 0-1,0 0 1,0-1-1,-1 1 1,1-1-1,0 1 1,0-1-1,0 1 1,0-1-1,0 0 1,0 1-1,0-1 1,0 0 0,0 0-1,0 0 1,0 0-1,0 0 1,1 0-1,-1 0 1,1 0-1,42 0 3,-33-1-1,45-1-69,-35 1 5,1 0-1,0 1 1,40 6 0,-59-5 71,0 0-1,0 1 0,-1-1 0,1 0 1,-1 1-1,1 0 0,-1 0 0,1 0 1,-1 0-1,0 0 0,0 0 1,0 0-1,0 1 0,-1-1 0,1 1 1,-1-1-1,1 1 0,-1-1 0,0 1 1,0 0-1,0 0 0,0 0 0,0 0 1,-1 0-1,1 0 0,-1 3 1,1-1-203,-1-1 0,1 1 0,-1 0 0,0 0 1,-1 0-1,1 0 0,-1 0 0,0 0 1,0 0-1,-1-1 0,1 1 0,-1 0 0,0-1 1,0 0-1,-3 5 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9.643"/>
    </inkml:context>
    <inkml:brush xml:id="br0">
      <inkml:brushProperty name="width" value="0.025" units="cm"/>
      <inkml:brushProperty name="height" value="0.025" units="cm"/>
      <inkml:brushProperty name="color" value="#66CC00"/>
    </inkml:brush>
  </inkml:definitions>
  <inkml:trace contextRef="#ctx0" brushRef="#br0">0 38 6118,'0'0'2915,"3"-7"191,1-4-3595,4-9 7737,-5 52-2193,-10 443-2231,13-485-2554,0-15-81,-1-77 33,-5 65-213,6-43 1,-6 81-18,0-1 0,0 0 0,1 0 1,-1 0-1,0 0 0,0 1 0,0-1 1,0 0-1,1 0 0,-1 0 0,0 0 1,0 0-1,0 0 0,1 1 0,-1-1 0,0 0 1,0 0-1,0 0 0,1 0 0,-1 0 1,0 0-1,0 0 0,1 0 0,-1 0 1,0 0-1,0 0 0,0 0 0,1 0 1,-1 0-1,0 0 0,0 0 0,1-1 0,-1 1 1,0 0-1,0 0 0,0 0 0,0 0 1,1 0-1,-1 0 0,0 0 0,0-1 1,0 1-1,0 0 0,1 0 0,-1 0 1,0-1-1,0 1 0,0 0 0,0 0 0,0-1 1,13 35-78,-6-15 91,-6-17-1,0 1 1,0-1 0,1 0 0,-1 0-1,1 0 1,-1 0 0,1 0 0,0 0-1,-1 0 1,1 0 0,0 0 0,0-1-1,1 1 1,-1-1 0,0 0 0,0 1-1,1-1 1,-1 0 0,0-1 0,1 1-1,-1 0 1,1-1 0,-1 1 0,1-1-1,0 1 1,-1-1 0,1 0 0,-1 0 0,1-1-1,-1 1 1,1-1 0,0 1 0,-1-1-1,1 0 1,-1 1 0,0-1 0,1 0-1,-1-1 1,3-1 0,4-2 95,-1 0-1,1-1 1,-1 0 0,-1-1 0,1 1-1,-1-1 1,0-1 0,10-14 0,-13 16-62,0-1 0,0 0 0,-1 0 0,0 0 0,0-1 0,-1 1 0,0-1 0,0 0 0,0 1 0,-1-1 0,0 0 0,-1-14 0,0 22-42,0 1 0,0-1 0,0 0 0,-1 0 0,1 0-1,0 0 1,0 0 0,0 0 0,0 0 0,0 0 0,0 0 0,0 0 0,0 0 0,0 0 0,0 0 0,-1 0 0,1 0 0,0 0 0,0 0 0,0 0 0,0 0 0,0 0 0,0 0 0,0 0 0,0 0-1,0 0 1,0 0 0,-1 0 0,1 0 0,0 0 0,0 0 0,0-1 0,0 1 0,0 0 0,0 0 0,0 0 0,0 0 0,0 0 0,0 0 0,0 0 0,0 0 0,0 0 0,0 0 0,0 0 0,-1 0 0,1-1-1,0 1 1,0 0 0,0 0 0,0 0 0,0 0 0,0 0 0,0 0 0,0 0 0,0 0 0,0 0 0,0-1 0,0 1 0,0 0 0,1 0 0,-9 12-102,-4 19 1,10-25 93,1 1 0,0 0 1,0 0-1,1-1 0,-1 1 0,2 0 1,-1 0-1,3 10 0,-3-15 25,1-1-1,0 1 1,-1-1-1,1 1 1,0-1-1,0 1 1,0-1-1,0 0 1,0 1-1,0-1 1,1 0-1,-1 0 1,0 0-1,1 0 1,-1 0-1,0 0 1,1 0-1,-1 0 1,1-1-1,0 1 1,-1 0-1,1-1 1,-1 0-1,1 1 0,0-1 1,0 0-1,-1 0 1,1 0-1,0 0 1,-1 0-1,1 0 1,0 0-1,-1-1 1,1 1-1,0 0 1,-1-1-1,1 0 1,-1 1-1,3-2 1,1 0 24,0-1 0,0 0 0,0 1 0,0-2 0,-1 1 0,1 0 0,-1-1 0,0 0 0,0 0 0,0 0 0,-1 0 0,0-1 0,6-8 0,-5 7-42,0 0 0,0 0 1,0 1-1,1 0 0,0 0 0,0 0 0,7-5 1,-8 37-627,-5 3 603,0-20 27,1-1 0,0 1 0,0 0 0,0-1 0,1 1 0,1 0 0,0-1 0,3 11 0,-4-19 3,-1 0-1,1 1 1,-1-1 0,1 0-1,0 0 1,0 0 0,-1 1-1,1-1 1,0 0 0,0 0-1,0 0 1,0-1 0,0 1 0,0 0-1,1 0 1,-1 0 0,0-1-1,0 1 1,0-1 0,1 1-1,-1-1 1,0 1 0,1-1-1,1 1 1,0-2 9,0 1-1,-1 0 0,1-1 1,-1 1-1,1-1 1,-1 0-1,1 0 1,-1 0-1,0 0 1,1 0-1,-1-1 1,3-1-1,2-3 22,1 0 1,-2 0-1,1-1 0,0 0 0,-1 0 0,6-10 0,-8 10 0,0 0-1,-1 0 1,0-1-1,0 1 1,-1-1 0,0 0-1,0 0 1,-1 0-1,0 0 1,0-14-1,63 30-1175,-33-13-3228,-22-4 762,-8-6-1943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49.991"/>
    </inkml:context>
    <inkml:brush xml:id="br0">
      <inkml:brushProperty name="width" value="0.025" units="cm"/>
      <inkml:brushProperty name="height" value="0.025" units="cm"/>
      <inkml:brushProperty name="color" value="#66CC00"/>
    </inkml:brush>
  </inkml:definitions>
  <inkml:trace contextRef="#ctx0" brushRef="#br0">0 13 320,'0'0'21461,"56"-7"-21333,-17 7-96,2-2-641,4-1-4099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0.587"/>
    </inkml:context>
    <inkml:brush xml:id="br0">
      <inkml:brushProperty name="width" value="0.025" units="cm"/>
      <inkml:brushProperty name="height" value="0.025" units="cm"/>
      <inkml:brushProperty name="color" value="#66CC00"/>
    </inkml:brush>
  </inkml:definitions>
  <inkml:trace contextRef="#ctx0" brushRef="#br0">0 55 13741,'0'0'8317,"1"10"-8066,0 54 529,-2-38-615,1 0 1,2 0-1,0 0 1,10 41-1,-11-63-140,0-1 0,0 0 0,0 0 0,1 0 0,-1 0 0,1-1-1,0 1 1,-1 0 0,1-1 0,0 1 0,1-1 0,-1 1 0,0-1 0,1 0 0,-1 0 0,1 0 0,0-1 0,0 1 0,0 0 0,0-1 0,0 0-1,0 0 1,0 0 0,0 0 0,0 0 0,0-1 0,0 1 0,1-1 0,-1 0 0,0 0 0,0 0 0,1 0 0,-1-1 0,0 1 0,0-1 0,0 0-1,0 0 1,1 0 0,3-2 0,5-2 109,-1 0 1,1-1-1,-1-1 0,0 1 0,-1-2 0,0 1 0,0-2 1,16-16-1,-17 14-68,0 0 0,0 0 0,-1-1 0,0 0 0,-1-1 0,-1 1 1,0-1-1,-1-1 0,0 1 0,-1-1 0,0 0 0,2-20 0,-8 29-66,-3 12-34,-3 12-28,2 1 31,2 0 0,0 0 0,-1 36 0,4-50 29,1 0 0,0 1 0,0-1-1,0 0 1,1 1 0,0-1 0,0 0 0,1 0 0,0 0 0,0 0 0,0 0 0,1 0-1,0 0 1,0-1 0,0 1 0,5 4 0,-5-7 44,0 0 0,1-1 0,0 0 0,-1 0 0,1 0 0,0 0 0,0 0 0,0-1 0,1 0 0,-1 0 0,0 0 0,0 0 0,1-1 1,-1 1-1,0-1 0,1 0 0,-1-1 0,0 1 0,1-1 0,-1 0 0,0 0 0,0 0 0,5-2 0,-1 0 107,1 0 1,-1-1-1,1 0 1,-1-1-1,-1 0 1,1 0-1,-1 0 1,1-1-1,10-12 1,-11 9-17,-1-1-1,0 1 1,-1-1 0,0-1 0,0 1 0,-1-1 0,0 1 0,-1-1-1,-1 0 1,1-1 0,0-16 0,-2 22-122,-1 0 1,1 0-1,-1-1 1,0 1-1,0 0 1,-1 0-1,0-1 1,0 1-1,-1 0 1,0 0-1,0 0 1,0 0-1,0 0 1,-1 1-1,0-1 1,0 1-1,-1 0 1,0 0-1,1 0 1,-2 0-1,-7-8 1,10 12-66,0 0 1,0 0-1,0-1 1,0 1 0,0 0-1,0 1 1,0-1-1,0 0 1,0 0 0,0 1-1,0-1 1,0 1-1,0 0 1,-1 0-1,-2 0 1,4 0-78,0 0-1,-1 1 1,1-1-1,0 1 1,0-1 0,0 1-1,0 0 1,0-1 0,0 1-1,0 0 1,0 0-1,0 0 1,0-1 0,0 1-1,0 0 1,1 0-1,-1 0 1,0 1 0,0 1-1,-2 3-1028,1 1 0,0 0 0,0 0-1,1 0 1,0 0 0,1 0 0,-1 13 0,1 10-5076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0.933"/>
    </inkml:context>
    <inkml:brush xml:id="br0">
      <inkml:brushProperty name="width" value="0.025" units="cm"/>
      <inkml:brushProperty name="height" value="0.025" units="cm"/>
      <inkml:brushProperty name="color" value="#66CC00"/>
    </inkml:brush>
  </inkml:definitions>
  <inkml:trace contextRef="#ctx0" brushRef="#br0">83 63 9257,'0'0'16196,"-8"-2"-15977,5 2-213,1-1-1,0 1 0,0-1 1,0 1-1,-1 0 0,1 0 1,0 0-1,0 0 0,-1 0 1,1 0-1,0 1 0,0-1 1,-1 1-1,1 0 0,0-1 1,0 1-1,0 0 0,0 0 1,0 0-1,0 1 0,-3 1 1,3 1 6,-1-1 0,1 1 0,0-1 0,0 1 0,0 0 0,0 0 0,1 0 0,-1 0 1,1 0-1,0 0 0,0 0 0,1 0 0,-1 0 0,1 7 0,-1-8-7,1-1 0,0 1 0,0 0 0,0-1 0,0 1 0,0 0 0,1-1 0,-1 1 0,1 0 0,0-1 0,-1 1 0,1-1 0,0 1 0,3 4 0,-2-6 10,-1 0 0,1 0 0,-1 0 0,1 0 0,-1-1 0,1 1 0,0 0 0,0-1 0,-1 1 0,1-1 0,0 1 0,0-1-1,0 0 1,-1 0 0,1 0 0,0 0 0,0 0 0,0 0 0,0 0 0,-1-1 0,1 1 0,0-1 0,0 1 0,2-3 0,3 1 5,-1-1 1,0 0-1,0-1 1,-1 0 0,1 0-1,-1 0 1,0 0 0,0-1-1,0 0 1,0 0-1,-1 0 1,0-1 0,0 1-1,4-10 1,-3 6-246,0 0-1,-1 0 1,0-1 0,0 1 0,-1-1-1,0 0 1,-1 1 0,0-1 0,0-14-1,-5 24-2628,-3 9 1763,-4 12 312,7-13-6,1 1 1,1 0-1,-1 0 0,2-1 0,-1 1 1,1 0-1,0 0 0,2 12 0,6-11-2076,6-6-1586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2.154"/>
    </inkml:context>
    <inkml:brush xml:id="br0">
      <inkml:brushProperty name="width" value="0.025" units="cm"/>
      <inkml:brushProperty name="height" value="0.025" units="cm"/>
    </inkml:brush>
  </inkml:definitions>
  <inkml:trace contextRef="#ctx0" brushRef="#br0">93 0 17296,'0'0'5168,"-5"8"-4036,-2 9-584,0 0-1,2 0 1,-1 0 0,2 1 0,0 0 0,2 0 0,0 0 0,0 23 0,3 3-405,1 0-1,14 65 1,-6-42-2080,-10-66 1008,-8-14-278,-15-40 516,-21-74 0,43 125 737,1 1-1,0 0 1,-1 0 0,1-1 0,0 1 0,0 0 0,0-1 0,0 1 0,0 0 0,0 0 0,0-1 0,0 1 0,1 0 0,-1-1 0,0 1 0,1 0 0,-1 0-1,1 0 1,0 0 0,-1-1 0,1 1 0,0 0 0,-1 0 0,1 0 0,0 0 0,0 0 0,0 0 0,0 1 0,0-1 0,0 0 0,0 0 0,0 1 0,1-1-1,-1 1 1,0-1 0,0 1 0,0-1 0,1 1 0,-1 0 0,0 0 0,1-1 0,-1 1 0,1 0 0,12-1-200,-1 0 1,0 1 0,23 2-1,-7 0-148,20 0-2058,-34-1 702,0 0 1,0-1-1,0 0 1,1-1-1,-1-1 1,0 0-1,19-6 0,-22 0 4535,-21 6 1668,-13 3-791,11 2-4498,-4 3 1573,-1 1 0,1 1 0,0 1 0,1 0 0,0 1 0,-25 23 0,38-33-803,0 1 1,0 0 0,0 0 0,0 0 0,0 0 0,0 1-1,0-1 1,0 0 0,1 0 0,-1 1 0,0-1 0,1 0 0,-1 1-1,1-1 1,-1 0 0,1 1 0,0-1 0,-1 1 0,1-1-1,0 1 1,0 0 0,1 0-30,-1-1 1,1 0-1,-1 0 0,1 0 0,0 0 1,0 0-1,-1 0 0,1 0 0,0 0 1,0 0-1,0 0 0,0 0 0,0-1 1,0 1-1,0 0 0,0-1 0,1 1 1,-1-1-1,1 1 0,10 3-199,-1-1 0,1 0-1,0-1 1,13 1-1,-10-1-84,32 4-555,-21-3 599,0 1 1,46 13 0,-71-17 268,0 0 0,-1 0 0,1 0-1,0 0 1,0 1 0,-1-1 0,1 0 0,0 0 0,-1 1 0,1-1 0,0 0 0,-1 1 0,1-1 0,-1 0 0,1 1 0,0-1 0,-1 1 0,1-1 0,-1 1 0,1-1 0,-1 1 0,0 0 0,1-1 0,-1 1 0,0 0 0,1-1-1,-1 1 1,0 0 0,0-1 0,1 1 0,-1 0 0,0-1 0,0 1 0,0 1 0,-1 0 70,0-1-1,0 1 1,0-1-1,0 0 1,-1 1 0,1-1-1,0 0 1,-1 0-1,1 1 1,-1-1 0,1-1-1,-1 1 1,-2 1 0,-59 23 1611,62-25-1722,-22 8 261,-1-1 0,1-2-1,-1 0 1,-48 2-1,71-7-326,1 0 1,-1 0-1,0 0 0,1 0 1,-1 0-1,1 0 0,-1-1 0,0 1 1,1 0-1,-1 0 0,1 0 0,-1 0 1,1-1-1,-1 1 0,0 0 1,1-1-1,-1 1 0,1 0 0,0-1 1,-1 1-1,1-1 0,-1 1 0,1-1 1,0 1-1,-1-1 0,1 1 1,0-1-1,-1 1 0,1-1 0,0 1 1,0-1-1,-1 1 0,1-1 0,0 0 1,5-24-5300,13-2-2264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1.605"/>
    </inkml:context>
    <inkml:brush xml:id="br0">
      <inkml:brushProperty name="width" value="0.025" units="cm"/>
      <inkml:brushProperty name="height" value="0.025" units="cm"/>
      <inkml:brushProperty name="color" value="#66CC00"/>
    </inkml:brush>
  </inkml:definitions>
  <inkml:trace contextRef="#ctx0" brushRef="#br0">154 226 18610,'-9'5'1350,"-5"3"-826,0 0 0,0 2 0,0-1 0,-17 19 0,25-23-371,1 0 1,0 1-1,0-1 1,0 1-1,1 0 1,0 1-1,0-1 1,1 1-1,0 0 1,0-1-1,0 1 1,1 1-1,0-1 1,-1 8-1,3-14-141,0 0-1,0 0 0,0 1 1,0-1-1,0 0 1,0 0-1,0 0 0,1 1 1,-1-1-1,0 0 1,1 0-1,-1 0 0,1 0 1,0 0-1,-1 0 1,1 0-1,0 0 1,-1 0-1,1 0 0,0 0 1,0 0-1,0-1 1,0 1-1,0 0 0,0 0 1,0-1-1,0 1 1,0-1-1,0 1 0,0-1 1,0 1-1,0-1 1,1 0-1,-1 0 0,0 1 1,0-1-1,0 0 1,1 0-1,-1 0 0,0 0 1,0 0-1,0-1 1,1 1-1,-1 0 0,2-1 1,3 0 26,1-1 0,-1 1-1,1-1 1,-1 0 0,0-1 0,0 1 0,7-5 0,-1-2-10,-1 0 0,0-1 0,-1 0 1,0 0-1,0-1 0,-1-1 0,-1 0 1,0 0-1,0 0 0,-1-1 0,-1 0 0,8-22 1,-8 16 8,0-1 1,-2 1-1,0-1 1,-1 0-1,-1 0 1,-1 0-1,0 0 1,-4-30-1,3 48-39,0 1-1,0-1 1,0 1 0,-1 0-1,1-1 1,0 1-1,0 0 1,-1-1 0,1 1-1,-1 0 1,1 0-1,-1-1 1,0 1-1,0 0 1,1 0 0,-1 0-1,0 0 1,0 0-1,0 0 1,0 0 0,0 0-1,-2-1 1,2 2-3,-1-1 0,1 1 0,0 0 1,0 0-1,-1 0 0,1 1 0,0-1 0,0 0 1,-1 0-1,1 1 0,0-1 0,0 0 1,0 1-1,-1-1 0,1 1 0,0 0 0,0-1 1,0 1-1,-1 1 0,-5 4-15,0 0 0,0 1 0,0 0-1,1 0 1,-5 8 0,-10 16 69,-27 53 0,43-75 21,0 0-1,1 1 0,1 0 0,0 0 0,0 0 1,1 1-1,0-1 0,0 0 0,1 1 0,1 16 1,0-25-68,1-1 1,-1 0 0,0 0-1,1 0 1,-1 0 0,1 1 0,-1-1-1,1 0 1,-1 0 0,1 0 0,0 0-1,0 0 1,-1 0 0,1 0-1,0-1 1,0 1 0,0 0 0,0 0-1,0 0 1,0-1 0,0 1 0,2 0-1,34 6 174,37-15-669,-73 8 465,127-21-8765,-122 19 8361,-1-1 0,1 1 0,-1-1-1,0 0 1,0 0 0,0-1 0,-1 1 0,1-1-1,-1 0 1,1 0 0,-1-1 0,5-7-1,0 1 808,-1 0-1,-1-1 0,0 1 0,8-19 1,-13 15 6393,-13 23-4839,-13 25-1391,22-28-478,0 0-1,1-1 1,-1 1 0,1 0-1,0 0 1,0 0-1,1 0 1,-1 0-1,1 0 1,0 0 0,1 6-1,0-8-38,0 0 0,1 0 0,-1 0 1,0 0-1,1-1 0,-1 1 0,1 0 0,0-1 0,0 1 0,0-1 0,0 0 0,0 0 0,1 0 0,-1 0 1,1 0-1,-1 0 0,1-1 0,5 3 0,27 12 16,-26-12-60,0-1 0,0 2-1,0-1 1,0 1 0,-1 1-1,0-1 1,13 12-1,-21-17 44,0 1 0,1-1 0,-1 1 0,1-1 0,-1 1 0,0-1-1,1 1 1,-1-1 0,0 1 0,1-1 0,-1 1 0,0-1 0,0 1-1,0-1 1,1 1 0,-1 0 0,0-1 0,0 1 0,0 0 0,0-1-1,0 1 1,0-1 0,0 1 0,0 0 0,-1-1 0,1 1 0,0-1-1,0 1 1,0-1 0,-1 1 0,1 0 0,0-1 0,-1 1 0,1-1 0,0 1-1,-1-1 1,1 1 0,0-1 0,-1 0 0,1 1 0,-1-1 0,1 1-1,-1-1 1,1 0 0,-1 0 0,0 1 0,1-1 0,-1 0 0,1 0-1,-1 1 1,1-1 0,-1 0 0,0 0 0,1 0 0,-1 0 0,1 0-1,-2 0 1,-41 5 684,39-5-782,-2 0 155,0 1-202,0-1-1,0 1 0,0-1 0,0-1 1,0 1-1,0-1 0,-9-3 0,13 3-160,1 1-1,-1-1 1,0-1-1,1 1 1,0 0-1,-1 0 1,1 0-1,0-1 1,-1 1-1,1-1 1,0 1-1,0-1 1,0 1-1,0-1 1,1 0-1,-1 0 1,0 1-1,1-1 1,-1 0-1,1 0 1,0 1-1,-1-1 1,1 0-1,0 0 1,0 0-1,0 0 1,0 0-1,1 1 1,-1-4-1,3-26-6834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2.215"/>
    </inkml:context>
    <inkml:brush xml:id="br0">
      <inkml:brushProperty name="width" value="0.025" units="cm"/>
      <inkml:brushProperty name="height" value="0.025" units="cm"/>
      <inkml:brushProperty name="color" value="#66CC00"/>
    </inkml:brush>
  </inkml:definitions>
  <inkml:trace contextRef="#ctx0" brushRef="#br0">34 0 19218,'0'0'6177,"-3"13"-5510,-7 32-159,2 1 0,1 1 1,3-1-1,3 53 0,1-96-501,0-1-1,0 1 0,0-1 1,1 1-1,0-1 1,-1 1-1,1-1 1,0 1-1,0-1 1,0 0-1,0 0 1,1 1-1,-1-1 1,1 0-1,-1 0 0,1 0 1,0 0-1,-1-1 1,1 1-1,3 1 1,-4-2 6,0-1 0,1 0 0,-1 0 0,1 1 0,-1-1 0,1 0 0,-1 0 0,0-1 0,1 1 0,-1 0 0,1 0 0,-1-1 0,1 1 0,-1-1 0,0 1 0,1-1 0,-1 1 0,0-1 0,0 0 0,1 0 0,-1 0 0,0 0 0,0 0-1,0 0 1,0 0 0,0 0 0,0 0 0,0 0 0,-1 0 0,1-1 0,0 1 0,-1 0 0,1 0 0,-1-1 0,1-1 0,3-3 14,-2 0-1,1 0 0,0-1 1,-1 1-1,0 0 0,-1-1 0,0 0 1,1 1-1,-2-1 0,1 0 1,-1 1-1,0-1 0,-2-7 1,2 13-30,0 1 0,0-1 0,0 1 0,-1 0 0,1-1 0,0 1 0,-1-1 0,1 1 0,0-1 0,-1 1 0,1 0 0,0-1 0,-1 1 0,1 0 0,-1-1 0,1 1 0,-1 0 0,1 0 0,0-1 0,-1 1 0,1 0 0,-1 0 0,1 0 0,-1 0 0,1 0 0,-1 0 0,0 0 0,1 0 0,-1 0 0,1 0 0,-1 0 0,1 0 0,-1 0 1,1 0-1,-1 0 0,1 0 0,-1 0 0,1 1 0,-1-1 0,1 0 0,0 0 0,-1 1 0,1-1 0,-1 0 0,1 1 0,0-1 0,-1 0 0,1 1 0,-1-1 0,1 1 0,0-1 0,0 1 0,-1-1 0,1 0 0,0 1 0,0-1 0,0 1 0,-1-1 0,1 1 0,0 0 0,-1 2 13,0-1 0,1 1 0,-1 0 0,1 0 0,0 0 0,-1 0 0,1-1 0,0 1 0,1 0 0,-1 0 0,0 0 0,1 0-1,0-1 1,0 1 0,0 0 0,0 0 0,0-1 0,0 1 0,0-1 0,1 1 0,0-1 0,-1 0 0,1 0 0,0 1 0,0-1 0,0 0 0,0-1 0,5 4 0,-2-2 46,1-1 0,-1 0 0,1-1 0,0 1 0,-1-1 0,1 0 0,0 0 0,0-1 0,0 0 0,0 0 0,-1 0 0,1-1 0,11-2 0,1-3-11,-1 0-1,0-1 0,0 0 1,-1-2-1,0 0 0,0-1 1,22-18-1,-1 2-20,-37 26-24,0 0-1,0-1 1,1 1 0,-1 0-1,0 0 1,1-1-1,-1 1 1,0 0 0,1 0-1,-1 0 1,0 0-1,1-1 1,-1 1 0,0 0-1,1 0 1,-1 0-1,0 0 1,1 0 0,-1 0-1,1 0 1,-1 0-1,0 0 1,1 0 0,-1 0-1,0 0 1,1 0-1,-1 0 1,0 1 0,1-1-1,-1 0 1,0 0-1,1 0 1,-1 0 0,0 1-1,1-1 1,2 16-32,-9 34-13,3-34 67,2-14-6,1 0 1,0 0-1,0 0 0,-1 0 1,1-1-1,0 1 1,0 0-1,1 0 0,-1 0 1,0 0-1,1-1 0,-1 1 1,1 0-1,0 0 1,-1-1-1,1 1 0,0 0 1,0-1-1,0 1 1,0-1-1,0 1 0,0-1 1,1 1-1,-1-1 1,0 0-1,1 0 0,2 2 1,0-2 17,0 0 0,0 0 1,0-1-1,0 1 0,0-1 1,0 0-1,0 0 0,0 0 1,0-1-1,0 0 0,0 1 1,0-1-1,4-2 0,10-4-4,0 0-1,-1-2 1,32-19-1,-36 19-47,1 1 0,-1 1-1,1 0 1,0 1-1,1 0 1,29-7 0,-43 12 15,1 1 1,-1 0 0,0-1 0,0 1 0,0 0-1,0 0 1,0 0 0,0 0 0,0 0 0,0 0-1,1 0 1,-1 0 0,0 0 0,0 0 0,0 1-1,0-1 1,0 0 0,0 1 0,0-1 0,0 1-1,0-1 1,0 1 0,0 0 0,0-1 0,0 1-1,0 0 1,-1 0 0,1 0 0,0-1 0,-1 1-1,1 0 1,0 0 0,-1 0 0,1 0 0,-1 0 0,1 0-1,-1 0 1,0 0 0,1 0 0,-1 1 0,0-1-1,0 0 1,0 0 0,0 0 0,0 0 0,0 1-1,0 1 6,1-1 0,-1 0-1,1 0 1,-1 1-1,1-1 1,0 0 0,-1 0-1,1 0 1,0 0 0,1 0-1,-1 0 1,0 0-1,1 0 1,1 2 0,-3-4-94,1 1 1,0-1-1,0 1 1,0-1-1,0 1 1,0-1-1,0 1 1,0-1 0,-1 0-1,1 0 1,0 1-1,0-1 1,0 0-1,0 0 1,0 0-1,0 0 1,0 0 0,0 0-1,0-1 1,0 1-1,0 0 1,2-1-1,17-12-7790,-7-7-4958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2.919"/>
    </inkml:context>
    <inkml:brush xml:id="br0">
      <inkml:brushProperty name="width" value="0.025" units="cm"/>
      <inkml:brushProperty name="height" value="0.025" units="cm"/>
      <inkml:brushProperty name="color" value="#66CC00"/>
    </inkml:brush>
  </inkml:definitions>
  <inkml:trace contextRef="#ctx0" brushRef="#br0">166 18 12812,'0'0'12951,"-9"-5"-12860,6 3-87,0 1 0,0-1 0,0 1-1,0-1 1,0 1 0,0 0 0,0 0 0,0 1 0,0-1 0,0 1 0,0-1 0,-1 1 0,1 0 0,0 0 0,0 0-1,0 1 1,-1-1 0,1 1 0,0 0 0,0 0 0,0 0 0,0 0 0,0 0 0,0 1 0,0-1 0,1 1-1,-1 0 1,0 0 0,-4 4 0,2-2-6,-2 1-6,-1 0 0,1 1 0,0 0 0,0 0 0,0 1 0,-6 9 0,61-16 77,-24-3-66,-6-1-19,1 2 1,-1 0-1,1 1 0,-1 1 1,1 1-1,24 3 0,-41-3 10,-1-1 0,1 1 1,0-1-1,0 1 0,0 0 0,0-1 0,0 1 0,-1 0 0,1 0 0,0 0 1,-1 1-1,1-1 0,-1 0 0,1 1 0,-1-1 0,1 1 0,-1-1 1,0 1-1,0-1 0,0 1 0,0 0 0,0 0 0,0 0 0,-1-1 1,1 1-1,0 0 0,-1 0 0,0 0 0,1 0 0,-1 0 0,0 0 0,0 0 1,0 0-1,0 0 0,0 0 0,-1 0 0,0 2 0,0 2 25,-1 0-1,0-1 1,0 1 0,0-1-1,-1 0 1,0 0-1,0 0 1,0 0-1,-1 0 1,1 0 0,-8 5-1,-6 5 273,0-1 0,-31 19-1,41-28-240,-1-1 0,1 0 0,-1 0 0,0-1 0,0 0 0,-1 0 0,1-1 0,-1 0 0,-15 1 0,24-3-91,0 0 1,0 0-1,-1 0 0,1 0 0,0 0 0,0 0 1,0 0-1,0 0 0,0 0 0,-1 0 0,1 0 1,0 0-1,0 0 0,0 0 0,0 0 0,-1 0 1,1 0-1,0 0 0,0-1 0,0 1 1,0 0-1,0 0 0,0 0 0,-1 0 0,1 0 1,0 0-1,0 0 0,0-1 0,0 1 0,0 0 1,0 0-1,0 0 0,0 0 0,0 0 0,0-1 1,0 1-1,0 0 0,0 0 0,0 0 1,0 0-1,0-1 0,0 1 0,0 0 0,0 0 1,0 0-1,0 0 0,0-1 0,0 1 0,0 0 1,0 0-1,0 0 0,7-13-1625,13-9-1134,7-3-1370,2-5-1622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4.054"/>
    </inkml:context>
    <inkml:brush xml:id="br0">
      <inkml:brushProperty name="width" value="0.025" units="cm"/>
      <inkml:brushProperty name="height" value="0.025" units="cm"/>
      <inkml:brushProperty name="color" value="#66CC00"/>
    </inkml:brush>
  </inkml:definitions>
  <inkml:trace contextRef="#ctx0" brushRef="#br0">7 208 17008,'0'0'3459,"0"11"-2252,-6 167 3405,6-178-4607,0 0-1,0 1 0,0-1 1,0 1-1,0-1 1,0 1-1,0-1 1,0 1-1,0-1 0,0 1 1,0-1-1,0 1 1,0-1-1,0 1 1,1-1-1,-1 1 1,0-1-1,0 1 0,1-1 1,-1 1-1,0-1 1,1 0-1,-1 1 1,0-1-1,1 0 0,-1 1 1,0-1-1,1 0 1,-1 1-1,1-1 1,-1 0-1,0 0 0,1 0 1,-1 1-1,1-1 1,-1 0-1,1 0 1,-1 0-1,1 0 0,-1 0 1,1 0-1,-1 0 1,1 0-1,-1 0 1,1 0-1,-1 0 0,1 0 1,-1 0-1,1 0 1,-1 0-1,1-1 1,-1 1-1,1 0 0,-1 0 1,0-1-1,1 1 1,-1 0-1,1 0 1,-1-1-1,0 1 0,1 0 1,-1-1-1,26-23 310,-20 14-423,-1 0 1,0 0-1,-1 0 1,0-1-1,0 0 0,-1 1 1,-1-1-1,0-1 1,0 1-1,-1 0 1,-1-20-1,-2 48-1808,2-16 1829,-1 1 0,1 0-1,-1 0 1,1 0 0,0 0-1,-1 0 1,1 0 0,0 0-1,0 0 1,1 1 0,-1-1 0,0 0-1,1 0 1,-1-1 0,1 1-1,-1 0 1,1 0 0,0 0-1,0 0 1,0 0 0,0-1-1,0 1 1,0 0 0,1-1-1,-1 1 1,1-1 0,-1 0 0,1 1-1,-1-1 1,1 0 0,0 0-1,1 1 1,4 1-452,0 0 1,1-1-1,-1 0 0,0-1 1,1 0-1,-1 0 0,1 0 1,-1-1-1,1 0 1,-1 0-1,1-1 0,-1 0 1,1-1-1,-1 1 0,9-5 1,-11 5 508,0-1 1,0-1 0,0 1-1,-1-1 1,1 0-1,-1 0 1,1 0 0,-1-1-1,6-6 1,-7 7 461,-1 0-1,0-1 1,0 1 0,0 0 0,0-1-1,0 1 1,-1-1 0,0 0 0,0 1-1,0-1 1,0 0 0,0 0-1,-1 0 1,1-5 0,-1 8-350,0 0-1,0 1 1,0-1-1,0 0 1,0 1-1,0-1 1,0 0 0,0 0-1,0 1 1,-1-1-1,1 0 1,0 1-1,0-1 1,-1 0 0,1 1-1,0-1 1,-1 1-1,1-1 1,0 0-1,-1 1 1,1-1 0,-1 1-1,1-1 1,-1 1-1,1-1 1,-1 1-1,0 0 1,1-1 0,-1 1-1,1 0 1,-1-1-1,0 1 1,1 0 0,-1 0-1,0-1 1,1 1-1,-1 0 1,0 0-1,0 0 1,1 0 0,-1 0-1,0 0 1,1 0-1,-2 1 1,0-1-54,0 1 0,0-1 0,0 1 0,-1 0 0,2 0 0,-1 0 0,0 0 0,0 0 0,0 0 0,0 0 0,1 1 0,-1-1 0,-2 3 0,-1 2 95,1 1 0,-1-1 0,1 1 0,0 0 0,1 0 0,-1 1 0,1-1 0,1 1 0,0-1 0,0 1 0,0 0 0,1 0 0,-1 11 0,2-18-109,0 0 0,0-1 0,0 1 0,0 0-1,0-1 1,0 1 0,1 0 0,-1-1 0,0 1 0,0 0 0,0-1 0,1 1 0,-1 0 0,0-1-1,1 1 1,-1-1 0,0 1 0,1 0 0,-1-1 0,1 1 0,-1-1 0,1 1 0,-1-1-1,1 0 1,-1 1 0,1-1 0,-1 0 0,1 1 0,0-1 0,0 1 0,24-4 320,22-21 98,-35 14-461,-1 0 1,0 0-1,-1-1 0,0-1 1,-1 0-1,0 0 1,-1-1-1,0 0 0,-1 0 1,8-20-1,-17 40-98,1 0 1,0 0-1,0 0 0,1 1 1,0 7-1,0 2 72,0-15 80,0 0 0,0 1 0,-1-1 0,1 0 1,1 0-1,-1 0 0,0 0 0,0 0 0,1 0 0,0 0 0,-1 0 0,1 0 0,0 0 0,0 0 0,0 0 1,0-1-1,0 1 0,0 0 0,0 0 0,1-1 0,2 3 0,-2-3 45,-1-1 0,1 1 0,0-1 0,0 0 0,0 0 0,0 0 0,-1 0 0,1 0 0,0 0 0,0 0 0,0-1-1,0 1 1,-1 0 0,1-1 0,0 0 0,0 1 0,-1-1 0,1 0 0,-1 0 0,1 0 0,-1 0 0,1 0 0,-1 0 0,1-1 0,-1 1 0,2-2 0,5-5 65,0 0 0,-1-1 0,1 0 0,-2 0 0,1 0 0,-1-1 0,-1 0 0,0 0 0,0-1 0,-1 1 0,3-12 0,-1 1-7,-2-1 0,0 0-1,-1 0 1,0-37 0,-21 108-725,4 16 560,4-18 38,1 0 0,-4 89 0,12-136 10,1 1-1,0 0 0,0-1 1,-1 1-1,1 0 0,0-1 1,0 1-1,0-1 0,0 1 1,0 0-1,0-1 0,0 1 0,0 0 1,0-1-1,1 1 0,-1 0 1,0-1-1,0 1 0,0 0 1,1-1-1,-1 1 0,0-1 1,1 1-1,-1-1 0,0 1 0,1-1 1,-1 1-1,1-1 0,-1 1 1,1-1-1,-1 1 0,1-1 1,-1 0-1,1 1 0,0-1 1,-1 0-1,1 1 0,-1-1 0,1 0 1,0 0-1,-1 0 0,1 0 1,0 0-1,-1 1 0,1-1 1,0 0-1,-1-1 0,1 1 0,0 0 1,-1 0-1,1 0 0,0 0 1,-1 0-1,1-1 0,-1 1 1,1 0-1,0 0 0,-1-1 1,1 1-1,-1 0 0,1-1 0,-1 1 1,1-1-1,3-2 76,-1 1-1,1-1 1,-1 0-1,0 0 0,0 0 1,0-1-1,-1 1 1,5-7-1,-3-1-56,0 0-1,0-1 0,-1 1 0,-1-1 1,0 1-1,-1-1 0,0 0 0,0 0 0,-3-22 1,-2 21-118,0 16-157,-2 22-14,6-22 257,1 1 1,-1-1 0,1 0-1,0 0 1,0 1 0,0-1-1,0 0 1,0 0 0,1 0-1,-1-1 1,1 1 0,0 0-1,0 0 1,0-1-1,0 1 1,1-1 0,-1 0-1,0 0 1,1 0 0,0 0-1,-1 0 1,1 0 0,0-1-1,0 1 1,0-1 0,0 0-1,0 0 1,0 0 0,1 0-1,-1-1 1,0 1-1,4-1 1,0 2 21,1-2 0,0 1 0,0-1 0,-1 0 0,1 0 0,0-1 0,0 0 0,-1-1 0,1 1 0,-1-1 0,1-1 0,12-6 0,-9 2 14,-1 0 1,0-1-1,0 0 1,-1-1 0,0 0-1,-1-1 1,0 1 0,7-13-1,-30 46-195,-21 41 1,32-57 238,0 0 0,1 0 0,0 0 0,1 1 1,0-1-1,0 0 0,1 1 0,-1 0 0,2-1 0,0 14 1,0-21-60,1 1 0,0-1 1,-1 0-1,1 0 0,0 0 1,0 1-1,0-1 0,0 0 1,0 0-1,0 0 0,0 0 1,0-1-1,0 1 1,1 0-1,-1 0 0,0-1 1,0 1-1,1 0 0,-1-1 1,0 0-1,1 1 0,-1-1 1,1 0-1,-1 1 0,0-1 1,1 0-1,-1 0 0,1 0 1,-1-1-1,1 1 0,-1 0 1,3-1-1,48-11 430,-33 3-411,-2 0 0,1-2 0,-1 0 0,-1-1 0,28-27 0,26-18-92,-67 59-264,-4 8 216,-4 11 112,-6 3-256,-10 25 653,15-17-5190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5.276"/>
    </inkml:context>
    <inkml:brush xml:id="br0">
      <inkml:brushProperty name="width" value="0.025" units="cm"/>
      <inkml:brushProperty name="height" value="0.025" units="cm"/>
      <inkml:brushProperty name="color" value="#66CC00"/>
    </inkml:brush>
  </inkml:definitions>
  <inkml:trace contextRef="#ctx0" brushRef="#br0">396 28 8520,'0'0'2979,"10"-4"48,1 0-1874,-7 3-577,0-1 0,1 1 0,-1-1-1,0 0 1,0 0 0,0 0 0,5-5 1655,-33 28-347,-188 108 579,49-33-2096,161-94-365,-35 25-5,35-26-3,1 0 0,0 0-1,0 0 1,0 0-1,0 1 1,0-1-1,0 0 1,0 0-1,0 1 1,0-1 0,0 0-1,1 1 1,-1-1-1,1 1 1,-1-1-1,1 1 1,-1-1-1,1 1 1,0 0 0,0-1-1,0 1 1,0-1-1,0 4 1,1-4 11,-1 0 1,1 0-1,0-1 1,0 1-1,-1 0 1,1 0-1,0 0 1,0-1-1,0 1 1,0 0-1,0-1 1,0 1 0,0-1-1,0 1 1,0-1-1,0 1 1,0-1-1,1 0 1,-1 1-1,0-1 1,2 0-1,29 1 224,-24-1-184,264-11-522,-156-2-8581,-86 7-487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5.719"/>
    </inkml:context>
    <inkml:brush xml:id="br0">
      <inkml:brushProperty name="width" value="0.025" units="cm"/>
      <inkml:brushProperty name="height" value="0.025" units="cm"/>
      <inkml:brushProperty name="color" value="#66CC00"/>
    </inkml:brush>
  </inkml:definitions>
  <inkml:trace contextRef="#ctx0" brushRef="#br0">0 309 16207,'0'0'6188,"13"-3"-4437,2-2-1468,1-1 1,0-1-1,-1 0 1,0 0-1,-1-2 1,0 0-1,0 0 1,20-20-1,-1-1-215,31-39-1,-55 59-31,-1 0 0,0-1 0,-1 1 0,0-2 0,-1 1 0,0-1 0,-1 0 0,6-18 0,-22 41-252,-5 16 128,8-9 52,1 0-1,0 0 1,2 1-1,0 0 1,1 0 0,0 0-1,2 0 1,0 1-1,2-1 1,2 35 0,-1-51-154,-1-1 0,1 0 0,0 0 0,-1 1-1,1-1 1,0 0 0,1 0 0,-1 0 0,0 0 0,1 0 0,-1-1 0,1 1 0,-1 0 0,1 0 0,0-1 0,0 0 0,0 1 0,0-1 0,0 0 0,0 0 0,0 0 0,0 0 0,0 0 0,0 0 0,5 0 0,-3 0-429,-1 0 0,1-1 0,0 0 1,0 1-1,0-2 0,0 1 1,-1 0-1,1-1 0,0 0 0,0 1 1,-1-2-1,1 1 0,0 0 0,-1-1 1,5-2-1,18-18-5515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6.051"/>
    </inkml:context>
    <inkml:brush xml:id="br0">
      <inkml:brushProperty name="width" value="0.025" units="cm"/>
      <inkml:brushProperty name="height" value="0.025" units="cm"/>
      <inkml:brushProperty name="color" value="#66CC00"/>
    </inkml:brush>
  </inkml:definitions>
  <inkml:trace contextRef="#ctx0" brushRef="#br0">102 60 9449,'1'-9'5792,"3"-27"-1932,-6 22-724,-5 15-1823,-7 16-776,2 0-299,2 1 1,0 1-1,1-1 1,1 2-1,0-1 0,2 1 1,0 0-1,2 1 1,0-1-1,1 1 1,0 36-1,3-53-213,-1 0-1,2-1 0,-1 1 1,0 0-1,1 0 1,0-1-1,0 1 0,0-1 1,0 1-1,0-1 0,1 1 1,0-1-1,0 0 1,0 0-1,0 1 0,0-2 1,0 1-1,1 0 1,4 4-1,-3-5 55,0 1-1,0-1 1,0 0-1,1 0 1,-1-1 0,1 1-1,-1-1 1,1 0-1,0 0 1,-1 0 0,1-1-1,0 0 1,-1 0 0,1 0-1,7-1 1,-6 0-21,0-1 0,0 1 1,0-1-1,0-1 0,-1 1 1,1-1-1,0 0 0,-1 0 1,0 0-1,0-1 0,0 0 0,0 0 1,0 0-1,-1-1 0,0 0 1,0 1-1,0-1 0,-1-1 1,1 1-1,-1 0 0,0-1 0,-1 0 1,0 0-1,1 0 0,1-9 1,0-1-1,0 1 0,-1-1 0,-1 0 0,-1 0 1,0 0-1,-1 0 0,0 0 0,-1 0 1,-4-17-1,3 27-97,0-1 1,0 1 0,-1 0-1,1 0 1,-1 0-1,-1 0 1,1 0 0,-6-7-1,7 11-38,1 1 0,0-1 0,0 1 1,0 0-1,-1-1 0,1 1 0,-1 0 0,1 0 0,-1 0 0,1 0 0,-1 0 0,0 0 0,0 0 0,1 0 1,-1 1-1,0-1 0,0 1 0,0-1 0,0 1 0,1 0 0,-1 0 0,0 0 0,0 0 0,0 0 0,0 0 0,0 0 1,0 1-1,0-1 0,1 1 0,-1-1 0,0 1 0,0 0 0,1-1 0,-3 2 0,0 3-630,0-1 0,1 1-1,0 0 1,0 0 0,0 0-1,0 0 1,1 1 0,0-1-1,0 1 1,0-1 0,-1 8-1,0 14-5778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6.428"/>
    </inkml:context>
    <inkml:brush xml:id="br0">
      <inkml:brushProperty name="width" value="0.025" units="cm"/>
      <inkml:brushProperty name="height" value="0.025" units="cm"/>
      <inkml:brushProperty name="color" value="#66CC00"/>
    </inkml:brush>
  </inkml:definitions>
  <inkml:trace contextRef="#ctx0" brushRef="#br0">188 0 15182,'0'0'12748,"-20"50"-12395,-1-16-97,-6 5-160,-1 1-64,3 0-32,0-5 32,7-6-64,2-6-96,12-9-1057,1-4-865,6-27-11275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6.790"/>
    </inkml:context>
    <inkml:brush xml:id="br0">
      <inkml:brushProperty name="width" value="0.025" units="cm"/>
      <inkml:brushProperty name="height" value="0.025" units="cm"/>
      <inkml:brushProperty name="color" value="#66CC00"/>
    </inkml:brush>
  </inkml:definitions>
  <inkml:trace contextRef="#ctx0" brushRef="#br0">147 3 15727,'-10'-1'2285,"2"0"-1876,-1 1 0,0 0 0,1 0 0,-1 1 0,1 0 0,0 0 0,-14 5 0,19-5-334,0 0 0,0 0 0,0 1 0,0 0 0,0-1 1,0 1-1,0 0 0,0 0 0,1 1 0,-1-1 0,1 1 1,0-1-1,-1 1 0,1 0 0,0 0 0,1 0 0,-1 0 1,0 0-1,1 0 0,0 0 0,0 0 0,0 1 0,0-1 1,0 0-1,0 6 0,1-6 42,0-1 1,0 1-1,0 0 1,0-1-1,0 1 0,0-1 1,1 1-1,-1 0 1,1-1-1,0 1 0,0-1 1,0 1-1,0-1 1,0 0-1,0 1 0,1-1 1,-1 0-1,1 0 1,0 0-1,0 0 0,1 2 1,2-1 31,-1 0 1,1 0 0,0 0 0,0 0-1,0-1 1,0 0 0,0 0 0,0 0-1,11 1 1,-4-1-63,1 0 0,0-1 0,0-1 0,-1 0 0,1-1 0,0 0 0,0-1 0,17-4 0,-27 5-62,0 0-1,1 0 1,-1-1 0,0 1-1,0-1 1,0 0-1,0 0 1,0 0 0,0 0-1,0 0 1,0-1 0,-1 1-1,0-1 1,1 0-1,-1 0 1,0 0 0,0 0-1,-1 0 1,1 0-1,0 0 1,-1 0 0,0-1-1,0 1 1,1-6-1,-2 6-23,0 1-1,0 0 1,-1-1-1,1 1 0,-1 0 1,1-1-1,-1 1 1,0 0-1,0-1 1,0 1-1,0 0 0,0 0 1,-1 0-1,1 0 1,0 0-1,-1 0 0,0 1 1,1-1-1,-1 0 1,0 1-1,0-1 0,0 1 1,0 0-1,0 0 1,0 0-1,0 0 0,-1 0 1,1 0-1,0 0 1,-1 1-1,1-1 1,0 1-1,-1-1 0,1 1 1,-5 0-1,3 0-183,0-1 0,-1 1 0,1-1 0,0 1 0,0 0 0,-1 1 0,1-1 0,0 1 0,0 0 0,0 0 0,0 0 0,0 0 0,0 1 0,0 0 0,0 0-1,0 0 1,1 0 0,-1 0 0,1 1 0,-6 5 0,5-3-277,1 0-1,0 1 1,0-1-1,0 0 1,1 1-1,-1 0 1,2-1-1,-1 1 1,0 0-1,1 0 1,1 0-1,-1 0 1,1 0-1,0 9 1,1 17-3256,3-2-715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6:57.178"/>
    </inkml:context>
    <inkml:brush xml:id="br0">
      <inkml:brushProperty name="width" value="0.025" units="cm"/>
      <inkml:brushProperty name="height" value="0.025" units="cm"/>
      <inkml:brushProperty name="color" value="#66CC00"/>
    </inkml:brush>
  </inkml:definitions>
  <inkml:trace contextRef="#ctx0" brushRef="#br0">56 26 13613,'0'0'5643,"-4"11"-4613,-7 11-558,4-9 404,1-1 1,0 2 0,1-1 0,1 1-1,0-1 1,-4 29 0,8-41-843,0 0 0,1 0 0,-1 0 0,0 0 0,1 0 0,-1 0 0,1 0 0,0 0 0,-1 0 0,1 0 0,0 0 0,-1-1 0,1 1 0,0 0 0,0 0-1,0-1 1,0 1 0,0-1 0,0 1 0,0-1 0,0 1 0,0-1 0,0 1 0,0-1 0,0 0 0,0 0 0,0 1 0,0-1 0,0 0 0,0 0 0,0 0 0,1 0 0,-1 0 0,0-1 0,0 1 0,0 0 0,0 0 0,0-1 0,1 0 0,4 1 92,-1-1 0,1-1 0,-1 1 1,1-1-1,-1 0 0,10-5 0,-9 3-48,0-1-1,-1 0 1,0 0 0,0 0 0,0-1-1,0 1 1,-1-1 0,0-1-1,0 1 1,-1 0 0,0-1 0,0 0-1,0 0 1,-1 0 0,3-12 0,-5 17-40,1-1 1,-1 0 0,0 0 0,0 0-1,0 1 1,0-1 0,-1 0 0,1 0-1,-1 0 1,0 1 0,1-1 0,-1 0-1,0 1 1,-1-1 0,1 1 0,0-1-1,-3-2 1,1 2-53,1 1 0,-1 0 0,0 0 0,0 0 0,0 0-1,0 1 1,0-1 0,0 1 0,0-1 0,0 1 0,-1 0 0,1 0-1,0 1 1,-1-1 0,1 1 0,-1 0 0,-5 0 0,6 0-132,1 0 0,-1 0 0,1 0 1,-1 1-1,0-1 0,1 1 0,-1-1 0,1 1 0,-1 0 1,1 0-1,0 0 0,-1 0 0,1 1 0,0-1 0,0 1 1,-3 2-1,-13 23-5591,12-12-888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2.924"/>
    </inkml:context>
    <inkml:brush xml:id="br0">
      <inkml:brushProperty name="width" value="0.025" units="cm"/>
      <inkml:brushProperty name="height" value="0.025" units="cm"/>
    </inkml:brush>
  </inkml:definitions>
  <inkml:trace contextRef="#ctx0" brushRef="#br0">0 154 13837,'0'0'3502,"11"6"-3037,17 6-76,1-1 1,-1-1 0,2-2-1,-1-1 1,33 3 0,54 0 747,176-10 0,118-32-961,-14-8 150,712-55 2535,1381 43 188,-2153 49-2511,-216 1-536,-26-1-6,132 12 1,-196-1 40,2 0-3205,-11-9-6759,-2-6-2308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2.613"/>
    </inkml:context>
    <inkml:brush xml:id="br0">
      <inkml:brushProperty name="width" value="0.025" units="cm"/>
      <inkml:brushProperty name="height" value="0.025" units="cm"/>
    </inkml:brush>
  </inkml:definitions>
  <inkml:trace contextRef="#ctx0" brushRef="#br0">132 242 19795,'0'0'2749,"-11"9"-1580,2 0-1025,-10 7 722,1 0-1,-23 30 1,37-43-813,1 1 1,0 0 0,0 0-1,0 0 1,1 0-1,-1 1 1,1-1-1,0 1 1,0-1-1,1 1 1,-1 0-1,1 0 1,0 0-1,0 0 1,1 0-1,-1 0 1,1 0-1,0 0 1,1 0 0,1 8-1,-1-10-54,2 0-1,-1 0 0,0 0 1,0 0-1,1-1 1,0 1-1,-1-1 0,1 0 1,0 1-1,0-1 1,0-1-1,1 1 1,-1 0-1,0-1 0,1 1 1,-1-1-1,1 0 1,-1 0-1,1-1 1,0 1-1,-1-1 0,8 0 1,3 1-60,-1 0 0,1-1 0,0-1 0,25-5-1,-25 2-4,0-1 0,0 0 0,0-1 0,-1-1 0,0 0 0,0-1 0,-1 0 0,0-1 0,0 0 0,-1-1 0,0-1 0,-1 1 0,0-2 0,10-14 0,-9 11 1,-1-1 1,0-1-1,-1 0 0,-1 0 0,-1 0 0,0-1 1,-1-1-1,-1 1 0,-1-1 0,3-29 0,-6 42 63,-1 1 0,0 0 0,0 0-1,0 0 1,-1 0 0,1 0-1,-1 0 1,-1 0 0,1 0-1,-1 0 1,0 0 0,0 0 0,0 1-1,-6-9 1,5 10-4,0-1-1,0 1 1,-1 0-1,1 1 1,-1-1 0,0 0-1,0 1 1,0 0-1,0 0 1,0 0 0,0 1-1,-1-1 1,1 1 0,0 0-1,-1 0 1,1 1-1,-6-1 1,-2 1 99,-1 0 0,1 0 0,0 1 0,-1 1 0,1 0 0,0 1 1,0 0-1,0 1 0,1 0 0,-1 1 0,1 0 0,0 1 0,1 0 0,-1 1 0,1 0 0,0 1 0,1-1 0,0 2 0,0 0 0,1 0 1,0 0-1,-7 12 0,14-19-82,-1 0 1,1 0-1,0 0 0,0 0 1,0 0-1,0 1 1,0-1-1,0 0 0,1 1 1,-1-1-1,1 1 1,-1-1-1,1 1 0,0-1 1,0 1-1,0-1 1,1 1-1,-1-1 1,0 1-1,1-1 0,0 0 1,-1 1-1,1-1 1,0 0-1,0 1 0,1-1 1,-1 0-1,0 0 1,1 0-1,-1 0 1,1 0-1,0 0 0,-1 0 1,1-1-1,0 1 1,0-1-1,0 1 0,0-1 1,1 0-1,2 2 1,11 4-46,0 0 1,0-2 0,1 1 0,30 4-1,-23-5-150,-4-1 0,0 2-1,0 0 1,-1 1-1,0 0 1,0 2-1,24 15 1,-39-22 167,0 1 0,-1 0 0,1-1 0,-1 1 0,0 0 0,0 1-1,0-1 1,0 1 0,0-1 0,-1 1 0,0 0 0,1 0 0,-2 0 0,1 0 0,0 0 0,-1 0 0,0 1 0,1-1 0,-2 0 0,1 1-1,-1-1 1,1 1 0,-1-1 0,0 1 0,-1-1 0,1 0 0,-1 1 0,0-1 0,0 1 0,0-1 0,-1 0 0,1 0 0,-1 0 0,0 0-1,-4 6 1,3-5-357,-1 2-583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7:49.121"/>
    </inkml:context>
    <inkml:brush xml:id="br0">
      <inkml:brushProperty name="width" value="0.025" units="cm"/>
      <inkml:brushProperty name="height" value="0.025" units="cm"/>
    </inkml:brush>
  </inkml:definitions>
  <inkml:trace contextRef="#ctx0" brushRef="#br0">17 0 17617,'0'0'-1826,"-16"58"-4036,16-43 2659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1.105"/>
    </inkml:context>
    <inkml:brush xml:id="br0">
      <inkml:brushProperty name="width" value="0.025" units="cm"/>
      <inkml:brushProperty name="height" value="0.025" units="cm"/>
    </inkml:brush>
  </inkml:definitions>
  <inkml:trace contextRef="#ctx0" brushRef="#br0">261 115 7559,'-5'-10'1068,"-1"0"-463,0-1-1,-1 1 1,0 0 0,0 0 0,-1 1 0,-12-11-1,17 17-460,0 1 0,1 0 0,-1 0 0,0 0-1,0 0 1,0 0 0,0 1 0,-1-1 0,1 1-1,0 0 1,-1 0 0,1 0 0,-1 0 0,1 1-1,-1-1 1,1 1 0,-1 0 0,1 0 0,-1 0-1,1 0 1,-1 1 0,1 0 0,-1-1 0,1 1-1,0 1 1,-1-1 0,1 0 0,0 1-1,0-1 1,0 1 0,-4 3 0,-1 2-114,2-1 1,-1 2-1,1-1 1,0 0-1,0 1 0,1 0 1,0 0-1,1 1 1,-1 0-1,2-1 1,-1 1-1,1 1 0,1-1 1,-1 0-1,0 14 1,-2 19 37,1 1 0,3 46 0,1-71-38,1 21 60,1 0 1,2-1 0,2 1-1,19 64 1,-17-78-75,1 1 0,2-1 0,0 0 0,1-1 0,2-1 0,0 0 0,28 33 0,-35-49-27,-1 0 0,1 0 1,1-1-1,-1 0 0,1 0 0,0-1 0,0 0 0,0-1 0,1 1 0,0-2 0,0 1 0,0-1 0,10 2 0,-12-4 2,1 0-1,0 0 1,-1-1 0,1 0 0,-1 0 0,1-1 0,0 0-1,-1-1 1,1 1 0,-1-1 0,0-1 0,0 1 0,0-1-1,0-1 1,0 1 0,10-8 0,-2-1 72,0-1-1,-1 0 1,-1-1 0,0 0-1,-1-1 1,0 0 0,-2-1-1,1 0 1,-2-1 0,8-20 0,-6 11 70,-1-1 0,-1 0 0,-1-1 1,-1 0-1,-2 0 0,2-33 1,-7 45-102,0 1 1,-1 0-1,0 0 1,-2 0-1,1 0 1,-2 0 0,0 1-1,-1-1 1,0 1-1,-1 0 1,-1 1-1,0-1 1,-1 1-1,0 1 1,-1-1 0,-1 1-1,0 1 1,0 0-1,-22-18 1,20 20-468,-2-1 0,1 1 0,-1 1 0,0 1-1,-1 0 1,1 1 0,-1 0 0,-1 1 0,1 1 0,-1 0 0,-28-2 0,-13 4-4183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2.045"/>
    </inkml:context>
    <inkml:brush xml:id="br0">
      <inkml:brushProperty name="width" value="0.025" units="cm"/>
      <inkml:brushProperty name="height" value="0.025" units="cm"/>
    </inkml:brush>
  </inkml:definitions>
  <inkml:trace contextRef="#ctx0" brushRef="#br0">220 0 9577,'-10'2'683,"3"0"-551,0-1 0,0 1 1,0 1-1,1-1 0,-1 1 0,1 0 0,-1 1 0,1-1 0,0 1 0,1 1 0,-1-1 0,1 1 0,-1 0 0,1 0 0,1 0 0,-1 1 0,1 0 0,-5 8 0,-5 12 178,0 0-1,2 1 1,2 1-1,0 0 1,2 0-1,0 1 1,3 0-1,-5 44 1,8-31 44,1 1 0,2-1 1,2 0-1,1 0 0,14 56 1,-11-69-310,2 0 1,0-1 0,2 0 0,0 0 0,2-1-1,21 31 1,-29-50-41,0-1 0,0 0 0,1 0 1,0 0-1,0-1 0,0 0 0,1 0 0,0 0 0,0-1 0,1 0 0,0 0 1,-1-1-1,1 0 0,1-1 0,-1 0 0,0 0 0,1 0 0,0-1 0,0-1 1,-1 1-1,1-1 0,0-1 0,0 0 0,17-1 0,-15-2 31,0 0 0,0 0 0,0-1 0,0 0 0,-1-1 0,0 0 0,0-1-1,0 0 1,-1 0 0,1-1 0,-2 0 0,1-1 0,-1 0 0,0 0 0,-1-1 0,0 0 0,0 0-1,-1-1 1,0 0 0,9-20 0,-4 4 85,-1-1 1,-1 0-1,-1 0 0,-2-1 1,-1 0-1,0 0 0,-1-39 0,-3 43-91,-2-1 0,-1 0 0,-1 1 0,0-1 0,-2 1 0,-1 0 0,-1 1 0,-1-1 0,-18-34 0,15 38-1106,-1 0 1,0 1 0,-2 1-1,0 0 1,-1 1 0,-24-21-1,-20-11-7129</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3.288"/>
    </inkml:context>
    <inkml:brush xml:id="br0">
      <inkml:brushProperty name="width" value="0.025" units="cm"/>
      <inkml:brushProperty name="height" value="0.025" units="cm"/>
    </inkml:brush>
  </inkml:definitions>
  <inkml:trace contextRef="#ctx0" brushRef="#br0">221 129 9705,'-8'-12'-640,"5"7"484,-6-10 292,-1 0 1,0 1 0,-1 1-1,-22-22 1,31 33-27,0 0 1,-1 0-1,1 0 0,-1 1 1,1-1-1,-1 1 0,0-1 1,0 1-1,1 0 1,-1 0-1,0 0 0,0 1 1,0-1-1,0 1 1,-6-1-1,6 2 15,0 0-1,1-1 1,-1 1-1,1 1 1,-1-1-1,1 0 1,-1 1 0,1-1-1,0 1 1,0-1-1,-1 1 1,1 0-1,1 0 1,-1 0 0,0 0-1,0 1 1,1-1-1,-1 0 1,1 1 0,0-1-1,-2 5 1,-4 10 65,0 1 1,1-1-1,1 1 1,1 0 0,0 1-1,-1 25 1,2 117 176,4-97-259,-1-10-95,3 1 0,2-1-1,2 0 1,3 0 0,2-1-1,2-1 1,36 86 0,-45-126-38,1-1 0,0 0 0,1-1 0,0 0 0,0 0 0,1 0 0,1-1 0,0 0 0,13 10 0,-20-17 33,1 0 1,1 0-1,-1 0 0,0 0 1,0-1-1,1 0 1,-1 1-1,1-1 1,-1 0-1,1 0 0,-1-1 1,1 1-1,-1-1 1,1 0-1,0 0 1,-1 0-1,1 0 0,0-1 1,-1 0-1,1 1 1,-1-1-1,1 0 1,-1-1-1,1 1 0,-1-1 1,0 1-1,0-1 1,0 0-1,0 0 1,0 0-1,0-1 0,0 1 1,-1-1-1,1 1 1,2-5-1,11-13 346,-2 0 0,0-1 1,-1-1-1,-1 0 0,-1 0 0,-1-1 0,11-39 0,-1-10 448,12-91-1,-22 89-409,-3 0-1,-3-76 1,-4 143-420,0 0-1,-1 0 1,0-1 0,0 1 0,-1 0-1,0 0 1,0 0 0,0 0 0,-1 0-1,0 1 1,0-1 0,-1 1 0,-7-11-1,8 14-169,0 0-1,0 1 0,0-1 1,-1 1-1,1-1 0,0 1 1,-1 0-1,0 0 0,1 0 0,-1 1 1,0 0-1,0-1 0,0 1 1,0 0-1,0 1 0,0-1 1,0 1-1,0 0 0,-1 0 1,1 0-1,0 1 0,0-1 1,0 1-1,0 0 0,0 0 0,-4 2 1,2-1-391,1 1 1,-1 0-1,1 0 1,-1 0-1,1 1 1,0 0 0,0 0-1,1 0 1,-1 0-1,1 1 1,0 0-1,-4 6 1,-15 25-6747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3.808"/>
    </inkml:context>
    <inkml:brush xml:id="br0">
      <inkml:brushProperty name="width" value="0.025" units="cm"/>
      <inkml:brushProperty name="height" value="0.025" units="cm"/>
    </inkml:brush>
  </inkml:definitions>
  <inkml:trace contextRef="#ctx0" brushRef="#br0">394 137 11563,'-4'-12'144,"-1"0"-1,-1 0 1,0 0-1,0 1 1,-1 0 0,-1 0-1,1 1 1,-11-11-1,15 19-34,0-1 0,0 1 0,0 0 0,0 0 0,-1 0 0,1 0 0,-1 0 0,1 1 0,-1-1 0,0 1 0,1 0-1,-1 1 1,0-1 0,0 0 0,0 1 0,1 0 0,-1 0 0,0 0 0,0 1 0,0-1 0,1 1 0,-1 0 0,0 0-1,0 0 1,1 0 0,-1 1 0,1-1 0,-1 1 0,1 0 0,0 0 0,-6 5 0,-4 3-35,0 1 1,0 1-1,1 0 0,1 1 1,0 0-1,0 0 1,2 1-1,0 1 0,0 0 1,1 0-1,1 0 1,-7 23-1,0 6 31,2 0 0,2 1 1,-7 64-1,9-34-74,3-1 0,3 1 0,4 0 0,3-1-1,23 122 1,-20-162-50,2 0 0,1-1 0,2-1 0,1 0 0,1 0 0,22 31 0,-24-43-31,2-1 0,0 0 0,1-1 0,1-1 0,1 0 0,1-1 0,0-1 0,0-1-1,37 19 1,-40-24-82,0-2 0,1 0-1,0-1 1,0-1 0,1 0 0,0-2-1,-1 0 1,1 0 0,0-2-1,35-1 1,-42-1 113,1-1 0,-1 0 0,0 0 0,1-1 0,-1-1 0,0 0-1,-1 0 1,1-1 0,-1 0 0,0-1 0,0 0 0,-1-1 0,1 0 0,-1 0 0,-1-1 0,0 0-1,14-18 1,-11 10 134,-1-1-1,-1 0 0,0-1 1,-1 0-1,-1 0 0,0 0 0,-2-1 1,6-34-1,-3-5 1077,-1-96 1,-7 102-958,-2 0 1,-3 0 0,-2 1 0,-2 0 0,-2 0 0,-2 1 0,-3 0 0,-2 2 0,-1 0-1,-3 1 1,-52-82 0,64 115-327,0 1-1,-1 0 1,0 1-1,-1 0 0,-1 0 1,0 2-1,-20-14 1,29 21-17,-1 0-1,0 0 1,0 1 0,0 0-1,0 0 1,0 0 0,-1 1-1,1 0 1,0 0 0,-1 0 0,1 0-1,-1 1 1,1 0 0,-1 0-1,1 0 1,-1 1 0,1 0 0,-1 0-1,1 0 1,0 1 0,0 0-1,0 0 1,0 0 0,0 1-1,-9 5 1,7-2-379,-1 0 0,2 1 0,-1 0 0,-10 14 1,-24 37-3800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5.097"/>
    </inkml:context>
    <inkml:brush xml:id="br0">
      <inkml:brushProperty name="width" value="0.025" units="cm"/>
      <inkml:brushProperty name="height" value="0.025" units="cm"/>
    </inkml:brush>
  </inkml:definitions>
  <inkml:trace contextRef="#ctx0" brushRef="#br0">1 48 9161,'0'0'11728,"14"6"-10319,-5-1-1155,0-1 9,0 0-1,0 0 0,1 0 1,-1-1-1,1-1 0,0 1 1,0-2-1,0 1 0,13-1 1,14-4 167,-1-1 0,-1-2 1,1-2-1,42-14 0,-46 11-691,0 2-1,0 2 1,0 1-1,1 1 0,54-1 1,-63 14-3001,-20 0-4126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5.864"/>
    </inkml:context>
    <inkml:brush xml:id="br0">
      <inkml:brushProperty name="width" value="0.025" units="cm"/>
      <inkml:brushProperty name="height" value="0.025" units="cm"/>
    </inkml:brush>
  </inkml:definitions>
  <inkml:trace contextRef="#ctx0" brushRef="#br0">630 1120 15599,'0'0'3998,"3"-8"-2519,66-178 2485,25-78-2841,-70 182-994,-5 0 0,-2-2 0,-5 1 0,-3-2 0,-3-132 0,-11 192 363,4 25-485,1 0 1,0-1-1,0 1 1,0 0-1,0 0 1,0 0-1,-1-1 0,1 1 1,0 0-1,0 0 1,0 0-1,-1 0 1,1-1-1,0 1 1,0 0-1,-1 0 0,1 0 1,0 0-1,0 0 1,-1 0-1,1 0 1,0 0-1,0 0 1,-1 0-1,1 0 0,0 0 1,0 0-1,-1 0 1,1 0-1,0 0 1,0 0-1,-1 0 0,1 0 1,0 0-1,0 0 1,-1 0-1,1 1 1,0-1-1,0 0 1,-1 0-1,0 2-10,-1 0-1,1-1 0,0 1 1,0 0-1,0 0 1,0 0-1,0 0 1,0 0-1,0 0 1,1 0-1,-1 0 1,1 1-1,0-1 1,-1 0-1,1 0 1,0 3-1,-1 37-145,-3-47 152,-1 0 0,1 1 0,-1-1 1,0 1-1,0 0 0,-1 0 0,1 1 1,-1 0-1,0 0 0,0 0 0,0 0 1,0 1-1,0 0 0,0 0 0,-1 1 1,1 0-1,-1 0 0,1 0 0,-1 1 1,1 0-1,-1 0 0,1 1 1,-1 0-1,-9 2 0,-14 5-33,1 1 0,-1 1 0,-53 27 0,57-25 63,-192 80-17,178-79 10,-1-1-1,0-2 0,-68 7 1,107-17-36,-1 0 0,1 0 0,0 0 0,0 1 0,-1-1 1,1 1-1,0-1 0,0 1 0,0 0 0,-1 0 0,1 0 0,0 0 0,0 0 1,0 1-1,1-1 0,-1 0 0,0 1 0,0-1 0,1 1 0,-1 0 0,1 0 1,-2 2-1,2-2-7,1 1 1,-1 0-1,1-1 1,-1 1 0,1 0-1,0 0 1,0 0-1,0-1 1,0 1-1,1 0 1,-1 0 0,1-1-1,0 1 1,-1 0-1,1-1 1,0 1-1,1 0 1,1 3 0,1 1-58,0-1 1,1 0 0,-1 0-1,1 0 1,0-1 0,8 7-1,-8-8 38,-1 0 0,1 1 0,-1-1 0,-1 0 0,1 1 0,0 0 0,-1 0 0,0 0 0,0 1 0,-1-1 0,1 0-1,1 8 1,9 48 24,-2 1-1,4 111 0,-16 127 41,0-257-23,-12 213 6,12-255-26,1-1 0,0 1 0,0-1 0,0 1 1,0-1-1,1 1 0,-1-1 0,0 1 0,0-1 0,0 1 1,0-1-1,0 1 0,1-1 0,-1 1 0,0-1 0,0 1 1,1-1-1,-1 0 0,0 1 0,1-1 0,-1 1 0,0-1 1,1 0-1,-1 0 0,0 1 0,1-1 0,-1 0 0,1 1 1,-1-1-1,1 0 0,-1 0 0,1 0 0,-1 0 0,1 1 1,-1-1-1,1 0 0,-1 0 0,1 0 0,-1 0 0,1 0 1,-1 0-1,1 0 0,-1 0 0,0-1 0,1 1 0,-1 0 1,1 0-1,-1 0 0,1 0 0,-1-1 0,1 1 0,-1 0 1,1 0-1,-1-1 0,0 1 0,1 0 0,-1-1 0,0 1 1,1-1-1,28-21-569,105-119-4861,-89 88 304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7.248"/>
    </inkml:context>
    <inkml:brush xml:id="br0">
      <inkml:brushProperty name="width" value="0.025" units="cm"/>
      <inkml:brushProperty name="height" value="0.025" units="cm"/>
    </inkml:brush>
  </inkml:definitions>
  <inkml:trace contextRef="#ctx0" brushRef="#br0">1 1 9833,'0'0'10298,"1"13"-9962,14 607 714,-17-402-7758,1-214 2325,-3-4-662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7.625"/>
    </inkml:context>
    <inkml:brush xml:id="br0">
      <inkml:brushProperty name="width" value="0.025" units="cm"/>
      <inkml:brushProperty name="height" value="0.025" units="cm"/>
    </inkml:brush>
  </inkml:definitions>
  <inkml:trace contextRef="#ctx0" brushRef="#br0">2 1 11883,'0'0'6492,"-1"13"-6087,0 128-55,23 193-1,-15-256-231,-7-76-118,1 8 136,0 0-1,0 1 0,1-1 0,1 0 0,3 11 0,-5-19-109,-1-1-1,1 1 1,0-1-1,0 1 1,-1-1-1,1 1 1,0-1-1,0 1 1,1-1 0,-1 0-1,0 0 1,0 0-1,0 1 1,1-1-1,-1 0 1,1-1-1,-1 1 1,1 0-1,-1 0 1,1-1-1,-1 1 1,1-1-1,-1 1 1,1-1-1,0 1 1,-1-1 0,1 0-1,0 0 1,0 0-1,-1 0 1,1 0-1,0 0 1,-1-1-1,1 1 1,0-1-1,-1 1 1,1-1-1,-1 1 1,1-1-1,2-1 1,12-9 264,0 0 0,-1 0 0,-1-2 1,0 0-1,0 0 0,17-24 0,14-12-148,67-46 12,-54 47-2099,-3-1-4747,-32 22-1919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9.075"/>
    </inkml:context>
    <inkml:brush xml:id="br0">
      <inkml:brushProperty name="width" value="0.025" units="cm"/>
      <inkml:brushProperty name="height" value="0.025" units="cm"/>
    </inkml:brush>
  </inkml:definitions>
  <inkml:trace contextRef="#ctx0" brushRef="#br0">96 86 12908,'0'0'4917,"0"8"-4586,-4 49-262,-1-1 1,-4 1-1,-2-1 0,-2-1 1,-41 107-1,85-236-2453,63-182-9624,-66 128 13621,-18 73 3364,-6 32 3364,-10 69-7718,-15 174 328,20-187-945,1-1 1,2 1 0,1 0 0,13 53-1,3-40-10,-18-44-35,0-1-1,0 1 1,0 0 0,0 0-1,1-1 1,-1 1-1,1 0 1,-1-1 0,1 0-1,0 1 1,-1-1-1,1 0 1,0 0 0,0 0-1,0 0 1,0 0-1,0 0 1,4 0 0,-6-1 13,0 0 0,1 0 0,-1 0 1,1 0-1,-1 0 0,1 0 0,-1 0 0,1 0 1,-1 0-1,0 0 0,1 0 0,-1 0 1,1 0-1,-1 0 0,1-1 0,-1 1 1,0 0-1,1 0 0,-1-1 0,0 1 1,1 0-1,-1-1 0,0 1 0,1 0 0,-1-1 1,0 1-1,0 0 0,1-1 0,-1 1 1,0 0-1,0-1 0,0 1 0,1-1 1,-1 1-1,0-1 0,0 0 0,-2-22-230,-15-20 168,9 29 170,-1 1 0,0 0 1,-1 1-1,-1 0 0,0 1 0,0 0 0,-23-16 0,40 27-32,-1 1 1,1-1-1,-1-1 0,1 1 1,-1-1-1,0 1 1,1-2-1,-1 1 0,0-1 1,0 1-1,0-1 1,0-1-1,0 1 0,0-1 1,4-3-1,7-8 56,0-1 0,-1 0-1,-1-1 1,-1-1 0,0 0 0,-1-1 0,-1 0-1,-1-1 1,-1 0 0,9-22 0,-19 107 1910,3-22-1817,-4-6-103,1-14-63,0-1 0,4 30 1,-3-48-19,1 0 1,0-1-1,0 1 1,0 0-1,0-1 1,1 1 0,0-1-1,-1 0 1,2 0-1,-1 1 1,0-1-1,1-1 1,0 1-1,0 0 1,0-1-1,0 1 1,5 3-1,-6-6 8,0 1-1,1-1 1,-1 0-1,0 0 1,1 0-1,-1 0 0,1 0 1,-1 0-1,1-1 1,-1 1-1,1-1 1,0 1-1,-1-1 1,1 0-1,0 0 1,-1-1-1,1 1 0,0 0 1,3-2-1,-2 0 47,1 0-1,-1 0 1,1 0-1,-1-1 1,0 1-1,0-1 1,0 0-1,0-1 1,6-5-1,-1-2 36,0-1-1,-1 1 0,0-2 1,-1 1-1,0-1 1,6-16-1,-8 15-6,0 1 0,-1-1 0,-1 0 0,-1 0 0,0-1 0,0 1 1,-2 0-1,1-1 0,-2 1 0,-3-19 0,4 33-95,0 0 0,0 1 0,0-1-1,0 0 1,-1 1 0,1-1 0,0 0 0,0 0 0,-1 1 0,1-1 0,0 0 0,0 0 0,-1 1-1,1-1 1,0 0 0,-1 0 0,1 0 0,0 0 0,-1 0 0,1 1 0,0-1 0,-1 0 0,1 0-1,0 0 1,-1 0 0,1 0 0,0 0 0,-1 0 0,1 0 0,0 0 0,-1 0 0,1 0 0,0 0-1,-1-1 1,1 1 0,0 0 0,-1 0 0,1 0 0,0 0 0,-1-1 0,1 1 0,0 0 0,0 0-1,-1 0 1,1-1 0,0 1 0,0 0 0,0 0 0,-1-1 0,1 1 0,0 0 0,0-1 0,0 1 0,0 0-1,-1-1 1,1 1 0,0 0 0,0-1 0,0 1 0,0 0 0,0-1 0,0 1 0,0 0 0,0-1-1,0 1 1,0 0 0,0-1 0,0 0 0,-10 27-69,6-3-16,0 1-1,2 0 1,1 0 0,2 42-1,-1-64-5,0 0 0,0-1-1,1 1 1,-1-1 0,0 1-1,1-1 1,-1 0 0,0 1-1,1-1 1,0 1 0,-1-1-1,1 0 1,0 1 0,0-1-1,0 0 1,0 0 0,0 1-1,0-1 1,2 1 0,-2-1-18,0-1 1,0 0 0,0 1-1,1-1 1,-1 0 0,0 0-1,0 0 1,0 0-1,0 0 1,0 0 0,0 0-1,1 0 1,-1 0 0,0-1-1,0 1 1,0 0-1,0-1 1,0 1 0,0-1-1,1 0 1,3-2-373,0 0 1,0-1-1,-1 0 1,1 0-1,-1 0 0,0 0 1,0 0-1,4-8 1,26-57-7573,-20 28 3156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2.947"/>
    </inkml:context>
    <inkml:brush xml:id="br0">
      <inkml:brushProperty name="width" value="0.025" units="cm"/>
      <inkml:brushProperty name="height" value="0.025" units="cm"/>
    </inkml:brush>
  </inkml:definitions>
  <inkml:trace contextRef="#ctx0" brushRef="#br0">29 1 19987,'0'0'2819,"6"48"-1314,-12-15-352,-3 5-352,4 3-64,-2 3-513,1-1-192,5 0-128,1-1-769,1-4-1121,12-7-1409,8-7-1890,6-10-3940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9.404"/>
    </inkml:context>
    <inkml:brush xml:id="br0">
      <inkml:brushProperty name="width" value="0.025" units="cm"/>
      <inkml:brushProperty name="height" value="0.025" units="cm"/>
    </inkml:brush>
  </inkml:definitions>
  <inkml:trace contextRef="#ctx0" brushRef="#br0">54 99 4132,'0'-10'4596,"2"1"-3322,3-39 2076,-9 17 4192,2 32-7388,1 0 0,-1 0 0,0 0 0,1 0 0,0 0 0,-1 1 0,1-1 0,0 0 0,-1 1 0,1 0 0,0-1 0,-1 3 0,-4 5-147,1 1-1,0 0 1,1 0-1,0 1 1,0-1-1,1 1 1,1 0 0,-3 17-1,6-27-2,1 0 0,-1 0-1,0 0 1,0 0 0,1 0 0,-1 0-1,1 0 1,-1-1 0,1 1 0,-1-1-1,1 1 1,-1-1 0,1 0-1,0 1 1,-1-1 0,1 0 0,-1 0-1,1 0 1,0 0 0,-1-1 0,1 1-1,2-1 1,42-4 70,-36 3-95,-1 0 0,1 0 0,-1 1 0,1 1 0,-1-1 0,1 1-1,13 2 1,-21-1 29,1 0-1,-1 0 0,1-1 0,-1 1 1,0 1-1,1-1 0,-1 0 1,0 0-1,0 1 0,0 0 0,0-1 1,0 1-1,0 0 0,-1 0 1,1 0-1,0 0 0,-1 0 0,0 0 1,1 0-1,-1 1 0,0-1 0,0 0 1,0 1-1,-1-1 0,1 1 1,0-1-1,-1 1 0,0-1 0,1 1 1,-1 0-1,-1 3 0,2 1 316,-2 1 1,1-1-1,-1 0 0,0 1 0,-1-1 1,0 0-1,0 0 0,-6 14 0,7-18-219,-1 1-1,0-1 0,0 0 0,0 0 0,0 0 1,0 0-1,-1 0 0,1-1 0,-1 1 1,0-1-1,0 1 0,0-1 0,0 0 0,0 0 1,0 0-1,0-1 0,-1 1 0,1-1 1,-1 0-1,-4 1 0,4-2-1152,2-8-7477,2 5 7616,0-10-9174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0.144"/>
    </inkml:context>
    <inkml:brush xml:id="br0">
      <inkml:brushProperty name="width" value="0.025" units="cm"/>
      <inkml:brushProperty name="height" value="0.025" units="cm"/>
    </inkml:brush>
  </inkml:definitions>
  <inkml:trace contextRef="#ctx0" brushRef="#br0">1 101 6983,'0'0'14872,"7"10"-13825,54 92 538,-60-101-1575,-1 0 0,1 1 1,0-1-1,0 0 0,-1 0 0,1 1 0,0-1 0,0 0 1,0 0-1,1 0 0,-1 0 0,0 0 0,0 0 0,0-1 1,1 1-1,-1 0 0,0-1 0,1 1 0,-1-1 0,1 1 1,-1-1-1,1 1 0,-1-1 0,0 0 0,1 0 0,2 0 1,-2-1 49,1 0 0,-1 1 0,1-2 0,-1 1 0,0 0 0,1 0 0,-1-1 0,0 0 0,0 1 0,0-1 0,0 0 0,0 0 0,2-3 0,7-10 235,0-1-1,-2 0 1,11-23 0,-16 31-373,48-106 814,-46 112-496,-3 12-217,1 20-108,-4-27 115,3 28 11,-3-12-37,2 0-1,0-1 1,1 1 0,12 35-1,-15-53-45,0 1 0,0-1 0,1 0 0,-1 0 0,0 0 0,1 0 0,-1 0 0,1 0 0,0-1 0,-1 1 0,1 0 0,0 0 0,-1 0 0,1 0 0,0-1 0,0 1 0,0 0 0,0-1 0,0 1 0,-1-1 0,1 1 0,0-1 0,0 1 0,0-1 0,2 1 0,-2-1-84,0-1-1,0 1 1,0-1-1,0 1 1,1-1 0,-1 1-1,0-1 1,0 0 0,0 1-1,0-1 1,0 0 0,-1 0-1,1 0 1,0 0 0,0 0-1,-1 1 1,1-1 0,0-2-1,24-52-6186,-14 21 563,-4-4-1660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0.477"/>
    </inkml:context>
    <inkml:brush xml:id="br0">
      <inkml:brushProperty name="width" value="0.025" units="cm"/>
      <inkml:brushProperty name="height" value="0.025" units="cm"/>
    </inkml:brush>
  </inkml:definitions>
  <inkml:trace contextRef="#ctx0" brushRef="#br0">60 98 11499,'0'0'9545,"-5"9"-8856,-4 8-394,1 1 0,0 0 1,2 0-1,0 1 1,1 0-1,1 0 0,1 0 1,-2 26-1,5-44-294,0 0-1,0 0 1,0 0 0,0 0 0,0 0-1,0 0 1,0 0 0,0 0-1,1 0 1,-1 0 0,0 0-1,1 0 1,-1-1 0,1 1-1,-1 0 1,1 0 0,-1 0-1,1-1 1,-1 1 0,1 0-1,0 0 1,-1-1 0,1 1 0,0-1-1,0 1 1,0-1 0,1 2-1,-1-2 9,1 0 0,0 0 0,-1 0 0,1 0 0,0 0 0,-1 0-1,1 0 1,0-1 0,-1 1 0,1-1 0,0 1 0,-1-1 0,1 1 0,1-2-1,3-1 37,0-1 0,-1 1 0,1-1 0,-1 0 1,0-1-1,0 1 0,5-7 0,-3 0-3,0-1 1,0 1-1,-2-1 1,1-1-1,-1 1 1,-1-1-1,0 0 1,2-14-1,-2-3 299,0-1-1,-2-42 1,-5 52-90,-2 26-184,-3 37-172,7-12 19,0-8 107,2 0 0,2 23 0,-3-39-70,1-1-1,0 0 1,1 0-1,-1 0 1,1 0 0,0 0-1,0 0 1,0 0 0,1-1-1,0 1 1,-1-1 0,2 1-1,-1-1 1,5 4 0,-7-7-84,0 0 0,0 0 1,0 0-1,0 0 1,0 0-1,0-1 0,1 1 1,-1 0-1,0-1 0,0 1 1,1-1-1,-1 1 1,0-1-1,1 0 0,-1 1 1,1-1-1,-1 0 0,1 0 1,-1 0-1,0 0 1,1 0-1,-1 0 0,1-1 1,-1 1-1,0 0 1,1-1-1,-1 1 0,0-1 1,1 0-1,0 0 0,1-1-356,-1 0-1,0 0 0,1 0 0,-1 0 0,-1-1 0,1 1 0,0 0 1,0-1-1,-1 0 0,1 1 0,-1-1 0,2-4 0,4-20-6172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1.296"/>
    </inkml:context>
    <inkml:brush xml:id="br0">
      <inkml:brushProperty name="width" value="0.025" units="cm"/>
      <inkml:brushProperty name="height" value="0.025" units="cm"/>
    </inkml:brush>
  </inkml:definitions>
  <inkml:trace contextRef="#ctx0" brushRef="#br0">0 0 12396,'0'0'7564,"1"11"-6624,35 205 3004,-6-55-1861,-28-148-1939,8 39 91,-10-50-226,0 0 0,1 0-1,-1-1 1,1 1 0,-1 0-1,1-1 1,0 1 0,0-1-1,0 1 1,0-1-1,0 1 1,0-1 0,0 0-1,1 1 1,-1-1 0,0 0-1,1 0 1,-1 0 0,1 0-1,-1 0 1,1 0 0,-1 0-1,3 0 1,-2-1 16,0-1 0,0 0 0,0 1 0,0-1 0,0 0 0,0 0 0,-1 0 0,1 0 0,0 0 1,-1-1-1,1 1 0,0-1 0,-1 1 0,0-1 0,1 1 0,-1-1 0,0 0 0,0 1 0,0-1 0,0 0 0,0 0 0,0 0 0,0 0 0,0-2 0,21-59 227,-20 57-265,8-30 40,5-47 0,-5 24 68,8 137-308,-13-51 212,-4-19 2,0 1 0,1-1 0,0 0-1,0 0 1,1 0 0,4 8 0,-7-15 6,0-1-1,0 1 1,0-1-1,1 0 1,-1 1-1,0-1 1,1 0-1,-1 1 1,0-1 0,1 0-1,-1 1 1,1-1-1,-1 0 1,0 0-1,1 1 1,-1-1-1,1 0 1,-1 0-1,1 0 1,-1 0-1,0 0 1,1 0 0,-1 0-1,1 0 1,-1 0-1,1 0 1,-1 0-1,1 0 1,-1 0-1,1 0 1,-1 0-1,1 0 1,-1 0-1,0 0 1,1-1 0,-1 1-1,1 0 1,-1 0-1,0-1 1,1 1-1,-1 0 1,1 0-1,-1-1 1,0 1-1,0 0 1,1-1 0,-1 1-1,0-1 1,1 1-1,-1 0 1,0-1-1,0 0 1,14-25 446,-12 22-409,15-43 101,-13 36-142,-1-1 1,2 1 0,-1 0-1,2 0 1,-1 1 0,15-19-1,-20 28-8,0 1 0,1 0-1,-1-1 1,1 1-1,-1 0 1,1-1 0,-1 1-1,1 0 1,0 0-1,-1 0 1,1 0 0,-1-1-1,1 1 1,-1 0-1,1 0 1,-1 0 0,1 0-1,0 0 1,-1 0 0,1 1-1,-1-1 1,1 0-1,-1 0 1,1 0 0,0 0-1,-1 1 1,1-1-1,-1 0 1,1 0 0,-1 1-1,0-1 1,1 0-1,-1 1 1,1-1 0,-1 1-1,0-1 1,1 1-1,-1-1 1,0 0 0,1 1-1,-1-1 1,0 1-1,1 0 1,-1-1 0,0 1-1,0-1 1,0 1-1,0-1 1,0 1 0,0-1-1,0 2 1,12 34-10,-12-34 22,2 6 5,0-1-1,1-1 1,-1 1 0,2 0-1,-1-1 1,0 1-1,7 7 1,-9-13 7,-1 0 1,1 0 0,0 0-1,0 0 1,0 0-1,0 0 1,0 0-1,0 0 1,0-1-1,0 1 1,0 0-1,0-1 1,1 1-1,-1-1 1,0 1-1,0-1 1,1 1 0,-1-1-1,0 0 1,1 0-1,-1 0 1,0 1-1,0-1 1,1-1-1,-1 1 1,0 0-1,1 0 1,-1 0-1,0-1 1,1 1-1,-1-1 1,0 1 0,0-1-1,0 1 1,1-1-1,-1 0 1,0 1-1,0-1 1,0 0-1,0 0 1,0 0-1,0 0 1,-1 0-1,1 0 1,0 0-1,0 0 1,0-2-1,9-10 82,-1-1-1,12-27 1,-16 30-71,0 0 0,1 0 0,1 0 0,-1 1 1,2 0-1,12-13 0,-20 22-32,0 1 0,1-1 0,-1 1 0,1-1 0,-1 1 0,1-1 0,-1 1 0,1-1 0,-1 1 0,1 0 0,-1-1 0,1 1 0,-1 0-1,1 0 1,0-1 0,-1 1 0,1 0 0,0 0 0,-1 0 0,1 0 0,-1 0 0,1 0 0,0 0 0,-1 0 0,1 0 0,0 0 0,-1 0 0,1 0 0,-1 0 0,1 0 0,0 1 0,-1-1 0,1 0 0,-1 1 0,1-1 0,-1 0 0,1 1 0,0-1 0,-1 0 0,0 1 0,1-1 0,-1 1 0,1-1-1,-1 1 1,1-1 0,-1 1 0,0-1 0,0 1 0,1 0 0,-1-1 0,0 1 0,0-1 0,1 1 0,-1 0 0,0-1 0,0 2 0,7 41-160,-7-35 146,9 31 13,-9-38 13,1-1 1,-1 1 0,0-1-1,0 1 1,1 0 0,-1-1-1,0 1 1,1-1-1,-1 1 1,0-1 0,1 1-1,-1-1 1,1 1 0,-1-1-1,1 1 1,-1-1 0,1 0-1,-1 1 1,1-1 0,-1 0-1,1 1 1,-1-1 0,1 0-1,0 0 1,-1 0-1,1 1 1,0-1 0,-1 0-1,1 0 1,0 0 0,-1 0-1,1 0 1,-1 0 0,1 0-1,0-1 1,-1 1 0,1 0-1,0 0 1,-1 0 0,1 0-1,-1-1 1,1 1 0,0 0-1,-1-1 1,1 1-1,-1-1 1,1 1 0,-1 0-1,1-1 1,-1 1 0,0-1-1,1 1 1,-1-1 0,1 1-1,-1-1 1,0 0 0,1 0-1,47-70 330,-42 60-351,1-1 1,0 1-1,0 1 1,1-1-1,0 1 1,1 1-1,0 0 1,1 0-1,-1 0 1,15-8-1,-23 17 2,-1-1 0,1 1 0,-1 0-1,1-1 1,0 1 0,-1 0 0,1 0 0,0 0-1,-1 0 1,1-1 0,-1 1 0,1 0-1,0 0 1,-1 0 0,1 0 0,0 1-1,-1-1 1,1 0 0,0 0 0,-1 0-1,1 0 1,-1 1 0,1-1 0,0 0-1,-1 1 1,1-1 0,-1 0 0,1 1-1,-1-1 1,2 1 0,8 24-104,-5 44 126,-5-51-16,0-11-137,1-1 1,0 0-1,0 0 1,1 0-1,-1 0 1,5 8 0,-6-13 10,0-1 1,0 0 0,0 1 0,1-1 0,-1 0-1,0 1 1,0-1 0,0 0 0,1 1 0,-1-1-1,0 0 1,0 0 0,1 1 0,-1-1-1,0 0 1,1 0 0,-1 1 0,0-1 0,1 0-1,-1 0 1,0 0 0,1 1 0,-1-1 0,1 0-1,-1 0 1,0 0 0,1 0 0,-1 0 0,0 0-1,1 0 1,-1 0 0,1 0 0,-1 0 0,0 0-1,1 0 1,0-1 0,0 0-564,1 0 0,-1-1-1,0 1 1,1-1 0,-1 0 0,0 0 0,0 1 0,0-1-1,0 0 1,0 0 0,0 0 0,0-3 0,8-19-7583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1.644"/>
    </inkml:context>
    <inkml:brush xml:id="br0">
      <inkml:brushProperty name="width" value="0.025" units="cm"/>
      <inkml:brushProperty name="height" value="0.025" units="cm"/>
    </inkml:brush>
  </inkml:definitions>
  <inkml:trace contextRef="#ctx0" brushRef="#br0">1 163 14606,'0'0'7692,"6"9"-6245,23 24-27,-28-32-1325,1 1 0,-1-1 0,1 0 0,-1 0 0,1 0 0,-1 0 0,1 0 0,0 0-1,0 0 1,-1-1 0,1 1 0,0-1 0,0 1 0,0-1 0,0 0 0,0 0 0,0 1 0,-1-1 0,1-1 0,0 1-1,0 0 1,0 0 0,0-1 0,0 1 0,0-1 0,-1 1 0,1-1 0,0 0 0,-1 0 0,1 0 0,2-1 0,1-2 4,0 0 0,0 0 0,0-1 0,0 1 0,-1-1 1,7-8-1,-4 2-73,0 0-1,0 0 1,-1 0 0,6-17 0,-10 23 6,0-1 1,0 1-1,-1-1 0,0 1 1,0-1-1,0 0 0,-1 1 1,0-1-1,0 0 0,0 0 1,-1 1-1,-1-9 1,1 13-24,1 0 0,0 0 0,0 0 0,0 1 0,-1-1 0,1 0 0,0 0 0,-1 1 0,1-1 0,-1 0 0,1 0 1,-1 1-1,1-1 0,-1 0 0,1 1 0,-1-1 0,0 1 0,1-1 0,-1 1 0,0-1 0,1 1 0,-1-1 0,0 1 1,0 0-1,0-1 0,1 1 0,-1 0 0,0 0 0,0 0 0,0-1 0,0 1 0,1 0 0,-1 0 0,0 0 1,0 0-1,0 1 0,0-1 0,0 0 0,1 0 0,-1 0 0,0 1 0,0-1 0,0 0 0,1 1 0,-1-1 0,0 1 1,1-1-1,-1 1 0,0-1 0,1 1 0,-1-1 0,0 1 0,1 0 0,-1-1 0,1 1 0,-1 1 0,-4 3-36,-1 0-1,2 0 1,-1 1-1,1 0 0,-5 8 1,0 3 35,0 0 1,2 1-1,0 0 1,1 0 0,1 1-1,1-1 1,1 1-1,0 0 1,0 24-1,3-40-1,0-1-1,0 0 1,1 1-1,-1-1 0,0 0 1,1 1-1,0-1 1,-1 0-1,1 1 1,0-1-1,0 0 0,0 0 1,1 0-1,-1 0 1,0 0-1,1 0 1,-1 0-1,1-1 1,0 1-1,-1 0 0,4 1 1,-1-1 8,0 1 0,1-1 0,-1 0 0,1-1 0,-1 1 0,1-1 0,0 0 0,-1 0 0,1 0 0,6-1 1,1 0-296,1 0 0,0-1 0,-1 0 0,1-1 0,-1-1 0,1 0 0,18-7 0,13-13-3782,-18 6-1523,7-11-7947</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09.873"/>
    </inkml:context>
    <inkml:brush xml:id="br0">
      <inkml:brushProperty name="width" value="0.025" units="cm"/>
      <inkml:brushProperty name="height" value="0.025" units="cm"/>
    </inkml:brush>
  </inkml:definitions>
  <inkml:trace contextRef="#ctx0" brushRef="#br0">45 2 8616,'-4'-2'10360,"-3"9"-8056,-5 11-2471,5 16 386,1 0 1,2 0-1,1 1 0,2 0 0,4 50 0,-2-8 276,0-45-115,1-1-1,1 1 1,1-1-1,14 47 1,-15-67-294,0 0 0,0 0-1,2-1 1,-1 1 0,1-1 0,1-1 0,0 1 0,0-1 0,1 0 0,0 0 0,1 0-1,-1-1 1,2-1 0,-1 1 0,1-1 0,11 6 0,-12-9-124,-1-1 1,1 0-1,0 0 1,0-1-1,0 0 1,0 0-1,1-1 1,-1 0-1,0-1 1,1 0-1,-1 0 1,0-1-1,1 0 1,10-2-1,-8-1-642,1 1 0,-1-1 1,0-1-1,0 0 0,0 0 0,-1-1 0,0-1 0,0 1 0,12-12 0,11-14-5171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0.203"/>
    </inkml:context>
    <inkml:brush xml:id="br0">
      <inkml:brushProperty name="width" value="0.025" units="cm"/>
      <inkml:brushProperty name="height" value="0.025" units="cm"/>
    </inkml:brush>
  </inkml:definitions>
  <inkml:trace contextRef="#ctx0" brushRef="#br0">1 177 14350,'0'0'12075,"62"-20"-11627,-31-1-384,1-3 1,-2 1-450,-1 0-736,-4 5-801,-2 5-256,-5 1-865,-6 2-1665,-1-2-1506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0.614"/>
    </inkml:context>
    <inkml:brush xml:id="br0">
      <inkml:brushProperty name="width" value="0.025" units="cm"/>
      <inkml:brushProperty name="height" value="0.025" units="cm"/>
    </inkml:brush>
  </inkml:definitions>
  <inkml:trace contextRef="#ctx0" brushRef="#br0">1 88 13741,'0'0'5472,"1"-9"-3561,-1 5-1793,0 1 0,1 0-1,0 0 1,-1-1 0,1 1 0,0 0-1,0 0 1,1 0 0,-1 0 0,1 0-1,-1 0 1,1 0 0,0 0 0,0 0 0,0 1-1,1-1 1,-1 1 0,1 0 0,-1 0-1,1 0 1,0 0 0,-1 0 0,1 0-1,0 1 1,0-1 0,1 1 0,-1 0-1,0 0 1,0 0 0,0 0 0,1 1 0,4-1-1,-3 0-81,-1 0-1,1 1 0,-1-1 1,1 1-1,-1 0 1,1 0-1,-1 0 0,1 1 1,0 0-1,-1 0 0,0 0 1,1 0-1,-1 1 0,0-1 1,1 1-1,-1 0 1,0 0-1,0 1 0,-1-1 1,1 1-1,0 0 0,-1 0 1,0 0-1,0 1 0,0-1 1,0 1-1,0 0 1,-1-1-1,1 1 0,-1 0 1,0 1-1,0-1 0,-1 0 1,1 0-1,-1 1 1,0-1-1,0 1 0,0-1 1,-1 9-1,2 26 493,-2 0 1,-2-1-1,-9 51 0,2-13-2088,5-1-5127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1.162"/>
    </inkml:context>
    <inkml:brush xml:id="br0">
      <inkml:brushProperty name="width" value="0.025" units="cm"/>
      <inkml:brushProperty name="height" value="0.025" units="cm"/>
    </inkml:brush>
  </inkml:definitions>
  <inkml:trace contextRef="#ctx0" brushRef="#br0">145 7 17713,'0'0'3699,"-9"-1"-1852,8 1-1818,-2-2 35,-1 1 0,1 1 1,0-1-1,-1 0 0,1 1 1,-1 0-1,1 0 0,-1 0 1,1 0-1,0 0 1,-1 1-1,1 0 0,-1-1 1,1 1-1,0 0 0,0 1 1,-1-1-1,1 0 0,0 1 1,0 0-1,0 0 0,1 0 1,-1 0-1,0 0 0,1 1 1,-1-1-1,1 1 1,0-1-1,0 1 0,-2 4 1,-2 2-16,-19 37 338,24-44-376,0 1 0,0-1 0,0 1 0,0-1 0,1 1 0,-1 0 1,1-1-1,-1 1 0,1 0 0,0 0 0,0-1 0,0 1 0,0 0 0,1 0 0,0 2 0,0-3-19,0-1 0,1 0-1,-1 0 1,0 0-1,1 0 1,-1 0-1,1 0 1,-1 0-1,1 0 1,-1-1-1,1 1 1,0-1-1,-1 1 1,1-1-1,0 0 1,-1 1-1,1-1 1,0 0-1,2 0 1,43 0 38,-36 0-13,-8 0-19,12 0-88,1 0 0,-1 0 1,0 2-1,0 0 0,27 7 0,-37-7 82,-1 0 0,1 0 0,-1 0-1,0 1 1,0 0 0,0 0 0,0 0 0,0 0 0,0 1-1,-1-1 1,0 1 0,0 0 0,0 0 0,0 0-1,0 1 1,-1-1 0,0 1 0,0-1 0,0 1-1,0 0 1,1 8 0,-1 0 90,0-1 0,0 1-1,-1-1 1,-1 1 0,0-1 0,-1 1 0,0-1 0,-1 1-1,-1-1 1,-5 17 0,6-20 142,-1-1 1,0 0-1,-1 1 0,0-1 1,0-1-1,-1 1 0,0 0 1,0-1-1,-1 0 1,0-1-1,0 1 0,0-1 1,-1 0-1,0 0 0,-10 5 1,15-10-241,1 0 0,-1 0 1,1 0-1,-1 0 0,1 0 1,-1-1-1,1 1 0,-1-1 1,0 1-1,1-1 1,-1 0-1,0 1 0,0-1 1,1 0-1,-1 0 0,0 0 1,1 0-1,-1-1 0,0 1 1,0 0-1,1-1 1,-1 1-1,1-1 0,-1 0 1,0 1-1,1-1 0,-1 0 1,1 0-1,0 0 0,-1 0 1,1 0-1,0 0 0,-1 0 1,1-1-1,0 1 1,0 0-1,0-1 0,0 1 1,0-1-1,0 1 0,1-1 1,-1 1-1,1-1 0,-1 0 1,1 1-1,-1-1 1,1 0-1,0-2 0,-2-5-721,0 0 0,1 0 0,0 0 0,1 0 0,0-1 0,1 1 0,2-17 0,-1 19 181,0 1 0,1-1-1,0 1 1,0-1 0,0 1-1,0 0 1,1 0 0,0 1-1,1-1 1,-1 1 0,1 0-1,6-6 1,8-4-2014,0 0 1,25-13-1,-26 17 909,15-9-3752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2.174"/>
    </inkml:context>
    <inkml:brush xml:id="br0">
      <inkml:brushProperty name="width" value="0.025" units="cm"/>
      <inkml:brushProperty name="height" value="0.025" units="cm"/>
    </inkml:brush>
  </inkml:definitions>
  <inkml:trace contextRef="#ctx0" brushRef="#br0">42 505 4516,'0'0'20521,"-6"8"-20409,2-1-71,-1-1 0,1 1 0,1 0 0,0-1 0,-1 2 0,2-1 0,-1 0 0,1 0 0,1 1 1,-1-1-1,1 1 0,0 0 0,1-1 0,0 1 0,1 11 0,-1-18-35,0 0 0,0 0 0,0 0 0,1 0 0,-1 0 0,0-1 0,0 1 0,1 0 0,-1 0 0,0 0 0,1-1 0,-1 1 0,1 0 0,-1 0 0,1-1 0,-1 1 0,1 0 0,0-1 0,-1 1 0,1-1 0,0 1 0,-1-1 0,1 1 0,0-1 0,0 1 0,0-1 0,-1 0 0,1 1 0,0-1 0,1 0 0,0 0 24,0 0 1,0 0-1,0-1 1,0 1-1,0-1 1,0 1-1,0-1 0,0 0 1,0 0-1,0 0 1,0 0-1,2-1 1,4-5 165,1 1 0,-1-1 0,14-16 0,88-127 493,-93 136-315,-5 18-68,1 31 62,-5-10-343,-7-25-21,-1 1-1,1-1 1,-1 0 0,0 1-1,1-1 1,-1 0-1,1 1 1,-1-1 0,1 0-1,-1 1 1,1-1-1,-1 0 1,1 0 0,-1 0-1,1 1 1,-1-1 0,1 0-1,-1 0 1,1 0-1,-1 0 1,1 0 0,0 0-1,-1 0 1,1 0-1,-1 0 1,1 0 0,-1 0-1,1-1 1,-1 1 0,1 0-1,-1 0 1,1 0-1,-1-1 1,1 1 0,-1 0-1,1-1 1,-1 1-1,1 0 1,-1-1 0,0 1-1,1-1 1,-1 0-1,23-22-179,-17 17-113,8-8 157,24-23-10994,54-69-1,-69 71 11847,-2-2 5923,-24 55 327,-8 76-3503,10-93-3439,1-1 0,0 1 0,0 0 0,0-1 0,0 1 0,0-1 0,0 1 0,0 0 0,0-1 0,0 1 1,1-1-1,-1 1 0,0-1 0,0 1 0,0-1 0,1 1 0,-1-1 0,0 1 0,0-1 0,1 1 0,-1-1 0,1 1 0,-1-1 0,0 1 0,1-1 1,-1 0-1,1 1 0,-1-1 0,1 0 0,-1 1 0,1-1 0,-1 0 0,1 0 0,0 1 0,21-9 733,-15 4-593,-2-1 0,1 0-1,0 0 1,-1 0-1,5-7 1,4-9 22,-2-1 1,0-1-1,-2 0 1,-1-1-1,0 1 0,-2-2 1,-1 1-1,-1-1 1,-1 0-1,-1 0 0,0-48 1,-5 115-177,-13 71-1,8-72 59,-3 74 0,10-113-70,0 0 1,0 0 0,0 0 0,0 1-1,0-1 1,1 0 0,-1 0 0,1 0 0,-1 1-1,1-1 1,0 0 0,0 0 0,0 0-1,0 0 1,0 0 0,1-1 0,-1 1-1,0 0 1,1-1 0,0 1 0,-1 0-1,1-1 1,0 0 0,-1 1 0,1-1-1,0 0 1,0 0 0,0 0 0,0 0 0,0-1-1,1 1 1,-1 0 0,0-1 0,0 1-1,0-1 1,1 0 0,-1 0 0,0 0-1,0 0 1,0 0 0,1 0 0,-1-1-1,0 1 1,0-1 0,0 0 0,0 1-1,0-1 1,1 0 0,-2 0 0,1 0 0,0 0-1,0-1 1,0 1 0,0-1 0,-1 1-1,1-1 1,2-2 0,0-1-2,0 1-1,0-1 1,-1-1 0,0 1 0,1 0-1,-2-1 1,1 1 0,-1-1 0,1 0-1,-2 0 1,3-12 0,-1 0 62,-1-1 0,0-29-1,-3 49-51,1-1-1,0 0 0,0 0 0,-1 1 1,1-1-1,0 0 0,-1 0 1,1 1-1,0-1 0,0 0 0,-1 0 1,1 0-1,-1 0 0,1 1 1,0-1-1,-1 0 0,1 0 0,0 0 1,-1 0-1,1 0 0,0 0 1,-1 0-1,1 0 0,-1 0 0,1 0 1,0 0-1,-1 0 0,1-1 0,0 1 1,-1 0-1,1 0 0,0 0 1,-1 0-1,1-1 0,0 1 0,-1 0 1,1 0-1,0-1 0,-1 1 1,1 0-1,0 0 0,0-1 0,0 1 1,-1 0-1,1-1 0,0 1 1,0 0-1,0-1 0,0 1 0,-1 0 1,1-1-1,0 1 0,0 0 1,0-1-1,0 1 0,0-1 0,0 1 1,-18 29-181,14-20 160,0 1-1,1 0 0,1-1 1,0 1-1,0 0 0,1 0 1,-1 10-1,3-18 2,-1-1 1,1 0-1,0 0 0,-1 1 0,1-1 1,0 0-1,0 0 0,0 0 1,0 0-1,0 0 0,0 0 0,0 0 1,0 0-1,0-1 0,0 1 1,1 0-1,-1 0 0,0-1 0,0 1 1,1-1-1,-1 0 0,0 1 1,1-1-1,-1 0 0,0 0 0,1 1 1,-1-1-1,1 0 0,1-1 1,54 1-65,-42 0 65,5-1 10,1-1 0,28-7 0,-32 6 24,-16 2 33,0 0-1,-1 0 0,1 0 1,0-1-1,0 1 1,-1 0-1,1-1 0,-1 1 1,1 0-1,-1-1 0,0 1 1,1 0-1,-1-1 0,0 1 1,0-1-1,0 1 1,0-1-1,0 1 0,0 0 1,0-1-1,-1 1 0,0-3 1,-5-35 237,-36-64 985,96 100-3330,2 1-6680,-31-10-1675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3.338"/>
    </inkml:context>
    <inkml:brush xml:id="br0">
      <inkml:brushProperty name="width" value="0.025" units="cm"/>
      <inkml:brushProperty name="height" value="0.025" units="cm"/>
    </inkml:brush>
  </inkml:definitions>
  <inkml:trace contextRef="#ctx0" brushRef="#br0">157 50 15663,'0'0'3037,"-5"-9"-448,3 7-2472,1-1 0,-1 0-1,0 0 1,0 1-1,0-1 1,0 1 0,-1 0-1,1 0 1,-1 0-1,1 0 1,-1 0 0,0 0-1,0 1 1,0-1 0,1 1-1,-1 0 1,-1-1-1,1 2 1,0-1 0,0 0-1,0 1 1,0-1-1,-1 1 1,1 0 0,0 0-1,0 0 1,-1 0-1,1 1 1,0-1 0,0 1-1,0 0 1,0 0-1,0 0 1,0 1 0,0-1-1,0 0 1,-3 3-1,3-2-73,0 0-1,0 0 1,0 0-1,1 0 1,-1 0-1,0 0 1,1 1 0,0 0-1,0-1 1,0 1-1,0 0 1,0 0-1,0 0 1,1 0-1,-1 0 1,1 0-1,0 1 1,0-1-1,0 0 1,0 1-1,0 5 1,2-7-38,0 1 1,-1-1 0,1 1-1,0-1 1,0 0 0,0 1-1,1-1 1,-1 0 0,0 0-1,1 0 1,0 0 0,-1 0-1,1 0 1,0-1 0,0 1-1,0-1 1,0 1 0,0-1-1,0 1 1,0-1 0,1 0-1,-1 0 1,0 0-1,1-1 1,-1 1 0,1 0-1,-1-1 1,1 0 0,3 1-1,23 2-619,1-1-1,-1-1 0,1-2 0,0-1 0,38-8 0,-23 4-36,51-1 0,-75 32 1569,-17-23-1067,1 0 0,0 0 0,0-1 0,0 0 0,0 0 0,0-1 0,0 1 0,6-1 0,41-4-5701,-14-5-1223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2.878"/>
    </inkml:context>
    <inkml:brush xml:id="br0">
      <inkml:brushProperty name="width" value="0.025" units="cm"/>
      <inkml:brushProperty name="height" value="0.025" units="cm"/>
    </inkml:brush>
  </inkml:definitions>
  <inkml:trace contextRef="#ctx0" brushRef="#br0">115 25 14061,'0'-1'256,"0"0"0,0 0 0,0 1 1,0-1-1,0 0 0,0 0 0,0 0 0,0 0 0,0 1 0,0-1 0,0 0 0,0 0 0,-1 0 0,1 1 0,0-1 0,0 0 0,-1 0 0,1 1 0,-1-1 0,1 0 0,-1 1 0,1-1 1,-1 0-1,1 1 0,-1-1 0,0 1 0,1-1 0,-1 1 0,0-1 0,1 1 0,-1 0 0,0-1 0,1 1 0,-1 0 0,0-1 0,0 1 0,0 0 0,1 0 0,-2 0 0,0 0-174,0 0-1,1 1 1,-1-1-1,0 1 0,0 0 1,1-1-1,-1 1 1,1 0-1,-1 0 0,1 0 1,-1 0-1,1 0 0,-1 0 1,1 1-1,0-1 1,0 0-1,-2 2 0,-4 7-51,-33 46 61,37-51-95,1 0-1,-1 0 0,0 0 1,1 0-1,0 0 1,0 0-1,1 1 0,0-1 1,-2 8-1,29-12-80,32-19 165,-48 14-88,0 0 0,0 1-1,0 0 1,1 1 0,-1 0-1,1 0 1,-1 1 0,1 0 0,0 1-1,14 2 1,-23-1 10,0-1 0,0 1 0,0 0 0,0 0 0,-1 1 0,1-1 0,0 0 0,0 1 0,-1-1 0,1 0 0,-1 1 0,0 0 0,1-1 0,-1 1 0,0 0 0,0 0 0,0 0 0,0 0 0,0 0 0,0 0 0,-1 0 0,1 0 0,-1 0 0,1 0 0,-1 0 0,0 0 0,0 0 0,0 1 0,0-1 0,0 0 0,0 0 0,-1 0 0,0 2 0,0 5 144,0-1 1,0 0-1,-1 1 0,-1-1 1,1 0-1,-1 0 0,-5 7 1,-33 46 1152,39-59-1297,-1 1 0,1 0 0,-1 0 0,1-1 0,-1 1 0,0-1 0,0 0 0,0 0 0,0 0 1,-1 0-1,1-1 0,0 1 0,-1-1 0,1 0 0,-1 0 0,-7 1 0,11-2-120,-1 0 0,1 0 0,-1-1 0,1 1 0,0 0 0,-1 0 0,1-1 0,-1 1 0,1 0 0,0-1 0,-1 1 0,1-1 0,0 1 0,-1-1 0,1 1 0,0 0 0,-1-1 0,1 1 0,0-1 0,0 1 0,0-1 0,0 1 0,-1-1 0,1 1 0,0-1 0,0 1 0,0-1 0,0 0 0,0 1 0,0-1 0,0 1 0,1-1 1,-1 0-2,2-21-3209,8-8-1322,9-6-982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3.208"/>
    </inkml:context>
    <inkml:brush xml:id="br0">
      <inkml:brushProperty name="width" value="0.025" units="cm"/>
      <inkml:brushProperty name="height" value="0.025" units="cm"/>
    </inkml:brush>
  </inkml:definitions>
  <inkml:trace contextRef="#ctx0" brushRef="#br0">11 0 11499,'0'0'11467,"0"55"-9962,-2-21-352,-1 2-224,-3-1-352,6-2-449,0-7-96,0-5-32,0-9-385,0-7-992,9-5-417,2-7 97,-6-11-545,3-9-1250,-3-7-1632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3.713"/>
    </inkml:context>
    <inkml:brush xml:id="br0">
      <inkml:brushProperty name="width" value="0.025" units="cm"/>
      <inkml:brushProperty name="height" value="0.025" units="cm"/>
    </inkml:brush>
  </inkml:definitions>
  <inkml:trace contextRef="#ctx0" brushRef="#br0">0 1 1281,'0'0'22624,"3"9"-22090,10 52 464,-2 0 1,3 79-1,11 68-726,-19-194-139,1-28 101,0-29 2,-3-103-654,-4 105-92,-2 62-163,6 34 475,-4-51 197,1 0 0,0-1 0,0 1 0,0 0 0,1-1 0,0 1 0,-1-1 0,1 1-1,0-1 1,0 0 0,1 0 0,3 5 0,-4-7-4,0 1 0,0-1-1,0 0 1,0 0 0,0 0 0,1 0 0,-1 0 0,0 0-1,1-1 1,-1 1 0,0-1 0,1 1 0,-1-1-1,1 0 1,-1 0 0,1 0 0,-1-1 0,1 1 0,-1 0-1,0-1 1,1 1 0,-1-1 0,4-2 0,-1 1 18,-1-1 0,1 0 0,-1 0 1,1 0-1,-1-1 0,0 0 0,0 1 0,0-2 1,-1 1-1,1 0 0,-1-1 0,0 1 1,-1-1-1,1 0 0,-1 0 0,3-8 0,0 1 17,-1 0 0,-1 0-1,0 0 1,0 0 0,-1 0-1,0-16 1,-3 57-184,-1-17 220,1 0 0,0-1 0,1 1 0,1 0 0,0 0 1,0-1-1,1 1 0,1 0 0,3 10 0,-5-20-50,-1-1-1,1 0 1,0 0-1,-1 0 1,1 0 0,0 0-1,0 0 1,0 0-1,0 0 1,-1 0 0,1 0-1,1-1 1,-1 1-1,0 0 1,0-1-1,0 1 1,0-1 0,0 1-1,1-1 1,-1 1-1,0-1 1,0 0-1,1 0 1,-1 1 0,0-1-1,3 0 1,-2-1 15,1 0 0,-1 0 0,1 0 1,-1 0-1,1 0 0,-1-1 0,0 1 0,0 0 1,0-1-1,0 0 0,0 0 0,3-2 1,4-8 65,0 0 0,0 0 0,10-19 0,-18 29-100,37-85 457,-39 139-489,1-35 121,0 0 1,3 28-1,-3-44-131,1 1 1,0-1 0,-1 0-1,1 1 1,0-1-1,0 0 1,0 0-1,-1 1 1,1-1-1,0 0 1,1 0-1,-1 0 1,0 0-1,0 0 1,0 0-1,1 0 1,-1-1-1,0 1 1,1 0 0,-1-1-1,1 1 1,-1-1-1,1 1 1,-1-1-1,1 0 1,-1 0-1,1 0 1,-1 0-1,1 0 1,-1 0-1,1 0 1,-1 0-1,1 0 1,2-1-1,2 0-1091,0 0 0,0-1 0,0 1 0,-1-1 0,1 0 0,0-1 0,9-4 0,3-7-6081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4.546"/>
    </inkml:context>
    <inkml:brush xml:id="br0">
      <inkml:brushProperty name="width" value="0.025" units="cm"/>
      <inkml:brushProperty name="height" value="0.025" units="cm"/>
    </inkml:brush>
  </inkml:definitions>
  <inkml:trace contextRef="#ctx0" brushRef="#br0">96 311 11851,'0'0'12972,"-10"3"-12187,6-2-756,-1 0 1,1 1-1,-1 0 0,1 0 1,-1 0-1,1 0 0,0 1 0,0 0 1,0 0-1,1 0 0,-1 0 0,1 0 1,-1 1-1,1 0 0,0-1 1,0 1-1,1 0 0,-1 1 0,1-1 1,0 0-1,0 1 0,0-1 0,1 1 1,0-1-1,0 1 0,0 0 0,0 0 1,0 8-1,1-12-19,0 1 0,0 0-1,0 0 1,0-1 0,0 1 0,1 0-1,-1 0 1,0-1 0,1 1 0,-1 0-1,1-1 1,0 1 0,-1-1 0,1 1 0,0 0-1,0-1 1,0 0 0,0 1 0,1-1-1,-1 0 1,0 0 0,3 2 0,-3-2-4,0-1 0,1 1 0,-1-1 0,0 0 0,0 1 0,1-1 0,-1 0 0,1 0 0,-1 0 0,0 0 0,1 0 0,-1 0 0,0-1 0,1 1 0,-1 0 0,0-1 0,0 1 0,1-1 0,-1 1 0,0-1 0,0 0 0,0 1 0,0-1 0,1 0 0,-1 0 0,0 0 0,0 0 0,-1 0 0,1 0 0,1-2 0,10-13-361,-2 0 0,0-1 0,-1-1 0,0 1 0,-2-2 0,0 1 0,7-33 0,-13 118 360,1-26 396,-3-40-379,1 0 0,0 0 0,0 0 0,0 0 0,0 1 0,0-1 0,0 0 1,0 0-1,0 0 0,0 0 0,0 0 0,1 0 0,-1 0 0,0-1 0,1 1 0,-1 0 0,1 0 0,-1 0 1,1 0-1,-1 0 0,1 0 0,0-1 0,-1 1 0,1 0 0,0 0 0,0-1 0,-1 1 0,1-1 1,0 1-1,0-1 0,0 1 0,0-1 0,0 1 0,0-1 0,0 0 0,0 1 0,0-1 0,0 0 0,0 0 1,0 0-1,0 0 0,0 0 0,2 0 0,-1-1 24,1 1 1,0-1-1,0 0 0,-1 0 1,1-1-1,-1 1 0,1 0 1,-1-1-1,0 0 0,1 1 1,-1-1-1,0 0 0,0 0 1,0 0-1,1-3 0,8-12 197,-1 0 0,-1-1 0,-1 0 0,0-1 0,-2 1 0,0-1-1,-1-1 1,4-29 0,-3-6 399,-1-81 0,-8 163-696,0 1 0,-2-1 0,-1-1 0,-17 47 0,-1 5 41,18-55 12,-15 67-107,19-82 102,1 0 0,0 0 1,1 0-1,0 0 1,0 0-1,1 0 0,0-1 1,4 16-1,-5-22 10,1 1-1,0-1 1,0 0-1,0 1 1,-1-1-1,1 1 1,1-1-1,-1 0 1,0 0-1,0 0 1,0 0-1,1 0 1,-1 0-1,0 0 1,1 0-1,-1 0 1,1-1-1,-1 1 1,1 0-1,-1-1 1,1 1-1,0-1 1,-1 0-1,1 0 1,-1 1-1,1-1 1,0 0-1,-1 0 1,1-1-1,0 1 1,-1 0-1,1 0 1,-1-1-1,3 0 1,1 0 13,-1-1 1,1 1-1,-1-1 1,1 0-1,-1 0 1,1-1-1,-1 1 1,0-1-1,0 0 1,4-4-1,1-2 10,-2 0 1,1-1-1,-1 0 0,-1 0 1,0 0-1,0-1 0,-1 0 0,0 0 1,-1 0-1,-1-1 0,1 0 0,-2 1 1,0-1-1,0 0 0,-1 0 0,-1 0 1,0 0-1,-2-19 0,-3 19 245,-3 15-82,-3 18-166,10-15-23,-2 7-27,1-1 1,0 1-1,1 0 0,0 0 0,2 18 1,-1-29 25,1 0-1,-1 0 1,0 0 0,1 0-1,0 0 1,-1 0 0,1 0-1,0 0 1,0-1 0,0 1 0,0 0-1,0 0 1,1-1 0,-1 1-1,0 0 1,1-1 0,-1 0-1,1 1 1,-1-1 0,1 0 0,0 0-1,0 1 1,0-2 0,-1 1-1,1 0 1,0 0 0,0 0-1,0-1 1,0 1 0,0-1 0,1 0-1,-1 0 1,0 0 0,0 1-1,0-2 1,0 1 0,0 0 0,0 0-1,0-1 1,0 1 0,3-2-1,0 0-16,-1 1 0,1-2-1,0 1 1,-1 0 0,1-1 0,-1 0-1,0 0 1,1-1 0,-2 1-1,1-1 1,0 1 0,-1-1-1,1-1 1,-1 1 0,-1 0 0,1-1-1,0 1 1,2-7 0,1-2-2,-1 1 0,0-1 1,-1-1-1,4-15 1,-18 78 1,6-31 159,0 0-1,1-1 1,0 2-1,2-1 1,0 0-1,1 0 1,3 18-1,-3-35-139,0 0 0,0 0 1,0 0-1,0 0 0,0-1 0,0 1 0,0 0 0,0 0 0,1 0 0,-1-1 0,0 1 0,1 0 0,-1 0 0,0 0 0,1-1 0,-1 1 0,1 0 0,-1-1 0,1 1 1,-1 0-1,1-1 0,0 1 0,-1-1 0,1 1 0,0-1 0,-1 1 0,1-1 0,0 0 0,0 1 0,-1-1 0,1 0 0,0 1 0,0-1 0,0 0 0,-1 0 0,1 0 1,0 0-1,0 0 0,0 0 0,0 0 0,-1 0 0,1 0 0,0 0 0,0 0 0,0 0 0,0-1 0,-1 1 0,2-1 0,0 0-134,1-1 0,-1 1 0,0-1 0,0 1 0,0-1 0,-1 0 0,1 0 0,0 0 0,-1 0 0,1 0 0,-1 0 0,1 0 0,-1-1 0,1-3 0,2-8-1977,-1 0-1,0 0 0,-2-1 0,1-21 1,-2-6-4346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4.873"/>
    </inkml:context>
    <inkml:brush xml:id="br0">
      <inkml:brushProperty name="width" value="0.025" units="cm"/>
      <inkml:brushProperty name="height" value="0.025" units="cm"/>
    </inkml:brush>
  </inkml:definitions>
  <inkml:trace contextRef="#ctx0" brushRef="#br0">29 1 14189,'0'0'12076,"-28"62"-12012,37-43-32,7 1-1281,-4-4-2339,3-3-4131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5.234"/>
    </inkml:context>
    <inkml:brush xml:id="br0">
      <inkml:brushProperty name="width" value="0.025" units="cm"/>
      <inkml:brushProperty name="height" value="0.025" units="cm"/>
    </inkml:brush>
  </inkml:definitions>
  <inkml:trace contextRef="#ctx0" brushRef="#br0">11 1 10794,'0'0'8275,"0"8"-5366,-11 85 4682,13-92-7580,-1-1-1,1 1 0,0-1 0,0 0 1,-1 0-1,1 0 0,0 0 0,0 0 1,0 0-1,-1 0 0,1 0 0,3-2 1,44-21-491,-44 20 455,1-1 1,0 1 0,0 0 0,0 0-1,0 1 1,0 0 0,0 0-1,1 1 1,-1-1 0,12 0-1,-16 3 32,-1-1-1,0 0 1,0 1-1,1 0 1,-1-1-1,0 1 0,0 0 1,0-1-1,0 1 1,0 0-1,0 0 0,0 0 1,0 0-1,0 0 1,0 0-1,-1 0 1,1 0-1,0 0 0,-1 1 1,1-1-1,-1 0 1,1 0-1,-1 1 1,0-1-1,1 0 0,-1 1 1,0-1-1,0 0 1,0 1-1,0 1 1,1 53 257,-1-43-188,0-13-75,0 1 1,0-1 0,0 0 0,0 1 0,0-1 0,0 1 0,0-1-1,0 0 1,0 1 0,0-1 0,0 0 0,0 1 0,0-1 0,0 0-1,0 1 1,1-1 0,-1 0 0,0 1 0,0-1 0,0 0 0,1 0-1,-1 1 1,0-1 0,0 0 0,1 0 0,-1 1 0,0-1 0,1 0-1,-1 0 1,0 0 0,1 0 0,-1 1 0,0-1 0,1 0 0,-1 0-1,1 0 1,14-4-151,12-15-785,3-11-2459,-21 4-5284,-8 11-2256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5.593"/>
    </inkml:context>
    <inkml:brush xml:id="br0">
      <inkml:brushProperty name="width" value="0.025" units="cm"/>
      <inkml:brushProperty name="height" value="0.025" units="cm"/>
    </inkml:brush>
  </inkml:definitions>
  <inkml:trace contextRef="#ctx0" brushRef="#br0">0 32 13485,'0'0'0,"59"-31"-13453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6.563"/>
    </inkml:context>
    <inkml:brush xml:id="br0">
      <inkml:brushProperty name="width" value="0.025" units="cm"/>
      <inkml:brushProperty name="height" value="0.025" units="cm"/>
    </inkml:brush>
  </inkml:definitions>
  <inkml:trace contextRef="#ctx0" brushRef="#br0">89 195 12588,'0'0'9059,"-8"0"-8536,5 0-500,1 0 1,-1 0-1,0 0 0,0 1 0,0-1 0,0 1 0,1 0 1,-1 0-1,0 0 0,0 0 0,1 0 0,-1 1 0,1-1 1,-1 1-1,1 0 0,-3 2 0,2 0-10,-1 0 0,1 0 1,0 1-1,1-1 0,-1 0 0,1 1 1,0 0-1,0 0 0,0-1 0,-1 10 0,2-12-3,1 0-1,-1 0 0,1 0 0,-1 0 0,1 0 1,0 1-1,0-1 0,0 0 0,0 0 0,0 0 0,0 0 1,1 0-1,0 4 0,0-5 1,-1-1-1,0 1 1,1-1 0,-1 0-1,1 1 1,-1-1 0,1 0 0,-1 1-1,1-1 1,-1 0 0,1 1-1,-1-1 1,1 0 0,-1 0 0,1 0-1,-1 0 1,1 1 0,-1-1-1,1 0 1,0 0 0,-1 0-1,1 0 1,-1 0 0,1 0 0,-1-1-1,1 1 1,0 0 0,-1 0-1,1 0 1,-1 0 0,1-1 0,6-2 92,0-1 1,-1 1 0,0-1 0,0-1-1,0 1 1,8-9 0,6-7 10,-1 0 0,-1-1 1,27-41-1,-38 51 136,0 0 1,-1 0-1,-1 0 1,0-1-1,0 0 1,-1 0-1,-1 0 1,0-1 0,-1 1-1,2-20 1,-17 48 155,3 4-433,1 1-1,1 0 0,0 0 1,2 0-1,0 1 1,1 0-1,2 0 0,0 1 1,1-1-1,3 38 0,-1-58 33,0-1-1,0 1 0,0 0 1,0-1-1,1 1 1,-1 0-1,1-1 0,-1 1 1,1-1-1,0 1 0,-1 0 1,1-1-1,0 0 0,0 1 1,0-1-1,0 0 1,0 1-1,1-1 0,-1 0 1,0 0-1,0 0 0,1 0 1,-1 0-1,1 0 0,-1 0 1,1-1-1,-1 1 0,1 0 1,-1-1-1,1 1 1,0-1-1,-1 0 0,1 0 1,0 1-1,-1-1 0,1 0 1,0 0-1,0-1 0,-1 1 1,1 0-1,0-1 1,2 0-1,2 0 40,1-1-1,-1-1 1,1 1 0,-1-1-1,0 0 1,0 0 0,-1-1-1,1 1 1,8-9 0,-3 1 7,0 0-1,-1-1 1,17-26 0,-23 32-11,-1-1-1,1 0 0,-1 1 0,0-1 0,-1 0 0,0-1 0,0 1 0,0 0 1,-1-1-1,1-8 0,-22 59-161,18-39 105,-17 59-16,18-58 71,0 0 0,0 0 0,1 0 1,-1 0-1,1 0 0,0 0 1,1 0-1,-1 0 0,1 0 0,2 9 1,-2-13-31,0 0 0,-1-1 1,1 1-1,0 0 0,0 0 1,0 0-1,0 0 0,-1-1 0,1 1 1,0 0-1,1-1 0,-1 1 1,0-1-1,0 1 0,0-1 1,0 1-1,0-1 0,0 0 1,1 0-1,-1 0 0,0 1 1,0-1-1,0 0 0,0 0 0,1-1 1,-1 1-1,0 0 0,0 0 1,0-1-1,2 0 0,35-14 311,-29 7-288,0-1 0,0 1 0,-1-1 0,0-1 0,-1 1 0,0-1-1,0-1 1,-1 1 0,7-17 0,-17 44-187,1 1 0,-2 30-1,4-36 123,0-5 23,1-1 1,-1 1-1,1 0 1,1 0-1,-1 0 0,1 0 1,2 7-1,-2-12 17,-1 0 0,1-1-1,0 1 1,0-1 0,0 0 0,0 1 0,0-1-1,0 0 1,0 1 0,0-1 0,0 0 0,1 0-1,-1 0 1,0 0 0,1 0 0,-1 0-1,1-1 1,-1 1 0,1 0 0,-1-1 0,1 1-1,0-1 1,-1 0 0,1 1 0,0-1 0,-1 0-1,1 0 1,0 0 0,-1 0 0,1 0 0,0 0-1,-1-1 1,1 1 0,2-2 0,6-1 21,0-1 1,-1 0 0,0-1 0,0 0-1,-1-1 1,1 1 0,-1-2-1,0 1 1,-1-1 0,1 0-1,-1-1 1,9-12 0,-16 19-21,1 0 1,-1 0-1,0 1 0,1-1 1,-1 0-1,0 0 0,0 0 1,1 1-1,-1-1 1,0 0-1,0 0 0,0 0 1,0 0-1,0 0 0,0 1 1,0-1-1,0 0 1,-1 0-1,1 0 0,0 0 1,0 1-1,-1-1 1,1 0-1,-1 0 0,1 0 1,0 1-1,-1-1 0,1 0 1,-1 1-1,0-1 1,1 0-1,-1 1 0,1-1 1,-1 1-1,0-1 1,0 1-1,1-1 0,-1 1 1,0 0-1,0-1 0,0 1 1,1 0-1,-1 0 1,0-1-1,0 1 0,0 0 1,-1 0-1,-55-11-45,34 7 17,35 5-1168,-1-1-1,0 0 0,0 0 1,20-4-1,-23 3 226,34-6-5356,53-14 0,-46 6 4592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6.988"/>
    </inkml:context>
    <inkml:brush xml:id="br0">
      <inkml:brushProperty name="width" value="0.025" units="cm"/>
      <inkml:brushProperty name="height" value="0.025" units="cm"/>
    </inkml:brush>
  </inkml:definitions>
  <inkml:trace contextRef="#ctx0" brushRef="#br0">99 196 9833,'0'0'11291,"-11"12"-10421,7-7-820,-5 5 364,0 0-1,0 1 0,1 0 0,1 1 1,0 0-1,0 0 0,1 0 1,1 1-1,0 0 0,-6 24 0,11-36-386,0 0-1,0 0 0,-1 0 0,1 0 0,0 0 0,0 0 0,0 1 0,1-1 0,-1 0 0,0 0 0,0 0 0,1 0 0,-1 0 0,0 0 0,1 0 0,-1 0 0,1 0 0,-1 0 0,1 0 0,0 0 1,-1 0-1,1-1 0,0 1 0,0 0 0,-1 0 0,1-1 0,0 1 0,1 0 0,1 0 3,-1 0 0,0 0 0,1-1 0,-1 1 0,1-1 0,-1 0 1,1 0-1,0 0 0,-1 0 0,1 0 0,4-2 0,3 0 13,0 0 0,0-2 0,-1 1 0,1-1 0,11-7-1,-10 4-48,0-1 0,-1 0 0,0-1 0,-1-1 0,1 1-1,-2-1 1,1-1 0,-2 0 0,1 0 0,-1 0-1,-1-1 1,0 0 0,-1 0 0,0-1 0,-1 1-1,0-1 1,-1 0 0,-1 0 0,0 0 0,-1 0 0,0-1-1,-1 1 1,0 0 0,-1-1 0,-3-14 0,4 26 12,0-1 1,0 1 0,0-1-1,-1 1 1,1 0 0,-1-1-1,1 1 1,-1 0 0,0-1-1,0 1 1,0 0 0,0 0-1,-1 0 1,1 0 0,0 0-1,-1 0 1,1 0 0,-1 0-1,0 1 1,0-1 0,0 0-1,0 1 1,0 0 0,0-1-1,0 1 1,0 0 0,0 0 0,-5-1-1,4 2-9,-1 0 0,1 1 0,-1-1 0,1 1 0,0 0 0,-1 0 0,1 0 1,0 0-1,0 0 0,0 1 0,0-1 0,0 1 0,0 0 0,0 0 0,1 0 0,-1 0 0,1 1 0,-1-1 0,-3 5 0,-5 6-5,0 0 1,0 0-1,1 1 0,1 0 1,0 1-1,1-1 0,-10 25 1,19-38 10,-1 0 0,0 0 0,0 0 0,1 0 0,-1-1 0,1 1 0,-1 0 0,1 0 0,-1-1 0,1 1 0,-1 0 0,1 0 0,-1-1 0,1 1 0,0-1 0,-1 1 0,1-1 0,0 1 0,0-1 0,-1 1 0,1-1 0,0 0 0,0 1 0,0-1 0,0 0 0,0 0 0,-1 1 0,1-1 0,0 0 0,0 0 0,0 0 0,0 0 0,0 0 0,0-1 1,-1 1-1,1 0 0,1 0 0,44-2 61,-41 2-102,33-5-525,-25 3 431,0 0 0,0 1 0,0 1 0,0 0 0,0 0 0,0 1 0,21 5 0,-32-5 186,1 1-1,0 0 1,-1 0 0,1 0-1,-1 0 1,0 0 0,1 1-1,-1-1 1,0 1 0,0 0-1,-1-1 1,1 1-1,-1 0 1,1 0 0,-1 0-1,0 0 1,0 0 0,0 0-1,0 0 1,-1 0 0,1 1-1,-1-1 1,0 0 0,0 4-1,1 11 75,-1 0 0,-5 33 0,5-50-667,-1 7 75,-2-4-6377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8.305"/>
    </inkml:context>
    <inkml:brush xml:id="br0">
      <inkml:brushProperty name="width" value="0.025" units="cm"/>
      <inkml:brushProperty name="height" value="0.025" units="cm"/>
    </inkml:brush>
  </inkml:definitions>
  <inkml:trace contextRef="#ctx0" brushRef="#br0">142 46 9513,'0'0'16864,"-1"12"-16314,-3 11-426,-1 0 0,-1-1 0,-1 1 0,-1-1 0,0 0 1,-2-1-1,-18 29 0,23-41-106,-55 81 108,61-107-308,11-16-890,1 0 0,29-53 0,-8 17 44,-17 30 897,-8 18 472,0 2 0,15-26 0,-31 81 68,4-14-455,-19 73 598,-11 126 1,33-220-548,0 0 0,-1 0 1,1-1-1,0 1 0,0 0 0,-1 0 0,1-1 1,0 1-1,0 0 0,0 0 0,0 0 0,0-1 1,0 1-1,0 0 0,1 0 0,-1 0 0,0-1 1,0 1-1,1 0 0,-1 0 0,0-1 0,1 1 1,-1 0-1,1-1 0,-1 1 0,1 0 0,-1-1 1,1 1-1,-1-1 0,1 1 0,-1-1 0,1 1 1,0-1-1,-1 1 0,1-1 0,0 1 1,0-1-1,-1 0 0,1 0 0,0 1 0,0-1 1,-1 0-1,1 0 0,0 0 0,0 0 0,0 0 1,-1 0-1,2 0 0,0-1 12,0 1 0,0-1 0,0 0 0,-1 0 0,1 0 0,0 0-1,-1 0 1,1 0 0,-1 0 0,1 0 0,-1-1 0,1 1 0,-1-1 0,0 1 0,0-1 0,0 1 0,0-1 0,2-3-1,-1-3-28,0 1-1,0-1 0,0 0 0,-1 0 0,0 0 0,-1 0 0,0 0 0,-1-14 0,0 17 11,0 0 0,1 0 1,-2 0-1,1 0 0,-1 0 0,1 1 0,-1-1 0,-1 0 0,1 1 1,-1-1-1,1 1 0,-1 0 0,-1 0 0,-4-6 0,8 10 0,-1-1 0,1 1 0,0-1-1,-1 0 1,1 1 0,-1-1 0,1 1-1,0-1 1,-1 1 0,1 0 0,-1-1-1,1 1 1,-1-1 0,0 1 0,1 0-1,-1 0 1,1-1 0,-1 1 0,0 0-1,1 0 1,-1 0 0,1-1 0,-1 1-1,0 0 1,1 0 0,-1 0 0,0 0 0,1 0-1,-1 0 1,0 0 0,1 1 0,-1-1-1,1 0 1,-1 0 0,0 0 0,1 1-1,-1-1 1,1 0 0,-1 1 0,0-1-1,1 0 1,-1 1 0,1-1 0,0 1-1,-1-1 1,1 1 0,-1-1 0,1 1-1,0-1 1,-1 1 0,1-1 0,0 1-1,-1 0 1,1-1 0,0 1 0,0-1-1,0 1 1,-1 0 0,1-1 0,0 1-1,0 0 1,0-1 0,0 1 0,0 0-1,0-1 1,1 1 0,-1 0 0,0 3-11,0 0 1,0 0 0,0 0-1,0-1 1,1 1 0,0 0-1,0 0 1,0-1 0,0 1-1,3 5 1,-2-7 14,0 0 0,0 0-1,1 0 1,-1 0 0,0-1 0,1 1 0,-1 0-1,1-1 1,0 0 0,-1 0 0,1 0-1,0 0 1,0 0 0,0 0 0,0-1 0,0 1-1,0-1 1,0 0 0,0 0 0,0 0 0,0 0-1,-1-1 1,1 1 0,0-1 0,0 0-1,0 0 1,3-1 0,3-1 13,-1 0 0,0-1 1,0 0-1,-1 0 0,1 0 0,-1-1 0,0 0 1,7-7-1,-3 1-1,-1 1 0,0-1 1,-1-1-1,0 1 0,0-2 0,-2 1 1,1-1-1,9-26 0,-18 46-53,0 0 0,0 0-1,1 0 1,0 0 0,0 0 0,2 12-1,0 9 69,-2-20-4,-1 5 62,1 1-1,1 0 1,1 0 0,4 22 0,-6-35-61,1 1 0,-1 0 0,0-1 0,1 1 0,0 0 0,-1-1 0,1 1 0,0-1-1,0 1 1,0-1 0,0 1 0,0-1 0,0 0 0,0 1 0,0-1 0,0 0 0,1 0 0,-1 0 0,0 0 0,1 0 0,-1 0 0,1 0 0,-1 0 0,1-1 0,0 1-1,-1-1 1,1 1 0,0-1 0,-1 0 0,1 1 0,0-1 0,0 0 0,-1 0 0,1 0 0,0 0 0,-1-1 0,1 1 0,0 0 0,-1-1 0,1 1 0,0-1 0,-1 1-1,1-1 1,-1 0 0,1 0 0,-1 0 0,1 0 0,1-1 0,5-4 19,-1 0 0,1 0 0,-1-1 0,0 0 0,-1 0-1,1-1 1,-2 0 0,1 0 0,-1 0 0,0-1 0,-1 1 0,0-1 0,6-19-1,-4 9-5,0 0 0,-2 0-1,0 0 1,-1-1-1,0-21 1,-3 197-851,0-154 528,0 0 0,1 0 1,-1 0-1,0 0 0,1 0 0,-1 0 0,1-1 1,0 1-1,-1 0 0,1 0 0,0-1 0,2 3 0,-3-3-34,0-1 1,1 0-1,-1 1 0,1-1 0,-1 1 0,1-1 0,-1 0 0,1 0 0,-1 1 1,1-1-1,0 0 0,-1 0 0,1 0 0,-1 1 0,1-1 0,0 0 0,-1 0 1,1 0-1,-1 0 0,1 0 0,0 0 0,-1 0 0,1 0 0,-1 0 0,1-1 1,0 1-1,-1 0 0,1-1 0,10-5-5186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3.684"/>
    </inkml:context>
    <inkml:brush xml:id="br0">
      <inkml:brushProperty name="width" value="0.025" units="cm"/>
      <inkml:brushProperty name="height" value="0.025" units="cm"/>
    </inkml:brush>
  </inkml:definitions>
  <inkml:trace contextRef="#ctx0" brushRef="#br0">129 159 12876,'0'0'8115,"-10"4"-6888,5-1-1228,-9 2 917,0 1 0,-25 15 0,35-19-812,1 0 0,0 0 0,0 1 0,0-1 1,0 1-1,0 0 0,0 0 0,1 0 0,-1 0 0,1 0 0,0 0 0,0 1 0,0-1 0,1 1 0,-1-1 1,1 1-1,-1 0 0,0 7 0,2-11-109,0 1 1,0 0 0,1 0-1,-1 0 1,0 0-1,1 0 1,-1-1-1,1 1 1,-1 0 0,1 0-1,-1-1 1,1 1-1,-1 0 1,1-1 0,-1 1-1,1 0 1,0-1-1,0 1 1,-1-1-1,1 1 1,0-1 0,0 1-1,0-1 1,-1 0-1,1 1 1,0-1-1,0 0 1,0 0 0,0 0-1,0 0 1,0 1-1,-1-1 1,1 0 0,2-1-1,37 1-737,-36-1 560,11-1-406,-1-1-1,1-1 1,-1 0-1,0-1 1,0 0-1,0-1 1,-1-1-1,1 0 0,-2-1 1,24-18-1,-19 13 452,-1-1 0,-1-1 0,0-1 1,-1 0-1,0 0 0,-2-2 0,12-18 0,-22 32 460,0 0 0,0 0 0,-1 0 0,1 0 0,-1 0 0,1 0 0,0-7 0,-2 10-234,0 1 0,0-1 0,0 0 0,-1 0 0,1 1 0,0-1 0,0 0 0,0 0 0,-1 1 0,1-1 0,0 0 0,-1 1 0,1-1 0,-1 0 0,1 1 0,-1-1 1,1 0-1,-1 1 0,1-1 0,-1 1 0,1-1 0,-1 1 0,0 0 0,1-1 0,-1 1 0,0-1 0,1 1 0,-1 0 0,0 0 0,0-1 0,1 1 0,-1 0 0,0 0 0,0 0 0,1 0 0,-1 0 0,0 0 1,0 0-1,1 0 0,-1 0 0,0 0 0,0 1 0,-1-1 0,-10 3 113,0 0-1,0 0 1,1 1 0,-1 1-1,1 0 1,0 0 0,0 1 0,0 1-1,1 0 1,0 0 0,1 1-1,-1 0 1,-13 17 0,21-23-200,1 0 0,-1 1 0,1-1 0,0 0 1,0 1-1,0-1 0,0 1 0,0-1 0,0 1 0,1 0 0,-1-1 1,1 1-1,0 0 0,0-1 0,0 1 0,0 0 0,0-1 0,1 1 1,-1 0-1,1-1 0,-1 1 0,1-1 0,0 1 0,0-1 0,1 1 1,-1-1-1,0 0 0,1 1 0,1 1 0,7 9-13,1 0 0,0 0-1,23 19 1,-1 0-110,43 71 47,-76-102-57,3-2-3021,-3 1 2783,5-17-5647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8.971"/>
    </inkml:context>
    <inkml:brush xml:id="br0">
      <inkml:brushProperty name="width" value="0.025" units="cm"/>
      <inkml:brushProperty name="height" value="0.025" units="cm"/>
    </inkml:brush>
  </inkml:definitions>
  <inkml:trace contextRef="#ctx0" brushRef="#br0">79 167 10025,'0'0'17377,"0"12"-16331,-37 245 2086,21-178-3322,4 2 0,-1 88 1,29-217 295,26-211-180,-33 180-339,3 0 0,32-107 0,-40 172 384,1 1 1,0 0-1,13-23 0,-16 33 19,0 1-1,0-1 1,-1 1 0,2-1-1,-1 1 1,0 0 0,0 0-1,1 0 1,-1 0 0,1 0 0,-1 0-1,1 1 1,0-1 0,0 1-1,0 0 1,0 0 0,0 0-1,0 0 1,0 0 0,0 1-1,0-1 1,5 1 0,-6 0 0,-1 1 0,1-1 1,-1 1-1,1-1 0,-1 1 0,1-1 0,-1 1 1,0 0-1,0 0 0,1 0 0,-1 0 1,0 0-1,0 0 0,0 0 0,0 0 0,0 0 1,0 1-1,0-1 0,0 0 0,-1 1 1,1-1-1,0 1 0,-1-1 0,1 0 0,-1 1 1,0-1-1,1 1 0,-1-1 0,0 1 0,0 2 1,2 59-58,-2-49 42,-13 118 174,15-131-182,1 0-1,-1 1 1,0-1-1,1 0 1,-1 0-1,0 0 0,1-1 1,-1 1-1,1-1 1,0 1-1,4-1 1,17 6-819,-18-3 817,-1 0 1,0 0 0,1 1-1,-1-1 1,-1 1 0,1 1-1,0-1 1,-1 1 0,0-1-1,0 1 1,-1 0-1,1 1 1,-1-1 0,3 7-1,-4-9 105,-1 0-1,0 0 1,0 0-1,0 0 1,-1 0-1,1 0 1,-1 0-1,0 0 1,0 0-1,0 0 1,0 0-1,0 0 1,0 0-1,-1 1 1,0-1-1,1 0 1,-1-1-1,0 1 1,-1 0-1,1 0 1,0 0-1,-1-1 1,0 1-1,1 0 1,-1-1-1,0 0 1,0 1-1,-1-1 1,-3 4-1,1-3 15,0 1 0,0-1 0,0 0 0,0 0 0,0-1 0,-1 0 0,1 1 0,-1-2 0,1 1 0,-1-1 0,0 0 0,0 0 0,0 0 0,1-1 0,-1 0 0,0 0 0,0 0 0,-7-2 0,11 1-223,1 1-1,0-1 0,0 0 0,-1 1 1,1-1-1,0 0 0,0 0 0,0 0 1,0 0-1,0 0 0,0 0 0,0 0 1,0 0-1,0 0 0,1 0 0,-1-1 1,0 1-1,1 0 0,-1 0 0,1-1 1,-1 1-1,1 0 0,-1-3 0,2-35-8357,5 18 281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19.445"/>
    </inkml:context>
    <inkml:brush xml:id="br0">
      <inkml:brushProperty name="width" value="0.025" units="cm"/>
      <inkml:brushProperty name="height" value="0.025" units="cm"/>
    </inkml:brush>
  </inkml:definitions>
  <inkml:trace contextRef="#ctx0" brushRef="#br0">9 101 19442,'0'0'8222,"8"-8"-8036,25-26-143,-31 33-51,-1-1-1,1 1 1,-1-1-1,0 0 1,0 0-1,0 0 1,0 0-1,0 0 1,-1 0-1,1 0 1,0 0-1,-1 0 1,1 0 0,-1 0-1,0 0 1,0 0-1,0-1 1,0 1-1,0 0 1,0 0-1,-1 0 1,1 0-1,-2-4 1,2 6 1,0-1 1,-1 1-1,1 0 0,0-1 1,0 1-1,-1-1 1,1 1-1,0-1 0,-1 1 1,1 0-1,-1-1 1,1 1-1,0 0 0,-1-1 1,1 1-1,-1 0 1,1 0-1,-1 0 0,1-1 1,-1 1-1,1 0 1,-1 0-1,1 0 0,-1 0 1,1 0-1,-1 0 1,1 0-1,-2 0 0,1 0-1,0 1 0,0-1-1,-1 1 1,1 0 0,0-1-1,0 1 1,0 0 0,0 0-1,0 0 1,0 0 0,0 0-1,0 0 1,1 0 0,-1 0 0,0 0-1,1 0 1,-2 2 0,-3 7 6,1 0 1,-1 1 0,2 0 0,-1 0 0,-1 11-1,4-17 39,0 1 0,0-1-1,1 0 1,0 1 0,0-1 0,0 1-1,0-1 1,1 1 0,0-1-1,0 0 1,0 1 0,4 7-1,-4-11-29,0-1 0,0 0 0,0 1 0,1-1 0,-1 0 0,0 0 0,1 0 0,-1 0 0,0 0-1,1 0 1,-1 0 0,1 0 0,0-1 0,-1 1 0,1 0 0,0-1 0,-1 0 0,1 1 0,0-1 0,-1 0 0,1 0 0,0 0-1,0 0 1,-1 0 0,1 0 0,0 0 0,-1-1 0,4 0 0,-1 0-5,0 0 0,1-1-1,-1 1 1,0-1 0,0 0 0,0 0 0,0 0 0,-1 0-1,8-6 1,21-29-326,-24 27 278,0 0 0,1 1 0,0-1-1,19-13 1,-27 22 55,0 1 1,-1-1-1,1 1 1,0-1-1,0 1 1,0-1-1,0 1 1,-1 0-1,1-1 1,0 1-1,0 0 0,0 0 1,0-1-1,0 1 1,0 0-1,0 0 1,0 0-1,0 0 1,0 0-1,0 1 1,-1-1-1,1 0 1,0 0-1,0 1 0,0-1 1,0 0-1,0 1 1,0-1-1,-1 1 1,1-1-1,0 1 1,0-1-1,-1 1 1,1 0-1,0-1 0,0 2 1,17 37 764,-17-35-745,0-1 0,0 1-1,0-1 1,1 1 0,-1-1 0,1 0 0,0 1 0,0-1 0,0 0 0,4 3-1,-4-4-18,1-1 1,-1 0-1,1 0 0,-1 0 0,1-1 0,-1 1 0,1-1 0,0 1 0,-1-1 0,1 0 0,0 0 0,-1 0 0,1 0 0,0 0 1,-1-1-1,1 1 0,0-1 0,-1 0 0,1 0 0,-1 0 0,1 0 0,2-2 0,9-5-100,-1 0-1,22-17 1,-11 7-485,-20 15 251,0 0 0,1 1 0,-1-1-1,1 1 1,-1 0 0,1 0-1,0 0 1,0 1 0,0 0-1,0 0 1,6 0 0,-9 6-5111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0.118"/>
    </inkml:context>
    <inkml:brush xml:id="br0">
      <inkml:brushProperty name="width" value="0.025" units="cm"/>
      <inkml:brushProperty name="height" value="0.025" units="cm"/>
    </inkml:brush>
  </inkml:definitions>
  <inkml:trace contextRef="#ctx0" brushRef="#br0">1 0 8936,'0'0'12113,"2"8"-10324,30 165 2760,-11-50-2783,-20-120-1743,0 1-1,-1-1 1,1 0 0,0 0-1,0 0 1,1 0 0,-1 0-1,1 0 1,-1 0 0,1-1-1,0 1 1,0 0 0,0-1-1,3 3 1,-4-4-15,1 0 1,0 0-1,-1-1 0,1 1 0,0-1 1,0 1-1,-1-1 0,1 1 0,0-1 1,0 0-1,-1 0 0,1 0 0,0 0 1,0 0-1,0 0 0,-1 0 0,1-1 1,0 1-1,0-1 0,-1 1 0,1-1 1,0 0-1,-1 0 0,1 1 0,-1-1 1,1 0-1,2-2 0,5-5 19,0 1-1,0-1 1,-1-1 0,8-9-1,-11 12-55,-1-1 0,2 1-1,-1 1 1,1-1 0,0 1-1,0 0 1,0 0 0,1 1-1,-1-1 1,1 2 0,14-7-1,-20 10 28,0 0-1,0 0 1,0 0 0,0 0-1,0 0 1,0 0-1,-1 0 1,1 0-1,0 0 1,0 0 0,0 1-1,0-1 1,0 0-1,-1 1 1,1-1 0,0 0-1,0 1 1,0-1-1,-1 1 1,1-1-1,0 1 1,-1 0 0,1-1-1,0 1 1,0 1-1,11 27-88,-3 38-46,-9-62 135,0 11-312,0 19-1184,0-34 1448,0-1 0,0 1 0,0 0 0,0-1 0,0 1 0,0 0 0,0-1 0,1 1 0,-1 0 0,0-1 0,0 1 0,0 0 0,1-1 0,-1 1 0,0 0 0,1-1 0,-1 1-1,1-1 1,-1 1 0,0-1 0,1 1 0,-1-1 0,1 1 0,0-1 0,-1 0 0,1 1 0,-1-1 0,1 1 0,0-1 0,-1 0 0,1 0 0,0 1 0,0-1 0,1-1-404,0 0 0,0 0 0,-1-1-1,1 1 1,-1 0 0,1-1 0,-1 1 0,1-1 0,-1 1 0,0-1 0,0 0 0,0 0-1,0 1 1,0-1 0,0 0 0,0 0 0,0 0 0,-1 0 0,1 0 0,-1-3-1,2 1-1139,7-23-6087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0.494"/>
    </inkml:context>
    <inkml:brush xml:id="br0">
      <inkml:brushProperty name="width" value="0.025" units="cm"/>
      <inkml:brushProperty name="height" value="0.025" units="cm"/>
    </inkml:brush>
  </inkml:definitions>
  <inkml:trace contextRef="#ctx0" brushRef="#br0">29 1 9289,'0'0'11467,"-2"10"-10341,-3 12 25,-1 0 1,-10 22-1,35-46-660,31-27 40,-46 25-541,1 0 0,0 0 0,-1 1 0,1 0 0,1 0 0,-1 0 0,0 0 0,1 1 0,-1 0 0,1 0 0,0 0 0,0 1 0,0 0 1,0 0-1,-1 1 0,1-1 0,0 1 0,8 1 0,-13 0-31,1 0 1,-1 0 0,1 0-1,-1 1 1,1-1 0,-1 0-1,1 1 1,-1-1 0,0 1-1,0-1 1,0 1 0,0-1-1,0 1 1,0 0 0,0-1-1,-1 1 1,2 3 0,-2-3-347,1 0 0,0 1 1,0-1-1,0 0 0,1 0 1,-1 0-1,0 0 0,1 0 1,0 0-1,2 2 0,-3-3 132,0-1 1,0 0-1,0 1 0,0-1 0,1 0 1,-1 0-1,0 0 0,0 0 0,1 0 1,-1 0-1,0 0 0,0 0 0,0 0 1,1 0-1,-1-1 0,0 1 0,0-1 1,0 1-1,0-1 0,0 1 0,0-1 1,0 1-1,0-1 0,0 0 0,0 0 0,0 0 1,1-1-1,16-15-4448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0.891"/>
    </inkml:context>
    <inkml:brush xml:id="br0">
      <inkml:brushProperty name="width" value="0.025" units="cm"/>
      <inkml:brushProperty name="height" value="0.025" units="cm"/>
    </inkml:brush>
  </inkml:definitions>
  <inkml:trace contextRef="#ctx0" brushRef="#br0">51 216 9705,'0'0'13485,"-6"8"-13229,1-3-252,1-1-1,0 1 1,0 0-1,0 1 1,1-1 0,0 0-1,0 1 1,0 0-1,1 0 1,0 0-1,0 0 1,0 0-1,1 0 1,0 1 0,0-1-1,1 0 1,0 10-1,0-15 7,0 0-1,1 0 0,-1-1 1,1 1-1,0 0 1,-1 0-1,1 0 0,-1-1 1,1 1-1,0-1 1,0 1-1,-1 0 0,1-1 1,0 1-1,0-1 1,0 1-1,0-1 0,0 0 1,0 1-1,0-1 1,-1 0-1,1 0 0,0 0 1,0 0-1,0 0 1,0 0-1,0 0 0,0 0 1,0 0-1,0 0 1,0 0-1,0 0 0,0-1 1,0 1-1,0 0 1,0-1-1,-1 1 0,1-1 1,0 1-1,0-1 1,1 0-1,37-23 771,-21 6-674,-1 0 0,0-1 1,-2 0-1,0-2 0,-1 1 1,-1-2-1,-1 0 1,-1 0-1,-1-1 0,-1-1 1,-2 0-1,8-35 0,-14 51-52,-3 12 40,-9 31 157,-9 53 92,18-75-332,-1 6 86,1-1 0,0 1-1,1 0 1,2 24 0,-1-41-85,0 1 0,0-1 0,0 0 1,1 1-1,-1-1 0,1 1 0,-1-1 0,1 1 0,0-1 1,0 0-1,0 0 0,0 1 0,1-1 0,-1 0 0,0 0 0,1 0 1,0 0-1,-1 0 0,1-1 0,0 1 0,0 0 0,0-1 1,0 0-1,0 1 0,0-1 0,0 0 0,1 0 0,-1 0 0,0 0 1,1 0-1,-1-1 0,0 1 0,1-1 0,-1 1 0,1-1 1,-1 0-1,1 0 0,-1 0 0,1-1 0,2 0 0,1 0 7,-1-1-1,0 0 0,1 0 0,-1-1 0,0 0 1,0 0-1,-1 0 0,1 0 0,-1-1 1,0 0-1,1 0 0,-2 0 0,1 0 0,0 0 1,-1-1-1,0 0 0,0 0 0,0 0 0,2-7 1,1 1 9,-1-1 1,-1 0-1,0 1 1,-1-1-1,0-1 1,0 1-1,0-23 1,-3 34-20,1 0-1,-1 0 1,0 0 0,0 0 0,0 1 0,0-1-1,-1 0 1,1 0 0,0 0 0,0 0 0,0 1-1,-1-1 1,1 0 0,0 0 0,-1 1 0,1-1 0,0 0-1,-1 0 1,1 1 0,-2-2 0,-10 6 304,-10 27 112,18-21-323,0 0-1,0 0 1,1 0-1,0 1 1,1-1-1,1 1 0,-1-1 1,2 1-1,-1 0 1,1 0-1,3 13 1,-3-22-143,1 0 0,0 0 1,-1-1-1,1 1 1,0 0-1,0-1 1,1 1-1,-1-1 1,0 1-1,0-1 1,1 1-1,-1-1 0,1 0 1,-1 0-1,1 0 1,0 0-1,-1 0 1,1 0-1,0 0 1,0 0-1,-1-1 1,1 1-1,0-1 0,0 1 1,0-1-1,0 0 1,0 0-1,0 1 1,0-1-1,0-1 1,0 1-1,0 0 0,0 0 1,-1-1-1,1 1 1,0-1-1,0 0 1,0 0-1,2-1 1,37-17-4401,-12-4-3835,-6-2-2059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1.473"/>
    </inkml:context>
    <inkml:brush xml:id="br0">
      <inkml:brushProperty name="width" value="0.025" units="cm"/>
      <inkml:brushProperty name="height" value="0.025" units="cm"/>
    </inkml:brush>
  </inkml:definitions>
  <inkml:trace contextRef="#ctx0" brushRef="#br0">138 195 13837,'0'0'8552,"-10"7"-6657,7-5-1797,-16 11 725,0 1 0,-18 18 0,32-28-717,1 1-1,-1-1 1,1 1-1,1-1 1,-1 1-1,0 0 1,1 1-1,0-1 1,1 0-1,-1 1 1,1 0-1,0-1 1,0 1-1,1 0 1,-2 9-1,3-15-103,0 1-1,0-1 1,0 0-1,1 0 1,-1 1-1,0-1 1,0 0 0,0 0-1,0 0 1,0 0-1,1 1 1,-1-1-1,0 0 1,0 0-1,0 0 1,0 0 0,1 0-1,-1 0 1,0 1-1,0-1 1,1 0-1,-1 0 1,0 0 0,0 0-1,0 0 1,1 0-1,-1 0 1,0 0-1,0 0 1,1 0 0,-1 0-1,0 0 1,0 0-1,0 0 1,1 0-1,-1 0 1,0 0-1,0-1 1,1 1 0,-1 0-1,0 0 1,0 0-1,0 0 1,0 0-1,1 0 1,-1-1 0,0 1-1,0 0 1,0 0-1,0 0 1,1-1-1,-1 1 1,0 0-1,0 0 1,0 0 0,0-1-1,0 1 1,11-9 121,35-54 362,-41 56-487,0 0-1,0-1 0,-1 0 1,0 0-1,-1 0 0,1 0 0,-2 0 1,1-1-1,-1 1 0,2-18 1,-2-5-177,-3-55 1,-1 30 100,0 51 115,-3 15 54,-4 17 133,-7 72 839,4 0-1,1 167 0,11-266-1080,-1 1 0,1-1-1,0 1 1,0-1 0,0 1 0,0 0-1,0-1 1,0 1 0,0-1 0,0 1-1,0-1 1,0 1 0,1 0 0,-1-1-1,0 1 1,0-1 0,0 1 0,1-1-1,-1 1 1,0-1 0,1 1 0,-1-1-1,0 1 1,1-1 0,-1 0 0,0 1-1,1-1 1,-1 1 0,1-1 0,-1 0-1,1 1 1,-1-1 0,1 0 0,17-9-1910,11-29-3825,-19 12 1135,1-4-1996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1.818"/>
    </inkml:context>
    <inkml:brush xml:id="br0">
      <inkml:brushProperty name="width" value="0.025" units="cm"/>
      <inkml:brushProperty name="height" value="0.025" units="cm"/>
    </inkml:brush>
  </inkml:definitions>
  <inkml:trace contextRef="#ctx0" brushRef="#br0">106 0 11147,'0'0'16153,"-11"7"-15469,6-4-578,-42 31 503,43-32-551,0 2 1,1-1-1,0 0 0,0 1 1,0-1-1,0 1 0,0 0 1,1 0-1,0 0 0,0 1 1,0-1-1,-2 8 0,4-11-52,0 0-1,0 0 1,1 0-1,-1-1 0,1 1 1,-1 0-1,1 0 1,-1-1-1,1 1 1,0 0-1,-1-1 0,1 1 1,0 0-1,-1-1 1,1 1-1,0-1 1,0 1-1,-1-1 0,1 0 1,0 1-1,0-1 1,0 0-1,0 1 1,0-1-1,0 0 1,-1 0-1,1 0 0,0 0 1,0 0-1,0 0 1,0 0-1,0 0 1,0 0-1,1-1 0,40-1-414,-19-1-124,-15 1 405,-1 0 0,1 1-1,-1 0 1,1 1 0,0 0 0,-1 0 0,1 0 0,13 3-1,-20-2 147,-1 0 0,1 0 0,0 0 0,0-1 0,0 1-1,-1 0 1,1 0 0,0 0 0,-1 0 0,1 0-1,-1 0 1,0 0 0,1 1 0,-1-1 0,0 0 0,1 0-1,-1 0 1,0 0 0,0 0 0,0 1 0,0-1 0,0 0-1,0 0 1,-1 0 0,1 0 0,0 1 0,0-1-1,-1 0 1,1 0 0,-1 0 0,1 0 0,-1 0 0,-1 2-1,-20 34 1064,-47 31 314,28-38-2049,36-28-42,1 1-1,-1-1 0,0 0 0,1 0 0,-1-1 0,-9 2 0,6-2-6243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2.573"/>
    </inkml:context>
    <inkml:brush xml:id="br0">
      <inkml:brushProperty name="width" value="0.025" units="cm"/>
      <inkml:brushProperty name="height" value="0.025" units="cm"/>
    </inkml:brush>
  </inkml:definitions>
  <inkml:trace contextRef="#ctx0" brushRef="#br0">12 36 13933,'0'0'8446,"-1"11"-7886,-9 287 1638,9-221-488,3-107-1644,1 0 0,2 0 0,1 1 0,1 0 0,1 0 0,2 0 0,1 1 0,1 1 0,1 0 0,25-38 0,-32 58-65,1 0-1,0 0 1,1 1 0,0 0 0,-1 0-1,2 1 1,-1 0 0,12-5 0,-17 8-8,1 1 1,-1-1-1,1 1 1,0 0-1,-1 0 1,1 1 0,0-1-1,0 1 1,0 0-1,7 0 1,-10 1 5,1-1 0,0 1 0,0-1-1,-1 1 1,1 0 0,-1-1 0,1 1 0,-1 0 0,1 0 0,-1 0 0,1 0 0,-1 1 0,0-1 0,1 0 0,-1 0 0,0 1 0,0-1-1,0 1 1,0-1 0,0 1 0,-1 0 0,1-1 0,0 1 0,0 1 0,0 3 23,0 0-1,0 0 1,0 0 0,-1 0-1,0 0 1,0 0 0,-1 0 0,0 1-1,0-1 1,0-1 0,0 1-1,-1 0 1,0 0 0,0 0-1,-1-1 1,0 0 0,0 1-1,0-1 1,0 0 0,-8 7 0,-5 8 148,-1-1 0,-1-1 1,-30 23-1,44-37-153,-5 3-4,0 1 0,0-2 0,-1 1-1,0-1 1,0 0 0,-14 5 0,23-11-88,1 0 0,-1 0 0,1 1-1,-1-1 1,1 0 0,-1 0 0,1 0 0,-1 0 0,0 0 0,1 0 0,-1 0 0,1 0 0,-1 0-1,1 0 1,-1 0 0,1 0 0,-1 0 0,0-1 0,1 1 0,-1 0 0,1 0 0,-1-1 0,1 1-1,-1 0 1,1 0 0,0-1 0,-1 1 0,1-1 0,-1 1 0,1 0 0,0-1 0,-1 1 0,1-1-1,0 1 1,-1-1 0,1 1 0,0-1 0,0 1 0,0-1 0,-1 1 0,1-1 0,0 1 0,0-1-1,0 0 1,0 1 0,0-1 0,0 1 0,0-1 0,0 1 0,0-1 0,0 1 0,0-1 0,1 0-1,-1 1 1,0-1 0,0 1 0,0-1 0,1 0 0,12-34-4959,8 4-860,6-3-1131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3.246"/>
    </inkml:context>
    <inkml:brush xml:id="br0">
      <inkml:brushProperty name="width" value="0.025" units="cm"/>
      <inkml:brushProperty name="height" value="0.025" units="cm"/>
    </inkml:brush>
  </inkml:definitions>
  <inkml:trace contextRef="#ctx0" brushRef="#br0">1 138 7399,'0'0'15140,"2"11"-14195,4 36 443,-2 0 0,-2 56-1,-1-104-1353,1 1-1,-1-1 0,1 0 0,-1 0 0,0 1 0,0-1 0,1 0 0,-1 0 0,0 0 0,0 0 0,0-1 0,0 1 0,0 0 0,0 0 0,1-3 0,5-12-37,-1-1 1,0 1-1,-1-2 0,-1 1 0,0 0 1,-2-1-1,0 0 0,0 0 0,-3-26 1,1 47-20,1 0 0,-1-1 0,1 1 0,-1 0 0,1-1 1,0 1-1,0-1 0,0 1 0,0-1 0,1 0 0,-1 0 1,1 1-1,-1-1 0,1 0 0,0 0 0,0 0 0,0 0 1,0-1-1,0 1 0,0-1 0,0 1 0,0-1 0,1 0 1,-1 1-1,1-1 0,-1 0 0,1-1 0,4 2 0,-2 0 53,0-1 0,0 0 0,1 0-1,-1-1 1,1 0 0,-1 1 0,0-2-1,1 1 1,-1-1 0,0 0 0,1 0 0,-1 0-1,7-3 1,-4-1 45,0 0 1,0 0-1,-1 0 0,0-1 0,0-1 1,0 1-1,-1-1 0,0 0 0,0 0 1,-1-1-1,0 0 0,0 0 0,-1 0 1,0 0-1,0-1 0,-1 0 0,0 1 0,-1-1 1,0 0-1,2-16 0,-21 56-513,11-13 493,0 1-1,2 0 0,0 1 0,0-1 0,2 1 0,0 27 0,2-46-46,0-1 0,0 1 0,1 0-1,-1-1 1,0 1 0,0-1-1,0 1 1,1-1 0,-1 1 0,0 0-1,0-1 1,1 1 0,-1-1-1,1 1 1,-1-1 0,0 0 0,1 1-1,-1-1 1,1 1 0,-1-1-1,1 0 1,-1 1 0,1-1-1,-1 0 1,1 0 0,-1 1 0,1-1-1,0 0 1,-1 0 0,1 0-1,-1 0 1,1 0 0,0 0 0,-1 1-1,1-2 1,-1 1 0,1 0-1,0 0 1,-1 0 0,1 0-1,-1 0 1,1 0 0,0-1 0,-1 1-1,2-1 1,29-13 273,-18 1-214,0 0 1,-1-1 0,-1 0-1,0-1 1,-1 0-1,0 0 1,-1-1 0,-1-1-1,0 1 1,-2-1 0,6-21-1,-29 127-150,11-67 144,1 0 0,2 1 0,-3 33-1,6-55-54,0 0 0,0 1-1,0-1 1,0 0-1,0 0 1,0 0 0,0 1-1,0-1 1,0 0-1,1 0 1,-1 0 0,0 0-1,1 0 1,-1 0-1,1 1 1,-1-1 0,1 0-1,-1 0 1,1 0-1,0 0 1,0-1 0,-1 1-1,1 0 1,0 0-1,0 0 1,0-1 0,0 1-1,1 1 1,0-3-89,-1 1 0,0 0 0,0-1 1,0 1-1,0-1 0,0 1 0,0-1 0,0 1 0,0-1 1,0 0-1,-1 1 0,1-1 0,0 0 0,0 0 0,0 0 1,-1 1-1,1-1 0,-1 0 0,1 0 0,0 0 1,-1 0-1,0 0 0,1 0 0,-1 0 0,1-1 0,-1 1 1,0 0-1,0 0 0,0-2 0,3-40-7636,-3 13 288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3.643"/>
    </inkml:context>
    <inkml:brush xml:id="br0">
      <inkml:brushProperty name="width" value="0.025" units="cm"/>
      <inkml:brushProperty name="height" value="0.025" units="cm"/>
    </inkml:brush>
  </inkml:definitions>
  <inkml:trace contextRef="#ctx0" brushRef="#br0">0 0 20307,'0'0'5734,"38"47"-5702,-17-38-993,-3 2-1890,4-4-1377,-4 3-3363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4.350"/>
    </inkml:context>
    <inkml:brush xml:id="br0">
      <inkml:brushProperty name="width" value="0.025" units="cm"/>
      <inkml:brushProperty name="height" value="0.025" units="cm"/>
    </inkml:brush>
  </inkml:definitions>
  <inkml:trace contextRef="#ctx0" brushRef="#br0">60 230 10025,'16'-13'2920,"16"-13"-43,33-33 0,-59 53-2669,0 0-1,0-1 1,-1 1 0,0-1 0,0 0 0,-1-1 0,0 1 0,0-1 0,0 0 0,-1 0 0,0 0 0,1-9 0,-4 16-198,0 1 1,0-1 0,0 1-1,0-1 1,0 1 0,0-1-1,0 1 1,0-1 0,0 1 0,0 0-1,0-1 1,-1 1 0,1-1-1,0 1 1,0-1 0,0 1-1,-1-1 1,1 1 0,0 0-1,-1-1 1,1 1 0,0 0 0,-1-1-1,1 1 1,0 0 0,-1-1-1,1 1 1,-1 0 0,1 0-1,-1 0 1,1-1 0,0 1-1,-1 0 1,1 0 0,-1 0 0,0 0-1,-25 1-34,-25 16-113,39-8 200,0 0-1,0 0 0,1 1 1,0 1-1,1 0 0,0 0 0,1 1 1,0 0-1,1 1 0,0 0 0,-9 22 1,14-28-45,0 0-1,1 0 1,0-1 0,0 1 0,1 1 0,0-1-1,0 0 1,1 0 0,0 0 0,0 0 0,1 0-1,0 1 1,0-1 0,0 0 0,1 0 0,0 0-1,1-1 1,-1 1 0,1-1 0,1 1-1,-1-1 1,1 0 0,0 0 0,0 0 0,1-1-1,5 6 1,17 13 83,54 39 0,-61-50-93,0 0 0,-1 2-1,-1 1 1,-1 0 0,0 1 0,27 35 0,-43-50 5,1 0 1,-1 0 0,0 0 0,1 0 0,-1 0 0,0 0 0,0 1-1,-1-1 1,1 0 0,0 1 0,-1-1 0,1 0 0,-1 1 0,0-1 0,0 1-1,0-1 1,0 1 0,0-1 0,0 0 0,-1 1 0,-1 3 0,1-4 80,0 0 0,-1 0 0,1-1-1,-1 1 1,1 0 0,-1-1 0,0 0 0,0 1 0,0-1 0,0 0 0,0 0 0,0 0 0,0 0 0,0 0 0,0 0 0,0-1 0,-1 1 0,-2 0 0,-4 0 75,1 0 0,-1-1 0,1 0 0,0 0 0,-1-1 0,1 0 0,-1 0 1,1-1-1,0 0 0,-16-6 0,15 3-136,1 0 0,0 0 0,0-1-1,1 0 1,-1 0 0,1-1 0,0 0 0,1 0 0,0 0 0,0-1 0,-5-9-1,9 12-58,-1 1 1,1-1-1,0 0 0,0 0 0,1 0 0,-1-1 0,1 1 0,0 0 0,1 0 0,-1-1 0,1 1 0,0 0 0,0-1 0,1 1 0,-1 0 0,1 0 0,1-1 1,-1 1-1,1 0 0,-1 0 0,6-9 0,1 2-89,-1 1-1,2 0 1,0 0 0,0 1 0,1 0 0,19-16 0,75-47-502,-74 53 561,44-26-50,-44 29 43,0-1 0,-2-2 0,0 0-1,46-47 1,-72 66 55,0-1 0,0 0 0,0 0-1,-1 0 1,1-1 0,-1 1 0,1 0 0,-1 0-1,0-1 1,0 1 0,0-1 0,0 1-1,0-1 1,-1 1 0,1-1 0,-1 0-1,0 1 1,1-1 0,-1 0 0,0 1 0,-1-1-1,0-5 1,0 6 15,-1 0-1,1 0 1,-1 0-1,1 0 1,-1 0-1,0 1 1,1-1 0,-1 1-1,0-1 1,0 1-1,-1-1 1,1 1-1,0 0 1,0 0-1,0 0 1,-1 0-1,1 1 1,-1-1 0,1 1-1,0-1 1,-1 1-1,1 0 1,-4 0-1,-6 0 92,1 0 0,-1 1 1,1 0-1,-1 0 0,1 2 0,-1-1 0,1 2 0,0-1 0,1 1 0,-1 1 0,-13 7 0,18-8-44,0-1 0,0 1 0,0 0 0,1 0 0,0 1 0,0-1 0,0 1 0,0 1 0,1-1 0,-1 0 0,1 1 1,1 0-1,-1 0 0,1 0 0,0 1 0,1-1 0,-1 1 0,1-1 0,1 1 0,-2 7 0,3-10-61,0-1 1,1 0-1,-1 1 1,1-1-1,-1 1 1,1-1-1,1 0 1,-1 0-1,0 1 1,1-1-1,-1 0 1,1 0-1,0 0 1,0-1-1,0 1 1,0 0-1,1-1 1,-1 1-1,1-1 1,0 0-1,-1 0 1,1 0-1,0 0 1,0 0-1,0-1 1,0 0-1,1 1 1,5 1-1,6 2-413,1-1 0,-1 0-1,1-1 1,31 3 0,59-4-4255,-35-13-3286,-19-7-1953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3.972"/>
    </inkml:context>
    <inkml:brush xml:id="br0">
      <inkml:brushProperty name="width" value="0.025" units="cm"/>
      <inkml:brushProperty name="height" value="0.025" units="cm"/>
    </inkml:brush>
  </inkml:definitions>
  <inkml:trace contextRef="#ctx0" brushRef="#br0">108 0 11211,'0'0'12043,"-8"9"-10831,5-5-1183,-56 76 2620,54-73-2496,0 1 0,1 0 0,0 0 0,0 0 0,1 0 0,0 1 0,0 0 0,1-1 0,0 1 0,0 10 0,3-18-191,0 0 0,-1 0 0,1-1-1,0 1 1,0 0 0,0-1 0,1 1 0,-1-1-1,0 1 1,0-1 0,0 0 0,0 1 0,0-1-1,0 0 1,1 0 0,-1 0 0,0 0 0,0 0-1,0 0 1,1 0 0,-1 0 0,0 0 0,1-1-1,33-2-501,-8-3 253,42-8-123,-65 13 392,1 0 0,-1 1 0,1 0 0,-1 0 0,1 0 0,-1 1 0,1-1 0,-1 1 0,1 0 0,-1 1 0,8 2 0,-11-3 26,0-1 0,0 1 0,0 0 0,1 0 0,-1-1 0,0 1 0,0 0 0,0 0 0,0 0 0,0 0 0,0 0 0,-1 1-1,1-1 1,0 0 0,0 0 0,-1 0 0,1 1 0,-1-1 0,1 0 0,-1 1 0,0-1 0,1 1 0,-1-1 0,0 3 0,0-2 72,-1 1-1,0 0 1,1 0-1,-1-1 1,0 1-1,0 0 1,0-1-1,-1 1 1,1-1-1,-1 1 1,-2 3 0,-2 1 105,-1 1 1,0-1 0,-1 0 0,1-1 0,-18 12 0,-24 1-425,24-19-3013,24 0 2879,1 0-1,-1-1 1,0 1-1,0-1 1,0 1-1,1-1 1,-1 1-1,0-1 1,1 1-1,-1-1 1,0 0-1,1 1 1,-1-1-1,1 0 1,-1 1-1,1-1 1,-1 0-1,1 0 1,0 0-1,-1 1 1,1-1-1,0 0 1,-1-2-1,-1-17-10516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4.317"/>
    </inkml:context>
    <inkml:brush xml:id="br0">
      <inkml:brushProperty name="width" value="0.025" units="cm"/>
      <inkml:brushProperty name="height" value="0.025" units="cm"/>
    </inkml:brush>
  </inkml:definitions>
  <inkml:trace contextRef="#ctx0" brushRef="#br0">31 151 10826,'0'0'4426,"11"-6"-1277,-3 2-2721,7-4 795,-1 0 0,0-1 0,18-15 0,-30 22-1037,1 0 0,-1 1 0,0-2 0,1 1 0,-1 0 0,0 0 0,0-1 0,0 1 0,-1-1 0,1 0 0,0 1 0,-1-1 0,0 0 0,0 0 0,0 0 0,0 0 0,0 0 0,0 0 0,-1 0 0,0 0 0,0-1 0,1 1 0,-2 0 0,1 0 0,0 0 0,-1 0 0,0-4 0,0 6-163,0 1 0,1-1-1,-1 0 1,0 0 0,0 0 0,0 0 0,0 1 0,0-1 0,0 0 0,0 1 0,0-1 0,-1 1 0,1-1 0,0 1-1,0-1 1,0 1 0,0 0 0,-1 0 0,1 0 0,0 0 0,0 0 0,-1 0 0,1 0 0,0 0 0,0 0 0,-2 1-1,-33 8-96,29-3 88,0-1-1,1 1 0,-1 0 1,1 0-1,0 0 0,1 1 1,-1 0-1,1 0 0,1 1 1,-1-1-1,2 1 0,-1 0 1,1 0-1,0 0 0,0 1 1,1-1-1,0 1 0,1-1 1,0 1-1,0 0 0,1 11 1,0-17-5,0-1-1,0 0 1,0 1 0,1-1 0,-1 1 0,1-1 0,-1 0-1,1 1 1,0-1 0,0 0 0,0 0 0,0 0 0,0 0-1,1 0 1,-1 0 0,1 0 0,-1 0 0,1 0 0,0-1-1,0 1 1,-1-1 0,4 3 0,0-2 23,0 1 1,0-1-1,0 0 0,1-1 0,-1 1 1,0-1-1,1 0 0,-1 0 1,11 0-1,-5-1-495,0-1 1,0 1-1,-1-2 1,1 1-1,0-2 0,-1 1 1,1-2-1,-1 1 1,20-11-1,-3-7-4726,-3-4-3182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4.886"/>
    </inkml:context>
    <inkml:brush xml:id="br0">
      <inkml:brushProperty name="width" value="0.025" units="cm"/>
      <inkml:brushProperty name="height" value="0.025" units="cm"/>
    </inkml:brush>
  </inkml:definitions>
  <inkml:trace contextRef="#ctx0" brushRef="#br0">1 0 13293,'0'0'5301,"9"0"-4485,-2 0-652,-1 1 0,0 0 0,1 0 0,-1 1 0,0-1 0,0 1 0,0 0-1,0 1 1,-1 0 0,1 0 0,-1 0 0,1 0 0,-1 1 0,0 0 0,0 0 0,-1 1-1,1-1 1,-1 1 0,6 8 0,10 14 163,-1 1-1,-1 1 1,-2 1 0,-1 0-1,-1 1 1,-2 1 0,-1 0-1,-1 0 1,-2 1 0,-1 1-1,-2-1 1,-1 1 0,-2 0-1,-1 0 1,-2 0 0,-1-1-1,-2 1 1,-1 0 0,-1-1-1,-21 59 1,1-31-1547,-1-27-4046,11-22-1108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5.403"/>
    </inkml:context>
    <inkml:brush xml:id="br0">
      <inkml:brushProperty name="width" value="0.025" units="cm"/>
      <inkml:brushProperty name="height" value="0.025" units="cm"/>
    </inkml:brush>
  </inkml:definitions>
  <inkml:trace contextRef="#ctx0" brushRef="#br0">1 1 19250,'0'0'4805,"5"72"-4869,7-42 96,1 3-32,7 4 0,-3-2-929,-1 3-2178,-1-3-4612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25.777"/>
    </inkml:context>
    <inkml:brush xml:id="br0">
      <inkml:brushProperty name="width" value="0.025" units="cm"/>
      <inkml:brushProperty name="height" value="0.025" units="cm"/>
    </inkml:brush>
  </inkml:definitions>
  <inkml:trace contextRef="#ctx0" brushRef="#br0">1 20 15663,'0'0'9481,"11"-20"-23575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36.411"/>
    </inkml:context>
    <inkml:brush xml:id="br0">
      <inkml:brushProperty name="width" value="0.025" units="cm"/>
      <inkml:brushProperty name="height" value="0.025" units="cm"/>
    </inkml:brush>
  </inkml:definitions>
  <inkml:trace contextRef="#ctx0" brushRef="#br0">1770 248 8392,'0'0'7484,"-6"-10"-7500,0 0 30,-1 0 1,0 0-1,0 1 0,-1-1 0,-1 2 0,1-1 0,-2 1 0,1 0 0,-1 1 0,0 0 1,0 1-1,-1 0 0,-18-7 0,-11 5 316,1 2 0,-1 2 0,-1 1 0,-46 4 0,-6-2 177,49-1-532,0 1 1,0 3-1,0 1 1,1 3 0,-1 1-1,-64 19 1,65-9 14,0 1 0,2 3 0,0 1 0,1 2 0,-53 41 0,-168 163-3,256-224 11,-30 30 18,1 2 0,1 0 0,2 3 0,2 0 0,-28 52 0,38-56-2,2 1 0,2 1-1,1 0 1,1 1 0,3 1-1,-11 73 1,13-60-11,3 0 1,2 1-1,2 0 0,9 79 0,-4-118-93,0 0 0,1 0 0,0 0 0,1-1 0,1 0 0,0 0 0,1 0 0,0-1 0,1 0 0,0-1 0,21 20 0,12 7 166,81 57 1,-100-78 1,-21-16-72,77 56 166,93 51 1,-143-93-171,1-1 0,0-1 1,0-1-1,1-2 0,1-2 0,0 0 1,40 3-1,312-4 435,-8 0-239,-308-1-94,1-4 0,83-6 1,-119 0-111,1-1 0,-1-2 0,0-1 1,-1-1-1,0-2 0,48-24 0,-27 7 14,-2-4 0,-1-1 0,-1-3 0,-2-1 0,-2-3 0,-2-1 0,-1-3 0,-2-1 0,36-55 0,-43 52 55,-2 0 0,-3-3 0,-1 0 0,-3-1 0,-3-2 0,-1 0 0,-3-1 0,-3-1 0,12-91 0,-23 124-5,-1 0 0,-2 0 0,0 1 0,-2-1 0,0 0 0,-8-30 0,5 38 54,0-1 1,-1 1 0,0 1-1,-1-1 1,-1 1 0,-1 0-1,1 1 1,-2 0 0,-20-21-1,-18-13-1,-3 2 0,-1 3 0,-2 2 0,-2 2-1,-65-32 1,-311-126-162,356 166-578,-2 4-1,-80-16 1,107 33-1124,1 1 1,-1 3 0,0 2 0,-71 5-1,-24 15-5822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5.861"/>
    </inkml:context>
    <inkml:brush xml:id="br0">
      <inkml:brushProperty name="width" value="0.025" units="cm"/>
      <inkml:brushProperty name="height" value="0.025" units="cm"/>
    </inkml:brush>
  </inkml:definitions>
  <inkml:trace contextRef="#ctx0" brushRef="#br0">124 0 16560,'0'0'811,"-7"10"17,0 3-643,1 0 1,0 0 0,1 0 0,0 0 0,1 1 0,0 0 0,2 0 0,-1 0-1,2 1 1,-1 16 0,3 59-5,4 1-1,3-1 0,5-1 1,23 89-1,-11-65-139,-21-92 2822,-13-60-2427,-1 0-1,-2 1 1,-34-72-1,36 85-372,-6-11-30,-44-115 73,70 151-774,35 19-1551,-26-11-57,0 0 1,0-1-1,32 6 0,1-7-5833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6.457"/>
    </inkml:context>
    <inkml:brush xml:id="br0">
      <inkml:brushProperty name="width" value="0.025" units="cm"/>
      <inkml:brushProperty name="height" value="0.025" units="cm"/>
    </inkml:brush>
  </inkml:definitions>
  <inkml:trace contextRef="#ctx0" brushRef="#br0">156 287 15214,'0'0'3182,"-12"-6"-940,-41-18-1073,51 23-1134,0 1-1,-1-1 1,1 1-1,0-1 1,0 1-1,-1 0 1,1 0-1,0 0 1,-1 0-1,1 0 1,0 1-1,0-1 1,-1 1-1,1-1 1,0 1-1,0 0 1,0 0-1,0 0 0,0 0 1,0 0-1,0 1 1,0-1-1,0 0 1,0 1-1,1 0 1,-1-1-1,0 1 1,1 0-1,0 0 1,-1 0-1,1 0 1,0 0-1,0 0 1,-1 4-1,-2 3-14,0 0 0,1 0 0,0 1-1,1-1 1,0 1 0,-1 12 0,2-18-26,1 1 1,0-1-1,0 0 1,0 1 0,0-1-1,1 0 1,0 1-1,-1-1 1,2 0 0,-1 0-1,0 0 1,1 0-1,2 5 1,-2-7 4,-1-1 0,1 1 0,0-1 0,-1 1 0,1-1 1,0 0-1,0 1 0,0-1 0,0 0 0,0 0 0,1 0 0,-1-1 0,0 1 0,0-1 0,0 1 0,1-1 0,-1 1 0,0-1 0,1 0 1,-1 0-1,0 0 0,1-1 0,-1 1 0,0-1 0,0 1 0,1-1 0,2-1 0,2 0 67,0-1 0,-1-1 0,1 1 0,-1-1 0,1 0 0,-1 0 0,-1-1 0,1 0 0,-1 0 0,1 0 0,-1-1 0,-1 0 0,1 0 0,-1 0 0,5-10 1,5-9 684,-1-1 0,14-44 0,-19 44-335,1 7-419,-1 50-325,-8-29 360,2 12-526,1 0 0,0 0 0,1 0 0,8 19-1,-11-31 308,-1 0 0,1 0-1,0 0 1,0-1 0,0 1-1,0 0 1,0-1 0,0 1-1,0-1 1,0 1 0,1-1-1,-1 1 1,0-1 0,1 0-1,-1 0 1,1 0 0,0 0-1,-1 0 1,1 0 0,0 0-1,0 0 1,0-1 0,-1 1-1,1-1 1,0 1 0,0-1-1,0 0 1,0 0 0,0 0-1,0 0 1,0 0 0,0 0-1,0 0 1,0-1 0,-1 1-1,1-1 1,0 1 0,0-1-1,0 0 1,-1 0 0,1 0-1,0 0 1,-1 0 0,3-2-1,3-2-706,-1-1-1,1 0 0,-1 0 0,-1-1 1,1 0-1,-1 0 0,-1 0 0,1-1 0,-1 1 1,6-17-1,10-33-1759,-6 5 3534,-10 35 1127,-1 1 1,0-1-1,-1 0 0,-1 0 0,-2-32 0,1 48-1942,0 1 0,0 0-1,0 0 1,0-1 0,0 1-1,0 0 1,0-1-1,-1 1 1,1 0 0,0-1-1,0 1 1,0 0-1,0-1 1,0 1 0,0 0-1,-1 0 1,1-1-1,0 1 1,0 0 0,0 0-1,-1 0 1,1-1-1,0 1 1,0 0 0,-1 0-1,1 0 1,0-1-1,-1 1 1,1 0 0,0 0-1,0 0 1,-1 0 0,1 0-1,0 0 1,-1 0-1,1 0 1,0 0 0,-1 0-1,1 0 1,0 0-1,-1 0 1,1 0 0,0 0-1,0 0 1,-1 0-1,1 0 1,0 0 0,-1 0-1,1 0 1,0 1-1,0-1 1,-1 0 0,1 0-1,0 0 1,0 1-1,-1-1 1,1 0 0,0 0-1,0 1 1,0-1 0,-1 0-1,1 0 1,0 1-1,0-1 1,-14 17 652,4 0-493,2-1-1,0 2 1,1-1 0,0 1 0,2 0-1,0 0 1,1 0 0,1 1-1,-1 20 1,4-39-222,0 1 0,0-1 1,0 1-1,0 0 0,0-1 1,0 1-1,0 0 0,0-1 0,0 1 1,0 0-1,0-1 0,1 1 0,-1-1 1,0 1-1,0 0 0,1-1 0,-1 1 1,1-1-1,-1 1 0,0-1 1,1 1-1,-1-1 0,1 1 0,-1-1 1,1 0-1,-1 1 0,1-1 0,-1 0 1,1 1-1,1 0 0,21-6 161,26-24 147,-45 26-293,16-11 4,-2 0-89,2 2 0,20-11 0,-35 20-50,0 0-1,1 1 0,-1 0 0,1 0 0,0 1 0,0 0 0,-1 0 1,1 0-1,0 1 0,0-1 0,0 1 0,0 1 0,6 0 0,-11 0 119,1-1-1,-1 1 0,0 0 0,1 0 1,-1 0-1,0 0 0,0 0 0,0 0 1,0 0-1,0 0 0,0 0 0,0 0 1,0 1-1,0-1 0,-1 0 0,1 1 1,0-1-1,-1 1 0,1-1 0,-1 1 1,1-1-1,-1 1 0,0-1 0,0 1 1,0-1-1,0 1 0,0-1 0,0 1 1,0-1-1,0 1 0,-1-1 0,1 1 1,0-1-1,-1 1 0,-1 1 1,1 5 74,-2 0 1,1-1 0,-1 0 0,0 1-1,-7 11 1,0-5 126,-2 0 0,1 0 1,-18 15-1,25-25-210,0-1-1,0 1 1,0-1 0,0 0 0,-1 0-1,0 0 1,1-1 0,-1 1-1,0-1 1,0 0 0,0-1 0,0 1-1,-1-1 1,1 0 0,-8 0 0,13-1-105,-1-1 0,0 1 1,1 0-1,-1-1 0,0 1 1,0 0-1,1-1 0,-1 1 1,1-1-1,-1 0 0,0 1 1,1-1-1,-1 1 0,1-1 0,0 0 1,-1 1-1,1-1 0,-1 0 1,1 1-1,0-1 0,0 0 1,-1 0-1,1 0 0,0 1 1,0-1-1,0 0 0,0 0 1,0 1-1,0-1 0,0-1 1,1-33-3711,0 28 2566,3-37-4630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6.802"/>
    </inkml:context>
    <inkml:brush xml:id="br0">
      <inkml:brushProperty name="width" value="0.025" units="cm"/>
      <inkml:brushProperty name="height" value="0.025" units="cm"/>
    </inkml:brush>
  </inkml:definitions>
  <inkml:trace contextRef="#ctx0" brushRef="#br0">64 0 14414,'0'0'6502,"1"12"-6251,4 56 42,16 70 1,44 79-1105,-32-116-860,-24-73 437,-9-28 1030,-25-53 814,-30-31 576,24 40 706,-43-84 0,74 127-1846,-13-35 1804,13 35-1821,0 0 0,0 0 0,0 1 0,0-1 0,1 0 0,-1 0 0,0 0-1,0 1 1,0-1 0,1 0 0,-1 0 0,0 0 0,1 1 0,-1-1 0,0 0 0,1 1 0,-1-1 0,1 0 0,0 1 0,-1-1 0,1 1 0,-1-1 0,1 1 0,0-1 0,-1 1-1,1-1 1,0 1 0,0-1 0,-1 1 0,1 0 0,0 0 0,0-1 0,-1 1 0,1 0 0,0 0 0,0 0 0,0 0 0,0 0 0,0 0 0,163-4-3569,-110-7-1739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7.749"/>
    </inkml:context>
    <inkml:brush xml:id="br0">
      <inkml:brushProperty name="width" value="0.025" units="cm"/>
      <inkml:brushProperty name="height" value="0.025" units="cm"/>
    </inkml:brush>
  </inkml:definitions>
  <inkml:trace contextRef="#ctx0" brushRef="#br0">9 63 14894,'0'0'8184,"-2"14"-7992,-1 5-132,1-1 1,1 1-1,0 0 0,2 0 0,0 0 1,6 27-1,-5-36 30,1 3-124,-1-1 0,2 0 0,0 0 0,9 19 1,-13-30 57,1 1 0,0-1 0,-1 0 0,1 1 0,0-1 0,0 0 0,0 1 1,0-1-1,0 0 0,1 0 0,-1 0 0,0 0 0,0 0 0,1 0 0,-1 0 1,0 0-1,1-1 0,-1 1 0,1 0 0,-1-1 0,1 1 0,0-1 0,-1 0 0,1 0 1,-1 1-1,1-1 0,0 0 0,-1 0 0,1 0 0,-1-1 0,1 1 0,0 0 1,-1-1-1,1 1 0,-1-1 0,1 1 0,-1-1 0,1 0 0,-1 1 0,0-1 0,1 0 1,-1 0-1,0 0 0,0 0 0,2-2 0,7-6 303,-1 1 0,0-1 0,-1-1 0,0 1 1,-1-2-1,10-17 0,33-75 403,-14 26 265,-36 78-996,0-1 0,0 1 1,0-1-1,0 1 1,0-1-1,0 0 0,0 1 1,0-1-1,1 1 1,-1-1-1,0 0 0,0 1 1,0-1-1,1 0 1,-1 1-1,0-1 0,0 0 1,1 1-1,-1-1 1,0 0-1,1 0 0,-1 1 1,0-1-1,1 0 1,-1 0-1,1 0 0,-1 1 1,0-1-1,1 0 1,-1 0-1,1 0 0,-1 0 1,0 0-1,1 0 1,-1 0-1,1 0 0,-1 0 1,0 0-1,1 0 1,-1 0-1,1 0 0,-1 0 1,0 0-1,1 0 1,-1-1-1,1 1 0,-1 0 1,0 0-1,1 0 1,-1-1-1,0 1 0,1 0 1,-1 0-1,0-1 1,1 1-1,-1 0 0,0-1 1,0 1-1,1 0 1,-1-1-1,0 1 0,0-1 1,0 1-1,1-1 1,7 43-189,-7-36 246,1 13-49,2-1 1,0 0-1,1 0 1,14 32-1,-19-49-6,1 0-1,-1 0 0,1 1 0,0-1 1,-1 0-1,1 0 0,0 0 0,0 0 1,0 0-1,0 0 0,0-1 1,0 1-1,0 0 0,0 0 0,0-1 1,0 1-1,0 0 0,0-1 0,0 1 1,1-1-1,-1 0 0,0 1 0,0-1 1,1 0-1,-1 0 0,0 0 0,0 1 1,1-1-1,-1-1 0,0 1 0,0 0 1,1 0-1,-1 0 0,0-1 0,0 1 1,1-1-1,-1 1 0,0-1 1,0 1-1,0-1 0,0 0 0,0 1 1,0-1-1,0 0 0,0 0 0,0 0 1,1-1-1,7-6 94,-2 0 1,1 0 0,-1-1-1,6-10 1,-13 19-95,70-124 761,-36 61-548,-34 62-220,0 0-1,1 0 1,-1 0-1,0 1 0,1-1 1,-1 0-1,1 0 0,-1 0 1,1 1-1,0-1 0,-1 0 1,1 1-1,0-1 0,-1 0 1,1 1-1,0-1 0,0 1 1,0-1-1,-1 1 1,1 0-1,0-1 0,0 1 1,1-1-1,-1 2-3,-1-1-1,1 1 1,0-1 0,-1 1 0,1-1-1,0 1 1,-1-1 0,1 1 0,-1-1-1,1 1 1,-1 0 0,1-1-1,-1 1 1,0 0 0,1 0 0,-1-1-1,0 1 1,1 0 0,-1 0 0,0 1-1,9 54-179,-8-49 259,0 8-49,-2-10-21,1-1 0,0 1 0,1 0 0,-1-1 0,1 1 0,-1-1 0,2 0 0,-1 1 0,0-1 0,1 0 0,0 1 0,-1-1 0,2 0 0,1 3 0,-3-6 10,0-1 1,0 0-1,0 0 0,0 0 0,0 0 0,0 0 0,0 0 0,0 0 0,0 0 0,0 0 1,0 0-1,0 0 0,0-1 0,0 1 0,0 0 0,0-1 0,0 1 0,-1-1 0,1 1 1,0-1-1,0 1 0,0-1 0,-1 1 0,1-1 0,0 0 0,0 0 0,-1 1 0,1-1 1,-1 0-1,2-1 0,18-32 343,-16 27-255,11-25 71,-12 24-291,1 0-1,0 1 1,0-1 0,9-11-1,-13 19 57,0 0-1,0 0 1,0 0 0,0 0-1,0-1 1,0 1-1,0 0 1,1 0 0,-1 0-1,0 0 1,0 0-1,0 0 1,0 0 0,0 0-1,0 0 1,0 0-1,0 0 1,0 0 0,1-1-1,-1 1 1,0 0-1,0 0 1,0 0 0,0 0-1,0 0 1,0 0-1,0 0 1,1 0 0,-1 0-1,0 0 1,0 0-1,0 0 1,0 0 0,0 0-1,0 0 1,0 0-1,1 1 1,-1-1 0,0 0-1,0 0 1,0 0-1,0 0 1,0 0 0,0 0-1,0 0 1,0 0-1,0 0 1,0 0-1,1 0 1,-1 0 0,0 1-1,0-1 1,0 0-1,0 0 1,0 0 0,0 0-1,0 0 1,0 0-1,0 0 1,0 0 0,0 1-1,0-1 1,0 0-1,0 0 1,0 0 0,0 0-1,0 0 1,0 0-1,0 1 1,0 9-4897,0-8 4615,0 14-6692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4.710"/>
    </inkml:context>
    <inkml:brush xml:id="br0">
      <inkml:brushProperty name="width" value="0.025" units="cm"/>
      <inkml:brushProperty name="height" value="0.025" units="cm"/>
    </inkml:brush>
  </inkml:definitions>
  <inkml:trace contextRef="#ctx0" brushRef="#br0">193 6 10634,'0'0'3374,"-11"-2"-1159,4 1-1859,-1 0-1,0 0 0,1 0 1,-1 1-1,0 0 0,0 1 1,0 0-1,1 0 0,-1 1 1,1-1-1,-1 2 0,1-1 1,-1 1-1,1 0 0,-12 8 1,15-9-223,0 1 0,0 0 0,1 0 0,-1 0 0,1 1 0,0-1 0,0 1 0,0 0 0,0 0 0,1 0 0,-1 0 0,1 0 0,0 0 0,0 1 1,-1 6-1,3-9-114,-1-1 1,1 1-1,0 0 1,0-1 0,0 1-1,0 0 1,1-1-1,-1 1 1,0 0-1,1-1 1,-1 1 0,1-1-1,-1 1 1,1-1-1,0 1 1,0-1 0,0 1-1,1 1 1,0-1-11,1 0 1,-1 0 0,0 0 0,1-1-1,-1 1 1,1-1 0,0 1 0,0-1-1,-1 0 1,1 0 0,0 0-1,0 0 1,5 0 0,15 2-92,1-1-1,0 0 1,0-2-1,-1-1 1,1-1 0,44-9-1,136-50-694,-168 49 1319,-35 11-503,0 0-1,0 1 1,0-1-1,0 1 0,0-1 1,1 1-1,-1 0 1,0-1-1,0 1 0,0 0 1,0 0-1,0-1 0,1 1 1,-1 0-1,0 0 1,0 0-1,0 1 0,0-1 1,1 0-1,-1 0 0,0 1 1,0-1-1,0 0 1,0 1-1,0-1 0,0 1 1,0 0-1,0-1 1,0 1-1,0 0 0,0 0 1,1 1-1,-1 1 95,0 1 0,-1-1 0,1 0-1,-1 1 1,0-1 0,0 0 0,0 1 0,0-1-1,-2 5 1,1 17 203,1-24-327,0 0 0,0 0 0,1 0 0,-1 0 0,1 0 0,-1 0 0,1 0 0,-1 0 0,1 0 0,0 0 0,-1 0 0,1 0 0,0 0 0,0 0 0,0 0 0,0-1 0,-1 1 0,1 0 0,0-1 0,0 1 0,0 0 0,1-1 0,-1 0 0,0 1 0,0-1 0,0 0 0,0 1 0,0-1 0,0 0 0,1 0 0,-1 0 0,2 0 0,47 0-94,-37 0-95,0-1-500,0-1 1,0 0-1,0 0 0,18-6 0,49-23-7153,-41 14 984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8.206"/>
    </inkml:context>
    <inkml:brush xml:id="br0">
      <inkml:brushProperty name="width" value="0.025" units="cm"/>
      <inkml:brushProperty name="height" value="0.025" units="cm"/>
    </inkml:brush>
  </inkml:definitions>
  <inkml:trace contextRef="#ctx0" brushRef="#br0">0 65 18353,'0'0'6860,"3"10"-6636,3 17-88,3 49-1,-1-11-69,-8-64-61,0 0 1,0 0 0,0-1-1,0 1 1,0 0-1,0 0 1,0 0-1,1-1 1,-1 1 0,0 0-1,1 0 1,-1-1-1,1 1 1,-1 0 0,0 0-1,1-1 1,0 1-1,-1-1 1,1 1 0,1 0-1,10-5 280,15-30 387,-22 27-550,98-145 219,-90 142-373,-7 18-39,-5 28-50,-2-27 126,1 103 91,19-149 321,-1-5-303,-11 23-79,0 0 0,1 1 1,2 0-1,0 0 0,18-24 0,-28 42-35,0 0-1,0-1 0,0 1 1,0 0-1,1 0 0,-1 0 1,0-1-1,0 1 0,0 0 1,0 0-1,1 0 0,-1 0 1,0-1-1,0 1 0,1 0 1,-1 0-1,0 0 0,0 0 1,1 0-1,-1 0 0,0 0 1,0-1-1,1 1 0,-1 0 1,0 0-1,0 0 0,1 0 1,-1 0-1,0 0 0,0 0 1,1 1-1,-1-1 0,0 0 1,0 0-1,1 0 0,-1 0 1,0 0-1,0 0 0,1 0 1,-1 0-1,0 1 0,0-1 1,0 0-1,1 0 0,-1 0 1,0 0-1,0 1 0,0-1 1,1 0-1,4 19-71,-3 26-22,-2-44 96,0 29-45,1 38-4617,-1-68 4504,0 1 0,0-1 0,0 1 0,1-1 0,-1 1-1,0-1 1,0 1 0,1-1 0,-1 0 0,0 1 0,1-1 0,-1 0 0,0 1 0,1-1 0,-1 0 0,0 1 0,1-1 0,-1 0 0,1 1 0,-1-1 0,1 0 0,-1 0 0,1 0 0,-1 0-1,0 1 1,1-1 0,-1 0 0,1 0 0,-1 0 0,1 0 0,-1 0 0,1 0 0,-1 0 0,1 0 0,-1 0 0,1-1 0,-1 1 0,1 0 0,-1 0 0,1 0 0,-1 0 0,1-1-1,0 1 1,20-12-3083,0-7-2959</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8.695"/>
    </inkml:context>
    <inkml:brush xml:id="br0">
      <inkml:brushProperty name="width" value="0.025" units="cm"/>
      <inkml:brushProperty name="height" value="0.025" units="cm"/>
    </inkml:brush>
  </inkml:definitions>
  <inkml:trace contextRef="#ctx0" brushRef="#br0">68 191 12844,'0'0'6855,"-5"9"-5195,-3 1-1156,5-7-255,0 1 0,0 0 1,0 0-1,1 0 0,0 0 1,-1 1-1,-2 8 0,19-108 2623,-14 94-2936,-6 34-304,-7 3 373,8-23-8,0 0 1,1 0-1,1 0 0,0 0 1,-2 23-1,5-36 2,0 1 0,1-1 0,-1 0 0,1 1 0,-1-1 0,1 0 0,-1 1-1,1-1 1,-1 0 0,1 1 0,0-1 0,-1 0 0,1 0 0,-1 0 0,1 0 0,0 0 0,-1 1-1,1-1 1,-1 0 0,1 0 0,0-1 0,-1 1 0,1 0 0,-1 0 0,1 0 0,0 0 0,-1 0-1,1-1 1,0 1 0,22-7 157,8-9 33,-2-2 1,0-1 0,37-32-1,-63 48-18,0 0-1,0 0 1,0 0-1,0-1 1,0 1-1,-1-1 1,0 1-1,0-1 1,0 0-1,0 0 1,0 0-1,-1 0 1,0 0-1,0 0 1,0-1-1,0-4 1,0-5 84,-1-1 0,0 0-1,-4-20 1,0-19 66,4 53-315,1 0 0,-1 0 1,1 0-1,0 0 0,-1 0 1,1 0-1,0 0 0,0 0 0,0 1 1,-1-1-1,1 0 0,0 1 1,0-1-1,0 1 0,0-1 1,0 1-1,0-1 0,1 1 0,-1-1 1,0 1-1,0 0 0,0 0 1,0 0-1,0 0 0,0 0 0,1 0 1,-1 0-1,2 0 0,47 0-144,-36 1 67,18 1-415,-16 0-2443,-2-2-6997,-23 0 2266</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9.026"/>
    </inkml:context>
    <inkml:brush xml:id="br0">
      <inkml:brushProperty name="width" value="0.025" units="cm"/>
      <inkml:brushProperty name="height" value="0.025" units="cm"/>
    </inkml:brush>
  </inkml:definitions>
  <inkml:trace contextRef="#ctx0" brushRef="#br0">0 26 16592,'0'0'5797,"59"-26"-13804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9.460"/>
    </inkml:context>
    <inkml:brush xml:id="br0">
      <inkml:brushProperty name="width" value="0.025" units="cm"/>
      <inkml:brushProperty name="height" value="0.025" units="cm"/>
    </inkml:brush>
  </inkml:definitions>
  <inkml:trace contextRef="#ctx0" brushRef="#br0">1 0 17168,'0'0'7495,"23"84"-7174,-12-40-161,-2 3-128,0-3-64,0-6-1281,-2-9-994,-2-11-864,-1-14-384,-4-22-7303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9.789"/>
    </inkml:context>
    <inkml:brush xml:id="br0">
      <inkml:brushProperty name="width" value="0.025" units="cm"/>
      <inkml:brushProperty name="height" value="0.025" units="cm"/>
    </inkml:brush>
  </inkml:definitions>
  <inkml:trace contextRef="#ctx0" brushRef="#br0">0 1 14798,'0'0'6022,"45"15"-6375,-15-9-1344,8-2-1538,-3-4-2339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0.152"/>
    </inkml:context>
    <inkml:brush xml:id="br0">
      <inkml:brushProperty name="width" value="0.025" units="cm"/>
      <inkml:brushProperty name="height" value="0.025" units="cm"/>
    </inkml:brush>
  </inkml:definitions>
  <inkml:trace contextRef="#ctx0" brushRef="#br0">116 0 9001,'0'0'4158,"-6"12"-1638,-104 172 2130,116-190-4789,0 0 1,0 0 0,1 1 0,0 0-1,0 1 1,0 0 0,0 0 0,9-4-1,3 0 91,0 0 1,34-10-1,-25 13-38,1 1 1,-1 1-1,0 1 1,33 3 0,-60-1 79,1 0 0,-1-1 0,1 1 0,-1 0 0,1 0 0,-1 1 0,0-1 0,1 0 1,-1 0-1,1 1 0,-1-1 0,1 1 0,-1-1 0,0 1 0,1 0 0,-1 0 0,0-1 1,0 1-1,1 0 0,-1 0 0,0 0 0,0 0 0,0 0 0,0 0 0,0 1 0,0-1 1,-1 0-1,1 0 0,0 1 0,-1-1 0,1 0 0,-1 1 0,1-1 0,-1 1 0,0-1 1,1 1-1,-1-1 0,0 1 0,0-1 0,0 1 0,0 1 0,-1 2 104,0 1-1,-1-1 0,0 0 0,1 0 0,-2 0 1,1 0-1,0 0 0,-1 0 0,0 0 0,-5 5 1,-15 17 289,-1 0 1,-2-2-1,0-1 1,-58 41-1,82-63-373,0-1 0,0 0-1,1 0 1,-1 0 0,0 0-1,0 0 1,0 0 0,0-1-1,0 1 1,0-1 0,0 1-1,0-1 1,-3 0 0,5 0-42,-1 0 1,1 0-1,-1 0 1,1-1-1,-1 1 1,1 0-1,-1 0 1,1-1-1,0 1 1,-1 0 0,1-1-1,-1 1 1,1-1-1,0 1 1,-1 0-1,1-1 1,0 1-1,0-1 1,-1 1-1,1-1 1,0 1-1,0-1 1,0 1 0,-1-1-1,1 1 1,0-1-1,0 1 1,0-1-1,0 1 1,0-1-1,0 0 1,1-7-584,0-1 0,1 1 0,-1 0 0,7-15 0,-7 20 435,15-51-3609,1-9-1009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0.492"/>
    </inkml:context>
    <inkml:brush xml:id="br0">
      <inkml:brushProperty name="width" value="0.025" units="cm"/>
      <inkml:brushProperty name="height" value="0.025" units="cm"/>
    </inkml:brush>
  </inkml:definitions>
  <inkml:trace contextRef="#ctx0" brushRef="#br0">27 1 14350,'0'0'2898,"0"7"-1766,0 11-835,2-1 0,0 0 0,0 1 0,2-1 0,0 0 0,1-1 0,0 1 0,2-1 0,0 0 0,15 25 0,32 36-138,-32-48-631,27 48-1,-44-67-133,0 0 1,-1 0-1,0 0 0,0 1 0,-1-1 0,-1 1 1,0 0-1,0 0 0,0 14 0,-2-24 568,0 0 0,0 0-1,0 0 1,0-1 0,0 1-1,0 0 1,0 0 0,0 0-1,0-1 1,0 1-1,0 0 1,-1 0 0,1-1-1,0 1 1,-1 0 0,1 0-1,0-1 1,-1 1 0,1 0-1,-1-1 1,1 1 0,-1 0-1,0-1 1,1 1 0,-1-1-1,1 1 1,-1-1-1,0 1 1,0-1 0,1 0-1,-1 1 1,0-1 0,1 0-1,-1 0 1,0 1 0,0-1-1,0 0 1,1 0 0,-1 0-1,0 0 1,0 0-1,0 0 1,0 0 0,1 0-1,-1 0 1,0 0 0,0-1-1,1 1 1,-1 0 0,0-1-1,0 1 1,1 0 0,-1-1-1,0 1 1,1-1 0,-1 1-1,0-1 1,0 0 0,-5-2 12,0-1 0,0 0 0,0-1 0,0 1 0,-6-7 0,-73-95 2041,13-10 4677,70 113-6417,0 0 0,0 0 1,1 0-1,0 0 0,-1 0 0,1 0 1,1 0-1,-1-1 0,0 1 0,1 0 1,-1-1-1,1 1 0,0-1 0,1-5 0,0 7-227,0 0-1,0 0 1,0 0-1,0 0 1,1 0-1,-1 0 1,1 1-1,-1-1 1,1 0-1,0 1 1,-1-1-1,1 1 1,0 0-1,0-1 1,0 1-1,0 0 1,0 0-1,1 1 1,-1-1-1,0 0 1,0 1-1,3-1 1,84-18-591,5-1-4429,-47 3-1284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1.713"/>
    </inkml:context>
    <inkml:brush xml:id="br0">
      <inkml:brushProperty name="width" value="0.025" units="cm"/>
      <inkml:brushProperty name="height" value="0.025" units="cm"/>
    </inkml:brush>
  </inkml:definitions>
  <inkml:trace contextRef="#ctx0" brushRef="#br0">152 323 11979,'0'0'2718,"-9"2"-850,2 1-1708,1-1 0,0 1 0,-1 0-1,2 0 1,-1 1 0,0 0 0,1 0 0,-1 0 0,1 1-1,0-1 1,0 1 0,1 1 0,0-1 0,0 1 0,0-1-1,-4 9 1,1 0 29,-1 1 0,2 0 0,0 0 1,1 0-1,0 1 0,1 0 0,1 0 0,1 0 0,0 0 0,1 0 0,1 26 0,0-41-167,0 0-1,0 0 1,0 0-1,0 0 1,1 0 0,-1 1-1,0-1 1,0 0 0,1 0-1,-1 0 1,0 0-1,1 0 1,-1 0 0,1-1-1,0 1 1,-1 0-1,1 0 1,0 0 0,-1 0-1,1-1 1,0 1-1,0 0 1,0-1 0,-1 1-1,1 0 1,0-1-1,0 1 1,0-1 0,0 0-1,0 1 1,0-1 0,0 0-1,0 0 1,0 1-1,1-1 1,-1 0 0,0 0-1,0 0 1,0 0-1,0 0 1,0-1 0,0 1-1,0 0 1,0 0-1,0-1 1,0 1 0,0 0-1,0-1 1,0 1-1,0-1 1,0 0 0,0 1-1,1-2 1,5-2 175,-1-1 0,0 1 0,1-1 0,-1 0 0,-1-1 0,7-7 0,11-17 168,-1-2 0,-1 0 0,-2-2 0,-2 0 0,-1-1 0,13-40 0,-20 47-96,-1-1 1,-2 0-1,-1 0 1,-1 0 0,-1 0-1,-1-1 1,-2 1 0,-6-46-1,1 60 197,-3 19-243,-4 22-234,-4 43-28,3 0 1,2 1-1,0 75 0,11-140 9,-1 3 31,0 0 1,1 0 0,1 0 0,-1 0 0,3 9 0,-3-16-46,1 0 0,-1 1-1,0-1 1,1 0 0,-1 0-1,1 0 1,-1 0 0,1 0 0,-1 0-1,1 0 1,0 0 0,0 0-1,0 0 1,-1 0 0,1 0 0,0 0-1,0-1 1,0 1 0,0 0-1,0-1 1,0 1 0,1-1 0,-1 1-1,0-1 1,0 1 0,0-1-1,0 0 1,1 0 0,-1 0 0,0 1-1,0-1 1,0 0 0,1 0-1,-1-1 1,0 1 0,0 0 0,0 0-1,1-1 1,-1 1 0,0 0 0,1-1-1,5-3-628,-1 0 0,0 0 0,0 0 0,-1-1 0,1 1 0,-1-2 0,0 1 0,0 0 0,-1-1 0,1 0 0,-1 0 0,-1 0 0,1 0 0,2-8 0,15-31-7057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2.076"/>
    </inkml:context>
    <inkml:brush xml:id="br0">
      <inkml:brushProperty name="width" value="0.025" units="cm"/>
      <inkml:brushProperty name="height" value="0.025" units="cm"/>
    </inkml:brush>
  </inkml:definitions>
  <inkml:trace contextRef="#ctx0" brushRef="#br0">93 7 11563,'-5'9'5157,"-8"14"-3544,-1 3-20,0 0 0,1 1-1,2 0 1,-11 40 0,22-67-1592,0 1 0,-1-1 0,1 0 0,0 1 0,0-1-1,0 0 1,0 1 0,0-1 0,0 1 0,0-1 0,0 0 0,0 1 0,0-1 0,0 0 0,0 1 0,1-1 0,-1 0 0,0 1-1,0-1 1,0 0 0,0 1 0,1-1 0,-1 0 0,0 1 0,0-1 0,0 0 0,1 0 0,-1 1 0,0-1 0,1 0 0,-1 0 0,0 0-1,1 1 1,-1-1 0,0 0 0,0 0 0,1 0 0,-1 0 0,1 0 0,-1 0 0,0 0 0,1 1 0,-1-1 0,0 0 0,1 0-1,-1 0 1,0 0 0,1-1 0,-1 1 0,0 0 0,1 0 0,-1 0 0,1 0 0,-1 0 0,0 0 0,0 0 0,1-1 0,-1 1-1,0 0 1,1 0 0,-1-1 0,0 1 0,0 0 0,1 0 0,-1-1 0,0 1 0,0 0 0,1 0 0,-1-1 0,23-17 121,-11 5-8,0-1 1,0 0-1,-1-1 1,-1 0-1,-1-1 1,0 0-1,-1 0 1,-1-1 0,0 0-1,7-30 1,-35 139 706,11-56-839,-5 44-1,15-80-5,0 1 0,-1 0 0,1 0-1,0 0 1,-1 0 0,1 0-1,0 0 1,0 0 0,0 0 0,0-1-1,0 1 1,0 0 0,0 0 0,0 0-1,0 0 1,1 0 0,-1 0-1,0 0 1,1 0 0,-1 0 0,0-1-1,1 1 1,-1 0 0,1 0 0,-1 0-1,1-1 1,0 1 0,-1 0-1,1-1 1,0 1 0,-1-1 0,1 1-1,0 0 1,0-1 0,-1 0 0,1 1-1,0-1 1,0 1 0,0-1-1,0 0 1,0 0 0,0 1 0,0-1-1,-1 0 1,1 0 0,0 0 0,0 0-1,0 0 1,0 0 0,0 0-1,0-1 1,0 1 0,0 0 0,0 0-1,0-1 1,-1 1 0,3-1 0,2-2-641,1 1 0,0-1 0,-1 0 0,1 0 0,-1-1 1,0 0-1,5-4 0,8-13-4182,2-4-1890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2.408"/>
    </inkml:context>
    <inkml:brush xml:id="br0">
      <inkml:brushProperty name="width" value="0.025" units="cm"/>
      <inkml:brushProperty name="height" value="0.025" units="cm"/>
    </inkml:brush>
  </inkml:definitions>
  <inkml:trace contextRef="#ctx0" brushRef="#br0">72 92 14157,'0'0'4373,"-1"-11"-1096,1 3-2538,0 3-383,0 0 0,0 0 0,-1 1 0,1-1-1,-1 0 1,0 0 0,0 0 0,-1 1 0,1-1 0,-1 0 0,0 1 0,-5-9-1,6 13-336,1-1 0,-1 1-1,1 0 1,-1 0 0,1-1-1,-1 1 1,1 0-1,-1 0 1,1 0 0,-1-1-1,1 1 1,-1 0-1,1 0 1,-1 0 0,0 0-1,1 0 1,-1 0 0,1 0-1,-1 0 1,1 0-1,-1 1 1,1-1 0,-1 0-1,1 0 1,-1 0 0,1 1-1,-1-1 1,1 0-1,-1 0 1,1 1 0,-1-1-1,1 1 1,-1-1 0,1 0-1,0 1 1,-1-1-1,1 1 1,0-1 0,-1 1-1,1-1 1,0 1 0,0-1-1,-1 1 1,1-1-1,0 1 1,0-1 0,0 2-1,-13 31-238,12-28 294,-1 1-102,-1 1 25,0-1 0,1 1 1,0 0-1,0 0 1,1 0-1,0 0 1,0 0-1,0 0 1,1 0-1,0 0 1,2 11-1,1-17-2,-1 0 0,1 0 1,0 0-1,0 0 0,-1 0 0,1-1 0,0 1 0,0-1 1,0 0-1,0 1 0,0-2 0,0 1 0,0 0 1,0 0-1,3-2 0,0 2 23,3-2-68,0 1 0,0-1 0,0-1 0,0 0 0,-1 0 0,12-6 0,-13 5-31,0 1 0,1-1 0,0 2 0,0-1 0,0 1 0,0 0 0,14-1 0,-21 3 82,0 0-1,-1 0 1,1 0 0,0 0-1,-1 0 1,1 0-1,0 1 1,-1-1 0,1 0-1,0 0 1,-1 0 0,1 1-1,0-1 1,-1 0-1,1 1 1,-1-1 0,1 1-1,-1-1 1,1 1 0,-1-1-1,1 1 1,-1-1-1,1 1 1,-1-1 0,0 1-1,1-1 1,-1 1 0,0 0-1,1-1 1,-1 1-1,0 1 1,-2 26 567,0-21-386,0 0-1,-1 1 0,0-1 1,-1-1-1,-5 9 0,-48 49 1649,53-60-1771,0 0-1,1-1 1,-2 0-1,1 0 1,0 0-1,-1 0 0,1-1 1,-1 1-1,0-1 1,0 0-1,0-1 1,0 1-1,0-1 0,-5 1 1,9-3-360,1 1 0,-1-1 0,1 1 1,-1-1-1,1 0 0,0 1 0,-1-1 0,1 0 1,0 1-1,-1-1 0,1 0 0,0 0 1,0 1-1,-1-1 0,1 0 0,0 1 0,0-1 1,0 0-1,0 0 0,0 1 0,0-1 0,0 0 1,1 0-1,-1 1 0,0-1 0,1-1 0,-1 0-722,3-12-9296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5.643"/>
    </inkml:context>
    <inkml:brush xml:id="br0">
      <inkml:brushProperty name="width" value="0.025" units="cm"/>
      <inkml:brushProperty name="height" value="0.025" units="cm"/>
    </inkml:brush>
  </inkml:definitions>
  <inkml:trace contextRef="#ctx0" brushRef="#br0">114 246 11275,'0'0'9486,"-10"-7"-9022,-33-20 44,41 26-457,0 1 1,0 0 0,0 0 0,0 0-1,0 0 1,0 0 0,0 0 0,0 0 0,0 1-1,0-1 1,0 1 0,0-1 0,1 1-1,-1 0 1,0 0 0,0 0 0,0 0 0,1 0-1,-1 0 1,1 0 0,-1 0 0,1 1-1,-1-1 1,1 1 0,0-1 0,0 1 0,-1 0-1,1-1 1,0 1 0,-1 2 0,2-3-16,-1 0 0,0 0 0,0 0 0,1 0 0,-1 0 1,1 0-1,-1 0 0,0 0 0,1 0 0,0 0 0,-1 1 1,1-1-1,0 0 0,0 0 0,0 0 0,-1 1 0,1-1 0,0 0 1,1 0-1,-1 0 0,0 1 0,0-1 0,0 0 0,1 0 1,-1 0-1,1 0 0,-1 0 0,1 1 0,-1-1 0,1 0 1,-1 0-1,1 0 0,0 0 0,0-1 0,0 1 0,-1 0 0,1 0 1,0 0-1,0-1 0,0 1 0,0 0 0,0-1 0,0 1 1,0-1-1,1 1 0,0-1 0,11 2-79,0-2-1,1 1 0,-1-2 1,0 0-1,0-1 1,0 0-1,0 0 1,-1-2-1,1 0 1,-1 0-1,0-1 1,0 0-1,0-1 1,-1-1-1,1 0 1,-2 0-1,1-1 1,-1 0-1,0-1 0,-1 0 1,0-1-1,0 0 1,-1 0-1,-1-1 1,9-14-1,-16 24 44,0 1 0,1 0 1,-1 0-1,0 0 0,0-1 0,0 1 0,1 0 0,-1-1 0,0 1 0,0 0 0,0 0 0,0-1 0,0 1 0,0 0 0,1-1 1,-1 1-1,0 0 0,0-1 0,0 1 0,0 0 0,0-1 0,0 1 0,0 0 0,0-1 0,-1 1 0,1 0 0,0-1 0,0 1 0,0 0 1,0-1-1,0 1 0,0 0 0,-1 0 0,1-1 0,0 1 0,-13 2 225,-12 14 167,17-9-228,1 1 0,-1 0-1,2 1 1,-1 0 0,2 0 0,-1 0 0,1 1 0,0 0 0,1 0 0,0 0 0,-3 13 0,6-20-140,0 1 0,1-1-1,-1 1 1,1 0-1,-1-1 1,1 1-1,0 0 1,1-1 0,-1 1-1,0-1 1,1 1-1,0 0 1,0-1-1,0 1 1,1-1 0,-1 0-1,1 1 1,-1-1-1,1 0 1,0 0-1,0 0 1,1 0 0,-1 0-1,1-1 1,-1 1-1,1-1 1,0 1-1,0-1 1,0 0 0,0 0-1,0-1 1,0 1-1,1 0 1,-1-1-1,0 0 1,8 2 0,-5-1-64,1-1 1,0 0-1,-1 0 1,1 0 0,0 0-1,0-1 1,0-1-1,0 1 1,0-1 0,-1 0-1,1 0 1,0-1-1,-1 0 1,1 0 0,-1-1-1,1 0 1,-1 0-1,0 0 1,0-1 0,-1 1-1,1-2 1,-1 1 0,0-1-1,0 1 1,0-1-1,0-1 1,-1 1 0,5-9-1,-8 13 553,-3 4-451,0 0 0,1 0 1,-1 0-1,1 0 1,-1 0-1,1 1 1,0-1-1,1 0 0,-1 1 1,0-1-1,1 0 1,0 5-1,0-6-65,-1-1 1,1 0-1,0 0 0,1 0 0,-1 0 1,0 1-1,0-1 0,0 0 0,1 0 1,-1 0-1,0 0 0,1 0 0,-1 0 1,1 0-1,0 0 0,-1 0 0,1 0 1,0 0-1,-1 0 0,1 0 0,0 0 1,0-1-1,0 1 0,0 0 0,0-1 1,0 1-1,0 0 0,1 0 0,1-1-69,0 1-1,0-1 1,-1 1 0,1-1-1,0 0 1,0 0 0,0 0-1,0-1 1,0 1-1,0-1 1,3-1 0,4-1-268,0 0 1,0-1 0,0-1-1,-1 0 1,16-10 0,-10 2 501,-1 0-1,0 0 1,-1-1 0,-1-1-1,-1 0 1,19-31 0,-29 45-81,0-1 0,1 1 1,-1-1-1,0 1 0,1 0 1,-1 0-1,1 0 0,-1 0 1,1 0-1,0 0 0,0 0 0,-1 0 1,1 1-1,0-1 0,0 1 1,3-1-1,36-4-56,-22 4 36,-5-1-54,0-1 0,1-1 0,-1 0 0,-1 0 1,1-2-1,-1 1 0,17-11 0,-24 12-122,1 0 0,-1 0 0,-1-1-1,1 1 1,-1-1 0,0-1 0,0 1 0,0-1 0,-1 0-1,1 0 1,-2 0 0,1 0 0,-1-1 0,0 1 0,0-1-1,2-9 1,-5 15 113,0 1 0,0-1-1,0 1 1,0 0 0,0-1-1,0 1 1,0 0 0,0 0-1,-1-1 1,1 1 0,0 0-1,0-1 1,0 1 0,-1 0 0,1 0-1,0-1 1,0 1 0,-1 0-1,1 0 1,0 0 0,0-1-1,-1 1 1,1 0 0,0 0-1,-1 0 1,1 0 0,0 0-1,-1-1 1,1 1 0,0 0 0,-1 0-1,1 0 1,0 0 0,-1 0-1,1 0 1,0 0 0,-1 0-1,1 0 1,0 1 0,-1-1-1,1 0 1,0 0 0,-1 0-1,1 0 1,0 0 0,-1 0 0,1 1-1,0-1 1,-1 0 0,1 0-1,0 1 1,0-1 0,0 0-1,-1 0 1,1 1 0,0-1-2,-5 4 41,0 1 0,1-1-1,-1 1 1,1 0 0,1 0 0,-1 0 0,1 1 0,0-1 0,0 1 0,0 0 0,1 0 0,0 0-1,0 0 1,0 0 0,0 11 0,-2 10 23,2 0-1,0 34 0,2-56-48,1 11-97,0 0 1,1 0-1,1 0 0,0 0 0,9 23 1,19 35-4606,-105-195 1419,46 80 3205,-22-46 0,26 42-20,14 28 140,0-2 0,1 1-1,1-1 1,-9-31 0,17 49-4,0 0 0,0 1 1,-1-1-1,1 0 1,0 0-1,0 1 1,0-1-1,0 0 1,0 0-1,0 0 1,0 1-1,0-1 1,0 0-1,1 0 1,-1 1-1,0-1 1,0 0-1,1 1 1,-1-1-1,0 0 1,1 1-1,-1-1 1,1 0-1,-1 1 1,1-1-1,-1 1 1,1-1-1,-1 0 0,1 1 1,0 0-1,-1-1 1,1 1-1,0-1 1,-1 1-1,1 0 1,0-1-1,0 1 1,-1 0-1,1 0 1,0 0-1,0 0 1,-1-1-1,1 1 1,0 0-1,0 0 1,-1 1-1,2-1 1,42 8-183,-36-6 277,146 46-24,-55-15-2386,-36-14-2667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3.274"/>
    </inkml:context>
    <inkml:brush xml:id="br0">
      <inkml:brushProperty name="width" value="0.025" units="cm"/>
      <inkml:brushProperty name="height" value="0.025" units="cm"/>
    </inkml:brush>
  </inkml:definitions>
  <inkml:trace contextRef="#ctx0" brushRef="#br0">0 115 14221,'0'0'9898,"5"9"-9113,4 10-589,-1 0 0,-1 1 0,7 25 0,-14-44-195,0 0-1,0 1 1,0-1-1,1 0 1,-1 1-1,0-1 1,1 0-1,-1 0 0,1 1 1,0-1-1,-1 0 1,1 0-1,0 0 1,0 0-1,0 0 1,0 0-1,0 0 1,0 0-1,1 1 1,-1-2 6,0 0 0,-1 0 0,1 0 0,0 1 1,0-1-1,0 0 0,0 0 0,0-1 1,-1 1-1,1 0 0,0 0 0,0 0 0,0 0 1,-1-1-1,1 1 0,0 0 0,0-1 1,0 1-1,-1-1 0,1 1 0,1-2 0,3-2 128,0-1 0,0 0 0,-1-1 0,1 1-1,6-12 1,29-55 729,-25 43-698,1 1 0,25-33 0,-41 60-159,1 0 0,-1 0 0,1 0 0,-1 0 0,1 1 0,0-1 0,-1 0 0,1 0 0,0 1 0,0-1 1,0 0-1,-1 1 0,1-1 0,0 1 0,0-1 0,0 1 0,0 0 0,0-1 0,0 1 0,0 0 0,0 0 0,0-1 1,0 1-1,0 0 0,0 0 0,0 0 0,0 0 0,0 0 0,2 1 0,-2 0-7,1 0-1,-1 0 1,1 1 0,-1-1-1,1 0 1,-1 1-1,0-1 1,0 1-1,0 0 1,0-1 0,0 1-1,0 0 1,0-1-1,1 4 1,2 8 13,0 1-1,5 28 1,-9-42-12,10 136-166,-10-135 88,0-1 0,0 1 1,0 0-1,0 0 0,0 0 1,0-1-1,0 1 0,0 0 1,0 0-1,0-1 0,1 1 1,-1 0-1,0 0 0,0-1 1,1 1-1,-1 0 0,0-1 1,1 1-1,-1 0 0,1-1 1,-1 1-1,1-1 0,-1 1 1,1-1-1,-1 1 0,2 0 1,11-13-2153,11-34-2472,-24 45 4380,17-36-5301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3.820"/>
    </inkml:context>
    <inkml:brush xml:id="br0">
      <inkml:brushProperty name="width" value="0.025" units="cm"/>
      <inkml:brushProperty name="height" value="0.025" units="cm"/>
    </inkml:brush>
  </inkml:definitions>
  <inkml:trace contextRef="#ctx0" brushRef="#br0">136 138 14382,'0'0'2813,"-10"12"-635,10-11-2164,-71 100 2875,62-87-2564,1 1 0,1 0 0,0 0 0,0 0 0,2 1 0,-6 23 0,11-38-321,0-1-1,0 0 1,0 1-1,-1-1 1,1 1-1,0-1 1,0 0-1,0 1 1,0-1-1,0 1 1,0-1-1,0 0 1,0 1-1,1-1 1,-1 1-1,0-1 1,0 0-1,0 1 1,0-1-1,0 0 1,1 1-1,-1-1 1,0 0-1,0 1 0,1-1 1,-1 0-1,0 1 1,0-1-1,1 0 1,-1 0-1,0 1 1,1-1-1,-1 0 1,0 0-1,1 0 1,-1 1-1,0-1 1,1 0-1,-1 0 1,1 0-1,-1 0 1,0 0-1,1 0 1,-1 0-1,1 0 1,-1 0-1,0 0 1,1 0-1,-1 0 1,1 0-1,-1 0 1,0 0-1,1-1 1,22-8 442,3-11-21,-1 0-1,-1-2 0,-1 0 0,21-28 0,6-4-382,-34 37-36,-11 10 4,0 1 1,1-1-1,0 1 1,0 1 0,0-1-1,1 1 1,0 1-1,0-1 1,0 1 0,15-6-1,-21 10-8,0 0-1,-1 0 1,1 0-1,0 0 0,0 0 1,0 0-1,0 0 1,0 1-1,0-1 0,-1 0 1,1 1-1,0-1 1,0 1-1,0-1 0,-1 0 1,1 1-1,0 0 1,-1-1-1,1 1 0,0-1 1,-1 1-1,1 0 1,-1 0-1,1-1 0,-1 1 1,1 0-1,-1 0 1,0 0-1,1-1 0,-1 1 1,0 0-1,0 0 1,1 0-1,-1 0 0,0 1 1,5 35 121,-5-32-99,1 92 141,-1-97-164,0 1 0,0-1 0,0 0 0,0 1 0,0-1 0,1 0 0,-1 1 0,0-1 0,0 1 0,0-1 0,0 0 0,1 1 0,-1-1 0,0 0 0,0 0-1,1 1 1,-1-1 0,0 0 0,1 0 0,-1 1 0,0-1 0,1 0 0,-1 0 0,0 0 0,1 1 0,-1-1 0,0 0 0,1 0 0,-1 0 0,0 0 0,1 0 0,-1 0 0,1 0 0,-1 0-1,0 0 1,1 0 0,-1 0 0,1 0 0,-1 0 0,0 0 0,1 0 0,-1 0 0,0 0 0,1-1 0,-1 1 0,1 0 0,-1 0 0,0 0 0,1-1 0,-1 1 0,0 0 0,0 0 0,1-1-1,-1 1 1,18-16 220,24-42 416,-26 35-632,0 1 0,2 1 0,24-24-1,-41 44-16,0 0 0,0 0 0,0 0 0,0 0 0,0 0 0,0 0 0,0 0 0,0 1-1,1-1 1,-1 0 0,0 1 0,0-1 0,1 1 0,-1 0 0,0-1 0,1 1 0,-1 0 0,0 0 0,1-1 0,-1 1-1,3 1 1,-3-1 10,0 1-1,-1-1 1,1 1-1,0 0 1,0 0-1,0-1 1,0 1-1,-1 0 1,1 0-1,0 0 1,-1 0-1,1 0 1,-1 0-1,1 0 1,-1 0-1,0 0 1,1 0-1,-1 0 1,0 0-1,1 2 1,0 10 35,0 1 1,0-1 0,-3 21-1,1-17-25,10-23 294,1-7-75,-5 5-84,6-12-73,1 0 0,0 1 1,2 1-1,0 0 0,1 1 0,30-27 1,-44 43-78,-1 1 0,1-1 0,0 0 0,-1 1 0,1-1 0,-1 1 0,1-1 0,0 1-1,-1-1 1,1 1 0,0 0 0,0-1 0,0 1 0,-1 0 0,1-1 0,0 1 0,0 0 0,0 0 0,-1 0 0,1 0 0,0 0 0,0 0 0,0 0 0,0 0 0,0 0 0,-1 0 0,1 0 0,0 0 0,0 1 0,0-1 0,-1 0 0,1 1 0,0-1 0,0 0 0,-1 1-1,1-1 1,0 1 0,-1-1 0,1 1 0,0 0 0,-1-1 0,1 1 0,-1 0 0,1-1 0,-1 1 0,0 0 0,1 0 0,-1-1 0,1 1 0,-1 0 0,0 0 0,0-1 0,0 1 0,1 0 0,-1 0 0,0 1 0,1 8 14,0 0 1,-1-1 0,0 1-1,-2 10 1,1-3-3,1 10-488,0-15-6721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4.859"/>
    </inkml:context>
    <inkml:brush xml:id="br0">
      <inkml:brushProperty name="width" value="0.025" units="cm"/>
      <inkml:brushProperty name="height" value="0.025" units="cm"/>
    </inkml:brush>
  </inkml:definitions>
  <inkml:trace contextRef="#ctx0" brushRef="#br0">7 103 11371,'0'0'12732,"-1"8"-12652,-3 158 941,4-144-996,0-22-23,-1 1-1,1-1 1,0 0 0,0 1-1,0-1 1,0 0-1,0 1 1,0-1 0,0 0-1,0 1 1,0-1-1,0 1 1,0-1 0,0 0-1,0 1 1,0-1-1,0 0 1,0 1-1,0-1 1,0 0 0,1 1-1,-1-1 1,0 0-1,0 0 1,0 1 0,1-1-1,-1 0 1,0 1-1,0-1 1,0 0 0,1 0-1,-1 0 1,0 1-1,1-1 1,-1 0 0,0 0-1,1 0 1,-1 0-1,0 1 1,1-1 0,-1 0-1,0 0 1,1 0-1,-1 0 1,15-13 227,12-24-1,-20 24-812,25-33-629,-11 29-2636,4 11-4887,-10-19 15062,-11 18-5726,7-11 874,2 0-1,14-17 1,-24 31-1324,0 1-1,0 0 0,0 0 0,0 0 1,1 0-1,0 0 0,-1 1 1,1-1-1,0 1 0,0 0 0,0 0 1,0 1-1,0-1 0,1 1 1,-1 0-1,8-1 0,-11 2-142,1 1 0,-1-1 0,1 1 0,0 0 0,-1-1 0,0 1 0,1 0 0,-1 0 0,0 0 0,1 0 0,-1 0 0,0 0 0,0 0 0,0 0 0,0 1 0,0-1 0,0 0 0,0 1 0,0-1 0,0 1 1,-1-1-1,1 1 0,-1-1 0,1 1 0,-1-1 0,0 1 0,1 0 0,-1-1 0,0 4 0,4 54 152,-4-54-139,-1 2 5,2 24 19,-1-31-41,0 0 0,0 1 0,-1-1-1,1 1 1,1-1 0,-1 0-1,0 1 1,0-1 0,0 1 0,0-1-1,0 0 1,0 1 0,0-1-1,0 0 1,1 1 0,-1-1 0,0 1-1,0-1 1,1 0 0,-1 0-1,0 1 1,0-1 0,1 0 0,-1 1-1,0-1 1,1 0 0,-1 0-1,0 0 1,1 1 0,-1-1 0,0 0-1,1 0 1,-1 0 0,1 0-1,-1 0 1,0 0 0,1 1-1,-1-1 1,1 0 0,-1 0 0,0 0-1,1 0 1,-1-1 0,0 1-1,1 0 1,-1 0 0,1 0 0,-1 0-1,0 0 1,1 0 0,-1-1-1,0 1 1,1 0 0,-1 0 0,0 0-1,1-1 1,-1 1 0,1-1-1,8-7 169,0 0 0,-1-1-1,0-1 1,12-17-1,15-18 61,-23 32-206,32-31 50,-42 42-87,0 1 0,1-1 0,-1 0 0,0 1 0,0-1 0,1 1 0,-1 0 0,1 0 0,-1 0 0,1 0 0,0 0 0,-1 0 0,1 1 0,0-1 0,0 1 0,-1 0 0,1 0 0,3 0 0,-5 1 6,0 0 1,0-1-1,0 1 0,0 0 1,0 0-1,0 0 1,0 0-1,0 0 0,0 0 1,0 0-1,-1 0 0,1 0 1,0 1-1,-1-1 0,1 0 1,-1 0-1,0 1 1,1-1-1,-1 0 0,0 0 1,0 1-1,1-1 0,-1 0 1,0 1-1,-1 1 0,0 41 114,1-38-101,-11 42-168,10-46-74,1 0 0,-1 0 0,0 0 0,0 0 0,0 0-1,0 0 1,0 0 0,0 0 0,0-1 0,0 1 0,-1-1 0,1 1 0,-1-1 0,1 1 0,-1-1-1,0 0 1,1 0 0,-1 1 0,0-1 0,-4 1 0,6-2 17,-1 0 1,0 0 0,1-1-1,-1 1 1,0 0-1,1 0 1,-1-1-1,0 1 1,1 0 0,-1-1-1,1 1 1,-1-1-1,1 1 1,-1-1 0,1 1-1,-1-1 1,1 1-1,-1-1 1,1 1-1,0-1 1,-1 0 0,1 1-1,0-1 1,0 1-1,-1-1 1,1 0-1,0 1 1,0-1 0,0 0-1,0-1 1,-1 0-682,-5-24-6281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5.224"/>
    </inkml:context>
    <inkml:brush xml:id="br0">
      <inkml:brushProperty name="width" value="0.025" units="cm"/>
      <inkml:brushProperty name="height" value="0.025" units="cm"/>
    </inkml:brush>
  </inkml:definitions>
  <inkml:trace contextRef="#ctx0" brushRef="#br0">1 1 10890,'0'0'5061,"25"55"-5029,-2-42-865,4-2-1697,1-5-1602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5.556"/>
    </inkml:context>
    <inkml:brush xml:id="br0">
      <inkml:brushProperty name="width" value="0.025" units="cm"/>
      <inkml:brushProperty name="height" value="0.025" units="cm"/>
    </inkml:brush>
  </inkml:definitions>
  <inkml:trace contextRef="#ctx0" brushRef="#br0">49 234 14638,'0'0'5760,"-4"10"-5434,-6 16 23,2 0 1,0 0 0,2 0-1,1 1 1,-2 29 0,7-55-335,-1 0 1,1 0 0,0 0-1,0 0 1,0 0 0,0-1-1,0 1 1,0 0 0,1 0 0,-1 0-1,0 0 1,0-1 0,0 1-1,1 0 1,-1 0 0,1 0-1,-1-1 1,0 1 0,1 0-1,-1 0 1,1-1 0,0 1 0,-1-1-1,1 1 1,0 0 0,-1-1-1,1 1 1,0-1 0,-1 1-1,1-1 1,1 1 0,0-1 43,0 0 0,0 0 0,0 0-1,0-1 1,0 1 0,0 0 0,0-1 0,0 0 0,-1 1 0,1-1 0,0 0 0,0 0 0,2-1 0,4-3 251,0-1 0,-1 0 0,1 0 0,12-14 0,-5 0-203,-2-2 0,0 1 0,-1-2 0,-1 0 0,13-39 0,-8 11-22,15-83-1,-38 184-153,3 0 0,3 99-1,0-148 67,1-1-1,0 1 1,0 0-1,0 0 1,0-1-1,0 1 1,1 0-1,-1 0 1,0-1 0,0 1-1,0 0 1,1 0-1,-1-1 1,0 1-1,1 0 1,-1-1-1,0 1 1,1 0-1,-1-1 1,1 1-1,-1-1 1,1 1-1,0-1 1,-1 1-1,1-1 1,-1 1 0,1-1-1,0 1 1,-1-1-1,1 0 1,0 1-1,1-1 1,-1 0 5,1 0 0,0-1 1,-1 1-1,1-1 1,0 1-1,-1-1 0,1 0 1,-1 1-1,1-1 0,-1 0 1,1 0-1,-1 0 1,3-2-1,37-41 101,-23 16-81,-1-1 0,-1-1 0,-1 0 1,-1-1-1,15-55 0,-28 84 12,-1 1 0,1-1 1,-1 1-1,0-1 0,1 1 0,-1-1 0,0 1 0,0-1 0,0 0 1,0 1-1,0-1 0,-1 1 0,1-1 0,0 1 0,-2-3 1,2 4-14,-1 0 0,1-1-1,-1 1 1,1 0 0,-1 0 0,1 0 0,-1 0 0,1 0 0,-1 1 0,1-1 0,-1 0 0,1 0 0,-1 0 0,1 0 0,-1 0 0,1 1 0,-1-1 0,1 0 0,-1 1 0,1-1 0,-1 0 0,1 1 0,0-1 0,-1 0-1,1 1 1,0-1 0,-1 0 0,1 1 0,-33 42 176,21-27-168,2 0 1,0 1 0,1 1-1,1 0 1,0 0 0,2 0-1,0 1 1,-4 20 0,10-38-28,0 1 0,0-1 0,0 1 0,0-1 1,0 0-1,0 1 0,1-1 0,-1 1 0,0-1 0,1 0 1,-1 1-1,1-1 0,-1 0 0,1 1 0,0-1 1,-1 0-1,1 0 0,0 0 0,0 0 0,0 0 1,0 0-1,0 0 0,0 0 0,0 0 0,2 1 1,1 0 11,-1 0 0,1-1 0,0 1 0,0-1 0,-1 0 0,1 0 1,0-1-1,0 1 0,5-1 0,6 0-34,-1 0-1,0-2 1,0 1-1,21-6 1,6-9-1780,-15 1-2235,-2-3-3567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6.939"/>
    </inkml:context>
    <inkml:brush xml:id="br0">
      <inkml:brushProperty name="width" value="0.025" units="cm"/>
      <inkml:brushProperty name="height" value="0.025" units="cm"/>
    </inkml:brush>
  </inkml:definitions>
  <inkml:trace contextRef="#ctx0" brushRef="#br0">0 0 6598,'2'5'8069,"-1"15"-4147,2 144-3928,-9 137 70,6-299-90,0 0 0,0 0 0,0 0 0,0 0 0,1 0 0,-1 0 0,1 0 0,-1 0 1,1-1-1,-1 1 0,1 0 0,0 0 0,0 0 0,0 0 0,0-1 0,0 1 0,1-1 0,0 3 0,0-3-437,-1-1 0,1 1 0,-1 0 0,0 0 0,1-1 0,-1 1 0,1 0 0,-1-1 0,1 0 0,0 1 0,-1-1 0,1 0 0,-1 0 0,1 0 0,2 0 0,6-1-6055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8.468"/>
    </inkml:context>
    <inkml:brush xml:id="br0">
      <inkml:brushProperty name="width" value="0.025" units="cm"/>
      <inkml:brushProperty name="height" value="0.025" units="cm"/>
    </inkml:brush>
  </inkml:definitions>
  <inkml:trace contextRef="#ctx0" brushRef="#br0">69 94 2755,'3'-8'1729,"-1"0"1,1 0 0,-1 0 0,-1 0 0,2-15 0,-7-3 5582,4 26-7273,0 0 0,0-1 0,0 1 0,0 0 0,0 0 0,0 0 0,0-1-1,0 1 1,0 0 0,-1 0 0,1 0 0,0 0 0,0-1 0,0 1 0,0 0 0,0 0 0,-1 0 0,1 0 0,0-1 0,0 1 0,0 0-1,0 0 1,-1 0 0,1 0 0,0 0 0,0 0 0,0 0 0,-1 0 0,1 0 0,0 0 0,0 0 0,-1 0 0,1 0 0,0 0 0,0 0 0,0 0-1,-1 0 1,1 0 0,0 0 0,0 0 0,0 0 0,-1 0 0,1 0 0,0 0 0,-10 10 211,-2 14-400,3-4 144,1 1-1,0-1 0,2 2 0,0-1 0,2 1 0,-4 41 0,8-62 4,0-1-1,0 0 1,0 0-1,0 0 1,0 1-1,0-1 1,0 0-1,0 0 0,0 0 1,0 1-1,0-1 1,0 0-1,0 0 1,0 1-1,0-1 1,0 0-1,0 0 0,0 0 1,0 1-1,0-1 1,0 0-1,0 0 1,1 0-1,-1 0 1,0 1-1,0-1 0,0 0 1,0 0-1,0 0 1,1 0-1,-1 0 1,0 1-1,0-1 1,0 0-1,1 0 0,-1 0 1,0 0-1,0 0 1,0 0-1,1 0 1,-1 0-1,0 0 1,0 0-1,0 0 1,1 0-1,-1 0 0,0 0 1,13-8 78,8-16 218,-14 11-120,0-1-1,-1 0 1,0 0-1,-1 0 1,-1 0 0,0-1-1,-1 1 1,2-28-1,-2 71-557,3 0-1,0-1 0,13 35 1,-18-61 124,0 0 0,0 0 0,0 0 1,0 0-1,1 0 0,-1 0 0,1 0 0,-1 0 1,1-1-1,3 3 0,-4-3-8,0-1-1,0 1 1,-1-1 0,1 1-1,0-1 1,0 0 0,0 0-1,0 1 1,0-1 0,0 0-1,0 0 1,0 0 0,0 0-1,0 0 1,0 0-1,0 0 1,0-1 0,1 1-1,11-7-3792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9.222"/>
    </inkml:context>
    <inkml:brush xml:id="br0">
      <inkml:brushProperty name="width" value="0.025" units="cm"/>
      <inkml:brushProperty name="height" value="0.025" units="cm"/>
    </inkml:brush>
  </inkml:definitions>
  <inkml:trace contextRef="#ctx0" brushRef="#br0">74 165 17200,'0'0'2814,"-9"11"-2126,2-1-641,0 0 0,0 0-1,2 1 1,-1-1 0,1 1 0,0 1-1,1-1 1,1 1 0,0-1-1,0 1 1,-1 18 0,3-9-45,-1-6-3,0 1 0,1-1 0,1 1 1,1 0-1,0-1 0,1 1 0,1-1 0,5 20 0,-7-33 1,-1 0 0,1-1 0,0 1-1,-1 0 1,1-1 0,0 1-1,0-1 1,0 0 0,0 1-1,0-1 1,0 0 0,1 1 0,-1-1-1,0 0 1,1 0 0,-1 0-1,1 0 1,-1 0 0,1-1 0,-1 1-1,1 0 1,-1-1 0,1 1-1,0-1 1,-1 1 0,1-1-1,0 0 1,0 0 0,-1 0 0,1 0-1,0 0 1,0 0 0,-1 0-1,1-1 1,0 1 0,-1-1 0,1 1-1,0-1 1,-1 1 0,1-1-1,-1 0 1,1 0 0,-1 0-1,1 0 1,-1 0 0,0 0 0,0 0-1,3-3 1,5-4 176,1-1 0,-1-1 0,0 0 0,-1 0 0,7-13-1,6-12 370,-1 0-1,-3-2 1,-1 0-1,-1-1 1,-2-1 0,-2 0-1,11-76 1,-31 184-540,4 0 0,3 100 1,2-165-21,1 0 0,-1-1 0,1 1-1,0 0 1,0-1 0,0 0 0,0 1 0,1-1 0,-1 1 0,1-1 0,0 0 0,0 0 0,0 0 0,3 3 0,-4-5 13,1 0 0,-1 0-1,1 0 1,0 0 0,-1 0 0,1 0 0,0 0-1,0 0 1,0-1 0,0 1 0,0-1-1,0 1 1,0-1 0,0 0 0,0 0-1,0 0 1,0 0 0,0 0 0,0 0-1,0 0 1,0-1 0,0 1 0,-1-1-1,1 0 1,0 1 0,0-1 0,3-2-1,2-1 88,1-1-1,-1-1 1,0 1 0,0-1-1,0-1 1,-1 1-1,0-1 1,0 0-1,-1 0 1,0-1 0,0 0-1,3-8 1,2-4 194,-1 0-1,-1 0 1,-1 0 0,5-24-1,-7 15-72,-2 0 0,0 0 1,-2-1-1,-4-46 0,-4 51-137,7 25-83,0-1-1,0 1 0,-1 0 0,1-1 0,0 1 1,0-1-1,-1 1 0,1 0 0,0-1 0,-1 1 1,1 0-1,-1 0 0,1-1 0,0 1 0,-1 0 0,1 0 1,-1 0-1,1-1 0,0 1 0,-1 0 0,1 0 1,-1 0-1,1 0 0,-1 0 0,1 0 0,-1 0 0,0 0 1,-1 1-128,1 0 0,-1 0 0,0 0 0,0 1 0,1-1 0,-1 0 1,1 1-1,-1-1 0,1 1 0,-1 0 0,1-1 0,0 1 0,0 0 0,0 0 1,0 0-1,0-1 0,0 4 0,-17 39-4776,8-13-3110,7-13-2702</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19.599"/>
    </inkml:context>
    <inkml:brush xml:id="br0">
      <inkml:brushProperty name="width" value="0.025" units="cm"/>
      <inkml:brushProperty name="height" value="0.025" units="cm"/>
    </inkml:brush>
  </inkml:definitions>
  <inkml:trace contextRef="#ctx0" brushRef="#br0">62 1 17264,'0'0'4394,"-5"9"-3236,-4 8-984,1 0-1,0 1 0,1-1 0,1 1 1,1 1-1,1-1 0,0 1 0,2 0 1,0-1-1,1 37 0,1-54-169,0 0-1,0 0 1,0-1-1,0 1 0,1 0 1,-1 0-1,0-1 1,1 1-1,-1 0 1,0-1-1,1 1 1,-1 0-1,1-1 1,-1 1-1,1-1 1,-1 1-1,1-1 1,-1 1-1,1-1 1,0 1-1,-1-1 1,1 0-1,0 1 1,-1-1-1,1 0 1,0 1-1,0-1 1,-1 0-1,1 0 1,0 0-1,0 0 0,-1 0 1,1 0-1,0 0 1,0 0-1,-1 0 1,1 0-1,0 0 1,0 0-1,-1 0 1,1-1-1,0 1 1,0 0-1,-1-1 1,1 1-1,0 0 1,-1-1-1,1 1 1,1-2-1,2 0 109,0 0 0,0-1-1,-1 1 1,1-1 0,0 0-1,-1-1 1,4-3 0,6-13 200,-2 0 0,0-1 0,-2 0 1,0 0-1,-1-1 0,6-31 0,-2 13 81,-20 81-658,-1 49 0,8-79 74,0-8-117,1 1-1,0-1 1,0 1-1,0-1 0,0 1 1,0-1-1,1 1 0,-1-1 1,1 0-1,0 1 0,3 5 1,-4-8 154,1 0 0,-1-1 0,1 1 1,-1-1-1,1 0 0,-1 1 0,1-1 1,-1 1-1,1-1 0,-1 0 0,1 1 1,-1-1-1,1 0 0,0 0 0,-1 1 1,1-1-1,-1 0 0,1 0 0,0 0 1,-1 0-1,1 0 0,0 0 0,-1 0 1,2 0-1,24-14-2965,-1-11-2203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0.010"/>
    </inkml:context>
    <inkml:brush xml:id="br0">
      <inkml:brushProperty name="width" value="0.025" units="cm"/>
      <inkml:brushProperty name="height" value="0.025" units="cm"/>
    </inkml:brush>
  </inkml:definitions>
  <inkml:trace contextRef="#ctx0" brushRef="#br0">154 266 13164,'0'0'5787,"-12"13"-4564,-12 15-208,-38 59 0,54-76-807,1 1-1,0 0 1,1 0-1,1 1 1,0 0-1,0 0 1,2 0-1,-1 0 1,-2 27-1,6-39-200,0-1 0,0 1 1,0 0-1,0 0 0,0 0 0,1 0 0,-1-1 1,0 1-1,0 0 0,1 0 0,-1-1 0,0 1 1,1 0-1,-1 0 0,1-1 0,-1 1 0,1 0 1,-1-1-1,1 1 0,-1 0 0,1-1 0,0 1 1,-1-1-1,1 1 0,0-1 0,-1 0 0,1 1 0,0-1 1,0 0-1,-1 1 0,1-1 0,0 0 0,0 0 1,0 1-1,0-1 0,-1 0 0,1 0 0,0 0 1,0 0-1,0 0 0,0-1 0,-1 1 0,1 0 1,0 0-1,0 0 0,0-1 0,-1 1 0,1 0 1,0-1-1,0 1 0,0-1 0,4-1 86,0-1 0,0 1-1,0-1 1,0 0 0,-1 0-1,1 0 1,5-6 0,5-9-6,0-1 1,-1-1 0,-1 0 0,-1-1-1,0 0 1,-2-1 0,-1 0-1,-1-1 1,9-34 0,-8 20-53,-2-1 0,-2 0 1,-1-1-1,-2 1 0,-3-46 1,2 84-37,-1-1 0,0 1 0,0-1 0,0 0 0,0 1 0,0-1 0,0 1 0,0-1 0,0 0 0,0 1 0,0-1 0,0 1 0,-1-1 0,1 0 0,0 1 0,0-1 0,0 1 0,-1-1 0,1 1 0,0-1 0,-1 1 0,1-1 0,0 1 0,-1-1 0,1 1 0,-1 0 0,1-1 0,-1 1 0,1-1 0,-1 1 0,1 0 0,-1 0 0,0-1 0,-16 14-110,-9 31-22,3 3 107,11-26 36,2-1-1,0 1 0,2 1 0,0 0 0,2 0 1,0 1-1,-3 28 0,9-50-8,0-1 0,0 1 0,0 0 0,1 0 0,-1 0 0,0-1 0,0 1 0,1 0 0,-1 0 0,1 0 0,-1-1 0,1 1 0,-1 0 0,1-1 0,-1 1 0,1-1 0,0 1 0,-1 0 0,1-1 0,0 0 0,0 1 0,-1-1 0,1 1 0,0-1 0,0 0 0,-1 1 0,1-1 0,0 0 0,0 0 0,0 0 0,0 0 0,0 0 0,-1 0 0,1 0-1,0 0 1,0 0 0,0 0 0,0 0 0,0 0 0,-1 0 0,3-1 0,37-10 177,-15 1-152,34-13-47,-56 22 10,0 0 0,0 1 0,1-1 0,-1 1 0,0-1 0,0 1 0,0 0 0,1 0 0,-1 1 0,0-1 0,0 0 0,0 1 0,1 0 0,-1 0 0,3 1 0,-4 0 11,-1-1 0,1 1 0,-1 0 0,1-1-1,-1 1 1,0 0 0,0 0 0,0 0 0,0 0 0,0 0-1,0 0 1,0 0 0,-1 0 0,1 0 0,-1 0 0,1 0-1,-1 4 1,2 43 230,-2-42-217,-12 81 283,10-76-4454,0-7-4509,13-24-1855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6.383"/>
    </inkml:context>
    <inkml:brush xml:id="br0">
      <inkml:brushProperty name="width" value="0.025" units="cm"/>
      <inkml:brushProperty name="height" value="0.025" units="cm"/>
    </inkml:brush>
  </inkml:definitions>
  <inkml:trace contextRef="#ctx0" brushRef="#br0">1 143 13389,'14'-5'536,"0"0"1,25-16-1,15-5 1052,-34 18-1286,0 1-1,1 1 0,0 0 1,0 2-1,0 0 0,1 2 1,-1 0-1,43 2 0,-62 1-267,1 0 0,-1 0 1,0 0-1,0 0 0,0 0 0,0 1 0,-1-1 0,1 1 0,0-1 0,0 1 0,-1-1 0,1 1 0,-1 0 0,0 0 1,1 0-1,0 2 0,19 20 449,-11-20-236,0 0 1,0-1 0,1 0 0,-1-1 0,1 0 0,0 0 0,-1-1-1,1 0 1,0-1 0,16-2 0,-3 2 170,139-6 913,-141 3-1328,1 0-1,-1-1 0,-1-1 1,1-2-1,25-10 0,-44 16-128,-1 0 1,0 0-1,0 0 0,0 0 0,0-1 0,0 1 0,0 0 1,0-1-1,0 0 0,-1 1 0,1-1 0,-1 0 1,1 0-1,1-3 0,0-19-4425,-8 1-2714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0.496"/>
    </inkml:context>
    <inkml:brush xml:id="br0">
      <inkml:brushProperty name="width" value="0.025" units="cm"/>
      <inkml:brushProperty name="height" value="0.025" units="cm"/>
    </inkml:brush>
  </inkml:definitions>
  <inkml:trace contextRef="#ctx0" brushRef="#br0">184 65 15086,'0'0'3534,"1"-8"-197,4-28-647,-5 35-2599,0 0-1,0 1 1,1-1-1,-1 0 0,0 1 1,0-1-1,0 0 1,0 0-1,0 1 1,0-1-1,0 0 0,-1 1 1,1-1-1,0 0 1,0 1-1,0-1 1,-1 0-1,1 1 1,0-1-1,-1 0 0,1 1 1,-1-1-1,1 1 1,-1-1-1,1 1 1,-1-1-1,1 1 0,-1-1 1,1 1-1,-2-1 1,-21 3 612,-21 24-857,-22 38 108,60-58 46,0 2 0,0-1-1,1 0 1,0 1 0,0 0-1,1 1 1,-7 16 0,11-25 0,0 1 0,0-1-1,1 1 1,-1-1 0,0 1 0,0-1 0,1 1 0,-1-1 0,0 1-1,0-1 1,1 1 0,-1-1 0,1 1 0,-1-1 0,0 0 0,1 1 0,-1-1-1,1 0 1,-1 1 0,1-1 0,-1 0 0,1 1 0,-1-1 0,1 0 0,0 0-1,-1 0 1,1 0 0,-1 0 0,1 0 0,-1 0 0,1 0 0,0 0 0,-1 0-1,1 0 1,-1 0 0,1 0 0,-1 0 0,1 0 0,0-1 0,29-1 96,-30 2-96,47-9 1,-35 5-85,1 1 1,-1 1 0,1 0-1,0 1 1,0 0-1,-1 1 1,1 1 0,0 0-1,19 3 1,-30-3 61,-1-1 0,1 1 0,-1-1 0,1 1 0,-1-1 0,1 1 0,-1 0 0,1 0 0,-1 0 0,1 0 1,-1 0-1,0 0 0,0 0 0,0 0 0,1 0 0,-1 1 0,0-1 0,0 1 0,-1-1 0,1 0 0,0 1 0,0-1 0,-1 1 1,1 0-1,-1-1 0,1 1 0,-1-1 0,0 1 0,0 0 0,0-1 0,0 1 0,0 0 0,0-1 0,0 1 0,0 0 0,0-1 1,-1 1-1,1-1 0,-1 1 0,1 0 0,-1-1 0,0 1 0,0-1 0,1 1 0,-3 1 0,-2 6 186,-1-1 0,0 0 0,0 0 0,-1 0 0,0-1 0,-9 8 0,-53 35 901,63-46-1052,-1-1-1,1 0 1,-1 0-1,1 0 1,-1-1-1,0 0 1,0 0-1,0-1 1,-13 1-1,20-2-169,-1 0 1,0 0-1,0-1 0,1 1 1,-1-1-1,0 1 0,0 0 1,1-1-1,-1 0 1,1 1-1,-1-1 0,0 1 1,1-1-1,-1 0 0,1 1 1,-1-1-1,1 0 0,0 1 1,-1-1-1,1 0 0,0 0 1,-1 1-1,1-1 0,0 0 1,0 0-1,0 0 1,0 0-1,0 1 0,0-1 1,0 0-1,0 0 0,0 0 1,0-1-1,3-35-7644,5 4-532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1.579"/>
    </inkml:context>
    <inkml:brush xml:id="br0">
      <inkml:brushProperty name="width" value="0.025" units="cm"/>
      <inkml:brushProperty name="height" value="0.025" units="cm"/>
    </inkml:brush>
  </inkml:definitions>
  <inkml:trace contextRef="#ctx0" brushRef="#br0">100 0 16944,'0'0'7388,"-7"8"-6758,1 0-539,0 1-1,0 0 0,1 0 1,0 1-1,0 0 0,1 0 0,1 0 1,-1 0-1,2 0 0,-1 1 1,-1 19-1,-4 77 211,9 153 0,0-209-209,1-18 88,-2-32-114,0 0 0,0 0 0,0 0 0,0 0 0,0 0 0,0 0 0,0 0 0,0 0 0,0 0 0,1-1 0,-1 1 0,0 0 1,1 0-1,-1 0 0,0 0 0,1 0 0,-1 0 0,1-1 0,0 1 0,-1 0 0,1 0 0,0-1 0,-1 1 0,2 1 0,0-5 40,-1 0 0,1 1 0,-1-1 0,0 0 0,0 0 0,0 0 0,0 1-1,-1-1 1,1 0 0,-1 0 0,0 0 0,1 0 0,-1 0 0,-1 0 0,0-5 0,2 1-23,0-23-7,1 18-75,-1 0 1,-1 0-1,0 0 1,0 0-1,-1 0 1,-1 0-1,0 1 1,0-1-1,-9-22 0,11 33-7,0 0-1,0 0 1,-1 1-1,1-1 1,0 0-1,-1 0 1,1 1-1,0-1 0,-1 0 1,1 1-1,-1-1 1,1 0-1,-1 1 1,1-1-1,-1 1 1,0-1-1,1 1 1,-1-1-1,0 1 0,1 0 1,-1-1-1,0 1 1,1 0-1,-1-1 1,0 1-1,0 0 1,1 0-1,-1 0 0,0 0 1,0 0-1,0-1 1,1 2-1,-1-1 1,0 0-1,0 0 1,1 0-1,-1 0 0,0 0 1,0 1-1,1-1 1,-1 0-1,0 0 1,0 1-1,1-1 1,-1 1-1,0-1 0,1 1 1,-1-1-1,1 1 1,-1-1-1,1 1 1,-1-1-1,1 1 1,-1 0-1,1-1 1,-1 1-1,1 0 0,0 0 1,-1-1-1,1 1 1,0 0-1,0 0 1,0-1-1,-1 1 1,1 1-1,-1 1-15,0 0 0,0 0-1,0 0 1,1 0 0,-1 0 0,1 0-1,-1 0 1,1 0 0,0 0 0,0 0-1,1 0 1,-1 0 0,1 0 0,-1 0-1,1 0 1,0 0 0,2 5 0,-1-6 31,-1 0 1,0 0 0,1-1-1,-1 1 1,1 0 0,0-1-1,-1 1 1,1-1-1,0 1 1,0-1 0,0 0-1,0 0 1,0 0 0,0 0-1,0 0 1,1 0 0,-1-1-1,0 1 1,0-1 0,1 0-1,-1 1 1,0-1-1,1 0 1,-1 0 0,0-1-1,1 1 1,-1 0 0,0-1-1,0 1 1,4-2 0,-2 0 12,0 0 0,-1-1 0,1 1 0,0-1 0,-1 0 0,0 1 0,1-2 0,-1 1 0,-1 0 0,1 0 0,0-1 0,-1 0 0,0 0 1,4-7-1,-3 3-22,1 1 0,-2-1 0,1 0 0,-1 0 0,-1 0 0,1 0 0,0-11 0,-2 18-54,-2 3 27,0 0 0,1-1-1,-1 1 1,1 0 0,0 0 0,0 0-1,0 0 1,0 0 0,0 0-1,0 0 1,0 1 0,1-1 0,-1 0-1,1 0 1,0 1 0,-1-1-1,1 4 1,1-5 31,0-1-1,-1 1 1,1-1-1,0 0 1,0 1-1,-1-1 1,1 0 0,0 0-1,0 0 1,-1 1-1,1-1 1,0 0-1,0 0 1,0 0-1,-1 0 1,1 0 0,0-1-1,0 1 1,-1 0-1,1 0 1,0 0-1,0-1 1,-1 1-1,1 0 1,1-1 0,20-7 58,-18 5-58,1 0 1,-1-1-1,0 0 1,0 1-1,0-2 1,-1 1-1,1 0 0,-1-1 1,0 1-1,0-1 1,2-7-1,-14 82-527,4-52 520,2 1 1,0 0-1,1 27 0,1-45 4,1-1-1,0 1 1,0 0-1,0 0 1,0-1-1,0 1 0,0 0 1,1-1-1,-1 1 1,0 0-1,0-1 1,0 1-1,1 0 0,-1-1 1,0 1-1,1 0 1,-1-1-1,0 1 1,1-1-1,-1 1 1,1-1-1,-1 1 0,1-1 1,-1 1-1,1-1 1,-1 1-1,1-1 1,0 0-1,0 1 0,22-4 108,21-25 124,-30 13-216,0-1-1,0-1 1,-2 1 0,0-2 0,18-36-1,-4 8-13,-26 45-13,0 0 1,0 1-1,1-1 0,-1 0 1,0 1-1,1-1 1,-1 1-1,1-1 0,-1 0 1,0 1-1,1-1 0,-1 1 1,1-1-1,0 1 1,-1 0-1,1-1 0,-1 1 1,1-1-1,0 1 0,-1 0 1,1-1-1,0 1 1,-1 0-1,2 0 0,5 14-86,-2 48 146,-3-29-45,-2-31 9,0-1-1,0 1 1,1 0-1,-1 0 1,1-1-1,-1 1 1,1 0-1,0-1 1,-1 1-1,1 0 1,0-1-1,0 1 1,0-1-1,0 1 1,1-1-1,-1 0 1,0 0 0,1 1-1,-1-1 1,0 0-1,1 0 1,-1 0-1,1 0 1,0-1-1,-1 1 1,1 0-1,0-1 1,-1 1-1,1-1 1,0 1-1,0-1 1,0 0-1,-1 0 1,1 0-1,0 0 1,0 0-1,0 0 1,-1 0-1,1-1 1,0 1-1,0-1 1,-1 1-1,1-1 1,0 0-1,-1 0 1,3-1-1,13-6 91,-2-1 0,1 0-1,27-22 1,-22 15-178,-18 13 71,1 1 0,0-1 0,-1 1 0,1 0 0,0 0 0,0 0 0,0 1 0,1 0 0,-1-1 0,0 1 0,7 0 0,-10 1-4,0 1 0,0 0-1,-1-1 1,1 1 0,0 0 0,-1-1 0,1 1 0,-1 0 0,1 0 0,-1 0 0,1 0-1,-1-1 1,0 1 0,1 0 0,-1 0 0,0 0 0,0 0 0,0 0 0,1 0 0,-1 0-1,0 0 1,0 0 0,0 0 0,-1 1 0,1 36 131,0-30-97,0-8-24,-1 6 25,1 0 1,0 1-1,1-1 1,-1 0-1,1 0 1,0 0-1,1 0 1,2 7-1,-3-12 5,0 1 0,0-1 0,1 1 1,-1-1-1,0 0 0,1 0 0,0 1 0,-1-1 0,1 0 0,0 0 0,-1 0 0,1-1 0,0 1 1,0 0-1,0-1 0,-1 1 0,1-1 0,0 1 0,0-1 0,0 0 0,0 0 0,0 0 0,0 0 1,0 0-1,0 0 0,0-1 0,0 1 0,0-1 0,-1 1 0,4-2 0,17-6 66,1 0 1,-1-1-1,-1-2 0,0 0 1,0-1-1,20-16 0,11-6-92,-17 10-108,-28 17 9,1 1 1,0 1-1,0-1 0,1 1 1,-1 0-1,1 1 1,0 0-1,1 1 0,-1 0 1,10-3-1,-17 35-56,-2-17 89,2 25 605,-2-37-577,0 1 0,0 0 0,1-1 0,-1 1 0,0-1 0,1 1 0,-1 0 0,0-1 0,1 1 0,-1-1 0,1 1 0,-1-1 0,1 1 0,-1-1 0,1 1 0,-1-1 0,1 1 0,-1-1 0,1 0 0,0 0 0,-1 1 0,1-1 0,0 0 0,-1 0 0,1 1 0,0-1 0,-1 0 0,1 0 0,0 0-1,-1 0 1,1 0 0,0 0 0,0 0 0,-1 0 0,1-1 0,0 1 0,-1 0 0,1 0 0,0 0 0,-1-1 0,1 1 0,-1 0 0,1-1 0,1 0 0,4-7-3433,-1-8-2962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2.290"/>
    </inkml:context>
    <inkml:brush xml:id="br0">
      <inkml:brushProperty name="width" value="0.025" units="cm"/>
      <inkml:brushProperty name="height" value="0.025" units="cm"/>
    </inkml:brush>
  </inkml:definitions>
  <inkml:trace contextRef="#ctx0" brushRef="#br0">0 93 5125,'0'-2'646,"0"0"1,0 0-1,1 0 1,-1 0-1,1 0 0,-1 0 1,1 0-1,-1 0 1,1 0-1,0 0 1,0 0-1,0 0 0,0 0 1,0 1-1,1-1 1,1-2-1,0 2-76,-1 0-1,1-1 0,0 1 0,0 0 1,0 1-1,1-1 0,-1 0 1,7-1-1,6-1 0,0 1 0,0 0 1,25 0-1,-13 1 462,32-6-723,121-7-301,-180 15-21,-1 0 0,0 0-1,1 0 1,-1 0 0,1 0 0,-1 0 0,1 0 0,-1 1 0,0-1 0,1 0-1,-1 0 1,1 1 0,-1-1 0,0 0 0,1 0 0,-1 1 0,0-1 0,1 0-1,-1 1 1,0-1 0,0 0 0,1 1 0,-1-1 0,0 0 0,0 1-1,0-1 1,1 1 0,-1-1 0,0 1 0,0-1 0,0 0 0,0 1 0,0-1-1,0 1 1,-2 24-32,-13 20 277,-49 93 1503,39-89-910,2 1 1,-27 87-1,48-119-959,2-10-1471,12-25-11670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3.544"/>
    </inkml:context>
    <inkml:brush xml:id="br0">
      <inkml:brushProperty name="width" value="0.025" units="cm"/>
      <inkml:brushProperty name="height" value="0.025" units="cm"/>
    </inkml:brush>
  </inkml:definitions>
  <inkml:trace contextRef="#ctx0" brushRef="#br0">109 518 2530,'0'0'13047,"2"-8"-10949,0-1-1580,2-1 179,-1-1 0,-1 1 0,0 0 0,0-1 0,-1 1 0,-1-20 0,0 29-648,0 0 0,0 0 0,0 0-1,-1 0 1,1 0 0,-1 0-1,1 1 1,-1-1 0,1 0-1,-1 0 1,1 0 0,-1 1-1,1-1 1,-1 0 0,0 1-1,0-1 1,1 1 0,-1-1-1,0 1 1,0-1 0,0 1-1,1-1 1,-1 1 0,0 0-1,0 0 1,0-1 0,0 1-1,0 0 1,0 0 0,0 0 0,0 0-1,0 0 1,0 0 0,0 0-1,1 0 1,-1 0 0,0 1-1,0-1 1,-1 1 0,-2-1 5,1 1 1,-1 1-1,1-1 1,0 0 0,-1 1-1,1 0 1,0-1-1,0 1 1,-4 4 0,0 3-45,0 0 0,1 1 1,0-1-1,0 1 1,1 0-1,1 0 0,0 1 1,0-1-1,1 1 1,0 0-1,1 0 0,0 0 1,1 0-1,0 1 1,1-1-1,0 0 0,1 0 1,0 0-1,3 12 1,-4-21-9,1-1 1,-1 1-1,0 0 1,1-1-1,-1 1 0,1 0 1,0-1-1,0 1 1,0-1-1,-1 1 1,1-1-1,0 1 1,1-1-1,-1 0 0,0 1 1,0-1-1,1 0 1,-1 0-1,0 0 1,1 0-1,-1 0 1,1 0-1,-1-1 0,1 1 1,0 0-1,-1-1 1,1 1-1,0-1 1,0 0-1,-1 1 1,1-1-1,0 0 0,-1 0 1,1 0-1,0 0 1,0 0-1,-1-1 1,1 1-1,0-1 1,0 1-1,-1-1 1,1 1-1,-1-1 0,1 0 1,-1 0-1,1 0 1,1-1-1,6-3 61,0-1-1,-1 0 1,0-1-1,0 0 1,-1 0-1,12-14 1,-7 5 58,0-1-1,-1 0 1,-1-1 0,-1 0 0,0-1-1,-1 1 1,-1-2 0,-1 1-1,-1-1 1,-1 0 0,0 0 0,1-31-1,-5 50-117,0 1 1,0-1-1,0 1 0,0-1 0,0 1 0,0-1 0,0 1 0,0-1 0,0 1 0,0-1 0,0 1 0,0-1 0,0 1 0,-1-1 0,1 1 1,0-1-1,0 1 0,0 0 0,-1-1 0,1 1 0,0-1 0,-1 1 0,1 0 0,0-1 0,-1 1 0,1 0 0,-1-1 0,1 1 0,0 0 1,-1 0-1,1-1 0,-1 1 0,1 0 0,-1 0 0,0 0-7,0 0 0,0 0 1,0 1-1,1-1 0,-1 0 0,0 1 1,0-1-1,1 0 0,-1 1 0,0-1 1,1 1-1,-1 0 0,0-1 0,1 1 1,-1-1-1,1 1 0,-1 0 0,1-1 1,-1 1-1,1 0 0,-1 0 1,1 0-1,-4 9-24,0-1 1,1 1-1,0-1 1,1 1 0,0 0-1,0 0 1,0 10-1,2 79 10,0-59-17,0-30 32,1-1-1,-1 1 0,2-1 0,4 18 1,-6-25 1,0-1 0,0 0 0,1 1 0,-1-1 0,0 0 0,1 0 0,0 1 0,-1-1 0,1 0 0,0 0 0,-1 0 0,1 0 0,0 0 0,0 0 0,0 0 0,0 0 0,0 0 1,0 0-1,0 0 0,0 0 0,1-1 0,-1 1 0,0-1 0,0 1 0,1-1 0,-1 1 0,0-1 0,1 0 0,-1 1 0,0-1 0,1 0 0,-1 0 0,0 0 0,1 0 0,-1 0 0,0 0 0,1-1 0,-1 1 0,0 0 1,1-1-1,-1 1 0,0-1 0,0 1 0,2-2 0,3-1 11,-1-1 0,0 1 1,0-1-1,-1 0 0,1 0 0,-1-1 1,0 1-1,0-1 0,0 0 0,2-6 1,32-59 120,-32 57-106,15-34 109,-2-1 0,-2 0-1,-2-1 1,-2-1 0,-2 0 0,-3-1 0,4-94-1,-15 127-41,-5 30-155,-5 32-59,0 41 107,4 1 0,1 92 0,8-176 13,0 1 0,0 0 0,1-1 0,-1 1 0,0 0 0,1-1 0,0 1 0,-1 0 0,1-1 0,0 1-1,0-1 1,1 1 0,-1-1 0,0 0 0,3 3 0,-3-4 6,0 0 1,0-1-1,0 1 0,1 0 0,-1-1 1,0 1-1,0-1 0,1 1 1,-1-1-1,0 0 0,1 0 0,-1 1 1,0-1-1,1 0 0,-1 0 0,0 0 1,1-1-1,-1 1 0,0 0 0,1 0 1,-1-1-1,0 1 0,1-1 1,-1 1-1,0-1 0,0 0 0,0 1 1,1-1-1,-1 0 0,0 0 0,0 0 1,1-1-1,4-3-59,0-1 0,-1 0 0,1 0 0,-1 0 1,-1-1-1,1 0 0,-1 0 0,0 0 0,-1 0 0,0-1 0,0 0 0,0 1 1,-1-1-1,1-10 0,-21 61-14198,13-23 5280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3.936"/>
    </inkml:context>
    <inkml:brush xml:id="br0">
      <inkml:brushProperty name="width" value="0.025" units="cm"/>
      <inkml:brushProperty name="height" value="0.025" units="cm"/>
    </inkml:brush>
  </inkml:definitions>
  <inkml:trace contextRef="#ctx0" brushRef="#br0">202 0 12716,'0'0'6951,"-10"0"-5451,0 1-1233,0 0 1,1 0 0,0 1-1,-1 0 1,1 1 0,0-1-1,0 2 1,0 0 0,1 0 0,-1 0-1,1 1 1,0 0 0,-14 12-1,17-13-213,1-1 0,0 0-1,0 1 1,0 0 0,0 0 0,1 0-1,-1 1 1,1-1 0,0 1-1,1-1 1,-1 1 0,1 0 0,0 0-1,0 0 1,-2 8 0,5-12-53,0 0 0,0 0 1,0 0-1,0 0 0,0 0 1,0-1-1,0 1 0,0 0 1,0-1-1,0 1 0,0-1 1,1 1-1,-1-1 0,0 0 1,0 1-1,0-1 0,1 0 1,-1 0-1,0 0 0,0 0 1,1 0-1,-1 0 0,0 0 1,1 0-1,-1-1 0,0 1 1,0 0-1,2-2 0,43-7 62,-9-4-26,-28 8-51,1 1 1,0 1-1,0-1 0,0 1 0,0 1 1,0 0-1,0 1 0,1 0 0,-1 0 1,1 1-1,13 2 0,-21-1 25,-1 0 0,0 0 0,0 1 0,-1-1 0,1 1 0,0-1 0,0 1 0,-1 0 0,1 0 0,-1 0 0,1 0 0,-1 0 0,0 0 0,0 0 0,0 0 0,0 0 0,0 0 0,0 1 0,-1-1 0,1 0 0,-1 1 0,1-1-1,-1 0 1,0 1 0,0 4 0,0 0 142,0 0-1,0 0 1,-1 1-1,0-1 1,0 0-1,-1 0 1,-3 10-1,2-9-140,-1 0 0,0-1 0,-1 1 0,0-1 1,0 0-1,0-1 0,-1 1 0,0-1 0,0 0 0,-1 0 0,0-1 0,0 0 0,0 0 0,0-1 0,-1 0 0,0 0 0,0-1 0,0 0 0,-13 3 0,20-5-164,1-1 1,-1 0 0,0 0-1,1 1 1,-1-1 0,0 0 0,0 0-1,1 0 1,-1 0 0,0 0-1,0 0 1,1 0 0,-1-1-1,0 1 1,0 0 0,1 0 0,-1 0-1,0-1 1,1 1 0,-1 0-1,0-1 1,1 1 0,-1-1-1,1 1 1,-1 0 0,0-1 0,1 1-1,-1-1 1,1 0 0,0 1-1,-1-1 1,1 1 0,-1-1-1,1 0 1,0 1 0,-1-1 0,1-1-1,-1-19-6697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4.597"/>
    </inkml:context>
    <inkml:brush xml:id="br0">
      <inkml:brushProperty name="width" value="0.025" units="cm"/>
      <inkml:brushProperty name="height" value="0.025" units="cm"/>
    </inkml:brush>
  </inkml:definitions>
  <inkml:trace contextRef="#ctx0" brushRef="#br0">134 271 16303,'0'0'2269,"-2"-8"-443,1 4-1620,-1 1 0,1-1 0,-1 1 0,1 0 0,-1 0 0,0 0 0,0 0 0,-1 0 0,-2-4 0,4 7-156,0-1 1,0 0-1,-1 1 1,1-1-1,0 1 1,0-1-1,0 1 1,0-1-1,-1 1 1,1 0-1,0 0 0,0 0 1,-1 0-1,1 0 1,0 0-1,0 0 1,-1 0-1,1 0 1,0 0-1,0 1 1,-1-1-1,1 0 1,0 1-1,0-1 1,0 1-1,0-1 0,0 1 1,0 0-1,0 0 1,0-1-1,0 1 1,0 0-1,0 0 1,0 0-1,0 0 1,0 0-1,1 0 1,-1 0-1,0 2 0,-7 7-49,2 0 0,-1 1 0,1 0 0,1 0 0,0 0 0,1 1 0,-6 21 0,5-12-14,1 1 1,1-1-1,0 35 1,2-54 9,1-1-1,0 0 1,0 1 0,0-1-1,0 0 1,1 1 0,-1-1 0,0 0-1,1 1 1,-1-1 0,0 0-1,1 0 1,0 1 0,-1-1 0,1 0-1,1 2 1,-2-3 3,1 0 0,-1 0 0,1 1 0,-1-1 0,1 0 0,-1 0 0,1 0 0,-1 1 0,1-1 0,0 0 0,-1 0 0,1 0-1,-1 0 1,1 0 0,-1 0 0,1 0 0,0 0 0,-1-1 0,1 1 0,-1 0 0,1 0 0,-1 0 0,1 0 0,-1-1 0,2 0 0,3-2 57,-1 0 0,1-1 0,-1 1 0,0-1 0,0 0 0,5-8-1,17-23 370,-1-1 0,-2-2 0,-1 0 0,-2-2 0,-2 0 0,-2-1 0,-1 0 0,16-78-1,-28 89-136,-9 39-220,-12 49-165,9-16 81,-6 16 4,3 1 0,3 0 0,-3 65 0,12-123-12,0 0 0,0 0 0,0 0 0,0 0 0,0 1 0,0-1 0,0 0 0,0 0 0,0 0 0,0 0 0,1 0 0,-1 1 0,0-1 0,1 0 1,-1 0-1,1 0 0,-1 0 0,1 0 0,0 0 0,-1 0 0,1 0 0,0-1 0,0 1 0,0 0 0,-1 0 0,3 1 0,-1-2-29,-1 0 0,1 0 0,-1 0 0,1 0 0,-1-1 0,0 1 0,1 0 0,-1-1 1,1 1-1,-1-1 0,1 1 0,-1-1 0,0 1 0,1-1 0,-1 0 0,0 0 0,2-1 0,6-6-801,1 0-1,-2 0 0,16-19 0,-8 6-3774,24-44-1,-18 19-3293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4.975"/>
    </inkml:context>
    <inkml:brush xml:id="br0">
      <inkml:brushProperty name="width" value="0.025" units="cm"/>
      <inkml:brushProperty name="height" value="0.025" units="cm"/>
    </inkml:brush>
  </inkml:definitions>
  <inkml:trace contextRef="#ctx0" brushRef="#br0">80 10 12172,'0'0'2412,"-3"10"210,-6 12-1052,-1 0 1,-1 0-1,0-1 1,-17 21-1,28-41-1569,-1 0 0,0-1 0,1 1 0,-1 0-1,1-1 1,-1 1 0,1 0 0,-1-1 0,1 1 0,-1 0-1,1 0 1,0 0 0,0-1 0,-1 1 0,1 0-1,0 0 1,0 0 0,0 0 0,0 0 0,0 0-1,0-1 1,0 1 0,0 0 0,0 0 0,0 0 0,1 0-1,-1 0 1,0-1 0,0 1 0,1 0 0,-1 0-1,1 0 1,-1-1 0,1 1 0,-1 0 0,1-1 0,-1 1-1,1 0 1,0-1 0,-1 1 0,1-1 0,0 1-1,-1-1 1,1 1 0,0-1 0,0 1 0,0-1-1,-1 0 1,1 0 0,0 1 0,0-1 0,0 0 0,0 0-1,0 0 1,1 0 0,2 1-6,1 0 1,-1-1-1,0 1 0,1-1 1,-1 0-1,1-1 1,-1 1-1,0-1 0,1 0 1,5-2-1,-3-1 22,-1 0-1,0 0 1,0-1-1,0 0 1,-1 0-1,1 0 0,-1-1 1,-1 0-1,1 0 1,-1 0-1,7-13 1,-7 10 51,1 1 0,-1-1 0,-1-1 1,1 1-1,-2 0 0,1-1 0,-1 0 0,1-16 0,-3 25-53,0 1-1,0 0 1,0 0-1,0 0 1,0 0-1,0 0 1,0-1-1,0 1 1,0 0-1,0 0 1,0 0-1,0 0 1,0-1-1,0 1 1,0 0-1,0 0 1,0 0-1,0 0 1,0-1-1,0 1 1,0 0-1,0 0 1,0 0-1,0 0 1,0 0-1,0-1 1,0 1-1,0 0 1,-1 0-1,1 0 1,0 0-1,0 0 1,0 0-1,0 0 1,0-1-1,0 1 1,0 0-1,-1 0 1,1 0-1,0 0 1,0 0-1,0 0 1,0 0-1,-1 0 1,1 0-1,0 0 0,0 0 1,0 0-1,0 0 1,0 0-1,-1 0 1,1 0-1,0 0 1,0 0-1,-9 9 138,-7 15-252,10-3 48,0-1 1,1 1-1,1 0 0,0 0 0,2 0 0,1 32 0,0-52-60,1 1 1,0-1-1,0 0 0,0 1 0,0-1 1,1 1-1,-1-1 0,0 1 0,1-1 0,-1 1 1,1-1-1,-1 1 0,1-1 0,-1 0 1,1 0-1,0 1 0,0-1 0,0 0 0,0 0 1,1 2-1,-1-3-66,0 0 1,0 1-1,0-1 0,0 1 1,0-1-1,0 0 0,0 0 1,0 0-1,1 0 0,-1 0 1,0 0-1,0 0 0,0 0 1,0 0-1,0 0 0,0 0 1,0-1-1,1 1 1,-1-1-1,1 0 0,3-1-696,1-1 0,-1 0 0,0-1 0,0 1 0,-1-1 0,1 0 0,-1 0 0,7-8 0,17-28-5606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5.304"/>
    </inkml:context>
    <inkml:brush xml:id="br0">
      <inkml:brushProperty name="width" value="0.025" units="cm"/>
      <inkml:brushProperty name="height" value="0.025" units="cm"/>
    </inkml:brush>
  </inkml:definitions>
  <inkml:trace contextRef="#ctx0" brushRef="#br0">79 1 10762,'0'0'8899,"-7"9"-8173,-2 4-516,0 0 1,1 0-1,0 1 0,2 0 0,-1 0 0,2 0 0,0 1 0,1 0 1,0 0-1,-3 27 0,8-41-202,0-1 0,-1 0 0,1 0 0,0 1 0,-1-1 0,1 0 0,0 0 0,0 0 0,-1 0 0,1 0 0,0 0 0,0 0 0,-1 0 0,1 0 0,0 0 0,-1-1 0,1 1 0,0 0 0,-1 0 0,1-1 0,1 1 0,9-7 116,0 0 0,0-1 0,17-15 0,-22 16-132,1 1 0,0 0-1,1 0 1,-1 1 0,1 0 0,0 0 0,0 1-1,1 0 1,-1 1 0,14-5 0,-20 8 5,0-1 1,0 1 0,0-1-1,0 1 1,-1 0 0,1-1-1,0 1 1,0 0 0,0 0-1,0 1 1,0-1 0,0 0-1,0 0 1,-1 1 0,1 0-1,0-1 1,0 1 0,-1 0-1,1 0 1,0 0 0,-1 0-1,1 0 1,-1 0 0,1 0-1,-1 0 1,1 1 0,1 1-1,-2 0 85,0 0-1,0 0 1,-1 1-1,1-1 1,-1 0-1,1 0 1,-1 0-1,0 1 1,0-1-1,-1 0 1,1 0-1,-1 0 1,1 1-1,-1-1 1,-2 5-1,-3 6 8,0-1 0,0 0 0,-1 0 0,-1-1 0,0 0 0,-1-1 0,0 1 0,-1-2 0,0 1 0,0-1 0,-1-1 0,-1 0 0,1-1 0,-26 14 0,22-17-2021,6-8-2163,1-7-3240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5.947"/>
    </inkml:context>
    <inkml:brush xml:id="br0">
      <inkml:brushProperty name="width" value="0.025" units="cm"/>
      <inkml:brushProperty name="height" value="0.025" units="cm"/>
    </inkml:brush>
  </inkml:definitions>
  <inkml:trace contextRef="#ctx0" brushRef="#br0">0 116 18129,'0'0'1724,"1"11"-645,16 265 2060,-6-494-1404,-11 217-1741,0 0 0,0 0 1,0 0-1,0 1 0,0-1 0,0 0 1,1 0-1,-1 0 0,0 0 0,0 0 1,1 0-1,-1 0 0,1 1 0,-1-1 1,1 0-1,-1 0 0,1 0 0,-1 1 1,1-1-1,0 0 0,-1 1 0,1-1 1,0 1-1,-1-1 0,1 1 1,0-1-1,0 1 0,0-1 0,-1 1 1,1 0-1,0-1 0,0 1 0,0 0 1,0 0-1,0-1 0,0 1 0,0 0 1,0 0-1,0 0 0,-1 0 0,1 1 1,0-1-1,0 0 0,0 0 0,1 1 1,7 2-95,-1 1 1,1 0 0,-1 0-1,10 8 1,-13-9 58,1 1 0,-1-1 1,0 0-1,1 0 0,0-1 0,6 2 0,-7-4 61,0 0-1,0 0 0,0-1 0,0 0 0,0 0 0,-1 0 1,1-1-1,0 1 0,0-1 0,-1 0 0,0-1 0,1 1 1,-1-1-1,0 0 0,0 0 0,0 0 0,0 0 1,-1-1-1,1 0 0,-1 1 0,0-1 0,0 0 0,-1-1 1,1 1-1,2-7 0,1 0 166,0-1 0,-1 0-1,-1-1 1,0 1 0,0-1 0,-1 1 0,-1-1 0,1-25-1,-3 38-178,0-1 0,1 1 0,-1 0 0,0 0 0,0 0-1,0 0 1,0 0 0,0 0 0,0-1 0,0 1 0,0 0-1,0 0 1,0 0 0,0 0 0,0-1 0,0 1 0,0 0-1,0 0 1,0 0 0,0 0 0,0 0 0,0-1 0,0 1-1,0 0 1,-1 0 0,1 0 0,0 0 0,0 0 0,0 0-1,0-1 1,0 1 0,0 0 0,0 0 0,0 0 0,-1 0-1,1 0 1,0 0 0,0 0 0,0 0 0,0 0-1,0 0 1,-1 0 0,1-1 0,0 1 0,0 0 0,0 0-1,0 0 1,0 0 0,-1 0 0,1 0 0,0 0 0,0 0-1,0 0 1,0 0 0,0 1 0,-1-1 0,1 0 0,-10 9-10,-6 16-144,6-1 158,1 0 0,2 0 0,0 1 0,1 0 0,2 0 0,1 0 0,-1 36 0,4-59-7,0-1 0,-1 0 0,1 0 0,0 1 0,1-1 0,-1 0 0,0 0 0,0 1 0,0-1 0,1 0 0,-1 0 0,0 1 0,1-1 0,0 0 0,-1 0 0,1 0 0,-1 0 0,1 0 0,0 0 0,0 0 0,0 0 0,0 0 0,0 0 0,0 0 0,0 0 0,0-1 0,0 1 0,0 0 0,1 0 0,1-1-54,0 1 0,0-1 1,0 0-1,-1 0 0,1 0 0,0 0 0,0-1 0,0 1 0,-1-1 0,1 0 0,0 0 0,4-2 0,10-5-1080,0-1 0,31-23-1,-45 30 774,25-19-3718,32-29 1,-21 9-2182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6.499"/>
    </inkml:context>
    <inkml:brush xml:id="br0">
      <inkml:brushProperty name="width" value="0.025" units="cm"/>
      <inkml:brushProperty name="height" value="0.025" units="cm"/>
    </inkml:brush>
  </inkml:definitions>
  <inkml:trace contextRef="#ctx0" brushRef="#br0">161 498 10858,'0'0'7906,"-9"1"-5381,5-1-2408,0 0 0,0 1 0,0-1 0,0 1 0,0 0 0,1 0 0,-1 1-1,0-1 1,1 1 0,-1 0 0,1 0 0,-4 3 0,1-1 8,2 1 1,-1 0-1,0 0 0,1 1 1,0-1-1,0 1 1,1 0-1,-4 7 0,-2 4 97,0-1-73,1 0 0,1 1 0,0 0 0,1 0 0,-4 20 0,9-37-147,1 1 1,0-1-1,0 0 0,0 1 0,0-1 1,0 0-1,0 1 0,0-1 0,0 1 1,0-1-1,0 0 0,0 1 1,0-1-1,0 1 0,0-1 0,0 0 1,0 1-1,0-1 0,0 0 0,0 1 1,0-1-1,1 0 0,-1 1 1,0-1-1,0 0 0,0 1 0,1-1 1,-1 0-1,0 1 0,0-1 0,1 0 1,-1 0-1,0 1 0,1-1 0,-1 0 1,1 0-1,14-5 207,13-19 267,-5-8-363,0 0 1,-2-2-1,-2 0 0,-1-2 1,20-52-1,-33 74-94,-2 12-191,-1 9 81,-1 25 72,-4 39 82,0-44-45,1-10-9,0 1 1,1-1-1,1 1 0,2 20 0,-2-37-5,0-1 0,0 0-1,0 1 1,0-1 0,0 1-1,0-1 1,0 1 0,0-1-1,1 1 1,-1-1 0,0 0-1,0 1 1,1-1 0,-1 1-1,0-1 1,0 0-1,1 1 1,-1-1 0,0 0-1,1 1 1,-1-1 0,1 0-1,-1 1 1,0-1 0,1 0-1,-1 0 1,1 0 0,-1 1-1,1-1 1,-1 0 0,0 0-1,1 0 1,-1 0 0,1 0-1,-1 0 1,1 0 0,-1 0-1,1 0 1,-1 0 0,1 0-1,-1 0 1,1 0 0,-1 0-1,0-1 1,1 1 0,-1 0-1,1 0 1,-1 0 0,1-1-1,-1 1 1,0 0 0,1-1-1,-1 1 1,0 0 0,1-1-1,-1 1 1,1-1 0,20-20 301,-3-5-211,0 0 0,-2-1 0,-1-1 0,-2 0 0,0-1 0,14-52-1,-9 9-50,17-125-1,-30 61-69,-14 184 54,-29 90 0,24-98-17,2 1 1,2 0 0,-7 63 0,17-101-10,-1 0 1,1 0-1,0-1 1,0 1-1,0 0 1,1 0-1,-1 0 1,1-1-1,-1 1 1,1 0-1,0 0 1,0-1-1,0 1 1,0-1-1,1 1 1,-1-1-1,1 1 1,-1-1-1,1 0 1,0 0-1,3 3 1,-2-3 31,-1-1-1,1 1 1,1-1 0,-1 0 0,0 0-1,0-1 1,0 1 0,0 0 0,1-1 0,-1 0-1,0 0 1,1 0 0,-1 0 0,0-1-1,0 1 1,0-1 0,1 0 0,-1 1-1,3-3 1,2 0 43,-1 0 0,1 0-1,-1-1 1,0 0 0,0-1 0,-1 1-1,1-1 1,-1 0 0,7-8-1,-9 9-95,-1 0 0,1 0 0,-1 0-1,0 0 1,0-1 0,0 0 0,-1 1 0,1-1-1,-1 0 1,0 0 0,-1 0 0,1 0-1,-1-1 1,1-9 0,-2 14-113,0 0-1,0 0 1,0 0-1,-1 0 1,1 1-1,0-1 1,0 0 0,-1 0-1,1 0 1,-1 1-1,1-1 1,-1 0 0,1 1-1,-1-1 1,1 0-1,-1 1 1,0-1 0,1 0-1,-1 1 1,0-1-1,1 1 1,-1-1 0,0 1-1,0 0 1,1-1-1,-1 1 1,0 0-1,0 0 1,0-1 0,0 1-1,-1 0 1,0 0-499,0-1-1,1 1 1,-1 0 0,0 0 0,0 0 0,0 0 0,0 0-1,0 1 1,0-1 0,0 1 0,1-1 0,-1 1 0,0 0-1,-1 0 1,-6 11-5101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6.732"/>
    </inkml:context>
    <inkml:brush xml:id="br0">
      <inkml:brushProperty name="width" value="0.025" units="cm"/>
      <inkml:brushProperty name="height" value="0.025" units="cm"/>
    </inkml:brush>
  </inkml:definitions>
  <inkml:trace contextRef="#ctx0" brushRef="#br0">1 0 13229,'0'0'4142,"10"2"-3304,35 6-251,55 11 2418,-89-16-2716,0 0 0,1 1 1,-2 0-1,1 0 0,0 1 0,12 9 0,-19-11-220,-1-1-1,0 1 1,0 0-1,0 0 1,0 1-1,-1-1 1,1 0 0,-1 1-1,0 0 1,0-1-1,0 1 1,0 0-1,-1 0 1,1 0-1,0 8 1,-1-4 76,0 1 0,0-1 0,-1 1 0,-1 0 0,1-1 0,-2 1 0,-2 10 0,-3 8-43,-2-2 0,0 1-1,-25 43 1,28-57-546,-4 6-1230,3-6-2390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7.030"/>
    </inkml:context>
    <inkml:brush xml:id="br0">
      <inkml:brushProperty name="width" value="0.025" units="cm"/>
      <inkml:brushProperty name="height" value="0.025" units="cm"/>
    </inkml:brush>
  </inkml:definitions>
  <inkml:trace contextRef="#ctx0" brushRef="#br0">43 139 8360,'0'0'11680,"8"-7"-9806,2-1-1235,-6 5-345,0 1-1,0-1 0,0-1 0,-1 1 0,0 0 0,1-1 1,-1 0-1,3-6 0,6-22 2751,-12 31-3047,0 0 0,0 0 0,0 1 0,0-1 1,0 0-1,0 1 0,0-1 0,0 0 0,0 0 0,0 1 0,-1-1 0,1 0 0,0 1 0,0-1 0,-1 0 0,1 1 0,-1-1 0,1 0 0,0 1 0,-1-1 0,1 1 0,-1-1 0,1 1 0,-1-1 0,0 1 0,1-1 0,-1 1 0,1-1 0,-1 1 0,0 0 1,1-1-1,-1 1 0,0 0 0,1 0 0,-1 0 0,0-1 0,0 1 0,1 0 0,-1 0 0,0 0 0,-1 0 0,-1 3 3,0 0-1,0 0 1,0 0-1,0 1 1,0-1 0,1 1-1,0-1 1,-1 1 0,2 0-1,-4 7 1,-3 3 20,-14 15 312,19-27-283,1 0 1,-1 1-1,1 0 1,0-1-1,0 1 1,0 0-1,1 0 1,-1 0-1,0 0 1,1 0-1,0 0 0,0 0 1,0 1-1,0-1 1,0 0-1,1 1 1,-1 2-1,2-5-42,-1 0 0,0 0 0,1 0 0,-1 0 0,1 0 0,0 0 0,-1 0 0,1 0 0,-1 0 0,1-1 0,0 1 0,0 0 0,0-1 0,-1 1-1,1 0 1,0-1 0,0 1 0,0-1 0,0 1 0,0-1 0,0 0 0,0 1 0,0-1 0,0 0 0,0 0 0,0 0 0,0 0 0,0 0 0,0 0 0,0 0-1,0 0 1,0 0 0,0 0 0,0 0 0,2-1 0,1 0 62,0 1 0,0-1 0,0 1 0,0-1 0,0 0 0,0-1 0,-1 1 0,7-4 0,1-6-39,-2 0 0,1-1 0,-2 0 1,1-1-1,-2 1 0,1-2 0,-2 1 1,0-1-1,0 0 0,-2 0 0,7-29 1,-14 58-82,-1 0 0,-1 0 0,-11 27 0,-7 22-1346,17-20-2688,7-37-447,7-6-2093</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7.944"/>
    </inkml:context>
    <inkml:brush xml:id="br0">
      <inkml:brushProperty name="width" value="0.025" units="cm"/>
      <inkml:brushProperty name="height" value="0.025" units="cm"/>
    </inkml:brush>
  </inkml:definitions>
  <inkml:trace contextRef="#ctx0" brushRef="#br0">64 156 14894,'0'0'902,"-4"7"-432,-4 10-250,1 0 0,0 0 1,2 0-1,0 1 0,1 0 0,-4 32 0,-2 125 108,9-126-200,-1-9-53,0-15 129,1 1 0,1-1 0,6 38 0,-6-61-165,0 0 0,1 0 0,-1 0 0,1 0 0,-1 0 0,1-1 0,0 1-1,0 0 1,-1 0 0,1-1 0,1 1 0,-1 0 0,0-1 0,0 1 0,0-1 0,1 0 0,1 2 0,-2-2 8,0-1 0,0 1 0,0-1 0,1 0 0,-1 0 1,0 1-1,0-1 0,0 0 0,0 0 0,1 0 0,-1 0 1,0 0-1,0 0 0,0-1 0,1 1 0,-1 0 0,0 0 1,0-1-1,0 1 0,2-2 0,2-1 131,1-1 0,-1 0 0,1 0 0,-2 0 1,1-1-1,0 1 0,-1-1 0,6-9 0,30-46 566,-3-1 1,-3-2-1,-2-2 0,-4 0 1,-2-2-1,25-105 0,-46 139-659,-1 8 2,-3 36-141,-3 86-30,0-34 27,10 111 0,-8-168 52,1-1 0,1 1 0,-1-1 1,1 0-1,-1 1 0,2-1 0,-1 0 0,0 0 0,1 0 0,0 0 0,0-1 0,1 1 0,-1-1 1,6 6-1,-6-9 4,-1 1 1,0-1-1,1 1 1,-1-1-1,0 0 1,1 0-1,0 0 0,-1 0 1,1-1-1,0 1 1,-1-1-1,1 1 1,0-1-1,-1 0 1,1 0-1,0 0 1,0-1-1,-1 1 1,1-1-1,0 1 1,-1-1-1,1 0 1,-1 0-1,1 0 1,-1 0-1,1 0 1,-1-1-1,0 1 0,0-1 1,1 0-1,-1 1 1,2-3-1,9-8 97,-1-1 0,1 0 0,-2 0 0,0-1 0,-1 0 0,0-1 0,-1-1 0,-1 1 0,0-1 0,8-26 0,-7 14 216,-1 0 1,-1 0-1,-2-1 1,0 0 0,0-50-1,-5 71-279,-1-1 0,0 1 0,0-1 0,0 1-1,-5-15 1,5 21-62,0-1 0,0 1 0,0-1-1,0 1 1,0 0 0,-1-1 0,1 1-1,-1 0 1,1 0 0,-1 0 0,0 0 0,0 1-1,0-1 1,0 0 0,0 1 0,0-1-1,0 1 1,-1 0 0,1-1 0,0 1-1,-1 0 1,-2 0 0,3 1-56,1 0 0,-1 0 0,1 0 0,-1 0 0,1 1 0,-1-1 0,1 0-1,0 1 1,-1 0 0,1-1 0,0 1 0,-1 0 0,1-1 0,0 1 0,0 0 0,0 0 0,-1 0 0,1 0 0,0 0 0,0 0 0,1 0-1,-1 1 1,0-1 0,0 0 0,0 0 0,1 1 0,-1-1 0,1 1 0,-1-1 0,1 0 0,0 1 0,-1 1 0,-9 51-3530,9 17-4596,1-40 1357</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8.288"/>
    </inkml:context>
    <inkml:brush xml:id="br0">
      <inkml:brushProperty name="width" value="0.025" units="cm"/>
      <inkml:brushProperty name="height" value="0.025" units="cm"/>
    </inkml:brush>
  </inkml:definitions>
  <inkml:trace contextRef="#ctx0" brushRef="#br0">131 140 16624,'0'0'5157,"-7"-1"-4533,3 0-605,1 0-1,0 0 1,-1 1-1,1-1 1,-1 1-1,1 0 1,-1 0-1,1 0 1,0 1-1,-1-1 1,1 1 0,0 0-1,-1 0 1,1 0-1,0 0 1,0 0-1,0 1 1,0-1-1,0 1 1,0 0-1,0 0 1,0 0-1,1 1 1,-1-1-1,1 0 1,0 1-1,-1 0 1,1-1-1,0 1 1,1 0 0,-1 0-1,0 0 1,-1 5-1,-1 0 141,0 1-1,1 0 1,0-1-1,0 1 1,1 0-1,0 1 1,0-1 0,1 0-1,0 19 1,1-27-148,0 0-1,1-1 1,-1 1 0,0-1 0,1 1 0,-1 0 0,0-1 0,1 1 0,-1-1-1,0 1 1,1-1 0,-1 1 0,1-1 0,-1 0 0,1 1 0,-1-1 0,1 0 0,0 1-1,-1-1 1,1 0 0,-1 0 0,1 1 0,0-1 0,-1 0 0,1 0 0,-1 0 0,1 0-1,0 0 1,-1 0 0,1 0 0,0 0 0,-1 0 0,1 0 0,0 0 0,-1 0-1,1 0 1,-1-1 0,1 1 0,0 0 0,-1 0 0,1-1 0,-1 1 0,1 0 0,-1-1-1,1 1 1,-1-1 0,1 0 0,28-19 508,-12 3-411,0 0 1,-1-2-1,0 0 1,-2 0-1,0-1 1,-1-1-1,-1 0 1,-1-1 0,-1 0-1,-1-1 1,9-38-1,-36 96-407,12-13-615,1 1-1,1 0 0,1-1 1,0 1-1,3 39 0,0-62 767,0 1-1,0-1 0,0 1 1,0 0-1,0-1 0,0 1 1,0-1-1,0 1 0,0-1 1,1 1-1,-1-1 0,0 1 1,0-1-1,1 1 0,-1-1 1,0 1-1,1-1 0,-1 0 1,0 1-1,1-1 0,-1 1 1,1-1-1,-1 0 0,1 1 1,-1-1-1,1 0 0,-1 0 1,1 1-1,-1-1 0,1 0 1,-1 0-1,1 0 0,-1 0 1,1 0-1,-1 0 0,1 1 1,-1-1-1,1-1 0,0 1 1,-1 0-1,1 0 0,-1 0 1,1 0-1,-1 0 0,1 0 1,-1-1-1,1 1 0,-1 0 1,1 0-1,-1-1 0,1 1 1,0-1-1,18-10-7031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8.745"/>
    </inkml:context>
    <inkml:brush xml:id="br0">
      <inkml:brushProperty name="width" value="0.025" units="cm"/>
      <inkml:brushProperty name="height" value="0.025" units="cm"/>
    </inkml:brush>
  </inkml:definitions>
  <inkml:trace contextRef="#ctx0" brushRef="#br0">45 275 10442,'0'0'4078,"-1"11"-3127,-14 54-90,6-31-565,2 0 1,-5 60 0,12-93-292,0-1 1,0 0 0,-1 0 0,1 0-1,0 1 1,0-1 0,0 0-1,0 0 1,0 0 0,0 1 0,0-1-1,0 0 1,0 0 0,0 0-1,0 1 1,1-1 0,-1 0 0,0 0-1,0 0 1,0 1 0,0-1 0,0 0-1,0 0 1,0 0 0,0 0-1,1 1 1,-1-1 0,0 0 0,0 0-1,0 0 1,0 0 0,0 0 0,1 0-1,-1 0 1,0 1 0,0-1-1,0 0 1,1 0 0,-1 0 0,0 0-1,0 0 1,0 0 0,1 0 0,-1 0-1,0 0 1,0 0 0,0 0-1,1 0 1,-1 0 0,0 0 0,0 0-1,0 0 1,1 0 0,-1 0-1,14-11 407,10-19 164,-9 6-452,-2-2-1,-1 1 0,-1-2 0,-1 0 1,-1 0-1,8-46 0,-8 17 1462,-3-1-1,0-75 0,-7 132-1585,1 0 0,0 0 1,0 0-1,0 0 0,0 0 0,0 0 0,0 0 0,0 0 0,-1 0 1,1 0-1,0 0 0,0 0 0,0 0 0,0 0 0,0 0 0,0 0 1,-1 0-1,1 0 0,0 0 0,0 0 0,0 0 0,0 0 0,0 0 1,0 0-1,0 0 0,-1 0 0,1 0 0,0 0 0,0 0 0,0 0 1,0 0-1,0 0 0,0-1 0,0 1 0,0 0 0,0 0 0,-1 0 1,1 0-1,0 0 0,0 0 0,0 0 0,0 0 0,0-1 0,0 1 0,0 0 1,0 0-1,0 0 0,0 0 0,0 0 0,0 0 0,0-1 0,0 1 1,0 0-1,0 0 0,0 0 0,0 0 0,0 0 0,0 0 0,0-1 1,0 1-1,0 0 0,0 0 0,-9 15-89,-9 23-1,-78 246 967,93-274-766,-1 1 0,2-1 1,-1 1-1,2 0 0,-1 0 1,2 0-1,-1 0 0,3 18 1,-2-28-90,1 0 0,-1 1 0,1-1 1,-1 0-1,1 0 0,0 0 0,-1 0 1,1-1-1,0 1 0,0 0 0,-1 0 1,1 0-1,0-1 0,0 1 0,0 0 1,0-1-1,0 1 0,0-1 0,0 1 1,1-1-1,-1 1 0,0-1 1,0 0-1,0 0 0,0 1 0,0-1 1,1 0-1,-1 0 0,0 0 0,0 0 1,0-1-1,0 1 0,1 0 0,-1 0 1,2-1-1,42-14 527,8-23-641,-44 31-766,0-1 1,1 2 0,0-1 0,0 1 0,16-7 0,-25 14 831,0-1 0,-1 0-1,1 0 1,-1 0 0,1 1 0,-1-1 0,1 0 0,-1 1 0,1-1 0,-1 0 0,1 1 0,-1-1 0,1 1 0,-1-1 0,0 0 0,1 1 0,-1-1-1,0 1 1,1 0 0,-1-1 0,0 1 0,1-1 0,-1 1 0,0-1 0,0 1 0,0 0 0,0-1 0,0 1 0,0-1 0,0 1 0,0 0 0,0-1 0,0 1-1,0-1 1,0 1 0,0 1 0,0 33-665,-1-27 624,2 4-432,-1-8-157,1 0-1,-1 0 0,0 0 1,0 0-1,-1 1 0,1-2 1,-1 1-1,0 0 0,0 0 0,0 0 1,-2 4-1,-1-7-6228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9.103"/>
    </inkml:context>
    <inkml:brush xml:id="br0">
      <inkml:brushProperty name="width" value="0.025" units="cm"/>
      <inkml:brushProperty name="height" value="0.025" units="cm"/>
    </inkml:brush>
  </inkml:definitions>
  <inkml:trace contextRef="#ctx0" brushRef="#br0">197 0 14958,'-10'0'2499,"1"1"-2205,0-1 1,0 1 0,0 1 0,0 0 0,0 0-1,0 1 1,1 0 0,-1 0 0,1 1-1,0 0 1,0 0 0,0 1 0,1 0 0,-1 0-1,1 1 1,0 0 0,-9 11 0,13-14-294,0 0 1,1 0-1,-1 1 0,1-1 1,-1 0-1,1 1 0,0 0 1,1 0-1,-1-1 0,1 1 1,-1 0-1,1 0 0,0 0 1,1 1-1,-1 3 0,3-7 10,0 0 0,1-1-1,-1 1 1,0 0 0,1-1-1,-1 0 1,1 0 0,-1 0-1,1 0 1,-1 0 0,0 0-1,1 0 1,3-2 0,87-25 67,-80 21-184,1 1 0,1 0 1,-1 1-1,0 0 1,1 2-1,0-1 0,0 2 1,0 0-1,0 1 1,15 1-1,-29 0 95,0-1 1,0 0-1,0 1 0,0 0 1,0-1-1,0 1 0,0-1 1,0 1-1,-1 0 1,1-1-1,0 1 0,0 0 1,0 0-1,-1 0 0,1 0 1,-1 0-1,1 0 0,-1 0 1,1 0-1,-1 0 0,1 0 1,-1 0-1,0 0 1,1 0-1,-1 0 0,0 0 1,0 0-1,0 1 0,0-1 1,0 0-1,0 0 0,0 0 1,0 0-1,-1 0 0,1 0 1,-1 2-1,-14 40 421,-36 40 1819,45-73-1944,-1-1 1,0-1 0,-1 1-1,1-1 1,-2-1-1,-13 11 1,20-59-3035,21-52-4981,-9 31 955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29.704"/>
    </inkml:context>
    <inkml:brush xml:id="br0">
      <inkml:brushProperty name="width" value="0.025" units="cm"/>
      <inkml:brushProperty name="height" value="0.025" units="cm"/>
    </inkml:brush>
  </inkml:definitions>
  <inkml:trace contextRef="#ctx0" brushRef="#br0">13 0 11883,'0'0'5157,"1"9"-3208,1 47 1269,-9 111 1,-2-7-2172,9-152-1020,0 0 0,1 1 0,0-1-1,0 0 1,4 14 0,-4-20-22,-1-1-1,1 1 0,-1-1 0,1 0 1,0 0-1,-1 1 0,1-1 1,0 0-1,0 0 0,0 0 1,0 0-1,0 0 0,0 0 1,0 0-1,0 0 0,1 0 1,-1 0-1,0-1 0,1 1 1,-1 0-1,0-1 0,1 1 1,-1-1-1,1 0 0,-1 1 1,1-1-1,-1 0 0,0 0 1,1 0-1,-1 0 0,1 0 0,-1 0 1,1 0-1,-1-1 0,1 1 1,-1 0-1,0-1 0,1 1 1,-1-1-1,1 0 0,-1 1 1,2-2-1,2-2 18,1 1 1,-1-1-1,0 0 1,0-1-1,0 1 0,0-1 1,-1 0-1,0 0 0,0 0 1,4-9-1,34-62-65,-39 70 27,31-72-62,-20 44 183,-11 27 70,-3 10 114,-13 40-173,8-28 32,0 0 0,1 0 0,1 0 0,1 1 0,-2 18 0,4-32-137,0-1 0,0 0 0,0 0 0,0 1 0,0-1-1,0 0 1,1 0 0,-1 0 0,0 1 0,1-1 0,-1 0 0,1 0 0,-1 0 0,1 0 0,-1 0 0,1 0 0,0 0 0,0 0 0,-1 0 0,1 0 0,0 0 0,0-1 0,0 1 0,0 0 0,2 0 0,-1 0 6,0 0 0,1 0 0,-1-1 0,0 0 0,1 1 0,-1-1 0,1 0 0,-1 0 0,0 0 0,1 0 0,-1-1-1,4 0 1,3-1 31,-1-1-1,1 0 1,0-1-1,-1 1 1,1-2-1,7-5 1,63-51-20,-56 41-67,1 1 0,1 2 0,38-22 0,-61 38 31,1 0 1,-1 0 0,0 0-1,1 0 1,-1 0 0,1 0-1,-1 1 1,1-1 0,-1 1-1,1 0 1,0 0 0,-1 0-1,5 0 1,-6 1 13,0-1 0,1 0 1,-1 1-1,0-1 0,0 1 0,0 0 0,0-1 1,0 1-1,0 0 0,0 0 0,-1 0 0,1-1 0,0 1 1,0 0-1,-1 0 0,1 0 0,0 0 0,-1 0 1,1 1-1,0 1 0,1 5 89,-1 0 1,0 1 0,0-1-1,-1 0 1,1 1-1,-3 13 1,1-14 3,-4 26 98,4-28-120,-1 0-1,1 0 0,1 0 1,-1 0-1,1 0 0,1 9 0,0-14-57,0-1-1,0 0 1,0 1-1,0-1 0,0 0 1,0 0-1,1 0 1,-1 0-1,0 0 0,0 0 1,0-1-1,0 1 0,0 0 1,0 0-1,0-1 1,1 1-1,0-2 0,13-7 32,0-2-1,0 1 1,-2-2-1,23-23 0,8-7-7,-34 33-55,1-2-70,1 1-1,0 0 1,0 1-1,1 0 1,0 1-1,0 1 1,1 0 0,20-8-1,-33 15 74,0 0 0,0 0 0,1 0 0,-1 0 0,0 0 0,0 0 0,0 0 0,0 0 0,0 0 0,1 1 0,-1-1 0,0 0-1,0 1 1,0-1 0,0 1 0,0-1 0,0 1 0,0-1 0,0 1 0,0 0 0,0-1 0,-1 1 0,1 0 0,0 0 0,0 0 0,-1 0 0,1 0 0,0 0-1,-1 0 1,1 0 0,-1 0 0,1 0 0,-1 0 0,0 0 0,1 0 0,-1 0 0,0 0 0,0 1 0,0 0 0,1 56 184,-2-41-159,0-4 2,3 31 7,-2-43-21,0 0 1,1 0-1,-1-1 0,0 1 0,1 0 0,-1 0 0,1 0 1,-1-1-1,0 1 0,1 0 0,0-1 0,-1 1 1,1 0-1,-1-1 0,1 1 0,0-1 0,-1 1 0,1-1 1,0 1-1,0-1 0,0 1 0,-1-1 0,1 0 1,0 0-1,0 1 0,0-1 0,0 0 0,-1 0 0,1 0 1,0 0-1,0 0 0,0 0 0,0 0 0,0 0 1,-1 0-1,1 0 0,0 0 0,0-1 0,0 1 1,0 0-1,-1-1 0,1 1 0,1-1 0,4-2-122,1-1-1,-1 1 1,0-1-1,0 0 0,0-1 1,0 0-1,-1 0 1,1 0-1,3-6 1,40-58-9096,-22 21-7029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0.332"/>
    </inkml:context>
    <inkml:brush xml:id="br0">
      <inkml:brushProperty name="width" value="0.025" units="cm"/>
      <inkml:brushProperty name="height" value="0.025" units="cm"/>
    </inkml:brush>
  </inkml:definitions>
  <inkml:trace contextRef="#ctx0" brushRef="#br0">29 91 9417,'-14'9'8007,"-1"-5"-5989,15-1-832,6-2-674,22-1-352,21 0 257,13-3-33,17-8-352,3-6 32,11-5-1121,-11-5-1986,-11-1-4004</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0.674"/>
    </inkml:context>
    <inkml:brush xml:id="br0">
      <inkml:brushProperty name="width" value="0.025" units="cm"/>
      <inkml:brushProperty name="height" value="0.025" units="cm"/>
    </inkml:brush>
  </inkml:definitions>
  <inkml:trace contextRef="#ctx0" brushRef="#br0">0 61 10602,'0'0'6481,"10"-7"-5435,-1 0-905,0 1 0,1 0 0,0 1 0,0 0-1,0 1 1,1 0 0,0 0 0,-1 1 0,1 0 0,0 1 0,1 1-1,13-1 1,-16 1-122,-1 1 0,1 0 0,0 0 0,-1 1 0,1 0 0,-1 1 0,1 0 0,-1 0 0,0 1 0,1 0 0,10 6 0,-15-6-12,0 0 0,0 0 0,0 1 0,0-1 0,-1 1 0,0 0-1,0 0 1,0 0 0,0 0 0,0 1 0,-1-1 0,0 1 0,0 0 0,0-1 0,-1 1 0,1 0 0,-1 0 0,0 0 0,-1 0 0,1 10 0,-1 1 117,0 0 0,-1 0 0,-1 0 0,0-1 0,-1 1 0,-1 0 0,-1-1 0,-11 27 0,-7 6 82,-39 59 0,12-20-1547,36-62-2113,4-13-3652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0.762"/>
    </inkml:context>
    <inkml:brush xml:id="br0">
      <inkml:brushProperty name="width" value="0.025" units="cm"/>
      <inkml:brushProperty name="height" value="0.025" units="cm"/>
    </inkml:brush>
  </inkml:definitions>
  <inkml:trace contextRef="#ctx0" brushRef="#br0">1 10 19314,'0'0'5638,"46"-9"-15055</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4.630"/>
    </inkml:context>
    <inkml:brush xml:id="br0">
      <inkml:brushProperty name="width" value="0.025" units="cm"/>
      <inkml:brushProperty name="height" value="0.025" units="cm"/>
    </inkml:brush>
  </inkml:definitions>
  <inkml:trace contextRef="#ctx0" brushRef="#br0">120 451 14798,'0'0'4361,"-9"-3"-3373,7 1-975,0 1 1,0 0-1,0 0 1,-1 1-1,1-1 1,0 0-1,-1 1 0,1 0 1,0-1-1,-1 1 1,1 0-1,-1 0 0,1 0 1,0 1-1,-1-1 1,1 0-1,-1 1 0,1 0 1,0-1-1,0 1 1,-1 0-1,1 0 1,0 0-1,0 1 0,0-1 1,0 1-1,0-1 1,0 1-1,1-1 0,-1 1 1,0 0-1,1 0 1,-1 0-1,1 0 0,0 0 1,0 0-1,-1 0 1,2 0-1,-1 1 1,-1 2-1,-7 13-9,-9 19 148,16-27 175,9-15 284,-6 3-613,1 0 0,-1 1-1,0-1 1,1 1 0,0-1 0,-1 1-1,1-1 1,0 1 0,-1 0 0,1 0-1,0 0 1,0 0 0,0 0-1,0 0 1,0 1 0,0-1 0,0 0-1,0 1 1,0 0 0,0-1 0,1 1-1,-1 0 1,0 0 0,0 1-1,0-1 1,0 0 0,0 0 0,0 1-1,0 0 1,0-1 0,0 1-1,0 0 1,0 0 0,0 0 0,0 0-1,0 0 1,0 1 0,-1-1 0,1 0-1,-1 1 1,1-1 0,-1 1-1,1 0 1,-1-1 0,0 1 0,0 0-1,0 0 1,1 2 0,6 11 5,0 1 1,-1 1-1,-1-1 1,7 28 0,-12-39 15,36 149-31,-33-131 248,-1 0 0,-1-1 0,-1 1 0,-4 45 1,2-65-178,0-1 0,1 0 0,-1 1 0,0-1 0,0 0 1,0 0-1,-1 0 0,1 0 0,0 0 0,-1 0 0,0 0 0,1 0 1,-1 0-1,0-1 0,0 1 0,0-1 0,0 0 0,0 1 0,0-1 1,0 0-1,0 0 0,-1 0 0,1 0 0,0-1 0,-1 1 0,1-1 1,0 1-1,-1-1 0,1 0 0,-5 0 0,5 0-58,0 0 0,-1 0 0,1 0 0,0 0 0,0 0 0,-1-1 0,1 1 0,0-1 0,0 1 0,0-1 0,-1 0 1,1 0-1,0 0 0,0 0 0,0 0 0,1-1 0,-1 1 0,0 0 0,0-1 0,1 0 0,-1 1 0,1-1 0,-1 0 0,1 0 0,0 0 0,0 0 0,0 0 0,0 0 0,0 0 0,0 0 0,0 0 0,1 0 0,-1-3 0,0-12-12,2 0 0,0-1 0,1 1-1,0 0 1,2 0 0,0 1 0,1-1 0,0 1 0,1 0-1,1 0 1,13-21 0,-1 5 29,1 1 1,1 0-1,2 2 0,33-33 0,-55 61-13,46-42 119,-45 42-113,0-1-1,0 1 0,0-1 1,0 1-1,1 0 1,-1 0-1,0 0 0,1 0 1,-1 0-1,0 0 1,1 1-1,-1-1 0,1 1 1,-1-1-1,1 1 1,-1 0-1,1 0 0,-1 0 1,1 1-1,-1-1 1,5 2-1,-5-1 19,-1 0 1,0 0-1,1 1 0,-1-1 0,0 1 1,0-1-1,0 1 0,0-1 0,0 1 0,0-1 1,0 1-1,-1 0 0,1-1 0,-1 1 1,1 0-1,-1 0 0,0 0 0,1-1 1,-1 5-1,0 43 364,-1-33-335,0 6 423,-1-37 394,0-39-411,10-28-449,3-65 589,-12 174-414,-1-8-179,2 0 1,0 0-1,1 0 1,4 22-1,-5-38-15,1 0 1,-1 1-1,1-1 0,0 0 0,0 0 0,0 1 0,1-1 1,-1 0-1,1 0 0,0 0 0,0 0 0,0-1 0,0 1 1,0 0-1,0-1 0,1 0 0,-1 1 0,1-1 0,0 0 1,0 0-1,0 0 0,0-1 0,0 1 0,0-1 0,0 0 1,0 0-1,1 0 0,-1 0 0,0 0 0,6 0 0,-5-1 12,0-1-1,1 0 1,-1 0-1,0 0 0,0 0 1,0 0-1,0-1 0,0 0 1,0 0-1,0 0 0,0 0 1,-1-1-1,1 1 1,-1-1-1,0 0 0,0 0 1,0 0-1,0 0 0,0-1 1,-1 1-1,3-5 1,7-11 57,0-1 0,14-34 0,-23 46-44,5-17 17,3-7 48,-7 30-182,-3 18-182,-3 25 196,0-30 78,1 1 0,1-1-1,-1 0 1,2 1 0,0-1 0,0 0-1,1 1 1,0-1 0,1 0 0,4 11-1,-7-22 11,0 1-1,1 0 0,-1-1 0,0 1 0,1-1 1,-1 1-1,1-1 0,-1 1 0,0-1 0,1 0 1,-1 1-1,1-1 0,-1 1 0,1-1 0,0 0 0,-1 0 1,1 1-1,-1-1 0,1 0 0,-1 0 0,1 0 1,0 1-1,-1-1 0,1 0 0,-1 0 0,1 0 1,0 0-1,-1 0 0,1 0 0,0 0 0,-1-1 1,1 1-1,19-16 194,12-32 79,-30 43-270,15-30 53,-14 27-63,1-1-1,0 1 0,0-1 1,1 1-1,-1 1 0,2-1 1,-1 1-1,1 0 0,0 0 1,12-10-1,-17 17-4,0-1 0,-1 1 0,1 0 0,0 0 0,0-1 0,0 1 0,0 0 0,0 0 0,0 0 0,0 0 0,0 0 0,-1 0 0,1 0 0,0 0 0,0 0 0,0 1 0,0-1 0,0 0 0,0 1 0,-1-1 0,1 0 0,0 1 0,0-1 0,0 1 0,-1-1 0,1 1 0,0-1 0,-1 1 0,1 0 0,0-1 0,-1 1 0,1 1 0,20 33-309,-1-5-1571,-19-29 1687,0 0 0,1 0 0,-1-1 0,0 1 0,1 0-1,-1-1 1,1 1 0,-1-1 0,0 1 0,1-1 0,-1 0 0,1 0 0,-1 0 0,1 0 0,-1 0 0,1 0 0,0 0 0,-1 0 0,0 0 0,1-1 0,-1 1-1,1-1 1,-1 1 0,1-1 0,-1 0 0,0 1 0,1-1 0,-1 0 0,0 0 0,0 0 0,0 0 0,2-2 0,4-4-617,0 0-1,0-1 1,10-16 0,-4 5-1414,20-14-1101,7-8 1774,-23 10 6992,-18 26 367,-7 8-4433,-8 9-1442,12-5 94,-1 0 0,1 1 1,0 0-1,1-1 0,-1 1 0,2 0 0,-1 1 1,1-1-1,0 0 0,1 1 0,0-1 0,0 1 1,1 10-1,0-19-10,0 0 0,1 1 0,-1-1 0,0 1 0,0-1 0,1 0-1,-1 1 1,0-1 0,1 0 0,-1 1 0,0-1 0,1 0 0,-1 1 0,0-1 0,1 0 0,-1 0 0,1 1 0,-1-1 0,1 0 0,-1 0 0,0 0 0,1 0 0,-1 0-1,1 1 1,-1-1 0,1 0 0,-1 0 0,1 0 0,-1 0 0,1 0 0,-1-1 0,1 1 0,-1 0 0,1 0 0,-1 0 0,1-1 0,18-5 407,-11 1-335,-2 0 0,1-1 0,0 0 0,-1 0 0,0-1 0,-1 1 0,1-1 0,6-13 1,34-67 18,-39 74-71,-5 7-99,39-89 988,-38 88-725,-1 0 0,0 0-1,0-1 1,-1 1 0,0 0 0,0-1 0,-1 1 0,1-1 0,-2 1-1,1-1 1,-3-9 0,3 17-182,0 0 1,0 0-1,0-1 0,0 1 1,0 0-1,0 0 0,0-1 1,0 1-1,0 0 0,0 0 1,-1-1-1,1 1 0,0 0 1,0 0-1,0 0 0,-1-1 0,1 1 1,0 0-1,0 0 0,0 0 1,-1 0-1,1-1 0,0 1 1,0 0-1,-1 0 0,1 0 1,0 0-1,0 0 0,-1 0 1,1 0-1,0 0 0,-1 0 1,1 0-1,0 0 0,0 0 1,-1 0-1,1 0 0,0 0 0,0 0 1,-1 0-1,1 0 0,0 0 1,0 0-1,-1 0 0,1 1 1,0-1-1,0 0 0,-1 0 1,1 0-1,0 0 0,0 1 1,0-1-1,-1 0 0,1 0 1,0 0-1,0 1 0,0-1 1,-1 0-1,-9 15 110,2 8-67,0 0-1,2 1 1,1-1 0,1 1-1,0 0 1,2 0 0,2 48 0,0-69-43,0 0 1,0 0 0,1 0 0,-1 0 0,1 0-1,0 0 1,-1-1 0,1 1 0,0 0 0,1-1-1,-1 1 1,0 0 0,1-1 0,-1 0-1,1 1 1,3 3 0,-3-5-120,0 0 0,0 0 1,0 1-1,0-1 0,0 0 0,0-1 0,0 1 0,0 0 1,0-1-1,1 1 0,-1-1 0,0 0 0,0 1 0,0-1 1,1 0-1,-1 0 0,3-1 0,1 0-778,1-1-1,0 0 0,-1 0 1,1-1-1,-1 1 1,0-1-1,0-1 1,0 1-1,0-1 1,-1 0-1,1 0 0,7-8 1,9-16-5601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7.066"/>
    </inkml:context>
    <inkml:brush xml:id="br0">
      <inkml:brushProperty name="width" value="0.025" units="cm"/>
      <inkml:brushProperty name="height" value="0.025" units="cm"/>
    </inkml:brush>
  </inkml:definitions>
  <inkml:trace contextRef="#ctx0" brushRef="#br0">404 1 12588,'0'0'6758,"-28"51"-6726,-3-15 545,-6 11 736,-8 4-736,2 4-417,-7-3 192,2-2-160,7-8-96,6-6-64,8-11 0,14-13-800,8-11-1474,23-27-7688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4.976"/>
    </inkml:context>
    <inkml:brush xml:id="br0">
      <inkml:brushProperty name="width" value="0.025" units="cm"/>
      <inkml:brushProperty name="height" value="0.025" units="cm"/>
    </inkml:brush>
  </inkml:definitions>
  <inkml:trace contextRef="#ctx0" brushRef="#br0">86 1 13485,'-5'0'1147,"0"0"1,0 0-1,0 1 1,0 0-1,1 0 1,-1 1 0,-8 3-1,10-4-1069,1 0 0,-1 0 0,1 0 0,0 1-1,0 0 1,0-1 0,0 1 0,0 0 0,0 0 0,0 0 0,0 0 0,1 0 0,-1 0-1,1 0 1,-1 1 0,1-1 0,0 0 0,0 1 0,0-1 0,0 1 0,1 0-1,-1-1 1,1 1 0,-1-1 0,1 4 0,44-4-1375,-5-6-669,-29 2 1670,1 0 0,0 1 0,-1 1 0,1 0 0,16 1 0,-25 0 369,0-1-1,0 1 0,0-1 0,0 1 1,0 0-1,0 0 0,0 0 1,0 0-1,0 0 0,0 0 0,0 1 1,-1-1-1,1 1 0,-1-1 1,1 1-1,-1-1 0,1 1 0,-1 0 1,0 0-1,0 0 0,0-1 1,0 1-1,0 0 0,0 0 1,-1 1-1,1-1 0,-1 0 0,1 0 1,-1 0-1,0 0 0,0 0 1,0 3-1,1-1 56,-1 0-1,0 0 1,0 0 0,0 0-1,0 0 1,0 0 0,-1 0 0,0 0-1,0 0 1,0-1 0,0 1 0,-1 0-1,0 0 1,1-1 0,-1 1-1,0-1 1,-1 0 0,1 0 0,-1 1-1,1-1 1,-1-1 0,0 1-1,0 0 1,0-1 0,0 1 0,-1-1-1,1 0 1,-1 0 0,1-1-1,-1 1 1,0-1 0,1 1 0,-1-1-1,0 0 1,0-1 0,0 1 0,0-1-1,0 0 1,-7 0 0,10 0-309,1 0 1,-1 0 0,0-1-1,0 1 1,0 0 0,1-1 0,-1 1-1,0-1 1,1 1 0,-1-1-1,0 1 1,1-1 0,-1 1-1,0-1 1,1 0 0,-1 1 0,1-1-1,-1 0 1,1 0 0,0 1-1,-1-1 1,1 0 0,0 0 0,-1 0-1,1 1 1,0-1 0,0 0-1,0 0 1,0 0 0,0 0-1,0 0 1,0 1 0,0-1 0,0 0-1,0 0 1,0 0 0,0 0-1,1 0 1,-1-4-1298,0-13-5115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5.309"/>
    </inkml:context>
    <inkml:brush xml:id="br0">
      <inkml:brushProperty name="width" value="0.025" units="cm"/>
      <inkml:brushProperty name="height" value="0.025" units="cm"/>
    </inkml:brush>
  </inkml:definitions>
  <inkml:trace contextRef="#ctx0" brushRef="#br0">121 74 17296,'0'0'6780,"-8"-2"-4997,6 1-1729,-1 0 0,1 0-1,0 1 1,-1-1 0,1 1-1,-1 0 1,1 0 0,-1 0-1,1 0 1,-1 0 0,1 0-1,-1 1 1,1-1 0,0 1-1,-1-1 1,1 1 0,0 0 0,-1 0-1,1 0 1,0 1 0,0-1-1,0 0 1,0 1 0,0-1-1,0 1 1,0 0 0,1 0-1,-1 0 1,1 0 0,-1 0 0,1 0-1,0 0 1,-1 0 0,0 5-1,-5 5-41,1 0-1,0 1 0,-6 20 0,10-28 1,1 0-1,-1 0 0,1 1 1,0-1-1,1 0 0,0 0 1,-1 0-1,2 1 0,-1-1 0,0 0 1,1 0-1,2 9 0,-2-13-5,0 0 0,0 0 0,-1 0 0,1 0 0,0-1-1,0 1 1,0 0 0,0 0 0,0-1 0,0 1-1,0 0 1,1-1 0,-1 1 0,0-1 0,0 1 0,0-1-1,0 0 1,1 1 0,-1-1 0,0 0 0,0 0-1,1 0 1,-1 0 0,0 0 0,1 0 0,-1 0 0,0-1-1,0 1 1,0 0 0,1-1 0,-1 1 0,0-1-1,0 1 1,0-1 0,0 0 0,0 1 0,0-1 0,2-1-1,41-30 174,-33 19-162,-2 0 1,1-1-1,-1 0 0,-1 0 0,-1-1 1,0 0-1,-1 0 0,0-1 0,-1 0 1,-1 0-1,-1 0 0,3-31 0,-12 140-38,3-66 8,1 1-1,1 0 1,4 32 0,-4-59-28,1 0 0,0 0 0,1 0 1,-1 1-1,0-1 0,0 0 1,0 0-1,1 0 0,-1 0 0,0 0 1,1 0-1,-1 0 0,1 0 1,-1 0-1,1 0 0,0 0 0,-1-1 1,1 1-1,0 0 0,0 0 1,0-1-1,0 2 0,0-2-57,0 0 0,0 0-1,0 0 1,0 0 0,-1 0 0,1 0-1,0 0 1,0-1 0,0 1 0,-1 0-1,1 0 1,0-1 0,0 1 0,-1-1-1,1 1 1,0 0 0,0-1 0,-1 1-1,1-1 1,-1 0 0,2 0 0,2-4-583,0 1 0,0-1 0,0 0 0,0 0 1,-1-1-1,4-7 0,6-26-2917,-1-9-2856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5.689"/>
    </inkml:context>
    <inkml:brush xml:id="br0">
      <inkml:brushProperty name="width" value="0.025" units="cm"/>
      <inkml:brushProperty name="height" value="0.025" units="cm"/>
    </inkml:brush>
  </inkml:definitions>
  <inkml:trace contextRef="#ctx0" brushRef="#br0">24 0 15407,'0'0'6037,"-1"9"-4510,-12 107 1503,4 119-1,8-232-3013,1-1-1,0 0 0,0 1 1,1-1-1,-1 0 1,0 1-1,1-1 0,0 0 1,-1 1-1,1-1 1,0 0-1,0 0 0,0 0 1,0 0-1,1 0 0,-1 0 1,1 0-1,-1 0 1,1-1-1,2 3 0,-3-3-10,1 0 0,-1-1 0,1 1 0,0-1 0,-1 0 0,1 1 0,0-1 0,-1 0-1,1 0 1,-1 0 0,1 0 0,0 0 0,-1-1 0,1 1 0,0 0 0,-1-1-1,1 1 1,-1-1 0,1 0 0,-1 1 0,1-1 0,-1 0 0,1 0 0,-1 0 0,0 0-1,0 0 1,1 0 0,-1 0 0,1-2 0,33-37-423,12-11-236,-44 49 640,0-1-1,0 1 1,1 0 0,-1-1-1,1 2 1,-1-1 0,1 0-1,0 1 1,-1-1 0,1 1 0,0 0-1,0 1 1,0-1 0,5 0-1,-8 2 16,1-1 0,-1 0 0,0 1 0,1-1 0,-1 1 0,0 0 0,0-1 0,0 1 0,1 0 0,-1 0 0,0 0 0,0 0 0,0-1 0,0 2 0,-1-1 0,1 0 0,0 0 0,0 0 0,-1 0 0,1 0 0,0 1 0,-1-1 0,1 0 0,-1 0 0,0 1 0,1-1 0,-1 1 0,0-1 0,0 0 0,0 1 0,0 1 0,1 56 247,-1-45-218,-4 14-109,3-12 1320,19-26-631,39-25-929,-46 29-726,0 0 0,0 0-1,15-13 1,-14 0-4188,-14 4-2357,-9 5-4325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6.062"/>
    </inkml:context>
    <inkml:brush xml:id="br0">
      <inkml:brushProperty name="width" value="0.025" units="cm"/>
      <inkml:brushProperty name="height" value="0.025" units="cm"/>
    </inkml:brush>
  </inkml:definitions>
  <inkml:trace contextRef="#ctx0" brushRef="#br0">1 120 448,'0'0'26233,"16"-49"-25592,23 32-65,6 2-480,1 2-96,4 4-704,-5 3-1795,-6 0-2433,-5 1-5286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6.394"/>
    </inkml:context>
    <inkml:brush xml:id="br0">
      <inkml:brushProperty name="width" value="0.025" units="cm"/>
      <inkml:brushProperty name="height" value="0.025" units="cm"/>
    </inkml:brush>
  </inkml:definitions>
  <inkml:trace contextRef="#ctx0" brushRef="#br0">70 1 20307,'0'0'3369,"-9"13"-2104,2-4-1036,1-2-102,1-1 0,0 1-1,0 0 1,1 1 0,0-1 0,0 1 0,0 0 0,1 0-1,1 0 1,-1 1 0,0 9 0,0 5 164,1 0-1,1 0 1,4 37-1,-2-53-250,0 0 0,0 0-1,1-1 1,0 1 0,0 0-1,0-1 1,1 1 0,0-1-1,0 0 1,1 0-1,0 0 1,0-1 0,0 1-1,0-1 1,1 0 0,7 6-1,-10-9-30,0 0-1,0 0 0,0-1 1,1 1-1,-1-1 1,0 1-1,1-1 0,-1 0 1,1 0-1,-1 0 0,1 0 1,-1 0-1,1-1 0,0 1 1,0-1-1,-1 0 1,1 0-1,0 0 0,-1 0 1,1 0-1,0 0 0,0-1 1,-1 1-1,1-1 0,-1 0 1,1 0-1,0 0 1,-1 0-1,0 0 0,1-1 1,-1 1-1,0-1 0,1 1 1,-1-1-1,0 0 0,0 0 1,-1 0-1,1 0 1,0 0-1,-1 0 0,1-1 1,-1 1-1,1-1 0,0-2 1,3-6 8,0 0 0,0 0-1,-1-1 1,-1 1 0,0-1 0,-1 0 0,0 0 0,0-20 0,-2 32-10,0-20 25,-2 13 78,-1 9 253,-1 14-317,1 0 0,0-1 0,1 1 0,0 0 0,2 0 0,0 0 0,1 1 0,0-1 0,7 27-1,-8-41-37,1 0 0,0 0 0,-1 0-1,1 0 1,0 0 0,0 0-1,1 0 1,-1 0 0,0 0-1,1 0 1,-1-1 0,1 1 0,-1 0-1,1-1 1,0 0 0,0 1-1,0-1 1,0 0 0,0 0 0,0 0-1,0 0 1,0 0 0,0 0-1,0-1 1,0 1 0,0-1-1,1 1 1,-1-1 0,0 0 0,0 0-1,1 0 1,-1 0 0,0-1-1,0 1 1,1 0 0,-1-1 0,0 0-1,0 1 1,0-1 0,0 0-1,2-1 1,7-3-7,0 0 0,-1-1 0,1 0 0,-1-1 0,-1 0 0,12-11 0,-18 15-471,25-25 649,-20 10-2149,-8 18 1700,0-1 0,0 0 0,0 1 1,1-1-1,-2 0 0,1 1 0,0-1 0,0 0 1,0 1-1,0-1 0,0 0 0,0 1 1,-1-1-1,1 0 0,0 1 0,-1-1 0,1 1 1,0-1-1,-1 1 0,1-1 0,-1 1 0,0-1 1,-9-8-5641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6.724"/>
    </inkml:context>
    <inkml:brush xml:id="br0">
      <inkml:brushProperty name="width" value="0.025" units="cm"/>
      <inkml:brushProperty name="height" value="0.025" units="cm"/>
    </inkml:brush>
  </inkml:definitions>
  <inkml:trace contextRef="#ctx0" brushRef="#br0">1 0 19410,'0'0'8873,"59"7"-33633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7.073"/>
    </inkml:context>
    <inkml:brush xml:id="br0">
      <inkml:brushProperty name="width" value="0.025" units="cm"/>
      <inkml:brushProperty name="height" value="0.025" units="cm"/>
    </inkml:brush>
  </inkml:definitions>
  <inkml:trace contextRef="#ctx0" brushRef="#br0">111 251 10698,'0'0'8339,"-10"4"-7010,4-1-1157,0 0 0,0 1 0,0 0 0,0 0 0,0 0 0,1 0 0,-1 1 0,1 0 0,1 0 0,-1 0 0,1 1 0,0 0 0,0 0 1,0 0-1,1 0 0,0 0 0,0 1 0,0-1 0,1 1 0,0 0 0,-1 10 0,1-9 96,1 1 1,0-1-1,1 1 0,0 0 1,0-1-1,0 1 1,4 16-1,-3-24-225,-1 1 0,1 0 0,-1-1 0,1 1 0,0-1 0,0 1 0,0 0 0,0-1-1,0 0 1,0 1 0,0-1 0,0 0 0,1 1 0,-1-1 0,0 0 0,1 0 0,-1 0 0,3 1 0,-2-1-27,1-1 0,-1 1 0,1-1 0,-1 0 0,1 0 0,-1 0 0,1 0 0,-1 0 0,1 0 0,-1-1 0,1 1 0,-1-1 0,0 1 0,1-1 0,-1 0 0,5-2 0,0-2-6,1 0-1,-1 0 1,0-1 0,0 1 0,-1-1-1,1-1 1,-2 0 0,1 1-1,-1-2 1,0 1 0,0 0 0,0-1-1,5-16 1,-2 6-1,-1-1 1,-1-1-1,0 1 0,-2-1 1,3-24-1,-4 15 116,-2-55 0,-2 74-100,0 0 1,0 0 0,-1 0 0,0 0-1,-1 0 1,0 1 0,-1-1 0,0 1-1,-5-9 1,9 16-29,-1 1 1,0-1-1,1 1 0,-1 0 0,0 0 0,0 0 1,0-1-1,0 1 0,0 0 0,0 0 0,0 0 1,0 0-1,-1 1 0,1-1 0,0 0 0,-1 0 1,1 1-1,0-1 0,-1 1 0,1-1 0,-1 1 0,1-1 1,0 1-1,-1 0 0,1 0 0,-1 0 0,-1 0 1,0 1-5,1 0 1,0 0-1,0 0 1,0 0 0,-1 1-1,1-1 1,0 1-1,1-1 1,-1 1-1,0 0 1,0 0 0,1-1-1,-1 1 1,-1 4-1,-4 5-1,1 0 0,0 1 0,1 0-1,0 0 1,-3 14 0,7-21-12,0 0 0,0 0 0,0 1 1,1-1-1,0 0 0,0 0 0,1 0 0,-1 0 0,1 0 0,0 0 1,1 0-1,-1 0 0,1 0 0,0-1 0,0 1 0,4 6 0,3 3-135,1-1 0,0-1 0,22 21-1,-20-21 86,-1-1 1,0 1-1,-1 1 0,10 15 0,-7 0-129,-12-23-26,1 0 0,1 0 1,-1 0-1,1 0 0,0 0 0,6 8 1,-3-13-6764,-6-8 21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7.463"/>
    </inkml:context>
    <inkml:brush xml:id="br0">
      <inkml:brushProperty name="width" value="0.025" units="cm"/>
      <inkml:brushProperty name="height" value="0.025" units="cm"/>
    </inkml:brush>
  </inkml:definitions>
  <inkml:trace contextRef="#ctx0" brushRef="#br0">0 125 13261,'0'0'9513,"31"-47"-8168,8 26-1089,5 1-608,5 2-2691,-3 0-4933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7.919"/>
    </inkml:context>
    <inkml:brush xml:id="br0">
      <inkml:brushProperty name="width" value="0.025" units="cm"/>
      <inkml:brushProperty name="height" value="0.025" units="cm"/>
    </inkml:brush>
  </inkml:definitions>
  <inkml:trace contextRef="#ctx0" brushRef="#br0">45 0 16367,'0'0'2803,"-8"14"-1692,5-8-1007,-2 3-20,0 1 0,1-1 0,0 1 0,0 0 0,1 0 0,1 0 0,-1 0 0,2 0 0,-2 20 0,3-17-63,0 36 219,7 56 1,-5-91-95,0 0 1,1 0-1,1-1 1,0 1 0,1-1-1,0 0 1,1 0-1,14 22 1,-20-33-101,1 0 1,1-1-1,-1 1 0,0-1 1,0 1-1,0-1 1,1 1-1,-1-1 1,1 0-1,-1 0 0,1 1 1,0-1-1,-1 0 1,1-1-1,0 1 0,0 0 1,0 0-1,-1-1 1,1 1-1,0-1 0,0 0 1,0 1-1,0-1 1,0 0-1,0 0 0,0 0 1,0 0-1,0-1 1,0 1-1,0-1 1,-1 1-1,1-1 0,0 1 1,0-1-1,0 0 1,-1 0-1,1 0 0,0 0 1,-1 0-1,1 0 1,-1-1-1,1 1 0,-1 0 1,0-1-1,1 1 1,1-3-1,7-8 185,-1-1 0,1 0-1,-2 0 1,9-19 0,-16 31-256,21-49 103,8-14 1023,-21 119-471,-5-8-482,-4-34-142,1 0 0,0-1 0,0 1 0,1 0 0,1-1 0,0 1 0,1-1 0,0 0 0,1 0 0,6 12 0,-10-24-3,-1 1 0,1 0 0,-1-1 0,1 1 0,-1-1 0,1 1 0,-1-1 0,1 1 0,-1-1 0,1 0 0,0 1 0,-1-1 0,1 0 0,0 1 0,-1-1 0,1 0 0,0 0 0,0 1 0,-1-1 0,1 0 0,0 0 0,-1 0 0,1 0 0,0 0 0,0 0 0,-1 0 0,1 0 1,1-1-1,18-14-32,12-32-1489,-29 43 1055,30-70-7689,-19 38 1058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8.799"/>
    </inkml:context>
    <inkml:brush xml:id="br0">
      <inkml:brushProperty name="width" value="0.025" units="cm"/>
      <inkml:brushProperty name="height" value="0.025" units="cm"/>
    </inkml:brush>
  </inkml:definitions>
  <inkml:trace contextRef="#ctx0" brushRef="#br0">36 434 13132,'0'0'11147,"-5"8"-10298,-2 3-691,4-7-125,0 0 0,0 0 0,1 0 0,0 0 0,0 1 0,0-1 0,-2 7 0,4-10-35,-1 0 0,1 0 1,0 0-1,-1 0 0,1 0 1,0 0-1,0-1 1,0 1-1,0 0 0,0 0 1,0 0-1,0 0 1,0 0-1,0 0 0,0 0 1,0 0-1,1 0 1,-1-1-1,0 1 0,1 0 1,-1 0-1,1 0 1,-1 0-1,1-1 0,-1 1 1,1 0-1,-1-1 1,1 1-1,0 0 0,-1-1 1,1 1-1,0-1 1,0 1-1,-1-1 0,1 1 1,0-1-1,0 1 1,0-1-1,0 0 0,-1 0 1,1 1-1,2-1 1,-2 0 7,1 0 0,0 0 0,0 0 1,0 0-1,-1 0 0,1 0 1,0 0-1,0-1 0,-1 1 0,1-1 1,0 1-1,-1-1 0,1 0 1,0 1-1,-1-1 0,1 0 0,-1 0 1,1 0-1,-1-1 0,0 1 1,2-2-1,3-6 82,0 0-1,0 0 1,-1-1-1,-1 0 1,1 0 0,-2 0-1,1 0 1,-1-1 0,-1 0-1,0 1 1,1-16 0,-3 26-74,-1 0 1,1 0-1,0-1 0,0 1 1,0 0-1,0 0 1,0 0-1,0 0 1,-1-1-1,1 1 1,0 0-1,0 0 1,0 0-1,0 0 1,-1 0-1,1 0 1,0 0-1,0-1 0,0 1 1,-1 0-1,1 0 1,0 0-1,0 0 1,0 0-1,-1 0 1,1 0-1,0 0 1,0 0-1,0 0 1,-1 0-1,1 0 1,0 0-1,0 0 0,0 1 1,-1-1-1,1 0 1,0 0-1,0 0 1,0 0-1,-1 0 1,1 0-1,0 0 1,0 1-1,0-1 1,0 0-1,0 0 1,-1 0-1,1 0 1,0 0-1,0 1 0,0-1 1,0 0-1,0 0 1,0 0-1,0 1 1,0-1-1,0 0 1,-11 12 0,5 2 32,1 0 0,1 0 0,0 1 0,1-1 0,1 1 0,0-1 0,1 1 0,0 0 0,2 0 0,3 28 1,-4-41-40,0 0 0,0-1 1,0 1-1,1-1 0,-1 1 1,1 0-1,-1-1 1,1 1-1,0-1 0,-1 1 1,1-1-1,0 1 0,0-1 1,0 0-1,0 1 0,0-1 1,0 0-1,0 0 1,1 0-1,-1 0 0,0 0 1,1 0-1,-1 0 0,1 0 1,-1-1-1,1 1 1,-1 0-1,1-1 0,-1 1 1,1-1-1,0 0 0,-1 0 1,1 1-1,0-1 1,-1 0-1,1 0 0,-1 0 1,1-1-1,0 1 0,-1 0 1,1-1-1,0 1 0,1-2 1,3 0 19,0-1-1,0 1 1,0-2 0,-1 1 0,1-1-1,-1 0 1,0 0 0,0 0 0,7-8-1,5-9-149,-1 0 0,-1-1 0,-1 0-1,-1-1 1,13-31 0,-16 25-629,0-1 1,-2 1 0,-1-2-1,-1 1 1,-2-1-1,-1 0 1,-1-36-1,0-16 104,-1 39 3787,-3 66-2988,-1 0 0,0-1 0,-13 38-1,1-2 678,-10 42 387,13-61-930,3 0 0,1 1 0,-6 78 0,14-116-281,0-1 1,0 1-1,0-1 1,0 1-1,0-1 1,0 1-1,0-1 0,0 1 1,0-1-1,0 1 1,0 0-1,0-1 1,0 1-1,1-1 0,-1 1 1,0-1-1,0 1 1,0-1-1,1 1 0,-1-1 1,0 0-1,1 1 1,-1-1-1,1 1 1,-1-1-1,0 0 0,1 1 1,-1-1-1,1 0 1,-1 1-1,1-1 0,0 0 1,16-7 191,14-23 41,-23 18-185,-1 0 1,0 0-1,0 0 1,7-22-1,-8 19 157,1 0 0,14-24 0,-20 38-217,-1-1 1,1 1 0,0 0-1,0 0 1,-1 0 0,1 0-1,0 0 1,0 0 0,0 0-1,0 0 1,0 0-1,0 1 1,0-1 0,0 0-1,1 1 1,-1-1 0,0 0-1,0 1 1,1 0-1,-1-1 1,0 1 0,0 0-1,1-1 1,-1 1 0,0 0-1,1 0 1,-1 0 0,0 0-1,1 1 1,-1-1-1,0 0 1,1 0 0,-1 1-1,0-1 1,0 1 0,1-1-1,-1 1 1,0 0-1,0-1 1,2 2 0,0 1-18,-1-1 1,1 1 0,0 0 0,-1-1-1,0 1 1,0 1 0,0-1-1,0 0 1,0 0 0,0 1-1,-1-1 1,0 1 0,2 5 0,0 3 132,-1 0-1,0 0 1,-1 1 0,0-1 0,-1 1 0,0-1 0,-1 1 0,-1-1 0,0 1 0,-1-1 0,0 0-1,0 0 1,-1 0 0,-7 12 0,9-22-62,1 0-1,-1-1 1,1 1 0,-1-1 0,0 0-1,0 1 1,0-1 0,0 0-1,0 0 1,0 0 0,0-1-1,0 1 1,0 0 0,0-1-1,0 1 1,-1-1 0,1 0-1,0 0 1,0 0 0,-1 0-1,1 0 1,0 0 0,0-1-1,0 1 1,-1-1 0,1 1 0,0-1-1,0 0 1,0 0 0,-4-2-1,-6-2-372,0-2 1,0 1-1,-16-13 0,5-5-3347,23 12-1923,14 1-4401,-2 6 1013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3.409"/>
    </inkml:context>
    <inkml:brush xml:id="br0">
      <inkml:brushProperty name="width" value="0.025" units="cm"/>
      <inkml:brushProperty name="height" value="0.025" units="cm"/>
    </inkml:brush>
  </inkml:definitions>
  <inkml:trace contextRef="#ctx0" brushRef="#br0">0 1 16239,'0'0'6214,"67"12"-4324,-19-4-449,20 1-864,8-3-353,5-1-128,-6-2-64,-9-1-96,-20-2-512,-12 0-353,-20 0-513,-14-2-768,-16-8-3235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7.615"/>
    </inkml:context>
    <inkml:brush xml:id="br0">
      <inkml:brushProperty name="width" value="0.025" units="cm"/>
      <inkml:brushProperty name="height" value="0.025" units="cm"/>
    </inkml:brush>
  </inkml:definitions>
  <inkml:trace contextRef="#ctx0" brushRef="#br0">227 0 13805,'0'0'6225,"-6"11"-5398,3-6-740,-23 45 1172,-32 83 0,52-118-1150,1 1-1,1-1 1,0 1 0,1 0 0,1 0-1,0 1 1,2-1 0,0 0 0,0 0-1,6 32 1,-4-42-99,-1-1 0,1-1 0,1 1 0,-1 0 0,1 0 0,-1-1 0,6 6 0,-7-8-89,1 0-1,-1 0 1,1 0 0,0 0 0,-1-1 0,1 1 0,0-1-1,0 1 1,0-1 0,0 0 0,1 0 0,-1 0 0,0 0-1,0 0 1,1 0 0,-1-1 0,5 2 0,-7-3-49,1 1 0,-1 0 0,0-1 1,1 1-1,-1 0 0,1-1 0,-1 1 0,1 0 1,-1-1-1,0 1 0,1-1 0,-1 1 0,0-1 1,1 1-1,-1-1 0,0 1 0,0-1 1,0 1-1,1-1 0,-1 0 0,0 1 0,0-1 1,0 1-1,0-1 0,0 1 0,0-1 0,0 0 1,0 1-1,0-1 0,0 1 0,0-1 1,-1 1-1,1-1 0,0 1 0,0-1 0,-1 1 1,1-1-1,-1 0 0,-9-25-3899,-38-33-3775,7 22 6137,6 9 3974,2 3 4475,20 14 70,26 11-3622,5 1-3698,139-1 366,-53 0-2891,-94-1 2964,-1 0 1,1-1 0,-1 0 0,0 0 0,0-1-1,13-6 1,-13 5 56,0 1-1,0 0 0,0 0 0,0 1 1,0 0-1,15 0 0,-23 2 19,-1 0-1,1 0 1,0 0-1,0 0 1,-1 0 0,1 0-1,0 1 1,0-1-1,-1 0 1,1 1 0,0-1-1,0 0 1,-1 1-1,1-1 1,-1 1 0,1-1-1,0 1 1,-1-1-1,1 1 1,-1 0 0,1-1-1,-1 1 1,1 0-1,-1-1 1,0 1 0,1 0-1,-1-1 1,1 3-1,1 29 1695,-16 30 603,4-42-2078,8-17-241,0 1 0,0 0 0,0-1 0,1 1 0,-1 0 0,1 0 0,0 0 0,-1 5 0,5-9-22,1 0 0,-1 0 0,0 0-1,0 0 1,0 0 0,0-1 0,0 1-1,0-1 1,4-1 0,46-26-320,-47 24 205,1-1 0,0 1 0,1 0 0,-1 1 0,0-1 0,1 2-1,0-1 1,0 1 0,0 0 0,10-1 0,-17 3 116,0 1 0,0-1 0,-1 0 0,1 1 0,0-1 0,-1 1 0,1-1 0,-1 1 0,1-1 0,0 1 0,-1 0 0,1-1 0,-1 1 0,0 0-1,1-1 1,-1 1 0,1 0 0,-1 0 0,0-1 0,0 1 0,1 0 0,-1 0 0,0-1 0,0 1 0,0 0 0,0 0 0,0 0 0,0 0 0,0 1 0,0 37 250,0-18-557,0-20-343,2 7 482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39.256"/>
    </inkml:context>
    <inkml:brush xml:id="br0">
      <inkml:brushProperty name="width" value="0.025" units="cm"/>
      <inkml:brushProperty name="height" value="0.025" units="cm"/>
    </inkml:brush>
  </inkml:definitions>
  <inkml:trace contextRef="#ctx0" brushRef="#br0">1 188 9833,'0'0'10955,"9"1"-9130,-5 0-1730,-1-1 0,1 0-1,-1 0 1,1 0-1,-1 0 1,1 0 0,-1-1-1,1 1 1,-1-1-1,0 0 1,1 0-1,-1 0 1,0-1 0,0 1-1,0-1 1,0 1-1,0-1 1,0 0 0,0-1-1,0 1 1,-1 0-1,1-1 1,-1 1 0,0-1-1,0 0 1,0 0-1,0 0 1,0 0-1,-1 0 1,1 0 0,1-6-1,2-3-18,-1 0 0,-1 0-1,1 0 1,1-21 0,-5 30-39,1 0-1,-1 0 1,0 0 0,0 0 0,-1 0 0,1 0-1,-1 0 1,1 0 0,-1 0 0,0 0 0,-2-4 0,3 6-18,-1 0 1,0 1 0,1-1 0,-1 0 0,0 0 0,0 0 0,0 1-1,0-1 1,0 1 0,0-1 0,0 0 0,0 1 0,0 0 0,0-1 0,0 1-1,0 0 1,0-1 0,0 1 0,0 0 0,0 0 0,0 0 0,-1 0-1,1 0 1,0 0 0,0 0 0,0 0 0,0 0 0,0 1 0,0-1-1,-2 1 1,1 0-24,-1 1 0,1-1 1,0 1-1,0-1 0,0 1 0,0-1 0,0 1 0,0 0 0,0 0 0,1 0 0,-1 0 0,1 0 0,0 1 0,-1-1 0,1 0 1,0 1-1,0-1 0,0 1 0,0 3 0,-12 54-31,13-58 36,-2 12-16,0-1 1,1 1-1,1 0 0,2 23 1,-2-35 16,0 0-1,0-1 1,1 1 0,-1 0 0,0 0 0,1-1 0,-1 1-1,1-1 1,0 1 0,-1 0 0,1-1 0,0 1-1,0-1 1,0 1 0,0-1 0,0 0 0,0 1 0,1-1-1,-1 0 1,0 0 0,1 0 0,-1 0 0,1 0 0,-1 0-1,1 0 1,-1-1 0,1 1 0,0 0 0,-1-1 0,1 1-1,0-1 1,-1 0 0,1 0 0,0 1 0,0-1-1,-1 0 1,1 0 0,0-1 0,0 1 0,-1 0 0,1-1-1,0 1 1,-1-1 0,1 1 0,0-1 0,-1 0 0,1 1-1,1-2 1,7-4 37,-1-1 0,1 0-1,-1 0 1,0 0 0,-1-1-1,14-17 1,7-5-38,-23 24 13,-2 2-30,1-1 0,0 1 1,0 0-1,0 0 0,11-5 0,-15 9 14,-1-1 0,1 1 0,-1 0 0,1 0 0,0 0 0,-1-1 0,1 1 0,0 0 0,-1 0 0,1 0 0,0 0-1,-1 0 1,1 0 0,0 0 0,-1 1 0,1-1 0,-1 0 0,1 0 0,0 0 0,-1 1 0,1-1 0,-1 0 0,1 1 0,0 0-1,0 0 5,0 0 0,0 1 0,0-1-1,0 1 1,0-1 0,-1 1 0,1-1-1,-1 1 1,1 0 0,-1-1 0,0 1-1,1 0 1,-1-1 0,0 3 0,0 3 70,1 1-30,-1 0-1,2 0 1,-1 0-1,5 14 1,-6-21-24,0 0-1,1 1 1,-1-1 0,1 0 0,-1-1 0,1 1 0,-1 0 0,1 0-1,-1 0 1,1 0 0,0 0 0,0 0 0,-1-1 0,1 1 0,0 0-1,0-1 1,0 1 0,0-1 0,0 1 0,0-1 0,0 1 0,0-1-1,0 1 1,0-1 0,0 0 0,0 0 0,0 0 0,0 1 0,0-1-1,0 0 1,1 0 0,-1-1 0,0 1 0,0 0 0,0 0 0,0 0-1,0-1 1,0 1 0,0-1 0,0 1 0,0 0 0,0-1 0,0 0-1,1 0 1,27-30 288,0-2-259,-28 32-150,0 0 0,0 0-1,1 0 1,-1 0 0,0 1-1,0-1 1,1 0 0,-1 1-1,0-1 1,1 1 0,-1-1 0,1 1-1,-1-1 1,1 1 0,-1 0-1,0 0 1,1 0 0,-1 0-1,1 0 1,-1 0 0,1 0-1,2 1 1,-4 0-76,1-1-1,-1 0 1,1 1-1,-1-1 1,1 1-1,-1-1 1,0 1-1,1-1 1,-1 1-1,0-1 1,1 1-1,-1-1 1,0 1-1,0-1 1,0 1-1,0 0 1,1-1-1,-1 1 1,0-1-1,0 1 1,0 0-1,0-1 1,0 2-1,0-1-562,0 8-5039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0.397"/>
    </inkml:context>
    <inkml:brush xml:id="br0">
      <inkml:brushProperty name="width" value="0.025" units="cm"/>
      <inkml:brushProperty name="height" value="0.025" units="cm"/>
    </inkml:brush>
  </inkml:definitions>
  <inkml:trace contextRef="#ctx0" brushRef="#br0">0 251 14958,'0'0'3924,"2"-9"-1410,-1 4-2347,0 0 1,1 0-1,0 1 0,-1-1 0,2 1 0,-1-1 0,0 1 0,1 0 1,0 0-1,0 0 0,0 0 0,0 1 0,1-1 0,-1 1 0,1 0 1,0 0-1,0 0 0,0 0 0,0 1 0,1-1 0,-1 1 0,1 0 1,-1 1-1,1-1 0,0 1 0,-1 0 0,1 0 0,10 0 0,-14 1-158,1 0-1,0 0 0,-1 0 0,1 1 0,0-1 0,-1 1 0,1-1 1,0 1-1,-1 0 0,1 0 0,-1 0 0,1-1 0,-1 2 0,0-1 1,1 0-1,-1 0 0,0 0 0,0 0 0,1 1 0,-1-1 0,0 1 1,-1-1-1,1 1 0,0-1 0,0 1 0,-1-1 0,1 1 0,0 0 1,-1-1-1,0 1 0,1 0 0,-1-1 0,0 1 0,0 0 0,0 0 1,0 1-1,0 10 31,1 0 1,-2 0-1,-3 20 1,-7 23-90,6-40-98,2 1 0,0 0 1,-1 22-1,4-38 145,0-1 1,0 1-1,-1-1 1,1 1-1,0-1 1,0 1-1,0-1 1,0 1-1,1-1 1,-1 1-1,0-1 0,0 0 1,0 1-1,0-1 1,0 1-1,0-1 1,1 1-1,-1-1 1,0 0-1,0 1 1,1-1-1,-1 1 0,0-1 1,1 0-1,-1 1 1,0-1-1,1 0 1,-1 0-1,1 1 1,-1-1-1,0 0 0,1 0 1,-1 1-1,2-1 1,15-7 33,15-22 118,-8 1-100,-2 0 1,27-47-1,-39 58 37,-1-1-1,-1 1 1,0-1-1,-2 0 1,0-1 0,4-25-1,-10 45 9,-6 44-10,2-1 1,2 49-1,2-91-50,0-1 1,0 1-1,0-1 0,0 1 0,0-1 1,0 1-1,1-1 0,-1 1 0,0-1 1,1 0-1,-1 1 0,1-1 0,0 0 1,-1 1-1,1-1 0,0 0 0,0 0 1,0 1-1,0-1 0,0 0 0,0 0 1,0 0-1,0 0 0,0 0 0,0 0 1,0-1-1,1 1 0,-1 0 0,0-1 1,1 1-1,-1-1 0,1 1 0,-1-1 1,0 1-1,1-1 0,-1 0 0,1 0 1,-1 0-1,1 0 0,-1 0 0,1 0 1,-1 0-1,1 0 0,-1-1 0,3 0 1,1-1 113,0 0 1,0-1-1,0 1 1,0-1-1,-1 0 1,1-1-1,-1 1 1,0-1-1,0 0 1,0 0-1,3-5 1,3-4-110,-1 0 1,0-1-1,-1-1 0,-1 1 0,0-2 1,-1 1-1,0 0 0,-2-1 0,1 0 1,-2 0-1,0-1 0,-2 1 1,1-25-1,-5 29-86,-4 18-80,-5 20-3,9-14 120,0 0 1,2 0-1,-1 0 1,1 1 0,1-1-1,1 1 1,1 12 0,-2-24 9,0 1 0,0-1 1,1 0-1,-1 0 1,0 1-1,1-1 0,-1 0 1,1 1-1,-1-1 0,1 0 1,0 0-1,0 0 0,-1 0 1,1 0-1,0 0 0,0 0 1,0 0-1,0 0 0,0 0 1,0 0-1,0 0 1,0-1-1,1 1 0,1 0 1,-1 0 11,1-1-1,-1 1 1,0-1 0,1 0 0,-1 0 0,1 0 0,-1-1 0,0 1 0,1-1 0,-1 1 0,0-1-1,5-1 1,0-1 31,-1-1-1,1 1 0,0-1 0,-1 0 1,0-1-1,0 0 0,10-10 1,-9 6-54,0 0 1,-1 0 0,-1 0-1,1-1 1,-1 0 0,-1 0 0,0-1-1,0 1 1,-1-1 0,0 1-1,-1-1 1,-1 0 0,2-19-1,-14 36-394,6-1 377,1 1 1,0 0 0,0 1 0,1-1 0,-1 1-1,2-1 1,-1 1 0,1 0 0,-3 12-1,1-2 28,2 0 0,-1 0 0,1 18 0,2-34 0,1 1 0,-1-1-1,0 0 1,0 0 0,0 0-1,1 1 1,-1-1 0,1 0-1,-1 0 1,1 0 0,-1 0-1,1 0 1,0 0 0,-1 0 0,1 0-1,0 0 1,0 0 0,0 0-1,0 0 1,0 0 0,0-1-1,0 1 1,0 0 0,0-1-1,0 1 1,0-1 0,0 1-1,1-1 1,-1 0 0,0 1-1,0-1 1,0 0 0,1 0-1,-1 0 1,0 0 0,0 0-1,1 0 1,-1 0 0,0 0-1,0 0 1,1-1 0,-1 1-1,0 0 1,2-2 0,9-1 20,1 0 0,-1-1 0,15-7 1,-19 7-45,1 1-47,0-1 0,0 1 0,0 0 0,0 0 0,0 1 0,1 1 0,-1 0 0,0 0 0,12 0 0,-20 2 64,0-1 0,0 1 0,0-1 1,0 1-1,0-1 0,0 1 0,0 0 0,0-1 0,0 1 0,0 0 0,-1 0 0,1 0 0,0 0 0,-1 0 1,1-1-1,0 1 0,-1 0 0,1 0 0,-1 1 0,1-1 0,-1 0 0,0 0 0,0 0 0,1 0 0,-1 0 1,0 2-1,2 31 569,-2-30-180,3-18-75,1-5-208,2-18 63,-6 28-146,1-1 1,1 1-1,-1 0 1,2 0 0,-1 0-1,6-13 1,-6 20-52,-1 0 1,1 1-1,0-1 1,0 0 0,-1 1-1,1 0 1,0-1-1,0 1 1,0 0 0,1 0-1,-1 0 1,0 0-1,0 1 1,0-1 0,1 1-1,-1-1 1,0 1-1,1 0 1,-1 0 0,0 0-1,1 0 1,-1 0-1,0 0 1,1 1 0,2 0-1,21-1-2598,-4-9-3694,-16 1-762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1.721"/>
    </inkml:context>
    <inkml:brush xml:id="br0">
      <inkml:brushProperty name="width" value="0.025" units="cm"/>
      <inkml:brushProperty name="height" value="0.025" units="cm"/>
    </inkml:brush>
  </inkml:definitions>
  <inkml:trace contextRef="#ctx0" brushRef="#br0">27 168 7431,'0'0'5541,"-4"10"-2834,-15 34-935,18-43-1717,1 0 0,-1 0 0,1 0-1,0 0 1,-1 0 0,1 0 0,0 0 0,0 0 0,0 0-1,0 0 1,0 0 0,0 0 0,0 0 0,0 0-1,0 0 1,1 0 0,-1 0 0,0 1 0,1-2 0,-1 1-1,0 0 1,1 0 0,-1 0 0,1 0 0,0 0 0,-1 0-1,1 0 1,0-1 0,-1 1 0,1 0 0,0 0-1,0-1 1,0 1 0,0-1 0,0 1 0,0-1 0,0 1-1,0-1 1,0 1 0,0-1 0,0 0 0,0 0-1,0 0 1,0 1 0,1-1 0,49 0 1584,-49 0-1518,8-2 48,0 0 1,-1-1 0,0 0-1,1 0 1,-1-1 0,0 0-1,-1-1 1,1 0 0,-1 0-1,0-1 1,0 0 0,-1-1 0,12-11-1,-12 10-128,0 0 0,0 0-1,-1 0 1,0-1-1,-1 0 1,1 0 0,-2 0-1,1-1 1,-2 1 0,1-1-1,-1 0 1,3-19 0,-6 28-33,1-1 1,-1 0 0,0 0 0,0 1 0,0-1 0,0 0-1,0 0 1,-1 1 0,1-1 0,0 0 0,-1 1-1,1-1 1,-1 0 0,0 1 0,1-1 0,-1 1 0,0-1-1,0 1 1,0-1 0,0 1 0,0 0 0,-1-1-1,1 1 1,0 0 0,0 0 0,-1 0 0,1 0 0,-1 0-1,1 0 1,-1 0 0,1 1 0,-1-1 0,0 0 0,1 1-1,-1-1 1,0 1 0,0 0 0,1 0 0,-1 0-1,0-1 1,-2 2 0,-1-1-20,-1 0-1,0 1 1,0 0 0,1 0 0,-1 0-1,1 1 1,-1-1 0,1 2-1,-1-1 1,1 0 0,-7 6 0,2-1-63,1 2 0,0-1 0,0 1 0,1 1 0,0 0 1,1 0-1,0 0 0,1 1 0,0 0 0,0 0 0,1 0 1,1 1-1,-5 20 0,4-15 55,2 0 0,0 1 0,1-1 0,0 1 1,2 0-1,0 0 0,1-1 0,1 1 0,4 18 0,-5-32 15,0 0 0,0 0 0,0 0 0,0-1 0,1 1 0,0 0 0,0-1 0,0 1 0,0-1-1,0 1 1,1-1 0,-1 0 0,1 0 0,0 0 0,0 0 0,0-1 0,0 1 0,1-1 0,-1 0 0,1 0 0,-1 0 0,1 0 0,0-1 0,5 2 0,-3-2 3,-1 0 1,0-1 0,1 0-1,-1 0 1,1 0 0,-1-1 0,0 0-1,1 0 1,-1 0 0,0 0 0,0-1-1,0 0 1,0 0 0,0-1-1,0 1 1,-1-1 0,1 0 0,4-4-1,8-7 37,0-1 0,-1-1 0,-1-1 0,0 0 0,-1-1 0,20-35 0,-25 39-4,-1-1 1,-1 0-1,-1-1 1,0 0-1,-1 0 1,0 0-1,-2-1 1,0 1-1,1-30 1,-3 45-26,-1 0 1,0 0-1,0 0 1,0 0 0,0 0-1,0 1 1,0-1-1,0 0 1,-1 0-1,1 0 1,0 0 0,0 0-1,-1 0 1,1 0-1,0 0 1,-1 1-1,1-1 1,-1 0-1,-1-1 1,-9 8-21,8-3-3,0 1 1,0 0 0,1 0 0,0 0-1,0 0 1,0 0 0,-2 5 0,-1 13 69,1 1 1,0-1 0,2 1-1,1 0 1,0 0-1,2 0 1,1 0-1,8 41 1,-9-61-13,-1 0 1,1 0 0,0 0-1,-1-1 1,1 1-1,1 0 1,-1-1-1,0 1 1,1-1-1,-1 1 1,1-1-1,0 0 1,0 1-1,0-1 1,0 0-1,0 0 1,0-1 0,0 1-1,1 0 1,-1-1-1,1 1 1,-1-1-1,1 0 1,-1 0-1,1 0 1,0 0-1,0 0 1,0-1-1,-1 1 1,1-1-1,0 0 1,0 0-1,0 0 1,0 0 0,0 0-1,-1 0 1,1-1-1,3-1 1,4-1 50,-1-1 1,1 0-1,-1 0 1,0-1 0,0 0-1,-1-1 1,1 0-1,-1-1 1,10-10-1,55-69 52,-29 30-87,-43 55-61,0-1-1,1 1 0,-1 0 1,0-1-1,1 1 0,-1 0 1,1 0-1,-1 0 0,1 0 1,-1 0-1,1 0 0,0 0 1,-1 0-1,1 1 0,3-2 1,-4 2 1,-1 0 1,1 0-1,0 1 1,0-1 0,0 0-1,-1 0 1,1 1-1,0-1 1,0 0 0,-1 1-1,1-1 1,0 1-1,-1-1 1,1 1 0,0-1-1,-1 1 1,1-1-1,-1 1 1,1 0 0,-1-1-1,1 1 1,-1 0 0,1-1-1,-1 2 1,4 8 2,-1-1 0,0 0 0,-1 1 0,2 18-1,1 3 47,-3-27-39,-1 3-10,1-1 0,0 0 0,1 0 0,-1 0 0,6 9 0,-7-14 7,-1-1-1,1 1 0,0 0 0,-1 0 1,1 0-1,0 0 0,0-1 1,0 1-1,0 0 0,0-1 0,0 1 1,0-1-1,0 1 0,0-1 0,0 1 1,0-1-1,0 0 0,0 1 1,0-1-1,0 0 0,0 0 0,0 0 1,0 0-1,0 0 0,1 0 0,-1 0 1,0 0-1,0 0 0,0-1 0,0 1 1,0 0-1,0-1 0,0 1 1,0-1-1,0 1 0,0-1 0,0 1 1,0-1-1,0 0 0,0 1 0,0-2 1,9-7 27,-1-1 0,-1 0 0,0 0 0,0-1 0,-1 0 0,7-13 0,16-24 21,-29 47-53,42-50-32,-40 48 28,0 0-1,0 1 0,1-1 1,-1 1-1,1-1 1,0 1-1,0 0 1,-1 1-1,1-1 0,1 1 1,-1-1-1,0 1 1,5 0-1,-8 1 1,1 0 0,0 0 0,0 1 0,-1-1 0,1 0 0,0 1-1,-1 0 1,1-1 0,-1 1 0,1 0 0,0 0 0,-1 0 0,0 0 0,1 0 0,-1 0-1,0 0 1,1 1 0,-1-1 0,0 0 0,0 1 0,0-1 0,0 1 0,0-1-1,0 1 1,-1-1 0,1 1 0,0 0 0,-1-1 0,1 1 0,-1 0 0,0-1 0,0 1-1,1 2 1,4 66-16,-5-64 4,0 7-274,0 27-556,0-38 586,0-1-1,0 0 1,0 0-1,0 0 1,0 0-1,-1 0 1,1 0 0,0 0-1,0 1 1,-1-1-1,1 0 1,-1 0-1,1 0 1,-1 0 0,0-1-1,1 1 1,-1 0-1,0 0 1,0 0-1,1 0 1,-1-1 0,0 1-1,0 0 1,0-1-1,0 1 1,-2 0-1,-10 0-5584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2.051"/>
    </inkml:context>
    <inkml:brush xml:id="br0">
      <inkml:brushProperty name="width" value="0.025" units="cm"/>
      <inkml:brushProperty name="height" value="0.025" units="cm"/>
    </inkml:brush>
  </inkml:definitions>
  <inkml:trace contextRef="#ctx0" brushRef="#br0">1 1 16111,'0'0'1538,"12"57"-1602,10-40-2595,-3-4-2850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2.428"/>
    </inkml:context>
    <inkml:brush xml:id="br0">
      <inkml:brushProperty name="width" value="0.025" units="cm"/>
      <inkml:brushProperty name="height" value="0.025" units="cm"/>
    </inkml:brush>
  </inkml:definitions>
  <inkml:trace contextRef="#ctx0" brushRef="#br0">54 244 13485,'0'0'5157,"8"1"-3086,-5 0-1927,0-1 1,1 0-1,-1 0 1,0 0 0,0 0-1,0 0 1,0-1-1,0 1 1,0-1-1,0 0 1,0 0-1,0 0 1,3-2-1,-1-1 4,0 1 0,0-1 1,0 0-1,-1 0 0,0-1 0,0 1 0,6-10 0,2-2-76,-1 0-1,15-32 1,-23 43 31,-1-1 0,0 0 0,0 0 0,0 0 0,-1-1 0,0 1 0,0 0 0,0 0 0,-1-1 0,0 1 0,0 0 0,-2-12 0,1 17-27,0-1 0,0 1 0,0-1 0,0 1 0,0-1 0,0 1 1,0 0-1,0 0 0,0-1 0,-1 1 0,1 0 0,0 0 0,-1 0 0,1 0 1,-1 0-1,1 1 0,-1-1 0,0 0 0,1 1 0,-1-1 0,0 1 0,1 0 1,-1-1-1,0 1 0,1 0 0,-1 0 0,0 0 0,0 0 0,1 0 0,-1 1 1,0-1-1,1 0 0,-4 2 0,-1-1-2,0 0-1,0 1 1,0 0 0,0 0-1,0 0 1,0 1 0,1-1-1,-7 6 1,2 1-67,1 0-1,0 1 1,0 1 0,2 0 0,-1 0 0,1 0-1,1 1 1,0 0 0,0 0 0,1 0 0,1 1-1,0 0 1,1 0 0,0 0 0,1 0 0,1 0-1,0 1 1,1-1 0,0 0 0,1 1 0,2 12-1,-2-23-24,0 0 0,0 1 0,1-2 0,-1 1 0,1 0 0,-1 0 0,1 0 0,0-1-1,0 1 1,0-1 0,0 1 0,1-1 0,-1 0 0,1 0 0,-1 0 0,1 0 0,0-1 0,0 1 0,5 1-1,-2 0-594,1-1 0,0 0-1,0-1 1,1 1-1,-1-1 1,0-1 0,13 0-1,19-2-5696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3.523"/>
    </inkml:context>
    <inkml:brush xml:id="br0">
      <inkml:brushProperty name="width" value="0.025" units="cm"/>
      <inkml:brushProperty name="height" value="0.025" units="cm"/>
    </inkml:brush>
  </inkml:definitions>
  <inkml:trace contextRef="#ctx0" brushRef="#br0">40 21 13068,'0'0'6823,"-7"8"-6663,3-5-158,1 1 1,0-1-1,1 1 0,-1 0 0,0 0 1,1 0-1,0 0 0,0 0 1,0 0-1,1 1 0,-1-1 0,1 1 1,0-1-1,0 1 0,1-1 1,-1 1-1,1 0 0,0-1 0,1 1 1,0 5-1,12 93 517,-5-31 164,3 0 0,38 130 0,-48-200-670,-1-1 1,0 1-1,0-1 0,1 1 1,-1-1-1,1 0 0,0 1 1,-1-1-1,1 0 1,0 1-1,0-1 0,0 0 1,0 0-1,0 0 0,0 0 1,0 1-1,0-2 1,0 1-1,0 0 0,1 0 1,-1 0-1,0 0 0,1-1 1,-1 1-1,1-1 1,-1 1-1,3 0 0,-3-2 10,1 0-1,-1 0 1,1 1-1,-1-1 0,1 0 1,-1-1-1,0 1 1,1 0-1,-1 0 1,0 0-1,0-1 0,0 1 1,0 0-1,0-1 1,0 1-1,0-1 1,0 0-1,-1 1 0,1-1 1,-1 0-1,1 1 1,-1-1-1,1-3 1,10-50 81,-2-1 1,-2 0-1,-2-91 1,8-68 913,-13 213-1000,0 1 1,0-1 0,0 1 0,0-1 0,0 1-1,0-1 1,1 1 0,-1-1 0,1 1-1,-1-1 1,1 1 0,-1-1 0,1 1 0,0 0-1,0 0 1,0-1 0,0 1 0,0 0 0,0 0-1,0 0 1,0 0 0,0 0 0,0 0-1,0 0 1,1 0 0,-1 1 0,0-1 0,1 0-1,-1 1 1,1-1 0,-1 1 0,0-1-1,1 1 1,-1 0 0,4-1 0,-4 2-41,1 0-1,0-1 1,0 1 0,-1 0 0,1 0-1,0-1 1,-1 2 0,1-1 0,-1 0-1,1 0 1,-1 0 0,0 1 0,1-1-1,-1 0 1,0 1 0,0-1 0,0 1-1,0 0 1,0-1 0,0 1 0,-1 0 0,1-1-1,0 1 1,-1 0 0,0 0 0,1 0-1,-1 3 1,0 5-10,0 0 0,-1 0 0,0 0 0,-1 0 0,0 0 0,-1-1 0,0 1 0,-1-1 0,1 1 0,-2-1 0,1 0 0,-1-1 0,-1 1 0,1-1 0,-2 0 0,1-1 0,-1 1 0,0-1-1,0 0 1,-1-1 0,0 0 0,0 0 0,-1-1 0,-13 7 0,22-27-5205,11-8 299,10-4-1083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3.855"/>
    </inkml:context>
    <inkml:brush xml:id="br0">
      <inkml:brushProperty name="width" value="0.025" units="cm"/>
      <inkml:brushProperty name="height" value="0.025" units="cm"/>
    </inkml:brush>
  </inkml:definitions>
  <inkml:trace contextRef="#ctx0" brushRef="#br0">1 79 6694,'0'0'13768,"5"9"-13699,2 5 6,-1-1 0,-1 1 0,0 0-1,-1 0 1,4 29 0,-7-40-33,-1-1 1,1 1-1,0 0 0,-1-1 1,1 1-1,0-1 0,1 1 1,-1-1-1,0 1 0,1-1 1,-1 0-1,1 0 0,0 1 1,3 1-1,-4-3 5,-1-1 0,1 1 0,0-1 0,0 1 0,0-1 0,0 0 0,0 1 0,0-1 0,0 0 0,0 0 0,0 0 0,0 0 0,1 0 0,-1 0 0,0 0 0,0 0 0,0 0 0,0-1 0,0 1 0,0 0 0,0-1 0,0 1 0,0 0 0,0-1 0,-1 1 0,1-1-1,0 0 1,0 1 0,0-1 0,0 0 0,-1 1 0,1-1 0,0 0 0,-1 0 0,1 0 0,-1 0 0,1 0 0,-1 0 0,1-1 0,6-6 125,-2-1-1,1 0 1,-1-1-1,0 1 1,-1-1-1,0 0 0,-1 0 1,0 0-1,0 0 1,-1 0-1,-1-1 1,1 1-1,-2-1 1,1 0-1,-2 1 1,-1-13-1,1 20-151,0 1 1,0-1-1,0 1 0,0-1 1,-1 1-1,1 0 0,-1-1 1,1 1-1,-1 0 0,0 0 1,0 0-1,0 0 0,0 0 1,-1 1-1,1-1 0,0 1 0,-1-1 1,1 1-1,-1 0 0,1 0 1,-1 0-1,0 0 0,1 0 1,-1 1-1,0-1 0,0 1 1,-4 0-1,5 0-142,0 0 0,0 0 0,1 0-1,-1 0 1,0 0 0,0 0 0,1 1 0,-1-1 0,0 1 0,1-1-1,-1 1 1,1 0 0,-1 0 0,1 0 0,-1-1 0,1 1 0,-1 1-1,1-1 1,0 0 0,-1 0 0,1 0 0,0 1 0,0-1 0,0 1-1,0-1 1,0 1 0,1-1 0,-1 1 0,0-1 0,1 1 0,-1 0-1,1-1 1,-1 1 0,1 0 0,0-1 0,0 1 0,-1 0 0,1 0-1,1-1 1,-1 1 0,0 0 0,0 0 0,1-1 0,0 3 0,-1-3-116,0 0 0,1-1 0,-1 1 0,0 0 0,1 0 0,-1-1 0,1 1 1,-1 0-1,1-1 0,-1 1 0,1 0 0,-1-1 0,1 1 0,0-1 0,-1 1 0,1-1 1,0 1-1,-1-1 0,1 1 0,0-1 0,0 0 0,-1 1 0,1-1 0,0 0 0,0 0 0,0 0 1,0 1-1,-1-1 0,1 0 0,0 0 0,1-1 0,19 2-6712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4.199"/>
    </inkml:context>
    <inkml:brush xml:id="br0">
      <inkml:brushProperty name="width" value="0.025" units="cm"/>
      <inkml:brushProperty name="height" value="0.025" units="cm"/>
    </inkml:brush>
  </inkml:definitions>
  <inkml:trace contextRef="#ctx0" brushRef="#br0">114 1 15951,'0'0'4554,"-9"2"-3401,0 2-963,-1 0 0,0 0 0,1 0 0,-14 10 0,20-12-180,0 0 1,0 0-1,0 1 1,0-1-1,0 0 1,0 1-1,1 0 0,-1 0 1,1-1-1,0 1 1,0 1-1,0-1 0,0 0 1,1 0-1,-1 1 1,1-1-1,0 1 0,0-1 1,-1 7-1,29-10-149,20-6 163,-26 2-21,-1 2-1,1 0 1,21 2-1,-38 0-11,1 0 0,-1 0-1,1 1 1,-1 0-1,0 0 1,1 0-1,-1 1 1,0-1-1,0 1 1,0 0 0,0 0-1,0 0 1,0 1-1,-1-1 1,1 1-1,-1 0 1,0 0 0,0 0-1,4 6 1,-5-5 56,0 0 0,-1 0 0,1 0-1,-1 0 1,0 0 0,-1 0 0,1 0 0,-1 0 0,1 0 0,-1 0 0,-1 1 0,1-1 0,0 0 0,-1 0 0,0 0 0,0 0 0,0 0 0,-1 0 0,1 0 0,-1 0 0,0 0 0,0-1 0,0 1 0,0-1 0,-1 1 0,-5 4 0,3-1 81,0-1 0,-1 0 1,0 0-1,0 0 0,0 0 1,-1-1-1,0-1 0,0 1 0,0-1 1,0 0-1,-1 0 0,-13 4 1,21-8-157,-1 0 0,1 0 0,-1 0 0,0 0 0,1 0 0,-1 1 0,0-1 0,1 0 0,-1-1 0,1 1 0,-1 0 0,0 0 0,1 0 0,-1 0 0,1 0 0,-1-1 0,0 1 0,1 0 0,-1 0 0,1-1 0,-1 1 0,1 0 0,-1-1 0,1 1 0,-1-1 0,1 1 0,-1 0 0,1-1 0,0 1 0,-1-1 0,1 0 0,-1 0 0,-1-24-1899,16-27-3128,2 15-230,5-1-1602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4.575"/>
    </inkml:context>
    <inkml:brush xml:id="br0">
      <inkml:brushProperty name="width" value="0.025" units="cm"/>
      <inkml:brushProperty name="height" value="0.025" units="cm"/>
    </inkml:brush>
  </inkml:definitions>
  <inkml:trace contextRef="#ctx0" brushRef="#br0">0 1 6374,'0'0'14798,"38"75"-14350,-37-39-159,1-4-1,-2-3-160,5-5-64,1-10-384,-1-8-1762,4-6-1954,-2-12-1665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5.405"/>
    </inkml:context>
    <inkml:brush xml:id="br0">
      <inkml:brushProperty name="width" value="0.025" units="cm"/>
      <inkml:brushProperty name="height" value="0.025" units="cm"/>
    </inkml:brush>
  </inkml:definitions>
  <inkml:trace contextRef="#ctx0" brushRef="#br0">0 0 6758,'0'0'14830,"2"15"-14253,10 104 736,6-1 0,47 173 1,-64-290-1307,-1 0 0,0 0 0,0 0 0,0 1 1,0-1-1,1 0 0,-1 0 0,1 0 0,-1 0 1,1 0-1,-1 0 0,1 0 0,-1 0 0,1 0 1,0 0-1,0 0 0,-1-1 0,1 1 0,2 1 1,0-22 184,-5-42-117,-1 40-87,-1 1 0,0-1 0,-2 1 0,0-1 0,-1 2 1,-1-1-1,-2 1 0,-11-21 0,31 90-517,-4-38 508,0-1 0,1 1 0,0-1 0,0 0 0,1-1 0,0 0 0,17 14 0,-23-22 24,0 1-1,-1 0 1,2-1-1,-1 0 1,0 1-1,0-1 1,0 0-1,1 0 1,-1 0-1,0 0 1,1-1-1,-1 1 1,1 0-1,-1-1 1,1 0-1,-1 0 1,1 0-1,-1 0 1,1 0-1,-1 0 1,1-1-1,-1 1 1,1-1-1,-1 1 0,1-1 1,-1 0-1,0 0 1,0 0-1,1-1 1,-1 1-1,0 0 1,0-1-1,0 1 1,0-1-1,0 0 1,-1 0-1,1 0 1,0 0-1,-1 0 1,0 0-1,1 0 1,-1 0-1,1-4 1,4-8 25,0 0 1,-2-1-1,0 1 0,0-1 1,-2 0-1,0 0 1,0 0-1,-2-1 1,0-18-1,0 26-29,-4 97-116,2-45 536,3 60-1,-1-103-406,0 0 0,0-1 0,-1 1 0,1-1 0,0 1 0,0 0 0,0-1 0,1 1-1,-1 0 1,0-1 0,0 1 0,0-1 0,0 1 0,1 0 0,-1-1 0,0 1 0,0-1 0,1 1 0,-1-1-1,1 1 1,-1-1 0,0 1 0,1-1 0,-1 1 0,1-1 0,-1 1 0,1-1 0,-1 0 0,1 1-1,-1-1 1,1 0 0,0 0 0,-1 1 0,1-1 0,0 0 0,19-13 305,14-31-64,4-31-255,11-16-397,-49 91 398,0 0 0,0-1-1,1 1 1,-1 0 0,0-1-1,0 1 1,0 0-1,0-1 1,0 1 0,1 0-1,-1 0 1,0-1 0,0 1-1,1 0 1,-1-1 0,0 1-1,0 0 1,1 0 0,-1 0-1,0-1 1,1 1-1,-1 0 1,0 0 0,1 0-1,-1 0 1,0 0 0,1 0-1,-1 0 1,0-1 0,1 1-1,-1 0 1,0 0 0,1 0-1,-1 0 1,0 1-1,1-1 1,-1 0 0,0 0-1,1 0 1,-1 0 0,1 0-1,6 19-100,-3 37-83,-4-47 172,0 17 15,0-16 0,0 0 0,0 0 1,0 0-1,2-1 1,-1 1-1,1 0 1,0 0-1,1-1 1,5 12-1,-8-21 4,1 1-1,-1 0 1,1-1 0,0 1-1,-1 0 1,1-1-1,0 1 1,0-1-1,-1 1 1,1-1 0,0 0-1,0 1 1,0-1-1,0 0 1,0 1-1,0-1 1,-1 0-1,1 0 1,0 0 0,0 0-1,0 0 1,0 0-1,0 0 1,0 0-1,0 0 1,0 0 0,0 0-1,-1-1 1,1 1-1,0 0 1,0-1-1,0 1 1,0-1-1,-1 1 1,1-1 0,0 1-1,0-1 1,0 0-1,30-29 227,-26 25-238,7-9 11,0 0 0,0-1 0,10-17 0,-19 25 34,1 0-1,-1 0 1,0 0-1,0 0 1,-1-1-1,0 1 1,0-1-1,-1 1 1,0-1-1,0-9 0,-1 17-30,0 0-1,0-1 1,0 1-1,0 0 0,0 0 1,0 0-1,0-1 0,0 1 1,0 0-1,0 0 1,0-1-1,0 1 0,0 0 1,0 0-1,0-1 1,0 1-1,0 0 0,0 0 1,0 0-1,0-1 0,0 1 1,-1 0-1,1 0 1,0-1-1,0 1 0,0 0 1,0 0-1,-1 0 0,1 0 1,0-1-1,0 1 1,0 0-1,-1 0 0,1 0 1,0 0-1,0 0 0,0 0 1,-1 0-1,1 0 1,0 0-1,0-1 0,-1 1 1,1 0-1,0 0 0,0 0 1,-1 0-1,1 0 1,0 0-1,0 1 0,0-1 1,-1 0-1,7-10 779,0 2-705,0 1 1,0-1 0,-1 0 0,0-1-1,-1 1 1,0-1 0,0 0 0,0 0-1,-1 0 1,-1-1 0,0 1 0,0-1-1,-1 1 1,0-1 0,0 0 0,-1 1 0,-1-1-1,-1-15 1,-10 11 25,12 14-110,-1 0-1,1 0 1,0 0 0,-1 0-1,1 0 1,0 0 0,-1 0 0,1 0-1,-1 0 1,1 0 0,0 0 0,-1 0-1,1 0 1,0 0 0,-1 0 0,1 0-1,0 1 1,-1-1 0,1 0-1,0 0 1,-1 0 0,1 0 0,0 1-1,0-1 1,-1 0 0,1 0 0,0 1-1,0-1 1,-1 0 0,1 0-1,0 1 1,0-1 0,0 0 0,-1 1-1,1-1 1,0 0 0,0 1 0,0-1-1,0 0 1,0 1 0,0-1 0,0 0-1,0 1 1,0-1 0,0 0-1,0 1 1,0-1 0,0 1 0,-4 36-47,1 0 0,5 74 0,-2-108 54,1 1 1,0-1-1,-1 0 0,1 1 0,1-1 1,-1 0-1,0 0 0,1 0 0,0 0 1,-1 0-1,1 0 0,0 0 0,1-1 1,-1 1-1,0-1 0,1 1 0,-1-1 1,1 0-1,0 0 0,0 0 0,0 0 1,0-1-1,0 1 0,0-1 0,0 0 1,0 1-1,5-1 0,8 3-552,-1-1-1,1-1 0,0-1 1,24-1-1,-38 0 355,-3-7-6026,-6-5-186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8.212"/>
    </inkml:context>
    <inkml:brush xml:id="br0">
      <inkml:brushProperty name="width" value="0.025" units="cm"/>
      <inkml:brushProperty name="height" value="0.025" units="cm"/>
    </inkml:brush>
  </inkml:definitions>
  <inkml:trace contextRef="#ctx0" brushRef="#br0">286 0 18257,'-8'0'513,"-9"0"-204,0 1 0,0 0 1,0 2-1,1 0 0,-1 0 1,1 2-1,-1 0 0,1 1 0,1 0 1,-1 1-1,1 1 0,0 1 1,1 0-1,0 1 0,-22 20 0,36-30-323,0 0-1,-1 0 1,1 0-1,0 1 1,0-1-1,0 0 1,0 0-1,-1 0 0,1 0 1,0 0-1,0 1 1,0-1-1,0 0 1,0 0-1,0 0 1,0 0-1,-1 1 0,1-1 1,0 0-1,0 0 1,0 0-1,0 1 1,0-1-1,0 0 1,0 0-1,0 0 0,0 1 1,0-1-1,0 0 1,0 0-1,0 0 1,0 1-1,0-1 1,1 0-1,-1 0 0,0 0 1,0 1-1,0-1 1,0 0-1,0 0 1,0 0-1,0 0 1,1 1-1,-1-1 1,0 0-1,0 0 0,0 0 1,0 0-1,1 0 1,-1 1-1,17 2-437,34-4-17,-38 0 307,-4 0 145,1 2 1,0-1 0,0 1 0,0 0-1,0 1 1,0 0 0,17 7-1,-24-8 97,-1 0-1,0 0 0,1 0 0,-1 1 1,0-1-1,1 1 0,-1 0 0,0 0 0,0 0 1,-1 0-1,1 0 0,0 0 0,0 0 1,-1 0-1,0 1 0,1-1 0,-1 1 0,0-1 1,0 1-1,0-1 0,-1 1 0,1-1 1,0 1-1,-1 0 0,0 0 0,0-1 0,0 1 1,0 0-1,0-1 0,0 1 0,-1 0 1,1 0-1,-1-1 0,-1 4 0,0-1 124,0 0-1,-1 0 1,0-1-1,0 1 1,0-1-1,-1 1 0,1-1 1,-1 0-1,0 0 1,0-1-1,0 1 1,-6 3-1,-58 35 674,59-37-883,5-2-75,-1-1-1,1 1 1,-1-1 0,1 0-1,-1 0 1,1-1 0,-1 1-1,-7 0 1,12-2-96,0-1 0,0 1 0,0-1 0,0 1 0,0-1 0,-1 1 0,1-1 0,0 1 0,0-1 0,0 0 0,0 1 0,1-1 0,-1 1 0,0-1 0,0 1 0,0-1 0,0 1 0,0-1 0,1 1 0,-1-1 0,0 1 0,0-1 0,1 1 0,-1 0 0,0-1 0,1 1 0,-1-1 0,1 1 0,-1 0 0,0-1 1,1 1-1,-1 0 0,1-1 0,16-20-4149,15-11-3654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5.778"/>
    </inkml:context>
    <inkml:brush xml:id="br0">
      <inkml:brushProperty name="width" value="0.025" units="cm"/>
      <inkml:brushProperty name="height" value="0.025" units="cm"/>
    </inkml:brush>
  </inkml:definitions>
  <inkml:trace contextRef="#ctx0" brushRef="#br0">653 16 14446,'-8'-4'5829,"1"-1"-2786,2 1-545,1 2-1601,-1 2-8904,-6 0-5126</inkml:trace>
  <inkml:trace contextRef="#ctx0" brushRef="#br0" timeOffset="1">1 28 18770,'0'0'640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6.245"/>
    </inkml:context>
    <inkml:brush xml:id="br0">
      <inkml:brushProperty name="width" value="0.025" units="cm"/>
      <inkml:brushProperty name="height" value="0.025" units="cm"/>
    </inkml:brush>
  </inkml:definitions>
  <inkml:trace contextRef="#ctx0" brushRef="#br0">0 0 11531,'0'0'8040,"18"81"-6791,0-33-897,0 9-288,3 5-32,0 2-576,1-1-898,-8-5-480,-3-7-1056,-8-8-738,-3-9-1441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6.573"/>
    </inkml:context>
    <inkml:brush xml:id="br0">
      <inkml:brushProperty name="width" value="0.025" units="cm"/>
      <inkml:brushProperty name="height" value="0.025" units="cm"/>
    </inkml:brush>
  </inkml:definitions>
  <inkml:trace contextRef="#ctx0" brushRef="#br0">0 302 8712,'0'-19'1070,"1"0"0,1 0 0,0 0 0,2 0 0,0 1 0,1-1 0,1 1 0,11-24 0,-14 35-910,1 0 1,0 0-1,0 0 0,1 0 0,0 1 0,0 0 0,0 0 1,1 0-1,0 1 0,0 0 0,0 0 0,1 0 0,0 1 1,0 0-1,0 0 0,0 1 0,1 0 0,-1 0 0,1 1 1,0 0-1,-1 0 0,13-1 0,-12 3-136,0-1 0,0 1 1,0 0-1,0 1 0,0 0 0,0 0 0,0 1 0,0 0 0,-1 0 0,1 1 0,0 0 0,-1 1 1,0-1-1,0 1 0,7 5 0,-9-5-17,-1 0 0,1 1 0,-1 0 0,0-1 1,0 1-1,0 1 0,0-1 0,-1 0 0,0 1 0,0 0 0,-1 0 1,0-1-1,0 1 0,0 1 0,-1-1 0,1 0 0,-1 0 0,-1 1 1,1 9-1,-2-3 136,0 0 0,0-1 0,-1 1 0,-1-1 0,0 1 0,-1-1 0,0 0 0,-1 0 0,0-1 0,-1 1 0,-10 14 0,-30 31-3087,45-57 2384,-2 3-48,5-21-10038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7.141"/>
    </inkml:context>
    <inkml:brush xml:id="br0">
      <inkml:brushProperty name="width" value="0.025" units="cm"/>
      <inkml:brushProperty name="height" value="0.025" units="cm"/>
    </inkml:brush>
  </inkml:definitions>
  <inkml:trace contextRef="#ctx0" brushRef="#br0">26 112 8200,'0'0'4858,"1"11"-2579,26 216 8099,-28-249-10267,-1 1-1,-1-1 1,-1 1 0,-1 0 0,-1 0-1,-1 0 1,-14-30 0,18 42-100,2 8-59,2 4 25,-1 0 0,1 0 0,0 0 1,0 0-1,1 0 0,-1 0 0,1 0 0,-1 0 1,1-1-1,0 1 0,0 0 0,0-1 0,1 0 1,-1 1-1,4 1 0,0 2 23,0-1 1,1 0-1,0 0 0,13 6 1,-14-9 6,1 1 0,-1-1 0,1 0 0,-1-1 0,1 0 0,0 0 0,-1 0 0,1-1 0,0 0 0,-1 0 0,1-1 0,0 0 0,-1 0 0,1 0 0,0-1 0,-1 0 0,0 0 0,1-1 0,-1 0 0,0 0 0,0 0 0,-1-1 0,7-4 0,-6 3 11,0-1 0,0 0 0,0 0 0,-1 0-1,0 0 1,0-1 0,-1 0 0,1 0 0,-1 0 0,-1-1-1,0 1 1,0-1 0,0 0 0,-1 1 0,0-1-1,-1-1 1,1 1 0,-1-13 0,-1 20-14,0 0 1,0 1-1,0-1 0,0 0 1,0 1-1,0-1 0,0 0 1,0 1-1,0-1 0,0 0 1,0 1-1,-1-1 0,1 0 1,0 1-1,0-1 0,-1 1 1,1-1-1,-1 0 0,1 1 1,0-1-1,-1 1 0,1-1 1,-1 1-1,1-1 0,-1 1 1,1 0-1,-1-1 0,0 1 1,1 0-1,-2-1 0,2 1-8,-1 0 0,0 0 0,0 1 0,0-1 0,1 0 0,-1 0 0,0 1 0,0-1 0,1 0 0,-1 1 0,0-1 0,1 1 0,-1-1 0,0 1 0,1-1 0,-1 1 0,1 0 0,-1-1 0,1 1 0,-1 0 0,1-1-1,0 1 1,-1 0 0,1-1 0,0 1 0,-1 0 0,1 1 0,-6 16-1,1 0 1,1 1-1,1-1 0,1 1 0,0 0 0,2 0 0,0 0 0,1-1 1,0 1-1,5 20 0,-5-37 9,-1 0 0,1 0-1,-1 0 1,1 0 0,0 0 0,-1 0 0,1 0 0,0-1-1,0 1 1,1 0 0,-1 0 0,0-1 0,1 1-1,-1-1 1,0 1 0,1-1 0,0 0 0,-1 1 0,1-1-1,2 1 1,-3-2 11,1 1 0,-1-1 0,1 0 0,0 0 0,-1 0 0,1 0 0,0 0 0,-1-1 0,1 1 0,-1 0 0,1-1 0,0 1 0,-1-1 0,1 0 0,-1 1 0,0-1 0,1 0 0,-1 0 0,2-1 0,4-4 39,-1 1-1,0-1 0,0 0 0,-1 0 0,0-1 1,0 0-1,0 0 0,3-8 0,2-9-25,-1 1-1,-1-1 0,-1-1 1,-1 0-1,-2 0 1,0 0-1,0-39 0,-4 71-112,0 30 19,1-1 0,8 44-1,9-18-2361,-17-61 2257,7 12-2925,2-11-2109,2-3-3934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7.514"/>
    </inkml:context>
    <inkml:brush xml:id="br0">
      <inkml:brushProperty name="width" value="0.025" units="cm"/>
      <inkml:brushProperty name="height" value="0.025" units="cm"/>
    </inkml:brush>
  </inkml:definitions>
  <inkml:trace contextRef="#ctx0" brushRef="#br0">4 1 12748,'0'0'737,"-4"59"-641,15-34-32,1-5-865,5-5-1281,-1-4-2498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7.859"/>
    </inkml:context>
    <inkml:brush xml:id="br0">
      <inkml:brushProperty name="width" value="0.025" units="cm"/>
      <inkml:brushProperty name="height" value="0.025" units="cm"/>
    </inkml:brush>
  </inkml:definitions>
  <inkml:trace contextRef="#ctx0" brushRef="#br0">1 0 7687,'0'0'9241,"7"10"-9006,-4-7-201,3 4 167,0 1-1,0 0 1,-1 1-1,0-1 1,0 1 0,-1 0-1,6 18 1,-9-24-95,0-1 0,0 1 0,1 0 0,-1-1 0,0 1 0,1-1 0,0 0 0,-1 0 0,1 1 0,0-1 0,0 0 0,0-1 0,0 1 1,1 0-1,-1-1 0,0 1 0,1-1 0,-1 1 0,1-1 0,0 0 0,-1 0 0,6 1 0,-5-2-33,-1 1 1,1-1-1,-1 1 0,1 0 1,-1 0-1,0 0 0,0 0 1,1 0-1,-1 1 0,0-1 1,0 1-1,0-1 0,0 1 1,0 0-1,-1 0 0,1 0 1,-1 0-1,1 0 0,-1 0 1,1 0-1,-1 0 0,0 0 1,0 1-1,0-1 0,-1 1 1,1-1-1,0 1 0,-1-1 0,1 4 1,-1-2 94,0 0 0,1 1 0,-2-1 0,1 0 0,0 0 1,-1 1-1,0-1 0,0 0 0,0 0 0,0 0 0,-1 0 0,0 0 0,0 0 1,0 0-1,-3 5 0,2-7-322,1 0-1,-1 0 1,1 0 0,-1-1-1,0 1 1,0 0 0,0-1-1,0 0 1,0 0 0,0 0-1,0 0 1,0 0 0,0-1 0,0 1-1,-1-1 1,1 0 0,0 0-1,0 0 1,0 0 0,-1 0-1,-4-2 1,-15-6-5136,1-9-5686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8.361"/>
    </inkml:context>
    <inkml:brush xml:id="br0">
      <inkml:brushProperty name="width" value="0.025" units="cm"/>
      <inkml:brushProperty name="height" value="0.025" units="cm"/>
    </inkml:brush>
  </inkml:definitions>
  <inkml:trace contextRef="#ctx0" brushRef="#br0">0 257 13933,'0'0'5536,"9"-5"-3619,0-2-1689,1 0 1,-1-1 0,-1 1-1,1-2 1,-1 1 0,-1-1-1,0 0 1,0-1 0,-1 0-1,0 0 1,0 0-1,-1-1 1,-1 1 0,0-1-1,0 0 1,-1-1 0,2-14-1,-4 21-236,-3-39 378,1 43-351,1 0 0,0 0 0,-1 0-1,1 1 1,-1-1 0,1 0-1,-1 0 1,1 0 0,-1 0 0,1 1-1,-1-1 1,0 0 0,0 0-1,1 1 1,-1-1 0,0 1 0,0-1-1,0 0 1,0 1 0,0 0-1,0-1 1,1 1 0,-1 0 0,0-1-1,0 1 1,0 0 0,0 0-1,0 0 1,0 0 0,0 0-1,0 0 1,0 0 0,0 0 0,0 0-1,0 0 1,0 0 0,-2 1-1,0 1-18,0-1 0,0 1 0,-1 0 0,1 0 0,1 0 0,-1 1 0,0-1 0,1 1 0,-1-1 0,1 1 0,0 0 0,-1 0 0,1 0 0,1 0 0,-1 0 0,0 1 0,1-1 0,0 0 0,-2 6 0,-2 7-29,0 1 1,-4 30 0,6-27 20,0 0 0,1 0 0,2 0 0,0 0 0,0 1 0,2-1 0,5 23 0,-6-41 13,-1 0 0,1 0 0,-1-1 0,1 1 0,0 0 0,0-1 0,0 1 0,0-1 0,0 1 0,0-1 0,0 0 0,1 1 0,-1-1 0,0 0 0,1 0 0,-1 0 0,1 0 0,-1 0 0,1 0 0,0 0 0,-1 0 0,1-1 0,0 1 0,0-1 0,-1 1 0,1-1 0,0 0 0,0 1 0,0-1 0,-1 0 0,1 0 0,0 0 0,0-1 0,0 1 0,0 0 0,-1-1 0,1 1 0,0-1 0,-1 0 0,1 1 0,0-1 0,2-2 0,4-1 45,0-1 0,0 0 0,-1 0-1,0-1 1,0 0 0,0 0 0,6-8 0,8-14 64,-2 0 0,0-2 0,25-55 0,-3 3-10,-41 82-105,0 0-1,0-1 0,0 1 0,0 0 1,0-1-1,1 1 0,-1 0 0,0 0 1,0-1-1,0 1 0,0 0 0,0-1 0,0 1 1,0 0-1,0-1 0,1 1 0,-1 0 1,0 0-1,0-1 0,0 1 0,1 0 1,-1 0-1,0 0 0,0-1 0,1 1 0,-1 0 1,0 0-1,0 0 0,1 0 0,-1 0 1,0-1-1,1 1 0,-1 0 0,0 0 1,1 0-1,-1 0 0,0 0 0,1 0 0,-1 0 1,0 0-1,0 0 0,1 0 0,-1 0 1,0 0-1,1 0 0,-1 0 0,0 1 1,1-1-1,-1 0 0,0 0 0,0 0 1,1 0-1,-1 0 0,0 1 0,6 24-13,-4 46 67,-2-64-50,0 13 18,-1-12 2,0-1 0,1 1 0,0-1 0,0 1 0,1-1-1,0 1 1,0-1 0,1 0 0,0 0 0,0 1 0,6 12 0,-7-20 2,0 1-1,-1 0 1,1-1 0,0 1 0,0-1 0,-1 1 0,1-1 0,0 1 0,0-1 0,0 0-1,0 1 1,0-1 0,0 0 0,-1 0 0,1 0 0,0 1 0,0-1 0,0 0 0,0 0-1,0 0 1,0-1 0,0 1 0,0 0 0,0 0 0,0 0 0,0-1 0,-1 1 0,1 0-1,0-1 1,0 1 0,0-1 0,0 1 0,-1-1 0,1 1 0,0-1 0,-1 0 0,1 1-1,0-1 1,-1 0 0,1 0 0,0-1 0,26-36 622,-25 35-630,24-47 120,-18 33-137,1 0-1,0 1 0,2 0 1,13-17-1,-24 32-10,1 1-1,-1-1 0,0 1 0,0-1 0,1 1 0,-1-1 0,0 1 1,1-1-1,-1 1 0,0 0 0,1-1 0,-1 1 0,1 0 0,-1-1 1,1 1-1,-1 0 0,0 0 0,1-1 0,-1 1 0,1 0 1,-1 0-1,1 0 0,-1 0 0,1 0 0,0 0 0,-1 0 0,1 0 1,-1 0-1,1 0 0,-1 0 0,1 0 0,-1 0 0,1 0 0,-1 0 1,1 0-1,-1 0 0,1 1 0,-1-1 0,1 0 0,-1 0 1,1 1-1,-1-1 0,0 0 0,1 1 0,-1-1 0,1 0 0,-1 1 1,0-1-1,1 1 0,-1-1 0,0 1 0,0-1 0,1 1 0,-1-1 1,0 0-1,0 1 0,0 0 0,1-1 0,-1 1 0,0-1 1,0 1-1,0-1 0,0 1 0,5 42-438,-5-35 128,2 9-630,1 13-2152,-3-11-3487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9.621"/>
    </inkml:context>
    <inkml:brush xml:id="br0">
      <inkml:brushProperty name="width" value="0.025" units="cm"/>
      <inkml:brushProperty name="height" value="0.025" units="cm"/>
    </inkml:brush>
  </inkml:definitions>
  <inkml:trace contextRef="#ctx0" brushRef="#br0">12 0 7527,'0'0'10490,"6"10"-8573,4 10-1087,-2 0 1,0 1-1,-1 0 1,7 36-1,10 102 884,6 27-710,-29-179-988,8 29 14,-9-36-27,0 1 0,0 0-1,0-1 1,1 1 0,-1 0 0,0-1 0,0 1 0,0 0 0,0-1 0,1 1 0,-1 0-1,0-1 1,1 1 0,-1-1 0,0 1 0,1 0 0,-1-1 0,1 1 0,-1-1-1,1 1 1,-1-1 0,1 0 0,-1 1 0,1-1 0,-1 0 0,1 1 0,0-1-1,-1 0 1,1 1 0,0-1 0,-1 0 0,1 0 0,0 0 0,-1 0 0,2 0-1,-1-4 2,0 0-1,0 0 1,0 0-1,-1 0 0,1 0 1,-1-1-1,0 1 1,-1 0-1,1 0 0,-2-6 1,2 9-9,-2-7-57,-1-1 1,0 1 0,0-1 0,-1 1 0,0 0 0,-1 0 0,1 1 0,-1-1 0,-1 1 0,0 0 0,0 1 0,0-1 0,0 1 0,-1 0 0,0 1 0,-1 0 0,1 0 0,-1 0 0,0 1 0,0 0 0,0 1 0,-12-4 0,20 7 53,0 0 0,0 0 0,-1 1 0,1-1 0,0 0 0,0 0 0,0 0 0,0 0 0,-1 1 0,1-1 0,0 0 1,0 0-1,0 1 0,0-1 0,0 0 0,0 0 0,0 0 0,0 1 0,0-1 0,0 0 0,0 0 0,0 1 1,0-1-1,0 0 0,0 0 0,0 1 0,0-1 0,0 0 0,0 0 0,0 1 0,0-1 0,0 0 0,0 0 0,0 0 1,0 1-1,1-1 0,-1 0 0,0 0 0,0 0 0,0 1 0,0-1 0,1 0 0,-1 0 0,0 0 0,0 0 1,0 1-1,1-1 0,-1 0 0,0 0 0,0 0 0,1 0 0,-1 0 0,0 0 0,14 14 35,-8-11-3,1-1 0,-1 0 0,1 0 0,0 0 0,-1-1 0,1 0-1,0 0 1,0-1 0,0 0 0,0 0 0,0-1 0,-1 1 0,1-1 0,0-1 0,0 0 0,-1 0 0,1 0-1,-1 0 1,10-6 0,9-7 31,-1 0 0,-1-1 0,33-31 0,4-1-16,-26 30-56,-34 18 14,1 0 1,0 0 0,-1 0 0,1 0 0,0 0 0,0 0-1,-1 1 1,1-1 0,0 0 0,-1 0 0,1 0-1,-1 1 1,1-1 0,0 0 0,-1 1 0,1-1 0,-1 1-1,1-1 1,-1 1 0,1-1 0,-1 1 0,1-1-1,-1 1 1,0-1 0,1 1 0,-1-1 0,0 1 0,1 0-1,-1-1 1,0 1 0,0 0 0,1-1 0,-1 1 0,0 0-1,0-1 1,0 1 0,0 0 0,0-1 0,0 1-1,0 0 1,0-1 0,0 1 0,0 0 0,-1-1 0,1 2-1,-1 33 122,-1 1 0,-1-1 0,-10 41 0,12-73-131,-6 40 160,7-43-145,0 0-1,0 0 1,-1 0 0,1 0 0,0 0-1,0 0 1,0 0 0,0 1 0,0-1-1,0 0 1,0 0 0,0 0 0,0 0-1,0 0 1,0 0 0,0 0 0,0 1-1,0-1 1,0 0 0,0 0 0,1 0-1,-1 0 1,0 0 0,0 0 0,0 0-1,0 0 1,0 1 0,0-1 0,0 0-1,0 0 1,0 0 0,0 0 0,0 0-1,0 0 1,1 0 0,-1 0 0,0 0-1,0 0 1,0 0 0,0 0 0,0 0-1,0 0 1,0 1 0,0-1 0,1 0-1,-1 0 1,0 0 0,0 0 0,0 0-1,0 0 1,0 0 0,0 0 0,1 0-1,-1-1 1,0 1 0,0 0 0,0 0 0,0 0-1,0 0 1,0 0 0,0 0 0,0 0-1,1 0 1,-1 0 0,0 0 0,0 0-1,0 0 1,0 0 0,0-1-1,14-18 166,5-17-75,24-62 0,0 0-1016,-43 141 293,0-39 631,-1 18 43,2 1 1,0-1-1,1 0 1,1 0-1,11 42 0,-13-62-12,-1-1 0,0 0 0,0 1 1,1-1-1,-1 0 0,0 1 0,1-1 0,0 0 0,-1 0 0,1 0 0,0 0 0,-1 1 0,1-1 0,0 0 0,0 0 0,0 0 0,0-1 0,0 1 0,0 0 1,0 0-1,0 0 0,0-1 0,1 1 0,-1 0 0,0-1 0,0 0 0,1 1 0,-1-1 0,0 1 0,0-1 0,1 0 0,-1 0 0,0 0 0,1 0 1,-1 0-1,1 0 0,-1 0 0,0 0 0,0-1 0,1 1 0,-1-1 0,0 1 0,1 0 0,-1-1 0,0 0 0,0 1 0,0-1 0,0 0 0,0 0 0,0 0 1,0 1-1,0-1 0,2-2 0,3-4 154,1 0 1,-1 0-1,-1 0 1,0 0 0,0-1-1,6-12 1,-4 5-146,-1-1 0,-1 0 0,0 0 0,-1 0 0,-1 0 0,0 0 0,-1-1 0,-1 1 0,-1-1 0,0 0 1,-1 1-1,-5-26 0,6 40-43,-1 1 1,1-1 0,-1 0 0,1 1 0,-1-1 0,0 1-1,0-1 1,1 1 0,-1-1 0,0 1 0,0 0-1,0 0 1,-1-1 0,-1-1 0,-4 5-123,3 13-1,4 1 90,0 1 1,1-1-1,5 31 1,-5-44 36,-1 0 1,1 0-1,0 0 1,0-1-1,0 1 1,1 0-1,-1 0 1,1-1-1,0 1 0,-1-1 1,1 1-1,0-1 1,3 3-1,-4-4 7,1 0-1,-1-1 0,1 1 0,0 0 1,-1-1-1,1 1 0,0-1 1,-1 0-1,1 1 0,0-1 0,0 0 1,-1 0-1,1 0 0,0 0 1,0 0-1,-1-1 0,1 1 1,0 0-1,0-1 0,-1 1 0,1-1 1,0 0-1,-1 1 0,1-1 1,1-2-1,1 1 47,0-1-1,0-1 1,0 1 0,-1-1-1,1 1 1,-1-1 0,0 0-1,0 0 1,0-1 0,-1 1-1,4-10 1,21-57 75,-23 59-121,23-104-276,-31 147 212,0 7 45,2 75 1,2-112 29,1 0 0,-1 0 0,1-1 0,-1 1 0,1 0 0,0 0 0,-1-1 0,1 1 0,0 0 0,-1-1 0,1 1 0,0-1 0,0 1 0,0-1 0,0 1 0,-1-1 0,1 1 0,0-1 0,0 0 0,0 0 0,0 1 0,0-1 0,0 0 0,0 0 0,0 0 0,0 0 0,0 0 0,0 0 0,0 0 1,1-1-1,16-3-1874,-8-8-6640,-9 2 2323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49.996"/>
    </inkml:context>
    <inkml:brush xml:id="br0">
      <inkml:brushProperty name="width" value="0.025" units="cm"/>
      <inkml:brushProperty name="height" value="0.025" units="cm"/>
    </inkml:brush>
  </inkml:definitions>
  <inkml:trace contextRef="#ctx0" brushRef="#br0">1 1 16303,'0'0'10538,"3"55"-19762,-3-45 1312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0.325"/>
    </inkml:context>
    <inkml:brush xml:id="br0">
      <inkml:brushProperty name="width" value="0.025" units="cm"/>
      <inkml:brushProperty name="height" value="0.025" units="cm"/>
    </inkml:brush>
  </inkml:definitions>
  <inkml:trace contextRef="#ctx0" brushRef="#br0">162 357 15695,'0'0'2472,"-8"-3"-391,1 1-1688,0 0-1,0 0 0,-1 1 1,1 0-1,-1 0 0,-11 0 0,16 1-336,0 1 0,0-1 0,0 1 0,0 0 0,0-1-1,1 1 1,-1 0 0,0 1 0,0-1 0,1 0 0,-1 1 0,0 0-1,1-1 1,0 1 0,-1 0 0,1 0 0,0 1 0,0-1 0,0 0-1,0 1 1,1-1 0,-3 4 0,-2 7 86,1 0 1,1 0-1,-1 0 1,2 0-1,0 0 1,1 1-1,0 0 1,1 0-1,0-1 1,1 1-1,1 0 1,4 23-1,-4-34-136,0 0-1,0 0 1,0-1 0,1 1-1,-1-1 1,1 1-1,-1-1 1,1 0-1,0 1 1,0-1-1,0 0 1,0 0-1,0 0 1,1-1-1,-1 1 1,1 0-1,-1-1 1,1 0 0,-1 0-1,1 1 1,0-1-1,0-1 1,-1 1-1,1 0 1,0-1-1,0 1 1,0-1-1,0 0 1,0 0-1,4-1 1,0 1 4,1-1 0,-1 0 0,1 0 0,-1-1 1,0 0-1,0 0 0,0-1 0,0 0 0,0 0 0,10-7 0,-4 0 0,-1 0 0,-1-1-1,0 0 1,0-1 0,-1 0-1,-1-1 1,0 0 0,-1 0 0,0-1-1,-1 0 1,0 0 0,-1-1-1,7-29 1,-6 14 219,-1 0 1,-2 0-1,-1-1 0,-1 1 0,-2-1 0,-4-37 1,2 55-175,0 1 1,-1-1 0,0 1 0,-9-23-1,11 32-55,-1-1-1,1 0 0,-1 1 1,0-1-1,0 1 1,-1-1-1,1 1 0,-1 0 1,1 0-1,-1 0 0,0 0 1,0 1-1,0-1 1,-1 1-1,1 0 0,-1 0 1,1 0-1,-8-3 1,8 5-16,0 0-1,0 0 1,0 1 0,1-1 0,-1 0 0,0 1 0,0 0 0,0 0 0,0 0 0,1 0 0,-1 0 0,0 0 0,1 1 0,-1-1 0,1 1 0,-1 0 0,1-1 0,0 1 0,0 0 0,0 1 0,0-1 0,0 0 0,0 1 0,1-1 0,-1 1 0,-1 4 0,-7 10-128,1 0 1,-11 32 0,18-44 119,-19 59-61,20-59 72,0-1 0,0 0 1,0 1-1,1-1 0,0 1 0,0-1 1,0 1-1,0-1 0,1 0 1,-1 1-1,1-1 0,3 8 0,-3-10-16,0-1 0,0 1-1,1-1 1,-1 1-1,1-1 1,-1 0-1,1 0 1,-1 0-1,1 0 1,0 0-1,-1 0 1,1 0-1,0 0 1,0-1-1,0 1 1,0-1-1,0 1 1,0-1 0,2 0-1,45 1-473,-34-1 282,3 0 40,-2-1-32,0 1-1,0 1 1,0 0-1,1 1 1,24 7-1,-37-8 263,0 1 0,0 0-1,-1-1 1,1 2 0,0-1-1,-1 0 1,1 1-1,-1-1 1,0 1 0,0 0-1,0 0 1,0 0-1,0 0 1,-1 1 0,0-1-1,1 1 1,-1 0-1,0-1 1,-1 1 0,1 0-1,-1 0 1,0 0-1,0 0 1,0 1 0,0-1-1,0 8 1,1 64 863,-2-69-1193,0 0-1,-1 0 1,0-1 0,0 1 0,-1-1-1,1 1 1,-2-1 0,1 1 0,-4 5-1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8.620"/>
    </inkml:context>
    <inkml:brush xml:id="br0">
      <inkml:brushProperty name="width" value="0.025" units="cm"/>
      <inkml:brushProperty name="height" value="0.025" units="cm"/>
    </inkml:brush>
  </inkml:definitions>
  <inkml:trace contextRef="#ctx0" brushRef="#br0">280 1 10794,'0'0'6123,"-3"8"-4580,-17 35 974,-46 73 0,5-10-814,56-97-1696,-70 144 901,63-126-447,2 0 1,1 1-1,-10 53 0,20-81-458,-1 0 0,0-1 0,0 1 0,0 0 0,0 0 0,0 0 0,0 0 0,0 0 0,0 0 0,0 0 0,0 0 0,0 0 0,0 0 0,0 0 0,0 0 0,1 0 0,-1 0 0,0 0 0,0 0 0,0 0 0,0 0 0,0 0 0,0 0 0,0 0 0,0 0 0,0 0 0,0 0 0,1 0 0,-1 0 0,0 0 0,0 0 0,0 0 0,0 0 0,0 0 0,0 0 0,0 0 0,0 0 0,0 0 0,0 0 0,1 0 0,-1 0 0,0 0 0,0 0 0,0 0 0,0 0 0,0 0 0,0 0 0,0 0 0,0 1 0,0-1 0,0 0 0,0 0 0,0 0 0,0 0 0,0 0 0,0 0 0,0 0 0,0 0 0,0 0 0,0 0 0,0 1 0,0-1 0,0 0 0,11-11 108,10-16 77,73-122 34,43-62-626,-112 177 92,2 1 0,1 1 0,60-52 0,-88 84 293,0-1 0,0 1-1,1-1 1,-1 1 0,0-1 0,0 1 0,1 0 0,-1-1 0,0 1 0,1 0 0,-1-1 0,1 1 0,-1 0 0,1 0 0,-1-1 0,0 1 0,1 0 0,-1 0 0,1 0 0,-1-1 0,1 1 0,-1 0 0,1 0 0,-1 0 0,1 0 0,-1 0 0,1 0 0,-1 0 0,1 0 0,-1 0 0,1 0 0,0 1 0,-7 15-118,-21 25 224,3-12 107,-2-2 0,-1-1-1,-2-1 1,0-1 0,-58 35 0,69-51-1028,24-17-2876,27-20-3762,4 0-232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51.069"/>
    </inkml:context>
    <inkml:brush xml:id="br0">
      <inkml:brushProperty name="width" value="0.025" units="cm"/>
      <inkml:brushProperty name="height" value="0.025" units="cm"/>
    </inkml:brush>
  </inkml:definitions>
  <inkml:trace contextRef="#ctx0" brushRef="#br0">42 1 18834,'0'0'4500,"-3"9"-3219,-6 15-800,2 0-1,1 1 1,0-1-1,-3 49 1,7 113 74,3-178-544,-1 0-1,1 0 1,1 0 0,0 0 0,0 0-1,0 0 1,6 11 0,-7-18-6,0 1 1,-1-1-1,1 1 1,0-1-1,0 1 1,0-1-1,0 0 0,0 1 1,1-1-1,-1 0 1,0 0-1,0 0 1,1 0-1,-1 0 1,1 0-1,-1 0 0,1-1 1,-1 1-1,1 0 1,0-1-1,-1 1 1,1-1-1,-1 0 1,1 0-1,0 1 0,0-1 1,-1 0-1,1 0 1,0 0-1,-1-1 1,1 1-1,0 0 1,-1-1-1,1 1 1,-1-1-1,1 1 0,0-1 1,-1 0-1,1 0 1,-1 0-1,0 0 1,3-2-1,5-5-29,-1 0 0,1 0-1,-2-1 1,1-1 0,-1 1 0,-1-1-1,9-18 1,13-16-6,-26 41 35,0 0 0,0 0-1,0 0 1,1 0 0,-1 1 0,1-1 0,-1 1 0,1 0 0,0 0 0,0 0-1,0 0 1,0 0 0,0 0 0,5-1 0,-6 3-2,0 0 1,0 0-1,0 0 1,0 1-1,0-1 0,0 0 1,0 1-1,0-1 1,0 1-1,0 0 1,-1 0-1,1 0 0,0 0 1,-1 0-1,1 0 1,0 0-1,-1 0 1,1 1-1,-1-1 0,0 0 1,1 1-1,-1-1 1,0 1-1,0 0 0,0-1 1,1 5-1,4 3 5,0 1-1,1-1 1,0 1-1,0-2 1,17 16-1,-21-22-2,-1 0 0,1 0 0,0-1 0,0 1 0,0-1 0,0 0 1,0 0-1,0 0 0,0 0 0,0 0 0,0-1 0,0 1 0,0-1 0,1 0 0,-1 0 0,0 0 0,0-1 0,0 1 0,1-1 0,-1 1 0,0-1 1,0 0-1,0 0 0,0-1 0,0 1 0,4-3 0,5-4 6,0-1 1,-1 0-1,0 0 1,-1-1-1,0 0 1,9-12 0,-10 10-120,0 1 0,2 1 0,-1 0 1,1 0-1,17-10 0,-27 54-655,-11 126 861,11-138-46,1 1 0,1-1 0,0 0 0,2 0 1,9 26-1,-7-26-20,31 102-117,-35-109 86,0 0 1,-1 1-1,-1-1 1,0 1-1,-1-1 1,-3 20-1,3-31 86,-1 0-1,0-1 1,0 1-1,0 0 1,0-1-1,-1 1 1,1-1 0,-1 1-1,0-1 1,0 0-1,0 0 1,-1 0-1,1 0 1,-1 0 0,0-1-1,1 1 1,-1-1-1,0 1 1,0-1 0,-1 0-1,1 0 1,0-1-1,-1 1 1,1-1-1,-1 1 1,0-1 0,1 0-1,-1 0 1,0-1-1,0 1 1,1-1-1,-1 0 1,0 0 0,0 0-1,0-1 1,1 1-1,-1-1 1,0 0 0,1 0-1,-1 0 1,0 0-1,1-1 1,-1 1-1,1-1 1,0 0 0,0 0-1,-1 0 1,1-1-1,1 1 1,-1-1-1,0 1 1,1-1 0,-1 0-1,-2-5 1,0-1-112,1 0 0,0-1 0,1 1 1,0-1-1,0 0 0,1 0 0,1 0 0,-1 0 1,2 0-1,-1 0 0,1-1 0,1 1 1,0 0-1,0 0 0,1 0 0,0 0 0,1 0 1,0 1-1,1-1 0,0 1 0,0 0 1,1 0-1,0 0 0,1 0 0,0 1 0,0 0 1,14-13-1,9-10 181,22-21 216,53-72 1,-91 105-348,0 0-1,-1-1 0,-1 0 1,-1-1-1,-1 0 1,-1 0-1,-1-1 0,6-26 1,-15 29-987,-11 18-426,-26 26-3640,21-13-123,-9 0-5660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4.827"/>
    </inkml:context>
    <inkml:brush xml:id="br0">
      <inkml:brushProperty name="width" value="0.025" units="cm"/>
      <inkml:brushProperty name="height" value="0.025" units="cm"/>
    </inkml:brush>
  </inkml:definitions>
  <inkml:trace contextRef="#ctx0" brushRef="#br0">0 565 10698,'0'0'9513,"73"-22"-8552,2-17 0,25-9-96,11-12-417,12-6-384,2-2-32,-9 4-544,-17 8-673,-16 8 64,-25 10 768,-26 11 321,-25 10-2658,-9 6-1218,-30 11-1313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8:05.193"/>
    </inkml:context>
    <inkml:brush xml:id="br0">
      <inkml:brushProperty name="width" value="0.025" units="cm"/>
      <inkml:brushProperty name="height" value="0.025" units="cm"/>
    </inkml:brush>
  </inkml:definitions>
  <inkml:trace contextRef="#ctx0" brushRef="#br0">418 1 12204,'-9'3'1622,"2"-1"-1528,3-1 152,0 0 1,0 0-1,0 1 1,0-1-1,1 1 1,-1 0-1,0 0 1,1 0-1,-1 1 1,1-1-1,0 1 1,0 0-1,0 0 1,0 0-1,0 0 1,0 1-1,1-1 1,0 1-1,-4 6 1,-22 67 554,-88 203-305,59-175-446,24-47 426,2 2 0,-22 64 1,52-121-462,-12 48 257,13-49-268,0-1 1,-1 1-1,1-1 0,0 0 1,0 1-1,0-1 0,0 1 0,1-1 1,-1 0-1,0 1 0,0-1 0,1 1 1,-1-1-1,1 0 0,-1 0 0,1 1 1,0-1-1,-1 0 0,1 0 1,0 0-1,0 0 0,0 1 0,0-1 1,0-1-1,0 1 0,0 0 0,0 0 1,0 0-1,1 0 0,-1-1 0,0 1 1,0-1-1,3 2 0,5-1 31,1 0-1,0 0 1,-1-1-1,1 0 1,0-1-1,-1 0 1,1-1 0,0 1-1,-1-2 1,16-5-1,13-7 104,45-25 0,-40 19-116,161-80-902,-69 32-4262,-30 12-5230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5.453"/>
    </inkml:context>
    <inkml:brush xml:id="br0">
      <inkml:brushProperty name="width" value="0.025" units="cm"/>
      <inkml:brushProperty name="height" value="0.025" units="cm"/>
    </inkml:brush>
  </inkml:definitions>
  <inkml:trace contextRef="#ctx0" brushRef="#br0">205 113 6150,'0'0'6005,"1"-9"-3821,0 1-1903,2-7 1299,0 0-1,-2 0 0,0-24 0,-1 38-1471,-1 0 0,1 0 0,-1 1 0,0-1 0,1 0 0,-1 1 0,1-1 1,-1 0-1,0 1 0,1-1 0,-1 1 0,0-1 0,0 1 0,0-1 0,1 1 0,-1 0 0,0-1 0,0 1 0,0 0 0,0 0 0,0-1 0,0 1 0,1 0 0,-1 0 0,0 0 0,0 0 1,0 0-1,0 1 0,0-1 0,0 0 0,-1 1 0,-32 6 374,22 1-462,0 0 0,0 1 0,2 0 0,-1 0 0,1 1 0,0 1 0,1 0 0,0 0 0,1 1 0,0 0 0,1 0 0,1 0 0,0 1 0,0 0 0,-3 15 0,6-21-33,1 0-1,1 0 1,-1 0-1,1 1 1,1-1-1,-1 0 1,2 11-1,-1-17 11,0 1 1,0-1-1,1 1 0,-1-1 0,0 0 1,1 1-1,-1-1 0,1 1 0,0-1 1,-1 0-1,1 0 0,0 1 0,0-1 0,0 0 1,0 0-1,0 0 0,0 0 0,0 0 1,0 0-1,0 0 0,0 0 0,1 0 1,-1-1-1,0 1 0,1 0 0,-1-1 1,0 1-1,1-1 0,-1 0 0,1 1 0,-1-1 1,1 0-1,-1 0 0,1 0 0,-1 0 1,1 0-1,-1 0 0,0 0 0,1-1 1,-1 1-1,2-1 0,5-1 23,1-1 1,-1 0-1,-1-1 0,1 0 1,0 0-1,-1-1 0,0 0 1,0 0-1,-1 0 0,1-1 1,-1 0-1,0-1 0,8-10 1,0-2 210,0-1 1,-1 0 0,17-37 0,-27 51-39,0 0 1,-1 0-1,0-1 0,0 1 1,0-1-1,-1 1 0,0-1 1,0-6-1,-25 68 277,20-31-499,0 1 0,2 0 0,1 0 1,4 49-1,-3-72 22,0 0 1,0-1-1,0 1 1,0-1-1,1 1 1,-1 0-1,0-1 1,1 1-1,0-1 1,-1 1 0,1-1-1,0 1 1,0-1-1,0 0 1,0 1-1,0-1 1,0 0-1,0 0 1,0 0-1,0 0 1,0 0-1,1 0 1,-1 0-1,1 0 1,-1 0-1,0 0 1,1-1 0,0 1-1,-1-1 1,1 1-1,-1-1 1,1 0-1,-1 1 1,1-1-1,0 0 1,-1 0-1,1 0 1,0 0-1,-1 0 1,1-1-1,-1 1 1,4-1-1,1-1-149,1-1 0,-1 1-1,0-1 1,0 0 0,0 0-1,-1-1 1,1 1 0,-1-1-1,6-6 1,-2 0-921,0 1 0,-1-2 0,-1 1 0,0-1 0,0 0 0,-1 0 0,8-20 0,-2-5-5185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5.831"/>
    </inkml:context>
    <inkml:brush xml:id="br0">
      <inkml:brushProperty name="width" value="0.025" units="cm"/>
      <inkml:brushProperty name="height" value="0.025" units="cm"/>
    </inkml:brush>
  </inkml:definitions>
  <inkml:trace contextRef="#ctx0" brushRef="#br0">18 64 14125,'0'0'2392,"-2"-10"-11,-10-44 1559,8 97-2275,5 247-1227,-1-288-417,-1-1-1,1 0 1,0 0 0,0 0 0,0 1 0,1-1-1,-1 0 1,0 0 0,0 0 0,1 0 0,-1 1-1,0-1 1,1 0 0,-1 0 0,1 0-1,0 0 1,-1 0 0,1 0 0,0 0 0,0 0-1,-1 0 1,1-1 0,0 1 0,1 1-1,0-2 33,-1 0 0,0 0 0,1 0-1,-1 0 1,0 0 0,0 0-1,1 0 1,-1 0 0,0 0-1,0-1 1,0 1 0,1-1-1,-1 1 1,0-1 0,0 1 0,0-1-1,0 0 1,2 0 0,4-5 231,0 0 0,0 0 0,-1 0 0,11-14 0,3-5-127,-1 0-1,-1-2 0,-1 0 1,-2-1-1,-1-1 0,14-40 1,-28 69-276,0 0 0,0 0 1,0 0-1,0 0 0,0 1 1,0-1-1,-1 0 0,1 0 1,0 0-1,0 0 0,0 0 1,0 0-1,0 0 0,0 0 1,0 0-1,-1 0 0,1 0 1,0 0-1,0 0 0,0-1 1,0 1-1,0 0 0,0 0 1,0 0-1,-1 0 0,1 0 1,0 0-1,0 0 0,0 0 1,0 0-1,0 0 0,0 0 1,0 0-1,0 0 0,0-1 1,0 1-1,0 0 0,-1 0 1,1 0-1,0 0 0,0 0 1,0 0-1,0 0 0,0-1 1,0 1-1,0 0 0,0 0 0,0 0 1,0 0-1,0 0 0,0 0 1,0 0-1,0-1 0,0 1 1,0 0-1,0 0 0,0 0 1,0 0-1,1 0 0,-1 0 1,0 0-1,0-1 0,0 1 1,0 0-1,0 0 0,-9 7-5905,7-5 4741,-12 9-7045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6.156"/>
    </inkml:context>
    <inkml:brush xml:id="br0">
      <inkml:brushProperty name="width" value="0.025" units="cm"/>
      <inkml:brushProperty name="height" value="0.025" units="cm"/>
    </inkml:brush>
  </inkml:definitions>
  <inkml:trace contextRef="#ctx0" brushRef="#br0">1 1 12716,'0'0'4388,"5"57"-1954,6-45-1377,3-5-832,4-4-161,3-3-673,3-3-736,-1-14-1346,-2-7-2466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6.640"/>
    </inkml:context>
    <inkml:brush xml:id="br0">
      <inkml:brushProperty name="width" value="0.025" units="cm"/>
      <inkml:brushProperty name="height" value="0.025" units="cm"/>
    </inkml:brush>
  </inkml:definitions>
  <inkml:trace contextRef="#ctx0" brushRef="#br0">42 0 14382,'0'0'6390,"-5"12"-5985,-3 10-286,1 0-1,1-1 0,1 2 0,1-1 0,1 1 1,1-1-1,1 1 0,1 0 0,1-1 0,1 1 1,1 0-1,1-1 0,12 42 0,-16-64-115,0 1-1,1 0 1,-1 0-1,0-1 1,0 1-1,0 0 1,1-1-1,-1 1 1,0 0-1,1-1 1,-1 1-1,0-1 1,1 1-1,-1 0 1,1-1-1,-1 1 1,1-1-1,0 1 1,-1-1 0,1 0-1,-1 1 1,1-1-1,0 0 1,-1 1-1,1-1 1,0 0-1,0 1 1,8-16 523,-2-31 30,-6 30-471,-2-37 90,1 52-173,0-1 0,0 1 0,0-1 0,0 1 0,-1-1-1,1 1 1,-1 0 0,1-1 0,-1 1 0,1-1 0,-1 1-1,0 0 1,1 0 0,-1-1 0,0 1 0,0 0 0,0 0-1,0 0 1,0 0 0,0 0 0,0 0 0,-1 0 0,1 0-1,0 0 1,0 1 0,-3-2 0,3 3-15,0-1-1,0 1 1,1-1-1,-1 1 1,0 0 0,1-1-1,-1 1 1,0 0 0,1 0-1,-1-1 1,1 1-1,-1 0 1,1 0 0,0 0-1,-1 0 1,1-1 0,0 1-1,0 0 1,-1 0-1,1 0 1,0 0 0,0 0-1,0 0 1,0 0 0,1 2-1,-3 28-96,2-30 109,0 2-7,0 0 0,1 0 0,-1 0 0,0 1 0,1-1 0,0 0 0,0 0 0,0 0 1,0 0-1,0 0 0,1 0 0,-1-1 0,1 1 0,0 0 0,0-1 0,0 1 0,0-1 0,0 0 0,5 5 0,-5-6 13,0 0 0,0 0 0,0 0 0,0-1 0,0 1 0,0-1 0,0 1 0,0-1 0,0 1 0,0-1 0,1 0 0,-1 0 0,0 0 0,0 0 0,0-1 0,0 1 0,0 0-1,0-1 1,0 0 0,0 1 0,0-1 0,0 0 0,0 0 0,0 0 0,0 0 0,0 0 0,-1-1 0,1 1 0,0 0 0,-1-1 0,2-1 0,5-6 79,-1-1-1,0 1 1,0-2-1,-1 1 1,0 0 0,-1-1-1,0 0 1,-1-1 0,-1 1-1,1-1 1,2-20 0,-15 224-266,9-191 179,0 0 0,-1 0 0,1 1-1,0-1 1,0 0 0,0 0 0,1 0 0,-1 0 0,0 1 0,0-1 0,0 0-1,1 0 1,-1 0 0,1 0 0,-1 0 0,1 0 0,-1 0 0,1 0-1,0 0 1,-1 0 0,1 0 0,0 0 0,0 0 0,0-1 0,0 1-1,0 0 1,0 0 0,0-1 0,0 1 0,0-1 0,0 1 0,0-1 0,0 1-1,1-1 1,0 0 17,0 0 0,0 0-1,0-1 1,-1 1 0,1-1 0,0 1-1,0-1 1,-1 0 0,1 1-1,0-1 1,-1 0 0,1 0 0,-1 0-1,1 0 1,-1-1 0,0 1 0,1 0-1,-1 0 1,0-1 0,0 1-1,2-3 1,12-26 232,-1 0-1,-1-1 1,-1 0-1,-2-1 1,8-42 0,-28 132-232,6-39 5,1 0 0,1 0 0,-1 33 0,3-51-15,0 0 0,0 0 0,0 0 0,1 0-1,-1 0 1,0 0 0,0 0 0,1 0 0,-1 0 0,0 0-1,1 0 1,-1 0 0,1 0 0,-1 0 0,1-1 0,-1 1-1,1 0 1,0 0 0,0-1 0,-1 1 0,1 0 0,0-1-1,0 1 1,-1-1 0,1 1 0,0-1 0,0 1-1,0-1 1,0 0 0,0 1 0,0-1 0,0 0 0,0 0-1,0 0 1,0 0 0,0 0 0,0 0 0,0 0 0,1 0-1,46-11-1116,-26 4-4706,-15 6 181</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7.507"/>
    </inkml:context>
    <inkml:brush xml:id="br0">
      <inkml:brushProperty name="width" value="0.025" units="cm"/>
      <inkml:brushProperty name="height" value="0.025" units="cm"/>
    </inkml:brush>
  </inkml:definitions>
  <inkml:trace contextRef="#ctx0" brushRef="#br0">0 335 16271,'0'0'5830,"5"7"-4891,-3-3-852,0-1-1,0 0 0,0-1 1,1 1-1,-1 0 0,1-1 1,-1 1-1,1-1 0,0 0 1,0 0-1,5 3 0,-7-5-40,1 1-1,0-1 1,-1 0-1,1 0 1,0 0-1,-1 0 1,1 0-1,0 0 1,-1 0-1,1 0 1,0-1 0,-1 1-1,1-1 1,0 1-1,-1-1 1,1 0-1,-1 1 1,1-1-1,-1 0 1,0 0-1,1 0 1,-1 0-1,0 0 1,0-1-1,0 1 1,1 0 0,-1 0-1,-1-1 1,1 1-1,0-1 1,0 1-1,0-1 1,0-2-1,3-2 37,-1 1-1,0-1 0,0 1 1,-1-1-1,1 0 1,-1 0-1,-1 0 1,1 0-1,-1 0 0,0 0 1,0-1-1,-1 1 1,0 0-1,0 0 0,-2-11 1,2 17-77,0-1 0,0 1 0,0-1 1,0 1-1,-1-1 0,1 1 0,0-1 1,0 1-1,-1-1 0,1 1 0,0-1 0,-1 1 1,1-1-1,0 1 0,-1 0 0,1-1 0,-1 1 1,1 0-1,0-1 0,-1 1 0,1 0 0,-1 0 1,1-1-1,-1 1 0,1 0 0,-1 0 1,1 0-1,-1 0 0,0-1 0,1 1 0,-1 0 1,1 0-1,-1 0 0,1 0 0,-1 0 0,1 1 1,-1-1-1,1 0 0,-1 0 0,1 0 1,-1 0-1,1 1 0,-1-1 0,1 0 0,-1 0 1,1 1-1,-1-1 0,1 0 0,-1 1 0,1-1 1,0 0-1,-1 1 0,1-1 0,0 1 1,-1-1-1,1 1 0,0-1 0,0 1 0,-1-1 1,1 1-1,0 0 0,-19 31-200,11-10 164,1 1-1,1 1 1,2-1 0,0 1 0,1 0-1,1 40 1,2-62 11,0 1 1,0-1-1,0 1 0,0-1 0,1 1 1,-1-1-1,1 1 0,-1-1 0,1 0 1,0 1-1,0-1 0,0 0 0,0 1 1,1-1-1,1 3 0,-1-4-29,-1 0 0,0 0 0,0 0 0,0 0 0,1-1 0,-1 1 0,0 0 1,1-1-1,-1 1 0,0-1 0,1 0 0,-1 1 0,1-1 0,-1 0 0,1 0 0,-1 0 0,1 0 0,-1 0 0,3 0 0,1-1-100,0-1 0,0 1 0,0-1 1,0 0-1,0-1 0,-1 1 0,1-1 0,-1 0 0,0 0 0,0 0 0,0 0 1,0-1-1,4-4 0,4-8-697,0-1 1,0 0-1,-2-1 1,0 0-1,-1 0 0,-1-1 1,-1 0-1,7-28 1,6-60-253,-14 2 5743,-21 142-3347,9-8-1296,1 0 0,2 0 0,1 1 1,1-1-1,1 0 0,5 34 1,-5-61-10,0 0 0,0 0 0,1 0 0,-1 0 0,1 0 0,-1-1 0,1 1 0,0 0 0,-1 0 0,1 0 0,0-1 0,0 1 0,1 0 0,-1-1 0,0 1 0,1-1 0,-1 1 0,0-1 0,3 2 0,-2-2 26,-1-1 1,1 1-1,-1-1 1,1 0-1,-1 1 0,1-1 1,0 0-1,-1 0 1,1 0-1,0 0 1,-1 0-1,1-1 0,-1 1 1,1 0-1,-1-1 1,1 1-1,-1-1 1,3-1-1,2-1 60,0 0 0,0-1 0,0 0 0,-1 0 0,0-1 0,0 1 0,0-1 0,0 0 0,5-9 0,4-10 338,-2 0-1,0-1 0,-2 0 1,0-1-1,-2 0 1,-1 0-1,-1-1 0,-2 0 1,0 0-1,-2 0 1,-1-34-1,-3 79-422,0 1 0,-1-1 0,-10 35 0,-4 16-45,13-37 29,1-1-1,1 1 0,4 46 0,-2-75 16,1-1-1,-1 1 0,1-1 0,0 1 1,0-1-1,0 1 0,0-1 0,0 0 0,0 0 1,1 1-1,-1-1 0,1 0 0,-1 0 1,1 0-1,0 0 0,0-1 0,0 1 0,0 0 1,0-1-1,0 1 0,4 1 0,-4-2-132,-1-1 0,1 1-1,0-1 1,-1 1 0,1-1-1,0 1 1,0-1 0,0 0-1,-1 0 1,1 0 0,0 0-1,0 0 1,2-1 0,-3 0-208,1 1 0,0-1 0,-1 0 0,1 1 0,0-1 0,-1 0 0,0 0 0,1 0 0,-1 0 0,1 0 0,-1-1 0,0 1 0,0 0 0,0-1 0,2-1 0,8-15-6400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7.857"/>
    </inkml:context>
    <inkml:brush xml:id="br0">
      <inkml:brushProperty name="width" value="0.025" units="cm"/>
      <inkml:brushProperty name="height" value="0.025" units="cm"/>
    </inkml:brush>
  </inkml:definitions>
  <inkml:trace contextRef="#ctx0" brushRef="#br0">1 122 17424,'0'0'3230,"7"3"-1687,-3-2-1471,-1 1 1,1-1-1,0 0 1,-1 0-1,1 0 0,0-1 1,-1 1-1,1-1 0,0 0 1,0 0-1,0 0 1,-1 0-1,1-1 0,0 1 1,0-1-1,-1 0 1,1 0-1,0-1 0,-1 1 1,1-1-1,-1 1 0,0-1 1,0 0-1,1-1 1,-1 1-1,0 0 0,-1-1 1,1 0-1,0 1 0,-1-1 1,0 0-1,1-1 1,2-5-1,-2 3-27,0 0 1,-1 0-1,1 0 0,-1-1 0,-1 1 1,2-10-1,-2 15-21,-1 0-1,0 1 1,0-1-1,1 0 1,-1 0-1,0 0 1,0 0 0,0 0-1,0 0 1,0 0-1,0 0 1,0 0-1,0 0 1,-1 0-1,1 0 1,0 0-1,-1 0 1,1 0 0,0 0-1,-1 0 1,1 1-1,-1-1 1,1 0-1,-1 0 1,0 0-1,1 1 1,-1-1 0,0 0-1,0 1 1,1-1-1,-1 1 1,0-1-1,0 1 1,0-1-1,0 1 1,0-1 0,0 1-1,0 0 1,1 0-1,-1-1 1,0 1-1,0 0 1,0 0-1,0 0 1,0 0 0,0 0-1,0 0 1,0 0-1,-2 1 1,1 0-18,-1 0 0,1 0 0,-1 0 0,1 1 0,0-1 0,-1 1 0,1-1 1,0 1-1,0 0 0,0 0 0,0 0 0,1 0 0,-1 0 0,0 0 0,1 1 0,0-1 1,-1 0-1,-1 6 0,-16 47-11,18-53 6,-2 10 37,0 1 1,1-1-1,0 1 1,1 0-1,0 0 1,1-1-1,1 1 1,2 15-1,-3-25-155,1 1 1,0-1-1,-1 0 0,1 0 0,0 0 0,1 0 0,-1 0 1,0 0-1,1 0 0,0 0 0,0 0 0,0-1 0,0 1 1,0-1-1,0 1 0,1-1 0,-1 0 0,1 0 0,-1 0 1,1 0-1,0-1 0,0 1 0,0-1 0,0 1 0,0-1 1,0 0-1,0 0 0,0-1 0,1 1 0,-1-1 0,0 1 1,1-1-1,-1 0 0,0 0 0,7-1 0,18-4-5504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8.918"/>
    </inkml:context>
    <inkml:brush xml:id="br0">
      <inkml:brushProperty name="width" value="0.025" units="cm"/>
      <inkml:brushProperty name="height" value="0.025" units="cm"/>
    </inkml:brush>
  </inkml:definitions>
  <inkml:trace contextRef="#ctx0" brushRef="#br0">8 112 4933,'0'0'17947,"8"2"-17071,-5-1-801,1 0 1,-1 0-1,1 0 1,-1 0 0,1-1-1,-1 1 1,1-1-1,-1 0 1,1 0-1,0-1 1,-1 1 0,1-1-1,-1 1 1,1-1-1,-1 0 1,0-1-1,1 1 1,-1 0-1,0-1 1,0 0 0,0 0-1,0 0 1,0 0-1,0 0 1,-1-1-1,1 1 1,-1-1-1,1 1 1,-1-1 0,0 0-1,0 0 1,0 0-1,-1 0 1,1-1-1,-1 1 1,0 0-1,0-1 1,2-6 0,-3 8-42,1 0 0,-1 0 0,0 0 0,0 0 0,0 0 0,0-1 0,0 1 0,0 0 0,0 0 0,-1 0 0,1 0 0,-1 0 1,0 0-1,1 0 0,-1 0 0,0 0 0,0 0 0,0 1 0,0-1 0,-1 0 0,1 1 0,-2-3 0,2 4-34,0-1 0,0 1 0,-1-1 0,1 1 0,0 0 1,0-1-1,-1 1 0,1 0 0,0 0 0,-1 0 0,1 0 0,0 0 0,-1 0 0,1 0 0,0 0 0,0 0 0,-1 1 0,1-1 0,0 1 0,0-1 0,-1 1 0,1-1 0,0 1 0,0 0 0,0-1 0,0 1 0,0 0 0,0 0 0,0 0 0,0 0 0,0 0 0,1 0 0,-1 0 0,0 0 0,0 0 0,0 2 0,-9 13-43,1 1 0,0 0 0,1 1 0,1 0 0,1 0 0,0 0 0,1 1-1,1-1 1,1 1 0,1 0 0,0 0 0,2 22 0,0-40 40,0 0 1,-1 0 0,1 0 0,0 0-1,0 0 1,0 0 0,0-1-1,0 1 1,0 0 0,0 0-1,0 0 1,1 0 0,-1 0-1,0 0 1,0-1 0,1 1-1,-1 0 1,0 0 0,1 0-1,-1-1 1,1 1 0,-1 0 0,1 0-1,0-1 1,-1 1 0,1-1-1,-1 1 1,1 0 0,0-1-1,0 1 1,-1-1 0,1 0-1,0 1 1,0-1 0,0 0-1,-1 1 1,1-1 0,0 0-1,0 0 1,0 0 0,0 1 0,0-1-1,0 0 1,-1 0 0,1 0-1,0-1 1,0 1 0,0 0-1,0 0 1,0 0 0,0-1-1,0 0 1,4 0 29,-1-1 1,1-1-1,-1 1 0,0-1 0,0 0 1,0 0-1,0 0 0,4-5 1,41-60 106,-38 51-142,0 1 1,26-30 0,2 42-47,-8-19 209,-24 17-143,1 0-1,-1 0 1,1 1-1,0 0 1,0 1-1,11-4 1,-17 7-11,0 0 0,0 1 1,0 0-1,0-1 0,0 1 0,0 0 0,0 0 1,0 0-1,0 1 0,0-1 0,1 0 1,-1 1-1,0-1 0,0 1 0,0 0 1,-1 0-1,1 0 0,0 0 0,0 0 1,0 0-1,-1 0 0,1 0 0,0 1 1,-1-1-1,1 1 0,-1-1 0,0 1 0,1 0 1,-1-1-1,0 1 0,0 0 0,0 0 1,0 2-1,4 8 30,-1 1 0,0-1 1,-1 1-1,0 0 0,-1 1 0,-1-1 0,0 0 1,-1 0-1,-2 17 0,2-6 15,20-48 439,-6-2-325,-7 10-129,1 0 0,1 1 0,1 0 0,17-20 0,-27 34-33,0 1 0,0-1 0,1 1 0,-1-1-1,0 1 1,1 0 0,-1-1 0,1 1 0,-1-1 0,0 1-1,1 0 1,-1 0 0,1-1 0,-1 1 0,1 0-1,-1 0 1,1-1 0,-1 1 0,1 0 0,-1 0 0,1 0-1,-1 0 1,1 0 0,-1 0 0,1 0 0,-1 0-1,1 0 1,0 0 0,-1 0 0,1 0 0,-1 0 0,1 0-1,-1 0 1,1 1 0,-1-1 0,1 0 0,-1 0 0,1 1-1,9 23 25,-6 31 68,-4-55-90,0 88-1415,0-88 1342,0 0-1,0 1 0,0-1 0,0 0 1,0 0-1,0 0 0,0 1 0,0-1 0,0 0 1,0 0-1,0 0 0,0 1 0,0-1 1,0 0-1,1 0 0,-1 0 0,0 0 1,0 1-1,0-1 0,0 0 0,0 0 1,1 0-1,-1 0 0,0 0 0,0 0 0,0 1 1,0-1-1,1 0 0,-1 0 0,0 0 1,0 0-1,0 0 0,1 0 0,-1 0 1,0 0-1,0 0 0,0 0 0,1 0 1,-1 0-1,0 0 0,0 0 0,0 0 0,1 0 1,-1 0-1,0 0 0,0 0 0,0 0 1,0 0-1,1 0 0,-1-1 0,0 1 1,0 0-1,0 0 0,0 0 0,1 0 1,-1 0-1,0-1 0,0 1 0,0 0 0,0 0 1,0 0-1,0 0 0,1-1 0,-1 1 1,0 0-1,0 0 0,11-12-2740,5-11-2210,1-6-2017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9.268"/>
    </inkml:context>
    <inkml:brush xml:id="br0">
      <inkml:brushProperty name="width" value="0.025" units="cm"/>
      <inkml:brushProperty name="height" value="0.025" units="cm"/>
    </inkml:brush>
  </inkml:definitions>
  <inkml:trace contextRef="#ctx0" brushRef="#br0">125 79 14510,'0'0'8456,"-9"9"-7618,-6 6-606,-45 47 1824,55-57-1968,0 1-1,1-1 1,0 1 0,0 1 0,0-1-1,1 0 1,0 1 0,0 0 0,-3 11 0,6-17-93,0-1 1,0 0 0,0 0 0,0 1-1,0-1 1,0 0 0,0 0-1,0 1 1,1-1 0,-1 0 0,0 0-1,0 0 1,0 1 0,0-1 0,0 0-1,0 0 1,1 0 0,-1 1 0,0-1-1,0 0 1,0 0 0,1 0 0,-1 0-1,0 1 1,0-1 0,0 0 0,1 0-1,-1 0 1,0 0 0,0 0 0,1 0-1,-1 0 1,0 0 0,0 0 0,0 0-1,1 0 1,-1 0 0,0 0 0,0 0-1,1 0 1,-1 0 0,0 0 0,0 0-1,1 0 1,-1 0 0,0 0 0,0 0-1,1-1 1,-1 1 0,0 0-1,0 0 1,0 0 0,1 0 0,-1 0-1,0-1 1,0 1 0,16-9 1,-8 2-49,-1-1 0,1 1 1,-1-2-1,0 1 0,-1-1 0,0 0 0,-1 0 0,1-1 1,-2 0-1,0 1 0,0-2 0,0 1 0,-1 0 1,-1-1-1,0 1 0,1-21 0,-5 28-132,-3 9 104,-3 8 61,6-11 45,1 1-1,0-1 0,1 0 1,-1 0-1,1 0 1,-1 1-1,1-1 0,0 0 1,0 0-1,0 1 1,1-1-1,-1 0 0,1 0 1,0 0-1,0 1 1,0-1-1,0 0 0,3 4 1,-2-5 5,0 1-1,1-2 1,-1 1 0,1 0 0,0 0 0,0-1-1,-1 1 1,1-1 0,0 0 0,0 0 0,0 0-1,0 0 1,1-1 0,-1 1 0,0-1-1,0 0 1,0 0 0,6-1 0,2 1 10,-1-2-1,0 1 1,0-1 0,0-1 0,0 0-1,0 0 1,-1-1 0,0 0-1,1-1 1,12-8 0,11-10-111,40-35 0,-53 42-46,-22 28-354,-30 52 448,24-53 227,2 1 1,-1 0 0,2 0-1,-1 1 1,2-1 0,0 1-1,-4 22 1,7-34-190,1 0 0,0 1 0,0-1 1,0 0-1,0 0 0,0 1 0,0-1 0,0 0 0,0 0 0,0 1 0,1-1 0,-1 0 0,0 0 0,1 0 1,-1 1-1,1-1 0,0 0 0,-1 0 0,1 0 0,0 0 0,0 0 0,-1 0 0,1 0 0,0 0 1,0-1-1,0 1 0,0 0 0,2 1 0,0-1 7,0-1 1,0 1-1,0 0 0,0-1 1,0 1-1,0-1 1,0 0-1,0 0 0,0 0 1,0-1-1,5 0 1,3-1 12,0-1 1,0-1-1,0 1 0,-1-2 1,18-8-1,-2-7-106,0 0 0,-1-1 0,-1-2 0,-1 0 0,-1-2 0,-1 0 0,23-39 0,-53 77 164,0 1 0,1 0 0,1 0 0,0 0 1,1 1-1,0 0 0,1 0 0,1 0 0,1 1 0,-4 28 0,7-43-131,0-1-1,0 0 0,0 1 0,0-1 0,0 1 0,0-1 1,0 1-1,0-1 0,0 1 0,0-1 0,0 0 0,1 1 0,-1-1 1,0 1-1,0-1 0,0 1 0,0-1 0,1 0 0,-1 1 1,0-1-1,1 0 0,-1 1 0,0-1 0,0 0 0,1 1 0,-1-1 1,1 0-1,-1 0 0,0 1 0,1-1 0,-1 0 0,1 0 1,-1 0-1,0 1 0,2-1 0,17-6-2425,15-23-5114,-19-1-1082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39:59.627"/>
    </inkml:context>
    <inkml:brush xml:id="br0">
      <inkml:brushProperty name="width" value="0.025" units="cm"/>
      <inkml:brushProperty name="height" value="0.025" units="cm"/>
    </inkml:brush>
  </inkml:definitions>
  <inkml:trace contextRef="#ctx0" brushRef="#br0">44 160 10410,'0'0'11483,"-4"8"-11078,-1 2-315,-1-1 87,1 1 0,0 0 1,1 0-1,0 1 0,1-1 0,-4 20 0,10-30-70,-1 0 0,1-1 1,0 1-1,0-1 0,0 0 0,-1 1 1,1-1-1,-1 0 0,6-3 1,20-11 496,-16 7-579,0 1 1,1 1-1,0 0 1,0 0-1,1 2 1,-1-1 0,1 2-1,0 0 1,15-2-1,-27 6-18,-1-1 0,1 0 0,-1 0 0,1 0 0,-1 1-1,1-1 1,-1 1 0,1-1 0,-1 1 0,1 0 0,-1 0 0,0-1 0,1 1 0,-1 0-1,0 0 1,0 0 0,0 0 0,0 1 0,0-1 0,0 0 0,0 0 0,0 1-1,0-1 1,0 0 0,-1 1 0,1-1 0,-1 1 0,1-1 0,-1 1 0,1-1-1,-1 1 1,0 1 0,2 8 201,-1 0-1,0 0 0,-2 19 1,1-6-144,0-23-63,0-1-1,-1 1 0,1-1 0,0 1 1,0-1-1,0 1 0,0-1 0,0 1 1,0-1-1,1 1 0,-1-1 0,0 1 1,0-1-1,0 1 0,0-1 0,1 0 1,-1 1-1,0-1 0,0 1 1,1-1-1,-1 0 0,0 1 0,0-1 1,1 1-1,-1-1 0,1 0 0,-1 0 1,0 1-1,1-1 0,-1 0 0,1 0 1,-1 1-1,1-1 0,14-9 113,10-23 48,-12 7-360,17-28 19,-28 51 101,-1 0 1,0 0 0,1 0 0,-1 0 0,1 0 0,-1 1 0,1-1 0,0 1 0,0-1 0,0 1 0,0-1 0,0 1 0,0 0-1,0 0 1,0 0 0,1 0 0,-1 1 0,4-2 0,-4 3 17,-1-1-1,1 1 0,-1 0 1,1 0-1,-1 0 1,0 0-1,1 0 1,-1 0-1,0 0 1,0 0-1,0 0 0,0 1 1,0-1-1,0 0 1,0 1-1,0-1 1,-1 1-1,2 2 1,-1-2 3,0 0 1,0 1-1,1-1 1,-1 0-1,1 0 1,-1 0-1,1 0 1,0 0-1,0 0 1,0-1 0,0 1-1,4 2 1,-1-3 60,0 1-1,0-2 1,1 1 0,-1-1 0,0 0 0,0 0 0,1 0 0,-1-1 0,0 0 0,0 0 0,0 0-1,0 0 1,0-1 0,0 0 0,8-4 0,8-6 51,0 0-1,22-18 1,-15 10-32,9-7-17,-21 15 26,1 0-1,35-18 0,-51 30 39,-1 1-1,1-1 1,-1 1 0,1-1-1,-1 1 1,1 0-1,-1-1 1,0 1-1,1 0 1,-1-1 0,0 1-1,1 0 1,-1-1-1,0 1 1,0 0 0,0 0-1,0-1 1,1 1-1,-1 0 1,0 0 0,0-1-1,-1 1 1,1 0-1,0 0 1,0-1-1,0 2 1,-1 34 31,1-26-39,-1-10-61,1 1-1,0-1 1,0 1 0,0 0 0,0-1-1,0 1 1,1 0 0,-1-1 0,0 1-1,0-1 1,0 1 0,1 0 0,-1-1-1,0 1 1,0-1 0,1 1 0,-1-1-1,0 1 1,1-1 0,-1 1 0,1-1-1,-1 1 1,1-1 0,-1 1 0,1-1 0,-1 0-1,1 1 1,-1-1 0,1 0 0,0 0-1,-1 1 1,1-1 0,-1 0 0,1 0-1,0 0 1,0 0 0,30-6 147,27-26 3,-21 8-141,-28 20 2,-1-1-1,0 0 0,0 0 0,0-1 1,-1 0-1,1 0 0,-2-1 0,11-11 1,-17 17 14,1 1 1,-1-1 0,0 1 0,1-1 0,-1 1-1,0-1 1,1 1 0,-1-1 0,0 1 0,1-1 0,-1 0-1,0 1 1,0-1 0,0 1 0,0-1 0,1 0-1,-1 1 1,0-1 0,0 1 0,0-1 0,0 0 0,0 1-1,-1-1 1,1 0 0,0 1 0,0-1 0,0 1-1,-1-1 1,1 0 0,0 1 0,-1-2 0,-19 1 238,15 1-258,0 2-1,0-1 0,1 1 0,-1-1 0,0 1 0,1 0 0,-7 5 0,8-4 28,0 0-1,0 0 1,0 1-1,1-1 1,-1 1-1,1 0 1,0 0-1,0 0 1,0 0-1,1 0 1,0 0-1,-1 0 1,1 0-1,0 5 1,1-7-89,0-1-1,0 1 1,0 0 0,0 0-1,0-1 1,1 1 0,-1 0-1,1-1 1,-1 1 0,1 0-1,0-1 1,-1 1 0,1-1-1,0 1 1,0-1 0,0 1-1,0-1 1,0 0 0,0 1 0,1-1-1,-1 0 1,0 0 0,1 0-1,-1 0 1,1 0 0,-1 0-1,1-1 1,-1 1 0,1 0-1,0-1 1,-1 1 0,1-1-1,0 1 1,-1-1 0,1 0-1,3 0 1,17 1-3894,0-1-3198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0.418"/>
    </inkml:context>
    <inkml:brush xml:id="br0">
      <inkml:brushProperty name="width" value="0.025" units="cm"/>
      <inkml:brushProperty name="height" value="0.025" units="cm"/>
    </inkml:brush>
  </inkml:definitions>
  <inkml:trace contextRef="#ctx0" brushRef="#br0">225 117 14029,'2'7'8403,"-2"12"-8527,0-16 926,0 86 1043,0 63-1030,0-51-5215,-1-100 4154,1-1 0,-1 0 1,0 1-1,0-1 1,1 0-1,-1 0 0,0 0 1,0 1-1,1-1 1,-1 0-1,0 0 0,0 0 1,1 0-1,-1 0 1,0 0-1,0-1 0,1 1 1,-1 0-1,0 0 1,0-1-1,1 1 0,-1 0 1,0-1-1,1 1 1,-1 0-1,0-1 0,-23-10-2555,7 1 1354,1 0 1,0-2-1,-20-18 1,24 19 1582,2 0 0,-1-1 0,2 0 0,-17-27 0,22 32 275,0 0 0,0 0-1,1-1 1,0 0 0,0 0-1,1 0 1,0 0 0,0 0 0,1 0-1,0 0 1,1-1 0,0 1-1,0 0 1,0-1 0,1 1-1,1 0 1,-1 0 0,1 0-1,1 0 1,-1 0 0,1 0-1,1 1 1,7-14 0,-4 11-113,-1 0 1,2 1-1,-1 0 1,1 1-1,1 0 1,-1 0-1,1 1 1,1 0-1,-1 0 1,1 1-1,0 0 1,1 1-1,0 0 1,-1 1-1,1 0 1,1 1-1,-1 0 1,0 1-1,1 0 1,-1 0-1,1 1 1,0 1-1,22 2 1,-31-1-294,0-1 1,0 1-1,0 0 1,0 0-1,0 1 1,0-1-1,0 1 1,0-1-1,0 1 0,-1 0 1,1 0-1,-1 0 1,1 0-1,-1 0 1,0 1-1,0-1 1,0 1-1,0 0 1,0-1-1,-1 1 1,1 0-1,-1 0 0,0 0 1,0 0-1,0 0 1,0 0-1,0 0 1,-1 1-1,1-1 1,-1 0-1,0 0 1,0 6-1,-1 0 13,1-1 1,-1 1-1,0-1 0,-1 1 1,0-1-1,0 0 1,-1 0-1,0 0 0,0 0 1,-1 0-1,-7 11 0,-44 46 236,49-59-229,0 0 0,0-1-1,-1 0 1,1 0-1,-1 0 1,0-1-1,0 0 1,-12 4-1,10-9-1904,13-8-10,14-10-2539,7 0-2874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0.919"/>
    </inkml:context>
    <inkml:brush xml:id="br0">
      <inkml:brushProperty name="width" value="0.025" units="cm"/>
      <inkml:brushProperty name="height" value="0.025" units="cm"/>
    </inkml:brush>
  </inkml:definitions>
  <inkml:trace contextRef="#ctx0" brushRef="#br0">35 148 7623,'-3'11'8910,"-6"27"-5569,3-14-1962,0 0 0,2 0 0,-2 26-1,20-59-1335,-9 1 12,0 0 0,0-1 1,-1 0-1,0 0 0,0 0 0,-1 0 0,-1 0 0,4-19 1,7-63-515,-13 84 196,1 9-62,-1-2 325,-1 15-29,2-1-1,0 1 1,0-1 0,1 1-1,5 16 1,-6-29 48,-1 0 1,1 1 0,0-1-1,0 0 1,0 0-1,0 0 1,0 1-1,1-1 1,-1 0 0,0 0-1,1-1 1,0 1-1,-1 0 1,1 0 0,0-1-1,0 1 1,0-1-1,0 0 1,0 0-1,0 1 1,0-1 0,1 0-1,-1-1 1,0 1-1,0 0 1,1-1-1,-1 1 1,1-1 0,-1 0-1,0 0 1,1 0-1,-1 0 1,1 0 0,-1 0-1,1-1 1,-1 1-1,0-1 1,1 0-1,-1 1 1,0-1 0,3-2-1,2 0 52,1-1 0,-1-1 1,0 0-1,-1 0 0,1 0 0,-1 0 0,0-1 0,0 0 0,-1-1 1,8-9-1,44-77 64,-52 85-119,15-37 52,-1 1 53,-19 44-121,0 0 1,0 0-1,0 1 1,0-1-1,0 0 1,0 0-1,0 0 1,0 0 0,0 0-1,0 0 1,0 0-1,0 0 1,0 0-1,1 1 1,-1-1-1,0 0 1,0 0 0,0 0-1,0 0 1,0 0-1,0 0 1,0 0-1,0 0 1,0 0-1,0 0 1,0 0-1,0 1 1,0-1 0,0 0-1,1 0 1,-1 0-1,0 0 1,0 0-1,0 0 1,0 0-1,0 0 1,0 0 0,0 0-1,0 0 1,0 0-1,1 0 1,-1 0-1,0 0 1,0 0-1,0 0 1,0 0 0,0 0-1,0 0 1,-5 31-24,-2 7 91,1-18 85,1 1 1,1 1-1,1-1 1,1 0 0,1 1-1,1 0 1,4 27 0,-4-49-143,0 1 0,0 0 0,1 0 1,-1 0-1,0 0 0,1-1 0,-1 1 0,0 0 0,1 0 1,-1 0-1,1-1 0,0 1 0,-1 0 0,1-1 1,-1 1-1,1-1 0,0 1 0,0-1 0,-1 1 0,1-1 1,0 1-1,0-1 0,-1 0 0,1 1 0,0-1 0,0 0 1,0 0-1,0 1 0,0-1 0,0 0 0,-1 0 1,1 0-1,0 0 0,0 0 0,0 0 0,0-1 0,0 1 1,0 0-1,-1 0 0,1-1 0,0 1 0,0 0 1,1-2-1,2 1 59,0-1 0,0 0 0,0-1 0,-1 1 0,1-1 0,-1 1 0,6-7-1,1-3-185,-1-1 0,0 0 0,-1 0-1,0-1 1,-1 0 0,-1-1-1,0 1 1,-1-1 0,-1 0-1,0-1 1,-1 1 0,-1-1 0,1-25-1,-4 41 21,1 0-1,-1 0 1,1 0-1,-1 0 0,0 1 1,1-1-1,-1 0 1,1 0-1,-1 1 1,1-1-1,-1 0 0,1 1 1,-1-1-1,1 1 1,0-1-1,-1 1 1,1-1-1,-1 1 0,1-1 1,0 1-1,-1-1 1,1 1-1,0-1 1,0 1-1,0-1 1,-1 1-1,1 0 0,0-1 1,0 2-1,-16 26-1474,-16 38-4413,17-36 784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1.311"/>
    </inkml:context>
    <inkml:brush xml:id="br0">
      <inkml:brushProperty name="width" value="0.025" units="cm"/>
      <inkml:brushProperty name="height" value="0.025" units="cm"/>
    </inkml:brush>
  </inkml:definitions>
  <inkml:trace contextRef="#ctx0" brushRef="#br0">22 0 10634,'0'0'7335,"-22"55"-7335,28-47-801,-1-3-1409,-2-3-1986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2.174"/>
    </inkml:context>
    <inkml:brush xml:id="br0">
      <inkml:brushProperty name="width" value="0.025" units="cm"/>
      <inkml:brushProperty name="height" value="0.025" units="cm"/>
    </inkml:brush>
  </inkml:definitions>
  <inkml:trace contextRef="#ctx0" brushRef="#br0">1 182 7431,'0'0'15599,"8"-4"-14548,-2-1-935,1 0 0,0 0 1,-1 0-1,0-1 0,-1 0 0,1 0 0,-1-1 0,0 1 0,-1-1 0,0 0 0,0-1 0,0 1 0,-1 0 0,5-16 0,-6 15-161,14-41 592,-10 38-382,-7 30-475,0-13-351,1-6 431,0 1 0,0 0 0,0 0 0,0-1 0,0 1 0,0 0 0,0 0 0,0-1 0,-1 1 0,1 0 0,0-1 0,0 1 0,-1 0 0,1-1 0,-1 1 0,1 0 0,0-1 0,-1 1 0,1-1 0,-1 1 0,0-1 0,1 1 0,-1-1 0,1 1 0,-2 0 0,-4 1-4862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2.769"/>
    </inkml:context>
    <inkml:brush xml:id="br0">
      <inkml:brushProperty name="width" value="0.025" units="cm"/>
      <inkml:brushProperty name="height" value="0.025" units="cm"/>
    </inkml:brush>
  </inkml:definitions>
  <inkml:trace contextRef="#ctx0" brushRef="#br0">0 193 6406,'0'0'15636,"8"4"-14168,-6-3-1352,0 1 0,0-1-1,1 0 1,-1 0 0,1 0 0,-1 0-1,1-1 1,-1 1 0,1-1-1,-1 1 1,1-1 0,0 0 0,4 0-1,-4-1-5,1 0 0,-1-1 0,1 1 0,-1-1 0,1 1-1,-1-1 1,0 0 0,0-1 0,0 1 0,0 0 0,0-1 0,2-3-1,7-6 63,-2 0-1,0-1 0,0 0 1,7-15-1,-14 24-147,0 0 1,-1-1-1,1 1 0,-1-1 1,-1 0-1,1 0 0,-1 1 1,1-1-1,-1 0 0,-1 0 1,1-1-1,-1 1 1,0 0-1,0 0 0,0 0 1,-2-9-1,1 13-24,1 1 0,-1-1 0,1 0-1,-1 1 1,1-1 0,-1 1 0,1-1 0,-1 1 0,0-1-1,1 1 1,-1-1 0,0 1 0,1 0 0,-1-1 0,0 1 0,0 0-1,1-1 1,-1 1 0,0 0 0,0 0 0,1 0 0,-1 0-1,0 0 1,0 0 0,0 0 0,1 0 0,-1 0 0,0 0 0,0 0-1,1 1 1,-1-1 0,0 0 0,0 0 0,1 1 0,-1-1 0,0 1-1,1-1 1,-1 0 0,0 1 0,1-1 0,-1 1 0,0 0-1,-27 22-163,18-10 144,1 1 0,0-1 0,2 1 0,-1 1 0,-9 26 0,14-31 15,0-1 1,0 1-1,1 0 0,0 0 1,1 0-1,0 0 1,0 0-1,1 0 1,1 0-1,2 14 0,-2-22 8,-1-1-1,1 0 0,0 0 1,0 0-1,0 0 1,1 0-1,-1 0 0,0 0 1,0 0-1,0 0 0,1 0 1,-1-1-1,0 1 0,1 0 1,-1-1-1,1 1 0,-1-1 1,1 0-1,-1 1 1,1-1-1,-1 0 0,1 0 1,-1 0-1,1 0 0,-1 0 1,2-1-1,44-4 169,-38 2-153,1-1-1,-1 0 0,0 0 0,0 0 1,-1-2-1,1 1 0,-1-1 1,0 0-1,0 0 0,-1-1 1,0 0-1,0-1 0,-1 1 0,0-1 1,0-1-1,-1 1 0,0-1 1,0 0-1,-1 0 0,0 0 1,-1-1-1,0 1 0,0-1 1,-1 0-1,0 0 0,-1 0 0,0 0 1,-1-19-1,-3 26 95,-3 11-138,-5 13-60,6 0 58,1 0 1,1 0-1,1 1 1,1-1-1,2 25 1,0-44-139,0-1 1,0 1-1,0 0 1,0-1 0,0 1-1,1 0 1,-1-1 0,0 0-1,1 1 1,-1-1 0,1 0-1,-1 0 1,1 0 0,0 0-1,-1 0 1,1 0-1,0 0 1,0 0 0,0-1-1,0 1 1,0-1 0,0 1-1,0-1 1,0 0 0,-1 0-1,1 0 1,0 0 0,0 0-1,3-1 1,-2 2-313,0-1 0,1 0 0,-1 0 0,1 0 0,-1-1 0,0 1 0,1-1 0,-1 0 0,0 0 0,1 0 0,-1 0 0,0-1 0,0 1 0,0-1 0,0 1 0,0-1 0,2-3 0,0-6-7738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3.126"/>
    </inkml:context>
    <inkml:brush xml:id="br0">
      <inkml:brushProperty name="width" value="0.025" units="cm"/>
      <inkml:brushProperty name="height" value="0.025" units="cm"/>
    </inkml:brush>
  </inkml:definitions>
  <inkml:trace contextRef="#ctx0" brushRef="#br0">6 1 11147,'0'0'10954,"-5"53"-10986,14-39-1025,3-5-865,-1-3-1505,0-6-1025,1 0-3556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3.471"/>
    </inkml:context>
    <inkml:brush xml:id="br0">
      <inkml:brushProperty name="width" value="0.025" units="cm"/>
      <inkml:brushProperty name="height" value="0.025" units="cm"/>
    </inkml:brush>
  </inkml:definitions>
  <inkml:trace contextRef="#ctx0" brushRef="#br0">67 0 9641,'0'0'10298,"-6"11"-9076,1-1-1134,-4 3 377,1 0 0,1 1-1,1 0 1,0 1 0,0 0 0,2-1 0,-5 25 0,9-39-469,0 1 0,0-1 1,1 1-1,-1-1 0,0 1 1,0-1-1,1 1 0,-1-1 1,0 1-1,1-1 1,-1 1-1,0-1 0,1 0 1,-1 1-1,0-1 0,1 1 1,-1-1-1,1 0 0,-1 0 1,1 1-1,-1-1 1,1 0-1,-1 0 0,1 0 1,-1 1-1,1-1 0,0 0 1,-1 0-1,1 0 0,-1 0 1,1 0-1,-1 0 0,1 0 1,-1 0-1,1 0 1,-1 0-1,1-1 0,0 1 1,-1 0-1,1 0 0,-1 0 1,1-1-1,-1 1 0,1 0 1,-1-1-1,0 1 1,1 0-1,-1-1 0,1 0 1,34-18-140,-28 16 131,-2 0-6,0 1-1,1 0 1,-1 0-1,1 0 0,0 1 1,-1 0-1,1 0 1,0 0-1,0 1 1,0 0-1,0 0 1,10 2-1,-14-2 42,0 0 1,0 1 0,0-1-1,-1 1 1,1-1-1,0 1 1,-1 0-1,1 0 1,0 0-1,-1 0 1,1 0-1,-1 0 1,1 1-1,-1-1 1,0 0-1,1 1 1,-1-1-1,0 1 1,0-1-1,0 1 1,0-1-1,0 1 1,-1 0-1,1 0 1,0-1-1,-1 1 1,1 0-1,-1 0 1,0 0-1,0-1 1,0 1-1,1 0 1,-2 0-1,1 0 1,0 0-1,0 0 1,-1 0-1,1-1 1,0 1 0,-1 0-1,0 0 1,0-1-1,1 1 1,-3 2-1,1-1 63,0 1-1,0-1 1,0 1-1,-1-1 1,0 0 0,0 0-1,0 0 1,0-1-1,0 1 1,0-1 0,-1 1-1,1-1 1,-1 0 0,0 0-1,1-1 1,-8 3-1,-30 6-822,5-11-3985,21-5-2789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3.955"/>
    </inkml:context>
    <inkml:brush xml:id="br0">
      <inkml:brushProperty name="width" value="0.025" units="cm"/>
      <inkml:brushProperty name="height" value="0.025" units="cm"/>
    </inkml:brush>
  </inkml:definitions>
  <inkml:trace contextRef="#ctx0" brushRef="#br0">127 60 11275,'0'0'2631,"1"-8"140,1-26-118,-2 33-2557,1 1-1,-1-1 0,0 0 1,-1 1-1,1-1 1,0 0-1,0 1 0,0-1 1,0 1-1,0-1 0,-1 0 1,1 1-1,0-1 0,0 1 1,-1-1-1,1 0 1,-1 1-1,1-1 0,0 1 1,-1-1-1,1 1 0,-1-1 1,1 1-1,-1 0 1,1-1-1,-1 1 0,0 0 1,1-1-1,-1 1 0,1 0 1,-1 0-1,0-1 1,1 1-1,-1 0 0,0 0 1,1 0-1,-1 0 0,1 0 1,-1 0-1,0 0 0,1 0 1,-1 0-1,0 0 1,1 0-1,-1 1 0,0-1 1,1 0-1,-1 0 0,1 1 1,-1-1-1,0 0 1,1 1-1,-1-1 0,1 0 1,-1 1-1,0 0 0,-32 18 144,-12 22-45,42-38-222,1-1 1,-1 1-1,1 0 0,0 1 1,0-1-1,0 0 1,1 1-1,-1-1 1,1 1-1,-1-1 0,1 1 1,0-1-1,0 7 1,25-25-101,-16 8 121,1-1 1,0 2 0,0-1 0,1 1-1,0 0 1,0 1 0,1 1-1,-1-1 1,17-3 0,-25 7 2,1 0 0,0 0 0,0 1 0,0-1 0,-1 1 1,1-1-1,0 1 0,0 0 0,0 0 0,0 0 0,0 1 0,-1-1 0,1 1 1,0-1-1,0 1 0,-1 0 0,1 0 0,0 1 0,-1-1 0,1 0 0,-1 1 1,1-1-1,-1 1 0,0 0 0,0 0 0,0 0 0,0 0 0,0 0 0,0 0 1,0 1-1,-1-1 0,1 1 0,-1-1 0,0 1 0,0-1 0,0 1 0,0 0 1,0-1-1,0 1 0,-1 0 0,1 0 0,-1 3 0,0 4 74,0-1-1,0 0 1,-1 0 0,0 1-1,-1-1 1,0 0-1,0 0 1,-1 0 0,0-1-1,-1 1 1,0-1-1,0 0 1,-1 0 0,0 0-1,0 0 1,-1-1-1,0 0 1,0 0 0,-1-1-1,0 1 1,0-1-1,0-1 1,-1 1 0,0-2-1,-14 8 1,20-11-140,1 0 1,0 0-1,-1 0 1,1-1-1,0 1 1,-1-1-1,1 1 1,-1-1-1,1 1 1,-1-1-1,1 0 1,-1 0-1,1 0 1,-1 0-1,0 0 0,1 0 1,-1 0-1,1 0 1,-1-1-1,1 1 1,-3-2-1,3 1-151,0 0-1,0 0 1,0 0-1,0 0 1,0 0-1,0 0 0,1 0 1,-1-1-1,1 1 1,-1 0-1,1-1 1,-1 1-1,1 0 1,0-1-1,-1 1 1,1 0-1,0-1 0,0 1 1,0-2-1,1-7-1162,-1 1-1,2-1 0,-1 1 0,2-1 0,5-16 0,12-23-2992,3-6-2536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4.489"/>
    </inkml:context>
    <inkml:brush xml:id="br0">
      <inkml:brushProperty name="width" value="0.025" units="cm"/>
      <inkml:brushProperty name="height" value="0.025" units="cm"/>
    </inkml:brush>
  </inkml:definitions>
  <inkml:trace contextRef="#ctx0" brushRef="#br0">0 63 3716,'3'-9'6219,"-1"-2"-4469,4-13 263,4 6 2119,-10 17-4065,0 1-1,0 0 1,1 0 0,-1 0-1,0 0 1,1 0-1,-1 0 1,0 0 0,0 0-1,1 0 1,-1 0-1,0 0 1,1 0 0,-1 0-1,0 1 1,0-1-1,1 0 1,-1 0 0,0 0-1,1 0 1,-1 0-1,0 1 1,0-1 0,1 0-1,-1 0 1,0 0-1,0 1 1,0-1 0,1 0-1,-1 0 1,0 1-1,0-1 1,0 0 0,0 0-1,0 1 1,0-1-1,1 0 1,-1 0 0,0 1-1,0-1 1,0 0-1,0 1 1,0-1-1,0 0 1,0 1 0,0-1-1,0 0 1,0 0-1,0 1 1,-1-1 0,1 1-1,4 18 358,1 125 2169,-5-93-2303,2 0 1,10 59-1,-12-110-284,0 0 0,-1 0 0,1 0 0,0 0 0,0 0 0,0 1 0,0-1 0,0 0 0,0 0 0,0 0 0,0 0 0,0 0 0,0 0 0,0 1 0,0-1 0,0 0 0,0 0 0,0 0 0,0 0 0,0 1 0,0-1 0,0 0 0,0 0 0,0 0 0,0 0-1,0 0 1,0 0 0,0 1 0,0-1 0,0 0 0,0 0 0,0 0 0,0 0 0,0 0 0,1 0 0,-1 1 0,0-1 0,0 0 0,0 0 0,0 0 0,0 0 0,0 0 0,0 0 0,1 0 0,-1 0 0,0 0 0,0 0 0,0 0 0,0 0 0,0 1 0,1-1 0,-1 0 0,0 0 0,0 0 0,0 0 0,0 0 0,0 0 0,1 0 0,-1-1 0,0 1 0,0 0 0,0 0 0,0 0 0,0 0-1,1 0 1,-1 0 0,0 0 0,0 0 0,5-15 311,2-24-85,0-78 35,-7 117-272,0 1 0,0-1 0,1 1 0,-1-1-1,0 0 1,0 1 0,0-1 0,1 0 0,-1 1 0,0-1 0,0 0 0,1 1-1,-1-1 1,0 0 0,1 0 0,-1 1 0,1-1 0,-1 0 0,0 0 0,1 0-1,-1 1 1,1-1 0,-1 0 0,0 0 0,1 0 0,-1 0 0,1 0 0,-1 0 0,0 0-1,1 0 1,-1 0 0,1 0 0,-1 0 0,1 0 0,-1 0 0,0 0 0,1 0-1,-1 0 1,1-1 0,-1 1 0,0 0 0,1 0 0,-1-1 0,1 1 0,-1 0 0,0 0-1,0-1 1,1 1 0,-1 0 0,0-1 0,1 1 0,-1 0 0,0-1 0,0 1-1,0 0 1,1-1 0,-1 1 0,0-1 0,0 1 0,0 0 0,0-1 0,0 1-1,0-1 1,0 1 0,0-1 0,0 1 0,0-1 0,24 38 41,-20-29-2,-1-4-28,0 1 0,0 0-1,1-1 1,0 0 0,0 0-1,0 0 1,0 0 0,0-1-1,1 1 1,0-1 0,-1 0-1,10 3 1,-12-5 10,1 0 0,0 0 0,0-1 0,0 1 0,0-1 0,-1 0 0,1 0 1,0 0-1,0 0 0,0 0 0,0-1 0,0 1 0,-1-1 0,1 0 0,0 1 0,0-2 0,-1 1 0,1 0 0,0 0 0,-1-1 0,0 1 0,1-1 0,-1 0 0,0 0 0,0 0 0,3-3 1,4-6 82,1-2 1,-2 1-1,0-1 0,0 0 1,-1-1-1,-1 0 1,0 0-1,-1 0 1,-1-1-1,4-16 1,-11 50-64,2 1 1,1-1-1,2 29 0,0 0-10,-2-40-12,0-1 0,1 1 0,0-1 0,0 1 0,1-1-1,0 0 1,3 9 0,-4-15-2,-1 0-1,0 0 1,1 0-1,-1 0 0,1 0 1,0 0-1,-1-1 1,1 1-1,0 0 0,-1 0 1,1-1-1,0 1 1,0 0-1,0-1 1,0 1-1,0-1 0,0 1 1,0-1-1,0 1 1,0-1-1,0 0 0,1 1 1,0-1 27,0-1 1,0 1-1,0-1 0,0 1 1,0-1-1,0 0 1,-1 0-1,1 0 1,0 0-1,-1 0 0,1 0 1,-1 0-1,1 0 1,-1-1-1,1 1 1,-1 0-1,2-3 0,8-10 145,-1 1 1,0-1-1,-1-1 0,-1 0 0,0 0 0,6-19 0,-10 23-707,0 0 1,-1 0-1,-1 0 1,0-1-1,2-22 0,-16 61-7082,8-20 4715,-4 7-5395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39.911"/>
    </inkml:context>
    <inkml:brush xml:id="br0">
      <inkml:brushProperty name="width" value="0.025" units="cm"/>
      <inkml:brushProperty name="height" value="0.025" units="cm"/>
    </inkml:brush>
  </inkml:definitions>
  <inkml:trace contextRef="#ctx0" brushRef="#br0">256 355 14798,'1'-8'6080,"1"0"-5593,3-37 3734,-6 44-4125,1-1 1,0 1-1,0 0 0,-1-1 1,1 1-1,0-1 0,-1 1 0,1 0 1,-1-1-1,0 1 0,0 0 1,1 0-1,-1 0 0,0-1 0,0 1 1,0 0-1,0 0 0,0 0 1,0 0-1,0 0 0,-1 1 0,1-1 1,0 0-1,0 1 0,-1-1 1,1 0-1,0 1 0,-1-1 0,1 1 1,-3-1-1,-4 1-119,0 0-1,0 0 1,0 0-1,0 1 1,0 1-1,0-1 1,0 1-1,0 0 1,1 1-1,-1 0 1,1 0 0,0 0-1,0 1 1,0 0-1,0 1 1,1 0-1,0 0 1,0 0-1,0 0 1,-7 10-1,5-7 7,1 1-1,-1 0 0,2 0 0,-1 1 0,2 0 1,-1 0-1,1 1 0,1-1 0,0 1 0,0 0 0,1 0 1,0 1-1,-1 18 0,4-28 15,0 0 0,0 0 1,0 0-1,0-1 0,0 1 0,1 0 1,-1 0-1,1 0 0,-1-1 0,1 1 1,0 0-1,-1-1 0,1 1 0,0-1 0,0 1 1,0-1-1,0 1 0,1-1 0,-1 1 1,0-1-1,3 2 0,0-1 3,-1 0 0,0-1 1,1 1-1,-1-1 0,1 0 0,0 0 0,-1 0 1,1 0-1,0 0 0,4-1 0,4 0-4,0 0-1,0-1 0,0 0 1,0-1-1,-1 0 1,13-5-1,1-2-161,-1-2 0,-1 0 0,0-2 0,0-1 0,-1 0 0,28-26 1,-16 10 96,-1-1 1,53-68 0,-73 81 84,0 0 1,-1-1 0,12-26 0,-20 37 21,-1-1 0,0 1 0,0-1 0,0 0 0,-1 0 0,-1 0 0,0 0 0,0 0 0,0-1 0,-2-12 0,0 20-34,1-1-1,-1 1 0,0 0 0,1-1 1,-1 1-1,0 0 0,-1 0 0,1 0 1,0 0-1,-1 0 0,1 0 0,-1 0 1,1 1-1,-1-1 0,0 0 0,0 1 1,0-1-1,0 1 0,0 0 0,0 0 1,0-1-1,0 1 0,0 1 0,-1-1 1,1 0-1,0 1 0,0-1 0,-1 1 1,1-1-1,-1 1 0,-3 0 0,-5 0-33,1 0 0,0 1 0,0 0 0,0 0 0,0 1 0,-14 5 0,7-1 39,0 2 0,1 0 0,0 1 0,0 1 0,1 0 0,0 1 0,1 1 0,1 0 0,-1 1 0,2 0 0,0 1 0,-19 30 0,29-42-7,1 0 0,0-1 0,0 1-1,0 0 1,0 0 0,0 0 0,0 1 0,1-1-1,-1 0 1,0 0 0,1 0 0,0 1 0,0-1-1,0 0 1,0 0 0,0 0 0,0 1 0,0-1 0,1 0-1,0 4 1,1-4 0,-1 0 0,1 0 0,0 0 0,0-1 0,0 1 0,0 0 0,0-1 0,0 1 0,0-1 1,0 0-1,1 0 0,-1 0 0,1 0 0,-1 0 0,0 0 0,1-1 0,4 1 0,97 12 68,-71-10-155,48 9 0,-72-10 75,0 0 0,0 1-1,0 1 1,0-1 0,-1 1-1,0 1 1,0-1 0,0 1-1,13 11 1,-18-13-38,0 1 0,0-1-1,0 1 1,0 0 0,0 0 0,-1 0 0,0 0-1,0 0 1,0 0 0,0 1 0,-1-1 0,0 1-1,1 6 1,-1-6-854,0 1-1,-1-1 0,0 1 1,0 0-1,-1-1 0,-1 9 1,-7 8-8051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4.820"/>
    </inkml:context>
    <inkml:brush xml:id="br0">
      <inkml:brushProperty name="width" value="0.025" units="cm"/>
      <inkml:brushProperty name="height" value="0.025" units="cm"/>
    </inkml:brush>
  </inkml:definitions>
  <inkml:trace contextRef="#ctx0" brushRef="#br0">28 1 13933,'0'0'8296,"-27"59"-10026,39-47-640,-3-2-1281,2-6-1826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6.173"/>
    </inkml:context>
    <inkml:brush xml:id="br0">
      <inkml:brushProperty name="width" value="0.025" units="cm"/>
      <inkml:brushProperty name="height" value="0.025" units="cm"/>
    </inkml:brush>
  </inkml:definitions>
  <inkml:trace contextRef="#ctx0" brushRef="#br0">79 235 9705,'0'0'2680,"0"-10"699,1-1-2123,2-26 1004,-8 11 2157,5 25-4360,0 1 0,0 0 0,0-1 1,-1 1-1,1 0 0,0-1 0,0 1 0,0 0 0,-1 0 0,1-1 0,0 1 0,-1 0 1,1 0-1,0-1 0,0 1 0,-1 0 0,1 0 0,0 0 0,-1 0 0,1 0 0,0-1 1,-1 1-1,1 0 0,-1 0 0,1 0 0,0 0 0,-1 0 0,1 0 0,0 0 0,-1 0 1,1 0-1,0 0 0,-1 0 0,1 0 0,0 1 0,-1-1 0,1 0 0,0 0 0,-1 0 1,1 0-1,0 1 0,-1-1 0,1 0 0,0 0 0,-1 1 0,-12 12 258,5 2-299,1 1 0,0 0 0,1 0 0,0 0 0,2 1 0,0 0 0,1 0 0,0 0 0,1 24 0,1-40-15,1 0 0,0 0 0,0 0 0,0 0 1,0 0-1,0 0 0,0 0 0,0 0 0,1 0 1,-1 0-1,0-1 0,0 1 0,1 0 0,-1 0 0,1 0 1,-1 0-1,0-1 0,1 1 0,0 0 0,-1 0 1,1-1-1,-1 1 0,1 0 0,0-1 0,0 1 0,-1-1 1,1 1-1,0-1 0,0 1 0,0-1 0,-1 1 0,1-1 1,0 0-1,0 0 0,0 1 0,0-1 0,0 0 1,0 0-1,0 0 0,-1 0 0,1 0 0,0 0 0,0 0 1,0 0-1,0 0 0,0-1 0,0 1 0,0 0 1,0-1-1,-1 1 0,3-1 0,8-4 25,0 0-1,-1 0 0,16-11 1,-4 4-195,-20 10 164,0 1 0,0 1 0,0-1 0,0 0 0,0 0 0,0 1 0,0 0 0,0-1 0,0 1 0,1 0 0,-1 0 1,0 0-1,0 0 0,0 0 0,0 0 0,1 1 0,-1-1 0,0 1 0,0 0 0,0-1 0,0 1 0,0 0 0,2 2 0,-2-1-10,1 0 1,-1 1 0,0 0 0,0-1 0,0 1-1,-1 0 1,1 0 0,-1 0 0,1 0-1,-1 0 1,0 0 0,0 0 0,1 6-1,0 12-62,0 0-1,-1-1 0,-4 40 1,3-49 71,-2 8 151,0 1 0,-10 32 0,11-45-99,-1-1-1,0 1 1,-1-1 0,0 1-1,0-1 1,0 0-1,-1 0 1,1-1 0,-2 1-1,1-1 1,-6 7-1,9-12-32,1 1 0,-1 0 0,0-1 0,1 1 0,-1 0 0,0-1 0,0 1 0,0-1 0,1 1-1,-1-1 1,0 1 0,0-1 0,0 1 0,0-1 0,0 0 0,0 0 0,0 1 0,0-1 0,0 0 0,1 0 0,-1 0-1,0 0 1,0 0 0,0 0 0,0 0 0,0-1 0,0 1 0,0 0 0,0 0 0,0-1 0,0 1 0,0-1-1,-1 0 1,1-1-21,-1 0 0,1 0 0,0 0-1,0 0 1,0-1 0,0 1-1,0 0 1,0-1 0,1 1 0,-1 0-1,1-1 1,-1-4 0,1-10-281,-1 0 1,5-30 0,0 25 135,1 1 0,1 0 0,1 0 0,1 0 1,0 1-1,14-22 0,76-114 216,-80 129-108,-18 27 38,0 0 1,0 0-1,0 0 1,0-1-1,0 1 1,0 0-1,1 0 1,-1 0 0,0 0-1,0 0 1,0 0-1,0-1 1,0 1-1,1 0 1,-1 0-1,0 0 1,0 0-1,0 0 1,0 0-1,1 0 1,-1 0-1,0 0 1,0 0-1,0 0 1,1 0-1,-1 0 1,0 0-1,0 0 1,0 0-1,0 0 1,1 0-1,-1 0 1,0 0 0,0 0-1,0 0 1,1 0-1,-1 0 1,0 0-1,0 0 1,0 0-1,0 0 1,1 1-1,-1-1 1,0 0-1,0 0 1,0 0-1,0 0 1,0 0-1,0 0 1,1 1-1,-1-1 1,0 0-1,0 0 1,0 0-1,0 1 1,0-1-1,0 0 1,0 0 0,0 0-1,0 0 1,0 1-1,0-1 1,0 0-1,8 24 120,-8-20-79,1-1-1,0 1 1,0 0-1,0 0 1,1-1 0,-1 1-1,1-1 1,0 0-1,0 1 1,0-1 0,3 3-1,-3-5-19,1 0-1,-1 0 1,0 0-1,1-1 0,-1 1 1,0-1-1,1 1 1,-1-1-1,0 0 0,1 0 1,-1 0-1,0-1 1,1 1-1,-1 0 1,0-1-1,1 0 0,-1 1 1,0-1-1,0 0 1,1 0-1,-1 0 0,2-2 1,45-34 324,-38 27-312,11-9-52,40-32-173,-57 47 175,0 1 0,1-1 0,-1 1 0,1 0 0,0 1 0,0-1 0,0 1 0,0 0 0,10-1 0,-15 3 19,0 0-1,-1 0 1,1 0-1,0 0 1,0 0-1,0 0 1,-1 0-1,1 1 1,0-1-1,0 0 1,0 1-1,-1-1 1,1 0-1,0 1 1,-1-1-1,1 1 1,0-1-1,-1 1 0,1-1 1,-1 1-1,1-1 1,-1 1-1,1 0 1,-1-1-1,1 1 1,-1 0-1,0 0 1,1-1-1,-1 1 1,0 0-1,1 0 1,-1-1-1,0 1 1,0 0-1,0 0 1,0 0-1,0-1 1,0 1-1,0 1 0,0-1 23,0 0-1,0 0 0,0 0 0,0 0 0,0 0 0,0 0 0,0 0 0,1 0 0,-1 0 0,0 0 0,1 0 0,-1-1 0,0 1 1,1 0-1,-1 0 0,1 0 0,0-1 0,-1 1 0,1 0 0,0 0 0,-1-1 0,1 1 0,0-1 0,0 1 0,-1-1 0,1 1 1,0-1-1,0 1 0,0-1 0,0 0 0,0 1 0,-1-1 0,2 0 0,4 0 23,1-1-1,-2 1 0,1-2 1,0 1-1,0-1 1,0 0-1,0 0 0,-1 0 1,1-1-1,-1 0 1,9-6-1,-8 5-234,1 0 1,-1 1-1,1 0 0,0 0 0,0 0 1,0 1-1,15-4 0,-20 6 155,0 0 0,0 0 0,0 0 0,0 0 0,0 0-1,0 1 1,0-1 0,0 1 0,0-1 0,0 1 0,0 0 0,0-1 0,0 1 0,0 0-1,-1 0 1,1 1 0,0-1 0,-1 0 0,1 0 0,2 3 0,-2 0 40,1 0 1,-1 0-1,1 0 0,-1 0 1,0 0-1,-1 0 1,1 1-1,-1-1 0,1 6 1,2 12 345,-2 1 0,-1-1 0,-1 27 1,0-28 60,0 6 113,1-5-311,-2 1-1,-4 34 1,4-51-196,0-1 0,0 1-1,-1 0 1,0-1 0,0 1 0,0-1 0,-1 0-1,0 0 1,0 0 0,0 0 0,0 0 0,-1-1-1,0 1 1,-8 7 0,11-11 0,0 0 0,0 0 0,0-1 0,0 1 0,0 0 0,0 0 0,-1-1 0,1 1 0,0 0 0,0-1 0,-1 1 0,1-1 0,0 0 0,-1 1 0,1-1 0,-1 0 0,1 0 0,0 0 0,-1 0 1,1 0-1,0 0 0,-1 0 0,1-1 0,0 1 0,-1 0 0,1-1 0,-3 0 0,2-1 3,0 0-1,0 0 1,0 0 0,0 0 0,1 0 0,-1-1-1,0 1 1,1 0 0,0-1 0,0 1 0,-1-1-1,0-5 1,-2-5-1,1-1 0,0 0-1,1 0 1,0-16 0,1 17 41,1 1 0,1 0 0,0 0 0,0 0 1,1 0-1,1 0 0,0 0 0,1 0 0,0 1 0,0 0 1,2 0-1,-1 0 0,1 0 0,1 1 0,0 0 0,0 0 1,11-10-1,52-47 29,-49 49-42,-1-1-1,25-30 0,-44 49-33,-1-1 0,1 1 1,-1-1-1,1 1 0,0-1 1,-1 1-1,0-1 0,1 1 0,-1-1 1,1 0-1,-1 1 0,0-1 1,1 0-1,-1 1 0,0-1 1,1 0-1,-1 1 0,0-1 0,0 0 1,0 0-1,0 1 0,0-1 1,0 0-1,0 0 0,0 1 0,0-1 1,0 0-1,0 0 0,0 1 1,-1-1-1,1 0 0,0 1 0,-1-1 1,1 0-1,0 1 0,-1-1 1,1 1-1,-1-1 0,1 0 1,-1 1-1,1-1 0,-1 1 0,1-1 1,-1 1-1,1-1 0,-1 1 1,0 0-1,1-1 0,-1 1 0,0 0 1,1-1-1,-1 1 0,0 0 1,1 0-1,-1 0 0,0 0 0,0 0 1,1 0-1,-2 0 0,-1-1-18,1 1-1,-1 0 0,1 0 0,-1 0 1,1 0-1,-1 0 0,1 1 0,-1-1 1,1 1-1,-1 0 0,1-1 1,0 1-1,-1 0 0,1 0 0,0 1 1,-3 1-1,3-1 2,-1 1 0,1-1 0,0 1 1,0 0-1,1 0 0,-1-1 0,1 1 1,-1 0-1,1 1 0,0-1 0,0 0 0,0 0 1,1 0-1,-1 1 0,1-1 0,-1 0 0,1 1 1,0-1-1,1 0 0,-1 1 0,1 3 0,0-5 11,0 0-1,0 0 0,0 0 0,0 1 0,0-1 0,0 0 0,1-1 0,-1 1 0,1 0 1,-1 0-1,1 0 0,0-1 0,0 1 0,0-1 0,0 0 0,0 1 0,0-1 0,0 0 0,0 0 1,0 0-1,1 0 0,-1-1 0,0 1 0,0-1 0,1 1 0,-1-1 0,1 0 0,-1 0 1,4 0-1,1 0 22,0-1 0,0 0 0,0 0 1,0-1-1,0 0 0,0 0 1,0 0-1,0-1 0,-1 0 0,1 0 1,7-7-1,7-4 4,-2-2 0,18-17-1,22-18 79,-51 51 16,-6 12-38,-6 21 56,3-27-92,-3 59 252,4-64-288,0-1 0,1 1 0,-1 0 0,0-1 0,0 1 0,0 0 0,1-1 1,-1 1-1,0-1 0,1 1 0,-1 0 0,1-1 0,-1 1 0,1-1 0,-1 1 0,1-1 0,-1 0 1,1 1-1,-1-1 0,1 0 0,-1 1 0,1-1 0,0 0 0,-1 1 0,1-1 0,-1 0 0,1 0 1,0 0-1,-1 0 0,1 0 0,0 1 0,-1-1 0,1 0 0,0-1 0,0 1 0,-1 0 0,1 0 1,-1 0-1,1 0 0,0 0 0,-1-1 0,1 1 0,0 0 0,0-1 0,33-14 285,15-22-232,-39 28-85,0 0 0,0 1 0,0 0 0,1 1 1,0 0-1,1 1 0,-1 0 0,1 1 0,1 0 1,19-5-1,-31 10 7,-1 0 1,1 0-1,0 0 0,-1 0 1,1 0-1,-1 0 1,1 0-1,0 0 0,-1 0 1,1 0-1,-1 1 1,1-1-1,-1 0 1,1 0-1,0 0 0,-1 1 1,1-1-1,-1 0 1,1 1-1,-1-1 0,1 0 1,-1 1-1,0-1 1,1 1-1,-1-1 1,1 1-1,-1-1 0,0 1 1,1-1-1,-1 1 1,0-1-1,0 1 0,0-1 1,1 1-1,-1 0 1,1 26 255,-1-2-1764,0-24 1363,0-1 0,0 1 0,0-1 0,0 1 1,0-1-1,0 1 0,1-1 0,-1 1 0,0-1 0,0 1 0,1-1 1,-1 1-1,0-1 0,1 0 0,-1 1 0,0-1 0,1 1 1,-1-1-1,1 0 0,-1 0 0,0 1 0,1-1 0,-1 0 1,1 0-1,-1 1 0,1-1 0,-1 0 0,1 0 0,-1 0 1,1 0-1,-1 0 0,1 0 0,0 0 0,9-2-4272,1-10-2631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06.548"/>
    </inkml:context>
    <inkml:brush xml:id="br0">
      <inkml:brushProperty name="width" value="0.025" units="cm"/>
      <inkml:brushProperty name="height" value="0.025" units="cm"/>
    </inkml:brush>
  </inkml:definitions>
  <inkml:trace contextRef="#ctx0" brushRef="#br0">18 4 10826,'2'-3'12652,"-2"14"-11210,-2 12-642,-6 2 514,2 6-1,4 1-480,1 0-641,1 0-128,0-1-384,0-2-1314,3-1-2049,3-3-2019,-1-3-4964</inkml:trace>
  <inkml:trace contextRef="#ctx0" brushRef="#br0" timeOffset="1">40 512 20147,'0'0'9449,"-9"48"-9161,13-45-224,4-1-416,-2-2-2146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15.361"/>
    </inkml:context>
    <inkml:brush xml:id="br0">
      <inkml:brushProperty name="width" value="0.025" units="cm"/>
      <inkml:brushProperty name="height" value="0.025" units="cm"/>
    </inkml:brush>
  </inkml:definitions>
  <inkml:trace contextRef="#ctx0" brushRef="#br0">3222 65 4837,'0'0'6176,"-11"-4"-4692,-30-6-1362,-1 1 0,-52-3 0,-35 1 3121,106 9-3217,1 2 0,-1 1 0,1 0 0,0 2 1,0 0-1,-36 11 0,24-2-15,0 2 1,1 1 0,-42 25-1,-127 90-190,-206 174-1,308-226 187,-350 310 368,348-284-285,4 4 1,-90 131-1,45-23-155,10 6-1,10 5 1,-104 271-1,148-294 596,9 4 0,9 3 0,-61 390 0,106-458-398,6 0-1,6 0 1,6 0 0,7 0-1,36 190 1,-40-306-119,26 146-60,85 269 0,-98-391 59,2 0-1,2-2 0,2 0 0,3-2 1,1 0-1,2-2 0,3-2 0,1-1 1,63 61-1,-43-59 2,1-2 1,2-3-1,2-2 0,1-2 1,2-4-1,1-2 0,1-3 1,126 33-1,-69-31 4,1-6-1,1-5 1,1-6-1,134-4 1,-182-10-15,0-3 1,0-3-1,-1-3 1,-1-4-1,115-39 1,-99 20 14,-1-3 1,-2-5 0,160-106-1,-84 31 7,-6-7-1,248-256 1,214-355 193,-524 605-205,-6-3-1,-6-4 1,-5-3-1,-7-4 1,-7-3-1,64-215 1,-75 165 54,-8-2 0,-10-2 0,-8-1 0,1-351 1,-32 467 157,-4 1 0,-4 0-1,-3 0 1,-5 2 0,-2 0 0,-5 1 0,-3 2 0,-80-152 0,31 96 79,-5 3 0,-7 5-1,-5 3 1,-117-116-1,152 178-250,-3 2-1,-3 3 0,-116-79 1,135 108-141,-1 2 0,-1 3 0,-1 1 0,-1 3 0,-1 2 1,-101-22-1,77 28-496,-1 4 0,0 3 0,-89 5 0,49 8-2951,-163 30 0,69 5-3062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19.476"/>
    </inkml:context>
    <inkml:brush xml:id="br0">
      <inkml:brushProperty name="width" value="0.025" units="cm"/>
      <inkml:brushProperty name="height" value="0.025" units="cm"/>
    </inkml:brush>
  </inkml:definitions>
  <inkml:trace contextRef="#ctx0" brushRef="#br0">0 244 6342,'0'0'4650,"12"-3"-3470,32-9-511,1 2 0,61-5 0,366-41 1638,-295 29-1712,201-5-1,-170 29-240,1045-22 264,462-35-122,333 69-110,-1379 4-371,1561 51 70,-1030-35-148,1-31 82,-588-2 4,1362-4 4,-280-31 293,-1658 38-325,3-1-11,0 0 0,43-10 0,-185 14 427,-522 16-2128,515-19 1629,-554-21-379,-29 0 123,340 20-1115,-2438 1-109,-1055 115-670,1750-39 595,45 29 2480,432-15-804,444-61 1462,1186-30-4357,15-5-1440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0.006"/>
    </inkml:context>
    <inkml:brush xml:id="br0">
      <inkml:brushProperty name="width" value="0.025" units="cm"/>
      <inkml:brushProperty name="height" value="0.025" units="cm"/>
    </inkml:brush>
  </inkml:definitions>
  <inkml:trace contextRef="#ctx0" brushRef="#br0">176 1 4548,'-7'8'630,"-50"54"995,-50 43 4993,107-104-6545,-1 0 1,0 0 0,1 0-1,-1 0 1,1 0 0,0 0-1,-1 0 1,1 0 0,0 0 0,0 1-1,-1-1 1,1 0 0,0 0-1,0 0 1,0 0 0,0 0-1,1 0 1,-1 1 0,0-1-1,0 0 1,1 0 0,-1 0-1,0 0 1,1 0 0,-1 0-1,1 0 1,0 0 0,-1 0 0,1 0-1,0 0 1,-1 0 0,1-1-1,0 1 1,0 0 0,1 1-1,36 30 60,-36-30 7,23 15 16,0-1 1,1-1-1,1-1 1,0-1-1,1-2 0,0-1 1,1-1-1,34 7 0,31-1-83,118 6-1,-62-9 197,836 37 889,-451-108-721,-174 10-362,130 25 266,-96 8 510,-263 4-443,130-27 0,-123 7-261,-67 14 175,0 3 0,1 3 0,99-4 1,-162 19-231,-21 3-91,-23 5-799,12-7-1723,0-2-1,-28 1 1,-11-3-6469</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0.995"/>
    </inkml:context>
    <inkml:brush xml:id="br0">
      <inkml:brushProperty name="width" value="0.025" units="cm"/>
      <inkml:brushProperty name="height" value="0.025" units="cm"/>
    </inkml:brush>
  </inkml:definitions>
  <inkml:trace contextRef="#ctx0" brushRef="#br0">1229 266 10474,'-27'-84'301,"24"68"-253,-1 1 1,-1 0-1,-1 0 0,0 0 0,-9-15 1,12 25 34,-1 0 1,0 0-1,0 1 0,0-1 1,-1 1-1,0 0 1,1 0-1,-1 0 1,-1 1-1,1-1 1,-1 1-1,1 1 0,-1-1 1,0 1-1,0 0 1,0 0-1,-7-1 1,-20-2 61,0 2 1,0 1-1,0 1 1,0 2-1,-1 1 1,1 1-1,-50 13 1,-226 76-40,292-86-58,-19 6-56,1 2-1,0 1 1,1 2 0,1 1-1,-54 39 1,73-46 55,1 1-1,0 0 1,0 1 0,1 0 0,1 1-1,1 1 1,0-1 0,0 2 0,2-1 0,0 1-1,0 0 1,2 1 0,0 0 0,-5 23-1,7-16 27,0 1 0,2-1-1,0 1 1,2-1-1,1 1 1,1-1-1,1 0 1,0 1-1,3-1 1,0 0 0,1-1-1,1 0 1,1 0-1,1-1 1,1 0-1,1 0 1,1-1 0,1-1-1,1 0 1,0-1-1,1-1 1,2 0-1,-1-2 1,2 0-1,0 0 1,27 14 0,-15-11-123,2-1 0,0-3 1,0 0-1,2-2 0,0-2 0,64 13 1,-38-14-185,0-3 1,1-3 0,76-4-1,-109-1 214,1-2-1,-1-1 0,0-1 1,0-2-1,-1-1 0,0-1 1,45-21-1,-53 20 237,-1-1-1,0-1 1,-1-1-1,0 0 0,-1-2 1,-1 0-1,0 0 1,-1-2-1,-1 0 1,23-34-1,-12 6 323,-2-2-1,-2 0 1,-2-1-1,-2-1 1,-3 0 0,-1-1-1,-3-1 1,-2 0-1,3-73 1,-11 110-482,0 1 1,0 0-1,-1-1 1,-1 1 0,0 0-1,-1 0 1,0 0-1,-1 1 1,-1-1-1,-10-21 1,10 26-50,-1 0-1,0 0 1,0 0 0,-1 1 0,1 0 0,-2 1 0,1 0-1,-1 0 1,0 0 0,0 1 0,0 0 0,-1 1 0,0-1 0,0 2-1,-14-5 1,-9 0-330,0 1 0,-1 2 0,0 2 0,0 0 0,0 2 0,0 2 0,0 1 0,0 1 1,1 2-1,-1 1 0,-47 16 0,53-13-2480,18-7-2386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7.420"/>
    </inkml:context>
    <inkml:brush xml:id="br0">
      <inkml:brushProperty name="width" value="0.025" units="cm"/>
      <inkml:brushProperty name="height" value="0.025" units="cm"/>
    </inkml:brush>
  </inkml:definitions>
  <inkml:trace contextRef="#ctx0" brushRef="#br0">54 162 5125,'0'0'4740,"-8"1"-4265,-37 3 1282,60-17-380,8 8-1105,0 0-1,1 2 1,0 1 0,-1 1 0,1 0-1,35 6 1,-12-3-215,827 31 2484,-549-6-2236,46 0 1045,-222-35-1190,289-52 1,-2-3-129,49 45 14,122-12 9,-548 23 20,-8 0 5,57-1 0,-102-6-7169,-5-1 554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3.804"/>
    </inkml:context>
    <inkml:brush xml:id="br0">
      <inkml:brushProperty name="width" value="0.025" units="cm"/>
      <inkml:brushProperty name="height" value="0.025" units="cm"/>
    </inkml:brush>
  </inkml:definitions>
  <inkml:trace contextRef="#ctx0" brushRef="#br0">259 78 10666,'2'-8'1126,"0"4"-1145,-1-1 362,1 1 0,-1 0 0,0-1 0,0 1 0,0-1 0,0 1 0,-1-1 0,0-5 0,0 10-237,0-1 0,-1 0 1,1 0-1,0 0 1,0 0-1,-1 0 1,1 0-1,-1 1 0,1-1 1,-1 0-1,1 0 1,-1 1-1,1-1 1,-1 0-1,0 1 0,1-1 1,-1 1-1,0-1 1,1 0-1,-2 0 1,-1 1 6,1-1 1,0 0 0,0 1-1,-1-1 1,1 1 0,0 0-1,-1 0 1,1 0 0,0 0-1,0 0 1,-1 0 0,-2 1-1,-2 1 8,0 1-1,0 0 1,0 0-1,0 0 1,0 1-1,1-1 1,-1 2-1,1-1 0,0 1 1,0 0-1,1 0 1,-1 0-1,-4 8 1,-6 7 155,0 1 0,-18 34 0,22-35-123,2 1 1,1 1-1,0 0 1,-6 25-1,12-34-122,0 1-1,1-1 0,0 0 1,1 1-1,1-1 1,0 1-1,1 0 0,3 19 1,-3-29-34,0-1 1,0-1 0,0 1 0,0 0-1,1 0 1,-1 0 0,1-1-1,-1 1 1,1 0 0,0-1 0,0 0-1,0 1 1,1-1 0,-1 0 0,0 0-1,1 0 1,3 2 0,0-1-110,1 0 0,-1-1-1,0 0 1,1 1 0,0-2 0,-1 1 0,13 0 0,-2-1-826,1 0 0,-1-2 0,0 0 0,1-1-1,26-7 1,21-13-4469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4.372"/>
    </inkml:context>
    <inkml:brush xml:id="br0">
      <inkml:brushProperty name="width" value="0.025" units="cm"/>
      <inkml:brushProperty name="height" value="0.025" units="cm"/>
    </inkml:brush>
  </inkml:definitions>
  <inkml:trace contextRef="#ctx0" brushRef="#br0">105 134 8456,'0'0'5696,"-2"8"-4297,-5 20-537,-1 0 0,-2-1 0,-13 26 0,10-26-694,2 1 0,1 0 1,-11 48-1,21-76-154,1 0 0,-1 0 0,0 0 1,0 0-1,0 0 0,0 0 0,1 0 0,-1 0 0,0 0 1,0 0-1,0 0 0,0 0 0,1 0 0,-1 0 1,0 0-1,0 0 0,0 0 0,0 0 0,0 0 0,1 0 1,-1 0-1,0 0 0,0 0 0,0 0 0,0 0 0,0 1 1,1-1-1,-1 0 0,0 0 0,0 0 0,0 0 0,0 0 1,0 0-1,0 1 0,0-1 0,0 0 0,0 0 0,0 0 1,1 0-1,-1 0 0,0 1 0,0-1 0,0 0 0,0 0 1,0 0-1,8-12 364,14-32-234,-3 0-1,-2-1 0,-1-1 0,-3-1 0,10-60 1,-23 99-75,0 11-45,0 0 1,0 0-1,0 0 0,1 0 0,-1 0 1,1 0-1,-1 0 0,1-1 0,0 1 1,0 0-1,0 0 0,1-1 0,-1 1 1,0-1-1,1 1 0,0-1 0,0 0 1,0 1-1,0-1 0,0 0 0,3 2 1,-2-2-10,1 0 1,0 0 0,0-1 0,0 1 0,0-1-1,0 0 1,0 0 0,1 0 0,-1-1 0,0 0-1,0 1 1,1-1 0,3-1 0,6-1 9,-1 0-1,0-1 1,-1 0 0,1-1-1,0 0 1,-1-1 0,0 0-1,16-11 1,36-34 35,-59 45-34,0 1-1,-1-1 1,0 0-1,0-1 1,0 1-1,-1-1 1,1 0-1,-1 0 1,4-11-1,-29 43 829,7-2-820,0 0-1,2 1 1,1 0-1,1 1 1,1 0-1,2 1 1,0 0-1,2 1 1,1-1-1,-4 57 1,9-80-78,0 0 0,1 0 1,-1 0-1,1 0 1,0 0-1,-1 0 0,2 0 1,-1 0-1,0-1 1,1 1-1,0 0 1,0-1-1,0 1 0,0-1 1,4 5-1,-4-6-252,0-1 0,0 1 0,0 0 0,1-1 0,-1 1 0,1-1 0,-1 0 0,1 0 0,-1 0 0,1 0 0,0 0 0,-1-1 0,1 1 0,0-1 0,-1 0 0,1 0 0,0 0-1,0 0 1,0 0 0,-1 0 0,1-1 0,0 1 0,-1-1 0,5-1 0,24-13-5181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40.752"/>
    </inkml:context>
    <inkml:brush xml:id="br0">
      <inkml:brushProperty name="width" value="0.025" units="cm"/>
      <inkml:brushProperty name="height" value="0.025" units="cm"/>
    </inkml:brush>
  </inkml:definitions>
  <inkml:trace contextRef="#ctx0" brushRef="#br0">133 139 9225,'0'0'8488,"-3"-8"-6326,1 4-1776,1 1 0,-1-1 0,0 1 0,0 0 0,0-1 0,0 1 0,0 0 0,-1 0 0,0 1 0,1-1 0,-1 0 0,-6-3 0,7 5-322,0 0 0,-1 0 0,1 1 0,0-1 0,-1 0-1,1 1 1,-1 0 0,1-1 0,-1 1 0,1 0 0,-1 1-1,1-1 1,-1 0 0,1 1 0,-1-1 0,1 1 0,0-1-1,-1 1 1,1 0 0,0 0 0,-1 1 0,1-1 0,0 0-1,0 1 1,-3 2 0,3-2-66,-1 0-1,0 1 1,1-1-1,0 1 1,-1 0-1,1 0 1,0 0-1,0 0 1,1 0-1,-1 0 1,1 0-1,-1 1 1,0 4-1,2-7 3,-1 0 0,1 0-1,0 0 1,0 1-1,-1-1 1,1 0-1,0 0 1,0 0 0,1 1-1,-1-1 1,0 0-1,0 0 1,0 0-1,1 0 1,-1 1-1,1-1 1,-1 0 0,1 0-1,-1 0 1,1 0-1,0 0 1,-1 0-1,1 0 1,0 0 0,0 0-1,0-1 1,0 1-1,0 0 1,0 0-1,0-1 1,0 1-1,0 0 1,0-1 0,0 0-1,0 1 1,0-1-1,0 1 1,0-1-1,1 0 1,-1 0 0,0 0-1,2 0 1,8 1-54,1-1 0,0 0 0,-1-1 0,1 0 0,0-1 0,-1 0 0,0-1 0,1 0 0,-1-1-1,0 0 1,-1-1 0,1 0 0,-1-1 0,0 0 0,0-1 0,-1 0 0,0 0 0,0-1 0,-1 0 0,0 0 0,0-1 0,-1 0 0,0-1 0,9-16 0,-15 26 46,-1-1 1,0 0-1,1 0 0,-1 1 0,1-1 0,-1 0 1,0 0-1,0 0 0,1 0 0,-1 0 1,0 1-1,0-1 0,0 0 0,0 0 0,0 0 1,0 0-1,0 0 0,0 0 0,0 0 1,-1 1-1,1-1 0,-1-1 0,-14 2-406,-23 24 25,30-16 479,0 0 1,1 1-1,0-1 0,1 2 1,0-1-1,0 1 0,1 0 1,0 0-1,0 1 1,1-1-1,1 1 0,0 0 1,-3 21-1,6-31-76,0 1-1,0 0 0,0 0 1,1 0-1,-1 0 1,1 0-1,-1 0 1,1 0-1,-1 0 1,1-1-1,0 1 1,0 0-1,0 0 1,0-1-1,0 1 1,0-1-1,0 1 1,1-1-1,-1 1 1,1-1-1,-1 0 1,1 0-1,-1 0 0,1 0 1,0 0-1,-1 0 1,1 0-1,0 0 1,0-1-1,0 1 1,-1 0-1,1-1 1,0 0-1,0 0 1,0 1-1,0-1 1,4-1-1,5 2 29,0-1 0,0 0 0,0-1 0,0 0 0,16-4-1,-10-1-28,0 0 0,0-1 0,-1-1 0,1 0 0,-2-1 0,0-1 0,0-1-1,0 0 1,-2-1 0,1 0 0,-2-1 0,1 0 0,-2-1 0,0-1 0,-1 0-1,13-24 1,-17 17-30,-6 21 14,0 1 1,0 0-1,0-1 1,0 1-1,0 0 0,0 0 1,0-1-1,0 1 1,-1 0-1,1-1 0,0 1 1,0 0-1,0 0 1,0-1-1,0 1 0,-1 0 1,1 0-1,0-1 1,0 1-1,-1 0 1,1 0-1,0 0 0,0 0 1,0-1-1,-1 1 1,1 0-1,0 0 0,-1 0 1,1 0-1,0 0 1,0 0-1,-1-1 0,1 1 1,-1 0-1,-1 1 3,0-1-1,0 1 0,0 0 1,0 0-1,0 0 1,0 0-1,0 0 1,0 0-1,0 0 0,0 1 1,1-1-1,-1 1 1,1-1-1,-1 1 0,-1 2 1,-5 4 153,1 1 1,-1 1 0,2-1-1,-1 1 1,2 1-1,-1-1 1,1 1 0,1 0-1,0 0 1,0 0-1,1 0 1,-3 20-1,6-29-137,0 0 0,0-1 0,0 1 0,0-1-1,0 1 1,0-1 0,1 1 0,-1 0-1,0-1 1,1 1 0,-1-1 0,1 0 0,0 1-1,-1-1 1,1 1 0,0-1 0,0 0-1,0 1 1,0-1 0,0 0 0,0 0 0,0 0-1,0 0 1,1 0 0,-1 0 0,3 1-1,0 0 13,0-1-1,0 1 1,0-1-1,0-1 1,1 1-1,-1 0 0,0-1 1,0 0-1,1 0 1,3-1-1,7 0 18,-1-2 0,0 0 0,0 0 1,0-1-1,18-9 0,0-3-218,44-30-1,-64 38 154,-1 0 1,0-1-1,-1 0 0,0-1 0,-1 0 0,16-21 0,-24 25-79,-9 10 30,-10 9 13,11-4 0,-51 61 565,54-64-392,0 0 0,0 1 0,0-1 0,1 1 0,0 0 0,1 0 0,-1 0 0,1 1 0,-1 12 0,3-19-119,0 0 0,0-1 0,0 1 0,1 0 1,-1 0-1,0 0 0,1-1 0,-1 1 0,1 0 1,-1 0-1,1-1 0,-1 1 0,1 0 0,0-1 1,-1 1-1,1-1 0,0 1 0,-1-1 0,1 1 1,0-1-1,0 1 0,0-1 0,-1 0 0,1 0 1,0 1-1,0-1 0,0 0 0,0 0 0,-1 0 1,1 0-1,0 0 0,0 0 0,0 0 0,0 0 1,0 0-1,-1 0 0,3-1 0,1 1-365,0 0 0,0 0 0,0-1 0,0 0 0,0 0-1,0 0 1,6-3 0,11-14-4683,0-8-4063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4.937"/>
    </inkml:context>
    <inkml:brush xml:id="br0">
      <inkml:brushProperty name="width" value="0.025" units="cm"/>
      <inkml:brushProperty name="height" value="0.025" units="cm"/>
    </inkml:brush>
  </inkml:definitions>
  <inkml:trace contextRef="#ctx0" brushRef="#br0">0 170 11499,'0'0'1489,"10"-3"567,16-5-1008,0-2 1,27-14 0,-44 20-935,0-1 0,0 0-1,-1 0 1,1-1 0,-1 0 0,-1-1 0,1 0 0,-1 0 0,0 0 0,8-13-1,-14 19-71,0-1-1,0 1 0,0 0 0,-1-1 0,1 1 0,0-1 0,-1 1 0,1-1 0,-1 1 1,1-1-1,-1 0 0,0 1 0,0-1 0,1 1 0,-1-1 0,0 0 0,-1 1 0,1-1 1,0 1-1,0-1 0,-1-2 0,0 3-22,0 1 0,0-1-1,0 0 1,0 0 0,0 0 0,0 1 0,0-1-1,0 0 1,0 1 0,0-1 0,0 1 0,0 0-1,0-1 1,0 1 0,-1 0 0,1-1 0,0 1-1,0 0 1,0 0 0,-1 0 0,0 0 0,-4 1-9,0-1 0,0 1 0,0 0 1,0 1-1,1-1 0,-1 1 0,0 0 0,1 1 1,0-1-1,-6 4 0,-1 4 78,1-1 0,0 2 0,1-1 0,0 2 1,-9 12-1,15-20-30,1 1 1,0 0 0,0 0 0,0 0-1,1 1 1,-1-1 0,1 0-1,1 1 1,-1-1 0,1 1 0,0 0-1,0 0 1,0-1 0,1 1-1,1 11 1,-1-16-54,1 1 1,-1-1-1,1 0 0,0 0 0,0 0 0,-1 1 1,1-1-1,0 0 0,0 0 0,0 0 0,0-1 1,0 1-1,1 0 0,-1 0 0,0 0 0,0-1 1,0 1-1,1-1 0,-1 1 0,0-1 0,1 1 1,-1-1-1,0 0 0,1 0 0,-1 1 1,3-1-1,41-1 81,-41 1-73,11-2 1,0-1-1,0 0 0,-1-1 1,0 0-1,1-1 0,-1-1 0,17-10 1,88-60-497,-106 67 422,-13 10 74,0-1 1,1 0 0,-1 1 0,0-1 0,0 0 0,0 1-1,1-1 1,-1 1 0,0-1 0,0 0 0,0 1 0,0-1 0,0 1-1,0-1 1,0 1 0,0-1 0,0 0 0,0 1 0,0-1-1,0 1 1,0-1 0,0 1 0,0-1 0,0 0 0,-1 1-1,1-1 1,0 1 0,0-1 0,0 0 0,-1 1 0,1-1 0,0 0-1,-1 1 1,1-1 0,0 0 0,-1 1 0,-9 23 82,6-17-67,1 0-1,0 1 1,0 0 0,0 0-1,1 0 1,0 0 0,1 0-1,0 0 1,0 0 0,1 13-1,1-20-23,0 0-1,0 0 1,-1 0 0,1 0-1,0 0 1,0 0 0,0-1-1,0 1 1,0 0 0,0-1-1,0 1 1,0-1-1,1 1 1,-1-1 0,0 1-1,0-1 1,0 0 0,1 0-1,-1 1 1,0-1 0,0 0-1,0 0 1,1 0 0,-1-1-1,2 1 1,33-5 120,-16-1-100,-1-2 1,0-1 0,0 0-1,-1-1 1,28-22 0,-26 18-7,0 1 0,1 1-1,36-15 1,-57 26-19,0 1 0,1 0 0,-1 0-1,0 0 1,0 0 0,0 0 0,0 0 0,0 0-1,1 0 1,-1 0 0,0 0 0,0 0 0,0 0 0,0 0-1,0 0 1,1 0 0,-1 0 0,0 0 0,0 0-1,0 0 1,0 0 0,0 0 0,1 0 0,-1 0-1,0 0 1,0 0 0,0 0 0,0 0 0,0 0-1,1 0 1,-1 0 0,0 0 0,0 1 0,0-1-1,0 0 1,0 0 0,0 0 0,0 0 0,1 0-1,-1 0 1,0 0 0,0 1 0,0-1 0,0 0-1,0 0 1,0 0 0,0 0 0,0 0 0,0 1-1,0-1 1,0 0 0,0 0 0,0 0 0,-4 13-23,-8 10-2,7-17-614,-21 33 1883,20-25-3634,2-1-3897,6-22-6370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5.830"/>
    </inkml:context>
    <inkml:brush xml:id="br0">
      <inkml:brushProperty name="width" value="0.025" units="cm"/>
      <inkml:brushProperty name="height" value="0.025" units="cm"/>
    </inkml:brush>
  </inkml:definitions>
  <inkml:trace contextRef="#ctx0" brushRef="#br0">168 138 4837,'3'-11'5114,"1"-10"-2968,0 1 0,-1-1 0,1-22 0,-4 42-2098,0 0 0,0 0 0,0 0 0,0 0 0,-1 1 0,1-1 0,0 0 0,0 0 0,-1 0 0,1 0 0,0 1 0,-1-1-1,1 0 1,0 0 0,-1 1 0,1-1 0,-1 0 0,0 1 0,1-1 0,-1 1 0,1-1 0,-1 0 0,0 1 0,1-1 0,-1 1 0,0 0 0,0-1 0,0 1 0,1 0 0,-1-1 0,0 1 0,0 0 0,0 0 0,1 0 0,-1 0 0,0-1 0,0 1 0,0 1 0,0-1 0,0 0 0,1 0 0,-1 0 0,0 0 0,0 0 0,0 1 0,1-1 0,-1 0-1,0 1 1,0-1 0,0 1 0,1-1 0,-2 1 0,-3 2-12,0-1-1,0 0 0,1 1 0,-1 0 0,0 0 0,1 1 1,-5 4-1,2 0-25,1 0-1,0 0 1,0 1 0,1-1 0,0 1-1,0 0 1,1 1 0,1-1-1,0 1 1,0 0 0,0 0 0,1 0-1,1 0 1,0 0 0,0 0 0,2 17-1,-1-24-5,1-1-1,0 1 1,0-1 0,0 1-1,1-1 1,-1 1-1,0-1 1,1 0-1,-1 1 1,1-1-1,0 0 1,0 0-1,0 0 1,0 0-1,0-1 1,0 1-1,5 2 1,49 24 121,-26-15-89,-20-7-35,0 0 1,-1 0 0,1 1-1,-1 0 1,-1 1-1,1 0 1,-2 0 0,1 1-1,-1 0 1,0 0 0,10 19-1,-15-23 1,1 0 1,-1 1-1,0-1 0,-1 1 0,0-1 0,1 1 0,-2 0 0,1-1 0,-1 1 0,1 0 1,-2 0-1,1 0 0,-1-1 0,0 1 0,0 0 0,0-1 0,-1 1 0,0-1 1,0 1-1,0-1 0,-1 0 0,1 0 0,-2 0 0,1 0 0,-6 7 0,-1-1 47,0 0 0,-1-1 0,0-1 0,0 1 0,-1-2 0,-22 14 0,27-19 42,0 1 0,0-1 0,-1 0 0,1 0 0,-1 0 0,0-1 0,0-1 0,0 1 0,0-1 0,0-1 0,0 0 0,0 0 0,0 0 1,-8-2-1,14 2-76,0-1 0,0 0 0,0 1 0,1-1 0,-1 0 0,0 0 0,0 0 0,0 0 0,1 0 0,-1 0 0,1-1 0,-1 1 0,1-1 0,-1 1 0,1-1 0,0 1 0,0-1 0,-1 0 0,1 0 0,1 1 0,-1-1 0,0 0 0,0 0 0,1 0 0,-1 0 0,1 0 0,-1 0 0,1 0 0,0 0 0,0 0 0,0 0 1,0 0-1,0 0 0,0 0 0,1 0 0,-1 0 0,1 0 0,-1 0 0,2-2 0,0-4-23,1 0 0,0 0 0,0 1-1,0-1 1,1 1 0,1 0 0,-1 0 0,9-10 0,16-10 12,2 0 0,0 3 1,2 0-1,0 2 0,43-20 0,-38 22 62,-1-2 1,-1-2 0,-1-1-1,35-33 1,-66 54 7,-1 1 0,1-1 1,-1 0-1,0 0 0,0 0 0,0 0 1,-1-1-1,0 1 0,0-1 0,0 0 1,0 1-1,-1-1 0,1 0 1,0-8-1,-2 11-23,0 0 1,0 1 0,0-1-1,-1 0 1,1 0-1,0 1 1,-1-1-1,1 0 1,-1 1 0,0-1-1,0 1 1,1-1-1,-1 1 1,0-1 0,0 1-1,0 0 1,-2-3-1,0 2-28,1 1-1,-1-1 0,0 1 0,1-1 1,-1 1-1,0 0 0,0 0 0,0 0 1,1 0-1,-1 0 0,0 1 0,0-1 1,-4 1-1,-6-1 5,0 1 0,1 0 0,-1 1 0,0 1 0,0 0 0,0 0 0,-13 6 0,19-7-28,1 2-1,0-1 1,0 1 0,0 0 0,0 0 0,1 1 0,-1 0 0,1 0-1,0 0 1,0 0 0,0 1 0,1 0 0,-1 0 0,1 0 0,-6 11 0,9-14-9,0-1 1,0 1 0,0 0 0,0-1 0,1 1 0,-1 0 0,1 0 0,-1 0-1,1 0 1,-1 0 0,1 0 0,0 0 0,0 0 0,0 0 0,0 0-1,1-1 1,-1 1 0,0 0 0,1 0 0,-1 0 0,1 0 0,0 0 0,1 2-1,0-2-87,0 0 0,0 0 0,0 0 0,0 0 0,1 0 0,-1 0 0,0-1 0,1 1 0,0-1 0,-1 0 0,1 0 0,0 0 0,4 1 0,10 2-1272,1-1 0,-1-1 0,0-1 1,18 0-1,-34-1 1206,43 0-5762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6.506"/>
    </inkml:context>
    <inkml:brush xml:id="br0">
      <inkml:brushProperty name="width" value="0.025" units="cm"/>
      <inkml:brushProperty name="height" value="0.025" units="cm"/>
    </inkml:brush>
  </inkml:definitions>
  <inkml:trace contextRef="#ctx0" brushRef="#br0">47 1 12075,'0'0'9796,"-4"12"-9507,-11 44 223,-12 92 1,27-147-509,0 0 0,0 0 0,0 0 0,0-1 1,0 1-1,0 0 0,0 0 0,0 0 0,1 0 1,-1 0-1,0 0 0,1 0 0,-1 0 0,1 0 1,-1 0-1,1-1 0,-1 1 0,1 0 0,-1 0 1,1-1-1,0 1 0,0 0 0,-1-1 0,1 1 0,0-1 1,0 1-1,0-1 0,-1 1 0,1-1 0,0 1 1,0-1-1,0 0 0,0 0 0,0 1 0,0-1 1,0 0-1,0 0 0,0 0 0,0 0 0,0 0 1,0 0-1,0 0 0,0 0 0,0-1 0,-1 1 1,1 0-1,0-1 0,0 1 0,2-1 0,5-2 64,0 1 0,-1-1 0,1 0 0,13-8 0,26-23 650,-2-2-1,65-65 0,-124 117-646,0 1 0,-16 30 1,26-41-152,1 0-1,-1 1 1,1 0 0,1 0 0,-1 0 0,1 0 0,0 0 0,1 0 0,0 0 0,0 1 0,0 9-1,2-15-36,-1-1 0,0 0 0,0 0 0,1 0 0,-1 0 0,1 0 0,-1-1-1,1 1 1,-1 0 0,1 0 0,-1 0 0,1 0 0,0 0 0,0-1-1,-1 1 1,1 0 0,0-1 0,0 1 0,0 0 0,0-1 0,0 1 0,0-1-1,0 1 1,0-1 0,0 0 0,0 1 0,0-1 0,0 0 0,0 0 0,0 0-1,0 0 1,0 0 0,0 0 0,0 0 0,0 0 0,0 0 0,0 0-1,2-1 1,1 0-634,1 0-1,0 0 1,-1 0-1,1-1 0,-1 1 1,0-1-1,8-5 1,17-18-4967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6.850"/>
    </inkml:context>
    <inkml:brush xml:id="br0">
      <inkml:brushProperty name="width" value="0.025" units="cm"/>
      <inkml:brushProperty name="height" value="0.025" units="cm"/>
    </inkml:brush>
  </inkml:definitions>
  <inkml:trace contextRef="#ctx0" brushRef="#br0">214 1 9545,'0'0'10752,"9"3"-9562,-5-2-1045,0 0 1,-1 0-1,1 1 1,-1-1-1,0 1 1,0 0-1,1 0 1,-1 0-1,0 1 1,-1-1-1,5 5 1,-2 0 92,0 0 1,0 0-1,-1 1 0,0-1 1,4 13-1,-2-7-143,13 33 55,-1 0 0,16 74 0,-30-104-74,-2-1 1,0 0 0,-1 1 0,-1-1 0,0 1-1,-1-1 1,-1 1 0,0-1 0,-1 0 0,0 0 0,-2 0-1,-8 21 1,-10 11 97,-3-1 0,-1-1 0,-3-2 0,-1-1 0,-2-1-1,-60 58 1,93-99-175,-37 32-1629,9-19-2974,2-11-5085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49.572"/>
    </inkml:context>
    <inkml:brush xml:id="br0">
      <inkml:brushProperty name="width" value="0.025" units="cm"/>
      <inkml:brushProperty name="height" value="0.025" units="cm"/>
    </inkml:brush>
  </inkml:definitions>
  <inkml:trace contextRef="#ctx0" brushRef="#br0">0 165 8168,'10'0'2466,"405"43"-1889,172 25-128,202 11 2155,797-64-1819,-641-87-292,-6-76-148,-195 27-340,-700 114 27,-24 2 76,1 2 1,26-1 0,-47-5-10337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0.850"/>
    </inkml:context>
    <inkml:brush xml:id="br0">
      <inkml:brushProperty name="width" value="0.025" units="cm"/>
      <inkml:brushProperty name="height" value="0.025" units="cm"/>
    </inkml:brush>
  </inkml:definitions>
  <inkml:trace contextRef="#ctx0" brushRef="#br0">224 16 12684,'0'0'3769,"-10"-3"-2194,5 1-1337,2 0-172,0 1 0,0-1 1,0 1-1,0 0 0,0 0 1,0 0-1,0 1 0,-1-1 1,1 1-1,0-1 1,0 1-1,-1 0 0,1 1 1,0-1-1,0 0 0,-1 1 1,1 0-1,0-1 0,0 1 1,0 1-1,-6 2 0,-2 7-9,1 2 0,0-1 0,0 1 0,1 1 1,1 0-1,0 0 0,1 1 0,-7 20 0,3-4 185,2 1 1,1 0 0,-5 36-1,11-54-213,0 0 1,1 0-1,0 0 0,1 0 0,1 0 0,3 19 0,-3-30-63,0 0 0,0 0 0,0 1 0,1-1 0,-1 0 0,1 0 0,0 0 0,0-1-1,0 1 1,0 0 0,0-1 0,1 1 0,-1-1 0,1 0 0,-1 0 0,1 0 0,0 0 0,0 0 0,0-1 0,0 1 0,0-1 0,0 0 0,1 0 0,-1 0 0,0 0 0,1 0 0,-1-1-1,0 0 1,1 1 0,-1-1 0,4-1 0,2 1-499,0-1-1,0 0 1,0 0-1,-1-1 1,1 0-1,0 0 1,-1-1-1,0 0 1,0-1-1,0 0 1,0 0-1,0-1 1,-1 0-1,12-10 1,26-23-6599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1.399"/>
    </inkml:context>
    <inkml:brush xml:id="br0">
      <inkml:brushProperty name="width" value="0.025" units="cm"/>
      <inkml:brushProperty name="height" value="0.025" units="cm"/>
    </inkml:brush>
  </inkml:definitions>
  <inkml:trace contextRef="#ctx0" brushRef="#br0">30 97 13901,'0'0'2520,"-1"9"-2301,3 72-19,0-60 5,-1 1 0,-1-1 1,-1 0-1,0 0 0,-2 0 0,0 0 1,-2 0-1,0-1 0,-11 27 1,48-122 46,-3 0 0,-4-2 0,20-101 1,-44 285 430,-1-106-679,1 1 0,-1 0 0,0-1 0,0 1 0,1-1-1,-1 1 1,1-1 0,-1 1 0,1-1 0,0 1 0,-1-1 0,1 1 0,0-1 0,0 0 0,0 1 0,0-1 0,0 0 0,0 0 0,0 0 0,1 0 0,-1 0 0,0 0 0,1 0-1,-1 0 1,1-1 0,-1 1 0,0 0 0,1-1 0,0 1 0,-1-1 0,1 0 0,-1 0 0,1 1 0,-1-1 0,1 0 0,0 0 0,-1 0 0,1 0 0,-1-1 0,1 1-1,0 0 1,-1-1 0,4-1 0,1 1 16,0-1 1,-1-1-1,1 1 0,0-1 0,-1 0 0,1 0 0,-1-1 0,0 0 1,0 0-1,4-4 0,5-8 66,-1 0 0,-1 0 1,0-1-1,-2 0 0,11-22 1,-45 123 858,13-50-790,2 0 1,2 0 0,0 1-1,3 0 1,-1 63 0,5-95-152,0 0-1,0 0 1,0 0 0,1 1 0,-1-1 0,1 0 0,0 0 0,0 0-1,0 0 1,0-1 0,0 1 0,1 0 0,-1 0 0,1-1 0,0 1-1,0 0 1,0-1 0,0 0 0,0 0 0,0 1 0,1-1 0,-1 0-1,1-1 1,-1 1 0,1 0 0,0-1 0,0 0 0,-1 1 0,1-1-1,0 0 1,0-1 0,0 1 0,1 0 0,-1-1 0,0 0 0,0 1-1,0-1 1,0-1 0,0 1 0,0 0 0,0-1 0,0 1 0,0-1-1,0 0 1,0 0 0,0 0 0,0-1 0,0 1 0,0-1 0,-1 1-1,1-1 1,-1 0 0,3-2 0,-1 0-278,0 0-1,-1 1 1,1-2 0,-1 1-1,0 0 1,5-10 0,-5 9-478,-1 0 1,0 0 0,-1-1-1,1 1 1,-1 0-1,1-11 1,-1-18-4700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1.933"/>
    </inkml:context>
    <inkml:brush xml:id="br0">
      <inkml:brushProperty name="width" value="0.025" units="cm"/>
      <inkml:brushProperty name="height" value="0.025" units="cm"/>
    </inkml:brush>
  </inkml:definitions>
  <inkml:trace contextRef="#ctx0" brushRef="#br0">0 172 9577,'0'0'4175,"9"-3"-2483,13-4-762,0-1-1,26-13 1,-41 18-808,0 0 1,-1 0 0,0-1-1,0 0 1,0 0 0,0-1-1,-1 0 1,0 0-1,0 0 1,0 0 0,0-1-1,-1 0 1,5-7 0,-9 12-87,0 1 0,1 0 0,-1-1 0,0 1 1,0 0-1,1-1 0,-1 1 0,0-1 0,0 1 1,0 0-1,1-1 0,-1 1 0,0-1 1,0 1-1,0 0 0,0-1 0,0 1 0,0-1 1,0 1-1,0-1 0,0 1 0,0 0 0,0-1 1,0 1-1,0-1 0,-1 1 0,1-1 0,0 1 1,0 0-1,0-1 0,0 1 0,-1 0 1,1-1-1,0 1 0,-1-1 0,1 1 0,0 0 1,0 0-1,-1-1 0,1 1 0,0 0 0,-1 0 1,1-1-1,-1 1 0,1 0 0,0 0 0,-1 0 1,1 0-1,-1-1 0,1 1 0,-1 0 1,1 0-1,0 0 0,-1 0 0,1 0 0,-1 0 1,1 0-1,-1 0 0,1 0 0,0 0 0,-1 1 1,1-1-1,-1 0 0,1 0 0,0 0 1,-1 0-1,1 1 0,-1-1 0,0 1 0,-28 14 542,23-8-493,1 0-1,0-1 1,0 2 0,1-1 0,0 0-1,0 1 1,0 0 0,1 0 0,0 0-1,1 0 1,0 1 0,0-1 0,1 1-1,0-1 1,0 14 0,1-20-84,0-1 1,0 1-1,0-1 1,0 0-1,1 1 0,-1-1 1,0 1-1,1-1 1,-1 0-1,1 1 1,-1-1-1,1 0 1,0 0-1,0 0 1,-1 1-1,1-1 0,0 0 1,0 0-1,0 0 1,0 0-1,0 0 1,0 0-1,1-1 1,-1 1-1,0 0 1,0 0-1,1-1 0,1 1 1,1 0 10,0 0 1,0 0 0,0-1-1,1 0 1,-1 0-1,0 0 1,0 0-1,1-1 1,6-2-1,5-1 30,-1-1-1,0 0 0,0-2 0,18-9 0,-7-2-54,36-30-1,6-5-103,-67 53 111,-1-1 0,0 1 0,1 0 0,-1-1-1,0 1 1,1 0 0,-1 0 0,0-1 0,1 1 0,-1 0-1,1 0 1,-1 0 0,1-1 0,-1 1 0,0 0 0,1 0-1,-1 0 1,1 0 0,-1 0 0,1 0 0,-1 0 0,1 0-1,-1 0 1,1 0 0,-1 0 0,0 1 0,1-1 0,-1 0-1,1 0 1,-1 0 0,1 0 0,-1 1 0,0-1-1,1 0 1,-1 0 0,0 1 0,1-1 0,-1 0 0,0 1-1,1-1 1,-1 0 0,0 1 0,0-1 0,1 1 0,-1-1-1,0 0 1,0 1 0,0-1 0,1 1 0,-1-1 0,0 1-1,0-1 1,0 1 0,3 36 350,-2-15-146,-1-19-182,0-1 0,1 0 0,-1 0 0,1 0 0,0 1 0,-1-1 1,1 0-1,0 0 0,1 0 0,-1 0 0,0-1 0,0 1 1,1 0-1,-1 0 0,1-1 0,-1 1 0,1-1 0,0 1 0,0-1 1,0 0-1,0 0 0,0 1 0,0-1 0,0-1 0,0 1 1,0 0-1,3 0 0,-1 0 14,1-1 0,0 0 0,0 0 0,0-1 0,-1 1 0,1-1 0,0 0 1,0-1-1,-1 1 0,1-1 0,-1 0 0,6-3 0,17-9-128,-1-1 1,-1-2-1,36-30 1,-47 35-715,-1-1 1,0 0 0,20-29 0,-43 58-295,9-15 990,0 1 0,0 0 0,0 0-1,0 0 1,0 1 0,0-1 0,0 0 0,1 0 0,-1 0-1,1 0 1,0 1 0,0 2 0,2-5-258,0 1 1,1-1 0,-1 0-1,0 0 1,1 0 0,-1 0-1,0 0 1,1 0 0,-1-1-1,0 1 1,1-1-1,-1 1 1,0-1 0,0 0-1,3-1 1,16-12-3108,-1-4-426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2.549"/>
    </inkml:context>
    <inkml:brush xml:id="br0">
      <inkml:brushProperty name="width" value="0.025" units="cm"/>
      <inkml:brushProperty name="height" value="0.025" units="cm"/>
    </inkml:brush>
  </inkml:definitions>
  <inkml:trace contextRef="#ctx0" brushRef="#br0">84 0 1826,'0'0'8728,"-4"8"-5701,-6 10-1689,1 1 0,1 0 0,-7 24 1,13-37-1229,0 1 0,1 0 0,0-1 0,0 1 1,0 0-1,1 0 0,0-1 0,1 1 0,-1 0 1,1 0-1,1-1 0,-1 1 0,1 0 0,0-1 1,4 9-1,15 22 87,-9-17-196,-1 0 0,-1 0 0,-1 1 0,12 38 0,-20-53 57,0 0 0,0 0 0,0-1 0,-1 1 0,1 0 0,-2 0 0,1 0 0,-1 0 1,1 0-1,-2 0 0,1 0 0,-1 0 0,0-1 0,0 1 0,0-1 0,-1 1 0,0-1 0,0 0 1,0 0-1,-1 0 0,1 0 0,-1-1 0,-6 6 0,-34 18 1454,19-23-637,24-5-849,0-1 0,0 1 0,1 0 0,-1 0 0,0 0 0,0-1 0,1 1 0,-1 0 0,0-1-1,1 1 1,-1-1 0,0 1 0,1-1 0,-1 1 0,1-1 0,-1 1 0,1-1 0,-1 0 0,1 1 0,-1-1 0,1 0 0,0 1 0,-1-1-1,1 0 1,0 1 0,0-1 0,0 0 0,-1-1 0,0-7-77,0 0 1,1-1-1,0 1 1,0 0-1,1-1 1,1 1-1,-1 0 1,1 0-1,1-1 0,0 2 1,0-1-1,1 0 1,0 1-1,8-14 1,9-12-670,53-64 1,-68 90 754,54-55-9,-47 51 164,1-1 0,-1-1 0,-1 0 0,-1-1 0,0 0 0,15-27 0,-27 33 747,-10 12-762,-11 12-177,18-12 47,1 1 0,0 0-1,0 0 1,0 0-1,0 1 1,0-1 0,1 1-1,0-1 1,0 1-1,0 0 1,1 0 0,0 0-1,-2 6 1,4-10-41,-1 0-1,0-1 1,1 1-1,-1 0 1,1-1 0,-1 1-1,0-1 1,1 1 0,-1-1-1,1 1 1,0 0 0,-1-1-1,1 0 1,-1 1-1,1-1 1,0 1 0,-1-1-1,1 0 1,0 0 0,-1 1-1,1-1 1,0 0-1,0 0 1,-1 0 0,1 0-1,0 0 1,0 0 0,-1 0-1,1 0 1,0 0 0,0 0-1,0 0 1,31-2 138,-17-2-152,0 0 0,0 0 0,0-2 0,0 0 0,-1 0 0,0-1 1,16-12-1,92-69-172,-115 83 181,-7 5 8,0 0 0,0 0 0,0 1 0,0-1 0,0 0 0,0 0 0,0 1 0,0-1 0,-1 0 1,1 0-1,0 1 0,0-1 0,0 0 0,0 0 0,1 1 0,-1-1 0,0 0 0,0 0 0,0 1 0,0-1 0,0 0 0,0 0 0,0 1 0,0-1 0,0 0 0,1 0 1,-1 0-1,0 1 0,0-1 0,0 0 0,0 0 0,1 0 0,-1 0 0,0 1 0,0-1 0,0 0 0,1 0 0,-1 0 0,0 0 0,0 0 0,1 0 0,-1 0 0,0 0 1,0 0-1,1 1 0,-1-1 0,0 0 0,0 0 0,1 0 0,-1 0 0,0 0 0,0-1 0,1 1 0,-1 0 0,0 0 0,0 0 0,0 0 0,1 0 0,-1 0 0,0 0 1,0 0-1,1-1 0,-1 1 0,0 0 0,0 0 0,-7 36 941,0 10-99,8-45-839,0 0 0,0 0-1,0 0 1,0 0-1,0 0 1,0 0-1,1 0 1,-1 0-1,0 0 1,0 0 0,1 0-1,-1-1 1,1 1-1,-1-1 1,0 1-1,1-1 1,-1 0-1,1 1 1,-1-1 0,1 0-1,-1 0 1,1 0-1,-1 0 1,4 0-1,39-4 142,-30 1-381,0-2 1,0 1-1,0-2 1,17-9-1,-17 7-1317,0 2 1,0 0-1,21-5 0,-30 12-6016,-6 9 2459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0:52.893"/>
    </inkml:context>
    <inkml:brush xml:id="br0">
      <inkml:brushProperty name="width" value="0.025" units="cm"/>
      <inkml:brushProperty name="height" value="0.025" units="cm"/>
    </inkml:brush>
  </inkml:definitions>
  <inkml:trace contextRef="#ctx0" brushRef="#br0">253 1 16944,'0'0'3262,"-2"11"-1783,1-3-1196,0 1 0,0 0 0,1 0 1,0-1-1,1 1 0,0 0 1,0-1-1,1 1 0,0-1 0,1 1 1,0-1-1,0 0 0,0 0 1,7 10-1,10 14-190,-2 2 0,0 0 0,-3 1 0,18 57 0,-29-78-82,0 0-1,-2 0 0,1 0 0,-2 1 1,0-1-1,-1 0 0,0 1 1,-1-1-1,-1 0 0,0 1 0,-1-1 1,0 0-1,-1 0 0,-1-1 1,-8 19-1,-9 3 49,-2 0-1,-1-1 1,-2-2 0,-1 0-1,-1-2 1,-2-1 0,-38 28 0,63-53-127,-38 27-837,13-17-2729,5-11-4507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41.490"/>
    </inkml:context>
    <inkml:brush xml:id="br0">
      <inkml:brushProperty name="width" value="0.025" units="cm"/>
      <inkml:brushProperty name="height" value="0.025" units="cm"/>
    </inkml:brush>
  </inkml:definitions>
  <inkml:trace contextRef="#ctx0" brushRef="#br0">100 286 12236,'0'0'8007,"1"-9"-10511,4-33 230,-10 41-1328,-5 6 4776,-6 7 3988,16-10-3542,5-3-598,17-8-207,31-20-135,-28 10-77,-1-2 1,23-25-1,-42 40-422,1 0 0,-2 0 0,1 0-1,0 0 1,-1-1 0,0 0 0,-1 0-1,0 0 1,0 0 0,0 0-1,-1-1 1,0 1 0,0-1 0,0-9-1,-2 16-176,0 0-1,0 1 1,0-1-1,0 0 1,0 1-1,0-1 1,-1 1-1,1-1 1,0 1-1,0-1 1,0 0-1,-1 1 1,1-1-1,0 1 1,-1-1-1,1 1 1,0-1-1,-1 1 1,1 0-1,-1-1 1,1 1-1,-1-1 1,1 1-1,-1 0 1,1-1-1,-1 1 1,1 0-1,-1 0 1,1-1-1,-1 1 1,0 0-1,1 0 1,-1 0-1,1 0 1,-1 0-1,0 0 1,1 0-1,-1 0 1,1 0-1,-1 0 1,0 0-1,1 0 1,-1 0-1,0 1 1,-29 12-162,18-2 172,1 1-1,0 0 1,1 1-1,0 0 1,0 1-1,2 0 1,-10 20-1,4-4 225,1 1 0,-14 53 1,22-63-190,1 0 1,1 1 0,1-1 0,1 1 0,1-1 0,0 1 0,2-1 0,0 0 0,2 1 0,0-1 0,1-1 0,1 1 0,1-1 0,1 0-1,1 0 1,11 18 0,-9-14-199,-22-33-16,-24-35-188,20 22 328,-11-15 23,-22-41 0,42 67 56,0-1 0,1 0 0,0 0 1,1 0-1,1-1 0,0 1 1,0-1-1,0-18 0,3 28-39,0-1 0,0 1 1,1-1-1,0 1 0,0-1 0,0 1 0,0-1 0,0 1 1,1 0-1,-1-1 0,1 1 0,0 0 0,0 0 0,0 0 1,0 0-1,1 1 0,-1-1 0,1 0 0,-1 1 0,1 0 1,0 0-1,0 0 0,0 0 0,0 0 0,1 0 0,-1 1 1,0 0-1,5-2 0,10-2-99,1 0 0,0 0 0,37-2-1,-48 6 36,127-12-4948,-62 5-2013</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6.589"/>
    </inkml:context>
    <inkml:brush xml:id="br0">
      <inkml:brushProperty name="width" value="0.025" units="cm"/>
      <inkml:brushProperty name="height" value="0.025" units="cm"/>
    </inkml:brush>
  </inkml:definitions>
  <inkml:trace contextRef="#ctx0" brushRef="#br0">2 427 6694,'0'0'4800,"0"-12"-3039,-1 3-1561,1 4-143,-1 0 0,1 0 0,0 0 0,1 0 1,-1 0-1,1 0 0,0 0 0,0 1 0,0-1 0,0 0 1,1 1-1,0-1 0,0 1 0,5-8 0,6-6-43,2 1 0,0 1-1,0 0 1,2 1 0,0 1-1,1 0 1,0 2 0,0 0-1,2 0 1,-1 2 0,2 1-1,21-8 1,-26 12-52,0 1 0,0 0 1,0 1-1,1 0 0,-1 2 0,0 0 0,1 1 1,-1 0-1,1 1 0,-1 1 0,1 1 1,-1 0-1,0 1 0,-1 1 0,1 1 1,28 13-1,-25-9 151,1-1 1,0-1-1,1-1 1,-1 0-1,1-2 1,0 0-1,1-2 0,-1 0 1,1-1-1,0-2 1,-1 0-1,39-5 1,6-8-79,-1-2 0,112-42-1,-119 36-328,1 2-1,1 2 0,89-12 0,-136 28 313,-1 0 0,1 1 0,-1 1 0,1-1 0,-1 2 0,0 0 0,0 1 0,1 0 0,-1 0 0,12 7 0,-10-3 152,0 1 0,-1 0 0,0 1 0,0 0 0,-1 1 1,-1 1-1,17 17 0,-2 2 387,2-1 0,35 27 0,-51-47-480,0-1 0,1 0 0,0-1 0,0 0-1,1-1 1,0 0 0,0-1 0,0-1 0,16 3 0,6-1 113,1-3 0,0-1 0,1-1 1,-1-2-1,54-9 0,183-48 43,-193 38-273,-55 14 77,251-54-2299,-222 52 1760,0 1 0,1 3 0,57 4 0,-79 4 926,-1 1 0,-1 2 0,1 1 0,34 14 0,-31-9 275,0-3 0,62 11 0,-33-16-374,0-2 0,0-3-1,112-15 1,188-54-892,-235 39-152,2 6 0,137-6 0,-212 28 988,1 2 1,-1 2 0,73 14-1,-36 0 102,0-3-1,1-4 0,0-5 1,0-4-1,0-4 0,0-4 1,118-25-1,-32-11-462,-87 19-769,1 5 0,153-14 0,-239 33 831,0 1-1,0 0 0,1 0 0,-1 1 0,0 0 1,0 1-1,0 0 0,0 0 0,11 6 0,-13-5 18,-1 2-1,1-1 1,-1 0 0,0 1-1,-1 0 1,1 1-1,-1-1 1,0 1-1,0 0 1,-1 1-1,5 7 1,-4-6-16,-1-1 0,1 0 0,0 0 0,1 0 0,0-1 0,0 0 1,12 9-1,15-1-2858,6-12-5473</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7.780"/>
    </inkml:context>
    <inkml:brush xml:id="br0">
      <inkml:brushProperty name="width" value="0.025" units="cm"/>
      <inkml:brushProperty name="height" value="0.025" units="cm"/>
    </inkml:brush>
  </inkml:definitions>
  <inkml:trace contextRef="#ctx0" brushRef="#br0">1 19 10314,'3'-19'5400,"4"27"-1877,6 32-1668,-2 35-1496,-5 1 0,-2 1 0,-9 111 0,4-185-325,-2 28 408,4-30-401,-1 0-1,0 0 0,-1 0 0,1 0 0,0 0 0,0 0 0,0 0 0,0 0 0,-1 0 0,1 0 0,-1 0 1,1-1-1,0 1 0,-1 0 0,1 0 0,-1 0 0,0-1 0,1 1 0,-1 0 0,0 0 0,1-1 1,-2 2-1,1-27 1428,2-31-1224,13-96 1,-10 128-285,1 1 0,0 1-1,2-1 1,1 1 0,1 0 0,21-38 0,-27 55 26,1 1 0,0 0-1,0 0 1,0 0 0,0 1 0,1-1 0,-1 1 0,1 0-1,0 0 1,0 1 0,0-1 0,0 1 0,1 0 0,-1 1-1,1-1 1,-1 1 0,1 0 0,-1 0 0,1 1 0,0 0-1,10 1 1,-7-1 3,0 1 0,-1 0 1,1 0-1,0 1 0,-1 0 0,1 1 0,-1 0 0,0 0 0,0 1 0,0 0 0,-1 0 0,1 1 0,10 8 0,-16-11 4,0 0-1,0 0 0,0 0 0,-1 0 1,1 0-1,0 0 0,-1 0 1,0 0-1,1 0 0,-1 1 0,0-1 1,0 1-1,-1-1 0,1 0 0,0 1 1,-1 0-1,1-1 0,-1 1 0,0-1 1,0 1-1,-1 5 0,0-4 16,0 0 0,-1 0 0,1 0-1,-1 0 1,0-1 0,0 1 0,-1 0 0,1-1-1,-1 0 1,0 1 0,0-1 0,-3 3 0,-9 6 131,0-1 1,-1 0 0,0-1 0,-32 15-1,32-18-65,0-1-1,0 0 1,-1-1-1,0-1 0,0 0 1,-1-1-1,-34 1 1,51-4-91,0 0 1,0 0-1,0 0 1,0 0-1,0 0 1,-1 0-1,1 0 1,0 0 0,0-1-1,0 1 1,0 0-1,0-1 1,0 1-1,0 0 1,0-1-1,0 1 1,0-1 0,0 0-1,0 1 1,0-1-1,1 0 1,-3-1-1,3 1-95,0 0 0,0 0 0,0 0 0,0 0 0,0 0 0,0 0 0,0 0 0,0 0 0,0 0 0,0 0 0,0 0 0,0 0 0,1 1 0,-1-1 0,1 0 0,-1 0 0,0 0 0,1 0 0,-1 0 0,2 0 0,1-4-738,1 0 0,0 0 0,1 0 0,-1 1 0,1 0 0,9-7 0,23-11-5177,4 1-3027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8.392"/>
    </inkml:context>
    <inkml:brush xml:id="br0">
      <inkml:brushProperty name="width" value="0.025" units="cm"/>
      <inkml:brushProperty name="height" value="0.025" units="cm"/>
    </inkml:brush>
  </inkml:definitions>
  <inkml:trace contextRef="#ctx0" brushRef="#br0">0 55 13997,'0'0'8985,"0"11"-7854,0 162 380,3-161-1447,4-15 109,5-18 28,-8-12-331,-1 0 0,-1-38 0,-2 74 128,1 0 0,-1-1 1,1 1-1,0-1 0,-1 1 0,1-1 0,0 1 0,0-1 0,1 0 0,-1 0 0,1 1 0,-1-1 0,1 0 0,-1 0 1,1 0-1,0-1 0,0 1 0,0 0 0,4 2 0,-1-2 7,-1 0 0,0 0 1,1 0-1,0-1 0,-1 0 0,1 0 1,0 0-1,0 0 0,0-1 0,6 0 1,-3 0-7,1 0 1,-1-1 0,0 0 0,1-1-1,-1 0 1,0 0 0,0-1 0,0 0-1,0 0 1,-1-1 0,1 0 0,8-6-1,-11 5-7,-1 1-1,0-1 0,0 1 0,0-1 1,-1-1-1,0 1 0,0 0 1,0-1-1,-1 1 0,1-1 0,-1 0 1,-1 0-1,1 0 0,-1 0 1,0 0-1,0 0 0,-1 0 1,0-10-1,-16 36-461,12-10 472,0 0 0,1 0-1,0 1 1,1-1 0,0 1 0,1 0-1,0-1 1,1 1 0,0 0 0,0 0 0,4 18-1,-3-27 7,1 0 0,-1 0 0,0 0-1,1 0 1,0 0 0,-1-1-1,1 1 1,0 0 0,0-1 0,0 1-1,0-1 1,0 0 0,0 1 0,0-1-1,0 0 1,1 0 0,-1-1-1,0 1 1,0 0 0,1-1 0,-1 0-1,1 1 1,-1-1 0,1 0-1,-1 0 1,0 0 0,1 0 0,4-2-1,0 1 9,-1 0-1,1 0 1,0 0-1,-1-1 1,1 0-1,-1-1 1,0 1-1,0-1 1,9-6-1,-10 5-20,0 0 0,0-1-1,-1 1 1,1-1 0,-1 0-1,0 0 1,-1-1 0,1 1-1,-1-1 1,0 1 0,-1-1-1,1 0 1,-1 0 0,0 0-1,-1 0 1,1-1 0,-1 1-1,0-11 1,-21 81 352,20-60-319,0 0 0,1-1 0,-1 1 1,1-1-1,-1 1 0,1-1 0,0 1 0,0-1 0,1 1 1,-1-1-1,3 4 0,-3-6-151,0 0 0,-1 0 0,1 0-1,0 0 1,0 0 0,0 0 0,1-1 0,-1 1 0,0 0 0,0-1-1,0 1 1,0-1 0,1 1 0,-1-1 0,0 1 0,1-1 0,-1 0 0,0 0-1,1 1 1,-1-1 0,0 0 0,1 0 0,-1-1 0,0 1 0,1 0-1,-1 0 1,0-1 0,0 1 0,1 0 0,-1-1 0,0 0 0,0 1 0,1-1-1,0-1 1,7-8-3534,-1-8-1857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8.725"/>
    </inkml:context>
    <inkml:brush xml:id="br0">
      <inkml:brushProperty name="width" value="0.025" units="cm"/>
      <inkml:brushProperty name="height" value="0.025" units="cm"/>
    </inkml:brush>
  </inkml:definitions>
  <inkml:trace contextRef="#ctx0" brushRef="#br0">1 1 14542,'0'0'8039,"0"51"-8007,23-43-1281,0-3-1890,8-5-3011</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9.071"/>
    </inkml:context>
    <inkml:brush xml:id="br0">
      <inkml:brushProperty name="width" value="0.025" units="cm"/>
      <inkml:brushProperty name="height" value="0.025" units="cm"/>
    </inkml:brush>
  </inkml:definitions>
  <inkml:trace contextRef="#ctx0" brushRef="#br0">107 1 11755,'0'0'3363,"-9"10"-427,-3 2-2355,1-2 116,0 1 1,1 0-1,0 0 1,1 1-1,0 1 1,1 0-1,-9 17 1,18-29-701,0 0 1,0 0 0,-1-1-1,1 1 1,0 0-1,0-1 1,0 1-1,0-1 1,1 0 0,-1 1-1,0-1 1,0 0-1,0 1 1,0-1-1,0 0 1,0 0 0,0 0-1,1 0 1,-1 0-1,0 0 1,0 0 0,1-1-1,33 0-934,-1-6-1036,-25 4 1567,0 1 0,0 0 0,0 1 0,0 0-1,0 1 1,10 0 0,-17 0 453,0 0 0,-1 1 0,1-1 0,-1 1 0,1-1 0,0 1 0,-1 0 0,1 0 0,-1-1 0,0 1 0,1 0 0,-1 0 0,0 1 0,0-1 0,1 0 0,-1 0-1,0 1 1,0-1 0,0 0 0,0 1 0,-1-1 0,1 1 0,0-1 0,-1 1 0,1-1 0,-1 1 0,1 0 0,-1-1 0,0 1 0,0 0 0,1-1 0,-1 1 0,0 0 0,-1-1 0,1 1 0,0 0 0,0-1 0,-2 4 0,2-2 184,-1 1 0,0-1 0,0 1 0,-1-1 0,1 0 1,-1 0-1,0 1 0,0-1 0,0 0 0,0-1 0,0 1 0,-1 0 0,1 0 0,-1-1 1,0 0-1,1 1 0,-1-1 0,0 0 0,-1-1 0,1 1 0,-4 1 0,0 1 99,-1-1 0,0 0 0,0-1 0,0 1 0,0-2 0,-1 1 0,-15 0 0,23-2-401,1 0-1,-1 0 0,1 0 0,-1 0 0,1 0 0,-1-1 0,1 1 0,0 0 0,-1 0 0,1 0 0,-1-1 1,1 1-1,0 0 0,-1 0 0,1-1 0,-1 1 0,1 0 0,0-1 0,0 1 0,-1 0 0,1-1 0,0 1 1,0-1-1,-1 1 0,1 0 0,0-1 0,0 1 0,0-1 0,0 1 0,-1-1 0,1 1 0,0-1 0,0 1 1,0-1-1,0 1 0,0-1 0,0 1 0,0 0 0,1-1 0,-1 1 0,0-1 0,0 1 0,0-1 0,1 0 0,-1-5-1838,0-11-4699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09.683"/>
    </inkml:context>
    <inkml:brush xml:id="br0">
      <inkml:brushProperty name="width" value="0.025" units="cm"/>
      <inkml:brushProperty name="height" value="0.025" units="cm"/>
    </inkml:brush>
  </inkml:definitions>
  <inkml:trace contextRef="#ctx0" brushRef="#br0">6 0 9225,'0'0'10394,"0"8"-9813,-1 99 768,-2-83-1256,2 1 0,1 0 0,0 0-1,2 0 1,10 45 0,-12-68-82,1 1 0,0-1 0,-1 0 0,1 0-1,0 0 1,0 0 0,1 0 0,-1 0 0,0 0-1,1 0 1,-1 0 0,1-1 0,-1 1 0,1-1-1,0 1 1,0-1 0,0 1 0,0-1 0,0 0 0,0 0-1,4 1 1,-3-1 21,1 0 1,-1-1-1,1 0 0,0 0 0,-1 0 0,1 0 1,0-1-1,-1 1 0,1-1 0,-1 0 0,1 0 0,4-2 1,6-3 38,0-2 0,0 1 0,-1-2 1,0 0-1,14-12 0,-3-4-22,-19 20-31,-1 0 1,1 0-1,1 0 1,-1 1 0,12-8-1,-18 29-18,-12 30 187,8-31-76,0 1 0,1 1 0,1-1 0,-3 32 0,6-47-101,0-1-1,0 0 1,0 1 0,1-1-1,-1 0 1,0 1 0,0-1-1,1 0 1,-1 1 0,1-1-1,-1 0 1,1 0 0,0 1 0,-1-1-1,1 0 1,0 0 0,0 0-1,0 0 1,-1 0 0,1 0-1,0 0 1,1 0 0,1 1-1,-1-1 30,1 0 0,-1 0 0,1 0 0,0 0 0,-1-1-1,1 0 1,0 1 0,0-1 0,-1 0 0,1 0 0,4-1 0,1 0 79,1-1 0,-1 0 1,1 0-1,-1-1 0,0 0 1,15-8-1,-1-2-14,0-2 1,23-21 0,-37 29-87,-1-1 1,1 1-1,-1-1 1,-1 0-1,1-1 1,-2 0-1,1 0 1,4-11-1,-9 19-23,0 0 0,-1 0 0,1 0 0,-1 0 0,1 0 0,-1 0 0,0 0 0,1 0 0,-1 0 0,0 0 0,0 0 0,0 0 0,1 0 0,-1 0 1,0 0-1,-1 0 0,1 0 0,0-1 0,0 1 0,0 0 0,-1 0 0,0-1 0,1 1-51,-1 1 0,0 0 0,0 0 0,0 0 0,0 0 1,0 0-1,0 0 0,1 0 0,-1 0 0,0 1 0,0-1 0,0 0 1,0 0-1,1 1 0,-1-1 0,0 0 0,0 1 0,1-1 1,-1 1-1,-1 0 0,-38 32-3493,10-4-4848,20-22 304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0.076"/>
    </inkml:context>
    <inkml:brush xml:id="br0">
      <inkml:brushProperty name="width" value="0.025" units="cm"/>
      <inkml:brushProperty name="height" value="0.025" units="cm"/>
    </inkml:brush>
  </inkml:definitions>
  <inkml:trace contextRef="#ctx0" brushRef="#br0">1 1 14414,'0'0'7783,"10"29"-20403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0.436"/>
    </inkml:context>
    <inkml:brush xml:id="br0">
      <inkml:brushProperty name="width" value="0.025" units="cm"/>
      <inkml:brushProperty name="height" value="0.025" units="cm"/>
    </inkml:brush>
  </inkml:definitions>
  <inkml:trace contextRef="#ctx0" brushRef="#br0">150 273 5733,'0'0'5008,"-10"2"-2958,3-1-1663,0 1-1,0 0 1,0 0 0,1 0-1,-1 1 1,1 0 0,-1 0 0,1 0-1,0 1 1,0 0 0,0 0 0,1 1-1,0 0 1,-1 0 0,2 0 0,-1 0-1,-7 12 1,8-8 56,0 1 0,0 0 0,1 0 1,-4 20-1,7-28-416,-1 0 1,0 0 0,1-1-1,0 1 1,-1 0-1,1 0 1,0 0 0,0 0-1,0 0 1,0 0 0,1 0-1,-1 0 1,0 0-1,1 0 1,-1 0 0,1-1-1,0 1 1,0 0 0,-1 0-1,1-1 1,0 1-1,1 0 1,-1-1 0,0 1-1,0-1 1,1 1 0,-1-1-1,1 0 1,-1 0-1,1 1 1,-1-1 0,1 0-1,2 0 1,3 0-1,1 0 1,0 0-1,0-1 0,0-1 1,0 1-1,-1-1 0,1-1 1,0 0-1,0 0 0,-1 0 1,0-1-1,1 0 0,-1 0 1,0-1-1,0 0 0,-1 0 1,1 0-1,-1-1 0,0 0 1,8-9-1,6-6 15,0-1 0,-2-1 0,0 0 1,19-34-1,-24 34 13,0-1 1,-2 0-1,-1-1 1,0 0-1,-2 0 1,-1-1-1,-1 0 1,-1-1-1,3-37 1,-25 90 211,4 3-265,-44 108 29,52-124-30,2-1 0,-1 1 0,2 0 0,0 0 0,0 1 0,1-1 1,1 0-1,2 19 0,-2-31-4,1 0 1,-1 0 0,1 0 0,-1 0 0,1 0 0,0 0 0,0-1 0,-1 1-1,1 0 1,0 0 0,1 0 0,-1-1 0,0 1 0,1-1 0,-1 1 0,0-1 0,1 1-1,0-1 1,-1 0 0,1 0 0,3 2 0,-1-1 18,0-1 0,0 0 0,0 0 1,0 0-1,0-1 0,0 1 0,1-1 0,-1 0 1,0 0-1,6-1 0,2-1 27,0-1 0,0 0 0,0 0 0,0-2 0,0 1 0,15-9 0,-1-3 24,46-36 0,-64 45-40,1 0-1,-2-1 1,1 0-1,-1 0 1,0-1 0,-1 0-1,0 0 1,9-18 0,-15 27-24,0 0 0,-1-1 0,1 1 0,0 0 0,0 0 0,0-1 0,0 1 0,0 0 0,-1 0 0,1-1 0,0 1 0,0 0 0,-1 0 0,1 0 0,0-1 0,0 1 1,-1 0-1,1 0 0,0 0 0,0 0 0,-1-1 0,1 1 0,0 0 0,-1 0 0,1 0 0,0 0 0,-1 0 0,1 0 0,0 0 0,-1 0 0,1 0 0,0 0 0,-1 0 0,1 0 0,0 0 0,0 0 1,-1 1-1,1-1 0,0 0 0,-1 0 0,1 0 0,0 0 0,0 0 0,-1 1 0,-18 4 20,8 2 8,0 0 0,0 0 1,1 1-1,0 0 0,0 1 0,-16 19 1,20-21 87,0 1 1,0-1 0,1 1 0,0 1 0,0-1 0,1 1 0,0-1 0,0 1-1,1 0 1,-2 12 0,5-20-115,-1 0 1,1 0-1,0 0 0,1 0 0,-1 0 1,0 0-1,0 0 0,0 0 0,1 1 0,-1-1 1,0 0-1,1 0 0,-1 0 0,1 0 0,-1-1 1,1 1-1,0 0 0,-1 0 0,1 0 0,0 0 1,0 0-1,0-1 0,-1 1 0,1 0 0,0-1 1,0 1-1,0-1 0,0 1 0,0-1 0,0 1 1,0-1-1,0 0 0,0 1 0,1-1 1,-1 0-1,1 0 0,47 3 121,-38-4-119,5 1-622,0-1-1,-1-1 1,1-1 0,0 0 0,0-1-1,-1-1 1,27-11 0,6-9-4072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1.988"/>
    </inkml:context>
    <inkml:brush xml:id="br0">
      <inkml:brushProperty name="width" value="0.025" units="cm"/>
      <inkml:brushProperty name="height" value="0.025" units="cm"/>
    </inkml:brush>
  </inkml:definitions>
  <inkml:trace contextRef="#ctx0" brushRef="#br0">217 47 10698,'17'-28'3629,"-6"10"3838,-18 46-5537,-22 44-1855,-3-2 0,-45 74 0,-7 13-33,69-115-64,31-55-159,15-22 50,-1-2 1,-2-2 0,26-47-1,58-135-329,-102 197 433,-3 9 234,-12 36-169,-8 46-8,3 0-1,3 1 0,1 92 1,5-88 23,0-65-62,1 0-1,-1 0 1,0 0-1,0 0 1,-1 0 0,-3 11-1,4-17 13,1 0-1,-1 0 1,1 0-1,-1 0 1,0 0-1,1 0 1,-1 0-1,0 0 1,0 0 0,0 0-1,0-1 1,0 1-1,1 0 1,-1-1-1,-1 1 1,1 0-1,0-1 1,0 1-1,0-1 1,0 1 0,0-1-1,0 0 1,-1 0-1,1 1 1,0-1-1,0 0 1,0 0-1,-1 0 1,1 0-1,0 0 1,0-1 0,0 1-1,0 0 1,-1 0-1,1-1 1,0 1-1,0-1 1,0 1-1,0-1 1,0 1-1,0-1 1,0 0 0,0 0-1,0 1 1,0-1-1,-1-2 1,-3 0 8,0-1 0,1-1 0,-1 1 0,1 0 0,0-1 0,0 0 0,1 0 0,-1 0 0,1 0 0,0-1 0,1 1 0,-1-1 0,1 0 0,0 0 0,1 0 0,-1 0 0,0-8 0,2 10 6,-1-1 0,1 1 1,1 0-1,-1 0 1,0 0-1,1 0 0,0 0 1,0 0-1,0 0 0,1 0 1,-1 0-1,1 0 1,0 1-1,0-1 0,0 1 1,1-1-1,-1 1 1,1 0-1,0 0 0,0 0 1,0 0-1,0 0 0,0 1 1,1-1-1,-1 1 1,5-2-1,13-6-40,-1 2 1,1 0-1,0 2 1,0 0-1,1 1 1,-1 2-1,1 0 1,33 0-1,-54 3 8,1 0 0,0 0 0,0 0 0,0 0 1,0 0-1,-1 0 0,1 0 0,0 1 0,0-1 0,-1 1 0,1 0 0,0-1 0,0 1 0,-1 0 0,1 0 1,-1 0-1,1 0 0,-1 0 0,1 0 0,-1 1 0,0-1 0,0 0 0,0 1 0,1-1 0,-1 1 0,0-1 1,-1 1-1,3 3 0,-2 1 43,0 1 0,1-1 0,-2 1 0,1 0 0,-1-1 1,-1 11-1,1 1 239,0-18-262,0 1 1,0-1-1,-1 1 0,1-1 0,0 1 1,0-1-1,1 1 0,-1-1 0,0 0 1,0 1-1,0-1 0,0 1 0,0-1 1,0 1-1,1-1 0,-1 0 0,0 1 1,0-1-1,0 1 0,1-1 0,-1 0 1,0 1-1,1-1 0,-1 0 0,0 1 1,1-1-1,-1 0 0,0 0 0,1 1 1,-1-1-1,1 0 0,-1 0 0,0 0 1,2 1-1,16-7 161,15-17 93,-16 8-156,34-27-519,-48 40 356,1-1 0,0 1 1,0 0-1,0 0 0,1 0 0,-1 0 0,0 1 1,1 0-1,-1 0 0,0 0 0,7 0 0,-10 2 48,0 0-1,0-1 0,0 1 0,0 0 0,0 1 0,0-1 0,0 0 0,0 0 0,0 0 1,-1 0-1,1 1 0,0-1 0,-1 0 0,1 1 0,-1-1 0,0 0 0,1 1 0,-1-1 1,0 1-1,0-1 0,0 0 0,0 1 0,0-1 0,0 1 0,0-1 0,0 0 0,-1 3 1,-4 45 105,5-49-123,-1 1 0,1 0 0,-1 0 0,1 0 0,0 0 0,0 0 0,-1 0 0,1-1-1,0 1 1,0 0 0,0 0 0,0 0 0,0 0 0,0 0 0,0 0 0,1 0 0,-1 0-1,0 0 1,0 0 0,1-1 0,-1 1 0,0 0 0,1 0 0,-1 0 0,1 0 0,-1-1-1,1 1 1,0 0 0,-1-1 0,1 1 0,0 0 0,-1-1 0,2 2 0,1-2-371,-1-1 1,0 1-1,0-1 1,0 0-1,0 0 1,0 1-1,-1-1 1,1 0 0,0 0-1,0-1 1,-1 1-1,1 0 1,0-1-1,2-2 1,15-13-5953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2.824"/>
    </inkml:context>
    <inkml:brush xml:id="br0">
      <inkml:brushProperty name="width" value="0.025" units="cm"/>
      <inkml:brushProperty name="height" value="0.025" units="cm"/>
    </inkml:brush>
  </inkml:definitions>
  <inkml:trace contextRef="#ctx0" brushRef="#br0">131 211 12236,'0'0'8226,"-12"1"-7516,7-1-603,0 1 0,0-1 0,0 1 0,0 0 0,0 0 0,0 1 0,0-1 0,0 1 0,1 0 0,-1 1 0,0-1 0,1 1 0,0 0 1,0 0-1,0 0 0,0 1 0,0-1 0,1 1 0,-6 6 0,6-6-32,1 0-1,-1 0 1,1 0 0,-1 0 0,1 1 0,1-1-1,-1 0 1,0 1 0,1 0 0,0-1 0,0 1-1,0 4 1,1-8-66,0 0-1,0 0 0,0-1 1,0 1-1,1 0 0,-1 0 1,0-1-1,0 1 0,1 0 1,-1-1-1,0 1 0,1 0 1,-1-1-1,1 1 0,-1-1 1,0 1-1,1-1 0,0 1 1,-1-1-1,1 1 0,-1-1 1,1 1-1,-1-1 0,1 1 1,0-1-1,-1 0 0,1 0 1,1 1-1,1-1 6,-1 1 1,1-1-1,0 0 1,0-1-1,0 1 1,0 0-1,0-1 1,-1 1-1,1-1 1,0 0-1,4-2 1,3-2-21,0 0-1,0-1 1,-1 0 0,0-1 0,0 0 0,0 0 0,-1-1 0,0 0 0,-1-1 0,0 1 0,0-1-1,9-17 1,5-11-98,31-77-1,-30 55 147,-20 47 84,-17 38-11,3-4 16,1 0 1,0 1-1,2 1 0,1 0 0,0 0 0,2 0 0,1 1 0,-3 44 0,7-67-124,1 0-1,0 1 1,1-1-1,-1 1 1,0-1-1,1 1 1,0-1 0,-1 0-1,1 1 1,0-1-1,0 0 1,0 1-1,0-1 1,1 0-1,-1 0 1,1 0 0,-1 0-1,1 0 1,0-1-1,-1 1 1,4 2-1,-1-2 8,0 0-1,0 0 0,0-1 1,0 1-1,0-1 0,0 0 0,1 0 1,-1 0-1,0-1 0,0 1 1,7-1-1,2-1-98,0 0 1,-1-1-1,1 0 0,-1-1 1,1 0-1,-1-1 0,19-9 0,15-16-526,12-6 406,-57 39 289,0 0 1,0 0 0,0 0 0,0 0-1,-1 1 1,0-1 0,0 0 0,0 8-1,0 6 173,1-16-245,1-1 0,-1 0 0,0 1 0,0-1 0,0 0 0,1 0-1,-1 0 1,0 0 0,1 0 0,-1 0 0,1 0 0,-1-1 0,1 1 0,-1 0-1,1-1 1,0 0 0,-1 1 0,1-1 0,0 0 0,-1 1 0,1-1 0,0 0-1,0 0 1,-1-1 0,1 1 0,2-1 0,50-6-2,-34 0-420,-1 0 0,0-2-1,0 0 1,18-13 0,-19 11-173,0 1 0,0 0 0,40-13 0,-58 23 578,1 0 0,-1-1-1,1 1 1,-1 0 0,1 0-1,0 0 1,-1 0-1,1 0 1,-1 0 0,1 0-1,-1 0 1,1 0 0,0 0-1,-1 0 1,1 0-1,-1 1 1,1-1 0,-1 0-1,1 0 1,-1 1-1,1-1 1,-1 0 0,1 0-1,-1 1 1,1-1 0,-1 1-1,1-1 1,-1 0-1,0 1 1,1-1 0,-1 1-1,4 22 347,-14 34 814,7-47-941,1 0-86,0 0 0,0 0 0,1 0 0,0 0 1,1 1-1,0-1 0,1 0 0,0 0 0,0 1 0,1-1 0,1 0 0,0-1 1,0 1-1,1 0 0,0-1 0,0 0 0,11 16 0,-11-18-156,1 1 1,-1 0-1,0 0 0,-1 0 1,0 0-1,0 1 0,-1-1 0,0 1 1,-1 0-1,0 0 0,0 0 1,-1 11-1,0-14 24,-1-1-1,0 0 1,-1 0 0,1 0 0,-1 0-1,0 0 1,-1-1 0,1 1 0,-1-1-1,0 1 1,0-1 0,0 0 0,0 0-1,-1 0 1,1 0 0,-1-1 0,0 0-1,-1 0 1,1 0 0,0 0 0,-10 4-1,4-1 210,-1-1-1,0-1 1,-1 0-1,1 0 1,-1-1-1,0-1 1,0 0-1,-24 1 1,33-3-152,-1 0 1,1 0-1,-1 0 0,1-1 1,-1 1-1,1-1 1,-1 0-1,1 0 1,0 0-1,-1-1 0,1 1 1,0-1-1,0 0 1,0 0-1,0 0 1,0 0-1,0 0 0,1-1 1,-1 1-1,1-1 1,0 1-1,-1-1 0,1 0 1,1 0-1,-1 0 1,0 0-1,1-1 1,-1 1-1,1 0 0,0-1 1,0 1-1,0-1 1,0-6-1,0 1-71,1 0 1,0 0-1,1 0 0,0-1 0,0 1 0,1 0 1,0 0-1,0 0 0,1 0 0,0 1 1,1-1-1,0 1 0,0 0 0,1 0 0,0 0 1,0 1-1,1-1 0,0 1 0,11-9 0,12-11-90,2 2 0,0 1 0,44-26 0,-45 31 95,6-2-7,-11 6 110,37-27-1,-58 39-133,1-1-1,-1 0 0,0 0 0,0 0 1,0 0-1,-1-1 0,1 1 0,-1-1 1,0 0-1,-1 0 0,1 0 0,-1 0 0,0 0 1,2-8-1,-4 12-26,0 0-1,1 1 1,-1-1 0,0 0 0,0 0-1,0 0 1,-1 0 0,1 1 0,0-1-1,0 0 1,0 0 0,0 0 0,-1 1 0,1-1-1,0 0 1,-1 0 0,1 1 0,-1-1-1,1 0 1,-1 1 0,1-1 0,-1 0-1,0 1 1,1-1 0,-1 1 0,1-1-1,-1 1 1,0-1 0,0 1 0,1 0-1,-1-1 1,0 1 0,0 0 0,1-1-1,-1 1 1,-1 0 0,-34-2-4339,27 2 2824,-15 0-4452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41.989"/>
    </inkml:context>
    <inkml:brush xml:id="br0">
      <inkml:brushProperty name="width" value="0.025" units="cm"/>
      <inkml:brushProperty name="height" value="0.025" units="cm"/>
    </inkml:brush>
  </inkml:definitions>
  <inkml:trace contextRef="#ctx0" brushRef="#br0">0 65 7911,'2'-9'5990,"0"-1"-4303,-2 5-988,1 1-1,0-1 1,0 1 0,0 0-1,0-1 1,1 1 0,3-6-1,-3 9 2210,1 12-2020,-1 43 41,-3-1 0,-8 59 1,4-54-501,2 90 0,2-146-413,1-1-1,0 1 1,1-1 0,-1 1-1,0-1 1,0 1-1,1-1 1,-1 0 0,0 1-1,1-1 1,0 0 0,-1 1-1,1-1 1,0 0 0,0 0-1,-1 1 1,1-1-1,0 0 1,0 0 0,0 0-1,0 0 1,1 0 0,-1-1-1,2 3 1,0-3 31,-1 1 0,0-1 0,1 1 0,-1-1 0,0 0 0,1 0 0,-1 0 0,0 0 1,1-1-1,-1 1 0,0 0 0,1-1 0,3-1 0,5-2 118,-1-1 0,0 0 0,0-1 0,0 0-1,12-10 1,21-24-127,-2-1-1,-1-2 0,-2-2 1,-2-1-1,-2-2 1,37-71-1,-51 77-2407,-20 41 2149,-1 1 1,1 0 0,0-1 0,-1 1 0,1 0-1,0 0 1,-1-1 0,1 1 0,0 0 0,-1 0-1,1-1 1,-1 1 0,1 0 0,0 0 0,-1 0-1,1 0 1,-1 0 0,1 0 0,0 0 0,-1 0-1,1 0 1,-1 0 0,1 0 0,-1 0-1,1 0 1,0 0 0,-1 0 0,1 0 0,-1 0-1,1 0 1,0 0 0,-1 1 0,1-1 0,-1 0-1,0 1 1,-17 9-8198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3.154"/>
    </inkml:context>
    <inkml:brush xml:id="br0">
      <inkml:brushProperty name="width" value="0.025" units="cm"/>
      <inkml:brushProperty name="height" value="0.025" units="cm"/>
    </inkml:brush>
  </inkml:definitions>
  <inkml:trace contextRef="#ctx0" brushRef="#br0">0 1 11179,'0'0'10730,"6"54"-9705,-6-19-128,0 4 95,0 1-447,0 1-481,0 2-32,0-5 0,10 1-897,1-4-1569,0-6-1762,-4-5-4837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3.527"/>
    </inkml:context>
    <inkml:brush xml:id="br0">
      <inkml:brushProperty name="width" value="0.025" units="cm"/>
      <inkml:brushProperty name="height" value="0.025" units="cm"/>
    </inkml:brush>
  </inkml:definitions>
  <inkml:trace contextRef="#ctx0" brushRef="#br0">1 16 18161,'0'0'10538,"18"12"-15951,-13-40-6086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13.870"/>
    </inkml:context>
    <inkml:brush xml:id="br0">
      <inkml:brushProperty name="width" value="0.025" units="cm"/>
      <inkml:brushProperty name="height" value="0.025" units="cm"/>
    </inkml:brush>
  </inkml:definitions>
  <inkml:trace contextRef="#ctx0" brushRef="#br0">0 9 12268,'0'0'4276,"9"6"-3347,66 62 282,-72-65-1220,1-1-1,0 0 0,-1 0 0,1 0 1,0 0-1,0-1 0,0 1 1,0-1-1,0 0 0,1 0 0,-1-1 1,0 1-1,0-1 0,1 0 1,-1 0-1,0 0 0,0-1 0,1 0 1,-1 1-1,0-2 0,0 1 1,0 0-1,0-1 0,0 1 0,0-1 1,7-5-1,1-1-325,1 0-1,-1 0 1,-1-1-1,1-1 1,-1 0-1,14-17 1,-17 22 2145,-6 17-630,-8 33-60,1-15-698,5-20-517,0 24 66,0-33-119,1 0-1,-1 0 0,0 0 1,0-1-1,1 1 0,-1 0 1,1 0-1,-1 0 1,1-1-1,-1 1 0,1 0 1,-1 0-1,1-1 1,-1 1-1,1-1 0,0 1 1,-1 0-1,1-1 1,1 1-1,10 1-6022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30.333"/>
    </inkml:context>
    <inkml:brush xml:id="br0">
      <inkml:brushProperty name="width" value="0.025" units="cm"/>
      <inkml:brushProperty name="height" value="0.025" units="cm"/>
    </inkml:brush>
  </inkml:definitions>
  <inkml:trace contextRef="#ctx0" brushRef="#br0">67 104 5765,'-24'1'11,"-11"-1"6559,28-2-157,37-1-4064,122-1-1442,4 0-74,706-49 1303,-668 52-1939,-193 1-170,38 0-86,369-13 406,-216 11-249,261 8 322,-267-2 639,-147-4-597,-39 0-3,0-1-1415,-1 0 671,0-1 1,1 1 0,-1 0-1,0 1 1,0-1-1,0 0 1,0 0 0,0 0-1,0 0 1,0 1 0,0-1-1,0 0 1,-1 1 0,1-1-1,0 1 1,0 0 0,-2-1-1,-10-5-2731,-4-5-2082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46.352"/>
    </inkml:context>
    <inkml:brush xml:id="br0">
      <inkml:brushProperty name="width" value="0.025" units="cm"/>
      <inkml:brushProperty name="height" value="0.025" units="cm"/>
    </inkml:brush>
  </inkml:definitions>
  <inkml:trace contextRef="#ctx0" brushRef="#br0">9316 654 5285,'0'0'368,"-8"-7"316,-15-12-124,-15-12-364,-1 2 1,-1 2-1,-48-25 0,-55-11 132,-2 7-1,-2 6 1,-2 7 0,-191-31 0,-1073-101-136,-53 147-192,999 49 0,-525 92 0,603-39 0,4 18 0,-621 233 0,864-266-9,2 6 0,4 7 0,3 5-1,3 5 1,4 7 0,-128 116 0,116-83 1,-204 233 0,292-293 6,2 1-1,3 3 1,3 2 0,4 1-1,2 2 1,-40 113 0,-33 202-61,90-294 40,5 0-1,-5 120 0,19-180 13,1 0 0,1-1 0,2 1-1,1-1 1,1 0 0,2 0-1,1-1 1,2 0 0,0 0-1,2-1 1,2-1 0,0 0-1,2-1 1,1-1 0,0-1 0,41 42-1,9 0 30,3-2 1,2-4-1,109 70 0,261 124 101,-174-126-85,5-13-1,310 88 1,590 109 48,-930-253-88,86 13 205,480 45 1,344-77 490,-935-51-505,-1-10 0,389-85 0,-289 22 76,367-147 1,-554 177-262,-2-6 0,237-147 0,-271 140 0,-3-3 0,-3-5 0,-3-3 0,81-95 0,-107 102 30,-2-4 1,-4-1-1,-3-4 0,-3-1 0,-4-2 1,-4-2-1,-3-2 0,41-145 0,123-721 1556,-154 600-1159,-42 287-360,-3-1-1,-4 0 1,-12-91 0,7 123-84,-1 0 0,-1 0 1,-2 1-1,-1 0 1,-2 1-1,-1 1 0,-1 0 1,-28-38-1,13 28-38,-1 1 1,-2 2-1,-2 2 0,-1 1 1,-43-31-1,0 9-107,-151-83 0,-89-17 24,-33 14 250,34 14-4228,232 87 582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33.379"/>
    </inkml:context>
    <inkml:brush xml:id="br0">
      <inkml:brushProperty name="width" value="0.025" units="cm"/>
      <inkml:brushProperty name="height" value="0.025" units="cm"/>
    </inkml:brush>
  </inkml:definitions>
  <inkml:trace contextRef="#ctx0" brushRef="#br0">2788 470 10154,'-1'-9'1606,"1"-7"-894,-1 0-1,-1 0 0,-1 0 0,-6-22 0,7 31-496,-1 0-1,0 0 0,0 0 0,-1 0 1,0 0-1,0 1 0,-1-1 0,1 1 1,-1 0-1,-1 1 0,1-1 0,-1 1 1,-6-5-1,-5 0-145,-1 0 0,0 0 0,0 2-1,0 0 1,-1 2 0,-35-9 0,-125-12 282,126 20-325,-551-89-20,463 70 17,0 6-1,-214-3 1,279 24-13,0 3-1,1 3 0,0 3 0,0 4 1,2 3-1,-103 37 0,142-40-21,1 2-1,0 0 0,1 2 1,2 2-1,-1 1 0,2 1 1,1 1-1,1 1 1,-42 51-1,57-60 3,0 2 1,1 0-1,1 0 0,1 1 1,0 0-1,1 0 0,1 1 1,-6 28-1,10-32 4,1 1 0,0 0-1,1 0 1,1 0 0,1 0 0,0 0-1,1-1 1,0 1 0,2 0 0,0-1-1,9 25 1,-2-18 9,0-1 0,1 0 0,1-1 1,1 0-1,1-1 0,1 0 0,0-2 0,1 0 0,1 0 1,1-2-1,0 0 0,28 16 0,8 0 28,1-1 0,1-4 0,94 31 0,-48-26-3,2-4-1,1-6 0,1-3 1,0-6-1,1-4 0,0-5 1,0-4-1,154-23 0,-155 7-1,0-4 1,-1-5-1,-1-4 0,-2-6 0,-1-3 0,-2-5 0,-2-5 0,120-79 0,-167 94 80,-2-2 0,-2-2 0,60-62 0,-92 84 8,-1 0-1,-1-1 1,0-1-1,-1 0 1,0 0-1,-2-1 1,0-1 0,-2 0-1,0 0 1,-1-1-1,-1 1 1,6-42-1,-11 55-79,0-1-1,-1 1 0,0 0 0,0 0 0,-1 0 0,1 0 1,-2 0-1,1 0 0,-1 0 0,0 0 0,-1 0 0,1 1 1,-1-1-1,-1 1 0,1 0 0,-1 0 0,0 0 0,0 0 1,-1 1-1,0-1 0,0 1 0,0 0 0,-1 1 0,1-1 1,-1 1-1,0 0 0,0 1 0,-10-5 0,-13-3-621,-1 1 0,0 1 0,0 2 0,-1 1 0,-37-2 0,25 2-1623,-29-6-4943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34.641"/>
    </inkml:context>
    <inkml:brush xml:id="br0">
      <inkml:brushProperty name="width" value="0.025" units="cm"/>
      <inkml:brushProperty name="height" value="0.025" units="cm"/>
    </inkml:brush>
  </inkml:definitions>
  <inkml:trace contextRef="#ctx0" brushRef="#br0">3136 277 10314,'-12'-5'507,"-116"-43"703,-1 5 1,-3 6-1,-188-28 1,285 60-1211,-477-54 0,342 47 0,-175 10 0,199 15-9,1 6 0,-204 54 0,282-56 34,0 3 0,2 3 0,-95 48-1,128-55 19,2 2-1,0 2 0,1 0 1,1 2-1,1 1 1,1 1-1,2 1 0,-38 49 1,53-62 11,2 0 1,-1 0 0,2 1 0,-1 0 0,2 0-1,0 1 1,0 0 0,1 0 0,1 0 0,0 0-1,2 0 1,-1 1 0,1-1 0,1 0-1,3 25 1,0-21-45,2 0 0,-1 0-1,2 0 1,1-1 0,0 1-1,1-2 1,0 1 0,2-1-1,0 0 1,1-1 0,20 22 0,-2-6 27,0-2 0,3-2 1,0 0-1,1-2 1,2-2-1,61 32 1,-40-29-122,1-3 0,1-2 0,115 25 0,-30-23-110,0-6 0,2-7 1,152-8-1,-95-11 236,-1-9 1,0-9 0,350-93 0,-200 2 340,-304 98-109,-1-1-1,-2-3 0,0-1 0,-2-3 1,51-42-1,-79 58-138,-1-2 1,-1 0-1,0 0 1,0-1 0,-2 0-1,0-1 1,0 0-1,-2-1 1,0 0-1,-1 0 1,0 0-1,-2-1 1,0 0-1,-1-1 1,3-30-1,-6 33-107,-1 0-1,0 0 1,-1 0-1,-1-1 1,0 1-1,-2 1 1,1-1-1,-2 0 1,0 1-1,-1 0 1,0 0-1,-2 1 1,1 0-1,-2 0 0,0 0 1,0 1-1,-1 1 1,-15-15-1,3 9-55,0 0 0,-1 2-1,0 1 1,-2 0-1,0 2 1,0 1 0,-1 1-1,0 1 1,-1 1 0,0 2-1,-1 0 1,-28-2-1,-23 0-1280,-1 4 0,1 2 0,-82 10 0,91-1-2956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2.404"/>
    </inkml:context>
    <inkml:brush xml:id="br0">
      <inkml:brushProperty name="width" value="0.025" units="cm"/>
      <inkml:brushProperty name="height" value="0.025" units="cm"/>
    </inkml:brush>
  </inkml:definitions>
  <inkml:trace contextRef="#ctx0" brushRef="#br0">1 527 12524,'0'0'5093,"13"-7"-4170,89-55 9,101-82-1,-77 53-808,-108 79-132,30-21-46,-1-2 0,-2-2 0,45-46 0,-80 66-1723,-10 17 1504,-1-1 0,1 1 0,-1-1 0,1 1 0,-1 0 0,1-1-1,-1 1 1,1 0 0,-1-1 0,0 1 0,1 0 0,-1 0 0,0-1 0,1 1-1,-1 0 1,0 0 0,1 0 0,-1 0 0,0 0 0,1 0 0,-1 0 0,0 0-1,1 0 1,-1 0 0,-1 1 0,-23-1-4936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2.781"/>
    </inkml:context>
    <inkml:brush xml:id="br0">
      <inkml:brushProperty name="width" value="0.025" units="cm"/>
      <inkml:brushProperty name="height" value="0.025" units="cm"/>
    </inkml:brush>
  </inkml:definitions>
  <inkml:trace contextRef="#ctx0" brushRef="#br0">417 2 9801,'0'0'5846,"-9"-1"-4159,7 1-1616,0 0 1,0 0-1,-1 0 1,1 0-1,0 0 1,0 0 0,-1 0-1,1 1 1,0-1-1,0 1 1,0 0-1,0 0 1,-4 1-1,3 1-42,0 0-1,1 0 0,-1 0 1,1 0-1,0 0 0,0 1 1,0-1-1,0 1 0,0-1 1,-1 7-1,-30 57 96,-3-1 0,-85 120 0,-9 13 460,129-198-584,-21 49 230,21-49-228,0 0 0,1 0 0,-1 0 0,1 0 0,0 0 0,-1 0 1,1 0-1,0 1 0,0-1 0,0 0 0,0 0 0,0 0 0,0 0 0,0 1 0,0-1 0,0 0 0,0 0 0,1 0 0,-1 0 0,0 0 0,1 1 0,-1-1 0,1 0 1,0 0-1,-1 0 0,1 0 0,0 0 0,-1 0 0,1-1 0,0 1 0,0 0 0,0 0 0,0-1 0,0 1 0,0 0 0,0-1 0,0 1 0,0-1 0,0 1 0,2 0 1,13 1 135,1 0 1,0-2 0,-1 0-1,1 0 1,0-2 0,-1 0 0,31-8-1,120-45 621,-88 26-658,230-69-2439,-265 80-3123,-9-1-4527</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3.945"/>
    </inkml:context>
    <inkml:brush xml:id="br0">
      <inkml:brushProperty name="width" value="0.025" units="cm"/>
      <inkml:brushProperty name="height" value="0.025" units="cm"/>
    </inkml:brush>
  </inkml:definitions>
  <inkml:trace contextRef="#ctx0" brushRef="#br0">1 55 10794,'0'0'13485,"3"12"-12791,21 142 0,-25-153-687,1 0-1,0-1 1,0 1 0,0 0 0,1 0-1,-1 0 1,0 0 0,0 0-1,0-1 1,1 1 0,-1 0 0,0 0-1,1-1 1,-1 1 0,0 0-1,1 0 1,-1-1 0,1 1-1,-1 0 1,1-1 0,0 1 0,-1-1-1,1 1 1,0-1 0,-1 1-1,1-1 1,0 1 0,0-1 0,-1 1-1,1-1 1,0 0 0,0 0-1,0 1 1,-1-1 0,1 0 0,0 0-1,0 0 1,0 0 0,0 0-1,-1 0 1,1 0 0,0 0 0,0 0-1,0-1 1,0 1 0,-1 0-1,1 0 1,0-1 0,0 1 0,0-1-1,-1 1 1,1 0 0,0-1-1,-1 1 1,1-1 0,0 0 0,0 0-1,38-41 700,-37 39-648,127-175 439,-128 177-504,-1 0 0,1 0 0,0 0 0,-1 0 1,1 1-1,0-1 0,0 0 0,0 0 0,0 1 1,0-1-1,-1 0 0,1 1 0,0-1 0,1 1 1,-1-1-1,0 1 0,0 0 0,2-1 0,-3 1 8,1 1-1,-1-1 1,1 0-1,-1 0 0,1 1 1,-1-1-1,1 1 1,-1-1-1,0 0 0,1 1 1,-1-1-1,0 1 1,1-1-1,-1 1 0,0-1 1,1 1-1,-1-1 1,0 1-1,0-1 0,0 1 1,0 0-1,1-1 1,-1 1-1,0-1 0,0 2 1,0 52 216,-1-39-134,-5 93 24,6-108-105,0 1 1,0-1-1,0 0 0,0 1 1,0-1-1,0 1 1,0-1-1,0 0 0,0 1 1,0-1-1,0 0 1,0 1-1,0-1 1,1 0-1,-1 1 0,0-1 1,0 0-1,0 1 1,0-1-1,1 0 0,-1 1 1,0-1-1,0 0 1,1 1-1,-1-1 0,0 0 1,1 0-1,-1 0 1,0 1-1,0-1 1,1 0-1,-1 0 0,0 0 1,1 0-1,-1 1 1,1-1-1,-1 0 0,0 0 1,1 0-1,17-7 144,15-20-607,-5-5-2629,-4-1-4182,-13 12-1104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43.183"/>
    </inkml:context>
    <inkml:brush xml:id="br0">
      <inkml:brushProperty name="width" value="0.025" units="cm"/>
      <inkml:brushProperty name="height" value="0.025" units="cm"/>
    </inkml:brush>
  </inkml:definitions>
  <inkml:trace contextRef="#ctx0" brushRef="#br0">12 253 8968,'-2'9'5814,"-7"33"-3524,9-41-2185,0 0 0,0 0 0,-1 0-1,1 0 1,0 0 0,1 0 0,-1-1 0,0 1-1,0 0 1,0 0 0,0 0 0,1 0-1,-1 0 1,1 0 0,-1 0 0,0 0 0,1 0-1,-1-1 1,1 1 0,0 0 0,-1 0 0,1-1-1,0 1 1,-1 0 0,1-1 0,0 1 0,0-1-1,0 1 1,-1-1 0,1 1 0,0-1 0,0 1-1,0-1 1,1 1 0,34 1 2187,-28-2-1734,14-2-257,0-1 0,0-1 0,0-1 0,-1-1 0,0-1 0,0-1 0,0 0 0,29-18-1,60-22 404,-109 48-683,0 0 1,-1 0-1,1 0 1,-1 0-1,1 0 1,-1 0 0,1 0-1,0 1 1,-1-1-1,1 0 1,-1 0-1,1 0 1,-1 1-1,1-1 1,-1 0 0,1 1-1,-1-1 1,1 0-1,-1 1 1,0-1-1,1 1 1,-1-1 0,0 1-1,1-1 1,-1 1-1,0-1 1,1 1-1,-1-1 1,0 1 0,0-1-1,0 1 1,0-1-1,1 1 1,-1 1-1,8 31 341,-1-4-32,-4-26-312,-1 0 0,1-1 0,0 1 0,0-1 0,0 0 0,0 0-1,0 0 1,0 0 0,1 0 0,-1-1 0,0 0 0,1 1 0,-1-1 0,1 0 0,0-1-1,-1 1 1,1-1 0,0 0 0,-1 1 0,1-2 0,5 1 0,6-1-47,0 0 1,0-1-1,0-1 1,14-4-1,29-14-358,-44 14 268,0 2-1,0 0 0,1 0 0,0 1 0,-1 1 1,1 1-1,25-2 0,-38 5 145,-1 0 1,0-1-1,0 1 1,0 0-1,0 0 1,0 0-1,-1 0 1,1 0-1,0 0 1,0 0-1,-1 0 1,1 0-1,0 0 1,-1 0-1,1 1 1,-1-1-1,1 0 1,-1 0-1,0 1 1,0-1-1,1 0 1,-1 1-1,0-1 1,0 0-1,0 0 1,-1 1-1,1-1 0,0 0 1,0 1-1,-1 0 1,-5 42 892,-6-12-905,9-26-1147,10-20-932,37-97-9749,1-2 4037,5 5 9199,-49 107-1174,-1-1 1,1 1-1,-1 0 0,1 0 0,0 0 0,-1-1 0,1 1 1,0 0-1,0 0 0,0 0 0,0 0 0,0 0 1,0 1-1,0-1 0,0 0 0,0 0 0,0 1 0,0-1 1,0 0-1,1 1 0,-1-1 0,0 1 0,0 0 0,1-1 1,-1 1-1,0 0 0,1 0 0,-1 0 0,0 0 0,1 0 1,-1 0-1,0 0 0,2 1 0,3 1-25,-1 0-1,-1 1 0,1 0 1,0 0-1,-1 1 0,8 6 1,12 9-433,4 0-399,1-2-1,34 15 1,-48-25 652,0-2 1,0 0-1,18 3 0,22-3 3120,-45-7-430,-17-1-1456,-26 1-965,24 5-273,0 1 0,0 0 0,0 0 0,1 1 1,0 0-1,-1 0 0,2 1 0,-1 0 0,1 0 0,0 1 1,0 0-1,1 0 0,0 1 0,0 0 0,1 0 0,0 0 1,0 1-1,1-1 0,-6 17 0,10-24-27,-1 0-1,1 1 1,0-1 0,0 0-1,0 0 1,-1 0 0,1 1-1,0-1 1,1 0 0,-1 0 0,0 0-1,0 1 1,0-1 0,1 0-1,-1 0 1,1 0 0,-1 0-1,1 0 1,-1 0 0,1 1-1,0-1 1,-1 0 0,1-1-1,0 1 1,1 2 0,1-2 7,-1 0 0,0 0 0,1 1 0,-1-2 0,0 1 1,1 0-1,-1 0 0,1-1 0,-1 1 0,1-1 0,4 0 0,5 0 28,-1-1-1,0 0 0,1-1 0,17-5 0,-2-3-115,-1-1 0,0-1 0,0-2 1,-2 0-1,1-2 0,-2 0 0,0-2 0,-1-1 0,-1 0 1,-1-1-1,0-2 0,30-44 0,-49 65 83,0 1 0,-1-1 0,1 0 0,0 0 0,0 0-1,-1 0 1,1 0 0,-1 0 0,1-1 0,-1 1 0,1 0 0,-1 0 0,0 0-1,0 0 1,1 0 0,-1-1 0,0 1 0,0-2 0,-16 10 442,-25 28 180,31-25-573,1 1 1,0 0-1,0 0 0,1 1 1,1 0-1,0 1 1,1 0-1,0 0 0,0 0 1,2 0-1,0 1 1,0 0-1,1 0 0,1 0 1,-1 25-1,3-36-56,0-1-1,0 0 0,0 1 1,0-1-1,1 0 1,-1 1-1,0-1 1,1 0-1,0 1 1,-1-1-1,1 0 1,0 0-1,0 0 1,1 0-1,-1 0 1,0 0-1,1 0 0,-1 0 1,1 0-1,-1-1 1,1 1-1,0 0 1,0-1-1,0 0 1,0 1-1,0-1 1,0 0-1,0 0 1,0 0-1,0 0 1,0-1-1,1 1 0,-1 0 1,0-1-1,1 0 1,-1 1-1,0-1 1,1 0-1,-1 0 1,0-1-1,4 1 1,3-1-36,-1-1-1,0 0 1,0 0 0,0 0 0,0-1 0,0 0 0,-1 0 0,1-1 0,-1 0 0,13-10 0,-7 3 0,0-1-1,-1 0 1,0-1 0,-1 0 0,-1-1 0,0 0 0,-1-1 0,0 0 0,-2 0 0,13-33 0,-20 48 41,0 0 1,1-1 0,-1 1 0,0 0-1,0-1 1,0 1 0,0-1-1,0 1 1,1 0 0,-1-1 0,0 1-1,0-1 1,0 1 0,0 0-1,0-1 1,0 1 0,0-1 0,0 1-1,0 0 1,-1-1 0,1 1-1,0-1 1,0 1 0,0 0 0,0-1-1,-1 1 1,1 0 0,0-1 0,0 1-1,0 0 1,-1-1 0,1 1-1,0 0 1,-1-1 0,1 1 0,0 0-1,-1-1 1,-16 6 24,-13 19-154,27-21 112,0 1 1,1-1 0,-1 1-1,1 0 1,0 0-1,0 0 1,1 0 0,-1 0-1,1 0 1,0 1 0,0-1-1,0 0 1,1 1-1,-1-1 1,1 1 0,0-1-1,0 0 1,1 1 0,-1-1-1,3 7 1,-1-6-5,1 1 1,0-1 0,0 0-1,0 0 1,0 0 0,1 0-1,0-1 1,0 1 0,0-1-1,1 0 1,-1 0 0,1-1-1,7 5 1,3 1 11,0-2 0,0 1 0,1-2 0,0 0 0,0-1 0,0 0 0,1-2 0,-1 0 0,30 2-1,-43-5 132,0 0-1,0-1 1,0 1-1,-1 0 0,1-1 1,0 0-1,0 1 0,0-1 1,0 0-1,-1-1 0,1 1 1,0 0-1,-1-1 0,1 0 1,-1 1-1,0-1 0,1 0 1,-1 0-1,0 0 0,0 0 1,0-1-1,-1 1 0,1-1 1,0 1-1,-1-1 1,0 1-1,1-1 0,-1 0 1,0 0-1,-1 1 0,1-1 1,0-6-1,0 2-1,0-1-1,0 1 1,-1 0-1,-1-1 1,1 1-1,-1 0 1,0 0-1,-1 0 1,0-1-1,0 1 1,-1 1-1,-3-10 1,-74-104-1161,80 120 1002,0 0 1,0-1 0,0 1 0,0 0-1,-1 0 1,1 0 0,0 0 0,0-1 0,0 1-1,0 0 1,0 0 0,0 0 0,0-1-1,0 1 1,0 0 0,0 0 0,0 0-1,0-1 1,0 1 0,0 0 0,0 0 0,0 0-1,0-1 1,0 1 0,0 0 0,0 0-1,0 0 1,0-1 0,0 1 0,0 0-1,0 0 1,1 0 0,-1-1 0,0 1 0,0 0-1,0 0 1,0 0 0,0 0 0,0 0-1,1-1 1,-1 1 0,0 0 0,0 0-1,0 0 1,1 0 0,-1 0 0,0 0 0,0 0-1,0 0 1,1 0 0,-1 0 0,0 0-1,19 0-644,20 10-229,-11-2-1403,1-1-1,-1-2 0,41 4 0,-11-7-6220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4.293"/>
    </inkml:context>
    <inkml:brush xml:id="br0">
      <inkml:brushProperty name="width" value="0.025" units="cm"/>
      <inkml:brushProperty name="height" value="0.025" units="cm"/>
    </inkml:brush>
  </inkml:definitions>
  <inkml:trace contextRef="#ctx0" brushRef="#br0">84 0 17777,'0'0'3577,"-8"0"-1303,5 0-2157,1 0 1,-1 0-1,0 1 0,1-1 1,-1 1-1,1-1 1,-1 1-1,1 0 1,-1 0-1,1 0 1,0 0-1,-1 0 1,1 0-1,0 1 0,0-1 1,0 1-1,0-1 1,-2 4-1,0-2-71,2 1 0,-1 1 0,0-1-1,1 0 1,0 1 0,0-1 0,0 1 0,1 0 0,0-1-1,-1 1 1,1 6 0,0-3-18,0 0-1,0 0 1,1 0-1,0 0 1,1 1-1,-1-1 1,2 0-1,-1 0 1,4 9 0,-4-14-24,0-1 1,-1 0-1,1 0 1,1 0-1,-1 0 1,0 0-1,0 0 1,1 0-1,-1 0 1,1 0-1,0-1 1,-1 1-1,1-1 1,0 1-1,0-1 1,0 0 0,0 0-1,0 1 1,0-1-1,1-1 1,-1 1-1,0 0 1,0 0-1,1-1 1,-1 0-1,0 1 1,1-1-1,-1 0 1,0 0-1,1 0 1,-1 0-1,1-1 1,-1 1-1,0-1 1,0 1 0,4-2-1,-1 0 47,-1 0 0,0-1-1,0 1 1,0-1 0,0 1 0,0-1 0,-1 0-1,1-1 1,-1 1 0,0 0 0,0-1 0,0 0-1,0 0 1,-1 0 0,1 0 0,-1 0 0,0-1-1,-1 1 1,1 0 0,-1-1 0,1 0 0,-1-4-1,4-11 261,-2 0 1,-1 0-1,0-33 0,-4 50-333,-3 13-47,-4 16-21,6-8 19,0 0 0,1-1 1,1 1-1,2 25 1,-1-40-127,1 0 1,-1 0 0,1 0-1,-1 0 1,1 0 0,0 0 0,0-1-1,0 1 1,1 0 0,-1-1 0,1 1-1,-1-1 1,1 1 0,0-1 0,3 3-1,-3-4-175,0 0-1,0 1 0,0-2 1,0 1-1,0 0 0,1 0 1,-1-1-1,0 1 0,1-1 1,-1 0-1,0 0 0,1 1 1,-1-2-1,0 1 0,1 0 1,-1 0-1,0-1 0,1 1 0,-1-1 1,0 0-1,0 0 0,4-1 1,19-14-5981</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4.620"/>
    </inkml:context>
    <inkml:brush xml:id="br0">
      <inkml:brushProperty name="width" value="0.025" units="cm"/>
      <inkml:brushProperty name="height" value="0.025" units="cm"/>
    </inkml:brush>
  </inkml:definitions>
  <inkml:trace contextRef="#ctx0" brushRef="#br0">5 1 15375,'0'0'10473,"1"10"-9709,-3 72 944,-1 32-659,3-103-1034,1 1 1,0-1 0,1 0 0,0 0-1,1 0 1,0 0 0,6 13 0,-9-23-10,0 1 1,1-1 0,-1 0 0,1 1 0,-1-1-1,1 0 1,0 1 0,-1-1 0,1 0 0,0 0-1,0 0 1,0 0 0,0 0 0,0 0-1,0 0 1,0 0 0,1 0 0,-1 0 0,0-1-1,0 1 1,1-1 0,-1 1 0,0 0 0,1-1-1,-1 0 1,0 1 0,1-1 0,-1 0 0,1 0-1,-1 0 1,0 0 0,1 0 0,-1 0 0,1 0-1,-1 0 1,1-1 0,-1 1 0,0-1-1,1 1 1,-1-1 0,0 1 0,0-1 0,1 0-1,-1 1 1,0-1 0,0 0 0,0 0 0,2-2-1,6-5 43,-1-1 0,0 0-1,0 0 1,10-18 0,-11 16-161,-7 10 106,1 0 0,-1 1-1,0-1 1,0 0 0,1 1 0,-1-1 0,0 1 0,1-1-1,-1 1 1,1-1 0,-1 1 0,1-1 0,-1 1 0,1-1-1,-1 1 1,1 0 0,-1-1 0,1 1 0,0 0-1,-1-1 1,1 1 0,-1 0 0,1 0 0,0 0 0,-1-1-1,1 1 1,0 0 0,-1 0 0,1 0 0,0 0 0,0 0-1,8 19-217,-7 38 94,-2-52 186,0 6-205,3 44 514,-3-54-439,1 1-1,-1-1 0,0 1 1,1-1-1,-1 0 0,0 1 1,1-1-1,0 0 0,-1 1 1,1-1-1,0 0 0,0 0 1,-1 0-1,1 1 0,0-1 1,0 0-1,0 0 0,0 0 1,1-1-1,-1 1 0,0 0 1,0 0-1,0-1 0,1 1 1,-1 0-1,0-1 0,1 1 1,-1-1-1,1 0 0,-1 1 0,3-1 1,-3 0-138,0 0 0,0-1 0,0 1-1,0 0 1,1 0 0,-1-1 0,0 1 0,0-1 0,0 1 0,0-1 0,0 0 0,0 1 0,0-1-1,0 0 1,-1 0 0,1 1 0,0-1 0,0 0 0,0 0 0,-1 0 0,1 0 0,-1 0 0,1 0-1,0 0 1,-1-1 0,10-23-5932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4.997"/>
    </inkml:context>
    <inkml:brush xml:id="br0">
      <inkml:brushProperty name="width" value="0.025" units="cm"/>
      <inkml:brushProperty name="height" value="0.025" units="cm"/>
    </inkml:brush>
  </inkml:definitions>
  <inkml:trace contextRef="#ctx0" brushRef="#br0">40 51 16400,'0'0'6043,"9"5"-4768,29 14-191,-37-19-1029,1 1-1,-1-1 1,1 0-1,-1 1 1,1-1-1,-1 0 1,1 0-1,-1 0 1,1 0 0,-1-1-1,1 1 1,-1 0-1,1-1 1,-1 1-1,0-1 1,1 1-1,-1-1 1,1 0-1,-1 1 1,0-1 0,0 0-1,1 0 1,-1 0-1,0 0 1,0 0-1,0 0 1,0 0-1,0-1 1,0 1-1,0 0 1,-1 0 0,1-1-1,0 1 1,-1 0-1,1-1 1,-1 1-1,1-2 1,0 1-19,-1 1-1,1 0 1,-1-1 0,1 1 0,-1 0-1,1-1 1,-1 1 0,0-1 0,1 1-1,-1-1 1,0 1 0,0 0 0,0-1-1,0 1 1,-1-1 0,1 1 0,0-1-1,-1 1 1,1-1 0,-1 1 0,1 0-1,-1-1 1,1 1 0,-1 0 0,0 0 0,0-1-1,0 1 1,0 0 0,0 0 0,0 0-1,0 0 1,0 0 0,-2-1 0,-1 1-25,1 0 1,0 1 0,0 0 0,-1-1 0,1 1 0,0 1-1,-1-1 1,1 0 0,0 1 0,-1 0 0,1-1 0,0 1-1,0 1 1,0-1 0,0 0 0,0 1 0,0-1 0,0 1-1,1 0 1,-1 0 0,0 0 0,1 0 0,0 1-1,-1-1 1,1 1 0,0-1 0,0 1 0,0 0 0,1 0-1,-1 0 1,0 3 0,-4 5 76,1 0 0,1 0 1,0 0-1,1 1 0,0 0 0,1 0 0,-2 17 0,4-26-78,0-1-1,0 1 0,0-1 1,0 1-1,0-1 0,1 1 1,-1-1-1,1 0 0,0 1 1,0-1-1,0 0 0,0 1 0,0-1 1,0 0-1,0 0 0,1 0 1,-1 0-1,1 0 0,-1 0 1,4 2-1,-2-2 25,1 1-1,0-1 1,0 1-1,1-1 1,-1-1 0,0 1-1,1 0 1,-1-1-1,1 0 1,5 1 0,2-1-577,-1 0 1,1-1 0,0 0 0,-1 0 0,1-2 0,-1 1 0,1-1 0,14-5 0,20-15-5902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5.783"/>
    </inkml:context>
    <inkml:brush xml:id="br0">
      <inkml:brushProperty name="width" value="0.025" units="cm"/>
      <inkml:brushProperty name="height" value="0.025" units="cm"/>
    </inkml:brush>
  </inkml:definitions>
  <inkml:trace contextRef="#ctx0" brushRef="#br0">0 99 11979,'0'0'5744,"1"-9"-3411,0 5-2123,-1 0 0,1 0 0,0-1 0,1 1 0,-1 0 0,1 0 0,-1 0 0,1 1 0,1-1 0,-1 0 0,0 1 0,1-1 0,0 1 0,-1 0 0,1 0 0,1 0 0,-1 0 0,0 1 0,1-1 0,-1 1 0,1 0 0,0 0 0,0 0 0,0 0 0,0 1 0,0-1 0,0 1 0,0 0 0,6 0 0,-7 0-182,-1 1 1,0-1-1,1 1 1,-1-1 0,1 1-1,-1 0 1,0 0-1,1 0 1,-1 1-1,1-1 1,-1 0 0,0 1-1,1 0 1,-1-1-1,0 1 1,0 0 0,1 0-1,-1 1 1,0-1-1,0 0 1,0 1-1,0-1 1,-1 1 0,1-1-1,2 4 1,-2-1-17,0 0-1,0 1 1,-1-1 0,1 1 0,-1-1 0,0 1 0,-1 0-1,1 0 1,-1-1 0,0 1 0,0 0 0,-1 5-1,0 2 14,-1-1-1,-1 0 0,0 0 0,-1 0 0,0-1 0,0 1 0,-1-1 0,0 0 1,-1 0-1,-8 10 0,5-5 5,0 1 0,-12 27 0,20-42-24,1-1 0,0 1 0,0 0 0,0-1 0,0 1 1,0 0-1,0-1 0,0 1 0,0-1 0,0 1 0,0 0 0,0-1 0,1 1 1,-1 0-1,0-1 0,0 1 0,1-1 0,-1 1 0,0-1 0,1 1 0,-1-1 1,0 1-1,1-1 0,-1 1 0,1-1 0,-1 1 0,1-1 0,-1 1 0,1-1 1,-1 0-1,1 1 0,0-1 0,-1 0 0,1 0 0,-1 1 0,1-1 0,0 0 1,-1 0-1,1 0 0,0 0 0,-1 0 0,1 0 0,0 0 0,-1 0 0,1 0 1,-1 0-1,2-1 0,39-1 570,-37 2-478,34-8-224,0-1 0,0-2 0,50-22-1,-60 22-1429,-19 7 149,-8 4 1300,-1-1-1,0 1 0,0 0 1,0 0-1,0 0 1,0 0-1,1 0 0,-1 0 1,0 0-1,0 0 1,0 0-1,0 0 0,0 0 1,0-1-1,1 1 1,-1 0-1,0 0 0,0 0 1,0 0-1,0 0 1,0 0-1,0-1 1,0 1-1,0 0 0,0 0 1,0 0-1,0 0 1,0 0-1,0-1 0,0 1 1,0 0-1,0 0 1,0 0-1,0 0 0,0-1 1,0 1-1,0 0 1,0 0-1,0 0 0,0 0 1,0 0-1,0-1 1,0 1-1,0 0 0,0 0 1,0 0-1,0 0 1,-1 0-1,1 0 0,0-1 1,0 1-1,0 0 1,0 0-1,0 0 1,0 0-1,-1 0 0,1 0 1,0 0-1,0 0 1,0 0-1,0 0 0,0 0 1,-1 0-1,1 0 1,0 0-1,0 0 0,0 0 1,-18-5-6282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6.161"/>
    </inkml:context>
    <inkml:brush xml:id="br0">
      <inkml:brushProperty name="width" value="0.025" units="cm"/>
      <inkml:brushProperty name="height" value="0.025" units="cm"/>
    </inkml:brush>
  </inkml:definitions>
  <inkml:trace contextRef="#ctx0" brushRef="#br0">1 55 11307,'0'0'13036,"64"-16"-13068,-32 9-961,2-2-1441,-4-1-1666,3-3-2691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6.493"/>
    </inkml:context>
    <inkml:brush xml:id="br0">
      <inkml:brushProperty name="width" value="0.025" units="cm"/>
      <inkml:brushProperty name="height" value="0.025" units="cm"/>
    </inkml:brush>
  </inkml:definitions>
  <inkml:trace contextRef="#ctx0" brushRef="#br0">14 0 13100,'0'0'8526,"-2"10"-8035,-2 6-248,1 0 0,1 0 0,1 1 0,0-1 0,2 18 0,-1-31-225,0 0 1,0-1-1,0 1 1,1 0-1,-1 0 1,1 0 0,0-1-1,0 1 1,0 0-1,0-1 1,0 1-1,0-1 1,1 1-1,0-1 1,-1 0-1,1 1 1,0-1 0,0 0-1,0 0 1,0 0-1,0 0 1,1-1-1,-1 1 1,0-1-1,1 1 1,0-1-1,-1 0 1,1 0 0,0 0-1,-1 0 1,1-1-1,0 1 1,0-1-1,-1 1 1,1-1-1,0 0 1,0 0 0,0 0-1,0-1 1,0 1-1,4-2 1,-1 1 56,0-1 0,1-1-1,-1 1 1,0-1 0,0 0 0,0 0 0,-1 0 0,1-1 0,-1 0 0,0 0 0,0-1 0,0 1 0,0-1 0,-1 0 0,0-1-1,6-8 1,3-7 704,-1-1-1,19-47 0,-33 78-815,1-1 0,1 1 0,0-1 0,0 1 0,3 16 0,-2-19 25,-1-3-48,0 0 0,1 0 1,-1 0-1,1 0 0,0-1 0,0 1 1,0 0-1,0 0 0,1 0 1,-1-1-1,1 1 0,-1-1 1,1 1-1,0-1 0,0 0 1,0 0-1,0 0 0,1 0 1,3 3-1,-4-4-326,1 1 0,-1-1 0,1 0 0,0-1 0,-1 1 0,1 0 0,0-1 0,-1 1 1,1-1-1,0 0 0,0 0 0,-1 0 0,1 0 0,3-1 0,19-6-5369</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7.042"/>
    </inkml:context>
    <inkml:brush xml:id="br0">
      <inkml:brushProperty name="width" value="0.025" units="cm"/>
      <inkml:brushProperty name="height" value="0.025" units="cm"/>
    </inkml:brush>
  </inkml:definitions>
  <inkml:trace contextRef="#ctx0" brushRef="#br0">0 164 3235,'0'-9'1986,"9"-80"3571,3 24 3508,-12 79-3939,1 14-3816,2 35-705,-4 3 148,-1-38-657,1 0 0,1 0 0,9 55 0,-9-81-89,0 0 0,0 0 1,1 0-1,-1-1 0,0 1 0,1 0 0,-1 0 0,1-1 1,0 1-1,0 0 0,-1-1 0,1 1 0,0-1 0,0 1 0,1-1 1,-1 1-1,0-1 0,0 0 0,1 0 0,-1 1 0,0-1 1,1 0-1,-1 0 0,1 0 0,0-1 0,-1 1 0,1 0 0,0-1 1,-1 1-1,1-1 0,0 1 0,0-1 0,0 0 0,-1 1 1,1-1-1,0 0 0,0 0 0,0-1 0,-1 1 0,1 0 0,0-1 1,0 1-1,-1-1 0,1 1 0,0-1 0,-1 0 0,1 0 0,2-1 1,5-3 127,-1-1 1,1 0 0,-1 0-1,0-1 1,-1 0 0,1 0-1,6-10 1,0-2 15,0 0-1,-2-1 1,0 0-1,-1-1 1,-1 0-1,-2 0 1,0-1 0,-1 0-1,6-34 1,-11 46-1201,-2 24-1250,-7 28-7200,-1-24 1092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7.373"/>
    </inkml:context>
    <inkml:brush xml:id="br0">
      <inkml:brushProperty name="width" value="0.025" units="cm"/>
      <inkml:brushProperty name="height" value="0.025" units="cm"/>
    </inkml:brush>
  </inkml:definitions>
  <inkml:trace contextRef="#ctx0" brushRef="#br0">7 1 12812,'0'0'4196,"-7"55"-3011,7-36-768,0 0-353,7-5-160,13-1-1538,3-10-2370,8-3-1185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7.718"/>
    </inkml:context>
    <inkml:brush xml:id="br0">
      <inkml:brushProperty name="width" value="0.025" units="cm"/>
      <inkml:brushProperty name="height" value="0.025" units="cm"/>
    </inkml:brush>
  </inkml:definitions>
  <inkml:trace contextRef="#ctx0" brushRef="#br0">77 1 14189,'0'0'3518,"-9"5"-2610,8-4-902,-3 1 61,-1 0-1,1 1 1,0 0 0,0 0-1,0 0 1,0 0-1,0 0 1,1 1-1,-1 0 1,1 0 0,0 0-1,0 0 1,1 0-1,-1 0 1,1 1-1,0-1 1,0 1 0,1 0-1,-1 0 1,1-1-1,0 1 1,-1 7-1,2-10-26,0-1 0,0 0 0,1 0 0,-1 0 0,0 0-1,0 0 1,1 0 0,-1 0 0,1 0 0,-1 0-1,1-1 1,-1 1 0,1 0 0,-1 0 0,1 0 0,0 0-1,0-1 1,-1 1 0,1 0 0,0-1 0,0 1 0,0 0-1,0-1 1,1 1 0,32 8 1360,-24-9-1184,0 0 1,0 0-1,-1-1 1,1 0-1,10-3 1,33-19-96,-50 22-44,1-1 0,-1 0 1,0 0-1,0 0 0,0 0 0,0-1 0,-1 1 0,1-1 0,-1 0 0,1 1 0,-1-1 0,0 0 1,3-6-1,-5 9-87,0 0 1,0 0 0,1 0 0,-1 0-1,0-1 1,0 1 0,0 0-1,0 0 1,0 0 0,0 0 0,0 0-1,1-1 1,-1 1 0,0 0-1,0 0 1,0 0 0,0 0 0,0-1-1,0 1 1,0 0 0,0 0 0,0 0-1,0-1 1,0 1 0,0 0-1,0 0 1,0 0 0,0 0 0,0-1-1,0 1 1,0 0 0,0 0-1,-1 0 1,1 0 0,0-1 0,0 1-1,0 0 1,0 0 0,0 0-1,0 0 1,0 0 0,-1 0 0,1-1-1,0 1 1,0 0 0,0 0 0,0 0-1,0 0 1,-1 0 0,1 0-1,0 0 1,0 0 0,0 0 0,0 0-1,-1 0 1,1 0 0,0 0-1,-11 7 459,1 5-3427,10-12 2823,0 0 1,0 0-1,0 0 0,0 0 1,0 0-1,0 0 1,0 0-1,0 1 1,0-1-1,0 0 1,0 0-1,0 0 1,0 0-1,0 0 1,0 0-1,0 1 1,0-1-1,0 0 1,0 0-1,0 0 1,0 0-1,0 0 0,0 0 1,0 1-1,0-1 1,0 0-1,0 0 1,0 0-1,0 0 1,0 0-1,0 0 1,0 0-1,0 1 1,0-1-1,0 0 1,0 0-1,1 0 1,-1 0-1,0 0 0,0 0 1,0 0-1,0 0 1,0 0-1,0 0 1,0 0-1,0 0 1,1 1-1,-1-1 1,0 0-1,0 0 1,0 0-1,0 0 1,0 0-1,0 0 1,1 0-1,-1 0 0,0 0 1,0 0-1,0 0 1,0 0-1,0-1 1,0 1-1,1 0 1,-1 0-1,0 0 1,0 0-1,0 0 1,0 0-1,0 0 1,13-3-5532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8.113"/>
    </inkml:context>
    <inkml:brush xml:id="br0">
      <inkml:brushProperty name="width" value="0.025" units="cm"/>
      <inkml:brushProperty name="height" value="0.025" units="cm"/>
    </inkml:brush>
  </inkml:definitions>
  <inkml:trace contextRef="#ctx0" brushRef="#br0">97 1 8040,'0'0'11627,"-10"3"-10400,2 0-1010,0 0 0,0 0-1,1 1 1,-1 0 0,-6 6-1,11-8-171,1 0-1,-1 0 0,1 0 1,-1 0-1,1 1 0,0-1 1,0 1-1,0 0 1,0-1-1,1 1 0,-1 0 1,1 0-1,-1 0 0,1 0 1,0 1-1,1-1 0,-1 0 1,0 0-1,1 1 1,-1 2-1,6-4-94,0-1 1,0 0-1,0 0 0,0-1 1,0 1-1,-1-1 0,1 0 1,0-1-1,6 0 0,56-6-1068,47-1-753,-114 8 1898,1 0 1,-1 0-1,1 0 1,-1 0-1,0 0 1,1 0-1,-1 0 1,0 0-1,1 0 1,-1 0-1,0 1 1,1-1-1,-1 0 1,0 0-1,1 0 1,-1 1-1,0-1 1,0 0-1,1 0 1,-1 1-1,0-1 1,0 0-1,0 1 1,1-1-1,-1 0 1,0 1-1,0-1 1,0 0-1,0 1 1,0-1-1,1 0 1,-1 1-1,0-1 1,0 0-1,0 1 1,0-1-1,0 1 1,0-1-1,0 0 1,0 1-1,-1-1 1,1 0-1,0 1 1,0-1-1,0 0 1,0 1-1,0-1 1,0 0-1,-1 1 1,1-1-1,0 0 1,0 1-1,-1-1 1,1 0-1,0 0 1,-1 1-1,-12 18 1470,-24 15 1204,-65 47 1,89-75-3140,8-9-2827,11-22-3699,8-4-194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43.905"/>
    </inkml:context>
    <inkml:brush xml:id="br0">
      <inkml:brushProperty name="width" value="0.025" units="cm"/>
      <inkml:brushProperty name="height" value="0.025" units="cm"/>
    </inkml:brush>
  </inkml:definitions>
  <inkml:trace contextRef="#ctx0" brushRef="#br0">148 0 10730,'-4'1'847,"0"-1"0,0 0 0,0 1 0,1 0 0,-1 0 0,0 0 0,0 1 0,1-1 0,-1 1-1,1 0 1,-5 2 0,2 0-231,1 1-1,-1 0 1,1-1-1,0 2 1,-9 10-1,9-10-472,1 1-1,-1 0 1,2 0-1,-1 0 1,1 1 0,0-1-1,0 1 1,1 0-1,0 0 1,0 0-1,-1 13 1,4-19-136,-1 0 0,1 0 0,-1 0 0,1 0 0,0-1 0,-1 1 0,1 0 0,0-1-1,0 1 1,0 0 0,1-1 0,-1 1 0,0-1 0,0 0 0,1 1 0,-1-1 0,1 0 0,-1 0 0,1 0 0,0 0 0,-1 0 0,1 0 0,0-1 0,0 1 0,0 0 0,-1-1 0,1 0 0,0 1 0,3-1-1,68 8 118,-57-8-98,13 2-142,0-1-590,50 9 1,-72-8 660,0-1 1,1 1-1,-1 1 1,0-1-1,0 1 1,-1 0-1,1 1 1,-1 0-1,0 0 1,1 0-1,9 10 1,-14-12 87,-1 0 0,1-1 0,-1 1 0,0 0 0,1 0 0,-1-1-1,0 1 1,0 0 0,0 0 0,0 0 0,-1 0 0,1 1 0,0-1 0,-1 0 0,0 0 0,1 0 0,-1 0 0,0 1 0,0-1 0,0 0-1,-1 0 1,1 0 0,0 1 0,-1-1 0,0 0 0,1 0 0,-1 0 0,0 0 0,0 0 0,0 0 0,0 0 0,0 0 0,-1-1 0,1 1 0,0 0-1,-1-1 1,1 1 0,-1-1 0,0 1 0,0-1 0,-3 2 0,-5 5 246,-1-1 1,0-1-1,0 0 1,-1 0-1,-22 6 0,6-3-43,-1-2-1,-1-1 1,1-1 0,-1-2-1,0 0 1,-47-4-1,76 1-317,0 0 1,-1 0-1,1 0 0,0 0 0,0 0 0,0 0 0,0 0 0,0 0 1,0-1-1,0 1 0,-1 0 0,1-1 0,0 1 0,0-1 1,0 1-1,0-1 0,1 0 0,-1 1 0,0-1 0,0 0 0,0 0 1,0 0-1,0-1 0,0 1-122,1 0-1,0 0 1,0 0-1,0 0 1,1 0-1,-1 0 1,0 0 0,0 0-1,1 0 1,-1 0-1,0 0 1,1 0-1,-1 0 1,1 0 0,-1 0-1,1 0 1,-1 1-1,1-1 1,1-2-1,5-4-1531,0 1 0,0-1 0,1 1 0,11-7 0,23-11-4658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8.439"/>
    </inkml:context>
    <inkml:brush xml:id="br0">
      <inkml:brushProperty name="width" value="0.025" units="cm"/>
      <inkml:brushProperty name="height" value="0.025" units="cm"/>
    </inkml:brush>
  </inkml:definitions>
  <inkml:trace contextRef="#ctx0" brushRef="#br0">140 1 17585,'0'0'4777,"-6"12"-3506,-1 4-929,1-1-1,1 1 1,0 0 0,1 0-1,1 1 1,1-1 0,-1 20-1,4-8-354,1-1 0,2 1 0,0-1 0,2 0 0,1-1 0,2 1 0,0-1 0,16 29 0,-19-41-120,3 5-929,-18-26 276,-6-12 608,-2 2 0,0 0-1,-31-23 1,-26-9 2813,128 51-1049,40 6-3337,-30-8-3903,-21 0 786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8.770"/>
    </inkml:context>
    <inkml:brush xml:id="br0">
      <inkml:brushProperty name="width" value="0.025" units="cm"/>
      <inkml:brushProperty name="height" value="0.025" units="cm"/>
    </inkml:brush>
  </inkml:definitions>
  <inkml:trace contextRef="#ctx0" brushRef="#br0">74 197 13869,'-8'6'6726,"3"-3"-6070,-32 26 2607,35-27-3062,0 1 0,0-1 0,0 0 1,0 1-1,0-1 0,1 1 0,-1-1 0,1 1 1,-1 0-1,1 0 0,0-1 0,0 1 0,0 0 1,1 0-1,-1 5 0,1-7-185,1 0 1,0 0 0,-1 0-1,1 0 1,0 0-1,0 0 1,-1 0-1,1-1 1,0 1 0,0 0-1,0 0 1,0-1-1,0 1 1,0-1 0,1 1-1,-1-1 1,0 1-1,0-1 1,0 1-1,0-1 1,1 0 0,-1 0-1,0 0 1,0 0-1,0 0 1,1 0-1,-1 0 1,0 0 0,2-1-1,41-2 31,-30-1-284,0-1 0,-1 0 0,0-1-1,0 0 1,0-1 0,-1-1-1,15-11 1,19-11-384,-45 30 636,-1 0 1,0 0-1,1 0 1,-1 0 0,0 0-1,1 0 1,-1 0-1,1 0 1,-1 0-1,0 0 1,1 0 0,-1 0-1,1 0 1,-1 0-1,0 0 1,1 0-1,-1 0 1,0 0 0,1 0-1,-1 0 1,0 1-1,1-1 1,-1 0 0,0 0-1,1 0 1,-1 1-1,0-1 1,0 0-1,1 1 1,-1-1 0,0 0-1,0 0 1,1 1-1,-1-1 1,0 0-1,0 1 1,0-1 0,0 0-1,1 1 1,-1-1-1,0 1 1,0-1-1,0 1 1,7 26 136,1 0-103,-7-25-66,1 0 0,-1-1 0,1 1 0,0-1 0,-1 1 0,1-1 0,0 0 0,0 0 0,0 1 0,0-1 0,0-1 1,0 1-1,0 0 0,0 0 0,0-1 0,1 1 0,-1-1 0,0 0 0,0 0 0,1 0 0,-1 0 0,0 0 0,0 0 0,0 0 0,1-1 0,-1 1 0,0-1 0,0 0 0,0 1 1,0-1-1,0 0 0,0 0 0,0-1 0,0 1 0,0 0 0,0 0 0,2-3 0,6-5-769,1 0 0,-1 0-1,0-1 1,14-19 0,-8 7-1565,-1 0 0,-1-2 0,-2 1 0,13-31 0,-3-4-3479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9.132"/>
    </inkml:context>
    <inkml:brush xml:id="br0">
      <inkml:brushProperty name="width" value="0.025" units="cm"/>
      <inkml:brushProperty name="height" value="0.025" units="cm"/>
    </inkml:brush>
  </inkml:definitions>
  <inkml:trace contextRef="#ctx0" brushRef="#br0">60 1 8008,'0'0'14029,"-5"8"-12716,-3 5-966,1 0 0,0 1 0,1-1 0,1 1 0,0 0 0,1 1 1,0-1-1,1 1 0,1 0 0,-1 17 0,3-17-426,0-1-1,0 0 1,2 0 0,0 0 0,0 0-1,1 0 1,1 0 0,0-1 0,1 1-1,1-1 1,11 20 0,-16-32-63,-1 1 88,1-1-1,-1 0 1,1 1 0,0-1-1,0 0 1,0 0 0,-1 1-1,1-1 1,0 0 0,0 0-1,0 0 1,1 0 0,-1 0-1,0-1 1,0 1 0,0 0-1,1 0 1,-1-1 0,0 1-1,1-1 1,-1 1 0,1-1-1,-1 0 1,3 1 0,-4-2 87,0 1 1,1-1 0,-1 0 0,0 1-1,0-1 1,0 0 0,0 1-1,1-1 1,-1 0 0,0 0-1,0 1 1,0-1 0,0 0 0,-1 1-1,1-1 1,0 0 0,0 1-1,0-1 1,0 0 0,-1 1-1,1-1 1,0 0 0,-1 1 0,1-1-1,0 1 1,-1-1 0,0 0-1,-11-21 356,12 22-360,-39-51 1167,45 55-1170,0-1-1,0 0 1,1 0 0,-1-1-1,1 1 1,0-2 0,13 3 0,-19-4-24,15 3 9,1-1 0,-1-1 0,1 0 0,-1-1 0,1-1 0,-1-1 0,33-7 0,-43 8 41,0 0 0,0-1-1,0 0 1,0 0 0,0-1-1,-1 0 1,1 0 0,-1 0 0,1 0-1,-1-1 1,0 0 0,-1 0-1,1-1 1,-1 1 0,1-1 0,-2 0-1,1 0 1,0 0 0,-1 0-1,0-1 1,0 0 0,-1 1 0,4-12-1,-6 16-14,1 0 0,-1-1-1,0 1 1,1 0 0,-1-1 0,0 1-1,0-1 1,0 1 0,0-1-1,-1 1 1,1 0 0,0-1 0,0 1-1,-1-1 1,1 1 0,-1 0-1,0-1 1,1 1 0,-1 0 0,0 0-1,0 0 1,1-1 0,-1 1-1,0 0 1,0 0 0,0 0 0,0 0-1,-1 1 1,1-1 0,0 0-1,0 0 1,0 1 0,-1-1 0,1 0-1,0 1 1,-1-1 0,1 1-1,-1 0 1,1 0 0,0-1 0,-1 1-1,1 0 1,-1 0 0,1 0-1,0 0 1,-1 1 0,-1-1 0,-4 1-39,1-1 1,0 1 0,0 0 0,0 0 0,0 1 0,1 0 0,-1 0 0,0 0-1,-10 6 1,11-4 15,1 0 1,0 0-1,0 0 0,0 0 0,0 1 0,0 0 0,1-1 1,0 1-1,0 0 0,0 1 0,1-1 0,0 0 0,0 1 1,0 0-1,0-1 0,1 1 0,0 0 0,0 0 0,1 7 0,0-9-4,0-1-1,0 0 1,1 1-1,0-1 1,-1 1-1,1-1 0,1 0 1,-1 1-1,0-1 1,1 0-1,0 0 0,-1 0 1,1 0-1,0-1 1,1 1-1,-1 0 0,0-1 1,1 1-1,0-1 1,-1 0-1,1 0 1,0 0-1,0 0 0,0-1 1,0 1-1,0-1 1,1 0-1,-1 1 0,0-2 1,1 1-1,-1 0 1,1-1-1,4 1 0,1 0-456,0 0 0,1-1-1,-1 0 1,0 0 0,17-4-1,-21 3-689,1-1 0,-1 1 0,1-1-1,-1-1 1,0 1 0,8-6 0,24-21-14419</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9.492"/>
    </inkml:context>
    <inkml:brush xml:id="br0">
      <inkml:brushProperty name="width" value="0.025" units="cm"/>
      <inkml:brushProperty name="height" value="0.025" units="cm"/>
    </inkml:brush>
  </inkml:definitions>
  <inkml:trace contextRef="#ctx0" brushRef="#br0">0 1 13004,'0'0'10442,"39"46"-9513,-23-11-513,-3 7-287,3 0-97,-3-4-193,-5-6-1568,-2-7-1122,-6-11-320,0-8-2082,-20-6-2883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1:59.883"/>
    </inkml:context>
    <inkml:brush xml:id="br0">
      <inkml:brushProperty name="width" value="0.025" units="cm"/>
      <inkml:brushProperty name="height" value="0.025" units="cm"/>
    </inkml:brush>
  </inkml:definitions>
  <inkml:trace contextRef="#ctx0" brushRef="#br0">0 137 15567,'0'0'2514,"4"-9"22,-1 3-2319,0 0 0,1 0 0,0 1-1,0-1 1,0 1 0,1 0 0,0 0 0,0 1 0,0 0 0,1-1 0,-1 2 0,1-1 0,0 1 0,0-1-1,0 2 1,1-1 0,-1 1 0,8-2 0,13-6-39,2 1-1,-1 2 1,1 0-1,0 2 1,0 1-1,0 2 1,35 1-1,-62 1-212,0 0 0,-1 0-1,1 0 1,-1 0 0,1 1 0,0-1 0,-1 0-1,1 1 1,-1 0 0,1-1 0,-1 1 0,1 0-1,-1 0 1,0-1 0,1 1 0,-1 0-1,0 0 1,0 1 0,1-1 0,-1 0 0,0 0-1,0 1 1,0-1 0,1 3 0,-2-2 15,1 1 0,0 0 0,-1 0 0,0-1 0,0 1 0,0 0 0,0 0 0,0 0 0,0-1 0,-1 1 0,1 0 0,-1 0 0,-1 2 0,-4 11 60,-1-1-1,0-1 0,-16 25 1,21-36-36,-27 37 45,-14 24 9,40-59-64,0 0-1,0 1 1,1-1-1,0 1 1,0 0-1,0-1 1,1 1-1,0 0 1,-1 10 0,2-15-17,1 0 0,-1-1 0,0 1 1,1 0-1,-1 0 0,1-1 1,-1 1-1,1 0 0,0 0 1,-1-1-1,1 1 0,0-1 0,-1 1 1,1-1-1,0 1 0,0-1 1,0 1-1,-1-1 0,1 1 1,0-1-1,0 0 0,0 0 0,0 0 1,0 1-1,0-1 0,0 0 1,-1 0-1,1 0 0,0 0 1,2-1-1,36 0-129,-33 1 121,26-4-38,-20 2 17,0 1 0,0 0-1,1 1 1,14 1-1,-25 0 59,-1-1 1,0 0-1,0 1 0,0-1 0,0 1 0,0-1 0,0 1 0,0-1 0,0 1 0,0 0 0,0 0 1,0-1-1,0 1 0,0 0 0,-1 0 0,1 0 0,0 0 0,-1 0 0,1 0 0,0 0 0,-1 0 0,1 0 1,-1 0-1,0 0 0,1 1 0,-1-1 0,0 0 0,0 0 0,0 0 0,0 0 0,0 1 0,0-1 1,0 0-1,0 0 0,0 0 0,0 0 0,-1 1 0,1-1 0,0 0 0,-1 0 0,1 0 0,-1 0 0,0 0 1,1 0-1,-2 1 0,0 4 234,0-1 0,-1 0 0,0 0-1,0 0 1,0 0 0,-1-1 0,0 1 0,-6 5 0,0-4-49,-1 0 0,0-1 0,0 0 0,0-1 0,-1 0 0,1-1 0,-1 0 0,0-1 0,0 0 0,0-1 0,0 0 0,-1-1 0,1 0 0,0-1 0,0-1 0,0 0 0,-11-3 0,3-7-1151,18-1-2542,4 11 2921,-1 0 1,1 1-1,-1-1 1,1 0-1,-1 1 1,1 0-1,0-1 1,0 1-1,0 0 1,0 0-1,0 0 1,0 0-1,0 0 1,4-1-1,22-6-6247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0.226"/>
    </inkml:context>
    <inkml:brush xml:id="br0">
      <inkml:brushProperty name="width" value="0.025" units="cm"/>
      <inkml:brushProperty name="height" value="0.025" units="cm"/>
    </inkml:brush>
  </inkml:definitions>
  <inkml:trace contextRef="#ctx0" brushRef="#br0">12 163 14958,'0'0'8963,"10"-6"-8023,-5 3-849,-1 0 0,1 0 0,-1-1 0,1 1 0,-1-1 0,0 0 0,-1 0 0,1 0 0,-1 0 0,1-1 0,-1 0 0,-1 1 0,1-1 0,-1 0 0,1 0 0,-2-1 0,1 1 0,0 0 0,-1-1 0,0 1 0,0-10 0,0 13-45,-1 0 0,0 0 0,0 0 0,0 0 0,-1 0 0,1 0 0,0 0 0,-1 0 0,1 0 0,-1 0 0,0 0 0,1 0 0,-1 0 0,0 1 0,0-1 0,-1 0 0,1 0 0,0 1 0,0-1 0,-1 1 0,1-1 0,-1 1 0,1 0 0,-1-1 0,-2 0 0,2 1-45,1 1 0,-1-1 0,1 1 0,-1 0 1,0 0-1,1-1 0,-1 1 0,1 0 0,-1 1 0,1-1 0,-1 0 0,1 0 0,-1 1 0,1-1 0,-1 1 0,1-1 0,-1 1 0,1-1 0,-1 1 0,1 0 0,0 0 0,-1 0 0,1 0 0,0 0 0,0 0 1,0 0-1,0 0 0,0 0 0,0 1 0,0-1 0,0 0 0,0 1 0,1-1 0,-2 2 0,-1 3-6,1 0-1,-1 0 1,1 0 0,0 1-1,1-1 1,-1 1 0,1-1-1,1 1 1,-1-1 0,1 1-1,0-1 1,0 1 0,1 0 0,2 9-1,-2-12-18,0-1 0,0 1-1,0 0 1,0 0 0,1-1 0,-1 1 0,1-1-1,0 0 1,0 1 0,0-1 0,1 0-1,-1 0 1,1 0 0,0-1 0,0 1-1,0 0 1,0-1 0,0 0 0,0 0-1,1 0 1,-1 0 0,1-1 0,-1 1-1,1-1 1,7 2 0,-5-2-468,1 0 0,-1 0 0,1-1-1,-1 0 1,1 0 0,-1-1 0,1 0 0,9-2 0,-11 1-429,-1 1-1,0-1 1,1 0-1,-1 0 1,0-1 0,0 1-1,-1-1 1,5-3 0,14-16-8075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0.570"/>
    </inkml:context>
    <inkml:brush xml:id="br0">
      <inkml:brushProperty name="width" value="0.025" units="cm"/>
      <inkml:brushProperty name="height" value="0.025" units="cm"/>
    </inkml:brush>
  </inkml:definitions>
  <inkml:trace contextRef="#ctx0" brushRef="#br0">0 53 16111,'0'0'7965,"8"0"-6502,-3 0-1344,0 0 0,0 1 0,0-1 1,0 1-1,0 0 0,0 1 0,6 1 0,-9-2-115,-1 0 0,1 0 0,0 0 0,0 0 0,-1 1 0,1-1 0,-1 0 0,1 1 0,-1-1 0,1 1-1,-1-1 1,0 1 0,0 0 0,0 0 0,0 0 0,0-1 0,0 1 0,0 0 0,-1 0 0,1 0 0,-1 0 0,1 0 0,-1 0 0,0 4 0,-1 28 17,0-27-30,0 0 0,1 0 0,0 0 0,0 0-1,1 0 1,-1 0 0,1 0 0,1 0 0,2 6 0,-4-12 11,1 0 1,0 0-1,0 0 0,-1 0 0,1 0 1,0-1-1,0 1 0,0 0 0,0-1 0,0 1 1,0 0-1,0-1 0,0 1 0,0-1 1,1 0-1,-1 1 0,0-1 0,0 0 1,0 0-1,0 1 0,1-1 0,-1 0 1,0 0-1,0 0 0,0-1 0,1 1 1,-1 0-1,0 0 0,0-1 0,0 1 0,0 0 1,0-1-1,0 1 0,2-2 0,2 0 15,-1 0 0,1-1 1,-1 1-1,0-1 0,1 0 0,5-6 0,-4 1 97,0 0 1,0 0 0,0 0 0,-1-1-1,-1 1 1,1-1 0,-1-1 0,-1 1 0,0 0-1,0-1 1,1-9 0,-3 16-90,-1 0 0,1 0 0,-1 0 0,0 0 0,0 1 0,0-1 0,0 0 1,0 0-1,0 0 0,-1 0 0,0 1 0,1-1 0,-1 0 0,0 0 0,0 1 0,-1-1 0,1 1 0,0-1 0,-1 1 0,0 0 1,1-1-1,-1 1 0,0 0 0,0 0 0,0 0 0,-1 0 0,1 1 0,0-1 0,-1 1 0,1-1 0,-1 1 0,1 0 1,-1 0-1,0 0 0,0 0 0,1 0 0,-1 1 0,0-1 0,0 1 0,0 0 0,1-1 0,-4 2 0,4-1-32,0 0-1,1 0 1,-1 0-1,1 0 0,-1 0 1,1 1-1,-1-1 1,1 0-1,-1 1 0,1 0 1,0-1-1,-1 1 1,1 0-1,-1 0 0,1-1 1,0 1-1,0 0 1,0 0-1,0 1 0,0-1 1,0 0-1,0 0 1,0 0-1,0 1 1,0-1-1,0 0 0,1 1 1,-1-1-1,1 1 1,-1-1-1,1 1 0,-1-1 1,1 4-1,-1-3-50,1 0 0,0 0-1,0 0 1,0 0 0,0 0 0,0 0 0,1 0-1,-1 0 1,0 0 0,1 0 0,0 0-1,-1 0 1,1 0 0,0 0 0,0 0-1,0 0 1,0 0 0,1-1 0,-1 1-1,0-1 1,1 1 0,-1-1 0,1 1-1,-1-1 1,3 2 0,3 0-621,-1 0-1,1-1 1,0 1 0,0-1-1,0-1 1,1 0 0,-1 0-1,10 1 1,33-3-6788,-14-3-685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0.928"/>
    </inkml:context>
    <inkml:brush xml:id="br0">
      <inkml:brushProperty name="width" value="0.025" units="cm"/>
      <inkml:brushProperty name="height" value="0.025" units="cm"/>
    </inkml:brush>
  </inkml:definitions>
  <inkml:trace contextRef="#ctx0" brushRef="#br0">96 2 12332,'0'0'3753,"-9"4"-1052,1 1-2166,0 1 0,0 1 0,0-1 0,0 1 0,1 0 0,-7 10 0,12-15-450,-1 1 1,1 0-1,0 0 1,-1 0-1,1 0 1,1 1-1,-1-1 1,0 1-1,1-1 1,0 1-1,0-1 1,0 1 0,0 0-1,0-1 1,1 1-1,0 0 1,-1 0-1,2 0 1,-1-1-1,0 1 1,1 0-1,-1 0 1,2 4-1,-1-7-72,0 0-1,0 0 1,1 0 0,-1 0-1,0 0 1,0 0-1,0 0 1,1 0 0,-1-1-1,0 1 1,1 0-1,-1-1 1,1 1 0,-1-1-1,1 0 1,-1 1 0,1-1-1,-1 0 1,1 0-1,-1 0 1,1 0 0,-1 0-1,1 0 1,-1 0-1,3-1 1,0 0 37,-1 1 0,1-1 0,0 0 0,-1 0 0,1 0 0,-1 0 0,0-1 0,1 1 0,4-4 0,-2-1 249,0 1-1,0-1 1,-1 0 0,0-1 0,0 1 0,0-1-1,6-14 1,-10 19-261,0 0 0,0 0-1,0 0 1,-1 0 0,1 0 0,0 0-1,-1 0 1,0-1 0,1 1-1,-1 0 1,0 0 0,0 0 0,0-1-1,-1 1 1,1 0 0,0 0-1,-1 0 1,1 0 0,-1 0 0,0 0-1,0-1 1,0 1 0,0 1-1,0-1 1,0 0 0,0 0 0,-1 0-1,1 1 1,-1-1 0,1 1-1,-1-1 1,0 1 0,-3-3 0,2 2-260,0 1 1,0-1 0,0 0-1,0 1 1,-1 0 0,1 0-1,0 0 1,-1 0 0,1 1 0,-7-1-1,20 10-15409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1.275"/>
    </inkml:context>
    <inkml:brush xml:id="br0">
      <inkml:brushProperty name="width" value="0.025" units="cm"/>
      <inkml:brushProperty name="height" value="0.025" units="cm"/>
    </inkml:brush>
  </inkml:definitions>
  <inkml:trace contextRef="#ctx0" brushRef="#br0">6 0 13036,'0'0'5675,"-1"9"-4127,0 25-105,-2 11-219,2 0 1,2 1-1,3-1 0,10 57 1,-12-96-1198,-1-1 1,1 0 0,0 0 0,1 0-1,0 0 1,-1 0 0,2 0 0,-1-1 0,0 1-1,1-1 1,0 0 0,0 0 0,6 4-1,-7-6-150,0 1-1,1-2 0,-1 1 1,1 0-1,-1 0 0,1-1 1,0 0-1,5 1 0,-5-1-334,-1-1-1,1 0 0,0 0 0,-1 0 1,1 0-1,-1 0 0,1-1 0,-1 0 0,1 1 1,3-3-1,15-11-6860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1.845"/>
    </inkml:context>
    <inkml:brush xml:id="br0">
      <inkml:brushProperty name="width" value="0.025" units="cm"/>
      <inkml:brushProperty name="height" value="0.025" units="cm"/>
    </inkml:brush>
  </inkml:definitions>
  <inkml:trace contextRef="#ctx0" brushRef="#br0">6 71 6502,'0'0'3123,"-1"-9"-75,0-5-1836,-1-8 179,1-4 2920,6 37 834,5 13-4589,13 155 1926,4 16-2220,-26-190-260,0 0 1,0 0 0,1-1-1,-1 1 1,1-1 0,0 0-1,1 1 1,-1-1-1,1 0 1,0 0 0,5 5-1,-7-7 38,1-1-1,-1 0 1,1-1 0,-1 1-1,1 0 1,-1 0 0,1-1-1,0 1 1,-1 0-1,1-1 1,0 0 0,-1 1-1,1-1 1,0 0-1,-1 0 1,1 0 0,0 0-1,0 0 1,-1-1-1,1 1 1,0 0 0,-1-1-1,1 1 1,0-1 0,-1 0-1,1 1 1,-1-1-1,1 0 1,-1 0 0,1 0-1,-1 0 1,0 0-1,1 0 1,-1-1 0,1-1-1,8-6 139,-1-1-1,0 0 0,-1-1 1,0 0-1,-1-1 0,0 1 1,6-17-1,34-95-120,-32 79 47,-8 12-69,-6 26-129,0 1 0,0-1 0,1 1 0,-1-1 0,1 1 0,0 0 0,1 0 0,3-6 0,-12 45-11859,-5-18 5019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3.755"/>
    </inkml:context>
    <inkml:brush xml:id="br0">
      <inkml:brushProperty name="width" value="0.025" units="cm"/>
      <inkml:brushProperty name="height" value="0.025" units="cm"/>
    </inkml:brush>
  </inkml:definitions>
  <inkml:trace contextRef="#ctx0" brushRef="#br0">497 1 11563,'0'0'9929,"-9"0"-8856,-12-1-533,-1 2-1,1 1 0,0 0 1,-33 9-1,-92 31 1568,91-25-1674,50-16-400,-9 3 6,1 0-1,-1 0 1,1 1-1,-1 1 0,2 0 1,-1 1-1,1 0 1,-13 11-1,24-17-35,0 0-1,0 0 0,0 0 0,0 0 1,0 0-1,0 0 0,1 0 0,-1 0 1,0 1-1,1-1 0,-1 0 0,1 0 1,-1 1-1,1-1 0,-1 0 0,1 1 1,0-1-1,0 1 0,0-1 1,0 0-1,0 1 0,0-1 0,0 1 1,0-1-1,1 0 0,-1 1 0,0-1 1,1 0-1,-1 1 0,1-1 0,0 0 1,-1 0-1,1 1 0,0-1 0,0 0 1,0 0-1,0 0 0,0 0 0,0 0 1,0 0-1,0 0 0,0 0 1,0-1-1,0 1 0,1 0 0,1 0 1,8 6 54,0-1 0,1 0 0,22 8 0,-25-11-50,51 19-213,0-3 0,95 18 0,-35-23-7547,-63-12-2854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44.269"/>
    </inkml:context>
    <inkml:brush xml:id="br0">
      <inkml:brushProperty name="width" value="0.025" units="cm"/>
      <inkml:brushProperty name="height" value="0.025" units="cm"/>
    </inkml:brush>
  </inkml:definitions>
  <inkml:trace contextRef="#ctx0" brushRef="#br0">86 12 10762,'0'0'5178,"7"4"-2407,-2-2-2330,-1 0 0,0 0 0,0 1 0,0 0 0,0 0 0,0 0 0,0 0 0,-1 1 0,0 0 0,0-1-1,0 1 1,0 0 0,0 0 0,3 8 0,-6-11-392,0-1 1,0 0-1,0 1 0,0-1 0,0 0 0,0 1 0,1-1 0,-1 0 0,0 1 1,0-1-1,0 0 0,0 1 0,1-1 0,-1 0 0,0 1 0,0-1 0,1 0 1,-1 0-1,0 1 0,0-1 0,1 0 0,-1 0 0,0 0 0,1 0 0,-1 1 1,0-1-1,1 0 0,-1 0 0,0 0 0,1 0 0,-1 0 0,0 0 0,1 0 0,-1 0 1,1 0-1,-1 0 0,0 0 0,1 0 0,8-14 439,-5-24-559,-4 36 39,-1 0 1,0 0-1,0 1 0,0-1 0,-1 0 1,1 1-1,0 0 0,-1-1 0,1 1 1,-1 0-1,1-1 0,-1 1 0,1 0 1,-1 0-1,0 0 0,0 0 0,1 1 1,-1-1-1,0 0 0,0 1 0,0-1 1,0 1-1,0 0 0,0 0 0,0 0 1,0 0-1,0 0 0,0 0 0,0 0 1,0 0-1,0 1 0,-2 0 0,-2 0-37,0 0 0,1 1 0,-1 0-1,1-1 1,-1 2 0,1-1 0,0 1-1,0 0 1,-8 5 0,7-1 60,0-1 0,0 1 1,1-1-1,0 2 0,1-1 1,0 0-1,0 1 0,0 0 0,-2 9 1,5-15 7,0 0 0,0 0 0,1 0 0,-1 0 1,1 0-1,0 0 0,-1 0 0,1 0 0,0 0 0,0 0 1,0 0-1,1 0 0,-1 0 0,0 0 0,1 0 0,-1 0 1,1 0-1,0 0 0,-1 0 0,1 0 0,0 0 0,0-1 1,0 1-1,1 0 0,-1-1 0,0 1 0,1-1 0,-1 1 1,1-1-1,-1 1 0,1-1 0,0 0 0,-1 0 1,1 0-1,0 0 0,0 0 0,0-1 0,0 1 0,0 0 1,0-1-1,0 1 0,3-1 0,4 2-211,0-1-1,0 0 1,0-1 0,0 0 0,0-1-1,13-2 1,-15 2-312,-1-1 0,0 0 0,1 0 0,-1 0 0,0-1 0,0 0 0,0 0 0,-1-1 0,8-5 0,17-20-5637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2.174"/>
    </inkml:context>
    <inkml:brush xml:id="br0">
      <inkml:brushProperty name="width" value="0.025" units="cm"/>
      <inkml:brushProperty name="height" value="0.025" units="cm"/>
    </inkml:brush>
  </inkml:definitions>
  <inkml:trace contextRef="#ctx0" brushRef="#br0">0 0 14510,'0'0'5829,"4"47"-2818,-1-26-897,3 1-1057,-1-2-448,6-1-417,5-4-192,2-4-577,3-11-2049,1 0-3140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3.132"/>
    </inkml:context>
    <inkml:brush xml:id="br0">
      <inkml:brushProperty name="width" value="0.025" units="cm"/>
      <inkml:brushProperty name="height" value="0.025" units="cm"/>
    </inkml:brush>
  </inkml:definitions>
  <inkml:trace contextRef="#ctx0" brushRef="#br0">0 127 11531,'0'0'12182,"9"0"-11322,-4 0-765,-1-1 0,0 1 0,1 0 0,-1-1 1,0 0-1,0 0 0,0 0 0,0-1 1,0 1-1,0-1 0,0 0 0,0 0 1,0 0-1,-1-1 0,1 1 0,-1-1 0,0 0 1,0 0-1,0 0 0,0 0 0,0-1 1,-1 1-1,1-1 0,-1 0 0,0 0 1,0 1-1,-1-1 0,1 0 0,-1-1 0,2-5 1,-3 8-50,1 0 1,-1 0-1,0 0 1,0 0 0,0-1-1,0 1 1,0 0-1,0 0 1,-1 0-1,1 0 1,-1 0-1,1 0 1,-1 0 0,-1-4-1,1 6-34,1-1 1,-1 0-1,0 0 0,1 0 0,-1 1 0,0-1 1,0 0-1,0 1 0,1-1 0,-1 1 0,0-1 1,0 1-1,0-1 0,0 1 0,0 0 0,0 0 1,0-1-1,0 1 0,0 0 0,0 0 1,0 0-1,-1 0 0,0 0-21,-1 1 1,1-1-1,-1 1 0,1 0 1,0 0-1,0 0 1,-1 0-1,1 0 0,0 0 1,0 0-1,0 1 0,0-1 1,1 1-1,-1 0 0,0-1 1,0 1-1,1 0 1,0 0-1,-1 0 0,1 0 1,0 0-1,0 1 0,0-1 1,-1 3-1,-2 6-22,1 0-1,0 0 1,1 0 0,0 0-1,0 20 1,2-28 24,0-1 0,-1 1 1,2 0-1,-1 0 0,0 0 0,0-1 1,1 1-1,0 0 0,-1-1 0,1 1 1,0 0-1,0-1 0,0 1 0,1-1 0,-1 1 1,1-1-1,-1 0 0,1 0 0,0 0 1,0 0-1,0 0 0,0 0 0,0 0 1,0 0-1,1-1 0,-1 1 0,0-1 1,6 2-1,0-1 13,1 0 1,-1-1-1,1 0 1,0 0-1,0-1 1,-1 0-1,1-1 1,0 0-1,-1 0 1,1-1-1,-1 0 1,14-6-1,6-3-85,-2-2 0,35-22-1,-33 19-119,-27 15 190,0 1 0,0-1 0,0 1 0,0 0 0,0 0 0,0-1 0,0 1-1,0 0 1,1 0 0,-1 0 0,0 0 0,0 0 0,0 0 0,0 1 0,0-1-1,0 0 1,0 1 0,0-1 0,0 0 0,0 1 0,0-1 0,0 1 0,0-1-1,0 1 1,0 0 0,0 0 0,0-1 0,0 1 0,-1 0 0,1 0 0,0 0-1,-1 0 1,1-1 0,-1 1 0,1 0 0,-1 0 0,1 0 0,-1 1 0,1-1-1,-1 1 1,1 0 8,1 1-1,-1-1 1,1 0 0,-1 0-1,1 0 1,0 0-1,0 0 1,0 0 0,0 0-1,3 2 1,0-3 6,-1 1 0,0-1 0,0 1 0,1-1 1,-1 0-1,0-1 0,1 1 0,-1-1 0,1 0 0,-1 0 1,1 0-1,-1-1 0,0 1 0,1-1 0,-1 0 1,0-1-1,1 1 0,-1-1 0,0 0 0,0 0 0,4-3 1,9-5 29,-2-2 0,1 0 0,23-26 0,-26 25-16,0 1-1,26-19 0,-39 31-20,1-1 1,-1 1-1,1-1 0,0 1 0,-1 0 0,1-1 0,-1 1 1,1 0-1,0 0 0,0 0 0,-1-1 0,1 1 0,0 0 1,-1 0-1,1 0 0,0 0 0,-1 0 0,1 0 0,0 0 1,0 0-1,-1 0 0,1 1 0,0-1 0,-1 0 0,1 0 1,0 1-1,-1-1 0,1 0 0,-1 1 0,2 0 0,8 22-108,-7 42-87,-3-57 188,-1 23 17,0-19 5,1 0 0,0 0 0,4 19 0,-4-27-11,1 0 1,0-1-1,0 1 1,1-1-1,-1 1 1,1-1 0,0 0-1,0 1 1,0-1-1,0 0 1,1 0 0,-1 0-1,1-1 1,-1 1-1,6 3 1,3 2-1,0 0 0,0 1 0,-1 0 0,-1 1 0,1 0 0,-2 0 1,13 20-1,-18-26 2,-1 1 0,0-1 0,0 1 0,0 0-1,-1 0 1,0 0 0,0 0 0,0 0 0,0 0 0,-1 0 0,0 0 0,0 0 0,0 0 0,-1 0 0,1 0 0,-1 0 0,-1 0 0,1 0 0,-1 0 0,1-1 0,-2 1 0,1 0 0,-5 7 0,1-3 154,1-1 0,-1-1 0,0 1 0,-1-1-1,1 0 1,-15 10 0,20-16-110,0 1 1,-1-1-1,1-1 0,0 1 0,-1 0 0,1 0 0,-1 0 0,1-1 1,-1 1-1,1-1 0,-1 1 0,0-1 0,1 0 0,-1 1 1,0-1-1,1 0 0,-1 0 0,0 0 0,1 0 0,-1-1 1,0 1-1,1 0 0,-1-1 0,1 1 0,-1-1 0,0 0 1,1 1-1,-1-1 0,1 0 0,0 0 0,-1 0 0,1 0 0,0 0 1,-1 0-1,1 0 0,0 0 0,0-1 0,0 1 0,0 0 1,0-1-1,0 1 0,1-1 0,-1 1 0,0-1 0,1 1 1,-1-4-1,-6-14-10,2 0 1,0-1 0,1 1 0,1-1-1,1 0 1,1 0 0,2-37-1,0 52-40,-1 1-1,1 0 1,0 0-1,0-1 0,0 1 1,0 0-1,1 0 1,-1 0-1,1 0 1,0 0-1,1 1 0,-1-1 1,0 0-1,1 1 1,0 0-1,0 0 1,4-4-1,6-3-719,0 0 1,1 1-1,19-10 1,19-12-8582,-24 9-3205</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6.137"/>
    </inkml:context>
    <inkml:brush xml:id="br0">
      <inkml:brushProperty name="width" value="0.025" units="cm"/>
      <inkml:brushProperty name="height" value="0.025" units="cm"/>
    </inkml:brush>
  </inkml:definitions>
  <inkml:trace contextRef="#ctx0" brushRef="#br0">0 1 4388,'0'0'-705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06.831"/>
    </inkml:context>
    <inkml:brush xml:id="br0">
      <inkml:brushProperty name="width" value="0.025" units="cm"/>
      <inkml:brushProperty name="height" value="0.025" units="cm"/>
    </inkml:brush>
  </inkml:definitions>
  <inkml:trace contextRef="#ctx0" brushRef="#br0">277 202 9417,'0'0'1420,"-6"-9"-21,0 0-1178,-1-1 456,0 0 1,-1 0-1,0 1 0,0 0 1,-10-8-1,15 15-571,0 0-1,1 0 1,-1 0-1,0 0 1,0 0 0,0 1-1,0 0 1,0-1 0,-1 1-1,1 0 1,0 1-1,0-1 1,-1 1 0,1-1-1,-1 1 1,1 0 0,0 0-1,-1 0 1,1 1 0,0-1-1,-1 1 1,1 0-1,0 0 1,0 0 0,-1 0-1,-2 2 1,0 1-38,0 1 0,0-1 0,1 1 0,0 0 0,0 1 0,0-1 0,0 1 0,1 0 0,0 0 0,0 0 0,1 1 0,0-1 0,-5 14 0,-1 6-44,1 1 0,-5 36 1,3 15-14,3 0-1,4 0 1,10 120 0,-2-141-12,3 0 1,2-1-1,3-1 0,30 85 1,-28-101 9,2 0 1,2-1 0,2 0-1,1-2 1,1 0-1,50 55 1,-59-76 75,1-1 1,0 0 0,1-2-1,1 0 1,0 0 0,25 12-1,-34-21-18,0 1-1,0-1 1,1 0-1,-1-1 1,1 0-1,-1-1 1,17 2-1,-20-3-36,-1-1 1,1 1-1,0-1 0,0 0 0,-1 0 1,1 0-1,0 0 0,-1-1 1,1 0-1,-1 0 0,0 0 0,1-1 1,-1 1-1,7-7 0,-1-1 129,-1 0 0,-1 0-1,0-1 1,0 0 0,-1 0-1,0-1 1,-1 0 0,7-16 0,31-109 1000,-37 114-1088,15-58 243,-4-2 0,-3 0 0,-3-1 0,-5 0 0,-3-116 0,-10 147-96,-2 0-1,-2 1 1,-3 0-1,-1 0 1,-3 2-1,-3 0 1,-35-66 0,49 103-120,-1 0 1,-1 1-1,0 0 1,-1 0 0,0 1-1,-1 0 1,0 1 0,0 0-1,-24-16 1,28 22-97,0 0-1,-1 1 1,1 0 0,0 1-1,-1-1 1,0 1 0,1 1-1,-1-1 1,0 1 0,0 0-1,0 1 1,0-1 0,0 1-1,0 1 1,0-1 0,0 1-1,0 1 1,1-1 0,-1 1-1,0 0 1,1 1 0,-10 4-1,2 1-423,-1 0 0,1 1 0,1 1 0,-24 21-1,-15 25-8927,42-42 1663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19.880"/>
    </inkml:context>
    <inkml:brush xml:id="br0">
      <inkml:brushProperty name="width" value="0.025" units="cm"/>
      <inkml:brushProperty name="height" value="0.025" units="cm"/>
    </inkml:brush>
  </inkml:definitions>
  <inkml:trace contextRef="#ctx0" brushRef="#br0">329 0 12940,'-11'2'1602,"-3"-1"-1218,0 2 0,0 0 0,1 0 0,-1 1 0,1 1 0,0 0 0,0 1 0,1 1 0,-1 0 0,2 0 0,-1 1 0,1 1 0,-14 13 0,12-8-148,1 1 0,1 1 0,0 0 0,1 0 0,1 1 1,1 0-1,0 1 0,1 0 0,1 0 0,1 1 0,-5 26 1,2 17 302,3-1 0,2 75 0,3-126-496,2 47 96,1 1 0,3-1-1,3 0 1,24 83-1,-23-106-123,1-1 0,2 1 0,2-2 0,1 0 0,1-1 0,2 0 0,1-2 0,33 39 0,-40-55-17,0 0-1,0-1 1,1-1 0,1 0-1,0-1 1,23 12 0,-30-18 5,0-1 0,1 1 0,-1-1 1,1-1-1,0 0 0,-1 0 0,1-1 0,0 0 1,0 0-1,0-1 0,0 0 0,0 0 0,0-1 1,15-4-1,-16 2 5,-1 0 0,0-1 0,1 0 0,-1-1 0,-1 1 0,1-1 1,-1-1-1,0 1 0,0-1 0,0 0 0,-1 0 0,0-1 0,0 1 0,-1-1 0,4-8 0,10-17 49,24-66 1,-41 96-57,23-63 158,-2 0-1,-3-1 0,-3-1 0,-3 0 0,-3-1 0,-3 0 1,-4-136-1,-7 175-46,-1-1 1,-1 1 0,-2 0 0,-1 0 0,-1 1 0,-2 0-1,0 1 1,-2 0 0,-1 1 0,-1 1 0,-1 0-1,-2 1 1,0 1 0,-42-39 0,56 58-209,-1 0 1,1-1-1,-1 2 0,0-1 0,0 1 1,0 0-1,0 0 0,-1 0 1,1 1-1,-1 0 0,-8-1 1,12 3-70,0-1-1,-1 1 1,1 0 0,0 1 0,0-1 0,0 0 0,0 1 0,0 0 0,0 0 0,0 0 0,0 0 0,0 0 0,0 1 0,0-1 0,1 1 0,-1 0 0,0 0 0,1 0 0,0 0-1,-1 0 1,1 0 0,0 1 0,0-1 0,0 1 0,-3 4 0,-14 31-3401,0 0-2610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2.892"/>
    </inkml:context>
    <inkml:brush xml:id="br0">
      <inkml:brushProperty name="width" value="0.025" units="cm"/>
      <inkml:brushProperty name="height" value="0.025" units="cm"/>
    </inkml:brush>
  </inkml:definitions>
  <inkml:trace contextRef="#ctx0" brushRef="#br0">0 99 5093,'0'-13'1393,"0"-40"977,0 21 7538,20 336-7723,0 6-2122,-19-224-167,-3 96-4260,1-179 3719,1 1 1,-1-1 0,1 0 0,-1 1 0,0-1 0,0 0-1,-1 0 1,1 0 0,-1 0 0,1 0 0,-4 4 0,-9 5-7529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3.237"/>
    </inkml:context>
    <inkml:brush xml:id="br0">
      <inkml:brushProperty name="width" value="0.025" units="cm"/>
      <inkml:brushProperty name="height" value="0.025" units="cm"/>
    </inkml:brush>
  </inkml:definitions>
  <inkml:trace contextRef="#ctx0" brushRef="#br0">7 218 11339,'0'0'4265,"-2"13"-3106,0 7-881,0-1 0,2 1 1,0 0-1,1-1 0,1 1 1,6 26-1,-8-45-272,55 160 771,-49-146-727,1-1 0,0 0 0,1 0 0,1-1 0,0 0 0,1 0 0,0-1 0,20 18 0,-28-27-30,1-1 0,0 0 0,0 0 0,0 0 1,0 0-1,0 0 0,0-1 0,1 1 0,-1-1 0,0 0 0,1 0 0,-1 0 0,1 0 0,-1-1 0,1 1 0,0-1 0,-1 0 0,1 0 0,5-1 0,-5-1 64,1 1-1,-1-1 1,0 0-1,0 0 1,0-1-1,0 1 0,0-1 1,0 0-1,0 0 1,-1 0-1,0 0 1,0-1-1,4-4 0,7-12 310,-2-1 0,0-1 0,0 0-1,11-37 1,-18 47-381,88-264 717,-50 90-4223,-37 145-227,-5 23-2167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4.352"/>
    </inkml:context>
    <inkml:brush xml:id="br0">
      <inkml:brushProperty name="width" value="0.025" units="cm"/>
      <inkml:brushProperty name="height" value="0.025" units="cm"/>
    </inkml:brush>
  </inkml:definitions>
  <inkml:trace contextRef="#ctx0" brushRef="#br0">187 124 8104,'0'0'2034,"0"-10"555,-3-103 5712,2 113-8191,0 0 0,0 0 1,1 0-1,-1-1 0,0 1 0,0 0 1,0 1-1,1-1 0,-1 0 0,0 0 1,0 0-1,1 0 0,-1 1 0,0-1 0,0 0 1,1 1-1,-1-1 0,0 0 0,0 1 1,-8 7 39,0-1 0,1 1 0,0 0 1,0 1-1,1 0 0,0 0 0,-10 18 1,-36 77-120,47-90-27,-22 58-20,26-67 3,1 1 0,-1-1 0,1 0-1,1 0 1,-1 1 0,1-1-1,0 0 1,0 1 0,0-1 0,1 0-1,2 9 1,-2-13 8,0 1 0,0-1 0,0 0 0,1 0 0,-1 0 0,0 0 0,1-1 0,-1 1 0,0 0 0,1-1 0,-1 1 0,1 0 0,-1-1 0,1 0 0,-1 1 0,1-1 0,-1 0 0,1 0 0,0 0 0,-1 0 0,1 0 0,-1 0 0,4-1 0,40-5 45,-13-2-35,-21 5-8,0 0 0,1 1 0,-1 0 0,1 1 0,18-1-1,-27 3 4,0-1-1,-1 0 1,1 1-1,0 0 0,-1 0 1,1 0-1,0 0 0,-1 0 1,1 0-1,-1 0 0,0 1 1,1 0-1,-1-1 0,0 1 1,0 0-1,0 0 1,0 0-1,0 0 0,0 0 1,-1 1-1,1-1 0,-1 0 1,0 1-1,1-1 0,-1 1 1,0 0-1,0-1 1,0 5-1,1 1 89,0 1-1,-1-1 1,0 1 0,-1-1 0,0 1-1,0 0 1,-1-1 0,0 1 0,-1-1-1,1 1 1,-2-1 0,1 0 0,-1 1-1,0-1 1,-1-1 0,0 1-1,0 0 1,-1-1 0,0 0 0,0 0-1,0 0 1,-1-1 0,0 0 0,-1 0-1,1 0 1,-1-1 0,0 0 0,0 0-1,-1-1 1,1 0 0,-1 0 0,0-1-1,0 0 1,-1 0 0,1-1 0,0 0-1,-1-1 1,-11 2 0,19-3-108,1 0 0,0 0-1,0 0 1,-1 0 0,1 0 0,0 0 0,-1 0 0,1 0 0,0 0-1,0 0 1,-1 0 0,1 0 0,0 0 0,0 0 0,-1-1 0,1 1 0,0 0-1,0 0 1,-1 0 0,1 0 0,0 0 0,0 0 0,0-1 0,-1 1-1,1 0 1,0 0 0,0 0 0,0-1 0,0 1 0,-1 0 0,1 0 0,0-1-1,0 1 1,0 0 0,0 0 0,0-1 0,0 1 0,0 0 0,0 0-1,0-1 1,0 1 0,0 0 0,0 0 0,0-1 0,7-14-1311,15-10-1424,21-18-5161,-20 18 554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4.824"/>
    </inkml:context>
    <inkml:brush xml:id="br0">
      <inkml:brushProperty name="width" value="0.025" units="cm"/>
      <inkml:brushProperty name="height" value="0.025" units="cm"/>
    </inkml:brush>
  </inkml:definitions>
  <inkml:trace contextRef="#ctx0" brushRef="#br0">23 70 18930,'0'0'5333,"-3"10"-4986,-1 2-303,0 0 1,1 0-1,1 1 1,0-1-1,0 1 1,2-1-1,-1 1 1,3 14-1,-2-27-44,0 1 1,0-1-1,0 0 0,0 1 0,0-1 0,0 0 0,0 0 1,0 1-1,1-1 0,-1 0 0,0 0 0,0 1 0,0-1 1,0 0-1,1 0 0,-1 1 0,0-1 0,0 0 0,0 0 1,1 0-1,-1 0 0,0 1 0,0-1 0,1 0 0,-1 0 1,0 0-1,0 0 0,1 0 0,-1 0 0,0 0 0,1 0 1,-1 0-1,0 0 0,0 0 0,1 0 0,-1 0 0,0 0 1,1 0-1,-1 0 0,0 0 0,0 0 0,1 0 0,-1 0 1,0 0-1,0 0 0,1-1 0,-1 1 0,0 0 0,0 0 1,1 0-1,-1 0 0,0-1 0,0 1 0,0 0 0,1 0 1,-1-1-1,0 1 0,12-14 161,-2-7-75,-1-1-1,6-22 0,-10 25-33,1 1 1,1 0-1,18-31 0,-25 49-53,0-1 0,0 1 1,0 0-1,0 0 0,0 0 1,0 0-1,0-1 0,0 1 1,0 0-1,0 0 0,0 0 1,0 0-1,1 0 0,-1-1 1,0 1-1,0 0 0,0 0 1,0 0-1,0 0 0,0 0 1,1 0-1,-1 0 0,0 0 1,0-1-1,0 1 0,0 0 1,1 0-1,-1 0 0,0 0 1,0 0-1,0 0 0,0 0 1,1 0-1,-1 0 0,0 0 1,0 0-1,0 0 0,1 0 1,-1 0-1,0 0 0,0 0 1,0 0-1,0 1 0,0-1 1,1 0-1,-1 0 0,0 0 1,0 0-1,0 0 0,0 0 1,0 0-1,1 1 0,3 12-75,0 23-27,-4-34 109,1 15 0,4 75 39,4-1 1,3 1-1,31 107 0,-41-192 116,0 0 1,0 0-1,-1-1 0,0 1 0,0 0 1,-1 0-1,0 0 0,0 0 0,-1 9 0,0-14-107,1 0 0,-1 0 0,0 0-1,1 0 1,-1 0 0,0 0-1,0 0 1,-1-1 0,1 1 0,0 0-1,-1-1 1,1 1 0,0-1-1,-1 1 1,0-1 0,1 0-1,-1 1 1,0-1 0,0 0 0,0 0-1,0 0 1,0-1 0,0 1-1,0 0 1,0-1 0,0 1 0,0-1-1,0 0 1,0 1 0,0-1-1,0 0 1,-4-1 0,0 0-37,1 0-1,-1 0 1,0 0 0,1-1 0,-1 0 0,1-1 0,0 1-1,0-1 1,0 0 0,0 0 0,0 0 0,0-1 0,1 1-1,0-1 1,0-1 0,0 1 0,0 0 0,0-1 0,1 0-1,0 0 1,0 0 0,1 0 0,-4-8 0,0 1-90,1 0 1,0-1-1,1 1 1,1-1 0,0 0-1,0 0 1,1-1-1,1 1 1,1-19-1,0 26-183,2-1 0,-1 1 0,1-1 0,0 1 0,0 0 0,1 0-1,0 0 1,0 0 0,0 0 0,5-5 0,46-53-5600,-26 33 1119,4-7-3783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5.460"/>
    </inkml:context>
    <inkml:brush xml:id="br0">
      <inkml:brushProperty name="width" value="0.025" units="cm"/>
      <inkml:brushProperty name="height" value="0.025" units="cm"/>
    </inkml:brush>
  </inkml:definitions>
  <inkml:trace contextRef="#ctx0" brushRef="#br0">0 23 17200,'0'0'5590,"0"9"-4389,2 41-702,1-1 1,3 1 0,2-1-1,19 65 1,-27-114-483,0 0-1,0 0 0,0 0 1,0 0-1,0-1 1,0 1-1,0 0 1,0 0-1,0 0 1,0 0-1,0 0 1,0 0-1,1 0 1,-1 0-1,0 0 0,0 0 1,0 0-1,0 0 1,0 0-1,0 0 1,0 0-1,0 0 1,0 0-1,1 0 1,-1 0-1,0 0 1,0 0-1,0 0 0,0 0 1,0 0-1,0 0 1,0 0-1,0 1 1,0-1-1,0 0 1,1 0-1,-1 0 1,0 0-1,0 0 1,0 0-1,0 0 0,0 0 1,0 0-1,0 0 1,0 0-1,0 0 1,0 1-1,0-1 1,0 0-1,0 0 1,0 0-1,0 0 1,0 0-1,0 0 0,0 0 1,3-14 417,-1-23-178,-1-11-182,1 33-44,-1 0-1,0 0 1,-2 0 0,1 0 0,-2 1 0,0-1-1,-1 0 1,-9-26 0,12 40-20,0 1 0,0 0 1,0-1-1,0 1 0,0 0 1,0 0-1,0-1 0,0 1 0,0 0 1,0-1-1,-1 1 0,1 0 0,0 0 1,0-1-1,0 1 0,0 0 1,-1 0-1,1-1 0,0 1 0,0 0 1,0 0-1,-1 0 0,1 0 0,0-1 1,0 1-1,-1 0 0,1 0 1,0 0-1,-1 0 0,1 0 0,0 0 1,0 0-1,-1 0 0,1 0 0,0 0 1,-1 0-1,1 0 0,-1 0 1,-3 12 22,2 21-177,2-33 153,0 4-15,1-1 0,-1 0 1,1 1-1,-1-1 0,1 1 0,0-1 0,0 0 1,1 0-1,-1 1 0,1-1 0,-1 0 1,1 0-1,0 0 0,0-1 0,1 1 1,-1 0-1,4 2 0,-5-3 4,1-1-1,-1 0 1,1 0-1,-1-1 1,1 1 0,0 0-1,-1 0 1,1-1 0,0 1-1,-1-1 1,1 0-1,0 1 1,0-1 0,-1 0-1,1 0 1,0 0-1,0 0 1,-1 0 0,1-1-1,0 1 1,0 0-1,-1-1 1,1 1 0,0-1-1,-1 0 1,1 0 0,-1 1-1,1-1 1,-1 0-1,1 0 1,-1 0 0,1-1-1,-1 1 1,0 0-1,0-1 1,1 0 0,5-8 23,0 1 0,-1-1 0,-1 0 0,0 0 0,0-1 0,-1 1 0,6-23 0,4-33-189,-14 102 119,-1-12 31,1 0 0,1-1 0,1 1 0,6 25 0,-8-48 19,0 1 1,0-1-1,1 0 0,-1 0 1,0 0-1,1 1 1,-1-1-1,1 0 1,0 0-1,-1 0 0,1 0 1,0 0-1,0 0 1,-1 0-1,1 0 0,0 0 1,0 0-1,2 1 1,-2-2 0,0 0 1,-1 0 0,1 0-1,0 0 1,0 0 0,-1 0 0,1 0-1,0 0 1,-1 0 0,1 0 0,0-1-1,0 1 1,-1 0 0,1 0-1,0-1 1,-1 1 0,1 0 0,0-1-1,-1 1 1,1-1 0,-1 1 0,2-2-1,1-2 14,1 0 1,-1 0-1,0 0 0,0-1 0,0 1 0,0-1 1,1-6-1,7-15 17,-2 0 0,0-1 0,-2 0 0,4-29 0,-13 141-159,-1-35 149,9 90 0,1-122-464,2-24-1087,5-28-1964,-11-36-3806,-3 26 1688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8:45.685"/>
    </inkml:context>
    <inkml:brush xml:id="br0">
      <inkml:brushProperty name="width" value="0.025" units="cm"/>
      <inkml:brushProperty name="height" value="0.025" units="cm"/>
    </inkml:brush>
  </inkml:definitions>
  <inkml:trace contextRef="#ctx0" brushRef="#br0">24 0 11082,'0'0'14724,"-4"11"-14778,-3 31 372,1 0 0,2 0 0,2 1 0,4 54 0,-1-23 185,-1-53-405,1 0 0,1 0 1,1 0-1,7 30 0,-5-139 698,-5 72-762,0 6-298,0 0 1,0 0-1,1-1 1,0 1-1,3-11 0,-3 19 223,0-1-1,-1 1 0,1 0 0,0 0 0,0 0 0,1 0 0,-1 0 0,0 0 0,1 0 0,-1 0 0,1 1 0,0-1 0,-1 0 0,1 1 0,0-1 0,0 1 0,0 0 0,0 0 0,0 0 0,0 0 0,0 0 0,0 0 0,1 0 0,-1 1 0,0-1 0,1 1 0,3-1 0,-1 1 34,0 0 1,-1 0-1,1 0 0,0 0 1,-1 1-1,1 0 0,-1 0 0,1 0 1,-1 0-1,1 1 0,-1-1 1,0 1-1,1 0 0,-1 1 1,0-1-1,-1 1 0,1 0 0,0 0 1,-1 0-1,1 0 0,-1 1 1,0-1-1,0 1 0,-1 0 1,3 4-1,0 1 172,0 1-1,-1-1 1,-1 1 0,1 0 0,-2 0 0,1 1-1,-2-1 1,1 1 0,-1-1 0,-1 12 0,0-22-150,0 1 0,0-1 0,1 0 0,-1 1 0,0-1 1,0 0-1,0 0 0,0 1 0,1-1 0,-1 0 0,0 1 1,0-1-1,1 0 0,-1 0 0,0 1 0,1-1 0,-1 0 0,0 0 1,0 0-1,1 0 0,-1 1 0,0-1 0,1 0 0,-1 0 1,0 0-1,1 0 0,-1 0 0,1 0 0,-1 0 0,0 0 1,1 0-1,-1 0 0,0 0 0,1 0 0,-1 0 0,0 0 1,1 0-1,-1 0 0,0 0 0,1-1 0,-1 1 0,0 0 1,1 0-1,-1 0 0,0-1 0,0 1 0,1 0 0,-1 0 1,0-1-1,0 1 0,1 0 0,-1 0 0,0-1 0,1 0 1,17-14 380,-10 0-344,0 0 0,-1 0 0,0-1 0,-2 0 0,0 0 0,-1 0 0,0-1 0,2-28 0,-2 51-136,0-1-1,1-1 1,0 1-1,0 0 1,0-1 0,0 0-1,1-1 1,-1 1-1,1-1 1,9 4-1,-5-4 101,1 0-1,-1-1 1,1 0-1,0 0 0,0-2 1,0 1-1,0-1 0,0-1 1,0 0-1,-1 0 0,19-5 1,-24 4-10,-1 1 1,1 0-1,-1-1 1,0 0-1,0 0 0,1 0 1,-1-1-1,-1 1 1,1-1-1,0 0 1,-1 0-1,1 0 1,-1 0-1,0-1 1,0 0-1,0 1 1,-1-1-1,1 0 1,-1 0-1,0 0 1,0-1-1,0 1 1,-1 0-1,0-1 0,0 1 1,0-1-1,0 0 1,0 1-1,-1-7 1,0 10-15,0-1 0,1 1 1,-1-1-1,0 1 0,-1-1 0,1 1 0,0 0 1,0-1-1,0 1 0,-1 0 0,1-1 1,-1 1-1,1 0 0,-1-1 0,0 1 0,1 0 1,-1 0-1,0-1 0,0 1 0,0 0 1,0 0-1,0 0 0,0 0 0,0 0 1,0 1-1,0-1 0,0 0 0,-1 0 0,1 1 1,0-1-1,-1 1 0,1-1 0,0 1 1,-1-1-1,1 1 0,0 0 0,-1 0 1,1 0-1,-1 0 0,1 0 0,0 0 0,-1 0 1,1 0-1,-1 0 0,1 1 0,0-1 1,-1 0-1,-1 2 0,-2-1-23,0 1 0,1 0 1,-1 0-1,1 0 0,-1 1 0,1-1 0,0 1 0,0 0 1,0 0-1,0 1 0,1-1 0,-1 1 0,-3 4 0,4-3 51,0-1 0,1 1 0,-1 0 0,1 0-1,0 0 1,0 0 0,1 0 0,0 0 0,0 1-1,0-1 1,0 0 0,1 1 0,0-1 0,0 0-1,0 1 1,1-1 0,2 10 0,-2-11 0,1 0 0,0 0 0,0 0 1,0-1-1,1 1 0,-1-1 0,1 0 0,0 0 0,0 0 1,0 0-1,0 0 0,1-1 0,-1 1 0,1-1 0,-1 0 1,1 0-1,0 0 0,0 0 0,0-1 0,0 0 0,0 0 1,7 2-1,8 0-34,0-1 0,1 0 0,-1-1 0,0-1 0,0-1 0,0-1 0,0-1 0,0 0 0,0-1 0,-1-1 0,1-1 0,-1-1 0,0 0 0,-1-1 0,0-1 0,0-1 0,-1 0 0,-1-2 0,1 1 0,22-24 0,-40 37-258,-3 2 301,0 1 0,1 0-1,-1 0 1,1 1 0,0-1 0,1 1 0,-1 0-1,1 0 1,0 0 0,1 0 0,-1 1 0,1-1-1,1 1 1,-3 11 0,5-17-15,-1 1 0,1-1 0,-1 0 0,1 1 0,0-1-1,-1 0 1,1 0 0,0 0 0,0 1 0,0-1 0,0 0 0,0 0 0,0 0 0,0 0 0,0-1 0,0 1 0,0 0 0,0 0-1,1-1 1,-1 1 0,0 0 0,1-1 0,-1 0 0,0 1 0,1-1 0,-1 0 0,0 1 0,1-1 0,2 0 0,51 2 214,-43-3-169,16 0-112,0-1 0,-1-1 0,0-2 1,35-10-1,105-43-778,-116 39 555,-50 18 271,0 0 1,0 1-1,0-1 0,0 1 1,0-1-1,0 1 0,0 0 0,0-1 1,0 1-1,0 0 0,0 0 0,0 0 1,0 0-1,0 0 0,0 0 0,0 0 1,0 0-1,0 0 0,0 0 0,0 0 1,0 0-1,0 1 0,0-1 0,-1 0 1,1 1-1,0-1 0,0 1 1,0-1-1,0 1 0,0 0 0,-1-1 1,1 1-1,0 0 0,0-1 0,-1 1 1,1 0-1,0 1 0,0 2 79,0 0 0,0 0-1,-1 1 1,0-1 0,0 0 0,0 0-1,-1 8 1,0 9 263,1-19-307,0 0 1,0 0-1,0 0 0,1 0 1,-1 0-1,1 0 1,-1 0-1,1 0 1,0 0-1,-1 0 1,1 0-1,0 0 1,1 0-1,-1 0 1,0-1-1,0 1 1,1 0-1,-1-1 1,1 1-1,-1-1 1,1 0-1,3 3 1,0-2 3,0 0 0,0 0 0,0 0 1,0 0-1,0-1 0,0 0 0,1 0 1,-1 0-1,6-1 0,5 0-241,0 0 1,-1-1-1,1-1 1,0-1-1,24-7 1,-11-2-468,0-1 0,39-23 0,-3 0 132,-60 74 2310,1-32-1738,-1 1 1,1-1-1,0 0 0,1-1 1,-1 0-1,1 0 0,0 0 1,0 0-1,1-1 0,0-1 1,9 4-1,23 14-1059,-29-12 754,1-1 0,-1 2-1,0-1 1,-1 2 0,-1-1 0,1 1 0,-2 1 0,1-1 0,-2 2-1,1-1 1,-2 1 0,0 0 0,6 18 0,-6-13 476,-1 0 0,-1 0 0,0 1 0,-2-1 0,0 1 0,-1 0 0,-1-1 0,-1 1 0,0 0 0,-5 18 0,3-25-33,0 1-1,-2-1 1,1 0-1,-2-1 0,1 1 1,-2-1-1,1 0 1,-2-1-1,1 1 0,-1-2 1,-15 15-1,17-18 12,-1 1-1,0-2 0,0 1 1,-1-1-1,1 0 0,-1 0 1,0-1-1,0 0 0,-1-1 1,1 0-1,-1 0 0,0-1 1,1 0-1,-1 0 0,0-1 1,0 0-1,-10-1 0,17 0-115,0 0 0,0 0-1,0-1 1,0 1 0,0-1-1,0 1 1,0-1 0,0 0-1,1 0 1,-1 0 0,0 0-1,0 0 1,1 0 0,-1 0-1,0-1 1,1 1 0,-1 0-1,1-1 1,0 0 0,0 1-1,-1-1 1,0-3 0,0 1-20,0-1 1,0 1 0,1-1-1,0 0 1,0 0-1,1 1 1,-1-1 0,1 0-1,0-8 1,1 1-72,1 0 0,0 0 0,0 0 0,1 0 0,1 0 0,0 0-1,6-12 1,17-22-404,3 2-1,1 0 0,2 2 0,1 2 1,72-64-1,33-8-4726,-89 78-1107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5.792"/>
    </inkml:context>
    <inkml:brush xml:id="br0">
      <inkml:brushProperty name="width" value="0.025" units="cm"/>
      <inkml:brushProperty name="height" value="0.025" units="cm"/>
    </inkml:brush>
  </inkml:definitions>
  <inkml:trace contextRef="#ctx0" brushRef="#br0">2 39 10698,'0'0'15919,"-2"-38"-30909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6.219"/>
    </inkml:context>
    <inkml:brush xml:id="br0">
      <inkml:brushProperty name="width" value="0.025" units="cm"/>
      <inkml:brushProperty name="height" value="0.025" units="cm"/>
    </inkml:brush>
  </inkml:definitions>
  <inkml:trace contextRef="#ctx0" brushRef="#br0">1 261 3555,'0'0'17670,"11"-3"-15726,-5 1-1837,0 1 1,0-1-1,0-1 0,0 1 1,-1-1-1,1 0 1,-1 0-1,1-1 1,-1 0-1,0 1 1,-1-2-1,1 1 1,-1-1-1,0 1 1,0-1-1,0 0 0,0-1 1,-1 1-1,0 0 1,0-1-1,-1 0 1,3-9-1,-2 6-66,-1-1-1,-1 1 1,1-1 0,-2 0-1,0-19 1,0 27-28,1 0 0,-1 1 0,0-1-1,-1 0 1,1 1 0,0-1 0,0 0 0,-1 1 0,1-1 0,0 1 0,-1-1 0,0 1 0,1-1 0,-1 1 0,0-1 0,0 1 0,0-1 0,0 1 0,0 0 0,0 0 0,0-1 0,0 1 0,-1 0 0,1 0 0,0 0 0,-1 0 0,1 1 0,-1-1 0,1 0 0,-1 1-1,1-1 1,-1 1 0,1-1 0,-1 1 0,0 0 0,1-1 0,-1 1 0,0 0 0,1 0 0,-1 0 0,0 0 0,-2 1 0,1 1-13,0-1 0,0 1 0,0 0 0,0 0-1,1 0 1,-1 0 0,1 0 0,-1 0 0,1 1 0,0-1 0,0 1 0,0 0-1,0 0 1,0 0 0,1 0 0,-1 0 0,1 0 0,0 0 0,0 0 0,0 0-1,-1 7 1,-1 5 14,0 1 0,1-1 0,-1 21 0,3-26 14,-1 0 1,2 0-1,0 0 0,0-1 0,0 1 0,7 19 0,-8-28-22,1 1 0,0 0-1,0-1 1,0 1 0,0-1 0,0 1 0,0-1 0,0 1 0,1-1-1,-1 0 1,0 1 0,1-1 0,-1 0 0,1 0 0,-1 0 0,1 0 0,0 0-1,1 0 1,0 0 6,0-1 0,0 0 0,-1 1-1,1-1 1,0 0 0,0-1 0,0 1 0,-1 0-1,1-1 1,0 0 0,0 0 0,-1 1 0,1-2-1,-1 1 1,5-3 0,1 0 34,0-2 1,0 1 0,-1-1-1,0 0 1,0-1-1,0 1 1,-1-1 0,7-9-1,43-72 74,-20 29-77,-36 59-44,0-1 0,1 1 0,-1-1 0,0 1-1,0-1 1,0 1 0,1-1 0,-1 1 0,0 0 0,1-1 0,-1 1 0,0 0 0,1-1 0,-1 1 0,0 0 0,1-1 0,-1 1 0,1 0 0,-1-1 0,1 1 0,-1 0 0,0 0-1,1 0 1,-1 0 0,1-1 0,-1 1 0,1 0 0,-1 0 0,1 0 0,-1 0 0,1 0 0,-1 0 0,1 0 0,-1 0 0,1 1 0,0-1 0,8 20 106,-2 47 161,-6-51-273,-1-11 12,1 1-1,0-1 1,0 0-1,1 0 1,-1 0-1,5 9 1,-6-14-2,1 1 1,0 0-1,-1 0 1,1-1 0,-1 1-1,1 0 1,0-1 0,0 1-1,-1 0 1,1-1-1,0 1 1,0-1 0,0 1-1,0-1 1,-1 0-1,1 1 1,0-1 0,0 0-1,0 0 1,0 1 0,0-1-1,0 0 1,0 0-1,0 0 1,0 0 0,0 0-1,0-1 1,0 1-1,0 0 1,0 0 0,0 0-1,0-1 1,-1 1 0,1-1-1,0 1 1,0-1-1,0 1 1,0-1 0,-1 1-1,1-1 1,0 0-1,-1 1 1,1-1 0,0 0-1,0-1 1,11-10 109,-1 0-1,0-1 1,-1-1 0,11-19-1,20-24-99,-29 42 1,22-25-78,-33 39 23,1-1-1,0 0 1,0 1-1,0-1 0,0 1 1,0-1-1,0 1 1,0 0-1,1 0 1,-1 0-1,0 0 0,1 0 1,-1 1-1,0-1 1,5 0-1,-6 2 33,0-1-1,0 1 1,0-1-1,0 1 1,0 0-1,0-1 1,0 1-1,0 0 1,0 0-1,-1-1 1,1 1 0,0 0-1,-1 0 1,1 0-1,-1 0 1,1 0-1,-1 0 1,1 0-1,-1 0 1,1 0-1,-1 0 1,0 0-1,0 0 1,0 1-1,0-1 1,1 0 0,-2 2-1,3 40 110,-2-34-52,0 9 38,-1-12-57,1 1-1,0-1 0,0 0 1,1 0-1,-1 1 1,1-1-1,1 0 0,-1 0 1,1 0-1,0 0 0,4 7 1,-6-13-67,1 1 1,-1 0-1,1-1 0,0 1 1,-1 0-1,1-1 1,0 1-1,0-1 0,-1 1 1,1-1-1,0 1 0,0-1 1,0 0-1,0 1 1,0-1-1,0 0 0,-1 0 1,1 0-1,0 0 1,0 0-1,0 0 0,0 0 1,0 0-1,0 0 1,0 0-1,0 0 0,0 0 1,0-1-1,-1 1 1,1 0-1,0-1 0,0 1 1,0-1-1,0 1 1,-1-1-1,1 1 0,0-1 1,1-1-1,22-26-5921,-11 1-3255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7.270"/>
    </inkml:context>
    <inkml:brush xml:id="br0">
      <inkml:brushProperty name="width" value="0.025" units="cm"/>
      <inkml:brushProperty name="height" value="0.025" units="cm"/>
    </inkml:brush>
  </inkml:definitions>
  <inkml:trace contextRef="#ctx0" brushRef="#br0">15 298 8136,'9'-67'2446,"-5"24"345,3-1 1,1 1 0,18-57 0,-23 101-1381,-1 10-1135,-2 114 273,-6 0 1,-42 237 0,43-331-418,0-11-120,1 1 0,1-1-1,1 1 1,1 0 0,3 34 0,2-47-1673,0-16-349,1-18-2455,-5-2-1572</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7.645"/>
    </inkml:context>
    <inkml:brush xml:id="br0">
      <inkml:brushProperty name="width" value="0.025" units="cm"/>
      <inkml:brushProperty name="height" value="0.025" units="cm"/>
    </inkml:brush>
  </inkml:definitions>
  <inkml:trace contextRef="#ctx0" brushRef="#br0">21 4 8264,'0'0'7751,"-4"9"-6283,0 3-1112,1 0-1,0 1 1,0 0-1,2-1 1,-1 1-1,2 0 1,0 16-1,13 101 2117,-5-59-2108,-6-52-230,-1 1 29,1-1 1,0 1-1,2 0 0,0-1 0,1 0 0,16 37 0,-21-55-129,1 0 0,0 1-1,0-1 1,0 0 0,0 1-1,0-1 1,0 0 0,0 0-1,0 0 1,0 0 0,1 0 0,-1 0-1,0 0 1,1-1 0,-1 1-1,1 0 1,-1-1 0,1 1-1,-1-1 1,1 1 0,-1-1 0,1 0-1,-1 0 1,1 0 0,0 1-1,-1-2 1,1 1 0,-1 0-1,1 0 1,-1 0 0,1-1 0,-1 1-1,1-1 1,-1 1 0,1-1-1,-1 0 1,1 1 0,-1-1 0,3-2-1,4-2 138,0-1 1,-1 0-1,1-1 0,-1 0 0,7-8 1,176-228 952,-73 74-4570,-90 125-2464,-13 11-4409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8.406"/>
    </inkml:context>
    <inkml:brush xml:id="br0">
      <inkml:brushProperty name="width" value="0.025" units="cm"/>
      <inkml:brushProperty name="height" value="0.025" units="cm"/>
    </inkml:brush>
  </inkml:definitions>
  <inkml:trace contextRef="#ctx0" brushRef="#br0">0 1 0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8.830"/>
    </inkml:context>
    <inkml:brush xml:id="br0">
      <inkml:brushProperty name="width" value="0.025" units="cm"/>
      <inkml:brushProperty name="height" value="0.025" units="cm"/>
    </inkml:brush>
  </inkml:definitions>
  <inkml:trace contextRef="#ctx0" brushRef="#br0">81 389 288,'-5'-11'715,"0"0"0,0 0 0,1 0-1,0-1 1,1 0 0,0 1 0,1-1-1,-1-17 1,9-235 13266,-26 374-10534,-4 27-3739,18-65 295,4 141 0,2-210-2,0 0 1,0 0 0,1 0 0,-1-1-1,1 1 1,0 0 0,0 0-1,0 0 1,0-1 0,0 1 0,0 0-1,1-1 1,-1 1 0,1-1 0,0 0-1,0 1 1,0-1 0,0 0 0,5 3-1,-5-4 6,0 0 0,0-1-1,0 1 1,0-1-1,1 0 1,-1 1 0,0-1-1,1 0 1,-1 0 0,0-1-1,0 1 1,1 0-1,-1-1 1,0 0 0,0 1-1,0-1 1,0 0-1,0 0 1,1 0 0,-2 0-1,1 0 1,0-1 0,0 1-1,0 0 1,-1-1-1,4-3 1,16-15 142,-1-2 0,-1 0 0,-1-1 0,-1-1 0,-1-1 0,19-38 0,-5-2 154,34-101 1,-61 157-254,4-11 182,0-2 0,-1 1 1,-1-1-1,2-30 0,-48 195 858,26-80-1140,4 0 0,-7 111 0,18-173 31,-1 1-1,1 0 1,0 0 0,0 0 0,1-1-1,-1 1 1,0 0 0,1 0-1,-1 0 1,1-1 0,-1 1 0,1 0-1,0-1 1,0 1 0,0 0-1,0-1 1,0 1 0,2 1 0,-2-2 8,0-1 0,0 1 1,0-1-1,0 1 0,0-1 1,0 0-1,0 0 0,0 0 1,0 1-1,0-1 0,0 0 1,0 0-1,1 0 0,-1-1 1,0 1-1,0 0 0,0 0 1,0 0-1,0-1 0,0 1 1,2-2-1,4-1-128,0-2 0,0 1 0,-1-1 0,0 0-1,0 0 1,10-11 0,30-45-3523,-25 13-2664,-10 13-2173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9.264"/>
    </inkml:context>
    <inkml:brush xml:id="br0">
      <inkml:brushProperty name="width" value="0.025" units="cm"/>
      <inkml:brushProperty name="height" value="0.025" units="cm"/>
    </inkml:brush>
  </inkml:definitions>
  <inkml:trace contextRef="#ctx0" brushRef="#br0">66 0 14446,'0'0'10463,"-1"14"-10303,-22 166 219,-15 157-208,37-320-164,0-10 22,0-1 0,1 1 0,0 0 1,0 0-1,0 0 0,1 0 0,1 7 0,0-14-9,-1 1-1,0-1 0,0 0 1,0 0-1,0 0 1,1 0-1,-1 0 0,0 0 1,0 0-1,0 0 1,0-1-1,1 1 0,-1 0 1,0-1-1,0 1 1,0-1-1,0 1 1,0-1-1,0 1 0,0-1 1,2-1-1,11-12 159,-1 0-1,-1-1 0,0 0 1,0-1-1,-2 0 1,0-1-1,11-25 0,0 2-117,11-15-35,-2-2-1,-4-1 1,-1-1-1,23-89 1,-66 176-10852,-1-2 3343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29.703"/>
    </inkml:context>
    <inkml:brush xml:id="br0">
      <inkml:brushProperty name="width" value="0.025" units="cm"/>
      <inkml:brushProperty name="height" value="0.025" units="cm"/>
    </inkml:brush>
  </inkml:definitions>
  <inkml:trace contextRef="#ctx0" brushRef="#br0">12 114 14029,'-2'8'3385,"0"1"-2866,-6 38 3574,8-45-4025,0-1 0,0 0 0,0 0 0,1 1-1,-1-1 1,0 0 0,0 0 0,1 1 0,-1-1-1,1 0 1,-1 0 0,1 0 0,0 0 0,-1 0-1,1 0 1,0 0 0,0 0 0,0 0 0,-1 0 0,1 0-1,0 0 1,0-1 0,0 1 0,1 0 0,-1-1-1,0 1 1,0-1 0,0 1 0,0-1 0,0 0-1,1 1 1,-1-1 0,0 0 0,0 0 0,1 0-1,1 0 1,0 0-57,0 0-1,0-1 0,0 1 0,0-1 1,0 0-1,-1 0 0,1 0 1,0 0-1,0-1 0,-1 1 1,1-1-1,-1 0 0,1 1 0,-1-1 1,0 0-1,0 0 0,0-1 1,4-4-1,35-57-276,-8 13 267,-31 48-14,1 0-1,-1 0 1,1 1 0,0-1-1,0 1 1,0 0 0,0 0 0,0 0-1,0 0 1,0 1 0,1-1-1,-1 1 1,1-1 0,6 0 0,-9 2 10,1 0 1,0 0 0,-1 1-1,1-1 1,-1 0 0,1 1-1,-1-1 1,1 1 0,-1 0-1,1-1 1,-1 1 0,1 0 0,-1 0-1,0 0 1,1 0 0,-1 0-1,0 0 1,0 0 0,0 1-1,0-1 1,0 0 0,0 0 0,0 1-1,0-1 1,0 1 0,-1-1-1,1 1 1,-1-1 0,1 1-1,-1 0 1,0-1 0,1 1 0,-1 3-1,5 40 339,-2 0 0,-5 68 0,2-110-73,7-105 725,2-47-417,-12 126-500,1 32-525,2-8 287,0 0 0,0 1 0,1-1 1,-1 1-1,0-1 0,0 0 0,1 1 0,-1-1 0,1 0 0,-1 1 0,1-1 0,0 0 1,-1 0-1,1 1 0,0-1 0,0 0 0,0 0 0,0 0 0,0 0 0,0 0 1,0 0-1,0-1 0,0 1 0,0 0 0,1 0 0,-1-1 0,0 1 0,0-1 0,1 1 1,-1-1-1,3 1 0,12 0-3495,2-1-2056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30.492"/>
    </inkml:context>
    <inkml:brush xml:id="br0">
      <inkml:brushProperty name="width" value="0.025" units="cm"/>
      <inkml:brushProperty name="height" value="0.025" units="cm"/>
    </inkml:brush>
  </inkml:definitions>
  <inkml:trace contextRef="#ctx0" brushRef="#br0">101 0 7976,'0'0'7089,"-8"5"-3870,0 1-2978,1 0-1,-1 1 1,2 0-1,-1 0 1,1 0-1,0 1 1,0 0-1,1 0 1,0 0-1,1 1 1,-1-1-1,2 1 1,-1 0 0,1 0-1,1 1 1,-3 16-1,4-19-233,0 0 1,1 0-1,-1 0 0,2 0 1,-1 0-1,1 0 0,2 11 1,-2-17-9,-1 1 0,1 0 1,-1-1-1,1 0 0,0 1 1,0-1-1,0 1 0,-1-1 0,1 0 1,0 0-1,1 1 0,-1-1 1,0 0-1,0 0 0,0 0 1,1 0-1,-1 0 0,1-1 1,-1 1-1,1 0 0,-1-1 1,1 1-1,-1-1 0,1 1 1,-1-1-1,1 0 0,-1 1 1,1-1-1,0 0 0,-1 0 1,1 0-1,0 0 0,-1-1 1,1 1-1,-1 0 0,1-1 1,-1 1-1,3-2 0,2 0 18,0-1-1,-1 0 1,0-1-1,1 1 1,-1-1-1,0 0 1,-1 0-1,1-1 1,-1 1-1,1-1 1,-1 0-1,-1 0 1,1 0 0,5-12-1,-3 5 5,0 0 0,0-1 0,-1 0 0,-1 0 0,6-25 0,-12-3 297,-6 29 243,7 12-533,0 1 1,0-1-1,0 0 1,0 0 0,0 1-1,0-1 1,1 1-1,-1-1 1,0 1-1,0-1 1,0 1-1,1-1 1,-1 1 0,0-1-1,1 1 1,-1 0-1,0 0 1,1-1-1,-1 1 1,0 1 0,-4 6-1,0 0 0,0 0 0,1 1 0,0-1 0,1 1 0,0 0 0,0 0 0,-2 15 0,2-1-19,0 0-1,1 30 0,2-52-11,-1 0 1,1 0-1,0 1 0,0-1 1,0 0-1,0 0 0,0 0 0,0 0 1,0 1-1,0-1 0,1 0 1,-1 0-1,0 0 0,1 0 0,-1 0 1,1 0-1,-1 0 0,1 0 1,-1 0-1,1 0 0,0 0 0,-1 0 1,1 0-1,0 0 0,0 0 1,0-1-1,0 1 0,0 0 0,0-1 1,0 1-1,0-1 0,0 1 1,0-1-1,0 1 0,0-1 0,0 0 1,0 1-1,1-1 0,-1 0 1,0 0-1,0 0 0,0 0 0,0 0 1,3 0-1,0-1 13,0 0 0,-1-1 1,1 1-1,0-1 0,0 0 0,-1 0 0,1 0 0,-1 0 1,0 0-1,1-1 0,4-5 0,5-6-25,0-1-1,-1 0 1,-1-1-1,-1 0 0,0 0 1,-1-1-1,-1-1 1,0 1-1,-2-1 1,0 0-1,5-26 0,-42 141-10,24-67 136,1 0 1,1-1 0,-1 49 0,6-76-106,-1-1 0,1 0 1,0 0-1,0 1 0,0-1 1,0 0-1,0 0 0,1 1 1,-1-1-1,0 0 0,0 0 0,1 0 1,-1 1-1,1-1 0,-1 0 1,1 0-1,0 0 0,-1 0 1,1 0-1,0 0 0,0 0 0,-1 0 1,1 0-1,0 0 0,0 0 1,0-1-1,0 1 0,2 0 1,-1 0 12,0-1 1,0 0-1,0 0 1,0 0 0,0 0-1,0-1 1,0 1 0,0-1-1,0 1 1,0-1-1,0 1 1,0-1 0,0 0-1,0 0 1,2-1 0,8-6 90,-1 0 1,0 0 0,20-20 0,67-88 1,5-5-286,-103 121 168,1 0 0,-1 0 0,0-1 0,0 1-1,0 0 1,0 0 0,1-1 0,-1 1 0,0 0-1,0 0 1,0 0 0,1-1 0,-1 1 0,0 0 0,0 0-1,1 0 1,-1 0 0,0 0 0,0 0 0,1-1-1,-1 1 1,0 0 0,1 0 0,-1 0 0,0 0 0,0 0-1,1 0 1,-1 0 0,0 0 0,1 0 0,-1 0 0,0 0-1,0 1 1,1-1 0,-1 0 0,0 0 0,0 0-1,1 0 1,-1 0 0,0 0 0,0 1 0,1-1 0,-1 0-1,0 1 1,4 16-87,-6 24 154,-20 50 50,15-69 18,1 1 1,-4 37 0,9-59-125,1-1 0,0 1 0,0-1 0,0 0 0,0 1 0,0-1 1,0 1-1,0-1 0,0 1 0,0-1 0,0 1 0,0-1 0,0 0 0,0 1 0,0-1 0,0 1 0,0-1 0,0 1 1,1-1-1,-1 0 0,0 1 0,0-1 0,0 1 0,1-1 0,-1 0 0,0 1 0,1-1 0,-1 0 0,0 1 0,1-1 0,-1 0 1,0 0-1,1 1 0,-1-1 0,0 0 0,1 0 0,-1 0 0,1 1 0,0-1 0,18-9 200,18-23 176,33-47-120,-49 53-358,0 2-1,1 1 1,48-39 0,-70 62 90,1-1 0,-1 1-1,1 0 1,-1-1 0,1 1 0,-1-1-1,1 1 1,-1 0 0,1-1 0,0 1 0,-1 0-1,1 0 1,-1 0 0,1-1 0,0 1 0,-1 0-1,1 0 1,0 0 0,-1 0 0,1 0 0,0 0-1,-1 0 1,1 0 0,-1 1 0,1-1 0,0 0-1,-1 0 1,1 0 0,0 1 0,-1-1 0,1 0-1,-1 1 1,1-1 0,-1 0 0,1 1-1,-1-1 1,1 1 0,-1-1 0,1 1 0,-1-1-1,0 1 1,1-1 0,-1 1 0,0-1 0,1 1-1,-1 0 1,0-1 0,0 1 0,0-1 0,1 1-1,-1 0 1,0-1 0,0 1 0,0 0 0,0-1-1,0 1 1,0 0 0,0-1 0,0 1 0,-1 0-1,1 0 1,-3 52 68,3-47-54,-11 58 23,6-41 80,2-1 1,-2 34 0,5-56-108,0 1 0,0-1 0,0 0 0,0 1 0,0-1 0,0 0 0,0 0 0,0 1 0,0-1 0,0 0 0,0 1 0,0-1 0,0 0 0,0 1 0,0-1 0,0 0 1,1 0-1,-1 1 0,0-1 0,0 0 0,0 0 0,0 1 0,1-1 0,-1 0 0,0 0 0,0 1 0,1-1 0,-1 0 0,0 0 0,0 0 0,1 0 0,-1 1 0,0-1 1,0 0-1,1 0 0,-1 0 0,0 0 0,1 0 0,-1 0 0,0 0 0,1 0 0,-1 0 0,1 0 0,16-8 147,13-18 44,-27 24-235,35-44-1069,-19 13-4035,-18 21-289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30.823"/>
    </inkml:context>
    <inkml:brush xml:id="br0">
      <inkml:brushProperty name="width" value="0.025" units="cm"/>
      <inkml:brushProperty name="height" value="0.025" units="cm"/>
    </inkml:brush>
  </inkml:definitions>
  <inkml:trace contextRef="#ctx0" brushRef="#br0">0 0 19218,'0'0'5670,"73"3"-7432,-41-3-1986,2 0-4003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07.226"/>
    </inkml:context>
    <inkml:brush xml:id="br0">
      <inkml:brushProperty name="width" value="0.025" units="cm"/>
      <inkml:brushProperty name="height" value="0.025" units="cm"/>
    </inkml:brush>
  </inkml:definitions>
  <inkml:trace contextRef="#ctx0" brushRef="#br0">193 44 11915,'-4'-11'6657,"-6"-11"-1671,8 21-4910,0 0-1,0 0 1,0-1 0,0 1-1,0 1 1,-1-1-1,1 0 1,0 0-1,0 1 1,-1-1-1,1 1 1,0 0 0,-1 0-1,1 0 1,0 0-1,0 0 1,-1 0-1,1 1 1,0-1-1,-1 1 1,1 0-1,0-1 1,0 1 0,-4 2-1,0 0-146,0 0 0,0 1-1,1 0 1,-1 0 0,1 0-1,0 0 1,-7 8 0,4-2 38,1 1 0,-1 0 1,2 0-1,-1 0 0,2 1 1,-1 0-1,2 0 0,0 1 1,0-1-1,1 1 0,0 0 1,2 0-1,-1 0 0,1 0 0,2 13 1,-1-23 39,0 0 1,0 0 0,0-1-1,1 1 1,-1 0 0,1-1 0,0 1-1,0 0 1,0-1 0,0 1-1,0-1 1,0 0 0,1 1-1,-1-1 1,1 0 0,0 0 0,0 0-1,0 0 1,0 0 0,3 3-1,-1-3 13,1 0 1,-1 0-1,0 0 0,1 0 0,-1-1 0,1 0 0,-1 0 0,1 0 1,0 0-1,-1-1 0,8 0 0,-2 0 43,0-1 0,0 0 0,-1 0 0,1-1 0,0-1 0,0 0 0,-1 0-1,1-1 1,-1 0 0,0 0 0,9-7 0,-13 7-3,0 1 0,-1-1 0,0 0 0,0 0 0,0 0 0,0-1 0,-1 0 0,0 1 0,0-1 0,0 0-1,0-1 1,-1 1 0,0 0 0,0-1 0,0 1 0,-1-1 0,0 0 0,0 1 0,0-1 0,-1 0 0,0 0 0,0 1 0,-2-12 0,1 11-35,-1-1 0,0 1 1,0 0-1,-1 0 0,1 0 1,-1 0-1,-1 0 0,1 0 0,-1 1 1,0 0-1,0 0 0,-1 0 1,1 0-1,-1 0 0,0 1 0,0 0 1,-1 0-1,1 1 0,-1-1 1,-10-3-1,14 6-22,0 0 0,0 0 1,0 0-1,0 1 0,0-1 0,0 1 0,0-1 1,-1 1-1,1 0 0,0 0 0,0 0 0,0 0 1,0 0-1,0 0 0,-1 0 0,-1 1 1,3 0-34,0-1 1,0 1-1,0-1 1,1 1 0,-1-1-1,0 1 1,0 0-1,1-1 1,-1 1 0,0 0-1,1 0 1,-1 0-1,1-1 1,-1 1 0,1 0-1,-1 0 1,1 0-1,-1 0 1,1 0 0,0 0-1,0 0 1,-1 0-1,1 0 1,0 1 0,0 0-174,1 1 0,-1-1 1,0 0-1,1 1 1,0-1-1,-1 0 0,1 1 1,0-1-1,0 0 1,0 0-1,0 0 1,1 0-1,-1 0 0,1 0 1,-1 0-1,1 0 1,0-1-1,-1 1 1,1-1-1,0 1 0,0-1 1,0 0-1,0 1 1,0-1-1,1 0 0,-1 0 1,4 0-1,2 1-1323,0 0 1,0-1-1,1 0 0,-1 0 0,15-2 0,15-1-6957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8:42:31.247"/>
    </inkml:context>
    <inkml:brush xml:id="br0">
      <inkml:brushProperty name="width" value="0.025" units="cm"/>
      <inkml:brushProperty name="height" value="0.025" units="cm"/>
    </inkml:brush>
  </inkml:definitions>
  <inkml:trace contextRef="#ctx0" brushRef="#br0">6 316 14221,'0'0'7634,"6"8"-5098,-4-4-2404,1 0 147,0-1 0,0 1 0,0 0 0,0-1 1,1 1-1,6 4 0,-9-7-195,1 0 1,-1 0 0,1-1-1,0 1 1,-1 0 0,1-1 0,0 1-1,-1-1 1,1 1 0,0-1-1,0 0 1,0 0 0,-1 0 0,1 0-1,0 0 1,0 0 0,0 0-1,-1-1 1,1 1 0,0-1 0,0 1-1,-1-1 1,1 0 0,0 1-1,-1-1 1,1 0 0,1-2 0,5-3-1,-1-1 1,0 1 0,0-2 0,-1 1 0,0-1-1,0 0 1,-1 0 0,0-1 0,0 1 0,4-12-1,-1 1-66,-1-1 0,-1 0 0,7-36-1,-10 38 14,-1 1 0,-1 0-1,-1-25 1,0 39-27,-1-1 1,1 1-1,-1 0 0,1 0 0,-1-1 1,0 1-1,0 0 0,-1 0 1,1 0-1,-1 0 0,-2-4 1,3 6-6,0 0 1,0 0 0,0 0-1,-1 1 1,1-1 0,0 0-1,0 1 1,0-1 0,-1 0 0,1 1-1,0 0 1,-1-1 0,1 1-1,-1 0 1,1-1 0,0 1-1,-1 0 1,1 0 0,-1 0-1,1 0 1,0 1 0,-1-1-1,1 0 1,0 0 0,-1 1-1,1-1 1,-3 2 0,-2 1 12,0 0-1,1 1 1,-1 0 0,1 0 0,-1 0 0,1 1-1,1-1 1,-1 1 0,1 0 0,-1 1 0,1-1-1,1 1 1,-5 8 0,-3 7 38,0 1 0,-10 33 0,13-31-13,1 0 0,1 0 1,1 0-1,1 1 1,1 0-1,1 0 0,3 47 1,-1-68-37,0 0-1,1 0 1,0 0 0,-1-1 0,1 1 0,1 0 0,-1-1 0,0 1 0,1-1 0,0 1 0,0-1 0,0 0 0,0 0 0,0 0 0,1 0-1,0 0 1,-1 0 0,1-1 0,0 1 0,5 2 0,-3-3 26,0 1-1,0-2 0,0 1 1,0-1-1,0 1 1,1-1-1,-1-1 1,1 1-1,-1-1 0,0 0 1,1 0-1,9-2 1,3-2-361,-1 0 0,0-1 1,-1-1-1,1 0 0,-1-1 1,0-1-1,28-19 0,7-13-4892,-4-5-5285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07.985"/>
    </inkml:context>
    <inkml:brush xml:id="br0">
      <inkml:brushProperty name="width" value="0.025" units="cm"/>
      <inkml:brushProperty name="height" value="0.025" units="cm"/>
    </inkml:brush>
  </inkml:definitions>
  <inkml:trace contextRef="#ctx0" brushRef="#br0">163 54 16335,'0'0'2547,"-10"0"-1031,6 0-1443,0 0 0,0 0 1,0 1-1,0 0 0,0-1 0,0 1 0,0 0 0,0 1 1,0-1-1,1 1 0,-1 0 0,0 0 0,1 0 1,0 0-1,-1 0 0,1 1 0,0 0 0,0-1 0,0 1 1,0 0-1,1 1 0,0-1 0,-4 6 0,-4 7 3,1 1 0,1 1-1,0-1 1,2 1 0,0 0 0,1 1-1,0-1 1,2 1 0,0 0-1,0 29 1,3-46-34,0-1-1,0 1 1,0 0-1,0 0 1,0 0-1,0-1 1,1 1-1,-1 0 1,1 0-1,-1-1 1,1 1-1,0 0 1,-1-1-1,1 1 1,0-1-1,0 1 1,0-1-1,0 1 1,1-1 0,-1 0-1,0 0 1,0 1-1,1-1 1,-1 0-1,1 0 1,-1 0-1,1-1 1,-1 1-1,1 0 1,0 0-1,-1-1 1,1 1-1,0-1 1,0 0-1,-1 1 1,1-1-1,0 0 1,0 0-1,0 0 1,-1 0-1,1 0 1,0-1 0,0 1-1,-1 0 1,4-2-1,4 0 132,0-1 1,-1 1-1,0-2 0,1 1 1,-1-1-1,0 0 0,-1-1 1,9-6-1,5-6-71,-1-2 0,0 0 0,-2-1-1,0-1 1,-2-1 0,0 0 0,-1-1 0,-1-1 0,-2 0-1,0-1 1,-2-1 0,9-29 0,-19 55-67,1-1 1,-1 1-1,0-1 0,1 0 1,-1 1-1,0-1 0,0 1 1,1-1-1,-1 0 0,0 1 1,0-1-1,0 0 0,0 1 0,0-1 1,0 1-1,0-1 0,0 0 1,0 1-1,0-1 0,-1 0 1,1 1-1,0-1 0,0 1 1,0-1-1,-1 0 0,1 1 1,0-1-1,-1 0 0,-12 14 124,-15 32-258,18-29 104,1 0 0,1 0 1,1 0-1,0 1 0,1 1 1,1-1-1,1 1 0,0-1 1,1 1-1,-1 26 0,4-41-3,1-1 0,-1 1-1,0-1 1,1 1-1,0-1 1,-1 1 0,1-1-1,0 0 1,0 1-1,0-1 1,1 0 0,-1 0-1,1 0 1,-1 0-1,1 0 1,-1 0 0,1 0-1,4 3 1,-2-2 5,1 0 1,0 0 0,0-1-1,0 1 1,1-1-1,-1 0 1,1-1 0,6 2-1,6 0 16,1-1 0,1 0 0,-1-2 0,21-1 0,-30-1-7,-1 0 0,0 0 0,0-1 0,0 0 0,0-1 0,-1 1 0,1-2 0,-1 1 0,0-1 0,0-1 0,0 1 0,-1-1 0,0-1 0,0 1 0,-1-1 0,1 0 0,-2-1 0,1 0 0,-1 0 0,0 0 0,-1 0 0,1-1 0,-2 1 0,1-1 0,-1 0 0,-1 0 0,3-13 0,-5 20-16,1 1-1,-1-1 0,0 1 0,0-1 0,1 1 1,-1-1-1,0 1 0,0-1 0,0 1 1,-1-1-1,1 1 0,0-1 0,-1 1 0,1-1 1,0 1-1,-1 0 0,0-1 0,1 1 1,-1 0-1,0-1 0,0 1 0,0 0 0,0 0 1,0-1-1,0 1 0,0 0 0,0 0 1,0 0-1,0 0 0,-1 1 0,1-1 0,0 0 1,-1 0-1,1 1 0,0-1 0,-1 1 1,1-1-1,-1 1 0,1 0 0,-1 0 0,1-1 1,-1 1-1,1 0 0,-1 0 0,1 0 1,-1 1-1,-2-1 0,-2 1-29,0 1 0,0-1 0,1 1 0,-1 0 0,0 0-1,1 1 1,0-1 0,-1 1 0,1 1 0,-9 6 0,5-1 2,1 0 1,0 0-1,0 1 0,-11 18 1,17-24 27,0-1 1,0 1-1,0 0 1,0 0-1,1 0 1,-1 0 0,1 0-1,0 0 1,1 0-1,-1 0 1,1 1-1,-1-1 1,1 0 0,0 0-1,1 0 1,-1 1-1,3 6 1,-2-9 4,0 0 0,1 0 0,-1 0 0,1 0 0,0 0 0,-1-1 0,1 1 0,0-1 0,0 1 0,0-1 0,0 0 0,1 0 0,-1 0 0,0 0 0,0 0 0,1 0 0,-1 0 0,0-1 0,1 1 0,-1-1 0,5 0 0,62 2 89,-51-2-95,23-3-172,0-1 0,0-2 0,70-21 0,-71 17 817,-38 2 2243,-9-23-2449,-2 11-423,0 4-245,2-1 0,0-1-1,1 1 1,-7-35-1,14 51 84,-1 1-1,1-1 0,0 0 0,0 1 0,0-1 0,0 0 1,0 1-1,0-1 0,0 1 0,0-1 0,0 1 1,0 0-1,0-1 0,0 1 0,0 0 0,0 0 0,0 0 1,0-1-1,0 1 0,0 0 0,0 1 0,0-1 0,1 0 1,-1 0-1,0 0 0,2 1 0,2 0-697,26-2-3816,7-3-2764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09.058"/>
    </inkml:context>
    <inkml:brush xml:id="br0">
      <inkml:brushProperty name="width" value="0.025" units="cm"/>
      <inkml:brushProperty name="height" value="0.025" units="cm"/>
    </inkml:brush>
  </inkml:definitions>
  <inkml:trace contextRef="#ctx0" brushRef="#br0">139 79 10858,'0'0'6454,"8"-5"-3982,-3 0-1957,-3 3-307,0 1-1,0-1 0,0 0 1,1 0-1,-1 1 0,0-1 0,1 1 1,-1 0-1,1 0 0,-1 0 1,1 0-1,0 0 0,-1 1 1,5-2-1,-6 3-144,-1-1 1,1 1-1,-1-1 0,1 0 1,-1 1-1,1-1 0,-1 1 1,0-1-1,1 1 0,-1-1 1,0 1-1,1-1 0,-1 1 1,0 0-1,0-1 0,1 1 1,-1-1-1,0 1 0,0 0 1,0-1-1,0 1 1,0-1-1,0 1 0,0 0 1,0-1-1,0 1 0,0 0 1,0-1-1,-1 1 0,1-1 1,0 1-1,-1 0 0,-5 25 500,-7 8-371,-1-2 0,-2 0 0,-2 0 1,-21 29-1,-14 25-96,45-71-100,2-7-10,1 1-1,1-1 1,0 1-1,0 0 1,-2 11-1,6-19-22,0-1 0,0 0-1,1 0 1,-1 0-1,0 1 1,0-1 0,1 0-1,-1 0 1,0 0 0,1 0-1,-1 0 1,0 0-1,1 0 1,-1 0 0,0 0-1,1 0 1,-1 0 0,0 0-1,1 0 1,-1 0 0,0 0-1,1 0 1,-1 0-1,0 0 1,1 0 0,-1 0-1,0-1 1,0 1 0,1 0-1,-1 0 1,0 0-1,1-1 1,-1 1 0,0 0-1,0 0 1,0-1 0,1 1-1,-1 0 1,0 0 0,0-1-1,0 1 1,0 0-1,1-1 1,20-23-1889,-1 0 0,-1-2 1,31-54-1,-34 53 404,47-88-3567,-22 38 5651,3 4 7174,-56 94-6566,1 1 0,-14 35 0,8-15-634,4-11-172,1 0 1,2 0-1,1 1 1,1 0-1,2 1 0,1 0 1,-1 44-1,6-76-356,0 0 0,0 0 1,0 0-1,0-1 0,0 1 0,0 0 0,0 0 1,0 0-1,1 0 0,-1-1 0,0 1 1,0 0-1,1 0 0,-1 0 0,0-1 0,1 1 1,-1 0-1,1 0 0,-1-1 0,1 1 0,0 0 1,12-4 328,-10 1-290,0-1-1,-1 1 0,0 0 1,0-1-1,0 1 1,0-1-1,0 0 0,0 0 1,2-5-1,1-10-99,0-1 0,-1 0 1,-1 0-1,-1 0 0,0 0 0,-2 0 0,0-1 0,-1 1 1,-4-21-1,5 39 43,0 0 0,0 0 0,0 0 1,0 0-1,0 0 0,0 0 1,0 0-1,-1 0 0,1 0 0,0 0 1,-1 1-1,1-1 0,-1 0 0,1 0 1,-1 0-1,1 0 0,-1 1 0,0-1 1,1 0-1,-1 1 0,0-1 1,1 0-1,-1 1 0,0-1 0,0 1 1,0-1-1,0 1 0,1-1 0,-1 1 1,0 0-1,0-1 0,0 1 1,0 0-1,0 0 0,0 0 0,0 0 1,0 0-1,0 0 0,0 0 0,0 0 1,0 0-1,-1 0 0,0 1 0,1 1-1,-1-1 0,0 0 1,1 0-1,-1 1 1,1-1-1,0 0 1,-1 1-1,1 0 0,0-1 1,0 1-1,0 0 1,0-1-1,0 1 1,1 0-1,-1 0 0,0 0 1,1 0-1,-1 0 1,1 2-1,-1-1 27,0-1 1,1 1-1,0-1 0,-1 1 0,1 0 1,0-1-1,0 1 0,0-1 1,1 1-1,-1-1 0,1 1 0,-1-1 1,1 1-1,0-1 0,0 1 0,0-1 1,0 0-1,0 1 0,1-1 1,-1 0-1,1 0 0,-1 0 0,1 0 1,0 0-1,3 2 0,0-1 26,1-1-1,-1 0 1,1 0 0,0-1-1,-1 1 1,1-1-1,0 0 1,0-1 0,0 0-1,9 0 1,-4-1-11,1 0-1,-1 0 1,1-2-1,-1 1 1,0-1 0,0-1-1,0 0 1,-1 0 0,16-10-1,-18 10 15,-1 0-1,0-1 1,0 0-1,0-1 1,-1 1-1,0-1 1,0 0-1,0-1 0,-1 0 1,0 1-1,0-2 1,-1 1-1,6-13 1,-21 43 745,-9 18-525,19-39-246,1 0 0,-1 0-1,1 1 1,-1-1 0,1 0 0,0 0 0,0 0-1,0 0 1,0 0 0,0 0 0,0 1-1,0-1 1,1 0 0,-1 0 0,1 0 0,-1 0-1,2 2 1,0-2 3,0-1 0,0 0-1,0 0 1,0 0 0,0 0 0,0 0-1,0-1 1,0 1 0,0-1 0,1 1-1,-1-1 1,0 0 0,0 0 0,0 1-1,1-2 1,-1 1 0,3 0 0,39-6 211,-34 2-206,0 0 1,-1 0 0,0-1-1,0 0 1,-1-1-1,1 0 1,-1 0 0,0-1-1,9-11 1,13-8 69,-31 67-145,-2-19-45,1-15 124,1-1-1,0 1 1,0 0-1,1 0 1,0 0-1,2 12 1,-2-17-121,1-1 1,0 1-1,-1 0 1,1-1-1,0 1 1,0-1-1,0 1 0,0-1 1,0 1-1,0-1 1,0 0-1,1 0 1,-1 1-1,0-1 1,1 0-1,-1 0 0,1 0 1,-1-1-1,1 1 1,-1 0-1,1 0 1,0-1-1,-1 1 1,1-1-1,0 0 1,0 1-1,-1-1 0,1 0 1,0 0-1,0 0 1,-1 0-1,3-1 1,1 2-667,0-1 0,0-1 0,0 1 0,-1-1 0,1 1 1,0-1-1,0-1 0,0 1 0,-1-1 0,1 1 0,-1-2 0,1 1 1,-1 0-1,0-1 0,0 0 0,4-3 0,18-22-7385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09.402"/>
    </inkml:context>
    <inkml:brush xml:id="br0">
      <inkml:brushProperty name="width" value="0.025" units="cm"/>
      <inkml:brushProperty name="height" value="0.025" units="cm"/>
    </inkml:brush>
  </inkml:definitions>
  <inkml:trace contextRef="#ctx0" brushRef="#br0">194 0 18738,'-8'0'2156,"-2"1"-1747,-1 1 0,1 0 0,-1 0 0,1 1 0,0 1 0,0-1 0,0 2 0,1-1 0,-1 1 0,1 1 0,0 0 0,1 0 0,-1 1 0,1 0 0,1 0 0,-1 0 0,-8 13 0,15-18-409,-1-1 0,1 0 0,0 1 0,1-1-1,-1 1 1,0-1 0,0 1 0,1-1 0,-1 1 0,1 0 0,-1-1 0,1 1 0,-1 0-1,1-1 1,0 1 0,0 0 0,0-1 0,0 1 0,0 0 0,1 0 0,-1-1-1,0 1 1,1 0 0,-1-1 0,1 1 0,0-1 0,-1 1 0,1-1 0,0 1-1,0-1 1,0 1 0,0-1 0,0 0 0,0 1 0,0-1 0,1 0 0,-1 0 0,0 0-1,1 0 1,-1 0 0,1 0 0,-1-1 0,4 2 0,6 3-133,1-1-1,0 0 1,0-1 0,23 3-1,-23-4-32,20 2-259,-23-4 352,1 1 0,-1 0 0,1 1 1,-1-1-1,0 2 0,0 0 0,0 0 0,0 0 1,14 9-1,-22-11 127,0 0 0,0 0 0,0 0 0,0 0 1,-1 0-1,1 1 0,0-1 0,-1 0 0,1 0 0,0 1 0,-1-1 1,0 0-1,1 1 0,-1-1 0,0 1 0,1-1 0,-1 1 0,0-1 1,0 0-1,0 1 0,-1-1 0,1 1 0,0-1 0,0 0 0,-1 1 1,1-1-1,-1 1 0,1-1 0,-1 0 0,0 0 0,1 1 0,-1-1 1,0 0-1,0 0 0,0 0 0,0 0 0,0 0 0,-2 2 1,-41 35 1394,21-23-1207,1-1 1,-31 14-1,44-24-643,0 0-1,0-1 1,0 0-1,-1-1 1,-14 2-1,24-4 264,-1 0 0,1 0 0,-1 0 0,1 0 0,0 0-1,-1 0 1,1 0 0,-1 0 0,1 0 0,-1-1 0,1 1 0,0 0 0,-1 0 0,1 0 0,-1 0 0,1-1 0,0 1 0,-1 0-1,1-1 1,-1 1 0,1 0 0,0 0 0,0-1 0,-1 1 0,1-1 0,0 1 0,0 0 0,-1-1 0,1 1 0,0-1 0,0 1-1,0 0 1,0-1 0,-1 1 0,1-1 0,0 1 0,0-1 0,0 1 0,0 0 0,0-1 0,0 0 0,4-21-5058,-4 22 5151,12-32-7514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09.735"/>
    </inkml:context>
    <inkml:brush xml:id="br0">
      <inkml:brushProperty name="width" value="0.025" units="cm"/>
      <inkml:brushProperty name="height" value="0.025" units="cm"/>
    </inkml:brush>
  </inkml:definitions>
  <inkml:trace contextRef="#ctx0" brushRef="#br0">103 0 2146,'0'0'24781,"-8"11"-24002,-4 7-592,0 1 0,1 1 0,1 0 0,0 0-1,2 1 1,1 1 0,0-1 0,2 1 0,0 0 0,-2 37-1,7-58-178,0 1-1,0-1 0,0 1 0,0-1 0,1 1 0,-1-1 0,0 1 0,1-1 0,0 1 0,-1-1 0,1 1 0,0-1 0,-1 0 0,1 1 0,0-1 0,0 0 0,0 0 0,0 0 0,0 0 0,1 0 0,-1 0 1,0 0-1,0 0 0,3 1 0,1 0-12,-1 0 1,1-1-1,-1 0 1,1 0-1,-1 0 1,1 0-1,0-1 1,6 0-1,8 0-330,-1-2-1,0-1 1,26-6-1,-33 6 245,44-8-322,-54 11 444,0-1 0,0 1 0,0 0 0,0 0 0,0 0 0,0 0 0,0 0 0,0 0 0,0 0 1,1 0-1,-1 1 0,0-1 0,0 0 0,0 1 0,0-1 0,0 1 0,0-1 0,-1 1 0,1-1 0,0 1 0,0-1 0,0 1 0,0 0 0,-1 0 0,1-1 0,0 1 0,-1 0 0,1 0 0,0 0 0,-1 0 0,1 0 0,-1 0 0,0 0 0,1 0 1,-1 0-1,0 0 0,1 0 0,-1 0 0,0 0 0,0 1 0,0 3 62,-1-1 0,1 0 0,-1 1 0,0-1 0,0 0 0,-1 0 0,1 1 0,-1-1 0,0 0 0,0-1 0,0 1 0,-1 0 0,1-1 0,-1 1 0,0-1 0,0 0 0,0 0 1,0 0-1,-1 0 0,1 0 0,-1-1 0,0 1 0,0-1 0,-6 3 0,0-1-87,0 0 1,0-1-1,0 0 1,-1 0 0,1-1-1,-1-1 1,1 0-1,-1 0 1,-14-1-1,23 0-83,0 0-1,1 0 0,-1-1 1,0 1-1,1-1 0,-1 1 1,0-1-1,1 1 1,-1-1-1,0 0 0,1 0 1,-3-1-1,3 1-145,0 1 0,1-1 0,-1 0-1,1 1 1,-1-1 0,1 0 0,0 1 0,-1-1 0,1 0 0,0 0 0,-1 1-1,1-1 1,0 0 0,0 0 0,-1 0 0,1 1 0,0-1 0,0 0 0,0-1 0,1-1-361,-1 1 0,1 0 1,0 0-1,0 0 1,0 0-1,0 0 1,0 0-1,0 0 0,0 0 1,1 0-1,-1 0 1,1 1-1,-1-1 1,1 0-1,0 1 0,0 0 1,-1-1-1,4-1 1,24-13-4804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0.352"/>
    </inkml:context>
    <inkml:brush xml:id="br0">
      <inkml:brushProperty name="width" value="0.025" units="cm"/>
      <inkml:brushProperty name="height" value="0.025" units="cm"/>
    </inkml:brush>
  </inkml:definitions>
  <inkml:trace contextRef="#ctx0" brushRef="#br0">129 8 18546,'0'0'8674,"-9"-3"-7942,7 2-716,-1 1 0,0-1 1,0 0-1,1 1 0,-1-1 1,0 1-1,0 0 0,0 0 0,0 0 1,1 0-1,-1 1 0,0-1 1,0 1-1,0-1 0,1 1 1,-1 0-1,-3 2 0,1 0 4,1 1 0,-1-1 0,1 1 0,0 0 0,0 0 0,1 1 0,-1-1 0,1 1-1,0 0 1,-3 6 0,3-6 49,0 1 0,0-1 1,1 1-1,-1 0 0,1 0 0,1 0 0,-1 0 0,1 0 0,-1 8 0,2-12-58,0 0-1,0 0 1,1-1-1,-1 1 1,0 0-1,1 0 1,-1 0-1,1-1 0,0 1 1,0 0-1,-1-1 1,1 1-1,0 0 1,0-1-1,1 1 1,-1-1-1,0 0 1,0 1-1,1-1 1,-1 0-1,1 0 0,-1 0 1,1 0-1,-1 0 1,1 0-1,0 0 1,-1-1-1,1 1 1,0 0-1,0-1 1,0 0-1,-1 1 1,1-1-1,0 0 0,2 0 1,4 1-24,-1-1-1,1 0 1,-1 0 0,1 0-1,-1-1 1,0 0 0,1-1-1,-1 0 1,0 0 0,0 0-1,0-1 1,0 0 0,0-1-1,0 1 1,-1-1 0,0 0-1,7-6 1,-4 2-21,0 0 1,-1-1-1,0 0 0,0-1 1,-1 0-1,0 0 0,-1 0 1,0-1-1,8-21 0,-36 68 200,18-32-116,1 1 0,-1 1-1,1-1 1,0 1 0,0-1 0,0 1 0,1 0-1,-3 9 1,5-14-36,-1 1 1,1-1-1,-1 1 0,1-1 0,0 1 0,0 0 0,0-1 0,0 1 1,0-1-1,0 1 0,0-1 0,0 1 0,1 0 0,-1-1 1,1 1-1,-1-1 0,1 0 0,-1 1 0,1-1 0,0 1 0,0-1 1,0 0-1,0 0 0,0 1 0,0-1 0,0 0 0,0 0 0,0 0 1,0 0-1,1 0 0,1 1 0,1-1 16,0 0 0,0 0 0,0-1 0,0 1 0,0-1-1,1 0 1,-1 0 0,0-1 0,0 1 0,0-1 0,7-1 0,-2-1-58,0 0 0,-1-1 0,1 0 0,-1 0 0,0-1 0,0 0 0,-1 0 0,13-12 0,-4 3-41,-2 0 0,23-31 0,-42 54 135,-1-1 0,1 2 0,0-1 0,1 0 0,-6 21 0,9-29-47,0 1-1,1 0 0,-1 0 1,1 0-1,-1 0 0,1-1 0,0 1 1,0 0-1,0 0 0,0 0 1,0 0-1,0 0 0,0 0 1,1 0-1,-1 0 0,0 0 0,1-1 1,0 1-1,0 0 0,-1 0 1,1-1-1,0 1 0,0 0 1,0-1-1,1 1 0,-1-1 0,0 1 1,1-1-1,-1 0 0,0 1 1,1-1-1,0 0 0,-1 0 1,1 0-1,0 0 0,-1 0 0,1-1 1,0 1-1,0-1 0,0 1 1,0-1-1,0 1 0,-1-1 1,1 0-1,3 0 0,2 1 7,1-1 0,0 0 0,0 0 0,-1-1 0,1 0 0,0-1 0,-1 1 0,0-1 0,1-1 0,-1 1 0,0-1 0,0-1 0,10-5 0,0-4-55,-1 0 0,0-1 0,24-27 0,-35 99-456,-5-56 390,1 0 0,-1-1 0,0 1 0,1 0 0,-1-1 0,1 1 1,-1 0-1,1-1 0,0 1 0,0-1 0,0 1 0,0-1 0,0 0 0,0 1 0,0-1 0,0 0 0,0 1 0,1-1 1,2 2-1,23 4-7072,5-7-4689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0.949"/>
    </inkml:context>
    <inkml:brush xml:id="br0">
      <inkml:brushProperty name="width" value="0.025" units="cm"/>
      <inkml:brushProperty name="height" value="0.025" units="cm"/>
    </inkml:brush>
  </inkml:definitions>
  <inkml:trace contextRef="#ctx0" brushRef="#br0">1 105 19410,'0'0'1009,"12"-9"-101,3-2-503,1 0 0,1 1 0,-1 1 0,1 0 0,1 2 0,0 0 0,33-8 0,-45 14-310,79-13 797,-78 13-867,1 1 1,-1-1 0,0 1 0,1 1-1,-1 0 1,0 0 0,1 0 0,-1 1-1,9 3 1,-14-3 12,1 0 0,-1 0 0,0 0-1,0 0 1,0 1 0,0-1 0,0 1 0,-1-1-1,1 1 1,-1 0 0,0 0 0,0 0 0,0 0-1,0 0 1,0 0 0,-1 0 0,1 0 0,-1 0-1,0 0 1,1 0 0,-2 0 0,1 5 0,-9 74 1274,8-76-1289,0-3 25,0 1 0,0-1-1,1 0 1,-1 1 0,1-1 0,0 0 0,0 1 0,0-1 0,1 0 0,-1 1-1,1-1 1,-1 0 0,1 1 0,0-1 0,1 0 0,-1 0 0,3 5-1,-1-6 0,-1 0 0,1 0-1,0 0 1,0-1 0,0 1-1,0 0 1,1-1 0,-1 0-1,0 0 1,1 0 0,-1 0-1,1-1 1,-1 1 0,0-1-1,1 0 1,6 0 0,-1 0-10,0 0 1,0-1-1,0 0 1,0 0-1,0-1 1,0 0-1,-1-1 0,1 0 1,-1 0-1,0-1 1,0 0-1,0 0 1,8-6-1,-12 7-36,0-1 0,0 1 0,0-1 0,0 0 0,-1 0-1,1 0 1,-1-1 0,0 1 0,0-1 0,-1 0 0,1 1 0,-1-1 0,0 0-1,-1-1 1,1 1 0,-1 0 0,0 0 0,0-1 0,-1 1 0,1 0 0,-1-1-1,-1-9 1,0 12-137,0-1-1,0 1 0,0 0 0,0-1 1,-1 1-1,1 0 0,-1 0 0,0 0 1,0 0-1,0 0 0,0 0 0,0 1 1,-1-1-1,1 1 0,-1-1 0,0 1 1,1 0-1,-1 0 0,0 0 0,0 1 1,-1-1-1,1 1 0,0-1 0,0 1 1,-6-1-1,9 2 30,0 0 0,0 0 0,-1 1 0,1-1 0,0 0 0,0 0 0,0 0 0,0 0-1,0 1 1,-1-1 0,1 0 0,0 0 0,0 0 0,0 1 0,0-1 0,0 0 0,0 0 0,0 1 0,0-1 0,0 0 0,0 0 0,0 0 0,0 1 0,0-1 0,0 0 0,0 0 0,0 1 0,0-1 0,0 0 0,0 0 0,0 0-1,0 1 1,1-1 0,-1 0 0,0 0 0,0 0 0,0 1 0,0-1 0,0 0 0,1 0 0,-1 0 0,0 0 0,0 1 0,0-1 0,1 0 0,-1 0 0,0 0 0,0 0 0,0 0 0,1 0 0,-1 0 0,0 0 0,0 0 0,0 0-1,1 0 1,12 12-1457,45 14-4602,-21-15 1591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1.339"/>
    </inkml:context>
    <inkml:brush xml:id="br0">
      <inkml:brushProperty name="width" value="0.025" units="cm"/>
      <inkml:brushProperty name="height" value="0.025" units="cm"/>
    </inkml:brush>
  </inkml:definitions>
  <inkml:trace contextRef="#ctx0" brushRef="#br0">112 43 13196,'0'0'12503,"-9"-8"-11222,-30-22-544,37 29-716,0 1 0,0-1 0,1 0 1,-1 1-1,0-1 0,0 1 0,0 0 0,0 0 0,0-1 1,1 1-1,-1 0 0,0 1 0,0-1 0,0 0 0,0 0 1,0 1-1,1-1 0,-1 1 0,0 0 0,0-1 1,1 1-1,-1 0 0,0 0 0,1 0 0,-1 0 0,1 1 1,-1-1-1,1 0 0,0 0 0,-1 1 0,1-1 0,0 1 1,0-1-1,0 1 0,0 0 0,0-1 0,1 1 0,-1 0 1,0 0-1,1 0 0,-1-1 0,1 1 0,0 0 1,-1 0-1,1 0 0,0 0 0,0 0 0,0 0 0,1-1 1,-1 1-1,0 0 0,1 0 0,-1 0 0,1 0 0,0-1 1,-1 1-1,1 0 0,2 2 0,0-1 11,1 0 1,-1-1-1,1 1 0,0-1 1,0 0-1,0 0 0,0 0 1,0-1-1,0 1 0,0-1 0,1 0 1,-1 0-1,7 0 0,65 1-62,-56-2-82,103-1-807,-121 3 976,-1-1 0,0 0-1,1 1 1,-1-1-1,0 1 1,0 0 0,0-1-1,0 1 1,0 0-1,-1-1 1,1 1-1,0 0 1,-1 0 0,0 0-1,1 0 1,-1 0-1,0-1 1,0 1-1,0 0 1,0 2 0,8 27 500,-5-28-528,1 0 0,-1-1 1,1 1-1,0-1 0,0 0 0,0 0 0,0 0 1,0 0-1,0-1 0,1 0 0,-1 0 0,0 0 0,1 0 1,-1-1-1,1 1 0,-1-1 0,1 0 0,4-1 0,9 0-143,-1-1-1,0 0 1,22-6-1,6-7-432,-32 10 454,0 1-1,0 0 0,0 1 0,0 0 0,22-1 0,-35 4 123,1 0 0,0 0 0,-1 1 0,1-1 0,-1 0 0,1 0 0,-1 1 0,1-1 0,-1 1 0,1-1 0,-1 0 0,1 1 0,-1-1 0,1 1 0,-1-1 0,0 1 0,1-1 0,-1 1 0,0-1 0,1 1 0,-1 0 0,0-1 0,1 2 0,4 6-2892,1-11-6143,3-10-8910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4.846"/>
    </inkml:context>
    <inkml:brush xml:id="br0">
      <inkml:brushProperty name="width" value="0.025" units="cm"/>
      <inkml:brushProperty name="height" value="0.025" units="cm"/>
    </inkml:brush>
  </inkml:definitions>
  <inkml:trace contextRef="#ctx0" brushRef="#br0">323 50 11371,'0'0'5071,"-8"-8"-2829,4 4-2108,-1 0 0,1 0-1,-1 0 1,0 1 0,-1 0-1,1 0 1,0 0 0,-1 1-1,1-1 1,-1 1 0,0 0 0,0 1-1,0 0 1,0 0 0,0 0-1,0 1 1,0-1 0,0 1-1,0 1 1,0-1 0,0 1-1,0 0 1,-10 4 0,5-1-13,1 1 1,-1 0-1,1 1 0,0 0 1,1 0-1,0 1 1,0 1-1,0-1 0,1 1 1,0 1-1,1 0 1,0 0-1,0 0 0,1 1 1,0 0-1,0 0 0,1 1 1,1-1-1,0 1 1,0 0-1,1 0 0,1 0 1,-1 1-1,2-1 1,0 1-1,0 18 0,2-26-108,-1 0-1,1-1 0,0 1 0,0 0 0,1-1 1,-1 1-1,1-1 0,-1 1 0,1-1 0,0 0 1,0 0-1,1 0 0,-1 0 0,1 0 0,-1 0 1,1 0-1,0-1 0,0 0 0,0 1 0,0-1 1,1 0-1,-1-1 0,0 1 0,1-1 0,0 1 1,-1-1-1,1 0 0,0 0 0,5 0 0,8 2 68,0-1 0,1-1-1,-1 0 1,1-1-1,21-3 1,-32 2 30,-1-1 0,0 1 0,0-1 1,0 0-1,0 0 0,0 0 0,0-1 0,-1 0 0,1-1 1,-1 1-1,6-5 0,-9 6-33,0 1 0,0-1 0,-1 0 1,1 1-1,-1-1 0,1 0 0,-1 0 0,0 0 0,1 0 0,-1-1 1,0 1-1,0 0 0,-1 0 0,1-1 0,0 1 0,-1 0 0,1-1 1,-1 1-1,0-1 0,0 1 0,0-1 0,0 1 0,0 0 0,-1-1 1,1 1-1,-1-1 0,1 1 0,-1 0 0,0-1 0,0 1 1,0 0-1,0 0 0,-2-3 0,2 4-78,0-1 0,0 1 1,1-1-1,-1 1 0,0-1 0,-1 1 1,1 0-1,0 0 0,0 0 0,0-1 1,-1 1-1,1 0 0,-1 1 0,1-1 1,-1 0-1,1 0 0,-1 1 0,1-1 1,-1 0-1,1 1 0,-1 0 0,0-1 1,1 1-1,-1 0 0,0 0 0,0 0 0,1 0 1,-1 0-1,0 0 0,1 1 0,-1-1 1,0 0-1,1 1 0,-1 0 0,1-1 1,-1 1-1,-1 1 0,0-1-12,1 1-1,0 0 1,0 0 0,-1-1-1,1 2 1,0-1 0,0 0-1,1 0 1,-1 1-1,0-1 1,1 0 0,0 1-1,-1 0 1,1-1 0,0 1-1,0 0 1,1 0-1,-1-1 1,0 1 0,1 6-1,0-8 16,1 1 0,-1-1 0,1 1 0,-1-1 0,1 0 0,0 1 0,0-1 0,-1 0 0,1 0 0,0 0 0,0 0 0,0 0 0,1 0 0,-1 0 0,0 0 0,0 0-1,0 0 1,1 0 0,-1-1 0,0 1 0,1 0 0,-1-1 0,1 0 0,-1 1 0,1-1 0,-1 0 0,1 1 0,-1-1 0,1 0 0,-1 0 0,2 0 0,60 1 207,-49-2-203,25-3-316,-39 4-21,-9 25-3299,4-16 2153,-6 20-2779,8-9-3923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2.190"/>
    </inkml:context>
    <inkml:brush xml:id="br0">
      <inkml:brushProperty name="width" value="0.025" units="cm"/>
      <inkml:brushProperty name="height" value="0.025" units="cm"/>
    </inkml:brush>
  </inkml:definitions>
  <inkml:trace contextRef="#ctx0" brushRef="#br0">271 130 4356,'8'-8'8301,"-6"6"-7835,29-38 3696,-29 38-3791,0-1 1,-1 0-1,1 0 1,-1 0-1,0 0 1,0 0-1,0 0 1,0 0-1,0 0 1,-1 0-1,0 0 1,1 0-1,-1 0 1,0-1-1,-1 1 1,1 0-1,0 0 1,-2-4-1,1 6-301,0-1 0,0 1 1,0 0-1,0-1 0,-1 1 0,1 0 0,-1 0 1,1 0-1,0 0 0,-1 0 0,0 0 0,1 0 1,-1 0-1,0 1 0,1-1 0,-1 1 0,0-1 0,1 1 1,-1 0-1,0-1 0,0 1 0,0 0 0,1 0 1,-1 0-1,0 1 0,0-1 0,-3 1 0,-3 0-92,1 1 0,-1-1-1,0 1 1,1 1-1,-11 4 1,0 4 128,0 0 0,2 2 0,-1 0 0,1 0 0,1 2 0,1 0 0,0 0 0,1 1 0,1 1 0,0 0 0,1 1 0,1 1 0,-12 29 0,20-42-84,-1 0-1,2 1 0,-1-1 1,1 0-1,0 1 1,0 0-1,1-1 1,0 1-1,0-1 1,0 1-1,1 0 0,0-1 1,4 12-1,-4-15-16,1 0 0,0 1 1,0-1-1,0 0 0,1-1 0,-1 1 0,1 0 0,-1-1 0,1 1 0,0-1 0,0 0 0,0 0 0,0 0 1,1 0-1,-1 0 0,0-1 0,1 1 0,-1-1 0,1 0 0,0 0 0,-1-1 0,1 1 0,0-1 0,-1 0 1,6 0-1,-1 1-12,0-2 0,1 1 1,-1-1-1,0 0 1,0-1-1,0 0 0,0 0 1,0-1-1,0 0 1,0-1-1,-1 1 0,1-1 1,-1-1-1,8-5 1,-11 6 3,1 0-1,-1 1 1,0-1 0,0-1 0,0 1 0,0-1-1,-1 1 1,0-1 0,0 0 0,0 0 0,-1-1 0,1 1-1,-1 0 1,-1-1 0,1 1 0,-1-1 0,0 0 0,0 0-1,0 1 1,-1-13 0,0 17-2,-1-1 0,1 1 0,0-1 1,-1 0-1,1 1 0,-1-1 0,1 1 0,-1-1 0,0 1 0,1 0 0,-1-1 1,0 1-1,0 0 0,0-1 0,0 1 0,0 0 0,0 0 0,-1 0 0,1 0 0,0 0 1,-1 0-1,1 0 0,0 0 0,-1 1 0,1-1 0,-3 0 0,1 0-2,-1 0 0,0 0 0,0 1 0,0-1 0,0 1 0,0 0 0,0 0 0,0 1 0,0-1 0,0 1 0,-4 1 0,4-1 12,-1 1-1,1-1 1,0 1 0,0 0-1,0 0 1,0 0-1,0 0 1,0 1 0,-6 5-1,9-6 7,0-1 0,-1 0 0,1 1 0,0-1 0,0 1-1,0-1 1,0 1 0,0 0 0,1-1 0,-1 1 0,0 0 0,1 0-1,-1-1 1,1 1 0,-1 0 0,1 0 0,0 0 0,0 0 0,0 0-1,0-1 1,0 1 0,1 0 0,-1 2 0,1-3-1,0 0 0,-1 0 0,1 0 0,0 0-1,-1 0 1,1 0 0,0 0 0,0 0 0,0 0 0,0 0 0,0-1 0,0 1 0,0 0 0,0-1 0,1 1 0,-1-1-1,0 1 1,0-1 0,0 1 0,1-1 0,-1 0 0,0 0 0,2 1 0,34 1 108,-29-2-79,16-1-169,0 0 0,0-2 0,0-1-1,0-1 1,-1-1 0,24-9 0,-38 12 117,-9 3 24,1 0 0,-1 0 0,0-1 0,1 1 0,-1 0 0,1 0 0,-1 0 0,0 0 0,1 0 0,-1 0 0,1 0 0,-1 0 0,1 0 0,-1 0 0,0 0 0,1 0 0,-1 0 0,1 0 0,-1 0 0,0 0 0,1 1 0,-1-1 0,1 0 0,-1 0 0,0 0 0,1 1-1,-1-1 1,0 0 0,1 0 0,-1 1 0,0-1 0,0 0 0,1 1 0,-1-1 0,1 18 345,-16 28 59,11-38-422,3-4 40,-7 30-445,8-34 267,1 1-1,-1 0 0,0-1 1,0 1-1,0-1 1,0 1-1,0 0 0,1-1 1,-1 1-1,0-1 1,1 1-1,-1-1 0,0 1 1,1-1-1,-1 1 1,0-1-1,1 1 0,-1-1 1,1 0-1,-1 1 0,1-1 1,-1 0-1,1 1 1,-1-1-1,1 0 0,0 0 1,-1 1-1,1-1 1,-1 0-1,1 0 0,0 0 1,-1 0-1,1 0 1,-1 0-1,1 0 0,0 0 1,-1 0-1,1 0 1,-1 0-1,1 0 0,0 0 1,-1 0-1,1-1 1,-1 1-1,1 0 0,-1 0 1,1-1-1,0 1 1,-1 0-1,1-2 0,18-7-5726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2.976"/>
    </inkml:context>
    <inkml:brush xml:id="br0">
      <inkml:brushProperty name="width" value="0.025" units="cm"/>
      <inkml:brushProperty name="height" value="0.025" units="cm"/>
    </inkml:brush>
  </inkml:definitions>
  <inkml:trace contextRef="#ctx0" brushRef="#br0">145 21 19090,'-10'4'635,"-2"1"20,-1 1 0,1 0-1,0 1 1,-19 14-1,26-17-369,1-1 0,0 1 0,-1 0-1,2 0 1,-1 0 0,0 1 0,1-1 0,0 1-1,0 0 1,0 0 0,0 0 0,1 0 0,0 0-1,0 1 1,1-1 0,-2 10 0,3-13-281,0 0 0,0 0 0,0 1 0,1-1 0,-1 0 0,1 0 0,0 0 0,0 0 0,-1 0 0,1 0 0,1 0 0,-1 0 0,0 0 0,0-1 0,1 1 0,-1 0 0,1-1 0,-1 1 0,1-1 0,0 1 0,-1-1 0,1 0 0,0 0 0,0 0 0,0 0 0,0 0 0,0 0 0,0 0 1,0-1-1,0 1 0,1-1 0,-1 1 0,3-1 0,12 3-168,-1-2 0,0 1-1,22-2 1,-30 0 38,0-1 57,0 0 0,0-1 1,0 0-1,0 0 1,0-1-1,0 1 0,-1-2 1,1 1-1,-1-1 1,0 0-1,0-1 0,0 0 1,-1 0-1,8-7 0,40-26 367,-54 38-270,0 0-1,1 0 0,-1 0 1,0 0-1,1 0 1,-1 0-1,0 0 0,0 1 1,1-1-1,-1 0 0,0 0 1,0 0-1,1 0 0,-1 0 1,0 1-1,0-1 0,0 0 1,1 0-1,-1 0 1,0 1-1,0-1 0,0 0 1,0 0-1,1 1 0,-1-1 1,0 0-1,0 0 0,0 1 1,0-1-1,0 0 0,0 0 1,0 1-1,0-1 1,0 0-1,0 1 0,0-1 1,0 0-1,0 0 0,0 1 1,0-1-1,0 0 0,0 1 1,0-1-1,0 0 1,0 0-1,-1 1 0,1-1 1,0 0-1,0 1 0,-3 16 319,-6 9 217,6-22-420,1 1 0,1 0-1,-1-1 1,1 1 0,-1 0-1,1 0 1,1 0 0,-1 0 0,1 0-1,0 0 1,0 0 0,1 9-1,0-13-130,0 0 0,0 0-1,0 0 1,0 0 0,0 0-1,0 0 1,0 0 0,0 0 0,0 0-1,0-1 1,1 1 0,-1 0-1,0-1 1,1 1 0,-1-1-1,0 0 1,1 1 0,-1-1 0,0 0-1,1 0 1,-1 0 0,1 0-1,-1 0 1,3 0 0,38-3 37,-28-1-273,-1 0-1,0-1 1,0 0 0,-1-1 0,1-1-1,-1 0 1,-1 0 0,21-18 0,-14 11-43,1 2 0,21-13 0,-58 56 80,13-24 204,-39 63 716,40-64-678,1 1-1,1-1 1,-1 0 0,1 1 0,0-1 0,1 1-1,0 0 1,0 0 0,0 13 0,1-19-90,1 0 0,-1 0 1,1 0-1,-1 0 0,1 0 1,0 0-1,-1 0 0,1 0 0,0 0 1,0 0-1,0 0 0,0-1 1,-1 1-1,1 0 0,0-1 1,1 1-1,-1 0 0,0-1 1,0 1-1,0-1 0,0 0 1,0 1-1,0-1 0,1 0 1,-1 0-1,0 0 0,0 0 0,0 0 1,1 0-1,-1 0 0,0 0 1,2 0-1,44-9-1959,-37 5 1174,-1-1 0,1 0 0,-1-1 0,0 0 0,-1 0 0,1-1 0,-1 0 0,-1-1 0,0 0 0,0 0 0,8-11 0,5-13-2667,31-64-1,-8 13 5216,-42 81-1049,1 0 0,-1-1-1,1 1 1,0 0-1,-1 0 1,1 0-1,0 0 1,0 1 0,0-1-1,1 0 1,-1 1-1,0 0 1,0-1 0,1 1-1,-1 0 1,1 0-1,4-1 1,-3 1-386,-1 1 0,0 0 1,1 0-1,-1 0 0,1 0 0,-1 1 0,0-1 1,0 1-1,1 0 0,-1 0 0,0 0 1,6 3-1,-4-2-265,-1 1-1,1 0 1,-1 0 0,0 0 0,0 1 0,0-1 0,0 1 0,0 0-1,-1 0 1,1 0 0,-1 0 0,0 1 0,-1-1 0,1 1-1,-1 0 1,0 0 0,3 9 0,-4-7 46,0-1-1,-1 1 1,0-1-1,0 1 1,0-1-1,-1 1 1,0-1-1,0 1 1,-1-1-1,0 0 1,0 0-1,0 0 1,-1 0 0,-6 11-1,-2 0 291,-2 0 0,0-1 0,-20 19 0,2-2 243,30-32-583,-1 0 0,1 0 0,0 0 0,0 1 0,0-1 0,0 0 0,0 0 0,1 1 0,-1-1 0,0 1 0,1-1 0,-1 0 0,1 1-1,-1-1 1,1 1 0,-1 0 0,1-1 0,0 1 0,0-1 0,0 3 0,1-3 1,-1 0-1,1 0 0,-1 0 1,1 0-1,0 0 0,0-1 1,-1 1-1,1 0 0,0 0 1,0-1-1,0 1 0,0 0 1,0-1-1,0 1 0,0-1 1,0 0-1,0 1 0,0-1 1,0 0-1,0 1 0,2-1 1,11 1 145,1 0-1,-1 0 1,23-3 0,-16 0-207,5 3-190,-1-1-1,1-2 0,-1-1 0,1 0 0,38-12 1,-63 15 60,0 0 0,0 0 0,0-1 0,0 1 0,-1 0 0,1 0 0,0-1 1,0 1-1,0 0 0,0-1 0,-1 1 0,1-1 0,0 1 0,0-1 0,-1 0 0,1 1 0,0-1 1,-1 1-1,1-1 0,-1 0 0,1 0 0,-1 1 0,1-1 0,-1 0 0,1 0 0,-1 0 1,0 0-1,1 1 0,-1-1 0,0 0 0,0 0 0,0-2 0,0 2-290,-1-1-1,0 1 1,0-1-1,0 1 1,0 0 0,0 0-1,-1-1 1,1 1-1,0 0 1,0 0 0,-1 0-1,1 0 1,-1 0-1,1 1 1,-1-1 0,1 0-1,-3 0 1,-29-12-8357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3.355"/>
    </inkml:context>
    <inkml:brush xml:id="br0">
      <inkml:brushProperty name="width" value="0.025" units="cm"/>
      <inkml:brushProperty name="height" value="0.025" units="cm"/>
    </inkml:brush>
  </inkml:definitions>
  <inkml:trace contextRef="#ctx0" brushRef="#br0">1 99 5669,'0'0'18866,"57"-32"-18353,-11 23-449,6 1-32,-2 0-64,2-3-1538,-4-3-3106,-7-2-12364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3.924"/>
    </inkml:context>
    <inkml:brush xml:id="br0">
      <inkml:brushProperty name="width" value="0.025" units="cm"/>
      <inkml:brushProperty name="height" value="0.025" units="cm"/>
    </inkml:brush>
  </inkml:definitions>
  <inkml:trace contextRef="#ctx0" brushRef="#br0">98 0 9705,'0'0'10042,"1"12"-8024,-5 233 2690,4-242-4680,-5 55 256,3 1 0,7 76 1,-1-116-398,-2-26-537,-5-34-215,-6 15 28,-1 0-1,-21-37 1,17 35 27,-17-48 0,31 76 846,1 0 1,-1-1 0,1 1-1,-1 0 1,1 0-1,-1-1 1,1 1 0,-1 0-1,1 0 1,-1 0-1,1 0 1,0 0 0,-1 0-1,1 0 1,-1 0 0,1 0-1,-1 0 1,1 0-1,-1 1 1,1-1 0,-1 0-1,1 0 1,-1 0-1,1 1 1,-1-1 0,1 0-1,-1 1 1,1-1-1,-1 0 1,1 1 0,-1 0-1,27 11-79,-25-11 111,65 28 632,-35-18-3307,-1-2 0,2-1 0,-1-1-1,37 2 1,19-5 689,-87-4 2166,-1 0 0,1 0 0,0 0 0,-1 0 1,1 1-1,-1-1 0,1 0 0,0 0 0,-1 0 0,1-1 0,-1 1 0,1 0 0,-1 0 0,1 0 0,0 0 0,-1 0 1,1-1-1,-1 1 0,1 0 0,-1-1 0,1 1 0,-1 0 0,1-1 0,-1 1 0,1 0 0,-1-1 0,0 1 1,1-1-1,-1 1 0,1-1 0,-1 1 0,0-1 0,0 1 0,1-1 0,-1 0 0,0 1 0,0-1 0,0 1 1,0-1-1,1 1 0,-1-1 0,0 0 0,0 1 0,0-1 0,0 1 0,0-1 0,-1 0 0,1 1 0,0-1 1,0 1-1,0-1 0,0 0 0,-1 1 0,1-1 0,-13-9 964,10 9-1101,-1-1 0,0 1 0,0-1 0,0 1 0,0 1 0,0-1 0,0 0 0,0 1 0,0 0 0,0 0 0,-1 0 1,1 1-1,0-1 0,0 1 0,0 0 0,0 0 0,0 0 0,1 1 0,-1-1 0,0 1 0,0 0 0,1 0 0,-1 0 0,1 1 0,0-1 0,0 1 0,0 0 1,0 0-1,0 0 0,1 0 0,-1 0 0,1 1 0,0-1 0,0 1 0,0-1 0,0 1 0,1 0 0,-1 0 0,1 0 0,0 0 0,0 0 0,0 0 0,1 0 0,0 0 1,0 5-1,0-8-100,0 0 0,0 0 0,0 0 0,0 0 0,0 0 1,0 0-1,1 0 0,-1 0 0,1 0 0,-1-1 0,0 1 0,1 0 1,-1 0-1,1 0 0,0 0 0,-1 0 0,1-1 0,0 1 0,-1 0 1,1-1-1,0 1 0,0 0 0,0-1 0,0 1 0,1 0 0,32 4 198,-27-5-210,0-1 0,0 0 0,1 0 0,-1 0 0,0-1 1,-1 0-1,11-5 0,-7 1-119,-1-2 1,1 1-1,-1-1 1,0-1-1,13-17 1,8-7-883,-27 80-632,-3-44 1326,1 0 0,-1 0 1,1 0-1,-1 1 0,1-1 0,0-1 0,1 1 0,-1 0 0,0 0 0,1 0 0,-1-1 0,1 1 1,0 0-1,0-1 0,0 0 0,0 1 0,1-1 0,-1 0 0,1 0 0,-1 0 0,1-1 0,4 3 0,-3-2-481,0 0 0,1 0 0,-1-1 0,0 0 0,1 1-1,0-2 1,-1 1 0,1 0 0,0-1 0,-1 0 0,1 0 0,0 0-1,-1-1 1,9-1 0,12-10-4298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4.289"/>
    </inkml:context>
    <inkml:brush xml:id="br0">
      <inkml:brushProperty name="width" value="0.025" units="cm"/>
      <inkml:brushProperty name="height" value="0.025" units="cm"/>
    </inkml:brush>
  </inkml:definitions>
  <inkml:trace contextRef="#ctx0" brushRef="#br0">189 1 9641,'0'0'13170,"-9"0"-12578,7 0-554,0-1 0,0 1-1,0 0 1,0 0-1,0 1 1,0-1-1,0 0 1,0 1 0,0-1-1,0 1 1,0 0-1,0 0 1,0 0-1,1 0 1,-1 0-1,0 0 1,0 0 0,1 0-1,-1 1 1,-2 2-1,2-1-7,1 0 0,0 0 0,-1 0 0,1 0 0,0 0 0,1 1 0,-1-1 0,0 0 0,1 1 1,0-1-1,0 0 0,0 1 0,0-1 0,0 0 0,1 0 0,-1 1 0,3 3 0,1 6-164,2-1 1,0 1 0,0-2 0,1 1-1,0-1 1,1 0 0,1 0-1,-1-1 1,17 15 0,8 11-445,-18-18-405,-1 1 1,23 39 0,-34-54 1001,-1 1 1,1 1 0,-1-1-1,0 0 1,0 0-1,0 1 1,-1-1-1,0 1 1,0 0 0,0-1-1,-1 1 1,0 0-1,0-1 1,0 1-1,-1 0 1,0-1 0,-2 11-1,1-13 193,0 0 0,0 0 0,-1 0 0,1-1 0,-1 1 0,1-1 0,-1 1 0,0-1 0,0 0 0,0 0 0,0 0 0,0 0 0,0-1 0,0 1 0,-1-1 0,1 0 0,-5 1 1,-4 1 483,1 0 1,-1-1 0,-22 1 0,25-2-530,1-2 0,-1 1 1,1-1-1,-1 0 1,1-1-1,0 0 0,0-1 1,-1 1-1,2-1 1,-1-1-1,0 0 0,1 0 1,-1 0-1,1-1 0,0 0 1,-9-9-1,9 7-269,1 1 1,0-2-1,1 1 0,0 0 0,0-1 1,0 0-1,1 0 0,0-1 0,1 1 1,0-1-1,0 1 0,1-1 0,0 0 0,0 0 1,0-13-1,2 17-54,1 0 0,-1 0 1,1 0-1,0 0 0,0 0 0,1 0 1,-1 0-1,1 1 0,0-1 0,1 0 1,-1 1-1,1 0 0,-1-1 0,1 1 1,1 0-1,-1 1 0,1-1 0,-1 0 1,1 1-1,0 0 0,8-5 0,9-5-1040,1 1 0,-1 1 0,32-11 0,-33 14-26,37-13-3817,1 1-2099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4.621"/>
    </inkml:context>
    <inkml:brush xml:id="br0">
      <inkml:brushProperty name="width" value="0.025" units="cm"/>
      <inkml:brushProperty name="height" value="0.025" units="cm"/>
    </inkml:brush>
  </inkml:definitions>
  <inkml:trace contextRef="#ctx0" brushRef="#br0">213 20 18289,'0'0'5013,"-11"-4"-3518,2 1-1288,0 0-1,-1 0 1,1 1 0,-1 1 0,0-1 0,1 1-1,-1 1 1,0 0 0,0 0 0,1 1 0,-1 1-1,0-1 1,1 1 0,-1 1 0,1 0-1,0 0 1,0 1 0,-9 5 0,17-9-208,0 1 0,0-1 0,1 0 1,-1 1-1,0-1 0,0 1 0,1 0 1,-1-1-1,1 1 0,-1-1 0,1 1 0,-1 0 1,1-1-1,-1 1 0,1 0 0,-1 0 0,1-1 1,0 1-1,-1 0 0,1 0 0,0 0 0,0-1 1,0 1-1,-1 0 0,1 0 0,0 0 0,0 0 1,0-1-1,1 3 0,0-1-20,0-1 1,0 1-1,0-1 0,0 1 1,0-1-1,0 0 0,1 1 0,-1-1 1,0 0-1,1 0 0,-1 0 1,1 0-1,2 1 0,60 23-959,-56-23 758,151 49-1663,-158-50 1900,1-1 0,-1 0 0,0 1 0,0-1 0,0 1 0,0-1 0,0 1 0,0-1 0,0 1 0,0 0 0,0 0 0,0-1 0,0 1 0,0 0 0,0 0 0,0 0 0,-1 0 0,1 0 0,1 2 0,-2-2 11,-1 0-1,1-1 1,0 1-1,0 0 1,0-1-1,-1 1 1,1 0 0,0-1-1,-1 1 1,1-1-1,0 1 1,-1-1 0,1 1-1,-1-1 1,1 1-1,-1-1 1,1 1 0,-1-1-1,0 1 1,1-1-1,-1 0 1,1 1 0,-1-1-1,0 1 1,-49 14 721,-19-8-3442,22-8-4859,12-3-6839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5.046"/>
    </inkml:context>
    <inkml:brush xml:id="br0">
      <inkml:brushProperty name="width" value="0.025" units="cm"/>
      <inkml:brushProperty name="height" value="0.025" units="cm"/>
    </inkml:brush>
  </inkml:definitions>
  <inkml:trace contextRef="#ctx0" brushRef="#br0">224 22 14734,'0'0'14147,"-9"-4"-13560,3 1-580,0 0 1,0 1-1,0 0 1,0 0 0,0 0-1,0 1 1,-1 0-1,1 0 1,-1 1-1,1-1 1,0 2-1,-1-1 1,1 0-1,-1 1 1,1 1-1,-7 1 1,-47 21-1090,57-23 1007,1 0 0,-1 0 0,1 0 0,-1 1 1,1-1-1,0 1 0,0-1 0,-1 1 0,1 0 1,0 0-1,1 0 0,-1 0 0,0 0 0,0 1 1,1-1-1,0 0 0,-1 1 0,1-1 0,0 1 1,-1 4-1,2-5-36,0-1 0,1 0 0,0 0 0,-1 0 0,1 0 0,0 0 0,0 0 0,-1 0 0,1 0 0,0 0 1,0 0-1,0 0 0,0-1 0,0 1 0,0 0 0,0-1 0,0 1 0,1 0 0,-1-1 0,0 0 0,0 1 0,0-1 0,1 0 0,-1 1 0,0-1 1,1 0-1,1 0 0,47 4-767,-38-3 527,37 0-220,-33-1 707,1 0 0,0 1-1,0 1 1,-1 1 0,1 0-1,23 8 1,-40-11-56,1 0 1,-1 1-1,1-1 1,-1 0-1,1 0 0,-1 1 1,1-1-1,-1 0 0,1 1 1,-1-1-1,0 0 1,1 1-1,-1-1 0,0 1 1,1-1-1,-1 1 0,0-1 1,0 1-1,1-1 1,-1 1-1,0-1 0,0 1 1,0-1-1,0 1 0,1-1 1,-1 1-1,0-1 1,0 1-1,0-1 0,0 1 1,0-1-1,-1 1 0,1-1 1,0 1-1,0 0 0,0-1 1,0 1-1,-1-1 1,1 1-1,0-1 0,0 0 1,-1 1-1,1-1 0,0 1 1,-1-1-1,1 1 1,0-1-1,-1 0 0,1 1 1,-1-1-1,1 0 0,-1 1 1,1-1-1,0 0 1,-1 0-1,1 1 0,-2-1 1,-30 19 952,30-18-914,-74 30 1064,70-29-1283,-1 0 1,1 0 0,-1-1-1,1 0 1,-1 0 0,1-1 0,-1 0-1,1 0 1,-1 0 0,-9-3-1,15 3-86,0 0-1,1-1 1,-1 1-1,1 0 0,-1-1 1,1 1-1,-1 0 1,1-1-1,-1 1 1,1-1-1,-1 1 0,1-1 1,0 1-1,-1-1 1,1 1-1,0-1 1,-1 0-1,1 1 1,0-1-1,0 1 0,-1-1 1,1 0-1,0 1 1,0-1-1,0 0 1,0 1-1,0-1 0,0 0 1,0 1-1,0-1 1,0 0-1,0 1 1,0-1-1,1 1 0,-1-1 1,0 0-1,0 1 1,1-2-1,10-17-7783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5.500"/>
    </inkml:context>
    <inkml:brush xml:id="br0">
      <inkml:brushProperty name="width" value="0.025" units="cm"/>
      <inkml:brushProperty name="height" value="0.025" units="cm"/>
    </inkml:brush>
  </inkml:definitions>
  <inkml:trace contextRef="#ctx0" brushRef="#br0">96 278 15631,'0'0'10976,"-9"6"-10656,7-5-342,-9 6 186,0 0 1,0 1 0,-14 13 0,23-19-127,0 0 0,0 0 0,0 0 0,0 0 0,0 0 0,0 0 0,1 1 1,-1-1-1,1 0 0,0 1 0,-1 0 0,1-1 0,0 1 0,0 0 0,1-1 0,-1 1 0,1 0 1,-1 0-1,1-1 0,0 1 0,0 0 0,0 0 0,0 0 0,1 0 0,-1-1 0,2 6 0,-1-6-11,1 0 0,-1 0 0,1-1-1,0 1 1,0 0 0,0 0 0,-1-1-1,1 1 1,1-1 0,-1 0-1,0 1 1,0-1 0,0 0 0,1 0-1,-1-1 1,0 1 0,1 0 0,-1-1-1,1 0 1,2 1 0,55 1 219,-52-2-237,3-1-10,-1-1 0,1 0 0,0-1 0,-1 0 0,0 0 0,1-1 0,-1-1-1,-1 0 1,1 0 0,-1 0 0,0-2 0,0 1 0,0-1 0,-1 0 0,13-15 0,-9 9-45,0-1 1,-1-1-1,0 0 1,-1 0-1,-1-1 1,-1 0-1,0-1 1,9-28-1,-14 34-1,0 1-1,-1 0 1,0-1 0,-1 1-1,0-1 1,0 0 0,-2 1 0,-1-19-1,1 26 27,0-1 0,1 1 1,-2 0-1,1 0 0,0 0 0,-1 0 0,1 0 0,-1 0 0,0 1 0,0-1 0,0 0 1,0 1-1,0-1 0,-1 1 0,1 0 0,-1 0 0,0 0 0,1 0 0,-1 0 0,0 1 1,0-1-1,0 1 0,0 0 0,0 0 0,-1 0 0,1 0 0,0 0 0,0 1 0,-1 0 1,1-1-1,-4 1 0,-3 1 35,1 0 0,-1 0 0,0 1 0,1 0 0,-1 0 0,1 1 0,0 1 0,0-1 0,0 1 0,0 1 0,1 0 0,0 0-1,0 1 1,0 0 0,1 0 0,-1 0 0,2 1 0,-1 0 0,1 1 0,-6 8 0,10-14-24,1 0 0,0 0 0,0 0 0,0 0 0,0 0 0,0 1 0,0-1 0,1 0 0,-1 0 0,1 1 0,0-1 0,-1 0 0,1 1 0,0-1 0,0 1 0,1-1 0,-1 0 0,0 1 0,1-1 0,-1 0 0,1 0-1,0 1 1,0-1 0,0 0 0,0 0 0,0 0 0,0 0 0,1 0 0,-1 0 0,1 0 0,2 2 0,5 4-241,1 0 0,0 0 0,0-1 0,22 11 0,-5-3-458,-20-11 547,6 4-30,-1-1 0,-1 2 0,0-1-1,12 13 1,-20-18 336,0 1 1,0 0-1,0 0 0,0 0 1,-1 0-1,0 1 0,0-1 0,0 1 1,0-1-1,-1 1 0,0 0 0,0-1 1,0 1-1,0 0 0,-1 9 1,0-11-410,0 7-1230,1-6-4000,3-4-1872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5.847"/>
    </inkml:context>
    <inkml:brush xml:id="br0">
      <inkml:brushProperty name="width" value="0.025" units="cm"/>
      <inkml:brushProperty name="height" value="0.025" units="cm"/>
    </inkml:brush>
  </inkml:definitions>
  <inkml:trace contextRef="#ctx0" brushRef="#br0">15 0 17168,'0'0'10859,"-3"11"-10182,-1 2-524,2 0 0,-1 0-1,2 0 1,0 0-1,0 21 1,1-31-172,1 0 0,-1 0 0,0 0 1,1 0-1,0 0 0,-1-1 0,1 1 0,0 0 0,1 0 1,-1-1-1,0 1 0,1-1 0,-1 1 0,1-1 1,0 1-1,0-1 0,0 0 0,0 0 0,0 0 0,0 0 1,1-1-1,-1 1 0,1 0 0,-1-1 0,1 0 0,0 1 1,-1-1-1,1 0 0,0-1 0,0 1 0,0 0 0,0-1 1,0 1-1,-1-1 0,1 0 0,4-1 0,0 1-164,-1-1-1,0 0 0,0 0 0,0 0 1,0-1-1,-1 0 0,1 0 0,0-1 1,-1 1-1,1-1 0,-1-1 0,0 1 1,0-1-1,7-6 0,-5 4 65,-1 0-1,0-1 1,-1 1 0,0-1-1,0-1 1,0 1-1,-1-1 1,0 1-1,6-16 1,-15 38 776,1 0 0,0 0 0,2 1-1,-1-1 1,1 26 0,2-37-773,1 0-1,-1 0 1,1 0-1,-1 0 1,1 0-1,1 0 1,-1 0 0,0 0-1,1-1 1,0 1-1,0-1 1,4 7-1,-4-8-249,1 0 0,-1 1 0,0-2 0,1 1 0,0 0-1,-1 0 1,1-1 0,0 0 0,0 1 0,0-1 0,0 0 0,0-1 0,0 1-1,0 0 1,0-1 0,0 0 0,0 1 0,1-1 0,3-1 0,19 0-6900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6.205"/>
    </inkml:context>
    <inkml:brush xml:id="br0">
      <inkml:brushProperty name="width" value="0.025" units="cm"/>
      <inkml:brushProperty name="height" value="0.025" units="cm"/>
    </inkml:brush>
  </inkml:definitions>
  <inkml:trace contextRef="#ctx0" brushRef="#br0">101 0 20083,'0'0'2691,"-43"77"-1,23-37-416,6 6-1249,3 4-416,4 0-353,2-2-160,5-2-96,0-3 64,0-4-160,3-8-865,5-6-800,2-10-1507,1-11-1216,-2-4-4132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5.359"/>
    </inkml:context>
    <inkml:brush xml:id="br0">
      <inkml:brushProperty name="width" value="0.025" units="cm"/>
      <inkml:brushProperty name="height" value="0.025" units="cm"/>
    </inkml:brush>
  </inkml:definitions>
  <inkml:trace contextRef="#ctx0" brushRef="#br0">15 65 9545,'0'0'4175,"-3"9"-967,2-5-2913,-9 38 2581,10-41-2793,-1 0 0,1 1 0,0-1 0,0 0 0,0 0 0,1 0 0,-1 1 0,0-1 0,0 0 0,1 0-1,-1 0 1,1 0 0,-1 1 0,1-1 0,-1 0 0,1 0 0,0 0 0,-1 0 0,1 0 0,0 0 0,0 0 0,0-1 0,0 1 0,-1 0 0,1 0 0,1-1 0,-1 1 0,0 0 0,0-1 0,0 1 0,0-1 0,0 0 0,0 1 0,1-1 0,-1 0 0,2 0 0,5 1 108,0-1-1,1 0 1,-1 0 0,0-1 0,1 0 0,-1-1 0,0 0 0,0 0 0,0-1 0,0 0 0,0 0 0,7-5 0,-12 6-114,0 1 1,0-1-1,0 0 1,0 0-1,0-1 1,0 1-1,-1 0 1,1-1-1,-1 0 1,0 0-1,1 1 1,-1-1-1,-1 0 1,1-1-1,0 1 1,-1 0-1,0 0 1,1-1-1,-1 1 1,-1-1-1,1 1 1,0-1-1,-1 1 1,0-1-1,0 1 1,0-1-1,0 0 1,0 1-1,-1-1 1,-1-6-1,2 10-83,-1-1 1,1 0-1,-1 1 0,1-1 1,0 1-1,-1-1 0,1 1 0,-1-1 1,1 1-1,-1-1 0,1 1 1,-1-1-1,1 1 0,-1 0 0,0-1 1,1 1-1,-1 0 0,0-1 0,1 1 1,-1 0-1,0 0 0,1 0 1,-1 0-1,0 0 0,1 0 0,-1 0 1,0 0-1,0 0 0,1 0 0,-1 0 1,0 0-1,1 0 0,-1 0 1,0 1-1,1-1 0,-1 0 0,0 0 1,1 1-1,-1-1 0,0 1 1,-25 17-284,17-7 286,0-1 0,2 1 0,-1 1 0,1-1 0,1 1 1,0 1-1,1-1 0,0 1 0,1 0 0,-5 21 0,9-33 10,0 0 0,0 0 0,0 0 0,0 0 1,0 0-1,0-1 0,0 1 0,0 0 0,1 0 0,-1 0 0,0 0 0,0 0 0,1-1 0,-1 1 1,1 0-1,-1 0 0,1-1 0,-1 1 0,1 0 0,-1-1 0,1 1 0,0 0 0,-1-1 1,1 1-1,0-1 0,-1 1 0,1-1 0,0 1 0,0-1 0,-1 0 0,2 1 0,1 0 34,0-1 0,0 1 0,1-1-1,-1 0 1,0 0 0,0 0-1,0-1 1,0 1 0,5-2 0,0 0 50,1 0 1,-1-1-1,0 0 1,0-1 0,0 0-1,9-6 1,0-6 50,0-1 0,-1-1 0,-1 0 0,0-1 1,-2 0-1,0-1 0,18-40 0,-40 108-633,6-38 507,-1 0 1,1 1-1,1-1 1,0 1 0,1 0-1,0 0 1,0-1-1,1 1 1,2 15-1,0-24-23,-1 1 0,1-1 0,0 0 0,-1 0 0,1 1 0,0-1 0,1-1 0,-1 1 0,0 0 0,0 0 0,1-1 0,-1 1 0,1-1 0,-1 0 0,1 0 0,0 0-1,-1 0 1,1 0 0,0-1 0,0 1 0,-1-1 0,1 0 0,5 0 0,-6 0-376,-1 1-1,1-2 1,0 1-1,-1 0 1,1 0-1,0 0 1,-1-1-1,1 1 1,-1-1-1,1 1 1,-1-1 0,1 0-1,-1 1 1,0-1-1,3-2 1,4-10-5377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6.633"/>
    </inkml:context>
    <inkml:brush xml:id="br0">
      <inkml:brushProperty name="width" value="0.025" units="cm"/>
      <inkml:brushProperty name="height" value="0.025" units="cm"/>
    </inkml:brush>
  </inkml:definitions>
  <inkml:trace contextRef="#ctx0" brushRef="#br0">0 65 17521,'0'0'3790,"12"8"-1260,-10-6-2391,6 3 204,0 1 0,0-2 1,1 1-1,-1-1 0,1 0 0,0-1 0,0 0 0,1 0 0,-1-1 0,18 2 0,-16-3-277,1-2 1,-1 1-1,0-2 0,1 1 0,-1-1 1,0-1-1,20-7 0,-28 8-64,1 1 0,0-1 0,-1 0 0,0 0 1,1 0-1,-1 0 0,0-1 0,0 0 0,0 1 0,-1-1 0,1 0 1,-1 0-1,1 0 0,-1-1 0,0 1 0,0 0 0,-1-1 0,1 0 0,-1 1 1,1-1-1,-1 0 0,0 0 0,-1 1 0,1-1 0,-1 0 0,1-5 0,-2 8-19,1 0-1,0 0 0,-1 1 0,1-1 1,-1 0-1,1 0 0,-1 1 0,0-1 1,1 0-1,-1 1 0,0-1 0,0 0 1,1 1-1,-1-1 0,0 1 0,0-1 1,0 1-1,1 0 0,-1-1 0,0 1 1,0 0-1,0 0 0,0 0 0,0-1 0,0 1 1,0 0-1,0 0 0,0 0 0,0 0 1,0 0-1,1 1 0,-1-1 0,0 0 1,0 0-1,0 1 0,0-1 0,0 0 1,-1 2-1,-39 12-149,31-6 217,1-1 1,0 1-1,0 1 1,0 0-1,-10 14 1,16-20 19,0 1 1,1 1-1,-1-1 1,1 0-1,0 1 0,0-1 1,0 1-1,0-1 1,1 1-1,0 0 1,0 0-1,0 0 0,1 0 1,-1 0-1,1-1 1,1 8-1,-1-11-55,1 1 0,0 0 0,0 0 1,0-1-1,0 1 0,0-1 0,0 1 0,0-1 0,0 1 0,0-1 0,1 0 1,-1 1-1,1-1 0,-1 0 0,1 0 0,-1 0 0,1 0 0,0-1 0,-1 1 1,1 0-1,0-1 0,0 1 0,0-1 0,-1 1 0,1-1 0,2 0 1,57 3 163,-49-3-190,20-2-517,1-1 0,-1-2 0,0-1 1,0-1-1,-1-2 0,49-21 0,-55 24 754,-25 6-203,0 0 0,0 0 0,0 0 0,1 0 0,-1 0 0,0 0 0,0 0 0,1 0 0,-1 0 0,0 0 0,0 0 0,0 0 0,1 0 1,-1 0-1,0 0 0,0 0 0,0 1 0,1-1 0,-1 0 0,0 0 0,0 0 0,0 0 0,1 1 0,-1-1 0,0 0 0,0 0 0,0 0 0,0 0 0,0 1 0,0-1 0,0 0 0,1 0 0,-1 1 0,0-1 0,0 0 0,0 0 0,0 0 0,0 1 0,0-1 0,0 0 0,0 0 0,0 1 0,-20 34 2820,-2 2-1232,22-36-1588,0 0 0,-1 1 0,1-1 1,0 1-1,0-1 0,0 0 0,0 1 0,0-1 0,1 0 1,-1 1-1,0-1 0,1 1 0,-1-1 0,1 0 0,-1 0 1,1 1-1,0-1 0,-1 0 0,1 0 0,0 0 1,0 0-1,0 0 0,0 0 0,0 0 0,0 0 0,0 0 1,0 0-1,0 0 0,0-1 0,1 1 0,-1 0 1,0-1-1,1 1 0,-1-1 0,0 1 0,1-1 0,-1 0 1,0 0-1,1 0 0,-1 0 0,2 0 0,11 2-13,0 0-1,0-2 1,18-1 0,-14 1-104,3-1-268,0-1 1,0-1-1,0-1 0,0-1 0,34-12 1,96-48-2604,-135 59 2603,-11 8 542,-15 18 210,-3 5-3214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49:16.992"/>
    </inkml:context>
    <inkml:brush xml:id="br0">
      <inkml:brushProperty name="width" value="0.025" units="cm"/>
      <inkml:brushProperty name="height" value="0.025" units="cm"/>
    </inkml:brush>
  </inkml:definitions>
  <inkml:trace contextRef="#ctx0" brushRef="#br0">11 1 17200,'0'0'7880,"0"47"-6311,-6-15-1024,1 6-449,5 7-64,0 1-2082,0 1-3651,0 1-11147</inkml:trace>
  <inkml:trace contextRef="#ctx0" brushRef="#br0" timeOffset="1">11 750 14510,'0'0'14125,"48"8"-18193,-39-29-7303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4:11.629"/>
    </inkml:context>
    <inkml:brush xml:id="br0">
      <inkml:brushProperty name="width" value="0.025" units="cm"/>
      <inkml:brushProperty name="height" value="0.025" units="cm"/>
    </inkml:brush>
  </inkml:definitions>
  <inkml:trace contextRef="#ctx0" brushRef="#br0">1583 127 7655,'-184'-19'1452,"-200"-46"0,325 52-1319,-1 1 0,-115-6 1,152 18-6,0 1 1,0 1 0,1 0-1,-1 2 1,1 1 0,0 0-1,0 2 1,1 1 0,0 0-1,0 2 1,-20 12-1,3 3-48,2 1-1,1 2 0,1 2 0,1 1 0,2 1 1,1 2-1,2 1 0,1 2 0,2 0 0,2 1 1,-33 74-1,48-94-90,1 0 0,1 0 1,1 1-1,0 0 0,2 0 1,0 0-1,1 0 0,1 1 1,1-1-1,0 0 0,2 1 1,0-1-1,1 0 0,1 0 1,1 0-1,0 0 0,1-1 1,2 0-1,0 0 0,18 30 1,23 22 17,2-2 1,4-2 0,2-2 0,128 108-1,-135-134 45,1-1-1,2-3 0,1-2 0,1-3 0,2-2 1,1-3-1,88 26 0,-33-24-8,1-5-1,0-5 1,2-5 0,-1-5-1,226-17 1,-240 0-36,-1-4 0,-1-4 1,0-4-1,134-52 0,-175 52 12,-2-2 0,0-2 0,-2-3 1,-2-2-1,0-3 0,-3-2 0,0-1 0,62-68 0,-87 79 86,-1-1-1,-1-1 0,-2-1 1,-1-1-1,-1-1 1,-2 0-1,-1-1 0,-1-1 1,12-52-1,-21 66 10,-1-1 1,0 0-1,-2 0 0,-1 0 1,0 0-1,-2 0 0,0 0 1,-2 0-1,0 0 0,-1 0 1,-1 1-1,-1-1 0,-1 1 1,-1 1-1,0-1 0,-2 1 1,-17-27-1,5 19-85,0 1 0,-1 0 0,-2 2 0,-1 1 0,0 2 0,-2 0 1,0 1-1,-1 2 0,-1 1 0,-1 2 0,0 1 0,-35-11 0,-7 1-36,-1 4 0,-1 3-1,0 3 1,-104-6 0,80 15 31,0 3 1,0 5 0,0 4-1,1 5 1,0 4 0,1 4-1,-184 64 1,181-45 31,2 4 0,2 5-1,3 4 1,-149 108 0,176-109-486,3 4 1,2 2-1,3 2 1,3 3-1,2 3 1,-72 114-1,-37 139-6237,96-163-599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5:32.475"/>
    </inkml:context>
    <inkml:brush xml:id="br0">
      <inkml:brushProperty name="width" value="0.025" units="cm"/>
      <inkml:brushProperty name="height" value="0.025" units="cm"/>
    </inkml:brush>
  </inkml:definitions>
  <inkml:trace contextRef="#ctx0" brushRef="#br0">1788 6115 7655,'-49'16'1937,"-102"21"0,137-35-1885,-1 0 0,1-1 0,0 0 0,-1-1-1,1-1 1,-1 0 0,1-1 0,0 0 0,0-2 0,0 1 0,0-2 0,-17-7 0,-2-7-167,1-2 0,1-1 0,0-2 0,2 0 0,1-2 1,1-2-1,1 0 0,-27-40 0,-21-40-416,-64-124-1,90 148 466,-46-78-135,-177-323 438,211 362 91,5-2 0,-42-143 0,37 43-210,-53-391 1,38-241-148,64 83 109,23 649-22,5 1 1,6 1-1,5 1 0,6 1 0,4 2 0,6 2 0,112-212 0,-112 250-71,3 2-1,70-85 1,-89 127-1,2 1 0,2 2-1,1 1 1,1 1 0,2 2 0,51-31 0,-66 48 33,1 0-1,0 2 1,1 0 0,0 2 0,0 0-1,35-5 1,-3 6-960,91 0 0,-141 6-1349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35:32.838"/>
    </inkml:context>
    <inkml:brush xml:id="br0">
      <inkml:brushProperty name="width" value="0.025" units="cm"/>
      <inkml:brushProperty name="height" value="0.025" units="cm"/>
    </inkml:brush>
  </inkml:definitions>
  <inkml:trace contextRef="#ctx0" brushRef="#br0">0 314 10794,'0'0'1607,"4"-10"-1522,2-2-67,1 0 0,0 1 0,1 0 0,0 0 0,1 1 0,0 0 0,0 0 0,1 1 0,0 0 0,16-9 0,4-6-21,13-10-25,61-37 0,-91 64 22,0 0 0,0 0 0,1 1 1,0 1-1,0 0 0,0 1 0,0 1 0,1 0 0,28-1 1,-41 4 33,0 0 0,0 0 1,0 1-1,0-1 0,0 1 0,0 0 1,-1 0-1,1 0 0,0 0 1,0 0-1,0 0 0,-1 0 1,1 0-1,-1 1 0,1-1 1,-1 0-1,1 1 0,-1 0 1,0-1-1,0 1 0,0 0 0,0 0 1,0-1-1,0 1 0,0 0 1,0 0-1,0 3 0,2 6 395,0 1-1,0 0 1,1 18-1,29 334 1787,-24-122-7360,-9-163-134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7:51.087"/>
    </inkml:context>
    <inkml:brush xml:id="br0">
      <inkml:brushProperty name="width" value="0.025" units="cm"/>
      <inkml:brushProperty name="height" value="0.025" units="cm"/>
    </inkml:brush>
  </inkml:definitions>
  <inkml:trace contextRef="#ctx0" brushRef="#br0">2505 57 6662,'-248'-12'5278,"-617"-27"-9029,721 33 4251,-182 16 0,276-5-433,1 2-1,-1 3 1,2 1-1,-1 3 1,2 2-1,0 2 1,-58 31-1,63-26 173,1 2 0,2 2 0,1 2-1,1 1 1,2 2 0,-52 59 0,68-69-31,2 1 1,1 1-1,0 1 1,2 1-1,1-1 1,1 2 0,1 0-1,2 0 1,1 1-1,0 0 1,2 1-1,-2 32 1,7-20-202,2 0 0,1-1 0,3 0 0,1 1 0,1-2 0,3 1 0,1-1 0,2-1 0,2 0 0,1-1-1,31 52 1,-17-38 21,3-2 0,2-1-1,2-1 1,1-3-1,3-1 1,2-2 0,60 46-1,-48-50 44,1-2-1,2-2 0,1-4 1,1-1-1,2-4 0,0-2 0,1-3 1,73 12-1,20-5-1,1-7-1,199-2 0,-136-19 7,-1-8 0,-1-11 0,0-9-1,337-91 1,199-138 576,-590 187-500,-3-7 1,217-146-1,-317 184-124,-1-4 0,98-94 0,-141 123-2,-1-2 1,0-1 0,-2 0 0,0 0 0,-1-1 0,-1-1-1,-1-1 1,0 1 0,-2-2 0,-1 1 0,0-1 0,7-44 0,-14 55-12,-1-1 0,0 1 1,-1-1-1,0 1 1,-1-1-1,0 1 0,-1 0 1,-1 0-1,0 0 1,0 0-1,-1 0 0,-1 1 1,0 0-1,0 0 1,-1 1-1,0 0 0,-1 0 1,0 0-1,-1 1 1,0 0-1,-17-12 0,-2 0-13,-1 1-1,-2 2 1,1 0-1,-2 3 1,0 0-1,-56-16 1,12 10-6,-2 3 1,0 3-1,-101-5 1,-244 14 33,215 21-745,2 9 1,0 8-1,-269 80 1,188-29-2781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30.940"/>
    </inkml:context>
    <inkml:brush xml:id="br0">
      <inkml:brushProperty name="width" value="0.025" units="cm"/>
      <inkml:brushProperty name="height" value="0.025" units="cm"/>
    </inkml:brush>
  </inkml:definitions>
  <inkml:trace contextRef="#ctx0" brushRef="#br0">88 156 4965,'0'0'21305,"-6"-1"-20910,4 1-393,1 0 0,-1 0 0,1 0-1,0 0 1,-1 0 0,1 0 0,0 0 0,-1 0-1,1 1 1,-1-1 0,1 1 0,0-1-1,0 1 1,-1-1 0,1 1 0,0 0 0,0-1-1,0 1 1,0 0 0,0 0 0,0 0 0,0 0-1,0 0 1,0 0 0,0 0 0,-1 2 0,1 0-14,0 1 0,0 0 0,0-1 0,0 1 0,1-1 0,-1 1 0,1 0 0,0 0 0,0-1 0,1 1 0,-1 0 0,1 3 0,-1-6 11,0 0 0,0 0 0,0 0-1,0-1 1,0 1 0,0 0 0,0 0-1,0 0 1,1 0 0,-1-1-1,0 1 1,0 0 0,1 0 0,-1-1-1,1 1 1,-1 0 0,0 0 0,1-1-1,-1 1 1,1 0 0,0-1-1,-1 1 1,1-1 0,-1 1 0,1-1-1,0 1 1,-1-1 0,1 1 0,0-1-1,0 0 1,0 1 0,-1-1 0,1 0-1,0 0 1,0 1 0,0-1-1,-1 0 1,1 0 0,0 0 0,0 0-1,0 0 1,0 0 0,-1 0 0,1 0-1,0-1 1,0 1 0,0 0-1,-1 0 1,1-1 0,0 1 0,0 0-1,-1-1 1,2 0 0,1-1 5,0 0 0,0 0 0,-1 0 0,1-1-1,-1 1 1,1-1 0,-1 1 0,0-1 0,0 0 0,0 0 0,3-6 0,0-7 49,0 0 1,-1 0-1,4-25 0,-7 34 53,0 0 0,-1 0 0,0 1 0,0-1 0,0 0 0,-1 0 0,0 0 0,0 1-1,-1-1 1,0 0 0,-3-8 0,4 14-81,0-1 0,0 1 0,1-1 0,-1 1 0,0-1-1,0 1 1,0 0 0,0-1 0,0 1 0,-1 0 0,1 0 0,0 0-1,-1 0 1,1 0 0,0 0 0,-1 0 0,1 0 0,-1 1 0,0-1-1,1 1 1,-1-1 0,1 1 0,-1-1 0,0 1 0,1 0 0,-1 0 0,0 0-1,1 0 1,-1 0 0,0 0 0,1 0 0,-1 1 0,0-1 0,1 1-1,-1-1 1,0 1 0,-1 1 0,-1-1-42,1 2 0,0-1 0,0 0 0,-1 1 0,2-1 0,-1 1-1,0 0 1,0 0 0,1 0 0,0 0 0,-1 1 0,1-1 0,0 0 0,-2 7 0,0 8-14,0 1 0,1-1 1,0 1-1,2 0 0,0-1 1,1 1-1,4 24 0,-4-41 28,0 0 1,0 1-1,0-1 0,0 0 0,1 0 0,-1 0 1,1 0-1,-1 0 0,1 0 0,0 0 0,0 0 0,0 0 1,0 0-1,0 0 0,0 0 0,0-1 0,1 1 1,-1 0-1,1-1 0,-1 1 0,1-1 0,0 0 1,-1 0-1,1 1 0,0-1 0,0 0 0,0 0 0,0 0 1,0-1-1,3 2 0,-2-2 31,-1 0 0,1-1-1,-1 1 1,1-1 0,0 1 0,-1-1 0,1 0 0,-1 0 0,0 0-1,1 0 1,-1 0 0,0-1 0,1 1 0,-1-1 0,0 1-1,0-1 1,0 0 0,-1 0 0,1 0 0,0 0 0,-1 0-1,1 0 1,-1 0 0,2-3 0,20-45 673,-22 47-597,0-1 0,0 1 0,0 0 1,0 0-1,-1 0 0,1-1 0,-1 1 0,0 0 0,0-1 1,0 1-1,0 0 0,-1-1 0,1 1 0,-3-6 0,3 9-106,0 0 1,0 0-1,-1 0 0,1 0 0,0-1 0,0 1 0,0 0 0,-1 0 0,1 0 1,0 0-1,0 0 0,-1 0 0,1 0 0,0 0 0,0 0 0,0 0 1,-1-1-1,1 1 0,0 0 0,0 0 0,-1 1 0,1-1 0,0 0 0,0 0 1,-1 0-1,1 0 0,0 0 0,0 0 0,-1 0 0,1 0 0,0 0 0,0 0 1,0 1-1,-1-1 0,1 0 0,0 0 0,0 0 0,0 0 0,0 1 1,-1-1-1,1 0 0,0 0 0,0 0 0,0 1 0,0-1 0,0 0 0,0 0 1,0 1-1,-1-1 0,1 0 0,0 0 0,0 1 0,0-1 0,0 0 1,0 0-1,0 0 0,0 1 0,0-1 0,0 0 0,1 0 0,-1 1 0,-6 16-165,-4 50 146,10-77 77,-1-1-1,-1 1 1,0-1 0,0 1-1,-8-19 1,9 26-53,0 0 0,0 0 0,0 1-1,0-1 1,0 0 0,-1 1 0,1-1 0,-1 1 0,0-1 0,0 1-1,1 0 1,-2 0 0,1 0 0,0 0 0,0 0 0,-1 0 0,1 1-1,-1-1 1,1 1 0,-1-1 0,1 1 0,-1 0 0,0 0 0,0 0-1,0 1 1,-4-1 0,6 1-11,-1 1 1,1-1-1,0 1 0,-1 0 1,1-1-1,0 1 0,0 0 1,0 0-1,0 0 0,0 0 1,0 0-1,0 0 0,0 0 1,0 0-1,0 0 0,0 1 1,1-1-1,-1 0 0,1 0 0,-1 1 1,1-1-1,-1 1 0,1-1 1,0 0-1,-1 1 0,1-1 1,0 1-1,0 1 0,-2 49-167,2-45 162,0 0-39,0 0 0,1 0 1,0 0-1,1 0 0,-1-1 0,1 1 0,1 0 0,-1-1 1,6 11-1,-7-15-162,1 0 0,-1 0 1,0 0-1,0 0 0,1-1 1,-1 1-1,1 0 0,0-1 1,-1 1-1,1-1 0,0 0 1,0 1-1,0-1 0,0 0 1,0 0-1,0-1 0,0 1 1,0 0-1,0 0 0,0-1 1,0 0-1,1 1 0,-1-1 1,0 0-1,0 0 0,0 0 1,1 0-1,-1-1 0,0 1 1,0 0-1,0-1 0,1 0 1,-1 1-1,0-1 0,2-1 1,26-21-6626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4.523"/>
    </inkml:context>
    <inkml:brush xml:id="br0">
      <inkml:brushProperty name="width" value="0.025" units="cm"/>
      <inkml:brushProperty name="height" value="0.025" units="cm"/>
    </inkml:brush>
  </inkml:definitions>
  <inkml:trace contextRef="#ctx0" brushRef="#br0">156 1 10186,'0'0'12774,"-4"13"-12453,-6 47 89,2 1 0,3 1 0,3 81-1,-4 59-73,-22 75 411,-11 234-1948,39-506 912,0 1-439,0 0 0,0 0 0,-1 0 0,1 0 0,-1 0 0,-4 10-1,5-14 208,-1 0 0,0 0 0,0 0 0,-1 0-1,1-1 1,0 1 0,0 0 0,-1-1 0,1 1-1,-1-1 1,0 0 0,1 1 0,-1-1 0,0 0-1,-1 1 1,-21 6-7289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4.870"/>
    </inkml:context>
    <inkml:brush xml:id="br0">
      <inkml:brushProperty name="width" value="0.025" units="cm"/>
      <inkml:brushProperty name="height" value="0.025" units="cm"/>
    </inkml:brush>
  </inkml:definitions>
  <inkml:trace contextRef="#ctx0" brushRef="#br0">1 165 16816,'0'0'4239,"9"4"-3038,3 1-915,1-1 1,0 0 0,1-1-1,-1-1 1,0 0 0,1-1-1,0 0 1,-1-1 0,1 0-1,-1-2 1,19-2 0,33-9 53,70-24 0,-39 11-136,35-3-168,1 6 0,0 6 0,207 0 0,-119 19-510,142-2-1350,-121-11-5364,-206 6 2693,-9-3-1554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5.213"/>
    </inkml:context>
    <inkml:brush xml:id="br0">
      <inkml:brushProperty name="width" value="0.025" units="cm"/>
      <inkml:brushProperty name="height" value="0.025" units="cm"/>
    </inkml:brush>
  </inkml:definitions>
  <inkml:trace contextRef="#ctx0" brushRef="#br0">1 86 19699,'0'0'5936,"12"-2"-5413,216-32 458,-113 14-1005,207-9 1,-319 29 17,0 0 0,0 0 0,0 0 0,0 0 0,0 1-1,0-1 1,0 1 0,0-1 0,-1 1 0,1 0 0,0 1-1,0-1 1,0 0 0,-1 1 0,1-1 0,-1 1 0,1 0-1,-1 0 1,0 0 0,0 0 0,3 3 0,-4-3 12,0 1 1,0 0-1,0 0 1,0 0-1,0 0 1,-1 1-1,1-1 0,-1 0 1,0 0-1,0 0 1,0 0-1,-1 0 1,1 1-1,0-1 1,-1 0-1,0 0 1,0 0-1,0 0 0,0 0 1,-4 5-1,-5 13 129,-2-1 1,0 0-1,-2 0 0,-20 23 0,-74 70 759,62-66-499,-10 14-69,26-27-921,-65 57-1,73-79-2639,10-12-2504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5.704"/>
    </inkml:context>
    <inkml:brush xml:id="br0">
      <inkml:brushProperty name="width" value="0.025" units="cm"/>
      <inkml:brushProperty name="height" value="0.025" units="cm"/>
    </inkml:brush>
  </inkml:definitions>
  <inkml:trace contextRef="#ctx0" brushRef="#br0">4 1 17905,'0'0'6662,"-3"39"-18000,6-22 4163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5.797"/>
    </inkml:context>
    <inkml:brush xml:id="br0">
      <inkml:brushProperty name="width" value="0.025" units="cm"/>
      <inkml:brushProperty name="height" value="0.025" units="cm"/>
    </inkml:brush>
  </inkml:definitions>
  <inkml:trace contextRef="#ctx0" brushRef="#br0">13 302 8680,'0'0'3726,"-2"8"-1644,-7 26-133,8-34-1876,1 0 0,0 1 0,0-1 0,0 1 1,0-1-1,0 0 0,0 1 0,-1-1 0,1 0 0,0 1 0,0-1 0,0 1 1,0-1-1,0 0 0,0 1 0,1-1 0,-1 1 0,0-1 0,0 0 0,0 1 1,0-1-1,0 0 0,1 1 0,-1-1 0,0 0 0,0 1 0,0-1 1,1 0-1,-1 1 0,0-1 0,1 0 0,-1 0 0,0 1 0,1-1 0,-1 0 1,0 0-1,1 0 0,-1 1 0,0-1 0,1 0 0,-1 0 0,0 0 1,1 0-1,-1 0 0,1 0 0,0 0 0,17-2 1020,-16 1-899,14-6 215,0 0 0,-1-2 0,1 0 1,-1-1-1,-1 0 0,0-1 0,-1-1 0,14-15 0,0 3-188,138-145 132,-112 111-215,-52 75-298,-10 79 88,0 12 144,8-98-75,2 1 1,-1-1-1,2 1 0,-1-1 0,1 0 1,1 0-1,6 18 0,-6-24-45,-1 0-1,0 0 0,1 0 1,0 0-1,0-1 0,0 0 1,0 1-1,0-1 0,1 0 1,-1-1-1,1 1 0,0-1 1,0 1-1,0-1 0,0 0 1,0-1-1,0 1 0,1-1 1,-1 0-1,5 1 0,-4-1-505,0 0 0,0-1 0,-1 0 0,1 0-1,0 0 1,0-1 0,-1 1 0,1-1 0,0 0-1,-1-1 1,1 1 0,6-4 0,26-24-11564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6.503"/>
    </inkml:context>
    <inkml:brush xml:id="br0">
      <inkml:brushProperty name="width" value="0.025" units="cm"/>
      <inkml:brushProperty name="height" value="0.025" units="cm"/>
    </inkml:brush>
  </inkml:definitions>
  <inkml:trace contextRef="#ctx0" brushRef="#br0">35 1 15503,'0'0'3646,"-2"9"-3139,-1 32 287,2 1 0,2-1-1,1 0 1,10 51 0,3 84-423,-13-118-301,1-32 29,-2 0 0,-1 0 1,-1 0-1,-1 0 1,-2 0-1,0 0 0,-8 25 1,-2-29 599,13-22-672,1 0 0,-1 0 0,1 0 0,0 0 0,-1 0 0,1 0 0,0 0 0,-1 0 0,1 0 0,0 0 0,-1-1-1,1 1 1,0 0 0,-1 0 0,1 0 0,0-1 0,-1 1 0,1 0 0,0 0 0,0-1 0,-1 1 0,1 0 0,0-1 0,0 1 0,0 0 0,-1-1 0,1 1-1,0 0 1,0-1 0,0 1 0,0 0 0,0-1 0,0 1 0,0-1 0,0 1 0,-8-53 663,4-9-678,3 0-1,9-86 0,-4 117-12,1 1 0,2 0 0,0 1 0,2-1 0,2 2 0,27-55 0,-33 73-31,1 1 0,0 0-1,0 1 1,16-16 0,-19 21 21,0 1 0,0-1 0,0 1 0,0-1 0,1 1 0,-1 0 0,1 0 0,0 1 0,-1-1 1,1 1-1,0-1 0,0 1 0,0 1 0,0-1 0,0 0 0,5 1 0,-8 0 8,0 0 0,-1 1 0,1-1-1,0 0 1,-1 0 0,1 1 0,0-1 0,-1 1-1,1-1 1,-1 1 0,1-1 0,0 1 0,-1-1 0,1 1-1,-1-1 1,0 1 0,1 0 0,-1-1 0,1 1-1,-1 0 1,0-1 0,0 1 0,1 0 0,-1-1-1,0 1 1,0 0 0,0 0 0,0-1 0,0 1 0,0 0-1,0 0 1,0-1 0,0 1 0,0 0 0,0 0-1,0-1 1,-1 1 0,1 0 0,0-1 0,-1 2-1,-13 34 87,3-21-60,0-1 1,-1-1-1,-1 0 1,0 0-1,-1-1 1,0-1-1,0-1 0,-1 0 1,-1 0-1,1-2 1,-2 0-1,-21 7 0,56-29-9685,10-5 336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7.210"/>
    </inkml:context>
    <inkml:brush xml:id="br0">
      <inkml:brushProperty name="width" value="0.025" units="cm"/>
      <inkml:brushProperty name="height" value="0.025" units="cm"/>
    </inkml:brush>
  </inkml:definitions>
  <inkml:trace contextRef="#ctx0" brushRef="#br0">276 1 13869,'0'0'8360,"-38"73"-8168,13-22-128,-12 12 128,-3 4-127,7 3-33,-1-7 32,9-10-32,0-8 0,12-16-64,8-15-545,5-21-5605,0-24 1410,9-11-3012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7.570"/>
    </inkml:context>
    <inkml:brush xml:id="br0">
      <inkml:brushProperty name="width" value="0.025" units="cm"/>
      <inkml:brushProperty name="height" value="0.025" units="cm"/>
    </inkml:brush>
  </inkml:definitions>
  <inkml:trace contextRef="#ctx0" brushRef="#br0">0 0 10570,'0'0'9129,"0"55"-8553,14-29 33,15-1 127,10-4-351,20-3-257,9-5-32,9-9-961,1-4-2018,1-13-3971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8.043"/>
    </inkml:context>
    <inkml:brush xml:id="br0">
      <inkml:brushProperty name="width" value="0.025" units="cm"/>
      <inkml:brushProperty name="height" value="0.025" units="cm"/>
    </inkml:brush>
  </inkml:definitions>
  <inkml:trace contextRef="#ctx0" brushRef="#br0">0 1 11403,'0'0'10837,"14"10"-10149,561 481 1816,-275-239-2390,-209-179 28,-80-65-173,-7-5-3,0-1 0,0 1 0,-1-1 0,1 1-1,-1 0 1,0 0 0,0 1 0,0-1 0,0 1 0,-1-1-1,1 1 1,3 7 0,-11-11-756,1 0 0,-1 0 0,0-1 0,1 1 0,-1-1 0,1 0 0,-5-2 0,-24-12-6764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08.451"/>
    </inkml:context>
    <inkml:brush xml:id="br0">
      <inkml:brushProperty name="width" value="0.025" units="cm"/>
      <inkml:brushProperty name="height" value="0.025" units="cm"/>
    </inkml:brush>
  </inkml:definitions>
  <inkml:trace contextRef="#ctx0" brushRef="#br0">42 1216 12876,'0'0'1762,"-9"3"240,-3 1-1825,-8 3 2813,38-23-771,455-285 2537,132-87-4490,-27-31-1049,-495 348 929,-51 43-852,-25 22-459,-10 8-778,-59 47-4287,23-24-720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1.018"/>
    </inkml:context>
    <inkml:brush xml:id="br0">
      <inkml:brushProperty name="width" value="0.025" units="cm"/>
      <inkml:brushProperty name="height" value="0.025" units="cm"/>
    </inkml:brush>
  </inkml:definitions>
  <inkml:trace contextRef="#ctx0" brushRef="#br0">231 0 12139,'-15'27'7663,"-8"12"-3772,-123 185-4672,141-217 295,3-4 84,1-1-1,-1 1 0,0-1 1,0 1-1,0-1 0,0 0 1,-1 0-1,1 0 0,0 0 1,-1 0-1,0 0 1,1-1-1,-5 2 0,2-4-3713,4-11-485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1.364"/>
    </inkml:context>
    <inkml:brush xml:id="br0">
      <inkml:brushProperty name="width" value="0.025" units="cm"/>
      <inkml:brushProperty name="height" value="0.025" units="cm"/>
    </inkml:brush>
  </inkml:definitions>
  <inkml:trace contextRef="#ctx0" brushRef="#br0">14 0 13421,'0'0'7014,"-1"9"-6074,-4 32-224,2-20-486,1-1 0,0 1 0,2 0 0,2 26 0,-1-41-261,0 0 0,0 0 0,1 0 0,0 0 1,0 0-1,0 0 0,1 0 0,0-1 1,0 1-1,1-1 0,-1 0 0,1 0 1,0 0-1,0 0 0,1-1 0,-1 1 1,1-1-1,11 6 0,1 0-486,4 1-589,-11-1-2470,-10-10 3467,0 0 1,0 0 0,0 0 0,0 0 0,0-1-1,0 1 1,0 0 0,0 0 0,-1 0 0,1 0-1,0 0 1,0 0 0,0 0 0,0 0-1,0 0 1,0 0 0,0 0 0,0 0 0,-1 0-1,1 0 1,0 0 0,0 0 0,0 0 0,0 0-1,0 0 1,0 0 0,0 1 0,0-1 0,-1 0-1,1 0 1,0 0 0,0 0 0,0 0 0,0 0-1,0 0 1,0 0 0,0 0 0,0 0 0,0 0-1,0 0 1,0 1 0,0-1 0,0 0 0,0 0-1,0 0 1,0 0 0,0 0 0,-1 0 0,1 0-1,0 0 1,0 1 0,0-1 0,0 0 0,0 0-1,0 0 1,1 0 0,-1 0 0,0 0 0,0 0-1,0 0 1,0 0 0,0 1 0,0-1 0,0 0-1,0 0 1,0 0 0,-14 0-3693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1.728"/>
    </inkml:context>
    <inkml:brush xml:id="br0">
      <inkml:brushProperty name="width" value="0.025" units="cm"/>
      <inkml:brushProperty name="height" value="0.025" units="cm"/>
    </inkml:brush>
  </inkml:definitions>
  <inkml:trace contextRef="#ctx0" brushRef="#br0">1 16 11082,'0'0'7880,"69"-11"-7752,-33 9-128,-4 1-2018,-7 0-3555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2.122"/>
    </inkml:context>
    <inkml:brush xml:id="br0">
      <inkml:brushProperty name="width" value="0.025" units="cm"/>
      <inkml:brushProperty name="height" value="0.025" units="cm"/>
    </inkml:brush>
  </inkml:definitions>
  <inkml:trace contextRef="#ctx0" brushRef="#br0">0 135 10570,'5'-11'2461,"-3"7"-2042,19-45 1813,-20 46-1943,1 0 0,-1 0 0,1 1 0,0-1 0,0 0 1,0 0-1,0 1 0,0-1 0,0 1 0,1 0 0,-1 0 0,1 0 1,0 0-1,4-3 0,-7 6-258,1-1 0,-1 0 0,1 0 0,-1 0 1,1 0-1,-1 1 0,0-1 0,1 0 0,-1 0 0,1 0 0,-1 1 0,0-1 1,1 0-1,-1 1 0,0-1 0,1 0 0,-1 1 0,0-1 0,0 1 0,1-1 1,-1 0-1,0 1 0,0-1 0,0 1 0,1-1 0,-1 1 0,0-1 0,0 1 1,0-1-1,0 1 0,0-1 0,0 0 0,0 1 0,0-1 0,0 2 0,0 22 389,0-20-310,0 42-138,-3-1 0,-2 0 0,-2 0 0,-14 50 1,36-259-6617,-11 77 7565,-2 107-627,1-1 1,11 37-1,-12-48-278,0-1-1,1 0 0,0 0 1,0-1-1,0 1 0,1-1 0,0 1 1,1-1-1,-1 0 0,11 10 1,-13-15 53,-1 0 1,1 0 0,-1 1-1,1-1 1,0 0 0,-1 0-1,1-1 1,0 1 0,0 0-1,0-1 1,0 1 0,-1-1 0,1 1-1,0-1 1,0 0 0,0 0-1,0 0 1,0 0 0,0 0-1,0 0 1,0-1 0,3 0-1,-2 0 45,0-1-1,0 0 0,0 0 0,0 0 0,0 0 0,-1 0 0,1 0 1,-1-1-1,1 1 0,-1-1 0,4-5 0,1-4 350,0-1 0,0 0-1,-2 0 1,9-26 0,-12 34-212,-1-1 0,0 0 0,0 0-1,0 0 1,-1 0 0,1 0 0,-1 0 0,-1 0 0,1 0 0,-1 0-1,0 0 1,-3-7 0,-1-1-42,-1 1 0,-1 0 0,-13-20 0,20 32-212,-2-5-296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28.888"/>
    </inkml:context>
    <inkml:brush xml:id="br0">
      <inkml:brushProperty name="width" value="0.025" units="cm"/>
      <inkml:brushProperty name="height" value="0.025" units="cm"/>
    </inkml:brush>
  </inkml:definitions>
  <inkml:trace contextRef="#ctx0" brushRef="#br0">1 82 4644,'0'0'7821,"8"0"-7437,57-1 45,-1-2 0,81-17 0,-3-3 577,1 5 0,152 2 1,288 37-839,500 6 1062,-282-16-1013,823 26-40,-1364-33 19,352 11 972,134 2-1036,-3-38 821,-630 12 248,-113 9-1174,-14 0-2517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6.093"/>
    </inkml:context>
    <inkml:brush xml:id="br0">
      <inkml:brushProperty name="width" value="0.025" units="cm"/>
      <inkml:brushProperty name="height" value="0.025" units="cm"/>
    </inkml:brush>
  </inkml:definitions>
  <inkml:trace contextRef="#ctx0" brushRef="#br0">14 81 13933,'0'0'12369,"9"-2"-11472,-7 2-777,52-16 582,-52 15-646,0 0-1,1 0 1,-1 1 0,0-1-1,0-1 1,0 1-1,0 0 1,0 0 0,0-1-1,0 1 1,0-1 0,0 0-1,-1 1 1,1-1-1,-1 0 1,1 0 0,-1 0-1,0 0 1,0 0-1,1 0 1,-2-1 0,1 1-1,1-3 1,-4 5-48,-1 0 0,1 0 0,0 0 1,0 0-1,0 0 0,0 0 0,0 0 0,-1 1 0,1-1 1,0 1-1,0-1 0,0 1 0,0 0 0,-2 1 1,-5 4-41,0 1 0,1 0 0,0 0 1,0 1-1,-7 9 0,12-13 39,0 0 0,0 0 0,0 1 0,1-1 0,-1 1-1,1-1 1,0 1 0,0 0 0,1 0 0,-1 0-1,1 0 1,-1 9 0,2-13 1,0-1-1,1 1 1,-1 0 0,0 0-1,0-1 1,1 1-1,-1 0 1,0-1 0,1 1-1,-1-1 1,1 1-1,-1 0 1,1-1 0,-1 1-1,1-1 1,-1 1 0,1-1-1,0 0 1,-1 1-1,1-1 1,0 1 0,-1-1-1,1 0 1,0 0-1,-1 1 1,1-1 0,0 0-1,0 0 1,-1 0-1,1 0 1,0 0 0,1 0-1,31 0 165,-21 0-125,152-4-752,-157 18 896,-4-6 1273,1-16-348,6-53-715,-10 52-415,0 1 1,1-1-1,0 1 0,1-1 1,0 1-1,0 0 0,1-1 1,0 1-1,0 1 0,7-12 1,-9 18-85,0 0 1,0 0-1,0 0 1,1 0-1,-1 1 1,0-1-1,1 0 1,-1 1 0,1-1-1,-1 1 1,0-1-1,1 1 1,-1 0-1,1 0 1,-1 0-1,1 0 1,-1 0-1,1 0 1,-1 0-1,1 0 1,-1 0-1,1 1 1,-1-1-1,1 1 1,-1-1 0,2 1-1,39 20-4931,-37-19 3994,24 14-4651,2-1-3063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2.735"/>
    </inkml:context>
    <inkml:brush xml:id="br0">
      <inkml:brushProperty name="width" value="0.025" units="cm"/>
      <inkml:brushProperty name="height" value="0.025" units="cm"/>
    </inkml:brush>
  </inkml:definitions>
  <inkml:trace contextRef="#ctx0" brushRef="#br0">1 123 16496,'0'0'4388,"55"-29"-3844,-15 15 161,6-4-513,9 1-192,2 2 32,2 5-1249,-7-2-2370,-7 4-3300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3.083"/>
    </inkml:context>
    <inkml:brush xml:id="br0">
      <inkml:brushProperty name="width" value="0.025" units="cm"/>
      <inkml:brushProperty name="height" value="0.025" units="cm"/>
    </inkml:brush>
  </inkml:definitions>
  <inkml:trace contextRef="#ctx0" brushRef="#br0">1 1 641,'0'0'17910,"11"3"-17713,39 8-208,-5-14-3661,-42 1 3057,0 1 1,0 1-1,0-1 1,0 0-1,0 1 1,0 0-1,0-1 1,0 1-1,0 0 1,0 1-1,0-1 1,0 0-1,0 1 0,5 1 1,1 14 1159,-7 13 4797,-1-23-4778,0 0-1,0-1 1,1 1 0,-1 0 0,1-1 0,1 1 0,4 9-1,11 32-5271,-14-19 411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3.456"/>
    </inkml:context>
    <inkml:brush xml:id="br0">
      <inkml:brushProperty name="width" value="0.025" units="cm"/>
      <inkml:brushProperty name="height" value="0.025" units="cm"/>
    </inkml:brush>
  </inkml:definitions>
  <inkml:trace contextRef="#ctx0" brushRef="#br0">26 0 8040,'0'0'1697,"-9"53"-704,3-30-576,6-1-706,-5-1-832,5-1-640,-2 2-385,-1-2-2467</inkml:trace>
  <inkml:trace contextRef="#ctx0" brushRef="#br0" timeOffset="1">1 221 128,'0'17'1602,"0"-6"-1282,0-4-224,3-7 352,4 0-191,2-9-1410,-3-5-161,-1-2 1827,-1 3 1441,-1 3-289,-3 4 1122,-5 6-2915,-8 3-5221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4.647"/>
    </inkml:context>
    <inkml:brush xml:id="br0">
      <inkml:brushProperty name="width" value="0.025" units="cm"/>
      <inkml:brushProperty name="height" value="0.025" units="cm"/>
    </inkml:brush>
  </inkml:definitions>
  <inkml:trace contextRef="#ctx0" brushRef="#br0">44 26 16047,'0'0'3080,"0"10"-2989,4 203 37,1-33 2942,-11-218-65,-1 3-2941,5-122 18,4 138-73,0 0-1,1 0 0,0 1 0,2-1 0,0 1 0,10-22 0,-14 37-16,1 0 0,0 0 0,0 0 0,1 0 0,-1 0 0,1 0 0,-1 1 0,1-1 0,0 1 0,0 0 0,0 0 0,0 0 0,0 0 0,0 0 0,1 1 0,-1-1 0,1 1 0,-1 0 0,1 0 0,-1 0 0,1 1 0,0-1 0,-1 1 0,1 0 0,0 0 0,-1 0 0,7 1 0,-9-1 4,-1 0-1,1 0 1,-1 0-1,1 0 1,-1 0 0,0 0-1,1 0 1,-1 0 0,1 1-1,-1-1 1,1 0-1,-1 0 1,1 0 0,-1 0-1,0 1 1,1-1-1,-1 0 1,1 0 0,-1 1-1,0-1 1,1 0-1,-1 0 1,0 1 0,1-1-1,-1 0 1,0 1 0,0-1-1,1 1 1,-1-1-1,0 0 1,0 1 0,0-1-1,1 1 1,-1 0-1,-5 18 1,-18 13 221,10-24-27,0 0 0,0-1 0,-1-1 0,0 0 0,-24 6 0,1-2-4960,31-8 2234,59-25-5632,-20 3 2360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5.214"/>
    </inkml:context>
    <inkml:brush xml:id="br0">
      <inkml:brushProperty name="width" value="0.025" units="cm"/>
      <inkml:brushProperty name="height" value="0.025" units="cm"/>
    </inkml:brush>
  </inkml:definitions>
  <inkml:trace contextRef="#ctx0" brushRef="#br0">213 1 14926,'0'0'11003,"-10"7"-10891,-7 7-96,1 1 0,0 0 0,1 1 0,1 1 0,-24 36 0,33-44-56,-20 30-480,20-36 209,12-24 93,-5 16 98,1-4-18,0-1 0,1 1 0,1 0 0,-1 0 1,1 1-1,1 0 0,10-14 0,-15 22 114,0 0-1,0 0 1,0 0-1,0 0 1,0 0-1,0 0 1,0 0-1,-1 0 1,1 0-1,0 0 1,0 0-1,0 0 1,0 1-1,0-1 1,0 0 0,-1 1-1,1-1 1,0 1-1,0-1 1,0 1-1,-1-1 1,1 1-1,0-1 1,-1 1-1,1 0 1,0-1-1,-1 1 1,1 0-1,-1 0 1,1-1-1,-1 1 1,0 0-1,1 1 1,17 35 98,-15-29-106,3 2 64,-1-1 0,1 0 0,0 0 0,11 11 0,9 13 753,-61-56 448,28 17-1197,-23-21 77,-1 2-1,-1 1 0,-51-29 1,82 52-86,14 2-120,0 0 1,0 1-1,16 5 1,31 3 173,-34-8-231,41 1 494,-28-8-3095,-34 1-873,-4-1-3621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15.715"/>
    </inkml:context>
    <inkml:brush xml:id="br0">
      <inkml:brushProperty name="width" value="0.025" units="cm"/>
      <inkml:brushProperty name="height" value="0.025" units="cm"/>
    </inkml:brush>
  </inkml:definitions>
  <inkml:trace contextRef="#ctx0" brushRef="#br0">735 33 9769,'-28'-4'947,"-1"1"0,1 2 0,-1 1-1,1 1 1,-1 2 0,-42 9 0,44-5-771,1 1 1,0 1-1,0 1 0,1 2 1,0 0-1,1 2 1,0 1-1,1 1 0,1 0 1,1 2-1,-20 20 1,23-19-99,0 0 0,2 0 1,0 2-1,1 0 1,1 1-1,2 0 1,0 1-1,1 0 1,1 1-1,1 0 1,1 1-1,2 0 1,0 0-1,2 0 1,0 1-1,2-1 1,1 1-1,1 0 1,4 28-1,-3-42-114,1 1 0,1-1 0,1 0 0,-1 1 0,2-1 0,0-1 0,0 1 0,1-1 0,0 0 0,1 0 0,0-1 0,1 1 0,0-2 0,1 1-1,0-1 1,0-1 0,1 1 0,0-2 0,0 1 0,1-1 0,0-1 0,1 0 0,-1-1 0,19 7 0,-7-5-26,0-1-1,0-1 1,1-1-1,0-1 1,-1-1-1,1-1 1,0-2-1,0 0 0,0-1 1,-1-1-1,1-1 1,30-10-1,-17 1 195,-1-1 0,-1-2-1,0-2 1,-1-1-1,-1-1 1,-1-2 0,30-26-1,-37 26 134,0-1 0,-2-1 0,0-1 0,-2-1 0,0-1 0,-2-1 0,-1 0 0,19-42 0,-30 53-15,-1 0 0,0-1 0,-1 0 0,0 0 0,-2 0 0,0 0-1,-1 0 1,-1-1 0,-1 1 0,-3-29 0,1 35-176,0 1 0,-1-1 0,0 1 1,-1 0-1,0 0 0,-1 0 0,0 1 0,0-1 0,-1 1 1,-1 0-1,0 1 0,0 0 0,-1 0 0,0 0 1,0 1-1,-1 0 0,-14-9 0,-1 3-194,0 0 1,-1 2-1,0 1 0,-1 1 1,0 1-1,-1 2 0,0 0 1,0 2-1,-34-3 0,27 5-198,-1 2 0,1 1 1,-1 1-1,0 2 0,1 2 0,-66 17 0,79-15-835,0 1 0,0 1 0,-29 18 0,18-7-5077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23.697"/>
    </inkml:context>
    <inkml:brush xml:id="br0">
      <inkml:brushProperty name="width" value="0.025" units="cm"/>
      <inkml:brushProperty name="height" value="0.025" units="cm"/>
    </inkml:brush>
  </inkml:definitions>
  <inkml:trace contextRef="#ctx0" brushRef="#br0">396 73 12107,'0'0'1538,"-10"-2"-486,0 1-891,1 0 1,0 1 0,-1 0 0,1 0 0,0 1-1,0 0 1,-1 1 0,1 0 0,0 1 0,0-1-1,1 2 1,-13 5 0,3 1-99,1 0 0,1 0 0,0 2 0,0 0 0,1 1 0,1 0 0,0 1-1,1 1 1,0 0 0,-16 27 0,18-22-19,1 0-1,1 1 1,0 1-1,2-1 1,0 1-1,2 1 1,0-1-1,-3 40 1,6-37-10,1-1 1,1 0 0,2 1 0,0-1 0,1 0 0,1 0 0,11 34 0,-12-50-27,-1 0 0,2-1 0,-1 1 0,1 0 0,0-1 0,1 0 0,0 0 0,0 0 0,0-1 0,1 1 0,0-1 0,0-1 0,1 1 0,-1-1 1,1 0-1,1-1 0,-1 1 0,0-1 0,1-1 0,0 0 0,0 0 0,0 0 0,0-1 0,14 2 0,-9-2 25,0-2-1,-1 1 1,1-2 0,0 0-1,0 0 1,-1-1-1,1-1 1,-1 0 0,1 0-1,17-9 1,-12 3 72,0 0 0,-1-1 1,-1-1-1,1-1 0,-2 0 1,19-18-1,-10 4 112,0-1 1,-2-1-1,-1-1 0,-1-1 1,-2 0-1,-1-1 0,17-43 1,-26 52-79,-1-1 1,0 1-1,-2-2 1,0 1-1,-2 0 1,0-1-1,-2 0 1,-1 0-1,-3-30 1,2 44-124,0 1-1,0 0 1,-2-1 0,1 1 0,-1 0-1,0 1 1,-1-1 0,0 0 0,0 1-1,-1 0 1,0 0 0,-1 0 0,1 1-1,-1 0 1,-1 0 0,0 0 0,0 1-1,0 0 1,0 0 0,-1 1 0,0 0-1,0 0 1,-1 1 0,1 0 0,-1 0-1,-10-2 1,7 3-63,1 0 0,0 1 0,-1 1 0,0 0 0,1 0 0,-1 1 0,1 1 0,-1 0 0,0 0 0,1 1 0,0 1 0,-1 0 0,-12 5 0,7 0-685,-1 0 1,-23 15 0,-33 29-4745,56-37 971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24.401"/>
    </inkml:context>
    <inkml:brush xml:id="br0">
      <inkml:brushProperty name="width" value="0.025" units="cm"/>
      <inkml:brushProperty name="height" value="0.025" units="cm"/>
    </inkml:brush>
  </inkml:definitions>
  <inkml:trace contextRef="#ctx0" brushRef="#br0">406 120 6150,'-8'-13'4580,"0"2"-4324,-1-1 0,0 1 0,-1 1-1,0-1 1,-20-15 0,26 23-189,0 0 0,0 0 0,0 1 0,0 0 0,0 0 0,-1 0 0,1 0 0,-1 0 0,1 1 0,-1 0 0,1 0 0,-1 0 0,0 1 1,0-1-1,0 1 0,1 0 0,-1 1 0,0-1 0,0 1 0,1 0 0,-1 0 0,0 0 0,1 1 0,-1 0 0,-7 4 0,5-1-10,0 0-1,0 1 1,0 0 0,1 0 0,0 0-1,0 1 1,1 0 0,-1 0 0,2 1-1,-8 15 1,-4 10 272,-13 44-1,26-68-285,-17 54 286,4 0 1,2 2-1,3-1 1,3 1-1,3 0 1,4 72-1,1-117-281,1 1 0,1-1 1,1 0-1,1 0 0,0 0 0,2-1 0,13 33 0,-14-42-43,0-1 0,0 0 0,1-1 0,0 0 0,0 1 0,1-2 0,0 1 0,1-1 0,0 0 0,0-1 0,0 0 0,1 0 0,-1-1 0,1 0 0,1 0 0,18 6 0,-13-6-2,0-2 0,1 1 0,-1-2 0,1 0 0,0 0 0,0-2 0,-1 0 0,1-1 0,30-5-1,-25 1 7,1-1 0,-1-1 0,0-1 0,0-1 0,-1-1 0,28-17 0,-18 6 25,0-1 0,-1-2-1,-1-1 1,-2-1-1,0-1 1,-2-1 0,-1-2-1,24-39 1,-30 41 33,-2-2 0,0 0 0,15-47 0,-25 60-65,0 0 0,-2 0 0,0-1 1,0 1-1,-2-1 0,0 0 1,-1 0-1,-3-21 0,2 33-82,0-1-1,-1 1 1,0-1-1,0 1 1,0-1-1,-1 1 1,0 0-1,0 0 1,0 0-1,-1 1 1,0-1-1,0 1 1,-1 0-1,1 0 1,-1 0-1,0 1 1,0-1-1,-1 1 1,1 0-1,-1 1 1,0 0-1,0 0 1,0 0-1,-1 0 1,1 1-1,-1 0 1,1 0-1,-1 1 1,1 0-1,-9 0 1,-3-1-414,-1 1 0,0 1 0,1 1-1,-1 1 1,1 1 0,-1 0 0,1 1 0,0 1 0,-34 14 0,-37 25-2789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28.752"/>
    </inkml:context>
    <inkml:brush xml:id="br0">
      <inkml:brushProperty name="width" value="0.025" units="cm"/>
      <inkml:brushProperty name="height" value="0.025" units="cm"/>
    </inkml:brush>
  </inkml:definitions>
  <inkml:trace contextRef="#ctx0" brushRef="#br0">0 0 1698,'0'0'2210,"9"45"-3684,-5-40 994,1 0-1474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29.225"/>
    </inkml:context>
    <inkml:brush xml:id="br0">
      <inkml:brushProperty name="width" value="0.025" units="cm"/>
      <inkml:brushProperty name="height" value="0.025" units="cm"/>
    </inkml:brush>
  </inkml:definitions>
  <inkml:trace contextRef="#ctx0" brushRef="#br0">527 15 9449,'-9'-3'1169,"3"1"-1093,1 0 1,-1 0-1,0 0 0,1 1 1,-1 0-1,0 0 1,0 1-1,0 0 0,0 0 1,0 0-1,1 1 0,-1 0 1,0 0-1,0 0 0,1 1 1,-1-1-1,0 1 1,1 1-1,0-1 0,0 1 1,0 0-1,-8 6 0,-12 13 39,0 1 0,2 2 0,1 0-1,-36 55 1,-59 121 1180,94-156-642,2 1 1,-19 59-1,34-84-493,0 0 0,1 0 0,2 0 0,0 0 0,1 1 0,1-1 0,3 39 0,-1-54-135,0 1 0,0-1 0,1 1 0,0-1 0,0 0 0,0 0 0,1 0 0,0 0 0,0 0 0,1-1 0,-1 1 0,1-1 0,0 0 0,1 0 0,-1 0 0,9 5 0,-6-4-10,1-1 0,1-1 0,-1 1 0,1-1 0,0-1 1,0 0-1,0 0 0,0-1 0,0 0 0,14 1 0,-1-1 16,0-2 0,0 0-1,0-2 1,0 0-1,-1-2 1,1 0-1,0-1 1,-1-1-1,22-10 1,2-5-4,-1-2 1,-1-2-1,-1-1 0,65-55 1,-82 59-32,0-1 1,-2-1 0,-1 0-1,-1-2 1,-1-1 0,-1 0-1,-1-1 1,13-31 0,-25 47 15,-1 0 0,-1 0 0,0 0 1,-1-1-1,0 1 0,-1-1 0,0 0 0,-1 0 0,-2-25 1,1 32 15,-1-1 0,-1 1 0,1-1 0,-1 1 0,-1 0 0,1-1 0,-1 1 0,0 0 0,0 1 0,-1-1 0,1 1 0,-1-1 0,-1 1 0,1 0 0,-1 0 0,0 1 0,0 0 0,0-1 0,0 2 0,-12-7 0,5 4-15,-1 1 0,0 0 0,1 1 0,-1 1 1,-1 0-1,1 1 0,0 0 0,-1 1 0,1 0 0,-1 1 0,1 1 1,-1 0-1,1 1 0,0 0 0,0 1 0,0 1 0,-25 9 1,-3 5-263,0 1 1,2 2 0,1 2 0,-38 28 0,56-39-556,15-12-2689,4-14-2395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2.242"/>
    </inkml:context>
    <inkml:brush xml:id="br0">
      <inkml:brushProperty name="width" value="0.025" units="cm"/>
      <inkml:brushProperty name="height" value="0.025" units="cm"/>
    </inkml:brush>
  </inkml:definitions>
  <inkml:trace contextRef="#ctx0" brushRef="#br0">292 101 5637,'7'-10'2030,"19"-31"4604,-25 39-6274,0 1 0,-1-1 0,1 1 0,0-1-1,-1 1 1,1-1 0,-1 1 0,0-1 0,1 0 0,-1 1 0,0-1 0,0 0 0,0 1 0,0-1 0,0 0 0,0 1 0,-1-1-1,1 1 1,-1-1 0,1 0 0,-1 1 0,1-1 0,-3-2 0,1 3-234,0 0-1,0 0 0,0 0 1,0 0-1,0 0 1,-1 0-1,1 1 1,0-1-1,-1 1 1,1-1-1,0 1 1,-1 0-1,1 0 1,0 0-1,-1 1 1,1-1-1,-3 1 1,-44 10-207,31-4 70,1 1-1,0 1 0,0 0 1,1 2-1,0 0 1,1 0-1,0 1 1,0 1-1,2 1 0,0 0 1,-13 18-1,25-31 9,0-1-1,1 1 1,-1 0 0,1-1-1,-1 1 1,1 0-1,-1-1 1,1 1 0,-1 0-1,1 0 1,0-1-1,0 1 1,-1 0 0,1 0-1,0 0 1,0-1-1,0 1 1,0 0 0,0 0-1,0 0 1,0 0-1,0 0 1,0-1 0,0 1-1,0 0 1,1 0-1,-1 0 1,0-1-1,0 1 1,1 0 0,-1 0-1,1-1 1,-1 1-1,1 0 1,-1-1 0,1 1-1,-1 0 1,1-1-1,0 1 1,-1-1 0,1 1-1,0-1 1,-1 1-1,1-1 1,0 1 0,0-1-1,-1 0 1,1 0-1,0 1 1,0-1-1,0 0 1,0 0 0,0 0-1,55 4 165,-45-4-138,8 0 66,-7 0-183,1 0 1,-1 0-1,0 1 1,0 1 0,14 3-1,-23-4 51,-1 0 1,1 0-1,-1 0 0,1 0 0,-1 0 0,0 1 1,1-1-1,-1 1 0,0-1 0,0 1 0,0 0 1,0 0-1,-1 0 0,1 0 0,0 0 0,-1 0 1,1 0-1,-1 0 0,0 1 0,0-1 0,0 1 0,0-1 1,0 1-1,-1-1 0,1 1 0,-1-1 0,1 1 1,-1 0-1,0 4 0,-1 0 134,0 0 0,-1-1-1,1 1 1,-2 0 0,1-1 0,0 0 0,-1 1-1,-1-1 1,1 0 0,-1-1 0,0 1 0,0-1-1,0 1 1,-1-1 0,0-1 0,0 1 0,0-1 0,0 1-1,-11 5 1,8-5 142,0 1 1,-1-2-1,0 1 0,0-1 1,0 0-1,-1-1 0,1 0 0,-1 0 1,0-1-1,0 0 0,0-1 1,0 0-1,-14-1 0,22-1-339,0 1-1,0-1 1,0 0 0,0 1-1,0-1 1,0 0 0,0 0-1,0 0 1,1-1 0,-1 1-1,0 0 1,1-1 0,-1 1-1,1-1 1,-1 1 0,1-1-1,0 0 1,-1 1-1,1-1 1,0 0 0,0 0-1,0 0 1,1 0 0,-1 0-1,0 0 1,1 0 0,-1 0-1,1-1 1,0 1 0,0 0-1,0 0 1,0 0 0,0 0-1,1-5 1,-1 0-639,1 1-1,0-1 1,0 0 0,1 0-1,0 0 1,0 1 0,1-1-1,-1 1 1,2-1 0,3-5 0,18-19-3729,4-2-742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0:26.121"/>
    </inkml:context>
    <inkml:brush xml:id="br0">
      <inkml:brushProperty name="width" value="0.025" units="cm"/>
      <inkml:brushProperty name="height" value="0.025" units="cm"/>
    </inkml:brush>
  </inkml:definitions>
  <inkml:trace contextRef="#ctx0" brushRef="#br0">19 312 4100,'0'0'5803,"-5"-2"-5456,-8-4-347,13 2-28,28-2-13,3 1 142,83-27-13,-76 19-62,1 2 0,0 1 0,0 3 1,74-5-1,415-13 422,-270 10-351,311 22 0,-88 3 254,-93-19-32,164 0-220,-2 39-42,-445-18-38,744 55 170,115-99-152,-380 5 11,1196-99-42,-715 41 9,5 84-9,-333 50-3551,-488-36 22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0:33.306"/>
    </inkml:context>
    <inkml:brush xml:id="br0">
      <inkml:brushProperty name="width" value="0.025" units="cm"/>
      <inkml:brushProperty name="height" value="0.025" units="cm"/>
    </inkml:brush>
  </inkml:definitions>
  <inkml:trace contextRef="#ctx0" brushRef="#br0">3064 496 7239,'-880'-351'3139,"789"317"-3041,-1 5 1,-2 3-1,-114-15 0,145 34-113,-1 1 1,1 4-1,-1 3 0,0 2 0,-119 22 0,71 1 502,2 4 1,1 5-1,2 5 0,1 5 1,3 4-1,-156 100 0,223-126-433,2 2-1,0 2 1,-53 55-1,76-71-68,1 2 0,1-1 1,0 1-1,0 1 0,1-1 0,1 1 0,0 1 0,1 0 0,1-1 0,0 2 0,1-1 0,0 0 1,-1 24-1,3-2-27,3 0 1,0 0-1,3 0 0,1 0 1,1-1-1,2 0 1,2 0-1,1-1 1,2-1-1,1 1 1,2-2-1,1 0 1,2-1-1,1-1 0,1-1 1,1-1-1,2-1 1,1 0-1,2-2 1,0-2-1,1 0 1,60 37-1,-20-22 273,2-4 1,2-2-1,1-4 0,1-3 1,135 29-1,-39-24-41,266 14-1,533-38-364,4-58-73,-791 39 239,1091-113 308,-16-110 64,-1243 231-358,396-109 375,-354 93-314,-1-2 0,-2-3-1,0-1 1,-2-3-1,54-41 1,-91 60-46,0-2 0,-1 0-1,0 0 1,-1-1 0,0-1-1,-2 0 1,1 0 0,-2-1 0,0 0-1,0-1 1,-2 0 0,9-25 0,-13 30-34,0 0 0,-1-1 0,-1 1 0,1-1 0,-2 1 0,0-1 0,0 0 0,-1 1 1,0-1-1,-1 1 0,-1-1 0,0 1 0,0 0 0,-1 0 0,0 0 0,-1 1 0,0-1 0,-1 1 1,-14-18-1,-3 0-36,-2 1 0,-1 1 1,-1 1-1,-1 2 0,-1 0 0,-1 2 1,-1 2-1,-63-30 0,-1 8 39,-189-55 0,12 27 230,-317-39 0,-291 21 245,-131 64-414,711 37-633,-401 71 0,199 16-2064,298-62 170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0:37.808"/>
    </inkml:context>
    <inkml:brush xml:id="br0">
      <inkml:brushProperty name="width" value="0.025" units="cm"/>
      <inkml:brushProperty name="height" value="0.025" units="cm"/>
    </inkml:brush>
  </inkml:definitions>
  <inkml:trace contextRef="#ctx0" brushRef="#br0">1 0 11082,'0'0'1143,"11"6"-1314,18 7 175,0-2-1,1-1 1,0-1-1,1-2 1,42 5-1,501 33 984,-188-20 60,322 8-31,4-34-891,-406-2-102,295-26-637,-3-33-5693,-584 60 6021,156-17-6146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0:43.093"/>
    </inkml:context>
    <inkml:brush xml:id="br0">
      <inkml:brushProperty name="width" value="0.025" units="cm"/>
      <inkml:brushProperty name="height" value="0.025" units="cm"/>
    </inkml:brush>
  </inkml:definitions>
  <inkml:trace contextRef="#ctx0" brushRef="#br0">1311 340 8232,'0'0'592,"-10"-8"-181,-6-5-195,-173-121 2403,165 121-2442,0 0 0,0 1 0,-1 2 0,-1 0 0,0 2 0,-53-10 0,-6 9-103,-1 3 1,-1 4 0,-102 12 0,157-7-103,0 1 1,1 1 0,-50 16-1,70-17-2,-1 0 1,1 1-1,0 1 0,1 0 0,-1 0 1,1 1-1,0 0 0,1 1 0,0 0 0,0 1 1,1-1-1,-13 19 0,6-4 28,2 1-1,0 1 1,2 0 0,1 1-1,1 0 1,1 1 0,1-1-1,1 1 1,2 1-1,1-1 1,1 1 0,1-1-1,1 1 1,5 31 0,-1-26-2,1 1 0,2-1 0,2-1 1,0 1-1,2-2 0,2 1 1,1-1-1,1-1 0,1-1 0,2 0 1,26 32-1,-17-31 31,1-2-1,1 0 1,1-2 0,2-2-1,0 0 1,1-2 0,2-2-1,0-1 1,1-2 0,1-1-1,0-2 1,1-2 0,66 13-1,-52-16 49,1-2-1,0-3 0,0-2 0,0-2 1,0-2-1,0-3 0,-1-2 0,0-3 0,91-28 1,-88 19-56,0-2 0,-2-3 0,-1-1 0,-1-4 0,-1-1 0,78-63 0,-105 74 20,-2 0 0,0-2 0,-2-1-1,0 0 1,-1-1 0,-1-1-1,-2-1 1,0 0 0,-2-1-1,0-1 1,-2 0 0,-1 0-1,-2-1 1,0 0 0,4-37-1,-9 43 97,0 0-1,-2 0 0,-1 0 0,-1 0 0,-1 0 0,0 0 1,-2 0-1,0 0 0,-2 1 0,0 0 0,-2 0 0,0 0 0,-1 1 1,-1 1-1,-1-1 0,-1 2 0,0 0 0,-2 0 0,0 1 1,-1 0-1,0 2 0,-24-20 0,9 14-63,0 0 0,-1 2 0,-1 2 0,-1 1 0,0 1 0,-1 2 0,-1 1 0,0 1 0,0 3 0,-44-6 0,6 6-72,0 3-1,1 3 1,-1 3-1,-82 12 1,85-2-267,0 3-1,-74 26 0,-40 21-3177,171-56 3032,-76 24-3429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0:51.799"/>
    </inkml:context>
    <inkml:brush xml:id="br0">
      <inkml:brushProperty name="width" value="0.025" units="cm"/>
      <inkml:brushProperty name="height" value="0.025" units="cm"/>
    </inkml:brush>
  </inkml:definitions>
  <inkml:trace contextRef="#ctx0" brushRef="#br0">0 4 15951,'0'0'545,"12"8"-988,-7-5 438,3 2-2,-1 0 0,1 0 1,1-1-1,-1 0 0,1-1 0,-1 1 0,1-2 0,0 1 0,0-1 0,10 0 0,440 22 779,-149-11-513,535-1 1027,-418-51-1035,-11 0 224,-286 35-336,-144 4 48,-1-1-1,1 0 0,-20-4 1,-15-1-164,-110-1-101,0 7 1,0 7 0,-172 31-1,-237 33 68,61-8 138,392-45-21,-113 32 0,168-33-114,2 3 0,0 2 0,-90 50 1,147-73-17,1 1 1,0 0-1,0 0 1,-1 1-1,1-1 1,0 0-1,0 0 1,-1 0-1,1 0 1,0 0-1,0 0 1,-1 0 0,1 0-1,0 0 1,0 1-1,0-1 1,-1 0-1,1 0 1,0 0-1,0 0 1,0 1-1,-1-1 1,1 0 0,0 0-1,0 0 1,0 1-1,0-1 1,0 0-1,0 0 1,-1 1-1,1-1 1,0 0-1,0 0 1,0 1 0,0-1-1,0 0 1,0 0-1,0 1 1,0-1-1,0 0 1,0 0-1,0 1 1,0-1-1,0 0 1,0 0 0,1 1-1,-1-1 1,0 0-1,0 0 1,0 1-1,20 4-408,49-4 509,-44-1-144,312 0 165,357-45 0,-310 5-84,479-63-244,-583 46-5557,-156 25-2665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05.596"/>
    </inkml:context>
    <inkml:brush xml:id="br0">
      <inkml:brushProperty name="width" value="0.025" units="cm"/>
      <inkml:brushProperty name="height" value="0.025" units="cm"/>
    </inkml:brush>
  </inkml:definitions>
  <inkml:trace contextRef="#ctx0" brushRef="#br0">2177 209 9289,'-12'-2'640,"-139"-21"138,-105-11-2020,157 30 1541,0 4 0,0 4 0,0 5 0,-129 28 0,134-13-3,2 4 1,1 4 0,-108 56-1,128-52-52,3 3 1,1 4-1,2 2 0,-82 75 0,118-93-109,1 2-1,1 0 1,2 2-1,-27 44 0,40-57-97,2 1-1,0 1 0,1 0 1,2 0-1,-1 0 1,2 1-1,1 0 0,1 0 1,-3 32-1,7-44-36,0-1 1,1 1-1,0-1 1,0 1-1,0-1 1,1 0-1,1 1 1,-1-1-1,1 0 1,1-1-1,0 1 1,8 13-1,-4-9 3,1-1-1,1 0 0,0 0 1,1-1-1,0 0 1,23 15-1,-1-5 28,1-1-1,1-2 1,1-1-1,65 18 1,7-4 78,1-6-1,1-4 1,153 7 0,-113-22 447,298-31-1,145-81 427,-17-52-934,-119 4 34,-374 121-56,-1-4 0,-2-3 0,99-69 0,-156 94 50,0-2-1,0-1 0,-2 0 1,-1-2-1,0 0 1,30-44-1,-44 57 34,-1-1 0,0-1 0,0 1-1,-1-1 1,0 0 0,0 0 0,-1 0 0,-1 0 0,0 0-1,0-1 1,-1 1 0,0-1 0,-1 1 0,0-1 0,-1 1-1,0-1 1,0 1 0,-1-1 0,-1 1 0,0 0 0,-8-19-1,-1 6-37,-1 1 0,-2 0 0,0 1 0,-1 0 0,-1 1-1,-1 1 1,-1 1 0,-1 1 0,0 0 0,-1 2 0,-1 0-1,0 1 1,-1 1 0,-30-11 0,-3 1-49,-1 2 0,-1 3 0,0 2 1,-1 3-1,-66-5 0,8 7-167,0 5 1,0 5 0,0 6-1,1 4 1,-182 39-1,173-18-1351,1 6-1,-188 80 1,0 34-3663,307-148 5067,-132 67-3473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07.847"/>
    </inkml:context>
    <inkml:brush xml:id="br0">
      <inkml:brushProperty name="width" value="0.025" units="cm"/>
      <inkml:brushProperty name="height" value="0.025" units="cm"/>
    </inkml:brush>
  </inkml:definitions>
  <inkml:trace contextRef="#ctx0" brushRef="#br0">0 150 16656,'0'0'3267,"8"1"-2584,22 1-124,1-1 0,0-2 0,-1-1 1,1-2-1,35-8 0,-11 2-380,119-15-42,226-42-2233,-398 66 1966,1 1-346,-1 0 0,1-1 0,0 1 0,-1-1 0,1 0 0,0 0 0,-1 0 0,1 0 0,-1 0 0,0 0 0,1-1 0,-1 1 0,0-1 0,0 0 0,2-2 0,-1-8-4894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08.194"/>
    </inkml:context>
    <inkml:brush xml:id="br0">
      <inkml:brushProperty name="width" value="0.025" units="cm"/>
      <inkml:brushProperty name="height" value="0.025" units="cm"/>
    </inkml:brush>
  </inkml:definitions>
  <inkml:trace contextRef="#ctx0" brushRef="#br0">517 3 16271,'-10'0'764,"-44"-1"2268,56 0-3034,-1 1 1,0 0-1,1 0 1,-1 0-1,0 0 1,1 0-1,-1 0 1,0 0-1,1 0 0,-1 1 1,0-1-1,1 1 1,-1-1-1,0 1 1,0-1-1,1 1 1,-1-1-1,0 1 0,0 0 1,0 0-1,0 0 1,0 0-1,0 0 1,0 0-1,0 0 1,0 0-1,-1 0 1,1 0-1,0 0 0,-1 0 1,1 1-1,0-1 1,-1 0-1,0 1 1,1-1-1,-1 0 1,0 1-1,0-1 0,0 0 1,1 1-1,-2-1 1,1 0-1,0 1 1,0 1-1,-1 1-19,0 1 0,-1-1 0,1 1 0,-1-1 1,0 0-1,0 0 0,0 0 0,-1 0 0,1 0 0,-1 0 0,0-1 0,-5 5 0,-36 28 51,-1-2 0,-71 39 0,71-46 376,0 2 0,-78 67 0,117-91-296,1 0-1,0 1 0,0-1 1,1 1-1,-6 10 1,9-15-107,1 0 0,-1 0-1,0 0 1,1 0 0,0 0 0,-1 0 0,1 1 0,0-1 0,-1 0 0,1 0 0,0 0 0,0 0 0,0 1 0,0-1 0,0 0 0,0 0-1,0 0 1,0 1 0,1-1 0,-1 0 0,0 0 0,1 0 0,-1 0 0,1 0 0,0 1 0,-1-1 0,1 0 0,0 0 0,-1-1-1,1 1 1,0 0 0,0 0 0,0 0 0,0 0 0,0-1 0,0 1 0,0 0 0,0-1 0,0 1 0,0-1 0,1 1 0,19 5 37,0 0 1,1-2-1,-1-1 1,1 0 0,0-2-1,-1 0 1,33-4-1,-2 2 4,141-4-250,-64-10-3635,-26-5-5068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08.690"/>
    </inkml:context>
    <inkml:brush xml:id="br0">
      <inkml:brushProperty name="width" value="0.025" units="cm"/>
      <inkml:brushProperty name="height" value="0.025" units="cm"/>
    </inkml:brush>
  </inkml:definitions>
  <inkml:trace contextRef="#ctx0" brushRef="#br0">74 0 14382,'0'0'2690,"-15"58"-2049,1-8 320,-2 12-385,4 7-320,-1 1-191,10-5-33,3-7-321,0-10-1312,10-10-1314,-1-14 128,-7-13-63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09.181"/>
    </inkml:context>
    <inkml:brush xml:id="br0">
      <inkml:brushProperty name="width" value="0.025" units="cm"/>
      <inkml:brushProperty name="height" value="0.025" units="cm"/>
    </inkml:brush>
  </inkml:definitions>
  <inkml:trace contextRef="#ctx0" brushRef="#br0">20 235 11179,'-4'-10'2017,"3"8"-1962,-2-7 653,0-1-1,0-1 0,1 1 1,-1-14-1,2 20-516,1 0-1,0 0 1,1 0-1,-1 0 1,1 0-1,-1 0 1,1 0 0,0 1-1,1-1 1,-1 0-1,1 1 1,-1-1-1,1 1 1,0-1-1,0 1 1,1 0 0,-1 0-1,4-3 1,4-3 84,1 0 0,0 1 1,1 1-1,0-1 0,0 2 1,1 0-1,-1 1 0,1 0 1,0 0-1,1 2 0,24-5 1,-6 4 9,0 2 1,1 0 0,62 7 0,-80-3-283,0 0 0,0 1 0,-1 1 0,0 1 0,0 0 0,0 0 1,0 2-1,-1-1 0,0 2 0,19 14 0,-28-19-1,0 0-1,0 0 1,0 0-1,-1 1 1,0-1 0,0 1-1,0 0 1,0 0-1,0 1 1,-1-1-1,0 0 1,0 1-1,0-1 1,0 1 0,-1 0-1,1-1 1,-1 1-1,-1 0 1,1 0-1,-1 0 1,1 0-1,-2 0 1,1 0 0,0 0-1,-1 0 1,0-1-1,0 1 1,0 0-1,-1 0 1,0-1-1,0 1 1,0-1 0,0 1-1,-1-1 1,-3 5-1,-7 9 338,0-2-1,-2 0 0,0-1 0,0 0 1,-1-1-1,-1-1 0,-1 0 0,1-1 1,-2-1-1,-37 16 0,54-26-215,42-10-582,-27 7 365,1 0-1,-1 1 1,1 1 0,-1 0 0,1 1-1,-1 0 1,1 1 0,-1 1 0,0 0-1,17 6 1,-24-7 71,-1 1-1,0-1 1,0 1-1,0 0 1,0 0-1,-1 0 1,1 1-1,-1-1 1,0 1-1,0 0 1,0 0-1,-1 1 1,1-1-1,-1 1 1,0 0-1,0 0 1,-1 0-1,1 0 1,-1 0-1,0 1 1,-1-1-1,1 1 1,-1-1-1,0 1 1,0-1-1,-1 12 1,0-12 50,-1 1 1,1-1-1,-1 0 0,0 1 1,-1-1-1,1 0 0,-1 0 1,0 0-1,0 0 1,-1 0-1,1-1 0,-1 1 1,-6 7-1,1-3 134,0-1 0,-1 0 0,0 0 0,0-1 1,0 0-1,-11 6 0,-11 3 490,0-1 0,-1-1 1,-44 11-1,44-15-212,-66 11 0,88-20-422,0 0 1,0 0-1,-1-1 0,1 0 0,0 0 0,0-1 1,0-1-1,0 0 0,0 0 0,-19-8 0,27 9-92,-1 1-1,1-2 0,-1 1 1,1 0-1,0-1 0,-1 1 1,1-1-1,0 1 0,0-1 1,0 0-1,0 0 0,0 0 0,1 0 1,-1 0-1,1-1 0,-1 1 1,1 0-1,0-1 0,0 1 1,0-1-1,0 1 0,0-1 0,0 0 1,1 1-1,-1-1 0,1 0 1,0 1-1,0-1 0,0 0 1,0 1-1,1-4 0,1 1-380,-1 0-1,2 0 0,-1 0 0,0 0 1,1 1-1,0-1 0,0 1 1,1-1-1,-1 1 0,1 0 1,0 1-1,0-1 0,0 1 0,6-5 1,28-16-4450,8-4-2381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3.204"/>
    </inkml:context>
    <inkml:brush xml:id="br0">
      <inkml:brushProperty name="width" value="0.025" units="cm"/>
      <inkml:brushProperty name="height" value="0.025" units="cm"/>
    </inkml:brush>
  </inkml:definitions>
  <inkml:trace contextRef="#ctx0" brushRef="#br0">116 0 8264,'0'0'12689,"-2"11"-11221,-16 81 430,-34 106 0,8-43-1562,74-230 417,-14-25-1105,-10 54 50,-4 39 200,-1 16 62,-1-4 96,0 0 0,0-1 0,1 1-1,0 0 1,0 0 0,0 0 0,1-1-1,-1 1 1,1-1 0,0 1 0,1-1-1,-1 0 1,1 0 0,-1 0 0,1 0-1,0 0 1,1 0 0,-1-1 0,1 0-1,-1 0 1,7 4 0,-7-5-14,0-1 0,0 1 0,0-1-1,1 0 1,-1 0 0,0 0 0,1 0 0,-1-1 0,1 0 0,-1 1 0,1-1 0,-1 0-1,0-1 1,1 1 0,-1-1 0,1 1 0,-1-1 0,0 0 0,1 0 0,-1 0 0,0-1-1,0 1 1,0-1 0,0 0 0,0 0 0,0 0 0,0 0 0,-1 0 0,1-1 0,3-4-1,-1 3-8,1-2-1,-1 1 1,-1 0-1,1-1 1,-1 0-1,0 0 1,0 0-1,0-1 0,-1 1 1,0-1-1,-1 0 1,3-7-1,-27 50-624,-16 52 667,35-79-46,1 0-1,0 0 0,0 0 1,0 0-1,2 0 1,-1 0-1,1 0 0,1 15 1,0-23-12,-1 0 1,1 0-1,-1 0 1,0 0 0,1 0-1,0 0 1,-1 0-1,1 0 1,0 0 0,-1-1-1,1 1 1,0 0 0,0 0-1,-1-1 1,1 1-1,0-1 1,0 1 0,0-1-1,0 1 1,0-1-1,0 1 1,0-1 0,0 0-1,0 0 1,0 1-1,0-1 1,0 0 0,0 0-1,1 0 1,-1 0 0,0 0-1,0 0 1,0-1-1,0 1 1,0 0 0,0 0-1,0-1 1,0 1-1,0-1 1,0 1 0,0-1-1,1 0 1,4-2 57,0 1 1,0-1 0,-1 0-1,1-1 1,-1 1 0,6-5-1,0-4-37,0 0-1,-1-1 0,-1 0 1,0-1-1,0 0 0,10-24 1,-20 41-328,-6 11 223,2 1-1,0 0 1,1-1-1,0 1 1,-2 24 0,6-38 71,0-1-1,0 1 1,0-1 0,0 1 0,0 0 0,1-1 0,-1 1 0,0-1-1,0 1 1,0-1 0,1 1 0,-1-1 0,0 1 0,1-1 0,-1 1 0,0-1-1,1 0 1,-1 1 0,1-1 0,-1 1 0,1-1 0,-1 0 0,0 0-1,1 1 1,-1-1 0,1 0 0,0 0 0,-1 1 0,1-1 0,0 0-1,25 1 133,20-13 41,-36 6-106,1 0 0,-1 0 0,-1-1-1,1 0 1,-1-1 0,14-14 0,-19 18-59,0-1 1,0 0-1,-1 0 1,0 0-1,0-1 1,0 1-1,0-1 1,-1 1-1,0-1 1,0 0-1,0 0 1,-1 0-1,0 0 1,0-10-1,11 47-810,0-1-1,23 41 0,-26-66-4023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09.529"/>
    </inkml:context>
    <inkml:brush xml:id="br0">
      <inkml:brushProperty name="width" value="0.025" units="cm"/>
      <inkml:brushProperty name="height" value="0.025" units="cm"/>
    </inkml:brush>
  </inkml:definitions>
  <inkml:trace contextRef="#ctx0" brushRef="#br0">102 1 21012,'0'0'128,"-14"51"481,-6-12 576,2 5-481,2 5 33,-2 1-353,8 1-287,4-6-97,6-5-33,0-9-1216,16-8-993,2-11-641,2-12-2177,-1 0-3364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09.889"/>
    </inkml:context>
    <inkml:brush xml:id="br0">
      <inkml:brushProperty name="width" value="0.025" units="cm"/>
      <inkml:brushProperty name="height" value="0.025" units="cm"/>
    </inkml:brush>
  </inkml:definitions>
  <inkml:trace contextRef="#ctx0" brushRef="#br0">335 138 9801,'0'0'8584,"0"53"-7302,-6-15 31,-4 8-480,1 6-97,7 4-447,2 0-193,0-1-32,0-5-32,5-7-64,1-6-833,-1-9 0,0-8-320,-5-8-833,0-9-1826,-9-3-352,-7-7-1729</inkml:trace>
  <inkml:trace contextRef="#ctx0" brushRef="#br0" timeOffset="1">3 238 11018,'-1'-14'2659,"0"6"-2406,1 1-1,-1-1 1,2 1 0,-1 0 0,1-1 0,0 1-1,0 0 1,1-1 0,0 1 0,0 0-1,1 0 1,0 1 0,0-1 0,1 0 0,0 1-1,0 0 1,0 0 0,1 0 0,5-5-1,2 1 149,0 2 0,1 0 0,0 0 0,1 1 0,0 1 0,0 0 0,0 1 0,0 0 0,1 1 0,0 1 0,23-2 0,5 1 117,0 2-1,77 7 0,-93-2-465,0 1 0,43 12-1,-59-13-57,1 1 0,-1 0 0,0 1 0,0 0 0,0 1 0,-1 0 0,1 1 0,9 9 0,-18-15 8,0 1-1,-1-1 1,1 1 0,0 0-1,-1-1 1,1 1-1,-1 0 1,0 0 0,0 0-1,1 0 1,-1 0-1,0 0 1,-1 1 0,1-1-1,0 0 1,-1 0-1,1 1 1,-1-1 0,0 0-1,0 1 1,0-1-1,0 0 1,0 1 0,0-1-1,-1 0 1,1 1-1,-1-1 1,1 0 0,-1 1-1,0-1 1,0 0-1,0 0 1,0 0 0,-1 0-1,1 0 1,0 0-1,-1 0 1,-3 2 0,-3 4 121,0 0 0,-1-1 0,0 0 0,0-1 0,-1 0 0,-16 7 0,-2 0-100,-2-1 1,0-1 0,0-2 0,-54 9-1,-5-11-4951,55-7-1809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0.251"/>
    </inkml:context>
    <inkml:brush xml:id="br0">
      <inkml:brushProperty name="width" value="0.025" units="cm"/>
      <inkml:brushProperty name="height" value="0.025" units="cm"/>
    </inkml:brush>
  </inkml:definitions>
  <inkml:trace contextRef="#ctx0" brushRef="#br0">1 1 19122,'0'0'2466,"14"50"-1024,-14-14-417,0 3-353,-2 4-383,2-5-257,0-5-64,0-6 64,11-8-545,2-11-1216,-6-8-321,-2-7-1089,-5-20-3075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0.581"/>
    </inkml:context>
    <inkml:brush xml:id="br0">
      <inkml:brushProperty name="width" value="0.025" units="cm"/>
      <inkml:brushProperty name="height" value="0.025" units="cm"/>
    </inkml:brush>
  </inkml:definitions>
  <inkml:trace contextRef="#ctx0" brushRef="#br0">1 0 15663,'0'0'5477,"68"30"-6534,-35-11-1954,1 1-3203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0.943"/>
    </inkml:context>
    <inkml:brush xml:id="br0">
      <inkml:brushProperty name="width" value="0.025" units="cm"/>
      <inkml:brushProperty name="height" value="0.025" units="cm"/>
    </inkml:brush>
  </inkml:definitions>
  <inkml:trace contextRef="#ctx0" brushRef="#br0">185 1 7303,'0'0'8675,"-13"8"-5600,-158 86 1441,171-93-4522,0-1 1,0 0-1,0 0 0,0 0 1,1 0-1,-1 0 1,0 0-1,0 0 0,0 0 1,0 0-1,0 0 1,0 0-1,0 0 0,0 0 1,0 0-1,1 0 0,-1 0 1,0 0-1,0 0 1,0 0-1,0 1 0,0-1 1,0 0-1,0 0 0,0 0 1,0 0-1,0 0 1,0 0-1,0 0 0,0 0 1,0 1-1,0-1 0,0 0 1,0 0-1,0 0 1,0 0-1,0 0 0,0 0 1,0 0-1,0 0 1,0 1-1,0-1 0,0 0 1,0 0-1,0 0 0,0 0 1,0 0-1,0 0 1,0 0-1,0 0 0,0 0 1,0 0-1,0 1 0,-1-1 1,1 0-1,0 0 1,0 0-1,0 0 0,0 0 1,0 0-1,0 0 0,0 0 1,0 0-1,0 0 1,-1 0-1,1 0 0,0 0 1,15 3-132,21-3-49,21-6-214,57-1-102,-104 6 493,0 2-1,0 0 1,0 0-1,-1 0 1,1 2-1,0-1 1,-1 1-1,16 7 1,-22-9 13,-1 0 1,0 0 0,1 0-1,-1 0 1,0 1 0,0-1-1,0 1 1,0 0-1,0-1 1,0 1 0,-1 0-1,1 0 1,0 0 0,-1 0-1,0 0 1,1 0 0,-1 1-1,0-1 1,0 0 0,0 1-1,0-1 1,-1 1 0,1-1-1,-1 1 1,1-1-1,-1 1 1,0-1 0,0 1-1,0 0 1,-1-1 0,1 1-1,0-1 1,-1 1 0,0-1-1,1 1 1,-1-1 0,0 0-1,0 1 1,-3 3-1,-1 2 136,-1 1-1,-1-1 1,1 0 0,-1 0-1,0-1 1,-1 0-1,0 0 1,-14 8-1,7-4-1,0-1 1,-1-1-1,0-1 0,0 0 1,-1-1-1,0-1 0,0-1 1,-1 0-1,0-1 0,-30 3 1,46-7-188,1 0 0,0 0 0,-1 0 1,1-1-1,0 1 0,-1 0 1,1 0-1,0-1 0,0 1 0,-1-1 1,1 1-1,0-1 0,0 1 1,0-1-1,-1 0 0,1 1 0,0-1 1,0 0-1,0 0 0,0 0 1,0 0-1,1 0 0,-1 0 0,0 0 1,0 0-1,1 0 0,-1-2 1,-1 0-221,2-1 1,-1 1 0,0-1-1,1 0 1,-1 1 0,1-1 0,0 0-1,0 1 1,1-1 0,0-3-1,3-13-2119,1 2 0,14-36 0,-18 52 2139,25-66-5335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1.322"/>
    </inkml:context>
    <inkml:brush xml:id="br0">
      <inkml:brushProperty name="width" value="0.025" units="cm"/>
      <inkml:brushProperty name="height" value="0.025" units="cm"/>
    </inkml:brush>
  </inkml:definitions>
  <inkml:trace contextRef="#ctx0" brushRef="#br0">132 1 13036,'0'0'1698,"0"9"-903,1 136 4021,-4-103-4221,3 0-1,1 0 1,2 0-1,14 68 1,63 108-102,-56-159-602,-45-98-309,-2 1 0,-27-35 0,20 31 114,-11-13 244,25 34 406,0 0 0,2-1 0,0 0 0,-15-34 1,29 55-298,0 1 1,0-1 0,0 1-1,-1 0 1,1-1 0,0 1 0,0-1-1,0 1 1,0 0 0,0-1 0,0 1-1,0-1 1,0 1 0,0-1 0,0 1-1,1 0 1,-1-1 0,0 1-1,0-1 1,0 1 0,0 0 0,1-1-1,-1 1 1,0 0 0,0-1 0,1 1-1,-1 0 1,0-1 0,0 1 0,1 0-1,-1 0 1,1-1 0,18-4 327,32 6-811,-40 0 595,49 3-286,61 2-2321,-40-8-3503,-12-7-5261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1.952"/>
    </inkml:context>
    <inkml:brush xml:id="br0">
      <inkml:brushProperty name="width" value="0.025" units="cm"/>
      <inkml:brushProperty name="height" value="0.025" units="cm"/>
    </inkml:brush>
  </inkml:definitions>
  <inkml:trace contextRef="#ctx0" brushRef="#br0">1 251 15118,'0'0'6011,"10"-1"-5141,-10 0-866,17-1 478,-1-2 1,1 0 0,-1-2-1,27-11 1,-39 15-390,1-1 1,0 0-1,-1 0 1,0 0-1,0 0 1,0-1-1,0 1 1,0-1-1,-1 0 1,1 0-1,-1-1 1,0 1-1,0 0 1,-1-1-1,0 0 1,1 0 0,-2 0-1,1 0 1,0 0-1,-1 0 1,1-10-1,-1 8-65,-1 1 1,-1 0-1,1-1 0,-1 1 1,0 0-1,0 0 0,-1-1 1,0 1-1,0 0 0,0 0 1,-5-8-1,6 12-51,-1 0 0,1 0 0,0 0 0,-1 0 1,1 0-1,-1 0 0,0 0 0,0 0 0,0 0 0,0 1 1,0-1-1,0 1 0,0 0 0,0-1 0,-1 1 0,1 0 0,-1 0 1,1 1-1,0-1 0,-1 0 0,1 1 0,-1-1 0,0 1 1,1 0-1,-1 0 0,1 0 0,-1 0 0,1 1 0,-1-1 1,-4 2-1,3 0-22,0 0 1,1 0-1,-1 0 1,1 1-1,-1-1 1,1 1-1,0 0 1,0 0 0,0 0-1,1 0 1,-1 1-1,1-1 1,-1 1-1,1 0 1,1-1-1,-1 1 1,0 0-1,-1 6 1,-3 9 27,1 0-1,-5 31 1,8-33 13,0 0 1,0 1-1,2-1 1,0 1-1,1-1 1,1 0-1,1 1 1,0-1-1,7 20 1,-8-32 11,0 1 1,0-1 0,1 0-1,0 0 1,0 0-1,0 0 1,0-1 0,1 1-1,0-1 1,0 0-1,0 0 1,0 0 0,1-1-1,-1 1 1,1-1-1,0 0 1,0-1 0,0 1-1,0-1 1,0 0-1,1 0 1,-1 0 0,1-1-1,0 0 1,-1 0-1,1-1 1,0 1 0,-1-1-1,1 0 1,0-1-1,9-1 1,-6 0 37,-1 0 0,0 0 0,0 0 0,0-1 0,0-1 0,0 1 0,-1-1 0,1-1 0,-1 1 0,0-1 0,-1 0 0,1-1 0,-1 0 1,0 0-1,0 0 0,-1 0 0,0-1 0,0 0 0,0 0 0,6-15 0,-3 5 4,-1 0 0,-1 0 1,0-1-1,-2 0 1,0 0-1,-1 0 0,0-1 1,-1-27-1,-2 46-53,1-1-1,-1 0 1,0 0-1,0 1 1,0-1-1,0 0 1,0 0-1,0 1 1,0-1-1,0 0 0,0 0 1,0 1-1,0-1 1,-1 0-1,1 0 1,0 1-1,-1-1 1,1 0-1,0 1 1,-1-1-1,1 0 1,-1 1-1,1-1 1,-1 0-1,-10 13-209,-8 31 12,15-31 218,0 0 0,1 1 0,0-1 0,-1 20-1,3-30-7,1 0-1,0 0 0,0 0 0,0 0 1,0 0-1,0-1 0,0 1 0,1 0 1,-1 0-1,1 0 0,-1 0 0,1 0 1,0-1-1,-1 1 0,1 0 0,0 0 1,0-1-1,0 1 0,1-1 0,-1 1 1,0-1-1,0 1 0,1-1 0,-1 0 1,1 0-1,-1 0 0,1 0 0,0 0 1,-1 0-1,1 0 0,0 0 0,0-1 1,0 1-1,-1 0 0,1-1 0,0 0 1,0 1-1,3-1 0,4 0 42,0 0 1,-1-1-1,1 0 1,0 0-1,0-1 0,-1 0 1,1-1-1,-1 0 1,0 0-1,0-1 1,0 0-1,8-5 0,10-8-8,-2-2 0,27-25 0,8-6 79,-59 50-124,0 0 0,1 0 0,-1-1 1,0 1-1,0 0 0,1 0 0,-1 0 0,0 0 0,0-1 0,1 1 0,-1 0 0,0 0 1,0 0-1,1 0 0,-1 0 0,0 0 0,1 0 0,-1 0 0,0 0 0,1 0 0,-1 0 0,0 0 1,1 0-1,-1 0 0,0 0 0,0 0 0,1 0 0,-1 0 0,0 0 0,1 0 0,-1 1 0,0-1 1,0 0-1,1 0 0,-1 0 0,0 0 0,0 1 0,1-1 0,-1 0 0,5 17-21,-4 30 197,-1-38-72,-1 14 34,0-14-101,1 0 1,0 0 0,1 0-1,-1-1 1,5 17 0,-5-23-13,1 0 0,0 0 1,0 0-1,0 0 0,0 0 1,0-1-1,0 1 1,0 0-1,1-1 0,-1 1 1,1-1-1,-1 1 0,1-1 1,0 0-1,-1 0 1,1 0-1,0 1 0,0-2 1,0 1-1,0 0 1,-1 0-1,1-1 0,0 1 1,1-1-1,-1 1 0,0-1 1,0 0-1,0 0 1,4 0-1,2 0 89,0-1-1,0 0 1,1-1 0,-1 0-1,-1 0 1,1 0 0,0-1-1,-1 0 1,1-1 0,-1 0 0,7-4-1,9-8 0,39-36-1,-28 22-49,-34 30-71,0 0 1,1-1-1,-1 1 1,0-1-1,0 1 1,1 0-1,-1-1 1,0 1-1,1 0 1,-1-1 0,0 1-1,1 0 1,-1-1-1,1 1 1,-1 0-1,1 0 1,-1-1-1,0 1 1,1 0-1,-1 0 1,1 0-1,-1 0 1,1 0-1,-1 0 1,1 0-1,-1 0 1,1 0-1,-1 0 1,1 0-1,-1 0 1,1 0-1,-1 0 1,1 0 0,-1 0-1,0 1 1,1-1-1,-1 0 1,1 0-1,-1 0 1,1 1-1,-1-1 1,0 0-1,1 1 1,0 25-105,-18 34 61,16-58-242,-16 30-172,5-19-2091,-2-11-4886,5-8 1610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2.285"/>
    </inkml:context>
    <inkml:brush xml:id="br0">
      <inkml:brushProperty name="width" value="0.025" units="cm"/>
      <inkml:brushProperty name="height" value="0.025" units="cm"/>
    </inkml:brush>
  </inkml:definitions>
  <inkml:trace contextRef="#ctx0" brushRef="#br0">0 0 14894,'0'0'2691,"52"50"-3780,-23-32-2178,3 2-1666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2.617"/>
    </inkml:context>
    <inkml:brush xml:id="br0">
      <inkml:brushProperty name="width" value="0.025" units="cm"/>
      <inkml:brushProperty name="height" value="0.025" units="cm"/>
    </inkml:brush>
  </inkml:definitions>
  <inkml:trace contextRef="#ctx0" brushRef="#br0">198 94 15407,'0'0'8429,"7"0"-7580,22 0-86,-28 0-729,0 0 0,1 0-1,-1 0 1,0-1 0,0 1-1,0 0 1,0-1 0,0 1 0,0-1-1,0 1 1,0-1 0,-1 1 0,1-1-1,0 0 1,0 0 0,0 1-1,-1-1 1,1 0 0,0 0 0,0 0-1,-1 0 1,1 1 0,-1-1-1,1 0 1,-1 0 0,0 0 0,1 0-1,-1-1 1,0 1 0,1 0 0,-1 0-1,0 0 1,0 0 0,0 0-1,0 0 1,-1-2 0,2 0 36,-2 1 0,1-1 0,0 0 0,0 0 0,-1 0 0,0 1 0,1-1 0,-1 0 0,0 1-1,0-1 1,-3-4 0,1 4-79,-1 0 1,1 1-1,-1-1 0,1 1 0,-1 0 0,0 0 0,0 0 0,0 1 0,0-1 0,0 1 0,0 0 0,0 0 0,0 0 1,-1 0-1,1 1 0,0 0 0,0 0 0,-1 0 0,1 1 0,0-1 0,-9 3 0,6-2-8,-1 1 0,1 0 0,0 1 0,-1 0 0,1 0 0,0 1 0,1-1 0,-1 1 0,1 1 0,-1-1 0,-6 8 0,6-3 72,0-1 1,0 1-1,1 0 0,1 1 0,-1 0 1,2-1-1,-1 2 0,-3 12 1,7-19-25,0-1-1,0 0 1,0 1 0,0-1 0,0 1 0,1-1 0,0 1 0,0-1 0,0 1-1,0-1 1,0 1 0,1-1 0,-1 1 0,1-1 0,0 1 0,0-1 0,1 0 0,-1 1-1,0-1 1,1 0 0,0 0 0,0 0 0,0 0 0,0 0 0,0-1 0,1 1 0,-1-1-1,6 4 1,2 0 0,0-2-1,0 0 1,1 0 0,-1 0-1,1-2 1,0 1-1,0-1 1,0-1-1,0 0 1,15-1-1,-4 0-668,0-1 0,0-2-1,-1 0 1,28-8-1,15-14-6995,-9-8-9667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2.950"/>
    </inkml:context>
    <inkml:brush xml:id="br0">
      <inkml:brushProperty name="width" value="0.025" units="cm"/>
      <inkml:brushProperty name="height" value="0.025" units="cm"/>
    </inkml:brush>
  </inkml:definitions>
  <inkml:trace contextRef="#ctx0" brushRef="#br0">165 145 13677,'5'-10'2050,"4"-4"-1131,-1 2 304,0-1 0,-1 0 1,0-1-1,-2 0 0,8-21 0,-13 34-1158,0 0-1,0 0 1,-1 1-1,1-1 1,0 0-1,0 0 1,0 0-1,-1 1 1,1-1 0,0 0-1,-1 0 1,1 1-1,-1-1 1,1 0-1,-1 1 1,1-1-1,-1 0 1,1 1-1,-1-1 1,0 1-1,1-1 1,-1 1-1,0-1 1,1 1-1,-1 0 1,0-1-1,0 1 1,1 0-1,-1-1 1,0 1-1,0 0 1,0 0-1,1 0 1,-1 0-1,0 0 1,0 0-1,0 0 1,1 0-1,-1 0 1,0 0-1,0 0 1,-1 1-1,-40 5 40,30-2-101,0 1-1,0 0 1,0 0 0,1 1 0,0 1 0,0 0 0,1 0 0,-1 1 0,2 1-1,-1 0 1,1 0 0,-10 13 0,18-21-21,0 1 0,0-1 1,0 1-1,0-1 0,0 1 0,1-1 0,-1 1 0,0 0 1,1 0-1,-1-1 0,1 1 0,0 0 0,0 0 0,-1-1 1,1 1-1,0 0 0,1 0 0,-1-1 0,0 1 0,0 0 1,1 0-1,-1-1 0,1 1 0,-1 0 0,1-1 0,0 1 1,0 0-1,0-1 0,0 1 0,0-1 0,0 0 0,0 1 1,0-1-1,1 0 0,-1 1 0,0-1 0,1 0 0,-1 0 1,1 0-1,-1 0 0,1-1 0,2 2 0,8 3-98,1 0 1,0 0-1,0-2 0,21 4 0,-19-4 170,86 17-120,113 30-957,-209-49 972,-1 0-1,0 1 1,1 0 0,-1 0-1,0 0 1,0 0-1,0 1 1,0-1 0,0 1-1,-1 0 1,1 1-1,-1-1 1,0 0 0,0 1-1,0 0 1,0-1-1,2 6 1,-4-6 115,0 0-1,-1 0 1,1 0-1,-1 0 1,0 0-1,0-1 1,0 1 0,0 0-1,0 0 1,-1 0-1,1 0 1,-1 0-1,0 0 1,0-1 0,0 1-1,0 0 1,0-1-1,-1 1 1,1-1-1,-1 1 1,0-1-1,0 0 1,0 1 0,0-1-1,0 0 1,0 0-1,0-1 1,-5 4-1,-16 13 566,0-1-1,-1-2 1,-45 23-1,54-31-592,-1-1 0,0 0 0,0-1 0,0 0 1,-1-2-1,1 0 0,-30 1 0,45-3-138,-1-1 0,1 0 0,0 0 0,0 0 0,0 0 0,0 0 0,0-1-1,-1 1 1,1 0 0,0-1 0,0 1 0,0 0 0,0-1 0,0 1 0,0-1 0,0 0 0,0 1 0,0-1 0,0 0 0,1 1-1,-1-1 1,0 0 0,0 0 0,0 0 0,1 0 0,-1 0 0,1 0 0,-1 0 0,1 0 0,-2-2 0,2 0-217,0-1-1,-1 1 1,1 0 0,0-1 0,1 1 0,-1-1 0,1 1 0,-1 0 0,1-1-1,2-4 1,4-10-1981,1 0 0,17-28 0,11-12-2852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3.584"/>
    </inkml:context>
    <inkml:brush xml:id="br0">
      <inkml:brushProperty name="width" value="0.025" units="cm"/>
      <inkml:brushProperty name="height" value="0.025" units="cm"/>
    </inkml:brush>
  </inkml:definitions>
  <inkml:trace contextRef="#ctx0" brushRef="#br0">1 3 17424,'0'0'7560,"70"2"-5254,-37-2-801,-2 0-512,-3 0-608,-4 0-321,-5 0-128,-4 0-673,-7-3-1217,-2 2-1890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3.410"/>
    </inkml:context>
    <inkml:brush xml:id="br0">
      <inkml:brushProperty name="width" value="0.025" units="cm"/>
      <inkml:brushProperty name="height" value="0.025" units="cm"/>
    </inkml:brush>
  </inkml:definitions>
  <inkml:trace contextRef="#ctx0" brushRef="#br0">101 1 15278,'0'0'9684,"-2"10"-8798,-38 138 1026,26-108-1743,2 2-1,2 0 1,2 0-1,-6 75 1,14-114-161,0 0 0,0 0 0,0-1 1,0 1-1,0 0 0,1 0 0,-1 0 0,1-1 0,0 1 0,0 0 0,0-1 0,0 1 1,0-1-1,0 1 0,1-1 0,0 1 0,-1-1 0,1 0 0,0 0 0,0 0 0,4 3 1,-3-3 22,0-1 1,1 1 0,-1-1 0,1 0 0,-1 0 0,1-1 0,-1 1-1,1-1 1,-1 1 0,1-1 0,0 0 0,-1-1 0,1 1-1,5-2 1,12-3 101,0-1 0,-1-1 0,1-1 0,25-15 0,-39 20-151,2-2 2,0 0 0,1 1 0,0 0 0,0 1 0,0 0 0,20-3 0,-28 6 4,0 0 1,0 0-1,0 0 1,0 0-1,0 1 1,0-1 0,0 0-1,0 1 1,0 0-1,0-1 1,0 1-1,-1 0 1,1 0-1,0 0 1,0 0-1,2 3 1,-2-2-4,0 0 1,-1 1 0,1-1-1,0 1 1,-1 0-1,1-1 1,-1 1-1,0 0 1,0 0 0,0 0-1,-1 0 1,1 0-1,-1 0 1,1 4-1,1 21 56,-2-1 0,-3 30 0,2-114 443,-2 0-1,-3 0 1,-18-80-1,16 96-383,8 41-113,0-1-1,0 1 1,0-1-1,0 1 1,0-1-1,0 1 1,0-1-1,0 1 1,0-1-1,0 1 1,1-1-1,-1 1 1,0 0-1,0-1 1,0 1-1,1-1 1,-1 1-1,0 0 1,0-1-1,1 1 1,-1-1-1,0 1 0,1 0 1,-1-1-1,1 1 1,-1 0-1,0 0 1,1-1-1,-1 1 1,1 0-1,-1 0 1,1 0-1,-1 0 1,1-1-1,26-1-412,32 9-679,-54-6 835,42 6-1898,-31-6-5962,-33-1 2552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3.772"/>
    </inkml:context>
    <inkml:brush xml:id="br0">
      <inkml:brushProperty name="width" value="0.025" units="cm"/>
      <inkml:brushProperty name="height" value="0.025" units="cm"/>
    </inkml:brush>
  </inkml:definitions>
  <inkml:trace contextRef="#ctx0" brushRef="#br0">0 111 16271,'0'0'7175,"77"-14"-5093,-9-1-480,8-4-962,14 1-512,-5 2-256,-2 1-2498,-16 1-4037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4.386"/>
    </inkml:context>
    <inkml:brush xml:id="br0">
      <inkml:brushProperty name="width" value="0.025" units="cm"/>
      <inkml:brushProperty name="height" value="0.025" units="cm"/>
    </inkml:brush>
  </inkml:definitions>
  <inkml:trace contextRef="#ctx0" brushRef="#br0">242 110 8712,'5'-9'2360,"-4"7"-2349,21-45 5763,-22 45-5570,1 1 1,0 0-1,-1 0 0,0-1 0,1 1 0,-1-1 0,0 1 0,1 0 0,-1-1 1,0 1-1,0-1 0,0 1 0,0 0 0,-1-1 0,1 1 0,0-1 0,-1 1 1,1 0-1,-1-1 0,1 1 0,-1 0 0,1 0 0,-1-1 0,0 1 0,0 0 1,1 0-1,-1 0 0,0 0 0,0 0 0,0 0 0,-1 0 0,1 0 0,0 0 1,0 0-1,0 1 0,0-1 0,-1 1 0,-1-2 0,-4 1-114,-1-1 0,0 1 1,0 1-1,0-1 0,0 1 0,0 0 0,0 1 0,1 0 1,-1 0-1,0 1 0,0 0 0,1 0 0,-1 1 0,1 0 1,0 0-1,0 1 0,-13 8 0,11-5-72,0 0 1,1 0-1,-1 0 1,2 1-1,-1 1 1,1-1-1,0 1 1,1 0-1,0 1 1,0-1-1,1 1 1,-5 13-1,10-22-13,-1 0-1,1 0 0,-1 0 0,1 0 1,0 0-1,-1 0 0,1 0 1,0 0-1,0 0 0,0 0 1,0 0-1,0 0 0,0 0 0,0 0 1,0-1-1,0 1 0,0 0 1,1 0-1,-1 0 0,0 0 1,1 0-1,-1 0 0,1 0 0,-1 0 1,1 0-1,-1-1 0,1 1 1,-1 0-1,1 0 0,0-1 1,0 1-1,-1 0 0,1-1 0,0 1 1,1 0-1,1 0 22,1 0-1,-1 0 1,1 0-1,0 0 1,-1-1-1,1 1 1,0-1-1,-1 0 1,1 0 0,4-1-1,9-2 129,0 0 0,0 0 0,24-10 0,104-58 126,-58 27-149,-61 37-179,-25 7 43,0 0 1,-1 0-1,1 0 0,0 0 0,-1 0 0,1 1 1,0-1-1,-1 0 0,1 0 0,-1 1 0,1-1 0,-1 0 1,1 1-1,-1-1 0,1 1 0,-1-1 0,1 1 1,-1-1-1,1 1 0,-1-1 0,0 1 0,1 1 0,1 2-6,-2 0-1,1 1 0,0-1 0,-1 0 0,0 1 0,0-1 1,0 1-1,-1 4 0,0 8 90,-9 84 141,10-101-215,0 1 1,0-1-1,0 0 1,0 1-1,0-1 1,0 1-1,0-1 0,1 1 1,-1-1-1,0 1 1,0-1-1,0 1 0,1-1 1,-1 0-1,0 1 1,1-1-1,-1 0 1,0 1-1,1-1 0,-1 0 1,0 1-1,1-1 1,-1 0-1,1 0 0,-1 1 1,1-1-1,-1 0 1,0 0-1,1 0 1,-1 1-1,1-1 0,-1 0 1,1 0-1,0 0 1,25-3 219,22-14 235,16-25-191,-51 33-267,-1-1 0,2 2 0,-1 0 0,1 0 0,1 1 0,-1 1 1,1 0-1,23-5 0,-37 11-11,1 0 1,-1 0 0,0 0 0,1 0-1,-1 0 1,0 0 0,1 0 0,-1 0-1,0 1 1,1-1 0,-1 0 0,0 1-1,0-1 1,1 1 0,-1 0 0,0-1-1,0 1 1,0 0 0,0 0 0,0-1-1,0 1 1,0 0 0,0 0 0,0 0-1,0 0 1,-1 0 0,1 1 0,0-1-1,-1 0 1,1 0 0,-1 0 0,1 1-1,-1-1 1,1 0 0,-1 1 0,0-1-1,0 2 1,2 7 23,-1 1 0,-1 0 1,-1 22-1,0 6 24,2-38-26,-1 0-1,1-1 1,-1 1-1,1 0 0,-1-1 1,1 1-1,-1 0 1,1-1-1,0 1 0,-1-1 1,1 1-1,0-1 0,0 1 1,0-1-1,-1 1 1,1-1-1,0 0 0,0 1 1,0-1-1,0 0 1,-1 0-1,1 0 0,0 0 1,0 0-1,0 0 0,0 0 1,0 0-1,0 0 1,0 0-1,-1 0 0,1 0 1,0-1-1,0 1 1,0 0-1,0-1 0,0 0 1,35-12 490,27-28-64,-53 33-447,0 0 1,0 1-1,1 0 0,0 0 0,1 2 1,0-1-1,-1 1 0,1 1 0,1 0 0,23-4 1,-36 8-7,1 0 0,0 0 1,0 0-1,0 0 0,0 0 1,0 0-1,0 1 0,0-1 0,0 0 1,0 0-1,0 1 0,0-1 1,0 1-1,0-1 0,-1 1 1,1-1-1,0 1 0,0-1 1,-1 1-1,1 0 0,0 0 0,-1-1 1,1 1-1,0 0 0,-1 0 1,1 0-1,-1-1 0,0 1 1,1 0-1,-1 0 0,1 2 1,2 37 529,-4-35-550,1 0 0,0 1 0,1-1-1,-1 0 1,1 0 0,2 7 0,-3-10-59,1-2 1,-1 1 0,1 0 0,0 0 0,-1 0 0,1 0 0,0 0 0,0 0 0,-1-1 0,1 1 0,0 0-1,0 0 1,0-1 0,0 1 0,0-1 0,0 1 0,0-1 0,0 1 0,0-1 0,0 0 0,0 0 0,0 1-1,0-1 1,0 0 0,0 0 0,0 0 0,1 0 0,-1 0 0,0 0 0,0 0 0,0-1 0,0 1 0,0 0-1,1-1 1,13-7-4487,1-10-3844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5.270"/>
    </inkml:context>
    <inkml:brush xml:id="br0">
      <inkml:brushProperty name="width" value="0.025" units="cm"/>
      <inkml:brushProperty name="height" value="0.025" units="cm"/>
    </inkml:brush>
  </inkml:definitions>
  <inkml:trace contextRef="#ctx0" brushRef="#br0">154 186 4228,'7'-9'4345,"9"-11"-2584,37-49 5217,-50 64-6218,1-1 0,0 0 0,-1 0 0,0 0 0,-1 0 0,1-1 0,-1 1 0,0 0 0,-1-1 0,1-8 0,-2 14-733,0 1 0,0-1 0,0 1 0,0-1 0,0 1 0,0-1 0,-1 1 0,1-1 0,0 1 0,0-1 0,0 1 0,-1 0 0,1-1 0,0 1 0,-1-1 0,1 1 0,0 0 0,-1-1 0,1 1 0,-1 0 0,1 0 0,0-1 0,-1 1 0,1 0 0,-1 0 0,1-1 0,-1 1 0,1 0 0,-1 0 0,1 0 0,-1 0 0,1 0 0,-1 0 0,1 0 0,-1 0 0,1 0 0,-1 0 0,1 0 0,-1 0 0,1 0 0,-1 0 0,1 0 0,-1 1 0,1-1 0,-1 0 0,1 0 0,-1 1 0,-26 12 140,11 0-180,0 0 0,1 2 0,0 0-1,2 1 1,0 0 0,0 1 0,2 0 0,0 1 0,1 0 0,1 1-1,0 0 1,-6 22 0,5 7-29,10-47 28,0 0-1,-1 0 0,1 1 0,0-1 1,0 0-1,0 1 0,0-1 1,0 0-1,0 1 0,0-1 1,0 0-1,1 1 0,-1-1 0,1 0 1,-1 1-1,1-1 0,-1 0 1,1 0-1,-1 0 0,1 0 0,0 0 1,0 1-1,0-1 0,-1 0 1,1-1-1,0 1 0,0 0 0,1 0 1,-1 0-1,0-1 0,2 2 1,5-1 4,1-1 0,-1 0 1,0-1-1,1 0 0,-1 0 1,0-1-1,0 0 0,0 0 0,0 0 1,0-2-1,9-4 0,-10 5-11,0 0 0,0 0 0,0 0 0,0 1 0,0 0 0,0 0 0,1 1 0,-1-1 0,1 2 0,-1-1 0,1 1-1,-1 1 1,1-1 0,8 2 0,-14 0-1,0-1 0,0 1 0,0-1 0,0 1 1,0-1-1,0 1 0,0 0 0,0 0 0,-1 0 0,1 0 0,-1 0 0,0 0 0,1 1 0,-1-1 0,0 0 0,0 1 0,-1-1 0,1 1 0,0-1 0,-1 1 0,1-1 0,-1 1 1,0-1-1,0 5 0,0 7 8,0 0 0,0-1 1,-4 19-1,-1-13 27,0-1 1,0-1-1,-2 1 0,0-1 1,-1 0-1,-1 0 0,-20 27 1,4-9 206,-3-1 1,-38 37 0,61-65-132,-1 1 12,-1-1-1,1 1 1,-1-1-1,0 0 1,-1-1-1,1 0 1,-1 0-1,0-1 1,-13 6-1,21-10-92,-1 0-1,0 0 1,1 0-1,-1 1 1,0-1-1,1 0 0,-1 0 1,0 0-1,1 0 1,-1 0-1,0 0 1,0-1-1,1 1 1,-1 0-1,0 0 1,1 0-1,-1-1 1,1 1-1,-1 0 1,0-1-1,1 1 1,-1 0-1,1-1 1,-1 1-1,1-1 1,-1 1-1,1-1 0,-1 1 1,1-1-1,-1 1 1,1-1-1,0 0 1,-1 1-1,1-1 1,0 1-1,-1-1 1,1 0-1,0 1 1,0-1-1,0 0 1,0 0-1,-1-34 64,1 29-104,3-14-31,0 1 0,1 0 0,1 0 0,1 0-1,0 1 1,2 0 0,0 0 0,16-26-1,13-13 21,47-57-1,-60 82 38,1 2 0,2 0 1,1 1-1,1 2 0,2 1 0,56-37 0,-85 62 4,-1 0 0,1 0 1,0 0-1,0 0 0,-1 0 0,1 0 0,0 1 0,0-1 1,0 0-1,0 1 0,0 0 0,0-1 0,0 1 0,0 0 0,0 0 1,0 0-1,0 0 0,0 1 0,3 0 0,-4-1 5,0 1-1,0 0 0,0 0 0,0 0 1,0 0-1,-1 0 0,1 0 1,0 0-1,-1 0 0,1 1 0,0-1 1,-1 0-1,0 0 0,1 0 1,-1 1-1,0-1 0,1 0 1,-1 0-1,0 1 0,0-1 0,0 0 1,0 2-1,-1 10 40,-1 0-1,0 0 1,-1 0 0,-6 18-1,3-12-16,2-10-19,0 0-1,1 1 0,1-1 0,0 0 0,0 1 0,0-1 0,1 1 0,1 0 0,0-1 1,1 13-1,-1-22 20,1 0 0,-1 1 0,0-1 0,1 0 0,-1 1-1,0-1 1,1 0 0,-1 1 0,0-1 0,1 0 0,-1 0 0,1 1 0,-1-1 0,0 0 0,1 0 0,-1 0 0,1 0 0,-1 0 0,1 0 0,-1 1 0,1-1 0,-1 0 0,1 0 0,-1 0 0,1-1 0,-1 1 0,1 0 0,-1 0 0,0 0 0,1 0 0,-1 0 0,1 0 0,-1-1 0,1 1 0,-1 0-1,0 0 1,1-1 0,-1 1 0,1 0 0,-1-1 0,1 0 0,16-12 1062,-10 5-903,-1 0-1,0 0 1,-1-1-1,0 0 1,0 0-1,-1 0 1,0-1-1,-1 1 1,0-1-1,0 0 1,1-16-1,1-11-16,-2-67 1,-3 82-138,-3-1-20,3 23-25,0 0-1,0-1 1,0 1-1,0 0 1,0-1 0,0 1-1,0 0 1,0-1 0,0 1-1,0 0 1,0-1 0,0 1-1,0-1 1,0 1 0,0 0-1,0-1 1,0 1-1,0 0 1,-1-1 0,1 1-1,0 0 1,0 0 0,0-1-1,-1 1 1,1 0 0,0-1-1,0 1 1,-1 0 0,1 0-1,0 0 1,-1-1-1,1 1 1,0 0 0,0 0-1,-1 0 1,1 0 0,-1 0-1,1-1 1,0 1 0,-1 0-1,1 0 1,0 0 0,-1 0-1,1 0 1,0 0-1,-1 0 1,1 0 0,0 0-1,-1 0 1,1 0 0,0 1-1,-1-1 1,1 0 0,0 0-1,-1 0 1,0 1 0,1 3-338,-1 0 1,0 1-1,1-1 1,0 1 0,0-1-1,0 1 1,1-1-1,-1 0 1,3 7 0,-1-8 44,0 0 1,0 0 0,0-1 0,1 1 0,-1 0 0,1-1 0,0 0 0,0 0-1,0 1 1,0-2 0,0 1 0,0 0 0,0-1 0,1 1 0,6 1-1,1 0-1669,-1 0-1,1-1 1,22 1-1,4-2-3717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6.005"/>
    </inkml:context>
    <inkml:brush xml:id="br0">
      <inkml:brushProperty name="width" value="0.025" units="cm"/>
      <inkml:brushProperty name="height" value="0.025" units="cm"/>
    </inkml:brush>
  </inkml:definitions>
  <inkml:trace contextRef="#ctx0" brushRef="#br0">187 435 7143,'0'0'14082,"-10"-4"-13169,5 3-832,1 0 0,-1 0 0,0 0-1,1 0 1,-1 0 0,0 1-1,0 0 1,0 0 0,1 1 0,-1-1-1,0 1 1,1 0 0,-1 0 0,0 1-1,1-1 1,-1 1 0,1 0 0,0 0-1,0 0 1,0 1 0,0 0 0,0-1-1,-6 7 1,5-6 68,0 1-1,0 0 1,0 0-1,1 0 0,-1 1 1,1 0-1,0 0 1,0 0-1,1 0 1,-1 0-1,1 1 1,0 0-1,1-1 1,-1 1-1,-1 7 1,5-12-146,-1 0 0,0-1 0,1 1 0,-1 0 0,0-1 0,1 1 1,-1 0-1,1-1 0,-1 1 0,1-1 0,0 1 0,-1-1 0,1 1 1,-1-1-1,1 1 0,0-1 0,-1 0 0,1 1 0,0-1 0,0 0 0,-1 0 1,1 1-1,0-1 0,0 0 0,-1 0 0,1 0 0,0 0 0,0 0 1,0 0-1,-1 0 0,1 0 0,0 0 0,1-1 0,31-1 302,-16-1-183,-1-2 1,0 0-1,0 0 1,0-1-1,-1-1 1,0-1-1,24-16 1,-20 12-116,1 1 0,1 0 0,26-9 1,-47 20-30,1 0 0,-1 0 1,1-1-1,0 1 0,-1 0 0,1 0 1,0 0-1,-1 0 0,1-1 1,0 1-1,-1 0 0,1 0 0,0 0 1,-1 0-1,1 1 0,0-1 0,-1 0 1,1 0-1,-1 0 0,1 0 1,0 1-1,-1-1 0,1 0 0,-1 1 1,1-1-1,0 0 0,-1 1 1,1-1-1,-1 1 0,1 0 0,1 21-269,-19 29 252,-51 75 73,44-86 36,2 0 0,1 2 0,3 0 0,-15 48 0,177-554 1377,-57 274-1423,-70 158 11,2 0 1,0 2-1,42-47 1,-52 67 5,0 0 0,1 2 0,17-13 0,-25 19-46,1 0 0,-1 1 0,0-1 0,1 1 0,-1-1 0,1 1 0,0 0 0,-1 0 0,1 0 0,0 1 0,0-1 0,-1 0-1,1 1 1,0 0 0,0 0 0,0 0 0,0 0 0,-1 0 0,1 0 0,0 1 0,0 0 0,3 0 0,-4 1-7,-1-1-1,0 0 1,0 0 0,0 1 0,0-1 0,0 0 0,0 1-1,0-1 1,0 1 0,-1 0 0,1-1 0,-1 1 0,1-1 0,-1 1-1,1 0 1,-1-1 0,0 1 0,0 0 0,0 0 0,0-1-1,0 1 1,-1 3 0,-9 41-34,-2-22 98,-2 0-1,0 0 1,-2-2-1,0 0 1,-2 0-1,-35 33 1,-7 9 164,59-63-222,1-1 0,-1 1 0,0 0 0,1 0 0,-1-1 1,0 1-1,1 0 0,-1 0 0,1 0 0,-1 0 1,1 0-1,0 0 0,-1 0 0,1 0 0,0 0 0,0 0 1,0 0-1,-1 0 0,1 0 0,0 0 0,0 1 0,1-2 6,-1 1 0,1 0 0,-1-1 0,1 1 0,-1-1-1,1 1 1,0-1 0,-1 1 0,1-1 0,-1 1 0,1-1-1,0 0 1,-1 1 0,1-1 0,0 0 0,0 1 0,-1-1-1,1 0 1,0 0 0,0 0 0,0 0 0,58-1 96,-38-1-124,11 1-35,-11 0-20,1 1-1,31 4 1,-48-3 23,1 0 0,-1 0 0,1 0 0,-1 1 0,1 0 0,-1 0 0,0 1 0,0-1 0,0 1 0,-1 0 1,1 0-1,0 1 0,-1 0 0,5 5 0,-7-7 47,0 0 1,0 0 0,-1 0 0,1 0-1,-1 1 1,0-1 0,0 0 0,0 1-1,0-1 1,0 1 0,0-1 0,-1 1-1,1 0 1,-1-1 0,0 1 0,0 0 0,0-1-1,0 1 1,0 3 0,-2-1 46,1-1 1,0 0-1,-1 0 0,0 0 1,0 0-1,0 0 0,-1 0 1,1 0-1,-1-1 1,-5 6-1,-3 2 290,-1-1 0,0 0 0,-1 0 0,0-2-1,-20 11 1,22-14-123,0 0-1,0-1 1,0-1-1,0 1 1,-1-2-1,1 0 1,-1 0-1,0-1 1,0-1-1,-19-1 1,27 1-289,1-1 0,-1 1 0,0-1 1,1 0-1,-1 0 0,0-1 0,1 1 1,-1-1-1,1 0 0,0 0 0,0 0 0,0 0 1,0 0-1,0-1 0,-4-3 0,5 3-227,0 0 0,1-1 0,-1 1 0,1 0 1,-1-1-1,1 1 0,0-1 0,0 1 0,0-1 0,1 0 0,0 0 0,-1 1 0,1-1 0,0 0 0,1 1 0,-1-1 0,1 0 0,1-6 0,11-19-4223,11 0-2348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6.370"/>
    </inkml:context>
    <inkml:brush xml:id="br0">
      <inkml:brushProperty name="width" value="0.025" units="cm"/>
      <inkml:brushProperty name="height" value="0.025" units="cm"/>
    </inkml:brush>
  </inkml:definitions>
  <inkml:trace contextRef="#ctx0" brushRef="#br0">5 133 11115,'11'0'6240,"8"-1"-4257,2 1-102,0-1-1,0 0 1,-1-2 0,32-8-1,-47 10-1812,-1-1 0,0 1 0,0 0 0,0-1-1,0 0 1,0 0 0,0 0 0,0-1 0,-1 1-1,1-1 1,-1 0 0,0 0 0,1 0 0,-1 0 0,-1-1-1,1 1 1,0-1 0,-1 0 0,0 1 0,0-1-1,0 0 1,0-1 0,-1 1 0,0 0 0,1 0 0,-2-1-1,1 1 1,0 0 0,-1-7 0,0 11-72,0-1 0,0 1-1,0-1 1,0 0 0,0 1 0,0-1 0,0 0 0,0 1 0,0-1 0,0 1 0,0-1-1,-1 0 1,1 1 0,0-1 0,-1 1 0,1-1 0,0 1 0,-1-1 0,1 1 0,0-1-1,-1 1 1,1-1 0,-1 1 0,1 0 0,-1-1 0,1 1 0,-1 0 0,1-1 0,-1 1-1,0 0 1,1-1 0,-1 1 0,-24 4-227,-23 22-21,22-5 242,1 1 1,-38 42-1,58-58 16,-1 0 0,1 0 0,0 1 0,1 0 0,0 0 0,0 0 0,0 0 0,1 1 0,0-1 0,1 1 0,0 0 0,0 0 1,0 0-1,1 0 0,0 0 0,1 0 0,0 9 0,1-14-2,-1-1 1,1 1 0,0 0 0,0-1 0,0 1 0,0-1-1,0 1 1,1-1 0,-1 1 0,1-1 0,-1 0 0,1 0-1,0 0 1,0 0 0,0 0 0,0 0 0,3 1-1,1 1 24,0-1-1,0 0 0,0 0 1,0-1-1,1 1 0,11 1 1,7 0-90,0-1 0,45-1 0,-62-2-36,35-5-1570,-41 5 1371,-1-1 1,1 1 0,-1-1 0,1 0 0,-1 0 0,1 0 0,-1 0 0,0 0 0,1 0 0,-1 0 0,0 0 0,0-1 0,0 1 0,0 0 0,0-1 0,0 1 0,0-1 0,0 1 0,-1-1 0,1 1 0,0-1 0,0-2 0,0-21-8069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6.720"/>
    </inkml:context>
    <inkml:brush xml:id="br0">
      <inkml:brushProperty name="width" value="0.025" units="cm"/>
      <inkml:brushProperty name="height" value="0.025" units="cm"/>
    </inkml:brush>
  </inkml:definitions>
  <inkml:trace contextRef="#ctx0" brushRef="#br0">0 59 17617,'0'0'7335,"59"-54"-6310,-34 50-865,-1 4-160,-5 0-96,6 0-1025,-7 8-865,2 1-256,-4-1-897,-2-3-1602,-1-5 161</inkml:trace>
  <inkml:trace contextRef="#ctx0" brushRef="#br0" timeOffset="1">256 31 7976,'0'0'10249,"-7"54"-10281,7-44-544,0-2-2595,7-8-4741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1:17.116"/>
    </inkml:context>
    <inkml:brush xml:id="br0">
      <inkml:brushProperty name="width" value="0.025" units="cm"/>
      <inkml:brushProperty name="height" value="0.025" units="cm"/>
    </inkml:brush>
  </inkml:definitions>
  <inkml:trace contextRef="#ctx0" brushRef="#br0">246 284 15278,'-25'4'1127,"-79"14"1989,94-15-2987,-1 0 1,1 0 0,0 1-1,0 1 1,0-1 0,1 2-1,-12 7 1,18-11-136,1 0-1,0-1 1,0 1 0,0 0-1,0 1 1,0-1 0,0 0-1,1 0 1,-1 1-1,1-1 1,-2 4 0,3-5-2,-1 0 0,1 0 0,0 0 1,0 0-1,0 0 0,0 0 0,0 0 1,0 0-1,0 0 0,0 0 0,0 0 1,0 0-1,1 0 0,-1-1 0,0 1 1,1 0-1,-1 0 0,0 0 0,1 0 0,-1 0 1,1-1-1,1 2 0,1 1-12,1 0 0,0-1 0,-1 1-1,1-1 1,0 0 0,0 0 0,1-1-1,-1 1 1,0-1 0,1 0 0,-1 0 0,8 1-1,46 4 99,-1-3 0,105-7 0,117-29 339,-173 19-299,163-21-64,1744-206 4326,10 139-3406,-1978 102-1316,-28-2-119,-1 2 1,0 0 0,0 1-1,1 0 1,-1 2-1,0 0 1,16 5 0,-25-2-1497,-17-3-1499,-16-3-2881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46.729"/>
    </inkml:context>
    <inkml:brush xml:id="br0">
      <inkml:brushProperty name="width" value="0.025" units="cm"/>
      <inkml:brushProperty name="height" value="0.025" units="cm"/>
    </inkml:brush>
  </inkml:definitions>
  <inkml:trace contextRef="#ctx0" brushRef="#br0">1 487 9097,'0'0'3966,"14"-5"-3384,385-96 1353,25 31-2535,894-59 2089,-632 115-131,-1 40-1189,-102-15-125,-392-19 294,198-34 0,-64-18 46,-150 24-317,307-23 0,-320 61-950,-144 0 106,0 1 1,0 0-1,-1 1 0,1 1 0,-1 0 0,27 13 1,15 21-6629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47.843"/>
    </inkml:context>
    <inkml:brush xml:id="br0">
      <inkml:brushProperty name="width" value="0.025" units="cm"/>
      <inkml:brushProperty name="height" value="0.025" units="cm"/>
    </inkml:brush>
  </inkml:definitions>
  <inkml:trace contextRef="#ctx0" brushRef="#br0">85 356 10570,'-11'2'2189,"-2"1"-1396,-42 3 2706,50-9-902,10-5-1931,13-6-497,26-14 428,1 1-1,71-30 0,106-30-559,-104 43 43,-74 28-262,-24 10-538,0-1 1,-1-1-1,-1-1 1,35-21 0,-43 18-3098,-9 1-1335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4.517"/>
    </inkml:context>
    <inkml:brush xml:id="br0">
      <inkml:brushProperty name="width" value="0.025" units="cm"/>
      <inkml:brushProperty name="height" value="0.025" units="cm"/>
    </inkml:brush>
  </inkml:definitions>
  <inkml:trace contextRef="#ctx0" brushRef="#br0">37 0 15791,'0'0'6561,"0"12"-5504,-17 191 3758,-2 59-3881,18-329 113,4-123-1720,-2 189 661,-1-1 0,1 1 0,-1 0 0,1 0 0,-1 0 0,1 0 0,0 0 0,0 0 0,0 0 0,-1 0 0,1 0-1,0 0 1,0 0 0,0 0 0,0 0 0,1 1 0,-1-1 0,0 1 0,0-1 0,0 1 0,0-1 0,1 1 0,-1-1 0,0 1 0,1 0 0,-1 0 0,0 0 0,0 0 0,3 0 0,49 0-77,-35 2 149,-11-3-39,0 0 0,0 0-1,0-1 1,0 0 0,0 0-1,-1 0 1,1-1 0,-1 0-1,1 0 1,-1-1 0,0 0-1,-1 0 1,1 0 0,-1-1 0,0 1-1,0-1 1,0-1 0,0 1-1,-1-1 1,0 1 0,0-1-1,-1-1 1,0 1 0,0 0-1,0-1 1,-1 1 0,1-1-1,-2 0 1,1 0 0,-1 0 0,1-10-1,-2 16-20,0 1-1,0-1 1,0 1-1,0-1 1,0 1-1,0-1 0,0 1 1,0-1-1,0 1 1,0-1-1,0 1 1,0-1-1,0 1 1,0-1-1,-1 1 1,1-1-1,0 1 1,0-1-1,-1 1 0,1-1 1,0 1-1,0-1 1,-1 1-1,1 0 1,-1-1-1,1 1 1,0 0-1,-1-1 1,1 1-1,-1 0 1,1 0-1,-1-1 1,1 1-1,-1 0 0,1 0 1,0 0-1,-1-1 1,0 1-1,-21 10-139,-17 26-62,29-25 232,1 1 0,0 0-1,1 1 1,0 0 0,1 1 0,0-1-1,1 1 1,1 1 0,0-1 0,1 1-1,1-1 1,0 1 0,-1 26 0,4-39-23,0 0 0,0 0 1,1 0-1,-1 0 1,1-1-1,-1 1 0,1 0 1,-1 0-1,1 0 1,0-1-1,0 1 0,0 0 1,0-1-1,0 1 0,0-1 1,0 1-1,1-1 1,-1 0-1,1 0 0,-1 1 1,1-1-1,-1 0 1,1 0-1,-1 0 0,1 0 1,0-1-1,0 1 1,-1 0-1,1-1 0,0 1 1,0-1-1,0 0 1,0 1-1,0-1 0,-1 0 1,1 0-1,0 0 0,2-1 1,2 1 11,0-1 0,0 0 0,0 0 0,0 0 1,-1-1-1,1 0 0,0 0 0,-1 0 0,0-1 0,1 0 0,7-5 0,-2-2-56,-1 0 0,1-1 0,-2 0-1,12-17 1,-16 22-7,-1 0 0,0 0 0,-1-1-1,0 1 1,0-1 0,0 0 0,-1 0-1,0 0 1,0 0 0,1-14 0,-4 25 46,1-1 0,-1 1 1,0-1-1,0 1 0,-1-1 1,1 0-1,-1 0 0,-3 6 1,-9 25 168,14-33-163,-1 0 1,1 0-1,0 0 1,0 0-1,0 0 1,0 0-1,0 1 0,0-1 1,0 0-1,0 0 1,0 0-1,0 0 1,0 0-1,1 0 0,-1 0 1,1 0-1,-1 0 1,0 0-1,1 0 1,0 0-1,-1-1 0,1 1 1,-1 0-1,1 0 1,0 0-1,0-1 1,-1 1-1,1 0 0,1 0 1,0-1 1,0 1 0,0-1 0,0 0 0,0 1 0,0-1 0,1 0 0,-1-1 0,0 1-1,0 0 1,0 0 0,0-1 0,0 0 0,3-1 0,8-3-201,0-1-1,-1 0 1,14-11-1,-25 16 172,-1 1-1,1-1 1,0 0-1,0 0 1,0 0-1,0 1 1,0-1-1,0 0 1,0 1-1,0-1 1,0 1-1,0-1 1,0 1-1,0 0 1,1-1-1,-1 1 1,0 0-1,0 0 1,0 0-1,0 0 1,1 0-1,-1 0 1,0 0-1,0 0 1,0 0-1,0 1 1,2-1-1,-2 2-3,-1 1 0,1-1 0,0 0 0,-1 1-1,1-1 1,-1 0 0,0 1 0,0-1 0,0 0 0,0 1 0,0 2 0,-1 8 76,3 68 157,0-26 12,-8 80 0,5-130-212,0 0 0,0 0 0,-1 0 0,0 0 1,0 0-1,0 0 0,0-1 0,-1 1 0,0-1 0,0 1 0,0-1 0,0 0 0,-5 4 0,7-6-2,-1-1-1,1 0 1,-1 0-1,1 0 0,-1 0 1,0 0-1,1 0 1,-1 0-1,0 0 1,1-1-1,-1 1 0,0-1 1,0 1-1,0-1 1,0 0-1,0 1 1,1-1-1,-1 0 0,0 0 1,0 0-1,0-1 1,0 1-1,0 0 1,0-1-1,1 1 0,-1-1 1,0 0-1,0 0 1,1 1-1,-1-1 1,0 0-1,1-1 0,-1 1 1,1 0-1,-1 0 1,1 0-1,0-1 1,0 1-1,-2-2 0,-2-4 16,0 1 0,1-1 0,0 0 0,0 0 0,1-1 0,-1 1-1,1-1 1,1 1 0,0-1 0,0 0 0,0 0 0,1 0-1,0 0 1,1 0 0,0-13 0,0 16-39,1-1 1,0 1-1,-1 0 1,2-1-1,-1 1 1,0 0-1,1 0 0,0 0 1,0 0-1,1 0 1,0 0-1,-1 0 1,1 1-1,1 0 1,-1-1-1,1 1 0,0 0 1,0 1-1,0-1 1,0 1-1,0 0 1,1 0-1,7-4 0,5 1-415,0 2 0,0 0 0,0 0 1,0 2-1,1 0 0,33 1 0,8-1-5438,-16-2-1930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48.251"/>
    </inkml:context>
    <inkml:brush xml:id="br0">
      <inkml:brushProperty name="width" value="0.025" units="cm"/>
      <inkml:brushProperty name="height" value="0.025" units="cm"/>
    </inkml:brush>
  </inkml:definitions>
  <inkml:trace contextRef="#ctx0" brushRef="#br0">392 1 17136,'-9'2'1410,"3"0"-1482,1-1 346,-1 1 0,1-1-1,0 1 1,0 0-1,0 0 1,0 1-1,1 0 1,-1 0-1,0 0 1,1 0-1,0 0 1,0 1-1,0 0 1,0 0 0,1 0-1,-1 0 1,-4 8-1,-39 62-219,-65 78 0,-3 0 116,113-149-153,0 0 0,1-1 1,-1 1-1,0 0 0,1 0 1,-1 0-1,1 0 0,0 0 0,0 0 1,0 1-1,1-1 0,-1 7 1,1-9-23,1 0 1,-1 0 0,1 1 0,-1-1 0,1 0 0,0 0 0,0 0 0,0 0 0,-1 0 0,1 0-1,0 0 1,0 0 0,0-1 0,0 1 0,1 0 0,-1 0 0,0-1 0,0 1 0,0-1 0,0 1-1,1-1 1,-1 0 0,0 1 0,1-1 0,-1 0 0,0 0 0,1 0 0,-1 0 0,0 0 0,0 0-1,1 0 1,-1 0 0,2-1 0,31-2 84,0-2 0,-1-1 0,0-1 0,0-2 0,32-14-1,9-1-355,129-32-5420,-107 32-721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49.455"/>
    </inkml:context>
    <inkml:brush xml:id="br0">
      <inkml:brushProperty name="width" value="0.025" units="cm"/>
      <inkml:brushProperty name="height" value="0.025" units="cm"/>
    </inkml:brush>
  </inkml:definitions>
  <inkml:trace contextRef="#ctx0" brushRef="#br0">5 283 11275,'0'0'14178,"-1"11"-14060,1-5-45,-2 13-11,1 0 1,1 1 0,0-1-1,5 26 1,-4-41-42,-1-1 0,1 0 1,0 0-1,0 0 0,0 0 1,0 0-1,1 0 0,-1-1 0,1 1 1,0 0-1,0-1 0,-1 1 0,2-1 1,-1 1-1,0-1 0,3 2 0,-2-3 16,-1 0 0,1 0-1,0 0 1,-1-1 0,1 1 0,0-1-1,-1 0 1,1 0 0,0 0-1,-1 0 1,1 0 0,0-1-1,-1 1 1,1-1 0,0 0 0,-1 0-1,1 1 1,-1-2 0,0 1-1,1 0 1,-1 0 0,0-1-1,3-2 1,4-2 126,-1 0 0,-1-1 1,1 0-1,-1 0 0,0-1 0,-1 0 0,0 0 0,0 0 1,-1-1-1,0 0 0,0 0 0,-1-1 0,0 1 0,-1-1 1,0 0-1,0 0 0,-1 0 0,-1 0 0,0 0 0,0 0 1,-1 0-1,0-11 0,0 20-160,0 0 0,0 1 1,-1-1-1,1 0 0,0 0 1,0 1-1,0-1 0,-1 0 0,1 0 1,0 1-1,0-1 0,-1 0 0,1 1 1,-1-1-1,1 0 0,-1 1 0,1-1 1,-1 1-1,1-1 0,-1 1 1,0-1-1,1 1 0,-1-1 0,1 1 1,-1 0-1,0-1 0,0 1 0,1 0 1,-1-1-1,0 1 0,0 0 1,1 0-1,-1 0 0,0 0 0,0 0 1,1 0-1,-1 0 0,0 0 0,0 0 1,1 0-1,-1 0 0,0 0 0,0 0 1,1 1-1,-2-1 0,0 1-25,1 0 0,-1 0 0,0 0 0,1 0 0,-1 0 1,1 0-1,0 0 0,-1 1 0,1-1 0,0 0 0,0 1 0,0-1 0,0 1 0,0-1 0,0 1 0,0-1 0,0 1 0,0 3 0,-1-1-184,1 1-1,1 0 1,-1-1 0,1 1 0,-1 0-1,2 0 1,-1-1 0,0 1-1,1 0 1,0-1 0,2 9 0,-2-11 3,0-1 1,0 1 0,0-1 0,0 1-1,1-1 1,-1 1 0,0-1 0,1 0-1,-1 0 1,1 1 0,0-1 0,-1 0-1,1-1 1,0 1 0,-1 0 0,1 0 0,0-1-1,0 1 1,0-1 0,0 1 0,-1-1-1,1 0 1,0 0 0,0 0 0,0 0-1,0 0 1,0 0 0,0-1 0,0 1-1,-1 0 1,4-2 0,3 0-525,-1-1 0,0 1 0,0-1 0,-1-1 0,1 1-1,-1-1 1,0 0 0,1-1 0,-2 1 0,1-1 0,5-6 0,19-30-1622,-28 37 2825,0 0 0,-1 0 0,1 0 0,-1 0 0,0 0 0,0-1 0,0 1 0,0-8-1,-7 26 5411,-7 17-5323,8-15-255,2 1-1,0-1 1,1 1-1,0 0 1,2 0-1,0-1 1,0 1-1,2 0 1,3 17-1,-3-30-297,0 0 0,1 1-1,-1-1 1,1 0 0,-1 0-1,1-1 1,0 1 0,1 0-1,-1-1 1,1 0 0,-1 0-1,1 0 1,0 0 0,0-1 0,0 1-1,0-1 1,1 0 0,7 2-1,17 11 63,-27-14-71,-1 0-1,1 0 0,-1 1 0,0-1 0,1 0 0,-1 1 0,0 0 1,0-1-1,0 1 0,0-1 0,0 1 0,0 0 0,0 0 1,0 0-1,-1-1 0,1 1 0,-1 0 0,0 0 0,1 0 0,-1 0 1,0 0-1,0 0 0,0 0 0,0 0 0,-1 0 0,1-1 0,0 1 1,-1 0-1,1 0 0,-1 0 0,0 0 0,0 0 0,0-1 1,0 1-1,0 0 0,-1 1 0,-3 6 23,-1-1 0,1 0 0,-1 0-1,-1-1 1,1 1 0,-9 5 0,12-9-1,-1-1 0,0 0 0,-1 0 0,1 0 0,-1 0 0,1-1 0,-1 0 0,0 0 0,0 0 1,0 0-1,0-1 0,0 0 0,0 0 0,-6 1 0,10-3-18,0 1 0,0 0 1,0-1-1,0 1 0,0-1 1,0 1-1,0-1 0,0 1 1,1-1-1,-1 0 0,0 1 1,1-1-1,-1 0 0,0 0 0,1 1 1,-1-1-1,1 0 0,-1 0 1,1 0-1,-1 0 0,1 0 1,-1 0-1,1 0 0,0 0 1,0 0-1,0 0 0,-1 0 0,1 0 1,0 0-1,0 0 0,0 0 1,1 0-1,-1 0 0,0 0 1,0 0-1,0 0 0,1 0 1,0-1-1,12-45-92,16-14 83,49-76 0,-53 99 28,-2-1 0,-1-1 0,-3-1 0,-1-1 0,19-65 0,-35 98-4,-1-1 0,0 1 0,0 0 0,-1-16 0,0 24-19,0 0 0,0 0 0,1 0 0,-1 0 0,-1 0 0,1 0 0,0 0 1,0 0-1,0 0 0,0 0 0,-1 0 0,1 0 0,0 0 0,-1 0 0,1 0 1,-1 0-1,1 1 0,-1-1 0,0 0 0,1 0 0,-1 0 0,0 1 1,0-1-1,1 0 0,-1 1 0,0-1 0,0 0 0,0 1 0,0-1 0,0 1 1,0 0-1,0-1 0,0 1 0,0 0 0,0-1 0,0 1 0,0 0 0,0 0 1,0 0-1,0 0 0,0 0 0,0 0 0,0 0 0,0 0 0,0 1 1,0-1-1,0 0 0,0 1 0,0-1 0,0 0 0,0 1 0,-1 1 0,-3 0 14,1 2 0,0-1 0,0 0 0,0 1 0,0 0 0,1 0 0,-1 0 0,1 0 0,0 0 0,0 1 0,-4 8 0,-23 59 498,28-66-444,-4 12 170,0 0 0,2 0 0,0 1 0,1-1 0,1 1 0,0 22-1,2-39-234,0 0 0,0 0 0,0-1-1,1 1 1,-1 0 0,0 0-1,1-1 1,0 1 0,-1 0-1,1-1 1,0 1 0,0-1 0,0 1-1,0-1 1,0 1 0,0-1-1,0 0 1,1 0 0,-1 1 0,3 0-1,-1 1 0,1-1 1,0 0-1,1 0 0,-1 0 0,0-1 0,0 1 0,1-1 1,4 1-1,4-1-684,0 1 0,0-2 0,0 0 1,0 0-1,13-3 0,8-7-5281,0-3-4703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49.802"/>
    </inkml:context>
    <inkml:brush xml:id="br0">
      <inkml:brushProperty name="width" value="0.025" units="cm"/>
      <inkml:brushProperty name="height" value="0.025" units="cm"/>
    </inkml:brush>
  </inkml:definitions>
  <inkml:trace contextRef="#ctx0" brushRef="#br0">1 1 16592,'0'0'13260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0.161"/>
    </inkml:context>
    <inkml:brush xml:id="br0">
      <inkml:brushProperty name="width" value="0.025" units="cm"/>
      <inkml:brushProperty name="height" value="0.025" units="cm"/>
    </inkml:brush>
  </inkml:definitions>
  <inkml:trace contextRef="#ctx0" brushRef="#br0">1 0 16047,'0'0'6566,"57"54"-5605,-43-25-224,-5 10-577,2 3-96,-1 2 0,1-1-192,0-4-641,0-1-1056,-6-5-802,-5-6-1441,0-3-1601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0.540"/>
    </inkml:context>
    <inkml:brush xml:id="br0">
      <inkml:brushProperty name="width" value="0.025" units="cm"/>
      <inkml:brushProperty name="height" value="0.025" units="cm"/>
    </inkml:brush>
  </inkml:definitions>
  <inkml:trace contextRef="#ctx0" brushRef="#br0">203 547 16752,'0'0'5509,"55"-46"-4484,-16 20 545,10 0-385,9-4-801,0 0-352,-10 1 0,-4 3-288,-10 4-545,-12 2-480,-15 5-64,-7 0-930,-18 2-735,-16-2-3781</inkml:trace>
  <inkml:trace contextRef="#ctx0" brushRef="#br0" timeOffset="1">49 115 4228,'0'0'11499,"-48"15"-7848,64-15-3394,16-11 1536,9-6-31,11-3-1025,9-4-641,1 2-256,-1 5-1730,-13 3-1441,-3 9-1058,-6 5-896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0.885"/>
    </inkml:context>
    <inkml:brush xml:id="br0">
      <inkml:brushProperty name="width" value="0.025" units="cm"/>
      <inkml:brushProperty name="height" value="0.025" units="cm"/>
    </inkml:brush>
  </inkml:definitions>
  <inkml:trace contextRef="#ctx0" brushRef="#br0">0 1 8904,'1'10'3518,"0"8"-2151,3 50 3972,-4-63-4896,1 1-1,0-1 1,0 1-1,0-1 1,1 1-1,0-1 1,0 0-1,0 0 1,4 6-1,-4-9-418,0 0 1,0 0 0,0-1-1,0 0 1,0 1-1,0-1 1,1 0-1,-1 0 1,0 0-1,1 0 1,-1 0-1,1-1 1,-1 1 0,1-1-1,-1 1 1,1-1-1,-1 0 1,1 0-1,-1 0 1,1 0-1,-1-1 1,1 1-1,-1-1 1,1 1-1,-1-1 1,1 0 0,-1 0-1,0 0 1,4-3-1,6-2 40,0 0 0,-1-1 1,0-1-1,11-9 0,2-7-39,-20 19-42,0 0 1,1 0-1,0 0 0,0 1 0,0-1 0,0 1 1,0 1-1,1-1 0,0 1 0,0 0 1,8-4-1,-13 8 31,0-1 0,0 0 0,-1 0 0,1 1 0,0-1 0,-1 1 0,1-1 0,0 0 0,-1 1 0,1-1 0,-1 1 0,1-1 0,-1 1 0,1 0 0,-1-1 0,1 1 0,-1 0 0,0-1 0,1 1 0,-1 0 0,0-1 0,0 1 0,1 0 0,-1 0 0,0-1 0,0 1 0,0 0 0,0 0 0,0-1 0,0 1 0,0 1-1,1 32 933,-1-27-700,-1 10 10,0-5-22,1-1 1,0 0-1,1 0 1,0 0 0,5 18-1,-6-27-254,1-1-1,0 1 0,-1-1 1,1 1-1,0-1 1,-1 0-1,1 1 0,0-1 1,0 0-1,0 0 1,0 0-1,0 0 0,1 0 1,-1 0-1,0 0 1,0 0-1,1 0 0,-1 0 1,2 0-1,0 0-107,-1-1 0,1 0-1,-1 0 1,1 0 0,-1 0 0,1 0-1,-1 0 1,0-1 0,1 1 0,-1-1-1,1 0 1,-1 0 0,0 0 0,0 0-1,1 0 1,2-2 0,-2 1-983,0-1 1,0 1 0,0-1-1,0 1 1,0-1-1,0 0 1,-1 0 0,1-1-1,1-3 1,11-16-12610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1.327"/>
    </inkml:context>
    <inkml:brush xml:id="br0">
      <inkml:brushProperty name="width" value="0.025" units="cm"/>
      <inkml:brushProperty name="height" value="0.025" units="cm"/>
    </inkml:brush>
  </inkml:definitions>
  <inkml:trace contextRef="#ctx0" brushRef="#br0">0 1 14606,'0'0'3320,"5"12"-1494,48 155 2861,-39-112-4352,2-1 0,3-1 0,46 89 0,-60-134-444,0-1-1,1 0 1,0 0 0,1 0 0,-1-1-1,10 7 1,-14-12-137,-1 0 0,1 0 0,0 1-1,0-1 1,0 0 0,0-1 0,0 1 0,0 0 0,0-1-1,0 1 1,0-1 0,0 1 0,4-1 0,-5 0-84,1-1 1,-1 1-1,0-1 1,0 1 0,0-1-1,0 1 1,0-1-1,0 1 1,0-1 0,0 0-1,0 0 1,0 0-1,-1 1 1,1-1-1,0 0 1,0 0 0,-1 0-1,1 0 1,-1 0-1,1 0 1,-1 0-1,1-1 1,-1 1 0,1 0-1,-1 0 1,0-2-1,4-23-9973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1.865"/>
    </inkml:context>
    <inkml:brush xml:id="br0">
      <inkml:brushProperty name="width" value="0.025" units="cm"/>
      <inkml:brushProperty name="height" value="0.025" units="cm"/>
    </inkml:brush>
  </inkml:definitions>
  <inkml:trace contextRef="#ctx0" brushRef="#br0">67 6 10634,'0'0'12946,"-8"-2"-11873,7 1-1054,-1 1 1,0-1-1,1 1 1,-1-1-1,1 1 1,-1 0-1,0 0 1,1 0-1,-1 0 1,0 0 0,1 0-1,-1 0 1,0 1-1,1-1 1,-1 0-1,1 1 1,-1-1-1,0 1 1,1 0-1,0 0 1,-1-1-1,1 1 1,-1 0-1,-1 2 1,0 1-10,1 0-1,0 0 1,0 0-1,1 0 1,-1 0-1,1 1 1,0-1 0,0 0-1,1 1 1,-1-1-1,1 6 1,-1-2 35,0 0 0,1-1 0,0 1 0,1 0 0,-1 0 0,4 10 0,-4-16-38,1 0-1,0 0 1,-1 0 0,1 0-1,0 0 1,1 0-1,-1 0 1,0 0-1,0 0 1,1 0-1,-1-1 1,1 1-1,-1-1 1,1 1-1,0-1 1,0 1-1,0-1 1,0 0-1,0 0 1,0 0-1,0 0 1,0 0-1,0-1 1,0 1-1,0-1 1,4 1-1,3 0-4,0-1-1,0-1 1,0 0-1,-1 0 1,1-1-1,0 0 1,-1 0-1,1-1 1,-1 0-1,0 0 1,0-1-1,0 0 1,0-1-1,-1 1 1,0-2-1,0 1 1,0-1-1,-1 0 1,1 0 0,-1-1-1,-1 1 1,1-1-1,-1-1 1,-1 1-1,1-1 1,-1 0-1,4-13 1,-11 44 482,1 1 0,1 27 0,1-50-466,0-1 1,0 1-1,0 0 0,0 0 1,1-1-1,-1 1 0,0 0 1,0 0-1,0-1 0,1 1 1,-1 0-1,1-1 1,-1 1-1,0 0 0,1-1 1,-1 1-1,1-1 0,-1 1 1,1-1-1,-1 1 1,1-1-1,0 1 0,-1-1 1,1 0-1,0 1 0,-1-1 1,1 0-1,1 1 1,27 1 475,-20-3-368,-1-1 1,1 0 0,-1 0-1,15-6 1,-1-5-45,0 0 0,25-21-1,26-17-48,-72 51-36,-1-1 1,1 1 0,-1-1 0,1 1 0,-1 0 0,1-1 0,-1 1-1,1 0 1,0-1 0,-1 1 0,1 0 0,-1 0 0,1 0 0,0-1-1,-1 1 1,1 0 0,0 0 0,-1 0 0,1 0 0,0 0-1,-1 0 1,1 0 0,0 1 0,-1-1 0,1 0 0,0 0 0,-1 0-1,1 1 1,0-1 0,-1 0 0,1 1 0,-1-1 0,1 0-1,-1 1 1,1-1 0,-1 1 0,1-1 0,-1 1 0,1-1 0,-1 1-1,7 32 865,-7-31-823,0 0-1,0 1 0,0-1 0,0 0 0,0 1 0,0-1 0,1 0 0,-1 0 0,1 0 1,0 1-1,-1-1 0,1 0 0,0 0 0,0 0 0,0 0 0,1 0 0,-1-1 0,0 1 0,1 0 1,-1 0-1,4 2 0,-1-3-234,0 0 1,0 0-1,0 0 0,0-1 1,1 1-1,-1-1 0,0 0 1,0-1-1,0 1 1,0-1-1,0 1 0,0-1 1,0 0-1,0-1 0,6-2 1,11-7-4496,0-4-3631,-1-1-5174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2.274"/>
    </inkml:context>
    <inkml:brush xml:id="br0">
      <inkml:brushProperty name="width" value="0.025" units="cm"/>
      <inkml:brushProperty name="height" value="0.025" units="cm"/>
    </inkml:brush>
  </inkml:definitions>
  <inkml:trace contextRef="#ctx0" brushRef="#br0">150 176 16528,'0'0'4569,"-10"-4"-3245,5 2-1365,3 0 129,-1 0-1,0 1 0,0-1 0,0 1 0,0 0 0,0 0 0,0 0 0,0 0 0,0 0 0,0 1 0,-1 0 0,1-1 0,0 1 0,0 0 0,-1 1 0,1-1 0,0 1 1,0-1-1,0 1 0,-1 0 0,1 0 0,0 0 0,0 0 0,1 1 0,-1-1 0,0 1 0,-5 4 0,4-2-3,0 1 0,0-1-1,0 1 1,0 0 0,1 0 0,0 1-1,0-1 1,0 1 0,0-1-1,1 1 1,0 0 0,1 0 0,-1 0-1,1 0 1,0 0 0,1 0 0,-1 0-1,2 12 1,-1-17-77,1-1-1,-1 1 1,1 0 0,0-1-1,-1 1 1,1-1 0,0 1-1,-1 0 1,1-1 0,0 1-1,0-1 1,0 0 0,0 1-1,-1-1 1,1 0 0,0 1-1,0-1 1,0 0 0,0 0-1,0 0 1,0 0 0,0 0 0,0 0-1,-1 0 1,3 0 0,24-4 161,-20 1-161,0 0 0,-1 0 0,0 0 0,0-1 0,0 0 0,0 0 0,0-1 0,-1 0 0,0 0 0,0 0 0,0-1 0,-1 1 0,0-1 0,6-11 0,2-4-3,-1-1 1,-1 0-1,7-24 0,4-40 525,-17 67-130,-13 60-141,6-28-150,0-1 0,1 1 0,1 0 0,0 0 1,0 0-1,2 0 0,-1 0 0,2 0 0,2 14 1,-2-21-158,0 0 1,1 0 0,0 0 0,0 0-1,0-1 1,0 1 0,1-1 0,0 0 0,0 0-1,0-1 1,1 1 0,-1-1 0,1 0-1,0 0 1,0 0 0,1-1 0,-1 0 0,1 0-1,0 0 1,10 3 0,27 4-3603,-41-10 3076,0 1-1,0-1 1,0 0 0,-1-1-1,1 1 1,0 0 0,0 0-1,0-1 1,0 0 0,0 1-1,-1-1 1,4-1-1,9-16-9310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3.485"/>
    </inkml:context>
    <inkml:brush xml:id="br0">
      <inkml:brushProperty name="width" value="0.025" units="cm"/>
      <inkml:brushProperty name="height" value="0.025" units="cm"/>
    </inkml:brush>
  </inkml:definitions>
  <inkml:trace contextRef="#ctx0" brushRef="#br0">109 97 6694,'0'-3'4490,"5"-12"-2232,-2 7-895,0 1 1,-1-1-1,0 1 0,0-1 1,-1 0-1,0 1 0,0-15 0,-3 22-1284,1-1-1,0 1 0,0-1 1,-1 1-1,1-1 0,0 1 0,0 0 1,-1 0-1,1-1 0,0 1 1,-1 0-1,1 0 0,-1 0 1,1 1-1,0-1 0,0 0 0,-1 0 1,1 1-1,0-1 0,-2 2 1,-5 3-91,1 1 0,-1-1 1,1 2-1,1-1 0,-1 1 1,1 0-1,1 1 0,-1-1 0,1 1 1,0 0-1,1 0 0,0 1 1,0-1-1,1 1 0,-4 16 1,7-24 6,0 1 1,0-1 0,0 1 0,1-1-1,-1 0 1,0 1 0,1-1-1,-1 0 1,1 1 0,-1-1-1,1 0 1,-1 0 0,1 0 0,0 1-1,0-1 1,0 0 0,0 0-1,0 0 1,0 0 0,0 0-1,0 0 1,0-1 0,0 1 0,0 0-1,0 0 1,1-1 0,-1 1-1,0-1 1,0 1 0,1-1-1,-1 0 1,1 1 0,-1-1 0,0 0-1,1 0 1,-1 0 0,3 0-1,66 0 51,-50-1-126,14 0-68,44 3 3,-78-2 155,1 0 1,0 0 0,-1 0 0,1 0 0,0 0-1,-1 0 1,1 0 0,-1 0 0,1 1 0,0-1 0,-1 0-1,1 0 1,0 1 0,-1-1 0,1 0 0,-1 1-1,1-1 1,-1 1 0,1-1 0,-1 0 0,1 1-1,-1-1 1,1 1 0,-1 0 0,0-1 0,1 1-1,-1-1 1,0 1 0,1-1 0,-1 1 0,0 0 0,0 0-1,-11 19 869,-31 10 106,15-15-1141,-1-2-1,0-1 1,-1-1-1,0-1 0,-33 6 1,62-16 32,0 0 0,0-1 1,0 1-1,0 0 0,1 0 0,-1 0 1,0 0-1,0-1 0,0 1 0,0 0 1,0 0-1,0 0 0,0-1 0,0 1 1,1 0-1,-1 0 0,0 0 0,0-1 1,0 1-1,0 0 0,0 0 0,0 0 0,0-1 1,0 1-1,0 0 0,-1 0 0,1-1 1,0 1-1,0 0 0,0 0 0,0 0 1,0-1-1,0 1 0,0 0 0,0 0 1,0 0-1,-1 0 0,1-1 0,0 1 1,0 0-1,0 0 0,0 0 0,-1 0 1,1 0-1,0 0 0,0-1 0,0 1 1,-1 0-1,1 0 0,0 0 0,0 0 1,0 0-1,-1 0 0,1 0 0,0 0 1,0 0-1,0 0 0,-1 0 0,1 0 1,0 0-1,0 0 0,-1 0 0,1 0 1,0 0-1,0 0 0,12-16-11930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4.958"/>
    </inkml:context>
    <inkml:brush xml:id="br0">
      <inkml:brushProperty name="width" value="0.025" units="cm"/>
      <inkml:brushProperty name="height" value="0.025" units="cm"/>
    </inkml:brush>
  </inkml:definitions>
  <inkml:trace contextRef="#ctx0" brushRef="#br0">80 179 12364,'-78'6'5904,"78"-6"-5845,0 0 1,1 0-1,-1 0 0,0 0 1,0 1-1,0-1 0,0 0 1,0 0-1,0 0 0,0 0 0,1 0 1,-1 0-1,0 1 0,0-1 1,0 0-1,0 0 0,0 0 1,0 0-1,0 1 0,0-1 1,0 0-1,0 0 0,0 0 1,0 0-1,0 1 0,0-1 1,0 0-1,0 0 0,0 0 1,0 0-1,0 1 0,0-1 1,0 0-1,0 0 0,0 0 0,0 0 1,0 1-1,-1-1 0,1 0 1,0 0-1,0 0 0,0 0 1,0 0-1,0 0 0,0 0 1,-1 1-1,1-1 0,0 0 1,0 0-1,0 0 0,0 0 1,0 0-1,-1 0 0,1 0 1,0 0-1,16 6 543,42 2 822,1-2 0,-1-2-1,60-5 1,-38 0-991,1598-86-2611,-1617 82 2101,653-87 1174,-697 89-1524,26-6-642,-25-3-4909,-17 7-994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4.081"/>
    </inkml:context>
    <inkml:brush xml:id="br0">
      <inkml:brushProperty name="width" value="0.025" units="cm"/>
      <inkml:brushProperty name="height" value="0.025" units="cm"/>
    </inkml:brush>
  </inkml:definitions>
  <inkml:trace contextRef="#ctx0" brushRef="#br0">63 0 16271,'0'0'7159,"-5"10"-7020,-6 16 109,1 0 1,1 0-1,2 1 1,0 0-1,2 1 1,-3 54-1,9 181 549,-1-247-845,1-1 0,1 0 0,0 0 0,1 0-1,0 0 1,1 0 0,1-1 0,12 26 0,1-25-1845,-17-15 1678,0 1 1,0-1-1,0 0 1,0 0-1,0 0 1,0 0-1,-1 0 1,1 0-1,0-1 0,0 1 1,0 0-1,0 0 1,0-1-1,0 1 1,0 0-1,0-1 1,-1 1-1,1-1 1,0 1-1,0-1 1,-1 0-1,1 1 1,0-1-1,-1 0 1,1 1-1,0-1 1,-1 0-1,1 0 1,-1 0-1,1 1 1,-1-1-1,0 0 0,1-1 1,10-26-5477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4.631"/>
    </inkml:context>
    <inkml:brush xml:id="br0">
      <inkml:brushProperty name="width" value="0.025" units="cm"/>
      <inkml:brushProperty name="height" value="0.025" units="cm"/>
    </inkml:brush>
  </inkml:definitions>
  <inkml:trace contextRef="#ctx0" brushRef="#br0">107 0 17617,'0'0'3176,"-8"9"-2034,-1 1-861,0 0 0,1 1-1,0 0 1,1 1-1,0-1 1,1 1-1,0 1 1,-6 20-1,4-1 228,1 1-1,-4 65 0,10-84-484,1-1-1,1 0 0,0 0 0,0 1 1,1-1-1,1 0 0,0-1 1,1 1-1,0 0 0,9 16 0,-12-27-12,0 0 0,0 1-1,1-1 1,-1 0-1,0 0 1,1 0-1,0 0 1,-1 0-1,1-1 1,0 1-1,0 0 1,0-1 0,0 0-1,0 1 1,1-1-1,-1 0 1,0 0-1,1 0 1,-1 0-1,0 0 1,1-1-1,-1 1 1,1-1-1,-1 0 1,1 0 0,-1 1-1,1-2 1,-1 1-1,1 0 1,-1 0-1,1-1 1,-1 1-1,1-1 1,-1 0-1,0 0 1,1 0-1,-1 0 1,0 0 0,0-1-1,4-2 1,9-7 79,-1 0 0,-1 0 0,0-2 0,19-22 0,-17 17-130,-12 15 35,-1 0 0,0 0-1,1 1 0,-1-1 1,1 1-1,0 0 0,0-1 1,0 1-1,0 0 0,0 1 1,0-1-1,7-2 0,-10 4 21,1 1 0,-1-1 0,1 0 0,0 1 0,-1-1-1,1 1 1,-1-1 0,1 1 0,-1-1 0,0 1-1,1 0 1,-1-1 0,0 1 0,1-1 0,-1 1-1,0 0 1,0-1 0,1 1 0,-1 0 0,0 0 0,0-1-1,0 1 1,0 0 0,0-1 0,0 1 0,0 0-1,0-1 1,0 2 0,0 28 486,0-26-408,0 7 40,-1-8-100,1 0 0,0 0-1,0 0 1,0 0 0,1 0 0,-1 0-1,1 0 1,-1 0 0,3 4 0,-2-6-25,0 0 0,0 0 0,0 0 0,0 0 0,0 0 0,0-1 0,0 1 0,0 0 0,1 0 0,-1-1 1,0 1-1,1-1 0,-1 1 0,0-1 0,1 0 0,-1 1 0,1-1 0,-1 0 0,0 0 0,1 0 0,-1 0 0,1 0 1,2-1-1,8-1 44,1 0 0,-1-1 0,1-1 1,-1 0-1,-1-1 0,1 0 1,-1-1-1,1 0 0,18-14 0,-15 10-85,1 1-1,0 0 0,33-13 0,-48 22 27,1-1-1,-1 1 0,0-1 1,0 1-1,1-1 0,-1 1 1,0-1-1,0 1 0,1 0 1,-1 0-1,0 0 0,1 0 1,-1 0-1,0 0 0,1 0 1,-1 0-1,0 0 0,0 1 1,1-1-1,-1 1 0,0-1 0,0 1 1,1-1-1,-1 1 0,0 0 1,0-1-1,0 1 0,0 0 1,0 0-1,2 2 0,-2 0 41,0 0-1,0 1 0,0-1 0,-1 1 0,1-1 1,-1 1-1,0 0 0,0-1 0,0 5 0,-1-5 18,1 1-1,0-1 1,0 0-1,0 1 0,0-1 1,1 0-1,-1 1 1,1-1-1,0 0 0,0 0 1,0 0-1,0 1 1,2 2-1,-2-5-76,0-1-1,0 1 1,0 0 0,0 0 0,0-1-1,0 1 1,0-1 0,0 1 0,0-1-1,0 1 1,1-1 0,-1 0-1,0 1 1,0-1 0,0 0 0,1 0-1,-1 0 1,0 0 0,0 0 0,0 0-1,1 0 1,-1 0 0,0-1-1,0 1 1,0 0 0,0-1 0,0 1-1,2-2 1,13-9-3485,-7-3-4133,-7-1-3869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5.011"/>
    </inkml:context>
    <inkml:brush xml:id="br0">
      <inkml:brushProperty name="width" value="0.025" units="cm"/>
      <inkml:brushProperty name="height" value="0.025" units="cm"/>
    </inkml:brush>
  </inkml:definitions>
  <inkml:trace contextRef="#ctx0" brushRef="#br0">0 0 14478,'0'0'10719,"4"10"-9555,2 8-823,-1 1 0,0 0 0,-2 0 0,0 1 0,0 36 0,-10 117 160,0-33-470,7-125-406,0 0 1,1 0-1,5 23 0,-5-34-172,0 0 1,1 0 0,-1 0-1,1 0 1,0 0 0,0 0-1,5 6 1,-6-8-89,1-1 1,-1 0-1,0 1 0,1-1 0,0 0 0,-1 1 1,1-1-1,0 0 0,0 0 0,-1 0 1,1-1-1,0 1 0,0 0 0,0-1 0,0 1 1,0-1-1,3 1 0,9-1-7805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5.404"/>
    </inkml:context>
    <inkml:brush xml:id="br0">
      <inkml:brushProperty name="width" value="0.025" units="cm"/>
      <inkml:brushProperty name="height" value="0.025" units="cm"/>
    </inkml:brush>
  </inkml:definitions>
  <inkml:trace contextRef="#ctx0" brushRef="#br0">147 0 18930,'-9'6'1244,"-7"5"-716,0 1 0,2 0 0,-23 24 0,31-30-398,1 0 0,0 0 0,0 1 0,0 0-1,1 0 1,0 0 0,0 1 0,1-1 0,0 1 0,0 0 0,1 0 0,-3 15 0,5-22-121,0 1 1,0 0-1,0 0 1,0-1-1,0 1 0,0 0 1,1-1-1,-1 1 1,1-1-1,-1 1 1,1 0-1,-1-1 1,1 1-1,0-1 1,0 1-1,0-1 1,0 0-1,0 1 1,0-1-1,0 0 0,0 0 1,2 1-1,0 0 9,0 0-1,0 0 0,1 0 1,-1-1-1,0 0 1,1 0-1,0 0 0,-1 0 1,8 1-1,1-1-49,1-1-1,0 0 1,0-1 0,0-1-1,13-2 1,-6-2-112,-1-1-1,0-1 1,-1-1-1,1 0 1,-2-1-1,0-1 1,22-18-1,-4 4 1221,-35 25-1059,1-1 1,-1 1-1,0 0 0,0 0 0,1-1 0,-1 1 1,0 0-1,0 0 0,1 0 0,-1 0 0,0-1 1,1 1-1,-1 0 0,0 0 0,1 0 1,-1 0-1,0 0 0,1 0 0,-1 0 0,0 0 1,1 0-1,-1 0 0,1 0 0,-1 0 0,0 0 1,1 0-1,-1 0 0,0 0 0,1 0 1,-1 0-1,0 0 0,1 1 0,-1-1 0,0 0 1,0 0-1,1 0 0,-1 1 0,0-1 0,1 0 1,-1 0-1,0 1 0,0-1 0,0 0 0,1 0 1,-1 1-1,0-1 0,0 0 0,0 1 1,0-1-1,1 0 0,-1 1 0,0-1 0,0 0 1,0 1-1,0 0 0,1 32 1421,-1-30-1346,-1-1 0,1 1 0,0 0 1,0 0-1,0 0 0,0 0 0,1 0 0,-1 0 1,1 0-1,0 0 0,0 0 0,0 0 1,0-1-1,2 5 0,1-5-143,0-1 1,1 1-1,-1-1 1,1 0-1,-1 0 0,1-1 1,-1 1-1,1-1 1,0 0-1,-1 0 0,1 0 1,8-2-1,55-16-1560,3-16-5537,-36 13 827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5.988"/>
    </inkml:context>
    <inkml:brush xml:id="br0">
      <inkml:brushProperty name="width" value="0.025" units="cm"/>
      <inkml:brushProperty name="height" value="0.025" units="cm"/>
    </inkml:brush>
  </inkml:definitions>
  <inkml:trace contextRef="#ctx0" brushRef="#br0">61 240 16271,'0'0'5446,"-9"7"-5425,-26 21-32,33-27 14,1 0 0,0 0 0,-1 0 0,1 0 0,0 0 0,0 0 0,0 1 0,0-1-1,0 0 1,0 1 0,0-1 0,1 0 0,-1 1 0,0 0 0,0 1 0,1-2 1,0-1-1,1 1 1,-1-1 0,0 1 0,0-1-1,1 1 1,-1-1 0,0 0 0,0 1-1,1-1 1,-1 0 0,0 1 0,1-1-1,-1 0 1,1 1 0,-1-1 0,0 0-1,1 1 1,-1-1 0,1 0 0,-1 0-1,1 0 1,-1 0 0,0 1 0,1-1-1,-1 0 1,1 0 0,-1 0 0,1 0-1,0 0 1,4 0 42,1 0 0,-1 0 1,0-1-1,0 1 0,0-1 0,9-3 0,4-3-251,0-2 0,0 0 0,-1-1 0,0-1 0,-1 0 1,23-21-1,-28 23 124,-1-2 1,0 1 0,0-2 0,-1 1-1,0-1 1,-1 0 0,0-1 0,-1 0-1,8-20 1,-15 32 154,1 0 0,-1 0 0,1 0 0,-1 0-1,1 0 1,-1 0 0,0 0 0,0 0 0,1 0 0,-1 0 0,0 0-1,0 0 1,0 0 0,0 0 0,0-1 0,0 1 0,-1 0-1,1 0 1,0 0 0,0 0 0,-1-1 0,-15 9 1119,-21 31-18,23-21-691,1 0-1,-18 33 0,27-43-374,0 0 1,1 0-1,0 0 0,1 0 0,0 1 0,0-1 0,0 1 1,1-1-1,0 1 0,0 0 0,1 8 0,1-13-97,-1-1 0,0 0-1,1 1 1,0-1 0,0 0-1,-1 1 1,1-1 0,1 0 0,-1 0-1,0 0 1,0 0 0,1 0-1,-1 0 1,1 0 0,0-1-1,0 1 1,-1 0 0,1-1 0,3 2-1,0 0 10,0 0-1,1-1 0,-1 0 1,1 0-1,-1 0 1,1-1-1,0 1 0,5-1 1,-1 0-54,0 0-1,-1-1 1,1 0 0,0 0 0,0-1 0,-1-1-1,1 1 1,-1-2 0,17-5 0,-19 5 20,-1-1 0,1 0 0,-1 0 0,0 0 0,-1-1 1,1 0-1,-1 0 0,0 0 0,0-1 0,0 1 0,-1-1 0,0 0 1,0-1-1,0 1 0,-1-1 0,0 0 0,0 1 0,-1-1 0,0 0 0,0-1 1,1-12-1,-3 19 30,0 1 1,0-1-1,0 1 1,0-1 0,0 1-1,0-1 1,0 1-1,0-1 1,0 1-1,0-1 1,0 1-1,-1-1 1,1 1 0,0-1-1,0 1 1,-1 0-1,1-1 1,0 1-1,0-1 1,-1 1 0,1-1-1,-1 1 1,1 0-1,0-1 1,-1 1-1,1 0 1,-1 0-1,1-1 1,-1 1 0,1 0-1,-1 0 1,0-1-1,-20 5 394,-16 19 446,35-22-825,0 0 0,1 1 0,-1-1 0,1 1 1,0-1-1,0 1 0,-1 0 0,1-1 0,0 1 0,0 0 0,1 0 1,-1 0-1,0 0 0,0-1 0,1 1 0,0 0 0,-1 0 0,1 0 1,0 4-1,0-4-22,1-1 0,-1 1 0,1-1 0,0 0 0,0 0 0,0 1 0,-1-1 0,1 0 0,0 0 0,1 0 0,-1 0 0,0 0 0,0 0 0,0 0 0,1 0 0,-1-1 0,0 1 0,1 0 0,-1-1 0,2 1 0,10 3 11,0-1 1,0 0-1,0-1 1,22 0 0,209 1-2152,-242-3 2610,-14 0 1597,4-1-1905,1 0 1,0 0 0,-1 0-1,1-1 1,0 0 0,0-1-1,0 0 1,1 0 0,-1 0-1,0-1 1,1 0-1,0 0 1,-9-8 0,10 8-211,1 0 1,-1 0-1,1 0 0,0-1 1,1 0-1,-1 0 1,1 0-1,0 0 0,0 0 1,0 0-1,1-1 1,0 1-1,0-1 0,0 0 1,1 0-1,0 0 1,-1-7-1,2 11 11,1 1 0,-1-1-1,0 1 1,1-1 0,-1 1-1,1 0 1,0-1 0,-1 1 0,1 0-1,0-1 1,0 1 0,0 0-1,0 0 1,0 0 0,0 0 0,0 0-1,0 0 1,0 0 0,1 0-1,-1 0 1,0 1 0,1-1 0,1 0-1,39-15-557,-25 11 256,1-1-242,27-10-608,-43 15 900,0 0 0,0 0 0,0 0 0,0 0 0,-1 0 0,1-1 0,0 1 0,0 0 1,-1-1-1,1 0 0,-1 1 0,0-1 0,1 0 0,-1 0 0,0 1 0,2-5 0,-3 5 73,0 1 0,0-1 1,0 0-1,0 1 0,0-1 0,0 0 0,0 0 0,0 1 0,0-1 0,0 0 1,0 1-1,0-1 0,0 0 0,0 0 0,-1 1 0,1-1 0,0 0 0,0 1 1,-1-1-1,1 1 0,-1-1 0,0-1 0,-24-15-8512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6.336"/>
    </inkml:context>
    <inkml:brush xml:id="br0">
      <inkml:brushProperty name="width" value="0.025" units="cm"/>
      <inkml:brushProperty name="height" value="0.025" units="cm"/>
    </inkml:brush>
  </inkml:definitions>
  <inkml:trace contextRef="#ctx0" brushRef="#br0">1 95 14350,'0'0'2914,"68"-36"-2017,-15 24-641,15-1-192,9-4-1345,1 1-10154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6.729"/>
    </inkml:context>
    <inkml:brush xml:id="br0">
      <inkml:brushProperty name="width" value="0.025" units="cm"/>
      <inkml:brushProperty name="height" value="0.025" units="cm"/>
    </inkml:brush>
  </inkml:definitions>
  <inkml:trace contextRef="#ctx0" brushRef="#br0">1 5 11371,'0'0'15049,"2"12"-14313,5 37-192,-2 1-1,-4 96 1,-2-78-386,1-67-150,0 1 0,0-1 0,0 0 0,0 1 0,0-1-1,0 1 1,0-1 0,1 1 0,-1-1 0,0 1 0,1-1 0,0 0 0,-1 1 0,1-1 0,0 0 0,-1 0 0,1 1 0,0-1 0,0 0 0,1 1 0,-1-1 12,0-1 0,1 1-1,-1-1 1,0 0 0,0 1 0,0-1 0,0 0 0,0 0 0,1 0 0,-1 0-1,0 0 1,0 0 0,0 0 0,1 0 0,-1 0 0,0-1 0,0 1 0,0 0-1,2-1 1,4-3 103,0 0 0,0 0 0,0 0 0,0-1 0,0 0 0,5-6 0,49-53-288,-2-2-1,82-122 1,-141 189-11,0-1 1,0 0 0,-1 0 0,1 0 0,0 0-1,0 0 1,0 0 0,0 0 0,-1 0 0,1 0 0,0 0-1,0 0 1,0 0 0,0 0 0,0 0 0,-1 0-1,1 0 1,0 0 0,0 0 0,0 0 0,0 0 0,-1 0-1,1 0 1,0 0 0,0 0 0,0 0 0,0 0-1,0-1 1,-1 1 0,1 0 0,0 0 0,0 0 0,0 0-1,0 0 1,0 0 0,0-1 0,0 1 0,-1 0-1,1 0 1,0 0 0,0 0 0,0 0 0,0-1 0,0 1-1,0 0 1,0 0 0,0 0 0,0 0 0,0-1-1,0 1 1,0 0 0,0 0 0,0 0 0,0 0-1,0-1 1,0 1 0,0 0 0,0 0 0,0 0 0,0 0-1,0 0 1,1-1 0,-2 1-90,-16 2-9851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7.088"/>
    </inkml:context>
    <inkml:brush xml:id="br0">
      <inkml:brushProperty name="width" value="0.025" units="cm"/>
      <inkml:brushProperty name="height" value="0.025" units="cm"/>
    </inkml:brush>
  </inkml:definitions>
  <inkml:trace contextRef="#ctx0" brushRef="#br0">1 27 18257,'0'0'4773,"16"48"-3332,7-45-896,8-3-353,2 0-128,7 0-384,3-3-801,-1-10-801,1-4-1185,-7-2-3427,3-6-4389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7.448"/>
    </inkml:context>
    <inkml:brush xml:id="br0">
      <inkml:brushProperty name="width" value="0.025" units="cm"/>
      <inkml:brushProperty name="height" value="0.025" units="cm"/>
    </inkml:brush>
  </inkml:definitions>
  <inkml:trace contextRef="#ctx0" brushRef="#br0">207 1 4612,'0'0'8974,"-11"3"-5595,-4 2-2872,0 0-1,1 2 1,0-1-1,0 2 1,1 0-1,-18 14 0,25-18-217,-1 1 0,1 0-1,0 1 1,0 0-1,0 0 1,1 0-1,0 0 1,0 1 0,1 0-1,0 0 1,0 0-1,0 1 1,1-1 0,0 1-1,-3 13 1,6-20-277,0 0-1,0 0 1,0 0 0,1-1 0,-1 1-1,0 0 1,0 0 0,1 0 0,-1-1-1,0 1 1,1 0 0,-1-1 0,1 1-1,-1 0 1,1-1 0,-1 1 0,1 0-1,-1-1 1,1 1 0,0-1 0,-1 1 0,1-1-1,0 1 1,-1-1 0,1 0 0,0 1-1,0-1 1,-1 0 0,1 0 0,0 0-1,0 1 1,0-1 0,-1 0 0,1 0-1,2 0 1,36 0 231,-32 0-162,23-4-59,0-1 0,-1-1 0,0-2 0,0-1 0,50-23-1,39-12-622,-116 43 597,0 1-1,0-1 0,0 0 0,0 0 0,0 1 1,0 0-1,0-1 0,0 1 0,0 0 0,0 0 1,0 0-1,0 0 0,0 0 0,0 0 1,1 1-1,-1-1 0,0 1 0,2 0 0,-3 1 40,0 0 0,0 0 0,0 0-1,0 0 1,0 0 0,0 0-1,-1 0 1,1 1 0,-1-1 0,1 0-1,-1 0 1,0 0 0,0 1-1,0-1 1,-1 4 0,1-3-17,0 0-1,0-1 1,0 1 0,0-1-1,0 1 1,0 0 0,1-1 0,0 1-1,-1-1 1,1 1 0,0-1-1,0 1 1,0-1 0,1 0 0,-1 0-1,0 1 1,3 1 0,-2-3-227,0 0 1,0 0-1,0 0 0,0-1 1,0 1-1,0-1 1,0 1-1,0-1 0,0 0 1,0 0-1,0 0 1,0 0-1,0 0 1,1-1-1,-1 1 0,0 0 1,0-1-1,0 0 1,0 1-1,0-1 0,-1 0 1,1 0-1,3-2 1,18-11-4917,2-7-2573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7.794"/>
    </inkml:context>
    <inkml:brush xml:id="br0">
      <inkml:brushProperty name="width" value="0.025" units="cm"/>
      <inkml:brushProperty name="height" value="0.025" units="cm"/>
    </inkml:brush>
  </inkml:definitions>
  <inkml:trace contextRef="#ctx0" brushRef="#br0">158 0 16367,'0'0'8878,"-1"11"-7944,0-2-878,0-1-1,-1 1 0,0-1 1,-1 0-1,0 0 0,0 0 0,0 0 1,-1 0-1,0-1 0,-1 1 1,0-1-1,0-1 0,-7 9 1,2-4-43,-31 38 50,38-46-60,1 1 0,-1 0 0,1 0 0,0 0 0,0 0 0,1 0 0,-1 0 0,1 0 0,0 1 0,0-1 0,-1 6 0,2-9 3,0 0 1,1 0 0,-1 0-1,0 0 1,0 0 0,1 0 0,-1 0-1,1-1 1,-1 1 0,1 0-1,-1 0 1,1 0 0,-1-1 0,1 1-1,0 0 1,-1-1 0,1 1-1,0-1 1,0 1 0,-1 0-1,1-1 1,0 0 0,0 1 0,0-1-1,0 1 1,0-1 0,0 0-1,-1 0 1,1 0 0,0 1 0,2-1-1,36 2 421,-30-2-316,36-4-82,0-2-1,0-1 0,-1-3 0,-1-1 0,0-2 1,64-29-1,-103 40-449,30-14-619,-21 4-1536,-11-1-3792,-8 3-5125</inkml:trace>
  <inkml:trace contextRef="#ctx0" brushRef="#br0" timeOffset="1">1 166 5477,'0'0'14958,"78"-21"-13901,-28 5-416,-1-2-513,6-2-544,-9 2-2851,-1-1-5798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3.061"/>
    </inkml:context>
    <inkml:brush xml:id="br0">
      <inkml:brushProperty name="width" value="0.025" units="cm"/>
      <inkml:brushProperty name="height" value="0.025" units="cm"/>
    </inkml:brush>
  </inkml:definitions>
  <inkml:trace contextRef="#ctx0" brushRef="#br0">0 100 10922,'0'0'1511,"9"-4"-1105,13-5-268,0 0 0,1 2 0,0 1 0,0 1 0,1 0 0,34-1 0,399-23 684,-335 17-244,0 6-1,1 5 1,-1 5 0,235 39-1,-149-5-545,470 67 102,88-55 433,-10-1-13,19-2-499,-312-23-9,560-6 92,1-56-144,-721 25 29,1424-120 34,-937 62-23,245 9-29,-386 49 1004,-677 17-7031,0-4 753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8.141"/>
    </inkml:context>
    <inkml:brush xml:id="br0">
      <inkml:brushProperty name="width" value="0.025" units="cm"/>
      <inkml:brushProperty name="height" value="0.025" units="cm"/>
    </inkml:brush>
  </inkml:definitions>
  <inkml:trace contextRef="#ctx0" brushRef="#br0">0 137 14221,'0'0'10592,"10"-1"-9797,-2 0-686,125-22 636,-118 20-793,-1-1 0,0-1 0,0 0 0,0 0 0,-1-2 0,0 0 0,19-12 0,-30 18 41,-1 0 0,1 0 0,-1 0-1,0 0 1,1-1 0,-1 1 0,0 0 0,0 0 0,0-1-1,1 1 1,-1-1 0,-1 1 0,1-1 0,0 1 0,0-1 0,-1 0-1,1 1 1,-1-1 0,1 0 0,0-3 0,-2 4-1,1 0 0,-1 0 1,1 0-1,-1 0 1,0 0-1,0 0 0,1 0 1,-1 0-1,0 0 0,0 1 1,0-1-1,0 0 0,0 0 1,0 1-1,0-1 1,0 1-1,0-1 0,0 1 1,0-1-1,0 1 0,0 0 1,-2-1-1,-7-1-10,0 0-1,-1 1 0,1 0 1,-1 0-1,-14 2 0,13 1 92,1 0-1,0 1 1,0 0-1,0 1 1,0 0-1,0 1 1,1 0 0,-14 9-1,20-12-11,0 1 0,0-1-1,0 1 1,1-1 0,-1 1 0,1 0 0,0 0-1,0 1 1,0-1 0,0 1 0,1-1 0,-1 1-1,1 0 1,0 0 0,0 0 0,0 0 0,1 0-1,-1 1 1,1-1 0,0 0 0,0 1 0,1-1-1,-1 1 1,1 6 0,1-8-53,0-1 0,0 1 0,1-1 0,-1 0 0,0 1 0,1-1 0,-1 0 0,1 0 0,0 0 0,0 0 0,0 0 0,0-1 0,0 1 0,0-1 0,0 1 0,1-1 0,-1 1 0,0-1 0,1 0 0,-1 0 0,1-1 0,-1 1 0,5 0 0,63 10-67,58-7-3025,-114-5 1289,0-1-1,0 0 1,26-7 0,2-9-6597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8.551"/>
    </inkml:context>
    <inkml:brush xml:id="br0">
      <inkml:brushProperty name="width" value="0.025" units="cm"/>
      <inkml:brushProperty name="height" value="0.025" units="cm"/>
    </inkml:brush>
  </inkml:definitions>
  <inkml:trace contextRef="#ctx0" brushRef="#br0">1 0 13004,'0'0'9385,"3"12"-7794,32 95 1432,24 80-725,-51-154-2055,-1 0 1,-2 0-1,3 59 0,-10-108-225,0-1 0,-1 0-1,-5-16 1,-3-18-543,-7-96-2401,17 130 2348,1 0-1,0 0 0,1 0 0,1 0 0,1 0 1,7-26-1,-8 39 607,0 0 0,1 0 0,-1 1 0,1-1 0,0 0 1,0 1-1,1 0 0,-1 0 0,1 0 0,-1 0 0,1 0 0,0 1 0,0 0 0,0 0 0,0 0 0,1 0 1,-1 0-1,0 1 0,1 0 0,-1 0 0,1 0 0,-1 0 0,1 1 0,7 0 0,-4 0 109,1-1 0,-1 1 0,0 1 0,0 0 1,0 0-1,0 0 0,0 1 0,0 1 0,0-1 0,0 1 0,-1 0 0,0 1 0,8 4 0,-13-7-75,-1 1 1,1-1-1,-1 0 0,0 1 1,0-1-1,1 1 0,-1-1 1,0 1-1,0-1 0,-1 1 1,1 0-1,0-1 0,0 1 1,-1 0-1,1 0 0,-1 0 1,0-1-1,1 1 0,-1 0 1,0 0-1,0 0 0,0 0 0,0 0 1,-1-1-1,1 1 0,0 0 1,-1 0-1,1 0 0,-1 0 1,0-1-1,0 1 0,1 0 1,-1-1-1,0 1 0,0-1 1,-1 1-1,1-1 0,0 1 1,0-1-1,-1 0 0,-1 2 1,-5 5 180,-1 0 1,0-1-1,0 1 1,-1-2-1,-10 6 1,0-1-42,0-2 1,-1 0 0,-1-2 0,0 0 0,0-1 0,0-2 0,-35 4-1,55-7-271,1-1 0,0 0 0,-1 0 0,1 0 0,0 0 0,0 0 0,-1 0 0,1 0 0,0 0 0,-1 0-1,1 0 1,0-1 0,0 1 0,-1-1 0,1 1 0,0-1 0,0 1 0,0-1 0,-1 0 0,-1-1 0,3 1-46,0 0 0,0 0 0,0 1 0,-1-1 0,1 0 0,0 0 0,0 0 0,0 0 1,1 0-1,-1 0 0,0 1 0,0-1 0,0 0 0,1 0 0,-1 0 0,0 0 0,1 1 1,-1-1-1,0 0 0,1 0 0,-1 1 0,2-2 0,42-44-5885,-40 42 5347,37-33-5982,4-8-3626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2:58.913"/>
    </inkml:context>
    <inkml:brush xml:id="br0">
      <inkml:brushProperty name="width" value="0.025" units="cm"/>
      <inkml:brushProperty name="height" value="0.025" units="cm"/>
    </inkml:brush>
  </inkml:definitions>
  <inkml:trace contextRef="#ctx0" brushRef="#br0">346 0 19827,'0'0'7730,"-7"11"-7159,-1 2-427,1 1 1,1 1 0,0-1-1,1 1 1,0 0-1,1 0 1,1 1-1,0-1 1,1 1-1,1 0 1,1-1 0,2 32-1,3-28-187,1 0 0,1 0-1,1 0 1,0-1 0,1 0 0,2-1 0,-1 0 0,2 0-1,18 19 1,17 29-4623,-57-65-2501,-7-8 5291,-16-17-2817,-5-5-458</inkml:trace>
  <inkml:trace contextRef="#ctx0" brushRef="#br0" timeOffset="1">46 231 11403,'0'0'9000,"-45"-34"-6694,45 31-928,28 3-994,17-1 289,18-1-225,15 1-320,13-1-64,7 0-96,-10-4-1185,-6-5-3427,-18-4-6375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3:14.200"/>
    </inkml:context>
    <inkml:brush xml:id="br0">
      <inkml:brushProperty name="width" value="0.025" units="cm"/>
      <inkml:brushProperty name="height" value="0.025" units="cm"/>
    </inkml:brush>
  </inkml:definitions>
  <inkml:trace contextRef="#ctx0" brushRef="#br0">1 184 3171,'0'0'8851,"10"4"-8499,-2-2-274,180 57 1820,-152-50-1754,1-2 0,0-2 0,60 3 0,-35-11-79,-1-3 0,69-15 1,15-2 32,-71 18 133,1 4 1,0 3 0,104 16 0,-78-7 106,529-1 6,-341-16-261,288 33-15,-43-1-8,126-7-75,-149-4 30,-45 2 0,434-4 253,-610-32-249,98-3-1,44 7-4,472-77-1,-428 9-28,307-46 67,-746 124-55,0 1-1,1 3 0,37 2 0,-59 1-1834,0 0-1,29 9 1,-28-7-2497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4:55.703"/>
    </inkml:context>
    <inkml:brush xml:id="br0">
      <inkml:brushProperty name="width" value="0.025" units="cm"/>
      <inkml:brushProperty name="height" value="0.025" units="cm"/>
    </inkml:brush>
  </inkml:definitions>
  <inkml:trace contextRef="#ctx0" brushRef="#br0">1 822 6054,'0'0'6395,"9"-6"-6603,11-8 346,1 1 0,1 1 0,0 0 0,0 2-1,1 1 1,0 1 0,1 1 0,0 1 0,0 1 0,0 1 0,30-1 0,232 6 1502,115-8-472,180-23 103,0 38-957,-334-7-156,305-38-1,459-26 649,-960 61-800,693-66 345,157-2-227,-778 70-130,363-4 33,-4-35-43,-301 14 40,229-34 75,-486 57 540,24-1-659,-1012 47-1133,285 1 1170,-43 4-440,-262 13-2230,-295-73 1906,776 53-856,8 1 1642,220-43 1680,499-21-2664,1680-198 475,-253 93 497,-206 63-75,-399 27 37,-315-25 91,-624 59 349,-7 0-78,-17-3 141,-28-3-227,-528-34-857,-7 41-362,271 3 749,-972 14 140,5 61 8,-138 2 206,999-85 452,261 3-1819,32 2-3893,173 1 3179,15 0 373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4:57.543"/>
    </inkml:context>
    <inkml:brush xml:id="br0">
      <inkml:brushProperty name="width" value="0.025" units="cm"/>
      <inkml:brushProperty name="height" value="0.025" units="cm"/>
    </inkml:brush>
  </inkml:definitions>
  <inkml:trace contextRef="#ctx0" brushRef="#br0">3162 501 4388,'-60'-37'2341,"-198"-118"2012,197 123-3547,-2 2 1,-90-29-1,10 18 434,-184-28 0,-155 7-629,375 52-351,-1 4 1,-123 10-1,174 2-209,0 1-1,1 3 0,1 3 1,0 2-1,-96 39 0,72-18-46,3 4 0,0 2-1,3 4 1,2 3-1,-122 110 1,176-142 6,1 0 0,1 0-1,1 2 1,0 0 0,1 0 0,1 1 0,1 1 0,1 0 0,1 0 0,1 1 0,0 0 0,2 1 0,1 0 0,1 0-1,0 0 1,2 0 0,1 0 0,0 0 0,2 1 0,5 29 0,-1-20-16,1-1 0,1-1 0,2 1 0,2-1 0,1-1 0,1 0 0,1-1 0,2 0 0,0-1 0,3-1 0,0-1 0,1 0 0,2-2 0,0 0 0,33 26 0,-9-13-4,2-2 1,2-1 0,1-3-1,1-2 1,1-3 0,2-2-1,86 26 1,-1-12-6,263 37 0,151-23 24,-306-36-51,1-11 0,0-11 0,264-40 0,-365 20 20,0-5 1,167-60-1,-206 52 42,-1-6-1,-2-4 1,137-88-1,-215 119-29,0-1 0,-2-1 0,0-1 0,-1-1 0,37-44 0,-52 53 34,0-1 0,-1-1 0,0 0 0,-1 0 0,-1-1 0,0 1 0,-1-2-1,-1 1 1,-1-1 0,0 1 0,-1-1 0,2-31 0,-6 17 75,-1 0 0,-1 0 0,-1 1 0,-2-1 0,-2 1 0,0 0 0,-2 1 0,-1 0 0,-1 0-1,-2 2 1,-25-40 0,9 22 146,-1 2-1,-3 1 0,-1 2 0,-2 1 1,-78-64-1,72 71-119,-2 2 1,-1 1-1,-1 3 1,-2 2-1,-55-20 0,31 19-65,-1 3 1,-149-23-1,-164 17-160,3 31 14,185 7-330,-392 72 0,-180 125-6487,530-125 1533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33.356"/>
    </inkml:context>
    <inkml:brush xml:id="br0">
      <inkml:brushProperty name="width" value="0.025" units="cm"/>
      <inkml:brushProperty name="height" value="0.025" units="cm"/>
    </inkml:brush>
  </inkml:definitions>
  <inkml:trace contextRef="#ctx0" brushRef="#br0">0 37 5990,'164'1'3791,"311"-12"-1545,93-15-1400,2 32-436,-97 0-400,-357-6-28,1137 30 1733,-1241-29-1706,1512 92 682,267-57-631,-158-5 72,2-13-122,-626-93 802,-1000 73 1870,-11 0-1070,-26 0-727,-43 0-2402,24 0-1408,-6-7-3145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38.756"/>
    </inkml:context>
    <inkml:brush xml:id="br0">
      <inkml:brushProperty name="width" value="0.025" units="cm"/>
      <inkml:brushProperty name="height" value="0.025" units="cm"/>
    </inkml:brush>
  </inkml:definitions>
  <inkml:trace contextRef="#ctx0" brushRef="#br0">440 66 3908,'5'-9'9534,"5"-15"-7198,-3 7-321,0 2 2207,-28 58-3704,-53 117 216,-66 205 0,132-339-672,1-1-706,0 1 0,-2-1 0,-1 0 0,0-1 0,-2 0 0,-23 33 0,34-56 467,0 1 1,-1 0 0,1-1 0,-1 0 0,0 1 0,1-1 0,-1 0 0,0 0 0,0 0 0,1 0 0,-1 0 0,0 0-1,0-1 1,0 1 0,0 0 0,0-1 0,-1 0 0,1 1 0,0-1 0,0 0 0,0 0 0,0 0 0,0-1 0,0 1 0,0 0-1,0-1 1,-3 0 0,-1-2-540,1 1 0,0 0 0,0-1-1,0 0 1,0 0 0,0-1 0,1 1 0,-8-8-1,-16-21-2624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39.104"/>
    </inkml:context>
    <inkml:brush xml:id="br0">
      <inkml:brushProperty name="width" value="0.025" units="cm"/>
      <inkml:brushProperty name="height" value="0.025" units="cm"/>
    </inkml:brush>
  </inkml:definitions>
  <inkml:trace contextRef="#ctx0" brushRef="#br0">40 67 5157,'0'0'3555,"-6"-8"-432,-26-41 1986,31 87-2280,1 27-1857,2 1 0,18 109-1,-19-169-946,0-1-1,1 0 1,-1 1-1,1-1 0,0 0 1,0 0-1,1 0 1,-1 0-1,1 0 1,0-1-1,1 1 1,-1-1-1,1 0 1,0 0-1,5 4 1,-6-6 1,1 0 1,-1 0 0,1-1 0,-1 0 0,1 0 0,0 0-1,0 0 1,-1 0 0,1-1 0,0 1 0,0-1 0,0 0 0,0-1-1,0 1 1,0 0 0,-1-1 0,1 0 0,0 0 0,0 0 0,-1-1-1,1 1 1,5-4 0,11-6 66,-1-1 1,0 0-1,-1-2 1,0 0-1,-1-1 0,15-17 1,88-109-892,-58 51-2442,-7-3-4069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39.749"/>
    </inkml:context>
    <inkml:brush xml:id="br0">
      <inkml:brushProperty name="width" value="0.025" units="cm"/>
      <inkml:brushProperty name="height" value="0.025" units="cm"/>
    </inkml:brush>
  </inkml:definitions>
  <inkml:trace contextRef="#ctx0" brushRef="#br0">0 65 14734,'0'0'1137,"1"11"-176,5 198 2744,-6-206-3637,0 1 0,0-1-1,0 0 1,1 1 0,-1-1 0,1 1 0,0-1 0,0 1 0,0-1 0,1 0 0,-1 0-1,1 0 1,0 0 0,0 0 0,0 0 0,0 0 0,0-1 0,1 1 0,-1-1 0,1 1 0,-1-1-1,1 0 1,0 0 0,0 0 0,0 0 0,0-1 0,0 1 0,1-1 0,-1 0 0,0 0-1,1 0 1,-1 0 0,1-1 0,-1 1 0,5-1 0,-2 0 140,1-1 0,0 0 0,-1 0 0,0-1 0,1 0 0,-1 0 0,0 0 0,0-1 0,0 0 0,0 0-1,0-1 1,-1 1 0,0-1 0,0-1 0,0 1 0,0 0 0,0-1 0,4-6 0,0-5-7,0 1 0,0-1-1,-2-1 1,0 0 0,-1 0-1,-1 0 1,0 0 0,-1-1 0,-1 0-1,-1 0 1,0 0 0,-2 0 0,0 0-1,-4-26 1,4 42-206,0 0 0,0 1 0,-1-1 0,1 0 0,-1 1 0,1-1 0,-1 1 0,0-1 1,0 1-1,1-1 0,-1 1 0,0 0 0,0-1 0,-2 0 0,-3 1-224,3 14 52,3-9 51,-1 0 1,1 0-1,0 0 1,1-1 0,-1 1-1,1 0 1,0 0 0,-1-1-1,2 1 1,-1 0-1,0-1 1,1 1 0,2 4-1,-1-6-158,-1 0 1,0 0-1,1-1 0,0 1 0,-1-1 0,1 0 0,0 1 1,0-1-1,-1 0 0,1-1 0,0 1 0,0 0 0,0-1 1,0 0-1,0 0 0,0 0 0,0 0 0,3 0 0,0 0-973,-1 0-1,1-1 0,-1 1 0,1-1 0,-1 0 0,0-1 0,10-2 1,10-10-6735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00.326"/>
    </inkml:context>
    <inkml:brush xml:id="br0">
      <inkml:brushProperty name="width" value="0.025" units="cm"/>
      <inkml:brushProperty name="height" value="0.025" units="cm"/>
    </inkml:brush>
  </inkml:definitions>
  <inkml:trace contextRef="#ctx0" brushRef="#br0">52 121 6983,'0'0'4446,"-8"2"-3389,-26 6-58,34-9-954,0 1 1,-1 0-1,1 0 1,0 0-1,-1 0 1,1 0-1,0 0 1,-1 0-1,1 1 1,0-1 0,-1 0-1,1 0 1,0 0-1,-1 0 1,1 0-1,0 0 1,0 1-1,-1-1 1,1 0-1,0 0 1,-1 0-1,1 1 1,0-1-1,0 0 1,-1 0-1,1 1 1,0-1-1,0 0 1,0 1 0,0-1-1,-1 0 1,1 1-1,0-1 1,0 0-1,0 1 1,0-1-1,0 0 1,0 1-1,0-1 1,0 0-1,0 1 1,0-1-1,0 0 1,0 1-1,0-1 1,0 0-1,0 1 1,0-1 0,0 0-1,1 1 1,-1-1-1,0 0 1,0 1-1,0-1 1,0 0-1,1 0 1,-1 1-1,0-1 1,0 0-1,1 0 1,-1 1-1,13 8 395,20 6-185,0-3 0,0-1 0,2-1 0,-1-2 0,1-1 0,0-2 1,43 1-1,5-4-187,160-18 1,120-32 220,602-43 922,-552 108-1142,105-3 70,-346-29 531,81-2 1083,-182 22-1674,-55-3-410,0-1-1,0 0 0,0-1 1,1 0-1,29-6 0,25-6-98,1 2 0,73 0 0,8 0-442,-77 5 2007,119 10-1,-65 0-1091,-110-5-59,-6 1-437,0-1 0,0 0 0,-1-1 0,1 0 0,14-4 1,-27 4 224,-1 1 0,0 0 0,1-1 0,-1 1 0,1-1 1,-1 1-1,0 0 0,1-1 0,-1 1 0,0-1 1,0 1-1,1-1 0,-1 1 0,0-1 0,0 1 0,0-1 1,0 1-1,0-1 0,1 0 0,-1 1 0,0-1 1,0 1-1,0-1 0,0 1 0,-1-1 0,1 1 0,0-1 1,0 1-1,0-1 0,0 1 0,-1-1 0,1 1 1,0-1-1,0 1 0,-1-1 0,1 0 0,-12-13-9648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0.366"/>
    </inkml:context>
    <inkml:brush xml:id="br0">
      <inkml:brushProperty name="width" value="0.025" units="cm"/>
      <inkml:brushProperty name="height" value="0.025" units="cm"/>
    </inkml:brush>
  </inkml:definitions>
  <inkml:trace contextRef="#ctx0" brushRef="#br0">234 288 8616,'0'0'11302,"-10"-2"-9717,-3-1-1348,-1 1 0,0 1 0,1 0 0,-1 1 0,0 0 0,0 1 0,-22 4 0,32-4-176,-1 0-1,1 0 0,-1 0 1,1 1-1,0-1 0,-1 1 1,1 0-1,0 0 0,0 1 1,0-1-1,1 1 0,-1 0 1,1 0-1,-1 0 0,1 1 1,0-1-1,0 1 0,0-1 1,1 1-1,-1 0 0,1 0 1,0 1-1,0-1 0,0 0 1,1 0-1,0 1 0,0-1 1,-1 10-1,1-13-55,1 0 0,0 0 1,0 0-1,1 0 0,-1 1 0,0-1 0,0 0 0,1 0 1,-1 0-1,0 0 0,1 0 0,-1 0 0,1 0 0,-1 0 1,1 0-1,0 0 0,0 0 0,-1 0 0,1 0 0,0 0 1,0 0-1,0-1 0,0 1 0,0 0 0,1 0 0,2 1 8,0 0 0,1-1 0,-1 1 0,0-1 0,0 0 0,1 0 0,4 0 0,9 0 30,0 0 1,29-4-1,-35 1-53,0-1-1,1 0 0,-1-1 0,0 0 0,-1-1 1,1-1-1,20-13 0,10-4 7,-41 23-11,-1 1 0,1-1 0,-1 1 0,1-1 0,-1 0 0,1 1 0,-1-1 0,1 1-1,-1-1 1,0 1 0,1-1 0,-1 1 0,0-1 0,0 1 0,1-1 0,-1 1 0,0-1 0,0 1 0,0 0 0,0-1 0,0 1 0,0-1 0,0 1 0,0 0 0,0-1 0,0 1 0,0-1 0,0 1 0,0 0 0,0-1 0,0 1 0,-1-1 0,1 1 0,0 0 0,-4 28-89,-10 39 193,3 1 1,3 0-1,1 76 0,7-119-53,1-16-17,0 1 0,-1-1 0,-1 0 0,1 0 1,-2 1-1,0-1 0,0 0 0,-6 18 1,8-53 118,-1 10-186,3-30-377,2-1-1,1 1 1,23-82-1,54-128-1680,-77 241 2023,114-296 1086,-128 326-648,-1 1 0,-1-2 0,0 1 0,-19 19 0,14-17-251,1-1 1,1 2-1,1 0 0,0 1 0,2 0 0,-11 26 0,20-43-101,1 0 0,0 0-1,0 1 1,0-1 0,0 1 0,1-1-1,-1 1 1,1-1 0,0 1 0,0 0-1,1-1 1,-1 1 0,0-1 0,1 1-1,0-1 1,0 0 0,0 1 0,0-1-1,1 0 1,0 0 0,-1 1 0,1-1-1,0 0 1,0-1 0,0 1 0,1 0-1,-1-1 1,1 1 0,-1-1 0,1 0-1,0 0 1,0 0 0,6 3 0,6 2-144,0-2 0,0 1 0,1-2 1,0 0-1,0-1 0,18 1 1,62 2-5263,-50-6-1200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0.744"/>
    </inkml:context>
    <inkml:brush xml:id="br0">
      <inkml:brushProperty name="width" value="0.025" units="cm"/>
      <inkml:brushProperty name="height" value="0.025" units="cm"/>
    </inkml:brush>
  </inkml:definitions>
  <inkml:trace contextRef="#ctx0" brushRef="#br0">1 1 18834,'0'0'5669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1.328"/>
    </inkml:context>
    <inkml:brush xml:id="br0">
      <inkml:brushProperty name="width" value="0.025" units="cm"/>
      <inkml:brushProperty name="height" value="0.025" units="cm"/>
    </inkml:brush>
  </inkml:definitions>
  <inkml:trace contextRef="#ctx0" brushRef="#br0">141 51 5830,'0'0'9085,"-8"0"-6725,5 0-2292,0 0 0,0 1 1,0-1-1,0 0 0,0 1 0,0 0 0,0 0 1,1 0-1,-1 0 0,0 0 0,0 1 0,1-1 1,-1 1-1,-4 3 0,2 0 84,1 0 0,-1 1 0,1-1 0,0 1 0,0 0 0,-6 12 0,2-1 191,0-1 0,1 2 0,1-1 0,1 1 0,1-1 0,0 1 0,1 1 0,1-1 0,0 0 0,2 1 0,2 27 0,-1-41-316,0-1 0,0 1 1,0 0-1,1-1 0,0 1 0,0-1 0,0 1 0,0-1 0,1 0 0,-1 0 0,1 0 1,0 0-1,1-1 0,-1 1 0,0-1 0,1 0 0,0 0 0,0 0 0,0 0 1,0-1-1,0 0 0,1 1 0,5 1 0,-4-2 24,-1-1-1,1 1 1,0-1 0,0 0 0,-1 0-1,1-1 1,0 0 0,0 0 0,0 0-1,0-1 1,0 0 0,-1 0 0,1 0-1,0-1 1,-1 1 0,1-1 0,-1-1-1,1 1 1,4-4 0,3-4 35,-1 1 0,0-2 0,-1 0 0,0 0 0,-1 0 0,-1-2 0,1 1 0,-2-1 0,0-1 1,12-24-1,-11 16 10,-1 1 1,-1-1-1,0-1 1,-2 1 0,-1-1-1,3-36 1,-31 122-247,21-50 171,1 0 1,0 0-1,1-1 0,1 1 0,0 0 0,1 0 0,3 20 1,-3-29-15,0 0 0,1 0 0,-1 0 1,1-1-1,0 1 0,0-1 0,0 1 0,1-1 1,-1 0-1,1 0 0,0 0 0,-1 0 1,1 0-1,1-1 0,-1 1 0,0-1 0,1 0 1,-1 0-1,1 0 0,-1 0 0,1-1 1,0 0-1,0 1 0,0-1 0,0-1 1,0 1-1,0 0 0,5-1 0,-4 1 5,0-1 1,0 0-1,0 0 0,0 0 0,0-1 0,0 1 1,-1-1-1,1 0 0,0 0 0,0-1 0,-1 0 0,1 0 1,-1 0-1,0 0 0,1 0 0,-1-1 0,0 0 1,4-3-1,-3 0 63,0 0 1,0 0-1,0-1 0,-1 1 1,1-1-1,-2 0 1,1 0-1,-1-1 0,0 1 1,2-10-1,1-8-616,-1 0 1,-2-1-1,0 1 0,-2 0 1,-4-51-1,-6 50-1239,3 16-927,1 30-9996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1.984"/>
    </inkml:context>
    <inkml:brush xml:id="br0">
      <inkml:brushProperty name="width" value="0.025" units="cm"/>
      <inkml:brushProperty name="height" value="0.025" units="cm"/>
    </inkml:brush>
  </inkml:definitions>
  <inkml:trace contextRef="#ctx0" brushRef="#br0">0 430 10570,'0'0'6507,"8"1"-4067,30-4-1364,-19 0-488,0 2 1,30 0 0,-46 1-551,0 0-1,0 1 1,1-1 0,-1 1 0,0-1-1,0 1 1,0 0 0,0 0 0,0 0 0,0 1-1,0-1 1,0 1 0,0-1 0,-1 1-1,1 0 1,-1 0 0,1 0 0,-1 1 0,0-1-1,0 1 1,3 4 0,-4-7-36,-1 0 1,0 0-1,0 1 0,0-1 1,0 0-1,0 0 1,0 1-1,0-1 0,0 0 1,0 0-1,0 0 0,1 1 1,-1-1-1,0 0 1,0 0-1,0 0 0,0 1 1,1-1-1,-1 0 0,0 0 1,0 0-1,1 0 0,-1 0 1,0 1-1,0-1 1,0 0-1,1 0 0,-1 0 1,0 0-1,0 0 0,1 0 1,-1 0-1,0 0 1,1 0-1,-1 0 0,0 0 1,0 0-1,1 0 0,-1 0 1,0 0-1,0 0 1,1 0-1,-1 0 0,0-1 1,0 1-1,0 0 0,1 0 1,8-15 249,2-22 129,18-192-5516,-27 222 4898,1 0 0,0-1 0,0 1 1,1 0-1,-1 1 0,2-1 0,-1 0 1,1 1-1,0 0 0,0 0 0,1 1 1,-1 0-1,1 0 0,1 0 0,7-5 1,-6 4 272,0 0 0,0-1 1,0 0-1,-1 0 1,0-1-1,-1 0 1,10-14-1,-15 16 2824,-8 11-1886,-9 14-564,9-4-64,1 1 0,0 0-1,1 0 1,1 0 0,0 1-1,1-1 1,1 1 0,0 0-1,2 0 1,0 0 0,1 0 0,0-1-1,7 32 1,-5-34-310,1-1-1,0 1 1,1-1 0,0 0 0,1-1-1,0 1 1,1-1 0,0 0-1,1-1 1,1 0 0,0 0-1,0-1 1,1 0 0,0 0 0,0-1-1,1-1 1,15 9 0,-29-27-977,-9-9 899,-21-22 29,-187-209 139,267 247 188,24 8-152,-26-1-806,66-4 0,-110 0 431,0 0 0,-1-1 0,1 1 0,0 0 0,-1-1 0,1 1 0,0-1 0,-1 1 0,1-1 0,-1 0-1,1 1 1,-1-1 0,1 1 0,-1-1 0,1 0 0,-1 0 0,0 1 0,1-1 0,-1 0 0,0 1 0,0-1 0,1 0 0,-1 0 0,0 0 0,0 1 0,0-1 0,0 0-1,0 0 1,0 0 0,0 1 0,0-1 0,0 0 0,-1 0 0,1 0 0,0 1 0,0-1 0,-1 0 0,0-1 0,1 2-83,-4-18-8363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2.362"/>
    </inkml:context>
    <inkml:brush xml:id="br0">
      <inkml:brushProperty name="width" value="0.025" units="cm"/>
      <inkml:brushProperty name="height" value="0.025" units="cm"/>
    </inkml:brush>
  </inkml:definitions>
  <inkml:trace contextRef="#ctx0" brushRef="#br0">135 20 14574,'0'0'9678,"-9"-4"-9539,0 1-136,0 0 1,0 0-1,-1 1 1,1 1-1,-15-2 0,23 3-36,-1 0 0,0-1-1,0 1 1,0 0 0,0 0-1,0 0 1,0 1 0,0-1-1,0 0 1,0 1 0,0-1-1,0 1 1,0 0 0,0-1-1,1 1 1,-1 0 0,0 0-1,0 0 1,1 1 0,-1-1-1,1 0 1,-1 0 0,1 1-1,0-1 1,-1 1 0,1 0-1,0-1 1,0 1 0,0 0-1,0-1 1,0 1 0,1 0-1,-1 0 1,1 0 0,-1 0-1,1 0 1,-1 0-1,1 0 1,0 3 0,0-4-38,1 0-1,-1 0 1,1 1 0,-1-1 0,1 0-1,0 0 1,-1 0 0,1 0 0,0 0 0,0-1-1,0 1 1,0 0 0,-1 0 0,1 0-1,0-1 1,0 1 0,1-1 0,-1 1 0,0 0-1,0-1 1,0 0 0,2 1 0,32 10-854,-28-9 707,4 1-101,3 0 137,0 1 0,0 0-1,0 1 1,-1 0 0,0 1 0,0 1 0,0 0-1,-1 1 1,21 16 0,-32-23 255,0 0 0,1 1 1,-1-1-1,0 0 0,0 0 1,0 1-1,0-1 0,0 1 1,-1-1-1,1 1 0,0-1 0,-1 1 1,1 0-1,-1-1 0,1 1 1,-1 0-1,0-1 0,0 1 1,0 0-1,0 0 0,0-1 1,0 1-1,0 0 0,0-1 0,-1 1 1,1 0-1,-1-1 0,1 1 1,-1 0-1,0-1 0,0 1 1,1-1-1,-1 1 0,0-1 0,0 0 1,0 1-1,-1-1 0,1 0 1,0 0-1,0 0 0,-1 0 1,1 0-1,-1 0 0,1 0 1,-1 0-1,1 0 0,-3 0 0,-3 3-79,1-1 1,-1 0-1,0 0 0,0-1 0,0 0 0,0 0 0,-1-1 0,1 0 0,-13 1 0,20-3-144,-1 1-1,1 0 1,-1 0 0,1 0-1,-1 0 1,1 0-1,-1-1 1,1 1 0,-1 0-1,1 0 1,-1-1 0,1 1-1,0 0 1,-1-1-1,1 1 1,-1-1 0,1 1-1,0 0 1,-1-1 0,1 1-1,0-1 1,0 1-1,-1-1 1,1 1 0,0-1-1,0 1 1,0-1 0,0 1-1,-1-1 1,1 1-1,0-1 1,0 1 0,0-1-1,0 1 1,0-1 0,0 0-1,0 1 1,1-1-1,-1 1 1,0-1 0,0 0-1,0-3-1402,0-19-7869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2.768"/>
    </inkml:context>
    <inkml:brush xml:id="br0">
      <inkml:brushProperty name="width" value="0.025" units="cm"/>
      <inkml:brushProperty name="height" value="0.025" units="cm"/>
    </inkml:brush>
  </inkml:definitions>
  <inkml:trace contextRef="#ctx0" brushRef="#br0">93 312 17457,'-6'8'1516,"-2"0"-1271,-6 8 938,0 1 1,-16 26-1,28-39-1057,-1 0 0,1-1-1,0 1 1,0 0 0,0 0 0,1 0 0,-1 1 0,1-1 0,0 0-1,0 0 1,0 1 0,1-1 0,0 1 0,-1-1 0,2 1-1,-1-1 1,0 0 0,1 1 0,0-1 0,1 5 0,0-6-110,0-1 1,1 0-1,-1 0 0,0 0 1,1 0-1,-1 0 1,1 0-1,-1 0 1,1-1-1,0 1 1,0-1-1,0 0 0,0 0 1,0 0-1,0 0 1,0-1-1,0 1 1,0-1-1,0 0 1,0 0-1,0 0 0,0 0 1,0 0-1,5-2 1,1 2-95,0-2 0,0 1-1,-1-1 1,1 0 0,-1-1 0,1 0 0,12-7 0,-11 2-97,0 0 1,0 0-1,-1-1 0,0-1 0,0 1 0,-1-1 0,-1-1 1,0 1-1,0-1 0,-1-1 0,0 1 0,-1-1 1,0 0-1,-1 0 0,4-22 0,-3 10-91,-1 0 0,-1 0-1,-1 0 1,-1 0 0,-2-1-1,0 1 1,-6-34 0,6 52 297,-1 1 0,1-1 0,-1 1 0,0 0 0,0 0 0,0-1 0,-1 2 0,0-1-1,0 0 1,0 0 0,-1 1 0,-5-7 0,7 10 40,0-1 0,0 1 0,0 0 0,0 0-1,0-1 1,-1 1 0,1 1 0,0-1 0,0 0 0,-1 0 0,1 1-1,0 0 1,-1-1 0,1 1 0,-1 0 0,1 0 0,0 0-1,-1 0 1,1 1 0,0-1 0,-1 1 0,1-1 0,0 1-1,-1 0 1,1 0 0,0 0 0,0 0 0,0 0 0,0 0-1,0 1 1,-4 2 0,-1 2 95,0 0-1,1 0 1,0 1 0,0-1-1,0 1 1,1 0 0,0 1-1,0 0 1,1-1 0,0 2-1,0-1 1,-3 11-1,6-14-161,-1-1 0,1 1 0,0-1 0,1 1 0,-1-1-1,1 1 1,0 0 0,0-1 0,0 1 0,1 0 0,-1-1-1,1 1 1,0-1 0,1 1 0,-1-1 0,1 0-1,0 1 1,0-1 0,0 0 0,1 0 0,-1-1 0,1 1-1,0 0 1,0-1 0,5 5 0,14 9-712,0-2 1,2 0-1,30 14 1,-25-15-17,-2 2 0,28 20 0,-53-35 133,0 0 1,1 1-1,-1-1 1,0 0 0,1 0-1,-1 0 1,1 0-1,0-1 1,4 2 0,7-2-3863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3.384"/>
    </inkml:context>
    <inkml:brush xml:id="br0">
      <inkml:brushProperty name="width" value="0.025" units="cm"/>
      <inkml:brushProperty name="height" value="0.025" units="cm"/>
    </inkml:brush>
  </inkml:definitions>
  <inkml:trace contextRef="#ctx0" brushRef="#br0">110 470 9065,'0'0'5744,"-10"-1"-2563,6 1-3016,1-1-1,-1 1 0,0 0 0,1 0 1,-1 0-1,1 0 0,-1 1 1,1-1-1,-1 1 0,1 0 0,-1 0 1,1 1-1,0-1 0,0 0 0,0 1 1,-1 0-1,1 0 0,1 0 0,-1 0 1,0 0-1,0 1 0,1-1 1,0 1-1,-1 0 0,1 0 0,0 0 1,0 0-1,1 0 0,-1 0 0,0 0 1,1 0-1,0 1 0,0-1 1,-1 5-1,1-5-86,0 1 0,1-1-1,-1 1 1,1-1 0,0 1 0,0-1 0,0 1 0,0-1 0,1 1-1,0-1 1,-1 0 0,1 1 0,0-1 0,0 0 0,1 1 0,-1-1-1,1 0 1,0 0 0,2 3 0,0-2-47,0 1 0,0-1 0,0-1 0,1 1 0,0 0 0,-1-1 0,1 0 0,1 0 0,-1-1 1,10 4-1,-1-1-334,1-1 1,0-1 0,1 0-1,-1-1 1,0-1 0,1 0-1,-1-1 1,17-2 0,-29 1 232,0 1 1,0-1-1,0 0 1,0 0-1,0 0 1,0 0 0,0 0-1,0 0 1,0-1-1,0 0 1,-1 1-1,1-1 1,-1 0-1,1 0 1,-1 0 0,0-1-1,0 1 1,0-1-1,0 1 1,0-1-1,0 0 1,-1 1-1,1-1 1,1-5 0,0-2 51,-1 0 1,0 0-1,0-1 1,-1 1 0,0 0-1,-1-12 1,0 21 53,0 0 0,1 0 1,-1 0-1,0 0 0,0 0 1,0 0-1,0 0 0,0 0 0,0 0 1,0 0-1,0 0 0,0 0 1,0 0-1,-1 0 0,1 0 0,0 0 1,-1 0-1,1 0 0,-1 0 1,1 0-1,-1 0 0,1 1 0,-1-1 1,0 0-1,1 0 0,-1 1 0,0-1 1,0 0-1,1 1 0,-1-1 1,0 1-1,0-1 0,0 1 0,0-1 1,0 1-1,0 0 0,0-1 1,0 1-1,0 0 0,0 0 0,0 0 1,0-1-1,0 1 0,0 0 1,0 0-1,0 1 0,0-1 0,0 0 1,0 0-1,0 0 0,1 1 0,-1-1 1,0 0-1,-2 2 0,0-1 85,0 1-1,0 0 1,0 0-1,0 0 1,1 0-1,-1 0 1,1 0-1,-1 1 1,1-1 0,0 1-1,0 0 1,0-1-1,0 1 1,0 0-1,-2 6 1,4-7-83,-1 1 1,0-1-1,1 0 1,-1 1-1,1-1 1,0 1-1,0-1 1,0 1-1,0-1 1,0 1-1,1-1 1,-1 1-1,1-1 0,0 1 1,-1-1-1,1 0 1,0 1-1,0-1 1,1 0-1,-1 0 1,0 0-1,1 0 1,1 3-1,1-2-32,0 0 0,-1 0-1,1-1 1,0 1 0,0-1 0,1 0-1,-1 0 1,0 0 0,1-1-1,0 1 1,8 1 0,-5-2-108,0 0 0,0 0 0,0 0 1,1-1-1,-1 0 0,0-1 1,0 0-1,1 0 0,-1-1 0,0 0 1,0 0-1,-1-1 0,1 0 1,11-6-1,-6-2 108,0-2-1,-1 1 1,0-2 0,-1 0 0,-1 0 0,0-1 0,-1 0-1,-1 0 1,0-1 0,10-30 0,2-15 58,18-96 0,-33 136-31,-1 0 0,-1 0 0,-1-1 0,-1 1 0,-3-41 0,2 61-23,0-1 1,0 0-1,0 1 1,0-1-1,-1 0 1,1 1-1,0-1 1,-1 1-1,1-1 1,-1 0-1,0 1 1,0-1-1,0 1 1,1 0-1,-1-1 1,-1 1-1,1 0 1,0-1-1,0 1 1,0 0-1,-1 0 1,1 0-1,0 0 1,-1 0-1,1 0 1,-1 1-1,1-1 1,-1 0 0,1 1-1,-1-1 1,0 1-1,1-1 1,-1 1-1,0 0 1,1 0-1,-1 0 1,0 0-1,1 0 1,-1 0-1,0 0 1,1 1-1,-1-1 1,0 1-1,1-1 1,-1 1-1,1-1 1,-1 1-1,1 0 1,-1 0-1,1 0 1,-1 0-1,1 0 1,0 0-1,0 0 1,-1 0-1,1 0 1,0 1 0,0-1-1,0 1 1,0-1-1,1 0 1,-1 1-1,0-1 1,1 1-1,-1 0 1,0 2-1,-4 11 41,1 0-1,0 0 0,2 0 1,0 0-1,0 1 1,1-1-1,1 1 0,1-1 1,2 18-1,3 5 21,2-1-1,19 57 1,30 64-5,32 105 33,-81-244-996,-3-39-1330,-4-53-3423,-1 63 4649,-2-52-5325,-5-12-3678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3.732"/>
    </inkml:context>
    <inkml:brush xml:id="br0">
      <inkml:brushProperty name="width" value="0.025" units="cm"/>
      <inkml:brushProperty name="height" value="0.025" units="cm"/>
    </inkml:brush>
  </inkml:definitions>
  <inkml:trace contextRef="#ctx0" brushRef="#br0">105 0 15503,'0'0'3993,"-1"9"-3310,-6 114 857,7-107-1450,1 1 0,1-1-1,0 0 1,2 0-1,-1 0 1,8 17-1,15 25-185,13 32-1008,-36-81-26,-1-1 0,0 1 0,0-1 0,-1 1 0,0 8 0,-1-17 1013,0 1 0,0-1 1,0 0-1,0 0 0,0 0 1,0 1-1,0-1 1,0 0-1,0 0 0,-1 0 1,1 0-1,0 1 1,0-1-1,0 0 0,0 0 1,0 0-1,0 0 0,0 1 1,0-1-1,-1 0 1,1 0-1,0 0 0,0 0 1,0 0-1,0 0 0,-1 0 1,1 1-1,0-1 1,0 0-1,0 0 0,0 0 1,-1 0-1,1 0 0,0 0 1,0 0-1,0 0 1,0 0-1,-1 0 0,1 0 1,0 0-1,0 0 0,0 0 1,-1 0-1,1 0 1,0 0-1,0 0 0,-1-1 1,-13-5-1322,-9-10 2025,3-6 941,1-1 0,1 0 0,1-1 0,2-1 0,0-1 0,1 0 1,-14-40-1,27 64-1352,0 0 0,0 0 1,0 0-1,1 0 0,-1-1 1,1 1-1,0 0 0,0 0 1,0-1-1,0 1 0,0-3 0,0 4-118,0 0 0,1 1 0,-1-1 0,0 1 0,1-1 0,-1 0 0,0 1 0,1-1 0,-1 1 0,0-1-1,1 1 1,-1-1 0,1 1 0,-1-1 0,1 1 0,0-1 0,-1 1 0,1 0 0,-1-1 0,1 1 0,0 0-1,-1-1 1,1 1 0,1 0 0,3 0-26,0-1 0,0 1-1,0 1 1,0-1 0,0 1 0,0 0-1,0 0 1,7 3 0,128 39-6518,-88-32-289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4.091"/>
    </inkml:context>
    <inkml:brush xml:id="br0">
      <inkml:brushProperty name="width" value="0.025" units="cm"/>
      <inkml:brushProperty name="height" value="0.025" units="cm"/>
    </inkml:brush>
  </inkml:definitions>
  <inkml:trace contextRef="#ctx0" brushRef="#br0">173 26 10378,'0'0'6876,"-12"-4"-3332,10 3-3466,-14-5 689,0 2-1,0 0 1,-20-2 0,31 5-557,1 1-1,-1 0 0,0 0 0,1 0 0,-1 1 1,0 0-1,1 0 0,-8 2 0,11-3-159,-1 1-1,1 0 0,-1 0 0,1 0 0,-1 0 1,1 0-1,-1 0 0,1 0 0,0 0 0,0 0 0,0 1 1,0-1-1,0 0 0,0 1 0,0-1 0,0 1 1,0-1-1,0 1 0,1 0 0,-1-1 0,1 1 1,-1 0-1,1 2 0,0-2-50,0-1 1,0 1-1,0 0 0,1 0 1,-1-1-1,0 1 0,1 0 1,0-1-1,-1 1 0,1-1 0,0 1 1,0-1-1,0 1 0,0-1 1,0 1-1,0-1 0,0 0 1,0 0-1,1 1 0,-1-1 1,0 0-1,1 0 0,-1 0 1,3 1-1,45 21-769,-33-17 201,9 5-317,-9-5 373,0 1 0,-1 0 0,0 1-1,0 0 1,-1 2 0,0-1 0,15 15 0,-28-23 549,0 0 1,0 0 0,0 0-1,-1 0 1,1 0 0,0 0 0,0 0-1,-1 0 1,1 0 0,0 0-1,-1 0 1,1 0 0,-1 0-1,1 0 1,-1 1 0,0-1 0,0 0-1,1 0 1,-1 1 0,0-1-1,0 0 1,0 0 0,0 1 0,0-1-1,-1 0 1,1 0 0,0 1-1,-1-1 1,1 0 0,-1 0-1,0 2 1,-1 0 133,-1-1 0,1 1 0,-1-1-1,0 0 1,0 0 0,0 0 0,0 0-1,0-1 1,0 1 0,0-1 0,-5 2 0,-10 2 297,0-1 1,0 0-1,-28 2 1,-27-6-3522,43-4-3202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4.716"/>
    </inkml:context>
    <inkml:brush xml:id="br0">
      <inkml:brushProperty name="width" value="0.025" units="cm"/>
      <inkml:brushProperty name="height" value="0.025" units="cm"/>
    </inkml:brush>
  </inkml:definitions>
  <inkml:trace contextRef="#ctx0" brushRef="#br0">2 0 12748,'0'0'6780,"0"10"-6316,-1 456 4768,1-462-5197,0-1 0,0 1 0,0-1 0,1 0 0,0 1 0,0-1 0,0 0 0,0 1 0,0-1 0,1 0 0,-1 0 0,1 0 1,0 0-1,2 2 0,-3-3 14,1-1 1,-1 0 0,0 0 0,1 0 0,-1 0-1,1 0 1,0 0 0,-1 0 0,1-1 0,0 1-1,-1-1 1,1 1 0,0-1 0,0 0 0,-1 1-1,1-1 1,0 0 0,0 0 0,-1 0 0,1 0-1,0-1 1,0 1 0,0 0 0,-1-1 0,1 1-1,0-1 1,-1 0 0,3-1 0,7-5 164,0 0 0,-1-2 1,0 1-1,-1-1 0,0 0 1,0-1-1,-1 0 0,0 0 1,10-19-1,-13 21-169,17-25 217,-2-1-1,20-44 0,-33 61-430,0 0 1,-2 0-1,1-1 0,-2 1 1,-1-1-1,0 0 0,1-20 1,-9 40-1258,0 1 0,1 0 0,-1 0 0,1 0 0,0 0 0,0 1-1,-5 5 1,-14 16-6437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22.193"/>
    </inkml:context>
    <inkml:brush xml:id="br0">
      <inkml:brushProperty name="width" value="0.025" units="cm"/>
      <inkml:brushProperty name="height" value="0.025" units="cm"/>
    </inkml:brush>
  </inkml:definitions>
  <inkml:trace contextRef="#ctx0" brushRef="#br0">5768 354 10154,'0'0'4932,"0"-8"-4782,0-51 47,0 58-130,-1 0-1,0 0 1,1 1 0,-1-1-1,1 0 1,-1 0-1,0 0 1,0 1 0,1-1-1,-1 0 1,0 1-1,0-1 1,0 1-1,0-1 1,0 1 0,0-1-1,0 1 1,0 0-1,0-1 1,0 1 0,0 0-1,0 0 1,0 0-1,0 0 1,0 0-1,0 0 1,-2 0 0,-38-1 435,33 1-434,-57-5 533,-109-21 1,16 0-327,-624-21-3548,204 19 3845,-816-71-182,1243 89-418,-693-22 2036,740 38-1963,0 4 1,1 5-1,-124 34 0,73-5 33,-208 90 0,304-109-16,1 3 0,-103 67 0,141-82-51,0 1-1,1 1 0,0 1 0,1 1 1,1 0-1,1 1 0,1 1 0,0 0 1,1 1-1,1 0 0,-10 25 0,18-34-15,0 1 0,1 0 0,0 0-1,0 0 1,2 1 0,-1-1 0,2 1-1,-1-1 1,2 1 0,0-1 0,3 18-1,0-13 3,1 0-1,1-1 0,0 1 1,1-1-1,0-1 0,2 0 1,15 22-1,-3-10-3,1 0 0,2-2 0,1-1-1,0-1 1,2-1 0,1-1 0,52 30 0,-19-21 53,0-2 1,2-3-1,1-3 0,0-2 1,2-4-1,0-2 0,72 5 1,481 4 138,-516-24-175,1016-36 96,0-47-45,-358 25-36,-88-9 20,-462 34 82,239-69 0,-430 97-72,120-40 344,-128 41-282,0 0 1,-1-1-1,0 0 1,0-1-1,0 0 0,-1-1 1,0 0-1,0 0 1,8-11-1,-15 15-32,-1 1 0,1-1 0,-1 1 0,0-1 0,0 0 0,-1 0 0,1 0 0,-1 0 0,0 0 0,0 0 0,0 0 0,0 0 0,-1-1 0,0 1-1,0-6 1,-1 2 9,0 1-1,0-1 1,-1 1-1,-1-1 0,1 1 1,-1 0-1,-7-13 1,-5-4 21,-1 0 1,-1 2 0,-32-33-1,42 48-100,-29-32-419,-1 2-1,-2 2 1,-1 1 0,-2 3-1,-1 1 1,-1 2 0,-2 2 0,0 2-1,-2 2 1,-56-18 0,-28 1-1737,-15 3-2375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5.348"/>
    </inkml:context>
    <inkml:brush xml:id="br0">
      <inkml:brushProperty name="width" value="0.025" units="cm"/>
      <inkml:brushProperty name="height" value="0.025" units="cm"/>
    </inkml:brush>
  </inkml:definitions>
  <inkml:trace contextRef="#ctx0" brushRef="#br0">0 299 10602,'0'0'1682,"13"1"949,26-1 407,63-6-1,-53 2-1563,72 2-1,-88 9-1202,8-1 916,-41-7-1108,1 1 1,0-1 0,-1 0-1,1 0 1,-1 1 0,1-1 0,-1 0-1,1 0 1,-1 0 0,1 0-1,-1 0 1,0 0 0,0 1 0,1-1-1,-1 0 1,0 0 0,0 0-1,0 0 1,0 0 0,0 0-1,0 0 1,-1-1 0,1-32 387,-1 28-301,0-5-162,-2 1 0,1-1 0,-1 1 0,-1 0 0,0-1 0,-1 2 0,0-1 0,0 0 0,-1 1 0,0 0 0,-9-10 0,15 19-19,0-1-1,0 0 1,-1 1-1,1-1 1,-1 1 0,1-1-1,0 1 1,-1-1-1,1 1 1,-1-1-1,1 1 1,-1-1 0,1 1-1,-1 0 1,0-1-1,1 1 1,-1 0-1,1 0 1,-1-1 0,0 1-1,1 0 1,-1 0-1,0 0 1,1 0 0,-1 0-1,0 0 1,0 0-1,1 0 1,0 1 0,-1-1 0,1 1 0,0-1 0,0 1 0,0-1-1,0 1 1,0-1 0,0 1 0,1 0 0,-1-1 0,0 1 0,0-1 0,0 1 0,0-1-1,1 1 1,-1-1 0,0 1 0,0-1 0,1 0 0,-1 1 0,0-1 0,1 1-1,-1-1 1,1 0 0,-1 1 0,0-1 0,1 0 0,-1 1 0,1-1 0,-1 0 0,1 0-1,-1 1 1,2-1 0,7 6 3,1 0-1,0-1 1,0-1-1,1 1 1,-1-2 0,1 1-1,0-1 1,0-1-1,0 0 1,16 0-1,-21-1 6,1 0 1,0-1-1,-1 0 0,1 0 0,0-1 0,0 1 0,-1-2 1,1 1-1,-1-1 0,1 0 0,-1 0 0,0 0 0,1-1 0,-1 0 1,-1-1-1,1 1 0,0-1 0,6-6 0,-9 5-5,0-1 0,0 1-1,-1-1 1,0 1 0,0-1 0,0 0-1,-1 0 1,1 0 0,-1 0 0,-1 0-1,1-9 1,-1 13-7,0 0 0,0-1 0,-1 1 0,1-1 0,0 1 0,-1 0-1,0-1 1,1 1 0,-1 0 0,0 0 0,0-1 0,0 1 0,-3-3 0,4 4 5,-1 0 0,0 1 0,0-1 1,0 0-1,0 1 0,-1-1 0,1 0 0,0 1 1,0-1-1,0 1 0,0 0 0,-1-1 0,1 1 1,0 0-1,0 0 0,-1 0 0,1 0 0,0 0 1,0 0-1,-1 0 0,1 0 0,0 0 0,0 1 1,-1-1-1,1 0 0,0 1 0,-1 0 0,-2 1 29,1 0-1,0 0 0,1 0 0,-1 0 0,0 1 0,1 0 0,-1-1 0,1 1 0,0 0 1,0 0-1,0 0 0,0 0 0,1 0 0,-1 0 0,1 1 0,-1-1 0,1 1 0,1-1 1,-1 1-1,0-1 0,1 1 0,-1 6 0,1-6 19,-1 0 0,1 0 0,0 0 1,0 1-1,0-1 0,1 0 0,-1 0 0,1 0 0,0 0 1,0 0-1,1 0 0,-1 0 0,1-1 0,0 1 0,0 0 0,0-1 1,0 1-1,0-1 0,6 5 0,-2-4-7,0-1-1,0 0 1,1 0-1,-1 0 0,1-1 1,-1 0-1,1-1 1,0 1-1,0-1 1,0-1-1,0 1 1,0-1-1,0 0 1,-1-1-1,1 1 1,0-2-1,0 1 1,0-1-1,-1 0 1,1 0-1,0 0 0,-1-1 1,10-6-1,-5 3-11,-1 0 0,0 0 0,0-2-1,0 1 1,0-1 0,-1-1 0,-1 1-1,0-2 1,0 1 0,0-1 0,-1 0-1,8-17 1,-12 21-44,12-16-159,-19 69 77,4-43 136,-3 11 185,0 1-1,1-1 1,1 1 0,2 21 0,-1-35-206,0 0 0,0 1 0,0-1 0,0 0 0,0 0 0,1 0 0,0 1 0,-1-1 0,1 0 0,0 0 0,0 0 1,0 0-1,0 0 0,0 0 0,0 0 0,1 0 0,-1-1 0,1 1 0,-1 0 0,1-1 0,0 1 0,-1-1 0,1 0 0,0 1 1,0-1-1,0 0 0,0 0 0,0 0 0,0 0 0,0-1 0,1 1 0,-1-1 0,0 1 0,0-1 0,1 0 0,-1 0 0,0 0 1,0 0-1,4 0 0,-4-1-201,0 1 1,0-1 0,-1 0-1,1 0 1,0 0-1,-1 0 1,1 0 0,0 0-1,-1 0 1,1 0 0,-1-1-1,0 1 1,1 0 0,-1-1-1,0 1 1,0-1-1,0 0 1,0 1 0,0-1-1,0 0 1,0 0 0,-1 1-1,1-1 1,-1 0 0,1 0-1,-1 0 1,0 0-1,1-3 1,1-66-8763,-2 54 5894,0-37-4787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5.753"/>
    </inkml:context>
    <inkml:brush xml:id="br0">
      <inkml:brushProperty name="width" value="0.025" units="cm"/>
      <inkml:brushProperty name="height" value="0.025" units="cm"/>
    </inkml:brush>
  </inkml:definitions>
  <inkml:trace contextRef="#ctx0" brushRef="#br0">1 1 11403,'0'0'8237,"6"9"-8146,-1-1-158,1-1 1,-1 1 0,1-2 0,1 1-1,-1-1 1,1 0 0,0 0-1,1 0 1,-1-1 0,1-1 0,16 8-1,13-1-185,52 3-8819,-69-13 11477,-6 0 5723,-28-1-7509,1 2 0,-1-1 0,1 2 0,-19 5 0,25-6-380,1 0 0,0 0 0,0 0 0,0 1 0,1 0 0,-1 0-1,1 1 1,-1-1 0,1 1 0,0 0 0,-7 9 0,12-13-242,-1 0 0,1 1 0,0-1 0,-1 1-1,1-1 1,0 0 0,0 1 0,0-1 0,-1 1 0,1-1 0,0 1 0,0-1-1,0 0 1,0 1 0,0-1 0,0 1 0,0-1 0,0 1 0,0-1 0,0 1 0,0-1-1,0 1 1,0-1 0,0 1 0,0-1 0,1 1 0,-1-1 0,0 0 0,0 1-1,0-1 1,1 1 0,-1-1 0,0 0 0,1 1 0,-1-1 0,0 0 0,1 1-1,-1-1 1,0 0 0,1 1 0,-1-1 0,1 0 0,-1 0 0,0 0 0,1 1-1,-1-1 1,1 0 0,-1 0 0,1 0 0,-1 0 0,1 0 0,-1 0 0,1 0 0,-1 0-1,1 0 1,35 3-711,-29-3 403,29 1-909,-21-1 872,1 0 1,-1 1 0,1 0 0,0 1 0,-1 1-1,0 1 1,0 0 0,22 9 0,-36-13 373,0 1 1,0 0-1,1-1 0,-1 1 1,0 0-1,0-1 1,0 1-1,1 0 0,-1 0 1,0 0-1,0 0 0,-1 0 1,1 0-1,0 0 1,0 1-1,0-1 0,-1 0 1,1 0-1,-1 1 0,1-1 1,-1 0-1,1 1 1,-1-1-1,0 0 0,1 3 1,-2-2 89,1 0 1,-1 0 0,0 0-1,0 0 1,0 0 0,0 0-1,0 0 1,0 0-1,0-1 1,0 1 0,-1 0-1,1-1 1,-1 1 0,-2 2-1,-7 4 397,0-1 0,0 0-1,0 0 1,-15 5 0,25-11-535,-47 16 954,47-16-1018,0-1 1,0 1 0,0-1-1,0 1 1,0-1-1,0 0 1,0 1-1,0-1 1,0 0 0,-1 0-1,1 0 1,0 0-1,0 0 1,0 0 0,0 0-1,0 0 1,0-1-1,-1 1 1,1 0 0,0 0-1,0-1 1,0 1-1,0-1 1,0 1-1,0-1 1,0 0 0,0 1-1,0-1 1,1 0-1,-1 0 1,0 1 0,0-1-1,0 0 1,1 0-1,-1 0 1,1 0 0,-2-1-1,2-59-11035,5 13-678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6.099"/>
    </inkml:context>
    <inkml:brush xml:id="br0">
      <inkml:brushProperty name="width" value="0.025" units="cm"/>
      <inkml:brushProperty name="height" value="0.025" units="cm"/>
    </inkml:brush>
  </inkml:definitions>
  <inkml:trace contextRef="#ctx0" brushRef="#br0">1 0 18546,'0'0'5797,"14"66"-4548,-14-28-192,5 5-32,1 0-512,4 1-385,7 0-64,2-1-32,6-4-641,-2-4-1088,2-3-930,-5-6-256,-2-9-1056,-6-9-2403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5:46.915"/>
    </inkml:context>
    <inkml:brush xml:id="br0">
      <inkml:brushProperty name="width" value="0.025" units="cm"/>
      <inkml:brushProperty name="height" value="0.025" units="cm"/>
    </inkml:brush>
  </inkml:definitions>
  <inkml:trace contextRef="#ctx0" brushRef="#br0">171 313 17296,'-11'7'1159,"-6"3"-848,-6 3 390,1 1 1,-22 19 0,39-30-511,1 0 0,0 1 0,0 0 0,0 0 1,0 0-1,1 0 0,-1 1 0,1-1 0,0 1 0,1 0 0,-1 0 0,1 0 0,0 0 1,0 0-1,1 1 0,-1-1 0,0 7 0,2-10-178,1-1 0,-1 1 0,1 0-1,-1-1 1,1 1 0,0 0 0,-1-1 0,1 1 0,0-1 0,0 0-1,0 1 1,0-1 0,0 0 0,1 1 0,-1-1 0,0 0 0,0 0 0,1 0-1,-1 0 1,1 0 0,-1 0 0,1-1 0,-1 1 0,1 0 0,0-1-1,-1 1 1,1-1 0,0 1 0,3-1 0,55 5 83,-57-5-98,7 1-163,0-2-1,0 1 0,0-1 1,0-1-1,-1 0 0,1 0 0,-1-1 1,1 0-1,-1-1 0,0 0 0,0 0 1,16-12-1,-20 13 119,-1-1 0,0 0-1,1-1 1,-2 1 0,1-1 0,0 0-1,-1 0 1,0 0 0,0 0 0,0 0 0,-1-1-1,0 1 1,0-1 0,0 0 0,0 0 0,-1 0-1,0 1 1,-1-1 0,1 0 0,-1 0-1,0 0 1,-2-10 0,2 14 56,0 1-1,0-1 0,0 1 1,0-1-1,0 1 1,-1-1-1,1 1 1,0 0-1,-1-1 1,1 1-1,-1 0 1,0-1-1,1 1 1,-1 0-1,0-1 1,0 1-1,0 0 1,0 0-1,0 0 1,0 0-1,0 0 1,0 0-1,0 0 0,0 0 1,-1 1-1,1-1 1,0 0-1,-1 1 1,1-1-1,0 1 1,-1-1-1,1 1 1,-1 0-1,1 0 1,-1-1-1,1 1 1,0 0-1,-1 0 1,1 0-1,-1 1 1,1-1-1,-1 0 1,1 0-1,-1 1 0,1-1 1,-2 2-1,-2-1 144,1 1 0,-1 0-1,0 1 1,1-1 0,-1 1 0,1 0-1,0 0 1,0 0 0,0 1-1,1 0 1,-1-1 0,-3 6-1,4-3 85,-1 0 0,1 0 0,0 0 0,1 0 0,-1 1 0,1-1 0,0 1 0,1 0 0,0-1 0,-1 10-1,2-14-200,0 1 0,0-1 0,0 1-1,1 0 1,-1-1 0,1 1-1,-1-1 1,1 1 0,0-1-1,0 1 1,0-1 0,0 0-1,0 0 1,1 1 0,-1-1-1,1 0 1,-1 0 0,1 0-1,0 0 1,0-1 0,0 1-1,0 0 1,0-1 0,0 1-1,0-1 1,0 0 0,1 0-1,-1 0 1,5 2 0,3-1-53,-1 0 0,1 0 0,0-1 0,0 0 0,1 0 0,-1-1 0,0-1 1,0 0-1,0 0 0,0-1 0,0 0 0,-1 0 0,1-1 0,-1-1 0,1 0 0,-1 0 1,11-7-1,-13 7-113,0-1 0,0 0 1,-1 0-1,0 0 0,0-1 0,0 0 1,-1 0-1,0 0 0,0-1 1,0 1-1,-1-1 0,0 0 0,0-1 1,-1 1-1,0-1 0,0 1 1,-1-1-1,0 0 0,0 0 0,-1 0 1,1-15-1,-6 21 90,-5 11 341,-7 11 519,14-16-657,0 1 0,0-1-1,0 1 1,0 0 0,1-1-1,0 1 1,0 0 0,0 0-1,1 0 1,0 0 0,0 0 0,0 0-1,1 5 1,-1-8-147,1-1-1,0 0 1,0 0 0,-1 0 0,1 0-1,0 0 1,0 0 0,0 0 0,0 0 0,0-1-1,1 1 1,-1 0 0,0 0 0,0-1-1,0 1 1,1-1 0,-1 1 0,0-1-1,1 0 1,-1 1 0,0-1 0,1 0-1,-1 0 1,0 0 0,1 0 0,-1 0 0,1 0-1,-1 0 1,0-1 0,1 1 0,1-1-1,3 0-1,0 0 0,0 0-1,0-1 1,0 0-1,-1 0 1,8-3-1,-4-2-187,0 0 0,0-1 0,0 0 0,-1-1 0,0 0 0,-1 0 0,0-1 0,0 0 0,-1 0 0,0 0 0,-1-1 0,0 0 0,4-17 0,-8 26 63,-1 41 1068,0-35-892,1 0 1,0 1 0,-1-1 0,1 0 0,1 0 0,-1 0 0,0 0 0,1 0 0,0 0 0,0-1-1,0 1 1,1 0 0,-1-1 0,1 0 0,0 1 0,-1-1 0,2 0 0,-1 0 0,0-1-1,0 1 1,1-1 0,0 0 0,-1 0 0,1 0 0,0 0 0,0 0 0,0-1 0,0 0 0,0 0-1,0 0 1,1 0 0,-1-1 0,7 1 0,0-1-40,0 1-1,0-1 1,0-1-1,0 0 1,0 0-1,0-1 1,-1-1-1,1 0 1,-1 0-1,1-1 1,-1-1-1,11-5 1,-13 4-139,1 0 0,-1-1 1,0 0-1,-1 0 0,1-1 1,-1 1-1,-1-2 0,0 1 0,0-1 1,0 0-1,-1 0 0,-1 0 1,0-1-1,0 0 0,4-14 1,-3-2-655,0 0 0,-2-1 0,-1 0 0,-2-48 0,0 73 775,0 1-1,0-1 1,0 1-1,0-1 1,0 0 0,0 1-1,0-1 1,-1 1-1,1-1 1,-1 1 0,1-1-1,-1 1 1,0-1-1,0 1 1,1-1 0,-1 1-1,0 0 1,0-1-1,0 1 1,0 0 0,-1 0-1,1 0 1,-2-1-1,2 2 20,0 0-1,0 0 1,0 0-1,0 0 1,0 0-1,0 0 1,0 1-1,0-1 1,0 0 0,0 1-1,0-1 1,0 1-1,0-1 1,0 1-1,1-1 1,-1 1-1,0 0 1,0-1-1,0 1 1,1 0-1,-1 0 1,0 0-1,1 0 1,-1-1-1,1 1 1,-1 0-1,1 0 1,-1 0-1,1 0 1,0 0 0,-1 0-1,1 0 1,0 0-1,0 2 1,-5 11 63,2 1 0,-1-1 0,2 1 0,0 0 0,1 0 1,0 0-1,1 0 0,1 0 0,1 0 0,0 0 1,0 0-1,2-1 0,0 1 0,8 19 0,10 17-355,2 0 0,48 72-1,-21-37-1334,-42-71 1136,14 26-920,24 58 0,-42-85 1405,0 0-1,-1 1 1,0 0-1,-2-1 1,1 1 0,-2 0-1,0 0 1,-1 21-1,-1-32 175,1-1-1,-1 1 0,0-1 1,0 1-1,0-1 0,0 1 1,-1-1-1,0 0 0,1 1 0,-1-1 1,0 0-1,0 0 0,-1 0 1,1-1-1,-1 1 0,1-1 1,-1 1-1,0-1 0,0 0 1,0 0-1,0 0 0,0 0 1,-1 0-1,1-1 0,0 0 1,-1 1-1,-6 0 0,4-1 2,0 1-1,0-2 0,0 1 1,0-1-1,0 0 1,0 0-1,0 0 0,0-1 1,0 0-1,0 0 1,0-1-1,0 0 0,0 0 1,1 0-1,-1-1 1,-7-4-1,0-3-135,1 0 0,-1-2 0,2 1 1,0-1-1,0-1 0,1 0 0,1 0 0,0-1 1,1 0-1,0-1 0,1 0 0,-7-21 0,6 12-206,1 0 0,1 0 1,2-1-1,0 0 0,1 0 0,2-1 0,1-32 0,1 47 3,0 1 0,1-1 0,0 1 0,1 0-1,0 0 1,0 0 0,1 0 0,0 0 0,1 1-1,0 0 1,1 0 0,9-12 0,-5 10 14,0 1 1,1 0-1,0 0 1,0 1-1,1 1 1,0 0-1,1 0 1,14-5-1,3 0-690,1 1-1,57-14 1,64-4-4940,-112 23 3179,89-17-11475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8:43.284"/>
    </inkml:context>
    <inkml:brush xml:id="br0">
      <inkml:brushProperty name="width" value="0.025" units="cm"/>
      <inkml:brushProperty name="height" value="0.025" units="cm"/>
    </inkml:brush>
  </inkml:definitions>
  <inkml:trace contextRef="#ctx0" brushRef="#br0">0 156 6566,'0'0'4399,"14"1"-3636,732-8 1066,-412-6 117,804-22-1305,914-13 2455,437 75-2637,-1636-14 1478,-852-13-1932,22 0 73,1 0 0,-1-2 0,1 0 0,-1-2 0,0-1-1,31-10 1,-53 15-119,0 0 0,0-1 0,0 1 0,0-1 0,0 1 0,0-1 0,0 0 0,0 1 0,0-1 0,-1 0 0,1 1 0,0-1 0,0 0 0,-1 0 0,1 0 0,0 0 0,-1 0 0,1 0 0,-1 0 0,1 0 0,-1 0 0,1 0 0,-1 0 0,0 0 0,0 0 0,0 0 0,1 0 0,-1-2 0,-8-18-5651,-7 2-5257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03.877"/>
    </inkml:context>
    <inkml:brush xml:id="br0">
      <inkml:brushProperty name="width" value="0.025" units="cm"/>
      <inkml:brushProperty name="height" value="0.025" units="cm"/>
    </inkml:brush>
  </inkml:definitions>
  <inkml:trace contextRef="#ctx0" brushRef="#br0">0 270 11883,'0'0'1404,"10"-2"-1164,90-16 1208,1 5 1,130-1-1,-11 2-689,-148 5-210,837-61 1742,-292 20-1163,182-7-665,1291 46-266,-1911 13-162,414-11 416,-503-1 590,-68 3-6598,-13-3 293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23.684"/>
    </inkml:context>
    <inkml:brush xml:id="br0">
      <inkml:brushProperty name="width" value="0.025" units="cm"/>
      <inkml:brushProperty name="height" value="0.025" units="cm"/>
    </inkml:brush>
  </inkml:definitions>
  <inkml:trace contextRef="#ctx0" brushRef="#br0">368 11 12300,'0'0'9619,"-6"10"-8850,-266 384 859,206-306-1649,43-53-703,23-33-185,7-7-158,46-52-1657,-1-13 182,-3-2 0,53-106 0,-34 59 5081,-41 80 1080,-26 84-533,-34 88-1120,22-95-1491,1 0-1,-8 64 1,17-86-393,0 0 1,1 0 0,0 0 0,1 0-1,7 29 1,-32-54-638,13 2 301,-5-1 164,1 0 1,0-1-1,1-1 1,0-1-1,1 0 1,-19-19-1,31 29 105,0 0 0,1 1 0,-1-1-1,0 0 1,1 0 0,-1 0 0,1 0 0,-1 0-1,1 0 1,0 0 0,-1 0 0,1 0 0,0 0 0,0 0-1,-1 0 1,1 0 0,0 0 0,0 0 0,0 0-1,1 0 1,-1 0 0,0 0 0,0 0 0,0 0 0,1-1-1,-1 2 1,0-1 0,1 0 0,-1 0 0,1 0 0,0 0-1,-1 0 1,1 0 0,-1 0 0,1 1 0,0-1-1,0 0 1,0 0 0,-1 1 0,1-1 0,0 1 0,2-2-1,4-2 51,1 0-1,0 1 0,0 0 0,12-3 0,-5 2 131,30-12 198,-2-1-252,0 3 1,0 1-1,2 2 0,63-6 1,-107 16-148,1 1 1,-1 0-1,0 0 1,0 0-1,0 0 1,0 0-1,1 0 1,-1 0-1,0 1 1,0-1-1,0 0 1,0 1-1,0-1 1,0 1-1,0-1 1,0 1-1,0-1 1,0 1-1,0 0 1,0-1-1,0 1 1,0 0-1,0 0 1,-1 0-1,1 0 1,0-1-1,-1 1 1,1 0-1,0 0 1,-1 0-1,1 2 1,0 0 45,-1 1 1,1-1 0,-1 0-1,0 1 1,0-1 0,-1 1 0,1-1-1,0 1 1,-1-1 0,-2 6-1,-3 8 438,0 1-1,-18 29 0,20-41-289,-8 16 218,12-22-398,1-1 0,-1 1 0,0 0 0,0 0 0,0 0 0,0 0 0,1 0 0,-1 0 1,0 0-1,0 0 0,0 0 0,1 0 0,-1 0 0,0 0 0,0 0 0,0-1 0,1 1 0,-1 1 0,0-1 0,0 0 0,0 0 1,1 0-1,-1 0 0,0 0 0,0 0 0,0 0 0,0 0 0,1 0 0,-1 0 0,0 0 0,0 0 0,0 1 0,0-1 1,1 0-1,-1 0 0,0 0 0,0 0 0,0 0 0,0 1 0,0-1 0,0 0 0,1 0 0,-1 0 0,0 0 0,0 1 0,0-1 1,0 0-1,0 0 0,0 0 0,0 1 0,0-1 0,0 0 0,0 0 0,34-26 205,-30 22-268,1 0 1,-1 0-1,1 0 1,0 1-1,0 0 1,0 0 0,0 0-1,0 0 1,1 1-1,-1 0 1,1 0-1,0 0 1,10-1-1,-15 3 49,0 0-1,0 0 1,0 1-1,0-1 0,0 0 1,-1 1-1,1-1 1,0 1-1,0-1 1,-1 1-1,1-1 1,0 1-1,0-1 0,-1 1 1,1 0-1,-1-1 1,1 1-1,-1 0 1,1 0-1,-1 0 1,1-1-1,-1 1 0,0 0 1,1 0-1,-1 0 1,0 0-1,0 0 1,1-1-1,-1 1 1,0 0-1,0 0 1,0 1-1,0 37-221,0-29 202,-9 87-1890,9-97 1835,0 1 1,0-1-1,0 0 0,0 1 1,0-1-1,0 0 1,0 0-1,0 1 0,0-1 1,0 0-1,0 0 0,0 1 1,0-1-1,0 0 0,0 0 1,0 0-1,1 1 0,-1-1 1,0 0-1,0 0 1,0 1-1,0-1 0,1 0 1,-1 0-1,0 0 0,0 0 1,0 1-1,1-1 0,-1 0 1,0 0-1,0 0 1,0 0-1,1 0 0,-1 0 1,0 0-1,0 0 0,1 1 1,-1-1-1,0 0 0,0 0 1,1 0-1,-1 0 1,0 0-1,0 0 0,1 0 1,-1-1-1,0 1 0,0 0 1,1 0-1,-1 0 0,0 0 1,0 0-1,1 0 1,-1 0-1,0 0 0,1-1 1,12-9-3460,1-11-2679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24.252"/>
    </inkml:context>
    <inkml:brush xml:id="br0">
      <inkml:brushProperty name="width" value="0.025" units="cm"/>
      <inkml:brushProperty name="height" value="0.025" units="cm"/>
    </inkml:brush>
  </inkml:definitions>
  <inkml:trace contextRef="#ctx0" brushRef="#br0">60 1 13805,'0'0'2082,"-7"9"-37,0-2-1717,3-2 19,-1 0 0,1-1 0,0 2 1,0-1-1,1 0 0,-1 1 0,1-1 0,0 1 1,1 0-1,-1 0 0,1 0 0,-2 12 1,7-15-377,0 0 1,1-1-1,0 0 1,-1 1-1,1-1 1,0-1 0,0 1-1,0 0 1,4 0-1,10 5-263,-9-1 306,1 1 0,-1-1 0,0 1 0,0 1 0,-1 0 0,0 0 0,0 1 0,-1 0 0,0 0 0,0 0 0,-1 1 0,-1 0 0,0 0 0,0 1 0,-1 0 0,0 0 0,4 17 0,-7-18 215,1-1 0,-1 0 0,-1 0 0,0 1 0,0-1 0,-1 0 0,0 1 0,0-1 0,-1 0 0,-1 0 0,1 0 0,-1 0 0,-1-1 0,0 1 0,0-1 0,0 0 0,-1 0 0,-1 0 0,1 0 0,-1-1 0,-12 12 0,16-17-192,0-1 0,0 1 0,0 0 0,1 0-1,-2-1 1,1 0 0,0 1 0,0-1 0,0 0 0,-1 0-1,1 0 1,0 0 0,-1 0 0,1-1 0,-1 1-1,1-1 1,-1 0 0,1 1 0,-1-1 0,-3-1 0,4 1-22,0-1 0,0 0 0,0 0 0,0 0 0,0-1 0,0 1 0,0 0 0,0-1 0,0 1 0,0-1 0,1 0 0,-1 1 0,1-1 0,-1 0 0,1 0 0,0 0 0,-2-4 0,-1-2-161,1-2 0,-1 1 0,2 0 0,-1 0 0,1-1 0,1 0 0,0 1 0,0-1 0,1-10 0,1 11 12,0 0 1,1 1-1,0 0 0,0-1 1,1 1-1,0 0 0,0 0 1,1 0-1,0 1 1,0-1-1,1 1 0,0 0 1,1 0-1,8-9 0,9-5 80,0 2 0,48-32 0,-43 32 86,41-35 0,-65 49 61,0 0 1,0 0 0,-1-1 0,1 1-1,-1-1 1,3-9 0,-1-11 436,-6 25-511,1 0 0,0 1 0,0-1 0,0 0 0,-1 1 0,1-1-1,0 0 1,-1 1 0,1-1 0,0 0 0,-1 1 0,1-1 0,-1 1 0,1-1 0,-1 0 0,1 1 0,-1 0 0,0-1-1,1 1 1,-1-1 0,0 1 0,1 0 0,-1-1 0,0 1 0,1 0 0,-1 0 0,0-1 0,-1 1 0,-3 0-10,0-1 0,0 1 0,0 1 0,0-1 0,0 1 0,0-1 1,0 2-1,0-1 0,0 0 0,1 1 0,-1 0 0,0 0 1,1 0-1,0 1 0,-1-1 0,1 1 0,0 0 0,0 1 0,-6 6 1,4-5 36,1 1 0,1-1 0,-1 1 0,1 0 0,0 0 0,1 1 0,-1-1 0,1 1 0,0 0 0,1 0 0,0 0 0,0 0 0,-1 11 0,3-17-48,0 1 0,0 0-1,1 0 1,-1-1 0,0 1 0,1 0 0,0-1-1,-1 1 1,1 0 0,0-1 0,0 1 0,0-1-1,0 1 1,0-1 0,0 0 0,1 1 0,-1-1-1,0 0 1,1 0 0,-1 0 0,0 0 0,1 0-1,0 0 1,-1 0 0,1-1 0,-1 1 0,1 0-1,0-1 1,0 1 0,-1-1 0,1 0-1,0 0 1,0 1 0,-1-1 0,4-1 0,8 2-356,1 0 0,-1-1 0,19-3 0,-25 2-93,1 0-1,0-1 1,-1 0 0,1-1-1,-1 0 1,14-7-1,17-17-4598,-12-1-1933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24.582"/>
    </inkml:context>
    <inkml:brush xml:id="br0">
      <inkml:brushProperty name="width" value="0.025" units="cm"/>
      <inkml:brushProperty name="height" value="0.025" units="cm"/>
    </inkml:brush>
  </inkml:definitions>
  <inkml:trace contextRef="#ctx0" brushRef="#br0">79 1 12172,'0'0'5188,"-5"8"-2481,-4 9-1584,-6 8 1710,-21 50-1,34-69-2691,-1 0 0,1 1 1,0-1-1,1 0 0,0 0 1,0 1-1,0-1 0,1 1 0,-1-1 1,2 1-1,-1-1 0,1 1 1,0-1-1,0 0 0,3 9 1,-2-12-133,-1-1 1,1 1-1,0-1 1,0 0 0,1 1-1,-1-1 1,0 0 0,1-1-1,-1 1 1,1 0 0,-1-1-1,1 1 1,0-1 0,0 0-1,0 0 1,-1 0-1,1 0 1,0 0 0,0-1-1,0 0 1,4 1 0,74 0-1269,-53-3-123,-25 2 1329,-1 0 1,1 0-1,0 0 1,-1 1 0,1-1-1,-1 0 1,1 1 0,-1 0-1,1-1 1,-1 1-1,0 0 1,1 0 0,-1 1-1,0-1 1,0 0-1,1 1 1,-1-1 0,0 1-1,2 3 1,-2-2 122,-1-1 1,1 1-1,-1-1 0,0 1 1,0 0-1,-1 0 0,1 0 1,-1 0-1,1-1 1,-1 1-1,0 0 0,0 0 1,0 0-1,0 0 0,-1 0 1,1 0-1,-2 5 0,0-3 121,0 1 0,0-1 0,-1 0 0,0 0-1,1 0 1,-2 0 0,1 0 0,-1-1 0,1 1-1,-1-1 1,0 0 0,-1 0 0,1 0 0,-1-1-1,1 0 1,-9 5 0,6-4-89,0-1-1,0 1 1,-1-1-1,1-1 1,-1 1 0,0-1-1,0 0 1,1-1 0,-1 0-1,0 0 1,-10-1-1,17 0-238,-1-1 0,1 1 0,-1 0 0,1-1 0,-1 0 1,1 1-1,-1-1 0,1 0 0,-1 1 0,1-1 0,-1 0 0,1 0 0,0 0 0,0 0 0,0-1 0,-1 1 0,1 0 0,0 0 0,0-1 0,1 1 0,-1 0 0,0-1 0,0 1 0,1-1 0,-1 1 0,1-1 0,-1 0 0,1 1 0,-1-3 0,1 1-757,0 1 0,-1-1 0,1 0 0,0 0 0,0 0 0,1 0 0,-1 0 0,1 0 0,-1 0 0,2-3-1,12-17-10475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25.861"/>
    </inkml:context>
    <inkml:brush xml:id="br0">
      <inkml:brushProperty name="width" value="0.025" units="cm"/>
      <inkml:brushProperty name="height" value="0.025" units="cm"/>
    </inkml:brush>
  </inkml:definitions>
  <inkml:trace contextRef="#ctx0" brushRef="#br0">112 358 4773,'0'0'7479,"5"-9"-3358,10-26-1127,-10 10-338,-5 24-2520,0 0-1,0 1 1,0-1 0,0 1-1,0-1 1,0 0-1,-1 1 1,1-1 0,0 0-1,0 1 1,-1-1 0,1 1-1,0-1 1,-1 1-1,1-1 1,0 1 0,-1-1-1,1 1 1,-1-1 0,1 1-1,-1 0 1,1-1-1,-1 1 1,1 0 0,-1-1-1,1 1 1,-1 0 0,0-1-1,1 1 1,-2 0-1,-2 0-95,1-1 0,-1 2-1,0-1 1,0 0 0,0 1-1,0-1 1,0 1 0,0 0-1,1 1 1,-1-1-1,0 1 1,1-1 0,-1 1-1,1 0 1,-1 0 0,1 1-1,0-1 1,0 1-1,0-1 1,1 1 0,-1 0-1,0 0 1,1 0 0,0 1-1,0-1 1,0 0 0,-2 6-1,-1 0-59,0 1 1,1-1-1,0 1 0,1 0 1,0-1-1,0 2 0,1-1 1,0 0-1,0 18 0,2-27 17,0 1 0,0-1 0,0 1 0,1-1 0,-1 1 0,0-1 0,1 1 0,-1-1 0,1 0 0,-1 1 0,1-1 0,0 1 0,-1-1-1,1 0 1,0 0 0,0 0 0,0 1 0,0-1 0,0 0 0,0 0 0,1 0 0,-1 0 0,0-1 0,2 2 0,0-1 9,0 0-1,0 0 1,1 0 0,-1 0 0,0-1 0,0 0-1,0 1 1,1-1 0,-1-1 0,0 1-1,4-1 1,1 0 25,1-1 0,-1 0 0,0-1 0,0 0 0,0 0 0,-1 0 1,1-1-1,9-7 0,-9 5-67,-1-1 1,-1-1 0,1 1 0,-1-1-1,0 0 1,-1-1 0,0 1 0,0-1 0,0 0-1,-2 0 1,1-1 0,-1 1 0,0-1-1,-1 0 1,0 1 0,-1-1 0,0 0-1,0 0 1,-2-13 0,1 23-134,0 1 1,0-1-1,0 0 1,0 0-1,0 1 1,0-1-1,1 0 1,-1 0-1,0 1 1,0-1-1,0 0 1,0 0-1,0 1 1,0-1-1,1 0 1,-1 0-1,0 0 1,0 1-1,0-1 1,0 0-1,1 0 1,-1 0-1,0 1 0,0-1 1,1 0-1,-1 0 1,0 0-1,0 0 1,1 0-1,-1 0 1,0 0-1,0 0 1,1 0-1,-1 0 1,0 0-1,0 0 1,1 0-1,-1 0 1,0 0-1,0 0 1,1 0-1,-1 0 1,0 0-1,1 0 1,-1 0-1,20-8-2667,20-18-424,-28 14 2189,1 0 0,-2 0 0,1-1-1,-2 0 1,0-1 0,0 0 0,11-24 0,-3-14 3250,-11-1 6864,-27 105-6123,3 4-1441,-8 61 0,21-92-858,1 0 0,2 1 0,0-1 0,2 0 0,3 27 0,-3-46-587,0 0 0,1-1 0,0 0 0,0 1 0,0-1 1,5 8-1,-6-12-22,0 1 1,-1-1-1,1 1 1,0-1-1,0 0 1,0 0-1,0 1 1,1-1-1,-1 0 1,0 0-1,0 0 1,1 0-1,-1 0 1,0 0-1,1-1 1,-1 1-1,1 0 1,-1-1-1,1 1 1,-1-1 0,1 1-1,0-1 1,-1 0-1,1 0 1,-1 0-1,3 0 1,-3-2-63,0 0 0,0 0 1,0-1-1,-1 1 1,1 0-1,-1 0 0,1-1 1,-1 1-1,0 0 0,0-1 1,0 1-1,-1 0 1,1 0-1,0-1 0,-1 1 1,-1-4-1,-5-10-228,-1 0 0,0 1 0,-1 1 0,-1-1 0,0 2 0,-1-1 0,-1 1 0,0 1 0,0 0 0,-2 1 0,-18-13 0,33 23 441,0 0 0,0 0 0,1 0 0,-1 0 0,0 1 0,0-1 0,1 0 0,-1 1 1,0-1-1,1 1 0,-1-1 0,1 1 0,-1 0 0,1-1 0,-1 1 0,0 0 0,4 0 0,48-9-319,-46 8 313,123-14-3515,30-5-5824,-181 22 20238,5 0-7734,-5 4-2806,19-5-528,1 0 0,0 0 0,-1 1 0,1-1 0,0 0 0,0 1 0,0-1 0,0 1 0,0-1 0,0 1 0,0-1 0,0 1 0,1 0 0,-1-1 0,1 1 0,-1 0 0,1 0 0,-1-1 0,1 1 0,0 0 0,0 0 0,0 0 0,0 2 0,1-2-20,0-1 1,-1 1-1,1 0 1,0-1-1,0 1 1,0-1-1,0 1 1,0-1-1,0 1 1,0-1 0,0 0-1,1 1 1,-1-1-1,0 0 1,1 0-1,-1 0 1,1 0-1,-1 0 1,1 0-1,0-1 1,-1 1-1,3 0 1,48 17-1170,-37-14 804,-7-1 219,1 0 1,-1 1 0,0 0 0,0 0 0,0 1-1,12 9 1,-19-13 221,0 0-1,0 0 1,0-1 0,0 2-1,0-1 1,0 0-1,0 0 1,0 0 0,0 0-1,-1 0 1,1 1-1,0-1 1,-1 0 0,1 1-1,-1-1 1,1 0-1,-1 1 1,0-1 0,1 1-1,-1-1 1,0 1-1,0-1 1,0 1 0,0-1-1,0 0 1,-1 1-1,1-1 1,0 1 0,-1-1-1,1 0 1,-1 1-1,1-1 1,-1 0 0,0 1-1,1-1 1,-1 0-1,0 0 1,0 0 0,0 1-1,0-1 1,0 0-1,0 0 1,0-1-1,0 1 1,-1 0 0,1 0-1,0 0 1,0-1-1,-2 1 1,-9 7 440,-1-1 0,0 0 0,0-1 0,0-1 0,0 0 0,-26 6 0,30-10-848,1 1-1,0-1 0,-1-1 0,1 0 0,0 0 0,-1 0 1,-15-4-1,7-5-5310,5-7-5413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28.814"/>
    </inkml:context>
    <inkml:brush xml:id="br0">
      <inkml:brushProperty name="width" value="0.025" units="cm"/>
      <inkml:brushProperty name="height" value="0.025" units="cm"/>
    </inkml:brush>
  </inkml:definitions>
  <inkml:trace contextRef="#ctx0" brushRef="#br0">0 14 9705,'0'0'6753,"9"4"-5242,9 3-1042,0-1 0,1-1 0,0 0 0,0-2 0,31 3 0,114-3 766,-84-3-917,1630-30 2040,-1021 8-2277,-272 22-417,-287 8 216,152 28 0,-182-17-223,108 17-351,-168-31 697,0-3 0,0 0 0,51-7 0,-81 4 74,0-1 0,-1 0 0,1-1 0,-1 0 0,0 0 0,0-1 0,0-1 0,0 1 0,-1-1 0,1-1 0,12-10-1,-20 12 88,-11 3-524,-21 7-2461,17-4-1416,1-2-3061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26.458"/>
    </inkml:context>
    <inkml:brush xml:id="br0">
      <inkml:brushProperty name="width" value="0.025" units="cm"/>
      <inkml:brushProperty name="height" value="0.025" units="cm"/>
    </inkml:brush>
  </inkml:definitions>
  <inkml:trace contextRef="#ctx0" brushRef="#br0">137 2 5733,'14'-1'2844,"3"3"14286,-30 4-16161,-13 4-589,-43 21 272,64-29-646,0 1-1,0 0 1,0 0 0,1 1-1,0-1 1,-1 1 0,1 0-1,0 0 1,1 0 0,-5 7-1,7-9-26,0-1 1,0 0-1,0 0 0,1 0 0,-1 1 0,1-1 0,-1 0 0,1 1 0,0-1 0,-1 0 1,1 1-1,0-1 0,0 1 0,0-1 0,0 0 0,0 1 0,0-1 0,0 1 1,1-1-1,-1 0 0,0 1 0,1-1 0,-1 0 0,1 1 0,-1-1 0,1 0 1,0 0-1,0 1 0,-1-1 0,1 0 0,0 0 0,0 0 0,0 0 0,0 0 0,0 0 1,0-1-1,1 1 0,-1 0 0,0 0 0,0-1 0,1 1 0,-1-1 0,0 1 1,1-1-1,-1 1 0,0-1 0,2 0 0,10 3-201,0 0 1,-1-1-1,1-1 1,14 0-1,-16-1 37,49 0-1222,-45-2 1124,0 1 1,-1 1-1,1 1 1,0 0-1,-1 1 0,1 0 1,-1 1-1,16 6 0,-29-9 292,0 0 0,0 1 0,0 0 0,0-1 0,0 1 0,0 0-1,0-1 1,0 1 0,0 0 0,-1 0 0,1 0 0,0 0 0,0 0-1,-1-1 1,1 2 0,0-1 0,-1 0 0,1 0 0,-1 0 0,0 0-1,1 0 1,-1 0 0,0 0 0,1 1 0,-1-1 0,0 0 0,0 0-1,0 0 1,0 1 0,0-1 0,-1 0 0,1 0 0,0 0 0,0 0-1,-1 0 1,1 1 0,-1-1 0,1 0 0,-1 0 0,1 0 0,-1 0 0,0 0-1,0 0 1,1 0 0,-2 0 0,-3 5 317,1 0 0,-1-1 1,0 0-1,-1 0 0,-11 8 0,4-4-76,0-1 0,-1 0 0,0 0 0,-1-2-1,0 0 1,0-1 0,0 0 0,0-1 0,-26 3 0,40-7-330,-1 1 1,1-1-1,-1 0 1,1 0-1,0 0 1,-1 0-1,1-1 1,-1 1-1,1 0 1,0 0-1,-1-1 1,1 1-1,0-1 1,0 1-1,-1-1 1,1 0 0,0 1-1,0-1 1,0 0-1,0 0 1,-1 0-1,1 0 1,1 0-1,-1 0 1,0 0-1,0 0 1,0 0-1,0-2 1,0-1-682,0 0 0,0 1 0,0-1 0,1 0 1,-1 0-1,1 0 0,0 0 0,1 0 0,0-6 0,5-21-7641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27.401"/>
    </inkml:context>
    <inkml:brush xml:id="br0">
      <inkml:brushProperty name="width" value="0.025" units="cm"/>
      <inkml:brushProperty name="height" value="0.025" units="cm"/>
    </inkml:brush>
  </inkml:definitions>
  <inkml:trace contextRef="#ctx0" brushRef="#br0">52 346 14542,'0'0'8178,"10"0"-6875,-5-1-1180,0 1 0,1-1 1,-1 0-1,0-1 1,0 1-1,0-1 0,0 0 1,0 0-1,5-3 1,-8 3-112,0 1 1,0-1 0,0 0 0,0 0 0,0 0 0,0 0 0,0 0 0,-1 0-1,1 0 1,-1-1 0,1 1 0,-1-1 0,0 1 0,0-1 0,0 1 0,0-1-1,-1 0 1,1 1 0,-1-1 0,1 0 0,-1 0 0,0 1 0,-1-6 0,1 7-18,0 0 1,0-1-1,-1 1 1,1 0-1,0 0 1,-1 0-1,1 0 1,-1 0-1,1 0 1,-1 0-1,0 0 1,0 0-1,1 0 1,-1 0-1,0 0 1,0 1-1,0-1 1,0 0-1,0 1 1,0-1-1,0 0 1,0 1-1,0-1 1,0 1-1,0 0 1,0-1-1,0 1 1,0 0-1,0 0 1,-1-1-1,1 1 1,0 0-1,0 0 1,0 0-1,0 0 1,-1 1-1,1-1 1,0 0-1,0 0 1,-2 2-1,-1-2-21,-1 1 0,1 0 0,0 1 0,0-1 0,0 1 0,0 0 1,0 0-1,0 0 0,0 0 0,-3 4 0,0 1 5,1 1 0,0 0 0,1 1 0,-1-1 0,2 1 0,-1 0 0,1 1 0,0-1 0,1 0 0,-3 17 0,5-23 25,0 0-1,0-1 1,1 1 0,-1 0-1,1 0 1,0 0 0,0-1 0,0 1-1,0 0 1,1 0 0,-1 0-1,1-1 1,-1 1 0,1 0 0,0 0-1,0-1 1,0 1 0,1-1-1,-1 1 1,1-1 0,-1 1 0,1-1-1,0 0 1,0 0 0,0 0 0,0 0-1,0 0 1,0 0 0,0-1-1,1 1 1,-1-1 0,1 1 0,-1-1-1,1 0 1,-1 0 0,1 0-1,0 0 1,0-1 0,-1 1 0,1-1-1,4 1 1,6-1-22,1 0 1,0-1-1,0 0 0,-1-1 0,1-1 1,-1 0-1,1-1 0,-1 0 0,0-1 1,21-11-1,-27 12-67,0 1 0,0-1 1,0 0-1,-1-1 0,0 0 0,0 0 1,0 0-1,0 0 0,-1-1 0,0 0 1,0 0-1,-1-1 0,1 1 0,-1-1 0,-1 0 1,1 0-1,-1 0 0,-1 0 0,1-1 1,1-10-1,-4 18 65,0 0-1,0 0 1,0 1 0,0-1 0,0 0 0,0 0 0,-1 0 0,1 0-1,0 0 1,0 0 0,0 0 0,0 1 0,0-1 0,0 0 0,-1 0-1,1 0 1,0 0 0,0 0 0,0 0 0,0 0 0,-1 0-1,1 0 1,0 0 0,0 0 0,0 0 0,0 0 0,-1 0 0,1 0-1,0 0 1,0 0 0,0 0 0,0 0 0,-1 0 0,1 0-1,0 0 1,0 0 0,0 0 0,0 0 0,0 0 0,-1 0 0,1-1-1,0 1 1,0 0 0,0 0 0,0 0 0,0 0 0,0 0 0,-1 0-1,1-1 1,0 1 0,0 0 0,0 0 0,0 0 0,0 0-1,0-1 1,0 1 0,0 0 0,0 0 0,0 0 0,-10 13-95,8-8 101,0-1-1,1 0 1,-1 1 0,1-1 0,0 1-1,1-1 1,-1 1 0,1 6 0,0-11 10,0 1 1,0 0-1,0-1 1,0 1-1,0-1 1,1 1 0,-1 0-1,0-1 1,0 1-1,1-1 1,-1 1-1,0-1 1,1 1 0,-1-1-1,0 1 1,1-1-1,-1 1 1,1-1-1,-1 0 1,1 1 0,-1-1-1,1 0 1,-1 1-1,1-1 1,1 1-1,-1-1-2,1 0 0,0 0 0,0 0 0,0 0-1,0 0 1,-1-1 0,1 1 0,0 0 0,0-1-1,0 1 1,-1-1 0,1 0 0,2-1 0,7-4-158,-1 0 0,1-1 0,-1 0 0,-1-1 0,0 0 0,16-18 1,-6 4-1594,30-46 0,-40 53 1696,0 0-1,0-1 0,-2 1 1,0-2-1,-1 1 0,0-1 1,-1 0-1,-1 0 0,-1 0 1,2-24-1,-15 54 2294,-6 20-1527,2 0 1,1 1 0,2 1 0,1 0-1,2 0 1,2 1 0,1 0 0,1 1-1,3 48 1,1-78-683,1-1 0,0 0 0,0 0 0,0 0 0,1 0-1,3 7 1,-5-12-38,1 0 0,-1 1 0,1-1 0,-1 0 0,1 0-1,-1 0 1,1 0 0,-1 0 0,1 0 0,0 0 0,0 0-1,0 0 1,-1 0 0,1 0 0,0 0 0,0-1 0,0 1 0,0 0-1,1-1 1,-1 1 0,0-1 0,0 1 0,0-1 0,0 1-1,1-1 1,-1 0 0,0 0 0,0 1 0,1-1 0,-1 0 0,0 0-1,0 0 1,1 0 0,-1-1 0,0 1 0,2-1 0,-2 1-14,0-1 0,0 0 1,0 0-1,-1 0 0,1 1 1,0-1-1,0 0 1,-1 0-1,1 0 0,0 0 1,-1 0-1,1-1 0,-1 1 1,0 0-1,1 0 0,-1 0 1,0 0-1,0 0 1,1-1-1,-1-1 0,0-29-327,0 25 214,0-6-36,-1 1 0,-1 0 0,0 0 1,0 0-1,-1 0 0,-1 0 0,0 1 0,0-1 1,-1 1-1,-1 0 0,0 1 0,-13-19 0,19 29 168,-1-1-1,0 0 1,1 0-1,-1 0 0,0 0 1,1 1-1,-1-1 1,0 0-1,0 1 1,0-1-1,1 1 0,-1-1 1,0 1-1,0-1 1,0 1-1,0-1 0,0 1 1,0 0-1,0 0 1,0-1-1,-1 1 1,1 0 13,0 1 0,1-1 0,-1 0 0,1 1 0,-1-1 1,1 0-1,-1 1 0,1-1 0,-1 1 0,1-1 1,-1 1-1,1-1 0,-1 1 0,1-1 0,0 1 0,-1-1 1,1 1-1,0-1 0,0 1 0,-1 0 0,1-1 1,0 1-1,0-1 0,0 2 0,-1 0 22,1 0-1,0 0 1,-1 0-1,1 0 1,0 1 0,0-1-1,1 0 1,-1 0-1,0 0 1,1 0 0,-1 0-1,1 0 1,0 0-1,0 0 1,-1 0-1,1 0 1,0 0 0,1 0-1,-1-1 1,2 3-1,3 0 28,0-1-1,0 0 1,0 0-1,0 0 1,0-1-1,1 0 1,-1 0-1,1-1 0,-1 0 1,1 0-1,-1 0 1,1-1-1,10-1 1,-2 1-15,0-1 1,0-1-1,0-1 0,28-8 1,-22 3 244,-1-1 0,0 0 0,35-24 0,-50 30-146,0 0 0,0-1 0,0 1 0,-1-1 0,1 0 0,-1 0 0,0-1 0,0 1 0,-1-1 1,1 0-1,-1 0 0,0 0 0,-1 0 0,1-1 0,-1 1 0,0-1 0,0 1 0,-1-1 0,2-8 0,-3 14-128,-1-1 0,1 0 0,0 1 1,0-1-1,-1 1 0,1-1 0,0 1 0,-1-1 1,1 1-1,-1 0 0,1-1 0,0 1 0,-1-1 0,1 1 1,-1 0-1,1-1 0,-1 1 0,1 0 0,-1 0 1,1-1-1,-1 1 0,0 0 0,1 0 0,-1 0 0,1 0 1,-1 0-1,0-1 0,1 1 0,-1 0 0,1 1 1,-1-1-1,1 0 0,-1 0 0,0 0 0,1 0 1,-1 0-1,1 0 0,-1 1 0,1-1 0,-1 0 0,1 1 1,-2 0-1,-27 12-93,16-3 88,2 1 0,-1 0 0,1 1 0,1 0 0,0 0 0,1 1 0,-8 15 0,11-18 32,1-1 0,1 1 0,0 0-1,0 1 1,1-1 0,0 0 0,1 1 0,0 0 0,1 0 0,0-1 0,0 15 0,2-22-22,-1 0 0,1 0-1,-1 0 1,1-1 0,0 1 0,0 0 0,0 0-1,0-1 1,0 1 0,1-1 0,0 1 0,-1-1-1,1 1 1,0-1 0,0 0 0,0 0 0,0 0-1,0 0 1,4 2 0,0-1 18,-1 0 1,1 0-1,0 0 0,1-1 1,-1 0-1,0 0 1,1-1-1,9 2 0,1-2 28,1 0 0,0-1 0,-1-1 0,1-1 0,30-6-1,-40 6-118,0 0-1,-1-1 1,1 0-1,0 0 0,12-8 1,-18 10-263,1-1 0,-1 0 0,0 0-1,0 0 1,1 0 0,-1 0 0,0 0 0,-1-1 0,1 1 0,0-1 0,-1 1 0,1-1 0,-1 0 0,0 1 0,0-1 0,0 0-1,0 0 1,0-4 0,0-23-6718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27.730"/>
    </inkml:context>
    <inkml:brush xml:id="br0">
      <inkml:brushProperty name="width" value="0.025" units="cm"/>
      <inkml:brushProperty name="height" value="0.025" units="cm"/>
    </inkml:brush>
  </inkml:definitions>
  <inkml:trace contextRef="#ctx0" brushRef="#br0">1 28 21332,'0'0'5670,"58"-8"-7720,-20-11-3812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35.339"/>
    </inkml:context>
    <inkml:brush xml:id="br0">
      <inkml:brushProperty name="width" value="0.025" units="cm"/>
      <inkml:brushProperty name="height" value="0.025" units="cm"/>
    </inkml:brush>
  </inkml:definitions>
  <inkml:trace contextRef="#ctx0" brushRef="#br0">0 327 3812,'134'-13'2520,"214"9"1,46-4-2496,390-30 1061,-475 29-971,475-3 437,-54 2-346,29-4 814,402-20 1723,-539-11-2302,135-8-433,-272 14-53,388-8 58,-829 47-20,-1 2 1,1 3 0,-1 1-1,73 20 1,-114-26-23,0 1 1,0-1-1,0 1 1,0 0-1,0 0 1,0 0-1,0 0 1,-1 0-1,1 1 1,0-1-1,-1 0 1,1 1-1,0-1 1,-1 1-1,0 0 1,2 2-1,1 21-3159,-6-16 12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9:38.640"/>
    </inkml:context>
    <inkml:brush xml:id="br0">
      <inkml:brushProperty name="width" value="0.025" units="cm"/>
      <inkml:brushProperty name="height" value="0.025" units="cm"/>
    </inkml:brush>
  </inkml:definitions>
  <inkml:trace contextRef="#ctx0" brushRef="#br0">1 1 6758,'0'0'3150,"13"2"-3059,219 43-16,102 17-38,301-22 75,-209-20 27,753 41 667,-202-41-183,-3-41-445,27-33 110,-978 53-398,46-1 466,-66 2-453,0 1-1,0-1 1,0 0 0,0 1 0,0 0-1,0 0 1,0 0 0,0 0-1,-1 0 1,1 0 0,0 1-1,-1-1 1,1 1 0,-1 0-1,0 0 1,1 0 0,3 4 0,-5-5-2199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2.112"/>
    </inkml:context>
    <inkml:brush xml:id="br0">
      <inkml:brushProperty name="width" value="0.025" units="cm"/>
      <inkml:brushProperty name="height" value="0.025" units="cm"/>
    </inkml:brush>
  </inkml:definitions>
  <inkml:trace contextRef="#ctx0" brushRef="#br0">101 166 5125,'0'0'576,"-11"3"305,7-2-571,-43 13 701,9 2 3957,87-27-3521,12-12-1311,2 2 0,0 3 0,1 3 0,1 2 0,77-4 0,128 10-860,211-14 1950,201-32 566,5 64-1705,-565-1-73,610 49 33,1-32-33,-243-31-3,595 13 5,-642 7-2,-301-17-2,156-23-1,-176 8-247,294-34 937,-137 37-3622,-217 9-2438,-36-3 1894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3.446"/>
    </inkml:context>
    <inkml:brush xml:id="br0">
      <inkml:brushProperty name="width" value="0.025" units="cm"/>
      <inkml:brushProperty name="height" value="0.025" units="cm"/>
    </inkml:brush>
  </inkml:definitions>
  <inkml:trace contextRef="#ctx0" brushRef="#br0">84 160 16496,'0'0'1174,"-2"14"-549,-24 100 602,5-24-469,-13 128 1,33-170-845,2-48 65,-1 0-1,0 1 1,1-1 0,-1 0-1,1 0 1,-1 1 0,1-1-1,-1 0 1,1 0 0,-1 0-1,1 0 1,-1 0 0,1 1-1,-1-1 1,1 0 0,-1 0-1,1 0 1,-1 0-1,1-1 1,-1 1 0,1 0-1,-1 0 1,1 0 0,-1 0-1,0 0 1,1-1 0,-1 1-1,1 0 1,-1 0 0,1-1-1,-1 1 1,0 0 0,1-1-1,4-3-199,-1 0 0,0-1 0,-1 1 0,1-1 0,-1 0 0,0 0 0,0 0 0,0 0 0,-1-1 0,1 1 0,1-10 0,16-68-2406,-18 75 2429,7-47 13,-2-1 0,0-76 0,0 266 2546,-6-119-2089,1-1 0,1 1 0,1-1 0,0 0 0,0-1 0,1 1 0,11 18 0,-15-29-220,1 0 0,0 0 0,0-1-1,-1 1 1,2-1 0,-1 1 0,0-1-1,0 0 1,1 0 0,-1 0 0,1 0-1,0 0 1,-1-1 0,1 1 0,0-1-1,0 0 1,0 0 0,0 0 0,0 0-1,0 0 1,0-1 0,1 1 0,-1-1-1,0 0 1,0 0 0,0 0 0,1 0-1,-1-1 1,0 1 0,0-1 0,0 0-1,0 0 1,0 0 0,0 0 0,0-1-1,0 1 1,0-1 0,2-2-1,5-2 145,-1-1-1,1 0 1,-2 0-1,1-1 0,-1-1 1,0 1-1,-1-1 0,0-1 1,8-12-1,-4-2 90,-1 0-1,0-1 1,-2 0-1,-1 0 1,-1-1 0,-1 0-1,-1 0 1,-1 0-1,-2-1 1,0 1-1,-2 0 1,-8-48 0,8 70-284,0-1 1,0 1 0,-1 0-1,0 0 1,0 0 0,0 0 0,0 0-1,-1 0 1,1 1 0,-1-1-1,-5-4 1,8 7-19,-1 1 1,0-1-1,1 1 1,-1-1-1,0 0 0,0 1 1,1 0-1,-1-1 1,0 1-1,0-1 0,0 1 1,0 0-1,0 0 0,0 0 1,1-1-1,-1 1 1,0 0-1,0 0 0,0 0 1,0 0-1,0 0 0,-2 1 1,2 0-45,0 0 0,-1 0 1,1 0-1,0 0 0,0 0 0,0 0 1,0 1-1,0-1 0,0 0 0,0 1 1,0-1-1,0 0 0,0 1 0,1-1 1,-1 1-1,1-1 0,-1 1 0,1 1 1,-3 7-823,2-1 0,-1 0 0,1 0 0,1 1 0,0-1 1,0 0-1,2 10 0,4 7-4931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4.217"/>
    </inkml:context>
    <inkml:brush xml:id="br0">
      <inkml:brushProperty name="width" value="0.025" units="cm"/>
      <inkml:brushProperty name="height" value="0.025" units="cm"/>
    </inkml:brush>
  </inkml:definitions>
  <inkml:trace contextRef="#ctx0" brushRef="#br0">211 344 19218,'0'0'4298,"-8"-2"-3300,1 0-971,1 0 0,0 1 0,-1 0 0,0 0 0,1 1 0,-1 0-1,1 0 1,-1 1 0,0-1 0,1 1 0,-1 1 0,1-1 0,0 1 0,-1 0 0,1 1 0,0-1 0,0 1 0,0 0 0,1 1 0,-10 6 0,9-3-40,-1 0 0,1 1 0,1 0 1,-1 0-1,1 0 0,1 0 0,-5 11 0,7-14 7,0 1-1,0-1 1,0 1 0,1-1-1,0 1 1,0-1-1,0 1 1,1-1 0,0 1-1,0 0 1,0-1-1,1 1 1,1 7 0,-1-11 4,0 0 1,1 0 0,-1-1 0,0 1 0,0 0 0,1-1 0,-1 1 0,1-1 0,0 1 0,-1-1 0,1 0 0,0 0 0,0 0 0,0 0-1,0 0 1,0 0 0,0 0 0,0-1 0,0 1 0,0-1 0,0 1 0,0-1 0,0 0 0,0 0 0,1 0 0,-1 0 0,0 0-1,0 0 1,3-1 0,3 0 36,1 0 0,0-1 0,-1 0-1,1 0 1,15-8 0,-9 3-9,0-2 1,-1 0-1,-1-1 0,0 0 1,0-1-1,16-17 1,-22 20 28,0 1 0,-1-1 1,0-1-1,-1 1 0,1-1 1,-2 0-1,1 0 0,-1 0 1,-1-1-1,0 1 0,4-19 1,-7 28-53,0 0 1,1-1 0,-1 1 0,0 0 0,0-1 0,0 1 0,0-1 0,0 1 0,0 0 0,0-1 0,0 1 0,0-1 0,0 1 0,0 0 0,0-1 0,0 1 0,0 0 0,0-1 0,0 1 0,0-1 0,-1 1 0,1 0 0,0-1 0,0 1 0,0 0 0,-1-1 0,1 1-1,0 0 1,0 0 0,-1-1 0,1 1 0,0 0 0,-1 0 0,1-1 0,0 1 0,-1 0 0,-12 7-156,-12 21-189,22-22 72,0 0 1,0 0-1,0 0 1,1 1 0,0-1-1,0 1 1,1 0 0,-2 12-1,3-17 16,0 0 0,0-1 0,0 1 0,1 0 0,-1 0 0,0-1 0,1 1 0,-1 0 0,1-1-1,0 1 1,0-1 0,-1 1 0,1-1 0,0 1 0,0-1 0,1 1 0,-1-1 0,0 0 0,0 1-1,0-1 1,1 0 0,-1 0 0,1 0 0,-1 0 0,1 0 0,-1-1 0,1 1 0,0 0 0,-1-1 0,1 1-1,0-1 1,-1 1 0,1-1 0,0 0 0,0 0 0,-1 0 0,5 0 0,2 0-540,1-1-1,-1 1 1,1-1 0,-1-1 0,1 0-1,-1 0 1,0 0 0,0-1 0,0-1 0,0 1-1,0-1 1,-1 0 0,0-1 0,9-6 0,18-20 1245,-5-6 4454,-20 12 954,-12 20-2161,-7 14-2752,3-1-764,0 1-1,1-1 1,1 1-1,-1 0 0,1 0 1,1 0-1,0 1 1,0 0-1,1 0 1,0 0-1,0 0 1,1 0-1,1 1 0,0-1 1,0 0-1,2 21 1,0-29-169,0-1 0,-1 1 0,1 0 0,0-1 0,0 1 0,0-1 0,0 1 0,0-1 0,1 0 0,-1 1 0,0-1 0,1 0 0,-1 0 0,0 0 0,1 0 0,0 0 0,-1 0 0,1 0 0,-1 0 0,1-1 0,0 1 0,0-1 0,-1 1 0,1-1 0,0 0 0,0 0 0,0 0 0,-1 0 0,1 0 0,2 0 0,3 0 91,0 0 0,0-1 0,0 0 0,0 0 0,0-1 0,11-4 0,-5 0-10,0-1 1,0 0-1,0-2 1,-1 1-1,0-1 1,-1-1-1,0 0 1,-1-1-1,0 0 1,0 0-1,-1-1 1,-1-1-1,0 1 1,0-1-1,5-15 1,-4 7 19,0 0 1,-2 0 0,-1-1 0,-1 1-1,0-1 1,-2-1 0,0 1 0,-2 0-1,-1-31 1,-1 46-108,0-1 0,0 1-1,0 0 1,-1 1 0,0-1-1,-1 0 1,0 0 0,0 1-1,-7-12 1,9 16-14,0 1 1,-1-1-1,1 0 0,-1 0 1,1 1-1,-1-1 0,0 1 1,1 0-1,-1-1 0,0 1 0,0 0 1,0 0-1,0 0 0,0 0 1,0 0-1,0 1 0,-1-1 1,1 1-1,0-1 0,0 1 0,0 0 1,-1 0-1,1 0 0,0 0 1,0 0-1,-1 0 0,1 1 1,0-1-1,0 1 0,0 0 0,0-1 1,-1 1-1,1 0 0,0 0 1,-3 3-1,-6 3 55,1 2 0,0-1 1,0 2-1,1-1 0,0 1 0,1 1 1,0-1-1,1 1 0,0 1 0,1-1 1,0 1-1,0 0 0,1 1 0,1-1 0,0 1 1,1 0-1,-3 26 0,7-36-78,-1 1 0,1-1 0,-1 0 0,1 1-1,0-1 1,1 0 0,-1 0 0,0 0 0,1 0 0,0 0 0,0 0 0,0-1-1,0 1 1,0 0 0,0-1 0,1 1 0,-1-1 0,1 0 0,-1 0-1,1 0 1,0 0 0,0-1 0,0 1 0,0-1 0,0 0 0,0 1-1,1-1 1,4 0 0,11 4-607,1 0-1,0-2 1,30 2-1,-40-5 243,12 2-643,-7-2 467,0 1 0,0 1 0,0 1 0,24 6 0,-36-8 547,-1 0 0,1 0 0,0 0 0,0 1 0,-1-1 0,1 1 0,0 0 0,-1-1 0,0 1 0,1 0 0,-1 1 0,0-1 0,0 0 0,0 1 0,0-1 0,-1 1 0,1-1 0,-1 1 0,1 0 1,-1-1-1,0 1 0,0 0 0,0 0 0,0 0 0,-1 0 0,1 0 0,-1 0 0,0 5 0,0 0 66,0 1 1,-1 0-1,0-1 1,-1 0-1,0 1 0,-4 11 1,-7 11-2473,4-9-2648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4.909"/>
    </inkml:context>
    <inkml:brush xml:id="br0">
      <inkml:brushProperty name="width" value="0.025" units="cm"/>
      <inkml:brushProperty name="height" value="0.025" units="cm"/>
    </inkml:brush>
  </inkml:definitions>
  <inkml:trace contextRef="#ctx0" brushRef="#br0">68 0 13229,'0'0'3138,"-1"9"-1878,-30 201 4402,-4 302-1704,49-527-3413,44-97 150,-48 88-712,1 0 0,1 0 0,1 2 0,2-1 0,0 2 0,20-22 0,-34 41-6,1 0-1,0 0 1,0 0 0,-1 0-1,1 0 1,1 1 0,-1-1-1,0 1 1,0-1-1,1 1 1,-1 0 0,0 0-1,1 0 1,-1 0 0,1 0-1,0 1 1,-1-1-1,1 1 1,-1-1 0,1 1-1,0 0 1,-1 0 0,5 1-1,-5 0 6,0 1 1,0-1-1,0 1 0,0-1 0,0 1 0,-1 0 0,1 0 0,-1 0 1,0 0-1,1 0 0,-1 0 0,0 0 0,0 0 0,0 0 1,0 0-1,-1 1 0,1-1 0,-1 0 0,1 1 0,-1-1 0,0 0 1,0 1-1,0-1 0,0 1 0,-1 2 0,0 11 40,0 0 0,-2 0 0,0-1 0,0 1 0,-2-1 0,0 0 0,-13 27 0,15-79 966,6-176-1095,-3 212-154,38 17-2227,-15-10 279,0-2 0,0-1 0,1-1 0,40-1 0,-14-1-3621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5.288"/>
    </inkml:context>
    <inkml:brush xml:id="br0">
      <inkml:brushProperty name="width" value="0.025" units="cm"/>
      <inkml:brushProperty name="height" value="0.025" units="cm"/>
    </inkml:brush>
  </inkml:definitions>
  <inkml:trace contextRef="#ctx0" brushRef="#br0">234 1 12075,'-9'1'2888,"-7"3"-2116,0 0-1,1 0 1,0 2-1,0 0 1,0 1-1,-20 12 1,27-14-459,0-1 0,1 2 0,-1-1 0,1 1 0,0 0 0,1 1 0,0-1 0,0 1 0,0 1 0,1-1 0,0 1-1,0 0 1,1 0 0,-4 9 0,8-16-310,0-1-1,-1 1 1,1-1-1,0 1 1,0-1-1,0 1 1,0 0-1,0-1 1,0 1-1,0-1 1,0 1-1,0 0 1,0-1-1,0 1 1,0-1-1,0 1 1,1-1-1,-1 1 1,0 0-1,0-1 1,0 1-1,1-1 1,-1 1-1,0-1 0,1 1 1,-1-1-1,1 1 1,-1-1-1,1 0 1,-1 1-1,0-1 1,1 0-1,0 1 1,26 3 125,26-16-319,-43 7 83,-1 0 0,0 0 0,0 0 0,0-1 0,-1-1 0,0 1 0,0-1 0,-1-1-1,0 1 1,0-1 0,0 0 0,-1-1 0,-1 0 0,1 0 0,-1 0 0,6-18 0,-11 27 114,0 0-1,0 0 1,1 0 0,-1-1-1,0 1 1,0 0-1,0 0 1,0 0-1,0 0 1,0 0-1,0-1 1,0 1-1,0 0 1,1 0 0,-1 0-1,0 0 1,0-1-1,0 1 1,0 0-1,0 0 1,0 0-1,0-1 1,0 1-1,0 0 1,0 0 0,0 0-1,0 0 1,-1-1-1,1 1 1,0 0-1,0 0 1,0 0-1,0 0 1,0-1-1,0 1 1,0 0 0,0 0-1,-1 0 1,1 0-1,0 0 1,0 0-1,0-1 1,0 1-1,0 0 1,-1 0-1,1 0 1,0 0 0,0 0-1,0 0 1,0 0-1,-1 0 1,1 0-1,0 0 1,-11 8 239,-9 15 112,17-19-311,0-1-1,1 1 0,-1 0 0,1 0 0,0 1 0,0-1 0,1 0 0,-1 1 0,1-1 0,0 1 0,0-1 0,0 1 0,1-1 0,0 1 0,0 5 0,0-9-66,1 0 1,-1-1-1,1 1 0,0 0 0,-1 0 1,1-1-1,-1 1 0,1-1 0,0 1 1,0-1-1,-1 1 0,1-1 0,0 1 0,0-1 1,0 1-1,0-1 0,-1 0 0,1 0 1,0 1-1,0-1 0,0 0 0,0 0 1,0 0-1,0 0 0,1 0 0,28-1-1049,-22 1 630,3-2-434,0-1 0,0 1-1,0-2 1,-1 0 0,1 0 0,-1-1-1,0 0 1,0 0 0,0-1 0,-1-1-1,0 0 1,9-9 0,17-13-4139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38.732"/>
    </inkml:context>
    <inkml:brush xml:id="br0">
      <inkml:brushProperty name="width" value="0.025" units="cm"/>
      <inkml:brushProperty name="height" value="0.025" units="cm"/>
    </inkml:brush>
  </inkml:definitions>
  <inkml:trace contextRef="#ctx0" brushRef="#br0">0 209 8552,'0'0'8808,"10"0"-8455,1318-8 1814,-1277 8-2065,356 18 694,5-1-658,1194-50 86,-226-24-224,-517 20 16,1 1 0,154 32 12,246-5 8,-908-21 51,-35 1-569,-307 29-1413,-10 0-3214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31.716"/>
    </inkml:context>
    <inkml:brush xml:id="br0">
      <inkml:brushProperty name="width" value="0.025" units="cm"/>
      <inkml:brushProperty name="height" value="0.025" units="cm"/>
    </inkml:brush>
  </inkml:definitions>
  <inkml:trace contextRef="#ctx0" brushRef="#br0">1744 420 7719,'-10'-10'1463,"-21"-23"185,-1 2 0,-51-39 1,64 56-1409,0 2 0,0 0 0,-1 1 0,-1 1 0,0 0 0,0 2 0,-33-8 0,1 6-10,0 3 1,-1 2-1,1 3 0,-1 2 0,1 2 0,-1 3 1,-59 12-1,24 2-147,1 4-1,1 4 1,-114 53 0,154-60-94,1 2 0,1 3-1,1 1 1,-60 48 0,91-63 34,0 1-1,0 0 1,1 1 0,0 1 0,1 0 0,1 0-1,0 1 1,1 0 0,1 1 0,0 0-1,1 0 1,1 0 0,1 1 0,0 0-1,1 0 1,-3 26 0,6-20 49,0 0 0,1 0 0,2 1 0,0-1-1,1 0 1,2 0 0,0-1 0,2 1 0,0-1 0,1-1 0,1 1 0,2-1 0,0-1 0,1 0 0,0 0-1,19 20 1,4 0-120,3-1 0,1-2-1,1-2 1,2-1 0,2-3-1,1-1 1,67 33-1,-30-23-462,1-4-1,2-4 0,139 34 0,-168-53 509,0-3 1,0-2-1,1-2 1,75-3-1,-95-5 207,0-2 0,0-1 0,0-2-1,-1-2 1,0-1 0,-1-1 0,56-28 0,-38 13 113,-2-4 0,0-1 1,-2-3-1,-2-1 0,-1-3 1,-2-2-1,71-83 0,-85 85-262,-1-2 1,-3 0-1,-1-2 0,-2-1 0,-1-1 1,-3-1-1,-2-1 0,-2 0 0,18-94 1,-24 92-17,-2 0 1,-3 0 0,-1-1-1,-3 1 1,-9-71 0,7 103-143,-1 0-1,-1 0 1,0 0 0,-1 0 0,-1 1 0,0 0-1,-1 0 1,-1 1 0,0 0 0,-1 0 0,-1 1-1,0 0 1,-1 0 0,0 2 0,-1-1 0,0 1-1,0 1 1,-1 0 0,-27-15 0,16 13-386,0 2 1,-1 0 0,-1 1-1,1 2 1,-38-7 0,5 6-2056,-83-1 0,44 9-435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5.708"/>
    </inkml:context>
    <inkml:brush xml:id="br0">
      <inkml:brushProperty name="width" value="0.025" units="cm"/>
      <inkml:brushProperty name="height" value="0.025" units="cm"/>
    </inkml:brush>
  </inkml:definitions>
  <inkml:trace contextRef="#ctx0" brushRef="#br0">88 80 6919,'0'0'13388,"-9"8"-12112,4-3-1187,-3 1 421,1 1 1,0 0 0,0 1 0,-12 16 0,17-21-453,1 0-1,-1 0 1,1 0 0,-1 0 0,1 0-1,0 0 1,0 0 0,1 1 0,-1-1 0,0 0-1,1 0 1,0 1 0,0-1 0,0 0 0,0 1-1,1-1 1,-1 0 0,1 1 0,0-1 0,0 0-1,0 0 1,2 5 0,10 13-518,0-1 0,30 35 0,-28-37 2,0 0 0,-2 1-1,20 36 1,-30-49 506,0 1 0,0 0 1,-1-1-1,0 1 0,-1 0 1,0 0-1,0 0 0,0 0 1,-1 0-1,0 0 0,0 0 1,0 0-1,-1 0 0,-1 0 1,1 0-1,-5 12 0,2-10 253,0 0-1,-1 0 0,0-1 0,-1 1 1,0-1-1,0-1 0,-13 13 0,16-16-87,-1-1 0,0 1 0,0 0 0,-1-1 0,1 0 0,-1 0-1,0-1 1,1 1 0,-1-1 0,0 0 0,0 0 0,-1-1 0,1 1 0,0-1 0,-10 1-1,14-3-192,-1 1 0,1 0-1,-1-1 1,1 0 0,-1 1-1,1-1 1,0 0 0,-1 1-1,1-1 1,0 0-1,-1 0 1,1 0 0,0 0-1,0-1 1,0 1 0,0 0-1,0 0 1,0-1 0,0 1-1,0 0 1,1-1 0,-1 1-1,1-1 1,-1 1 0,1-1-1,-1 1 1,1-1-1,0 1 1,-1-4 0,-3-54-588,5 50 381,-1-5 1,2 0 1,0 0 0,0 1-1,1-1 1,1 1-1,1-1 1,-1 1-1,2 0 1,0 1 0,1-1-1,0 1 1,0 0-1,2 1 1,-1 0-1,1 0 1,1 1 0,12-10-1,21-17 330,2 2-1,98-56 1,-43 28-130,-80 51 103,38-29 326,-55 39-393,0-1 1,1 0-1,-1 0 1,-1 0 0,1 0-1,0 0 1,-1-1-1,1 1 1,-1-1-1,0 1 1,0-1-1,1-6 1,-3 9-33,0 1 0,-1-1 0,1 0 0,-1 0 0,0 1 0,1-1 0,-1 0 0,1 1 0,-1-1 0,0 0 0,0 1 0,1-1 0,-1 1 0,0-1 0,0 1 0,0 0 0,0-1 0,0 1 1,1 0-1,-1-1 0,0 1 0,0 0 0,0 0 0,0 0 0,0 0 0,0 0 0,0 0 0,0 0 0,0 0 0,0 1 0,0-1 0,-1 0 0,-37 4 145,23 0-126,0 0 1,-1 2-1,2 0 0,-1 0 1,1 2-1,-22 14 1,26-16 17,0 1 1,1 1-1,1 0 1,-1 1-1,1-1 1,0 2-1,1-1 1,0 1-1,-9 16 0,16-24-51,0 0 0,0 0 0,0 0 0,0 0 0,0 0 0,0 0 0,1 0 0,-1 1-1,1-1 1,-1 0 0,1 0 0,0 1 0,0-1 0,0 0 0,0 1 0,0-1 0,1 0-1,-1 0 1,1 1 0,-1-1 0,1 0 0,0 0 0,2 4 0,-1-3 5,1-1 1,0 1-1,-1-1 1,1 1-1,0-1 1,0 0-1,0 0 1,0-1-1,0 1 1,1-1-1,-1 1 0,0-1 1,7 1-1,6 1-1034,0 0 0,1-1 0,-1-1-1,1-1 1,25-2 0,11-8-6764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6.306"/>
    </inkml:context>
    <inkml:brush xml:id="br0">
      <inkml:brushProperty name="width" value="0.025" units="cm"/>
      <inkml:brushProperty name="height" value="0.025" units="cm"/>
    </inkml:brush>
  </inkml:definitions>
  <inkml:trace contextRef="#ctx0" brushRef="#br0">211 0 19635,'-7'0'1841,"-3"1"-1561,1 1 0,0 0 0,-1 0 0,1 1-1,1 0 1,-1 1 0,0 0 0,1 0 0,0 1-1,0 0 1,0 0 0,0 1 0,-7 8 0,8-9-208,0 1 0,1 0 0,0 1 0,0 0 0,1-1 0,0 2 1,0-1-1,0 1 0,1 0 0,0 0 0,1 0 0,0 0 0,0 0 1,1 1-1,-2 12 0,4-20-71,0 0 1,1 0 0,-1 1-1,0-1 1,1 0-1,0 0 1,-1 0 0,1 1-1,0-1 1,-1 0 0,1 0-1,0 0 1,0 0-1,0 0 1,0-1 0,0 1-1,0 0 1,0 0-1,0-1 1,0 1 0,1 0-1,-1-1 1,0 1 0,0-1-1,1 0 1,-1 1-1,0-1 1,0 0 0,1 0-1,-1 0 1,0 0-1,1 0 1,0 0 0,58 1 57,-46-1-45,156-5-745,-169 5 733,-1 0 0,1 0 1,0 0-1,-1-1 1,1 1-1,0 0 1,0 0-1,-1 0 1,1 0-1,0 1 1,-1-1-1,1 0 1,0 0-1,0 0 0,-1 0 1,1 1-1,0-1 1,-1 0-1,1 1 1,-1-1-1,1 1 1,0-1-1,-1 0 1,1 1-1,-1-1 1,1 1-1,-1 0 1,1-1-1,-1 1 0,0-1 1,1 1-1,-1 0 1,0-1-1,1 1 1,-1 0-1,0-1 1,0 1-1,1 0 1,-1-1-1,0 1 1,0 0-1,0 0 0,0-1 1,0 1-1,0 0 1,0-1-1,0 1 1,-1 0-1,1 0 1,0-1-1,0 1 1,-1 0-1,1-1 1,0 1-1,-1 0 0,1-1 1,0 1-1,-1-1 1,0 2-1,-2 3 137,0-1-1,0 1 0,-1-1 0,0 1 1,1-1-1,-9 6 0,-13 9 778,-56 29 0,72-43-842,-1 0 1,0-1-1,-1 0 0,1 0 0,-1-2 0,1 1 0,-1-1 0,0-1 0,-15 1 0,25-2-158,0 0 0,0 0 0,1 0-1,-1 0 1,0 0 0,0-1-1,0 1 1,1 0 0,-1 0-1,0-1 1,0 1 0,1-1 0,-1 1-1,0 0 1,1-1 0,-1 1-1,1-1 1,-1 0 0,0 1 0,1-1-1,-1 1 1,1-1 0,-1 0-1,1 1 1,0-1 0,-1 0 0,1 0-1,0 1 1,-1-1 0,1 0-1,0 0 1,0 1 0,0-1 0,0 0-1,0 0 1,0 0 0,0 1-1,0-1 1,0 0 0,0 0-1,0 0 1,0 1 0,1-1 0,-1-1-1,1-2-485,0 1 1,0 0-1,1-1 0,-1 1 0,1 0 0,0 0 0,-1-1 0,1 1 1,3-2-1,22-19-5217,6-1-1073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6.731"/>
    </inkml:context>
    <inkml:brush xml:id="br0">
      <inkml:brushProperty name="width" value="0.025" units="cm"/>
      <inkml:brushProperty name="height" value="0.025" units="cm"/>
    </inkml:brush>
  </inkml:definitions>
  <inkml:trace contextRef="#ctx0" brushRef="#br0">136 310 11627,'0'0'8670,"9"-2"-5921,-5 2-2670,1-1 334,0-1-1,1 1 1,-1-1 0,0 0-1,0 0 1,10-5 0,-14 5-342,1 1 0,0 0 0,-1-1 0,1 1 0,-1-1 0,0 0 0,1 1 0,-1-1 0,0 0 0,0 0 0,0 0 0,0 0 0,-1 0 0,1 0 0,0 0 0,-1 0 0,1 0-1,-1 0 1,0 0 0,0 0 0,0 0 0,0 0 0,0 0 0,0-1 0,0 1 0,-1-2 0,0 2-72,0 0 0,0 0 0,0 0 0,0 1 0,0-1 0,0 0 0,-1 1 0,1-1-1,0 1 1,-1-1 0,0 1 0,1 0 0,-1-1 0,0 1 0,1 0 0,-1 0 0,0 0-1,0 1 1,0-1 0,0 0 0,0 1 0,0-1 0,0 1 0,0 0 0,0-1 0,0 1 0,0 0-1,0 0 1,-3 1 0,-3-1-25,1 0-1,-1 0 1,0 1-1,0 1 1,0-1-1,-11 5 1,11-3 14,1 1 1,1 1 0,-1-1-1,0 1 1,1 0 0,0 0-1,0 1 1,1 0 0,0 0-1,-6 8 1,9-11 15,0 0-1,-1 0 1,1 0 0,0 0-1,1 1 1,-1-1 0,1 1-1,-1-1 1,1 1-1,0 0 1,0-1 0,1 1-1,-1 0 1,1 0 0,0 0-1,0-1 1,0 1-1,0 0 1,1 0 0,0-1-1,-1 1 1,1 0 0,3 5-1,-2-6 6,0-1 0,1 1 0,-1-1 0,1 0 0,-1 0 1,1 0-1,0 0 0,0 0 0,0-1 0,0 1 0,0-1 0,0 0 0,0 0 0,1 0 0,-1 0 0,0-1 0,0 1 0,7-1 0,62 1 134,-61-3-134,0 1 0,0-1 0,0-1 0,-1 0 0,1-1 0,-1 0 0,0 0 0,18-12 0,-23 13-22,0 0 1,0 0-1,0-1 0,-1 0 1,0 0-1,0 0 0,0 0 1,0-1-1,0 1 0,-1-1 0,0 0 1,0 0-1,0 0 0,-1-1 1,0 1-1,0 0 0,0-1 1,1-8-1,-2 14-5,-1 0 1,0 0-1,0 0 1,0 0-1,0-1 1,0 1-1,0 0 1,0 0-1,0 0 1,0 0-1,0 0 1,0 0-1,0-1 1,0 1-1,0 0 1,0 0-1,0 0 1,0 0-1,0 0 1,0-1-1,0 1 1,0 0-1,0 0 1,0 0-1,0 0 1,0 0-1,-1 0 1,1 0-1,0-1 1,0 1-1,0 0 1,0 0-1,0 0 0,0 0 1,0 0-1,0 0 1,-1 0-1,1 0 1,0 0-1,0 0 1,0 0-1,0 0 1,0 0-1,0-1 1,0 1-1,-1 0 1,1 0-1,0 0 1,0 0-1,0 0 1,0 0-1,0 0 1,-1 0-1,1 0 1,0 1-1,0-1 1,-10 6-436,-7 12 292,14-12 148,-27 45 0,29-48 14,-1 0 0,1 0 0,0 0 0,0 0 0,0 0 0,0 0 0,1 0 0,-1 0 0,1 0 0,-1 1 0,1-1-1,0 0 1,1 0 0,-1 0 0,1 4 0,0-6 2,0 0 0,0 0 0,-1 0 0,1 0 0,0 0 0,1 0 0,-1-1 0,0 1 0,0 0 0,0-1 0,0 1 0,0-1 0,1 1 0,-1-1 0,0 1 0,1-1 0,-1 0 0,0 0 0,0 1 0,1-1 0,-1 0 0,0 0 0,1-1-1,-1 1 1,0 0 0,1 0 0,-1-1 0,2 0 0,39-13 7,-28 5-394,-1 0 0,1-1 0,-1 0 1,-1-1-1,0-1 0,-1 0 0,0 0 0,-1-1 0,0-1 0,8-15 0,4-11-2840,-2-1 0,20-62-1,-15 34-725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7.220"/>
    </inkml:context>
    <inkml:brush xml:id="br0">
      <inkml:brushProperty name="width" value="0.025" units="cm"/>
      <inkml:brushProperty name="height" value="0.025" units="cm"/>
    </inkml:brush>
  </inkml:definitions>
  <inkml:trace contextRef="#ctx0" brushRef="#br0">93 0 6919,'0'0'12545,"-4"8"-11136,-10 18-1043,1-1 1,2 2-1,0 0 0,2 0 0,1 1 1,1 0-1,2 1 0,-4 56 1,7-53-25,2 1 0,2 0 0,0 0-1,3 0 1,0-1 0,3 0 0,20 60 0,-15-72-367,-7-33-39,-5-43-107,-1 48 133,0-198-2210,0 205 2248,0 1 1,0-1-1,1 0 0,-1 1 1,0-1-1,0 1 0,1-1 1,-1 0-1,0 1 0,1-1 0,-1 1 1,0-1-1,1 1 0,-1-1 1,1 1-1,-1-1 0,1 1 1,-1-1-1,1 1 0,-1 0 0,1-1 1,0 1-1,-1 0 0,1 0 1,-1-1-1,1 1 0,0 0 1,-1 0-1,1 0 0,0 0 1,-1 0-1,1 0 0,0 0 0,-1 0 1,1 0-1,0 0 0,-1 0 1,1 0-1,0 0 0,0 1 1,36 7 85,-27-5 29,13 2-44,0-1 0,0-1 0,1-1 0,-1-1 0,1 0 0,0-2 0,26-5 0,-38 4-40,0 0 0,-1 0 0,0-2 1,1 1-1,-1-1 0,0-1 1,-1 0-1,1-1 0,-1 0 0,0 0 1,-1-1-1,1 0 0,-1-1 0,-1 0 1,0-1-1,9-10 0,-14 15 10,-1 0-1,0 1 0,0-1 1,0 0-1,0 0 1,-1 0-1,1 0 0,-1-1 1,0 1-1,0-5 1,-1 8-33,0-1 1,0 1-1,0 0 1,0 0 0,0-1-1,0 1 1,0 0-1,-1 0 1,1-1-1,0 1 1,-1 0-1,0 0 1,1 0 0,-1-1-1,1 1 1,-1 0-1,0 0 1,0 0-1,0 0 1,0 0 0,1 1-1,-1-1 1,0 0-1,-1 0 1,1 0-1,0 1 1,0-1 0,0 1-1,0-1 1,0 1-1,-1-1 1,1 1-1,0 0 1,0-1-1,-3 1 1,-9-1 45,0 1 0,0 0 0,0 1 0,0 1 0,1 0 0,-1 0 0,0 1 0,1 1 0,-1 0 0,1 1 0,1 0 0,-1 1 0,1 0 0,-11 8 0,12-8 9,1 0 1,0 1-1,0 0 0,1 0 0,0 1 0,0 0 0,1 0 1,0 1-1,0 0 0,1 0 0,0 0 0,1 1 1,0 0-1,0 0 0,1 0 0,-4 20 0,7-27-23,1 0 0,-1 0 1,1 0-1,0 0 0,1 0 0,-1 0 0,0 0 0,1 0 0,-1 0 0,1 0 0,0 0 0,0 0 0,0-1 0,1 1 0,-1 0 0,1 0 0,-1-1 0,4 4 0,-1-2-2,0 0 0,0-1 0,0 1 0,1-1 0,-1 0 0,1-1 1,0 1-1,-1-1 0,11 3 0,5 1 5,1-2 0,-1 0 0,1-1 0,27 0-1,-28-2-224,53 0-907,-71-1 764,1 0 0,-1 0 0,1 0 0,-1 0-1,1-1 1,-1 1 0,1-1 0,-1 0 0,1 0 0,-1 0 0,0 0 0,1 0-1,-1 0 1,0-1 0,0 1 0,0-1 0,0 1 0,0-1 0,0 0 0,-1 0 0,3-3-1,1-20-6501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47.552"/>
    </inkml:context>
    <inkml:brush xml:id="br0">
      <inkml:brushProperty name="width" value="0.025" units="cm"/>
      <inkml:brushProperty name="height" value="0.025" units="cm"/>
    </inkml:brush>
  </inkml:definitions>
  <inkml:trace contextRef="#ctx0" brushRef="#br0">0 10 22325,'0'0'4709,"58"-9"-24824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53.373"/>
    </inkml:context>
    <inkml:brush xml:id="br0">
      <inkml:brushProperty name="width" value="0.025" units="cm"/>
      <inkml:brushProperty name="height" value="0.025" units="cm"/>
    </inkml:brush>
  </inkml:definitions>
  <inkml:trace contextRef="#ctx0" brushRef="#br0">1 192 7591,'167'-7'1770,"230"-41"0,40-3-372,118 33-1093,-26 2-199,-341 6-109,933-32-47,-6 63 833,-4 0 14,-629-23-786,524 5-6,-996-3-10,208 9 55,-178-6-152,0 3 0,0 1 0,49 15 0,-70-11-855,-17-8-1978,-14-2-1239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54.068"/>
    </inkml:context>
    <inkml:brush xml:id="br0">
      <inkml:brushProperty name="width" value="0.025" units="cm"/>
      <inkml:brushProperty name="height" value="0.025" units="cm"/>
    </inkml:brush>
  </inkml:definitions>
  <inkml:trace contextRef="#ctx0" brushRef="#br0">1 412 11147,'0'0'2781,"12"-5"-2690,17-4-66,1 1-1,0 1 1,40-3 0,111-5-50,-105 10-65,1317-158-1571,74 24 4336,749 94-4079,-2083 44-1361,-5-3-1325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55.277"/>
    </inkml:context>
    <inkml:brush xml:id="br0">
      <inkml:brushProperty name="width" value="0.025" units="cm"/>
      <inkml:brushProperty name="height" value="0.025" units="cm"/>
    </inkml:brush>
  </inkml:definitions>
  <inkml:trace contextRef="#ctx0" brushRef="#br0">0 143 6598,'1227'-6'4191,"739"-46"-3582,-520 3 762,-814 38-638,1558-14-51,-1689 44-1894,-454-16-1302,69-5 0,-57-8-5430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58.960"/>
    </inkml:context>
    <inkml:brush xml:id="br0">
      <inkml:brushProperty name="width" value="0.025" units="cm"/>
      <inkml:brushProperty name="height" value="0.025" units="cm"/>
    </inkml:brush>
  </inkml:definitions>
  <inkml:trace contextRef="#ctx0" brushRef="#br0">115 96 5189,'0'0'6262,"4"-9"-3080,19-37 1425,-30 76-1364,1-1-2979,-108 236 168,191-384-9277,-48 73 6188,39-72-3328,-50 77 7421,-4 0 3298,-39 130 3797,-5 17-6239,14-47-2375,3 0 1,-8 84-1,21-115 471,-2-1-2437,-1-28 604,-4-15 110,-34-87-1405,30 81 3385,0 0-1,-23-30 1,28 49 2559,5 14-2355,8 16-333,-5-24-480,0-1 0,0 0 0,0 0 0,0 1 0,1-1-1,-1-1 1,0 1 0,1 0 0,0-1 0,-1 1 0,1-1 0,0 0-1,0 0 1,0 0 0,0 0 0,0 0 0,0-1 0,0 1 0,0-1 0,0 0-1,0 0 1,0 0 0,0 0 0,0 0 0,0-1 0,0 0 0,0 1-1,5-3 1,1 0-14,0 0 0,0-1 0,-1 0 1,0-1-1,0 1 0,0-1 0,0-1 0,7-6 0,-2-1-576,-1 0 1,0 0-1,-1-1 0,11-20 1,-11 15-1396,-1 0-1,-1-1 1,7-22 0,1-10-3469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59.311"/>
    </inkml:context>
    <inkml:brush xml:id="br0">
      <inkml:brushProperty name="width" value="0.025" units="cm"/>
      <inkml:brushProperty name="height" value="0.025" units="cm"/>
    </inkml:brush>
  </inkml:definitions>
  <inkml:trace contextRef="#ctx0" brushRef="#br0">25 139 2947,'0'0'10346,"0"12"-7469,-11 117 240,-1 35-832,11-163-2279,1 0-1,0 0 1,0 0-1,0 0 0,0 0 1,0 0-1,0 0 1,0 0-1,0 0 0,0 0 1,0 0-1,0 0 1,1 0-1,-1 0 0,0 0 1,1 0-1,-1 0 1,1 0-1,-1 0 0,1 0 1,-1-1-1,1 1 1,0 0-1,-1 0 0,1-1 1,0 1-1,0 0 1,-1-1-1,1 1 0,0-1 1,1 1-1,0-1 13,0 0-1,-1-1 0,1 1 1,0-1-1,0 1 0,-1-1 1,1 0-1,0 1 0,-1-1 1,1 0-1,-1 0 1,1 0-1,-1-1 0,1 1 1,1-2-1,7-7 89,0-1 0,0 0 1,10-16-1,-3-3-62,-1 0 0,-1-1 1,-1-1-1,9-37 0,-4 2 129,10-73-1,-38 274 527,-53 178 1287,62-312-1984,-2 9 77,1 0-1,0 0 1,0 0 0,1 0 0,1 11 0,-1-19-74,0 0 0,0 0 0,0 0 1,0 0-1,1 0 0,-1 0 1,0 0-1,1 0 0,-1 0 1,1 0-1,-1 0 0,1-1 0,0 1 1,-1 0-1,1 0 0,0-1 1,-1 1-1,1 0 0,0-1 1,0 1-1,0 0 0,0 0 0,1-1 13,0 0-1,0 0 0,0 0 1,-1 0-1,1 0 0,0 0 0,0 0 1,0 0-1,-1-1 0,1 1 1,0-1-1,0 1 0,-1-1 0,1 0 1,0 0-1,-1 0 0,2-1 1,38-28-1822,-19 3-5163,-18 15-107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7.293"/>
    </inkml:context>
    <inkml:brush xml:id="br0">
      <inkml:brushProperty name="width" value="0.025" units="cm"/>
      <inkml:brushProperty name="height" value="0.025" units="cm"/>
    </inkml:brush>
  </inkml:definitions>
  <inkml:trace contextRef="#ctx0" brushRef="#br0">1 175 13357,'0'0'3395,"9"0"-3144,162 1-329,97-5-453,648-38 2258,3 55-1238,250-7 384,-792-8-476,752-10-146,660 4 310,-1314 22-174,231 1-359,-5-57 1388,-665 38-1285,-8 1-29,-1 0 0,0-2 0,0-1-1,51-18 1,-77 23-130,1 1-1,-1 0 0,0-1 1,0 1-1,0-1 0,0 1 1,0-1-1,0 0 1,0 1-1,0-1 0,0 0 1,0 1-1,0-1 0,-1 0 1,1 0-1,0 0 0,0 0 1,-1 0-1,1 0 1,-1 0-1,1 0 0,-1 0 1,1 0-1,-1-1 0,0 1 1,1 0-1,-1 0 0,0-2 1,-1 1-423,1 0 0,-1-1 1,0 1-1,-1 0 1,1 0-1,0 0 0,0 0 1,-1 0-1,1 1 0,-1-1 1,0 0-1,-3-2 0,-10-11-5005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0:59.671"/>
    </inkml:context>
    <inkml:brush xml:id="br0">
      <inkml:brushProperty name="width" value="0.025" units="cm"/>
      <inkml:brushProperty name="height" value="0.025" units="cm"/>
    </inkml:brush>
  </inkml:definitions>
  <inkml:trace contextRef="#ctx0" brushRef="#br0">0 126 13293,'0'0'8941,"12"4"-8129,-6-2-774,0 0 0,-1 0 0,1-1-1,0 0 1,-1 0 0,1 0 0,0-1 0,0 0 0,0 0 0,0 0 0,0-1 0,-1 0 0,1 0-1,0-1 1,0 1 0,-1-1 0,1 0 0,-1-1 0,9-4 0,-2-1-35,-1-1 0,0 0 0,13-13 0,-22 20 14,0 1-1,0-1 1,0 0 0,0 0 0,-1-1 0,1 1 0,-1 0 0,1-1-1,-1 1 1,0-1 0,0 1 0,0-1 0,0 1 0,0-1 0,0 0-1,-1 1 1,0-1 0,1 0 0,-1 0 0,0 1 0,0-1 0,-1 0-1,0-5 1,1 7-10,-1 1 0,1-1 0,-1 1 0,0-1-1,1 1 1,-1-1 0,0 1 0,1-1 0,-1 1-1,0-1 1,1 1 0,-1 0 0,0 0 0,0-1-1,0 1 1,1 0 0,-1 0 0,0 0 0,0 0 0,0 0-1,1 0 1,-1 0 0,0 0 0,0 0 0,0 0-1,1 0 1,-2 1 0,-23 7 96,18-2-55,0 0 0,0 0 0,0 1 0,1 0-1,0 0 1,1 0 0,-1 1 0,1 0 0,1 0 0,-6 14 0,2-6 91,1 1 0,1 1 0,0-1 0,-4 28 0,9-40-95,1 0-1,-1 0 1,1 0-1,0 1 1,0-1-1,0 0 1,2 8-1,-2-12-57,1 0-1,0 0 1,-1 1-1,1-1 1,0 0-1,0 0 1,0 0-1,-1 0 0,1 0 1,0 0-1,0 0 1,1 0-1,-1-1 1,0 1-1,0 0 1,0 0-1,0-1 1,1 1-1,-1-1 0,0 1 1,1-1-1,-1 0 1,0 1-1,1-1 1,-1 0-1,0 0 1,1 0-1,-1 0 1,0 0-1,1 0 0,1-1 1,2 0-494,1 0 0,-1 0 0,0-1 1,-1 1-1,1-1 0,0 0 0,0-1 0,-1 1 1,1-1-1,-1 0 0,0 0 0,0 0 0,0-1 1,0 1-1,3-5 0,18-21-6320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0.001"/>
    </inkml:context>
    <inkml:brush xml:id="br0">
      <inkml:brushProperty name="width" value="0.025" units="cm"/>
      <inkml:brushProperty name="height" value="0.025" units="cm"/>
    </inkml:brush>
  </inkml:definitions>
  <inkml:trace contextRef="#ctx0" brushRef="#br0">154 0 14189,'0'0'3017,"-12"5"-65,7-3-2703,-74 38 2902,75-37-3057,0-1 1,0 1-1,0 0 0,0 0 1,0 0-1,1 0 0,-1 0 1,1 1-1,0 0 0,0 0 1,0 0-1,1 0 0,-1 0 1,1 0-1,0 1 0,0-1 1,-2 8-1,5-11-94,-1 0 1,1-1 0,-1 1-1,1 0 1,-1 0-1,1-1 1,-1 1-1,1 0 1,0-1-1,-1 1 1,1 0-1,0-1 1,0 1-1,-1-1 1,1 1-1,0-1 1,0 0 0,0 1-1,0-1 1,0 0-1,-1 0 1,1 1-1,0-1 1,0 0-1,0 0 1,0 0-1,0 0 1,0 0-1,0 0 1,1-1-1,41 1 56,-33 0-48,19-1-69,-15 0-78,1 1 1,0 0 0,-1 1 0,1 1 0,25 5 0,-37-5 126,0-1 0,0 0 0,0 1 0,0-1 0,0 1 0,0 0 0,-1 0 0,1 0 0,0 0 0,-1 0 0,0 1 1,1-1-1,-1 1 0,0-1 0,0 1 0,-1 0 0,1 0 0,-1 0 0,1 0 0,-1 0 0,0 0 0,0 0 0,0 1 1,0-1-1,-1 0 0,1 1 0,-1-1 0,0 0 0,0 1 0,-1 5 0,0-5 141,0 0 1,0 0-1,-1 1 0,1-1 1,-1 0-1,0-1 0,0 1 1,-1 0-1,1 0 0,-1-1 1,0 0-1,0 1 0,0-1 1,0 0-1,0 0 0,-1-1 1,1 1-1,-1-1 0,0 0 1,0 0-1,0 0 0,-4 2 1,2-2-195,1 0 1,-1 0-1,0-1 1,1 1-1,-1-1 1,0 0-1,-9 0 1,12-1-306,0 0 0,0-1 0,0 1 0,0-1 0,0 1 0,0-1 0,0 0 0,0 0 0,0 0 0,0 0 0,1-1 0,-1 1 0,0-1 0,-3-2 0,-13-21-10622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0.912"/>
    </inkml:context>
    <inkml:brush xml:id="br0">
      <inkml:brushProperty name="width" value="0.025" units="cm"/>
      <inkml:brushProperty name="height" value="0.025" units="cm"/>
    </inkml:brush>
  </inkml:definitions>
  <inkml:trace contextRef="#ctx0" brushRef="#br0">8 97 11851,'0'0'8349,"-3"-8"-6566,2 5-1708,0 0-1,1 1 1,-1-1-1,0 0 1,1 1-1,0-1 0,0 0 1,0 0-1,0 0 1,0 1-1,0-1 1,1 0-1,-1 0 0,1 1 1,0-1-1,0 0 1,0 1-1,0-1 1,2-2-1,-1 2-11,0 0 0,1 1 0,-1-1 0,0 1 0,1 0 1,0 0-1,0 0 0,0 0 0,-1 1 0,2-1 0,-1 1 0,0-1 0,0 1 0,0 0 0,1 0 0,-1 1 0,0-1 1,1 1-1,-1-1 0,5 1 0,-7 0-67,-1 0 1,1 0-1,0 0 1,0 0-1,0 1 1,0-1-1,0 0 1,-1 0-1,1 1 1,0-1-1,0 0 0,0 1 1,-1-1-1,1 1 1,0-1-1,0 1 1,-1-1-1,1 1 1,0 0-1,-1-1 1,1 1-1,-1 0 1,1-1-1,-1 1 1,1 1-1,6 28 68,-10 34 172,-16 12-100,14-62-137,1 1 0,0 0 0,1 0 0,1 0 0,0 0 0,1 0 0,1 16 0,0-30-2,1 0 0,-1 0 0,0 0 0,0 0-1,1 0 1,-1 0 0,1 0 0,-1 0 0,1 0 0,-1 0-1,1 0 1,-1 0 0,1-1 0,0 1 0,0 0 0,-1 0 0,1-1-1,0 1 1,0-1 0,0 1 0,0 0 0,0-1 0,0 1-1,0-1 1,0 0 0,0 1 0,0-1 0,0 0 0,0 0 0,0 0-1,0 0 1,0 1 0,0-1 0,0-1 0,0 1 0,0 0 0,0 0-1,0 0 1,0 0 0,0-1 0,0 1 0,1-1 0,4-1 27,0 0 1,0 0 0,-1 0-1,0-1 1,1 0 0,5-5-1,6-4 34,0-1-1,-1-1 0,-1-1 0,0 0 0,-1-1 0,-1 0 0,0-1 0,-1-1 1,17-35-1,-30 67-145,0 0 1,1 0 0,3 25-1,-2-25 53,-1-12 51,0 1-1,0-1 1,0 1 0,1-1-1,-1 1 1,1-1-1,-1 0 1,1 1-1,0-1 1,0 0 0,0 1-1,0-1 1,1 0-1,-1 0 1,0 0-1,1 0 1,0 0 0,-1 0-1,1-1 1,0 1-1,0 0 1,0-1-1,0 0 1,0 1 0,0-1-1,0 0 1,1 0-1,-1 0 1,0 0-1,1-1 1,-1 1 0,3 0-1,-1-1 134,-1 0 0,1 0 0,-1 0 0,1-1 0,-1 1 0,0-1 0,1 0 0,-1 0 0,0 0 0,1 0 0,-1-1 0,0 1 0,0-1-1,0 0 1,0 0 0,-1 0 0,1 0 0,0 0 0,-1-1 0,0 1 0,1-1 0,2-4 0,-1-1 86,0 0-1,0 0 1,-1 0-1,0 0 1,-1-1 0,0 0-1,2-15 1,-3 21-278,0-1 1,-1 1-1,1-1 0,-1 0 1,0 1-1,0-1 1,-1 1-1,1-1 0,-1 0 1,0 1-1,1-1 1,-2 1-1,1 0 0,0-1 1,-1 1-1,1 0 1,-1 0-1,0 0 0,0 0 1,0 0-1,-4-3 1,6 6-60,0-1 0,0 1 0,-1 0 0,1 0 0,0 0 1,0 0-1,-1 0 0,1-1 0,0 1 0,-1 0 0,1 0 1,0 0-1,-1 0 0,1 0 0,0 0 0,-1 0 1,1 0-1,0 0 0,0 0 0,-1 1 0,1-1 0,0 0 1,-1 0-1,1 0 0,0 0 0,0 0 0,-1 0 0,1 1 1,0-1-1,0 0 0,-1 0 0,1 0 0,0 1 0,0-1 1,-1 0-1,1 0 0,0 1 0,0-1 0,0 0 0,0 0 1,0 1-1,-1-1 0,1 0 0,0 1 0,0-1 0,0 0 1,0 0-1,0 1 0,0-1 0,0 0 0,0 1 0,0-1 1,0 0-1,0 1 0,0-1 0,0 0 0,0 1 1,0-1-1,1 0 0,-1 0 0,0 1 0,0-1 0,0 0 1,0 0-1,1 1 0,-1 1-210,0-1 0,0 1 0,1-1 0,-1 1 0,1-1 0,-1 1 0,1-1 0,-1 0 0,1 1 0,0-1 0,0 0 0,-1 1 0,1-1 0,0 0 0,0 0 0,0 0 0,2 1 0,2 1-388,0-1 0,1-1 1,0 1-1,-1-1 0,1 1 1,0-1-1,-1-1 0,1 1 1,0-1-1,0 0 0,0-1 1,-1 1-1,1-1 0,0-1 1,-1 1-1,1-1 0,5-2 1,-5 2 805,-1 0 0,0 0 1,0-1-1,0 0 1,0 0-1,0-1 1,7-6-1,-10 7 516,1 1 0,-1-1-1,0 0 1,0 1 0,0-1 0,0 0 0,-1 0-1,1-1 1,-1 1 0,0 0 0,0 0-1,0-1 1,1-4 0,-6 3 4290,-5 12-3726,-7 11-1187,11-7 159,0 1 1,1 0-1,0 1 1,0-1-1,2 0 1,-1 1-1,2 0 1,-1 0-1,2 14 1,0-26-145,0 0-1,0-1 1,0 1-1,0 0 1,0 0 0,1-1-1,-1 1 1,0 0-1,1 0 1,-1-1 0,0 1-1,1 0 1,-1-1-1,0 1 1,1 0 0,-1-1-1,1 1 1,0 0-1,-1-1 1,1 1 0,-1-1-1,1 0 1,0 1 0,-1-1-1,1 1 1,0-1-1,0 0 1,-1 1 0,1-1-1,0 0 1,0 0-1,-1 0 1,1 0 0,0 0-1,0 1 1,0-2-1,-1 1 1,1 0 0,0 0-1,0 0 1,0 0-1,-1 0 1,2-1 0,2 0 99,1 0 0,-1 0 1,0 0-1,0-1 0,0 0 1,0 1-1,5-5 0,5-5 0,0 0 0,-1-1-1,-1-1 1,0 0 0,0-1-1,-2 0 1,0-1 0,0 0-1,14-32 1,-23 45-76,-3 11-90,1 1 1,-1-1-1,0 0 0,-1 0 0,0 0 1,-1 0-1,-5 11 0,5-14 93,1 0 1,0 1-1,0-1 1,0 1-1,1 0 1,0 0-1,1 0 1,-1 0-1,1 0 1,1 0-1,-1 0 0,1 0 1,1 10-1,0-16-48,-1-1 0,0 0 0,1 1 1,-1-1-1,1 0 0,-1 1 0,1-1 0,-1 0 0,1 0 0,-1 1 0,1-1 0,-1 0 0,1 0 0,-1 0 0,1 0 0,-1 1 0,1-1 0,0 0 0,-1 0 0,1 0 0,-1 0 0,1 0 1,-1-1-1,1 1 0,-1 0 0,1 0 0,0 0 0,-1 0 0,1-1 0,-1 1 0,1 0 0,-1 0 0,1-1 0,17-8-741,23-32-4262,-37 35 4037,22-27-5624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1.291"/>
    </inkml:context>
    <inkml:brush xml:id="br0">
      <inkml:brushProperty name="width" value="0.025" units="cm"/>
      <inkml:brushProperty name="height" value="0.025" units="cm"/>
    </inkml:brush>
  </inkml:definitions>
  <inkml:trace contextRef="#ctx0" brushRef="#br0">94 1 15118,'-8'7'2760,"-78"72"4244,103-80-6624,11-6-311,-17 3-153,0 0 1,-1 1-1,1 1 1,0 0 0,21-2-1,-30 4 71,0 0 0,0 0 1,0 0-1,1 0 0,-1 0 0,0 0 0,0 1 0,0-1 0,0 1 0,0-1 1,0 1-1,0 0 0,0 0 0,0 0 0,0 0 0,0 0 0,0 0 0,0 1 1,-1-1-1,1 0 0,-1 1 0,1 0 0,-1-1 0,1 1 0,-1 0 0,0 0 0,0-1 1,0 1-1,0 0 0,0 0 0,0 0 0,-1 0 0,1 1 0,0-1 0,-1 0 1,0 3-1,1 0 116,-1 1-1,0-1 1,0 1 0,0-1 0,-1 1 0,0-1 0,0 1 0,0-1 0,-1 0-1,0 0 1,0 1 0,0-1 0,-1-1 0,0 1 0,1 0 0,-2 0 0,1-1-1,0 0 1,-1 0 0,0 0 0,0 0 0,0 0 0,-1-1 0,1 0 0,-1 0-1,0 0 1,1 0 0,-1-1 0,-1 0 0,1 0 0,0 0 0,0-1-1,-1 1 1,1-1 0,-1-1 0,-10 1 0,15-1-301,0 1 0,0-1-1,-1 0 1,1-1 0,0 1 0,-1 0 0,1 0 0,0 0 0,0-1-1,-1 1 1,1-1 0,0 1 0,0-1 0,0 1 0,0-1-1,-1 0 1,1 1 0,0-1 0,0 0 0,1 0 0,-1 0-1,0 0 1,0 0 0,-1-1 0,-9-17-6897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1.969"/>
    </inkml:context>
    <inkml:brush xml:id="br0">
      <inkml:brushProperty name="width" value="0.025" units="cm"/>
      <inkml:brushProperty name="height" value="0.025" units="cm"/>
    </inkml:brush>
  </inkml:definitions>
  <inkml:trace contextRef="#ctx0" brushRef="#br0">121 54 11243,'0'0'15897,"-10"-7"-15502,-33-22-261,42 28-143,-1 0 1,1 1-1,-1-1 0,1 1 1,-1-1-1,1 1 1,0 0-1,-1 0 1,1-1-1,-1 1 0,1 0 1,-1 0-1,1 0 1,-1 1-1,1-1 0,-1 0 1,1 1-1,-1-1 1,1 0-1,-1 1 0,1 0 1,0-1-1,-1 1 1,1 0-1,0 0 0,-1 0 1,1 0-1,0 0 1,0 0-1,0 0 0,0 0 1,0 0-1,0 0 1,0 0-1,1 1 0,-1-1 1,0 0-1,0 2 1,-2 3-68,1-1 1,0 0-1,0 1 0,0-1 1,0 1-1,1 0 1,-1 8-1,2-11 30,-1 1 0,1-1 0,0 1-1,0-1 1,0 1 0,0-1-1,1 1 1,0-1 0,0 1 0,0-1-1,0 1 1,0-1 0,0 0 0,1 0-1,0 0 1,-1 0 0,4 4 0,0-3 15,0-1 0,1 1 0,-1-1 0,1-1 0,-1 1 0,1-1 1,0 0-1,12 3 0,-10-3-42,-1 0 0,1 1 0,-1-1 0,0 2 0,0-1 0,0 1 0,0 0 0,-1 1 0,0-1 0,0 1 0,10 10 0,-12-10 9,0 1 0,-1 0 0,1 1 0,-1-1 0,0 0 0,-1 1 0,0-1 0,0 1 0,0 0 0,-1 0 0,0 0 0,0 0 0,0 9 0,-1-3 155,-1 0 1,0-1 0,-1 1 0,-1 0 0,0-1-1,0 1 1,-1-1 0,-1 0 0,0 0 0,0 0 0,-1-1-1,-1 0 1,0 0 0,-1-1 0,1 1 0,-2-2-1,0 1 1,0-1 0,-20 15 0,28-23-58,0 0 0,-1-1 1,1 1-1,0 0 0,-1 0 0,1-1 0,-1 1 0,1 0 1,-1-1-1,1 0 0,-1 1 0,1-1 0,-1 0 0,1 0 1,-1 0-1,1 0 0,-1 0 0,0 0 0,1 0 1,-1 0-1,1-1 0,-1 1 0,1 0 0,-1-1 0,-1-1 1,2 1-22,-1-1 0,1 1 1,0-1-1,-1 0 0,1 1 1,0-1-1,0 0 0,1 0 0,-1 0 1,0 0-1,1 0 0,-1 0 1,1 0-1,-1 0 0,1 0 1,0-3-1,0-7-107,0 0 0,0 1-1,2-1 1,-1 0 0,6-18 0,1 8 10,0 0 0,2 0 0,1 1 1,0 0-1,24-31 0,81-86 113,-19 26 23,-95 110-45,-1 1 1,0-1-1,0 0 0,0 1 0,0-1 0,0 0 1,0 0-1,0 1 0,0-1 0,-1 0 1,1 0-1,-1 0 0,1 0 0,-1 0 0,0-3 1,0 4-1,0 0 1,0 1 0,0-1 0,-1 0-1,1 0 1,0 1 0,-1-1 0,1 0-1,-1 1 1,1-1 0,0 0 0,-1 1-1,0-1 1,1 1 0,-1-1 0,1 1-1,-1-1 1,0 1 0,1 0 0,-1-1-1,0 1 1,1 0 0,-1-1 0,0 1-1,0 0 1,0-1 0,-3 1 10,1 0 0,0 0-1,0 0 1,-1 0 0,1 0 0,0 0 0,0 1 0,-1 0-1,1-1 1,0 1 0,0 0 0,0 1 0,0-1 0,0 1 0,0-1-1,1 1 1,-5 2 0,2 1 23,-1 0 1,0 1-1,1-1 1,0 1-1,0 0 1,1 1-1,0-1 1,0 1-1,0-1 1,1 1-1,0 0 0,0 1 1,1-1-1,0 0 1,0 1-1,-1 13 1,3-20-39,0 0 1,0 0-1,0 0 1,0 0-1,1 0 1,-1 0-1,0 0 1,0 0-1,1 0 1,-1-1 0,0 1-1,1 0 1,-1 0-1,1 0 1,-1-1-1,1 1 1,0 0-1,-1 0 1,1-1-1,0 1 1,-1-1-1,1 1 1,0 0-1,0-1 1,0 1 0,1-1-1,29 4-134,-23-4-99,0-2 0,0 1 0,1-1 1,-1 0-1,13-6 0,-11 2-778,-1 1 0,0-2 0,0 1 0,0-1 1,-1 0-1,0-1 0,0 0 0,-1-1 0,12-16 0,5-16-5147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2.301"/>
    </inkml:context>
    <inkml:brush xml:id="br0">
      <inkml:brushProperty name="width" value="0.025" units="cm"/>
      <inkml:brushProperty name="height" value="0.025" units="cm"/>
    </inkml:brush>
  </inkml:definitions>
  <inkml:trace contextRef="#ctx0" brushRef="#br0">30 1 12236,'0'0'11007,"-3"11"-10494,-8 51-227,3-1 0,3 2 0,2-1 0,7 77 0,-4-133-207,1 0 0,0 0-1,0 0 1,1 0 0,-1 0-1,1 0 1,1 0-1,-1-1 1,4 7 0,-5-11-35,0 0 0,0 0 0,0 1 1,0-1-1,0 0 0,0 0 0,0 0 0,1 0 0,-1 0 1,0-1-1,0 1 0,1 0 0,-1 0 0,1-1 1,-1 1-1,1-1 0,-1 1 0,1-1 0,-1 0 1,1 0-1,-1 1 0,1-1 0,-1 0 0,1 0 1,-1-1-1,1 1 0,-1 0 0,1 0 0,-1-1 1,1 1-1,-1-1 0,1 1 0,-1-1 0,0 0 1,1 0-1,-1 1 0,0-1 0,1 0 0,-1 0 1,0 0-1,1-2 0,9-6 84,0-1 1,-1-1-1,0 0 0,-1 0 1,0 0-1,-1-2 0,0 1 1,-1-1-1,-1 0 0,6-14 1,-4 8-761,-2-1 0,0 1 0,-1-1 0,-1 0 1,-1-1-1,1-32 0,-6 36-3831,-12 9-3368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2.644"/>
    </inkml:context>
    <inkml:brush xml:id="br0">
      <inkml:brushProperty name="width" value="0.025" units="cm"/>
      <inkml:brushProperty name="height" value="0.025" units="cm"/>
    </inkml:brush>
  </inkml:definitions>
  <inkml:trace contextRef="#ctx0" brushRef="#br0">0 59 6694,'0'0'11051,"52"6"-7880,-24-11-1954,3-6-1089,3 1-352,-2 0-1121,0 1-1826,-7-1-2691,-4 1-832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3.620"/>
    </inkml:context>
    <inkml:brush xml:id="br0">
      <inkml:brushProperty name="width" value="0.025" units="cm"/>
      <inkml:brushProperty name="height" value="0.025" units="cm"/>
    </inkml:brush>
  </inkml:definitions>
  <inkml:trace contextRef="#ctx0" brushRef="#br0">94 345 13869,'0'0'1799,"-9"6"214,0-1-1587,0 1 0,0 0 0,1 1 0,-14 14 1,19-19-350,1 1 1,-1 0 0,1 1 0,0-1 0,-1 0 0,1 1 0,1-1 0,-1 1 0,1-1 0,-1 1-1,1 0 1,0 0 0,0 0 0,1 0 0,-1-1 0,1 1 0,0 0 0,0 0 0,1 7 0,-1-9-66,1-1 1,-1 0 0,1 0-1,0 0 1,-1 0-1,1 0 1,0 0 0,0 0-1,-1-1 1,1 1 0,0 0-1,0 0 1,0 0 0,0-1-1,0 1 1,0-1 0,0 1-1,1-1 1,-1 1 0,0-1-1,0 0 1,0 1 0,0-1-1,1 0 1,-1 0 0,0 0-1,0 0 1,0 0-1,1 0 1,-1 0 0,0 0-1,0 0 1,3-1 0,0 0 46,1 0 0,-1 0 0,0 0 0,1-1 0,-1 1 0,0-1 0,8-5 0,-2-1-3,0 0-1,-1-1 1,0 0 0,10-14 0,-16 19-70,1-1 0,-1 1 0,0-1 0,0 0 0,-1 0-1,0 0 1,1-1 0,-2 1 0,1-1 0,-1 1 0,0-1 0,1-6 0,-2 12 8,0 0 0,-1 0 0,1 0 0,0-1 0,0 1 0,-1 0 0,1 0 0,0 0 0,0 0 0,-1 0 0,1 0 0,0-1 0,-1 1 0,1 0 0,0 0 0,-1 0 0,1 0 0,0 0 1,0 0-1,-1 0 0,1 0 0,0 0 0,-1 0 0,1 0 0,0 1 0,-1-1 0,1 0 0,0 0 0,0 0 0,-1 0 0,1 0 0,0 0 0,0 1 0,-1-1 0,1 0 0,0 0 0,0 0 0,-1 1 0,1-1 0,0 0 0,0 0 0,0 1 0,0-1 0,0 0 0,-1 0 1,1 1-1,0 0 0,-13 11-7,3 4 140,5-10-13,1-1 0,1 1 1,-1 0-1,1 0 0,0 0 0,0 1 0,1-1 0,0 1 0,0-1 0,0 1 0,1 0 0,0-1 0,0 12 0,1-18-97,1 1 0,-1-1 0,0 1 0,1-1 0,-1 0 0,1 0 0,-1 1 0,1-1 0,-1 0-1,1 0 1,-1 1 0,1-1 0,-1 0 0,1 0 0,-1 0 0,1 0 0,0 0 0,-1 0 0,1 0 0,-1 0 0,1 0 0,-1 0 0,1 0-1,-1 0 1,1 0 0,-1 0 0,1-1 0,-1 1 0,1 0 0,-1 0 0,2-1 0,17-7 370,-11 2-329,0 0-1,-1 0 1,0-1-1,0 0 1,0-1-1,-1 0 1,0 0 0,-1 0-1,0 0 1,6-13-1,14-22-738,-33 57 509,1-1-1,0 1 1,-6 19 0,11-26 253,-1 0 0,1 0 0,0 0 1,1 0-1,0 0 0,0 1 0,1-1 0,-1 0 1,2 9-1,0-15-71,-1-1 1,0 1 0,1-1-1,-1 1 1,1-1-1,-1 1 1,1-1-1,-1 0 1,1 1-1,-1-1 1,1 1 0,-1-1-1,1 0 1,0 0-1,-1 1 1,1-1-1,-1 0 1,1 0 0,0 0-1,-1 0 1,1 0-1,0 0 1,-1 0-1,1 0 1,0 0 0,-1 0-1,1 0 1,-1 0-1,2-1 1,19-4 286,-10-1-323,0-1 0,-1 0 1,0-1-1,0 0 0,-1-1 1,0 0-1,0 0 0,-1-1 0,0 0 1,-1 0-1,0-1 0,0 0 1,-1 0-1,-1-1 0,8-23 1,-16 42-3,-3 6 46,0 0 0,1 0 0,0 1 0,2-1 0,-4 17 0,8-28-68,0 0 0,0-1 1,1 1-1,-1-1 0,0 0 0,0 1 1,1-1-1,-1 0 0,1 0 1,-1 0-1,1 0 0,0 0 0,-1 0 1,1 0-1,0-1 0,0 1 1,-1-1-1,1 1 0,2 0 0,39 8-1160,-40-10 1197,0 0-1,1 0 1,-1 0 0,0 0 0,0 0-1,0-1 1,0 1 0,0-1-1,0 0 1,-1 0 0,1 0 0,0 0-1,-1-1 1,0 1 0,1-1 0,-1 1-1,0-1 1,2-4 0,33-55-29,-36 59 42,27-58 263,-3-1 0,-3-1 0,18-85 0,-100 349-593,34-125 1109,4 0 0,-25 157 0,36-21-469,18-216-145,72-175 244,-42 89-401,25-59-90,108-229-34,-163 369-1,-6 13 62,-5 12-2,-13 25 56,2 0 0,2 1 0,1 1 1,3-1-1,1 2 0,-4 74 0,14-17-751,-2-100-140,-22-41-2653,-8-3 2758,23 36 1097,0-1 1,1 0-1,1 0 0,-1 0 1,2-1-1,-1 0 0,1 0 0,0 0 1,1-1-1,0 1 0,-3-18 1,6 24-213,1 0 1,0 1-1,0-1 1,0 1 0,0-1-1,1 1 1,-1-1-1,1 1 1,-1 0-1,1 0 1,0 0 0,0 0-1,0 0 1,0 0-1,0 0 1,0 1 0,0-1-1,1 1 1,-1-1-1,1 1 1,-1 0 0,1 0-1,-1 0 1,1 0-1,4 0 1,10-4-92,1 0 0,26-2-1,41-5-3844,-46 6-1522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4.725"/>
    </inkml:context>
    <inkml:brush xml:id="br0">
      <inkml:brushProperty name="width" value="0.025" units="cm"/>
      <inkml:brushProperty name="height" value="0.025" units="cm"/>
    </inkml:brush>
  </inkml:definitions>
  <inkml:trace contextRef="#ctx0" brushRef="#br0">10 60 15086,'0'0'124,"-1"0"0,1 1 0,0-1 0,0 0 0,-1 0 0,1 0 0,0 0 0,0 0 0,-1 0 0,1 0 0,0 0 0,0 0 0,-1 0 0,1 0 0,0 0 0,0 0 0,-1 0 0,1 0 0,0 0 0,0 0 0,-1 0 0,1 0 0,0 0 0,0 0 0,-1 0-1,1 0 1,0-1 0,0 1 0,0 0 0,-1 0 0,1 0 0,0 0 0,0-1 0,0 1 0,-1 0 0,1 0 0,0 0 0,0-1 0,0 1 0,0 0 0,0 0 0,0-1 0,-1 1 0,1 0 0,0 0 0,0-1 0,0 1 0,0 0 0,0 0 0,0-1 0,0 1 0,0 0 0,0-1 0,15-12 1866,27-10-1044,-33 19-766,1 1-1,0 0 1,0 1 0,0 0 0,14-1 0,-22 3-183,0 0 0,1 0 0,-1 0 0,0 0 0,0 0 0,0 0 0,0 0 0,0 1 0,1-1 0,-1 1 0,0 0 0,0 0 0,0-1-1,0 1 1,-1 0 0,1 1 0,0-1 0,0 0 0,-1 0 0,1 1 0,0-1 0,-1 1 0,1-1 0,-1 1 0,0 0 0,0 0 0,1 0 0,-1-1 0,-1 1 0,1 0 0,1 4 0,1 11 16,-2-1 1,0 1-1,-1 0 0,0 0 1,-2 0-1,0 0 0,0 0 1,-2-1-1,-11 33 1,8-27-70,2 1 0,0 0 1,1 0-1,-1 27 1,5-50 50,0 1 1,0-1-1,0 1 0,0 0 1,0-1-1,0 1 0,0-1 1,0 1-1,0-1 1,1 1-1,-1-1 0,0 1 1,0-1-1,0 1 0,1-1 1,-1 1-1,0-1 1,1 0-1,-1 1 0,0-1 1,1 1-1,-1-1 0,1 0 1,-1 1-1,0-1 1,1 0-1,-1 0 0,1 1 1,-1-1-1,1 0 0,-1 0 1,2 1-1,20-4 34,20-20 319,-20 4-237,-1 0 0,0-2 0,-2 0 0,-1-1 0,0-1 0,-2-1 0,-1 0 0,0-1 0,14-38 0,-35 82-144,0 1 0,1-1 0,1 1 0,1 0-1,1 0 1,1 0 0,0 1 0,3 20-1,-2-40 50,1 1-1,-1-1 0,0 1 0,1-1 0,-1 1 1,1-1-1,0 0 0,-1 1 0,1-1 0,0 0 0,0 1 1,0-1-1,0 0 0,0 0 0,0 0 0,0 0 0,0 0 1,0 0-1,0 0 0,0 0 0,1-1 0,-1 1 0,0 0 1,1-1-1,-1 1 0,1-1 0,-1 1 0,1-1 0,-1 0 1,0 0-1,1 1 0,-1-1 0,1 0 0,-1 0 0,1-1 1,-1 1-1,1 0 0,2-1 0,1 0 129,0 0 1,0-1-1,0 1 0,0-1 0,0 0 1,0 0-1,-1-1 0,1 0 0,7-5 0,-2-2-59,0 1 0,-1-2-1,0 1 1,-1-1-1,0 0 1,-1-1 0,-1 0-1,1 0 1,-2 0 0,0-1-1,0 0 1,-1 0-1,-1 0 1,0-1 0,0 1-1,-2-1 1,0 1-1,0-1 1,-3-22 0,2 36-89,0 0 0,0 0 1,0 0-1,0-1 0,0 1 0,0 0 1,0 0-1,-1 0 0,1 0 1,0 0-1,0-1 0,0 1 1,0 0-1,0 0 0,0 0 0,-1 0 1,1 0-1,0 0 0,0 0 1,0 0-1,0 0 0,-1-1 1,1 1-1,0 0 0,0 0 0,0 0 1,0 0-1,-1 0 0,1 0 1,0 0-1,0 0 0,0 0 1,0 0-1,-1 0 0,1 0 0,0 0 1,0 1-1,0-1 0,0 0 1,-1 0-1,1 0 0,0 0 1,0 0-1,0 0 0,0 0 0,0 0 1,-1 0-1,1 1 0,0-1 1,0 0-1,0 0 0,0 0 1,0 0-1,0 0 0,0 1 0,0-1 1,-1 0-1,1 0 0,0 0 1,0 0-1,0 1 0,0-1 1,0 0-1,0 0 0,0 0 0,0 1 1,0-1-1,0 0 0,-7 13-173,3-2 119,0-4 39,1 1 0,0 0 0,1-1 1,0 1-1,0 0 0,1 0 1,0 1-1,0-1 0,1 12 1,0-20 15,0 1 0,1 0 1,-1-1-1,0 1 0,1-1 0,-1 1 1,1-1-1,-1 1 0,1-1 0,-1 1 1,1-1-1,-1 1 0,1-1 0,-1 0 1,1 1-1,-1-1 0,1 0 0,0 0 1,-1 1-1,1-1 0,0 0 1,-1 0-1,1 0 0,0 0 0,-1 0 1,1 0-1,0 0 0,-1 0 0,1 0 1,0 0-1,-1 0 0,1 0 0,0 0 1,-1 0-1,1-1 0,0 1 0,26-11 158,-20 5-113,-1-1 0,1-1 0,-1 1 0,-1-1 0,5-8 0,6-7-303,-16 23 241,0 0 0,0 0 0,0 1 0,0-1 1,0 0-1,0 0 0,0 0 0,0 0 0,1 0 0,-1 1 0,0-1 0,0 0 0,0 0 0,0 0 0,0 0 1,0 0-1,0 1 0,0-1 0,0 0 0,0 0 0,0 0 0,1 0 0,-1 0 0,0 0 0,0 0 0,0 0 1,0 1-1,0-1 0,1 0 0,-1 0 0,0 0 0,0 0 0,0 0 0,0 0 0,0 0 0,1 0 0,-1 0 1,0 0-1,0 0 0,0 0 0,0 0 0,1 0 0,-1 0 0,0 0 0,0 0 0,0 0 0,0 0 0,0 0 1,1 0-1,-1-1 0,0 1 0,0 0 0,0 0 0,0 0 0,0 0 0,0 0 0,1 0 0,-2 21-52,0-14 44,1 0-1,0 0 0,0 0 1,1 0-1,0 0 1,2 9-1,-2-15 25,0 1-1,-1 0 1,1 0 0,0-1-1,1 1 1,-1-1-1,0 1 1,0-1 0,1 1-1,-1-1 1,0 0-1,1 1 1,-1-1 0,1 0-1,0 0 1,-1 0 0,1 0-1,0-1 1,0 1-1,0 0 1,0-1 0,-1 1-1,1-1 1,0 0-1,0 1 1,0-1 0,3 0-1,52-1 120,-44 0-292,1 0 1,-1 1-1,0 1 0,18 2 1,-29-1 178,0-1 1,0 0 0,0 1-1,0-1 1,-1 1 0,1-1-1,0 1 1,-1 0 0,0-1-1,1 1 1,-1 0 0,0 0-1,0 0 1,0 0 0,0 0-1,0 1 1,0-1 0,-1 0-1,1 0 1,-1 1 0,0-1-1,1 0 1,-1 0 0,0 1-1,0-1 1,0 0 0,-1 1-1,1-1 1,-1 0 0,1 0-1,-2 4 1,2-6 32,0 0-1,0 1 1,0-1-1,-1 0 1,1 1-1,0-1 1,0 0-1,0 1 1,-1-1-1,1 0 1,0 1-1,0-1 1,-1 0 0,1 0-1,0 1 1,-1-1-1,1 0 1,0 0-1,-1 1 1,1-1-1,0 0 1,-1 0-1,1 0 1,0 0-1,-1 0 1,1 0-1,0 0 1,-1 0 0,1 0-1,-1 0 1,1 0-1,0 0 1,-1 0-1,1 0 1,0 0-1,-1 0 1,1 0-1,-1 0 1,1 0-1,0 0 1,-1-1 0,1 1-1,0 0 1,-1 0-1,1 0 1,0-1-1,0 1 1,-1 0-1,1 0 1,0-1-1,0 1 1,-1 0-1,1-1 1,0 1 0,0 0-1,0-1 1,-1 1-1,1 0 1,0-1-1,0 1 1,0-1-1,-12-21 745,6 4-703,2 1-1,0-1 1,1 0-1,1 0 1,1 0-1,1-30 1,0 46-111,0 0 0,1 1-1,-1-1 1,0 1 0,1-1 0,-1 0 0,1 1 0,0-1 0,-1 1 0,1 0 0,0-1 0,0 1 0,0 0 0,0-1 0,0 1 0,0 0 0,1 0 0,-1 0 0,0 0 0,0 0 0,1 0 0,-1 0 0,1 1 0,-1-1 0,1 0 0,-1 1 0,1-1 0,2 0 0,13-7-3216,-3-6-4232,-10 4-391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5.103"/>
    </inkml:context>
    <inkml:brush xml:id="br0">
      <inkml:brushProperty name="width" value="0.025" units="cm"/>
      <inkml:brushProperty name="height" value="0.025" units="cm"/>
    </inkml:brush>
  </inkml:definitions>
  <inkml:trace contextRef="#ctx0" brushRef="#br0">0 0 13036,'0'0'7656,"68"44"-7592,-38-29-1185,10-3-3588,4-1-2818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8.292"/>
    </inkml:context>
    <inkml:brush xml:id="br0">
      <inkml:brushProperty name="width" value="0.025" units="cm"/>
      <inkml:brushProperty name="height" value="0.025" units="cm"/>
    </inkml:brush>
  </inkml:definitions>
  <inkml:trace contextRef="#ctx0" brushRef="#br0">9087 585 12908,'-10'-7'1207,"-15"-7"-988,-1 1 1,-1 1 0,0 1-1,-1 2 1,1 1 0,-32-6-1,-482-60-918,-7 30-178,366 31 862,-1654-159 1553,585 51-1669,-5 53-16,924 64 128,-356 41 1,-135 101-144,651-95 132,2 8 1,-275 121-1,178-30 22,219-111 10,2 1 0,1 2 0,-52 54 0,84-76 10,1 2 0,1-1 0,0 1 1,1 1-1,1 0 0,0 1 0,1-1 0,-6 19 0,11-26-8,0 1-1,1-1 0,0 1 0,1-1 0,0 1 1,0-1-1,1 1 0,0-1 0,0 1 1,1 0-1,0-1 0,1 1 0,0-1 1,0 0-1,1 1 0,0-1 0,0 0 0,9 13 1,1-3 5,0 0 0,2-1 1,0-1-1,1-1 0,1 0 1,0-1-1,1-1 0,0 0 1,1-2-1,28 14 0,18 4 34,131 42-1,-11-20-16,333 47 0,202-31-68,1027-49 795,1718-228 571,-2503 86-1013,-18-86 1871,-923 204-2070,30-7 104,0-3 0,0-1-1,-2-4 1,55-29-1,-99 47-206,1-1 0,-1 0 0,0 0 0,0 0 0,0 0 0,-1-1 0,1 0 0,-1 0 0,4-5-1,-7 7-107,0 0 1,0 1-1,1-1 0,-2 0 0,1 0 0,0 1 0,0-1 0,-1 0 0,0 0 0,1 0 0,-1 0 0,0 0 0,-1 0 0,1 0 1,0 0-1,-1 0 0,0 0 0,1 1 0,-1-1 0,0 0 0,-3-5 0,-23-28-3179,-10-4-1660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5.433"/>
    </inkml:context>
    <inkml:brush xml:id="br0">
      <inkml:brushProperty name="width" value="0.025" units="cm"/>
      <inkml:brushProperty name="height" value="0.025" units="cm"/>
    </inkml:brush>
  </inkml:definitions>
  <inkml:trace contextRef="#ctx0" brushRef="#br0">171 179 15791,'-10'0'2103,"1"1"-1612,-1 1 0,1-1-1,0 1 1,0 1 0,0 0-1,0 0 1,0 1 0,-15 9 0,19-11-306,1 1 0,-1 0 0,1 1 0,0-1 0,0 1 0,0-1 0,0 1 0,1 0 0,0 1 0,0-1-1,0 0 1,0 1 0,1 0 0,-1 0 0,1-1 0,0 1 0,1 0 0,-1 1 0,1-1 0,0 6 0,0-10-174,1 0 0,0 0 0,0 0-1,0 0 1,0 1 0,0-1 0,0 0-1,0 0 1,1 0 0,-1 0 0,0 0-1,1 0 1,-1 1 0,1-1 0,-1 0 0,1 0-1,-1 0 1,1 0 0,0-1 0,-1 1-1,1 0 1,0 0 0,0 0 0,0 0-1,0-1 1,1 2 0,0-1 10,1 0 0,-1-1 0,0 1 0,1-1 0,-1 1 0,0-1 0,1 0 0,-1 0 0,1 0 0,-1 0 1,0 0-1,4-1 0,3-1 92,1-1 0,-1 0 0,0 0 1,0-1-1,14-7 0,0-5-15,0 0 0,-1-1 1,-1-1-1,-1-1 0,23-28 0,-30 31-3,-1 0-1,0 0 1,-2-1 0,0-1 0,-1 0-1,0 0 1,-1-1 0,4-19 0,-37 75-272,17-21 188,0 1 0,0 0 0,2 1-1,0-1 1,1 1 0,1 0-1,1 1 1,0-1 0,0 26-1,3-41-46,0 0 0,0-1-1,1 1 1,-1 0 0,1-1 0,-1 1-1,1 0 1,0-1 0,0 1 0,0-1-1,0 1 1,1-1 0,-1 0 0,0 0-1,1 1 1,0-1 0,0 0 0,-1 0-1,1-1 1,4 4 0,-2-3-380,0 0 0,1 1 0,-1-2-1,1 1 1,-1-1 0,1 1 0,0-1 0,-1 0 0,1-1 0,8 1 0,23-1-5600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5.764"/>
    </inkml:context>
    <inkml:brush xml:id="br0">
      <inkml:brushProperty name="width" value="0.025" units="cm"/>
      <inkml:brushProperty name="height" value="0.025" units="cm"/>
    </inkml:brush>
  </inkml:definitions>
  <inkml:trace contextRef="#ctx0" brushRef="#br0">1 1 9001,'0'0'18129,"12"55"-18129,-12-10 0,5 3 32,1 0-673,1-3-1697,-4-7-1762,3-6-4420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06.123"/>
    </inkml:context>
    <inkml:brush xml:id="br0">
      <inkml:brushProperty name="width" value="0.025" units="cm"/>
      <inkml:brushProperty name="height" value="0.025" units="cm"/>
    </inkml:brush>
  </inkml:definitions>
  <inkml:trace contextRef="#ctx0" brushRef="#br0">6 1 17713,'0'0'5285,"-6"48"-3812,6-41-992,13-5-417,-3-2-1506,1 0-4323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37.587"/>
    </inkml:context>
    <inkml:brush xml:id="br0">
      <inkml:brushProperty name="width" value="0.025" units="cm"/>
      <inkml:brushProperty name="height" value="0.025" units="cm"/>
    </inkml:brush>
  </inkml:definitions>
  <inkml:trace contextRef="#ctx0" brushRef="#br0">12 44 14542,'0'0'309,"-2"9"134,1-6-429,-1 3 19,0 0-1,1 1 0,-1-1 0,1 0 1,1 1-1,-1 9 0,2-13-25,-1 0-1,1 0 0,-1-1 1,1 1-1,0 0 0,0 0 1,0-1-1,0 1 0,1-1 1,-1 1-1,1-1 0,0 0 1,-1 1-1,1-1 0,0 0 1,0 0-1,1 0 0,-1 0 1,0-1-1,0 1 0,5 1 0,4 3 20,1-1-1,0 0 1,0-1-1,1-1 1,-1 0-1,1 0 0,0-1 1,17 0-1,112-4 129,-107 0-109,59-2 36,-9-2-130,1 3 1,-1 5 0,117 16-1,70 37 45,299 42 1461,-297-81-767,317-21 0,276-64-303,-420 29-377,675-34 314,-526 38 329,351-66-1208,-879 88-2107,-25 2-2080,-2-2-4259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49.443"/>
    </inkml:context>
    <inkml:brush xml:id="br0">
      <inkml:brushProperty name="width" value="0.025" units="cm"/>
      <inkml:brushProperty name="height" value="0.025" units="cm"/>
    </inkml:brush>
  </inkml:definitions>
  <inkml:trace contextRef="#ctx0" brushRef="#br0">0 1 12588,'0'0'10671,"3"7"-9752,3 12-562,-1-1 0,0 1 0,-2 1 0,0-1 0,-1 26 0,1-11-103,8 46-1,-9-71-202,0 0-1,1 0 1,0 0-1,1 0 1,-1-1-1,2 0 1,-1 1-1,1-1 1,10 12 0,-14-19 19,0 1 1,0-1-1,0 0 1,0 1-1,0-1 1,0 0-1,1 0 1,-1 0-1,0 0 1,1 0-1,-1 0 1,1 0-1,-1 0 1,1-1-1,-1 1 1,1-1-1,-1 1 1,1-1 0,0 1-1,-1-1 1,1 0-1,0 0 1,-1 0-1,1 0 1,0 0-1,-1 0 1,1 0-1,0 0 1,-1-1-1,1 1 1,0-1-1,-1 1 1,1-1-1,-1 0 1,1 0 0,-1 1-1,0-1 1,1 0-1,-1 0 1,0 0-1,1-1 1,-1 1-1,0 0 1,0 0-1,0-1 1,0 1-1,0-1 1,0 1-1,-1 0 1,2-3-1,5-9 146,0-1 0,-1 0-1,0-1 1,4-17-1,-7 25-272,7-30 88,-1 0 0,-2 0 0,-2-1 0,2-60 0,-7 97-239,20 13-12647,-10-9 4992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0.071"/>
    </inkml:context>
    <inkml:brush xml:id="br0">
      <inkml:brushProperty name="width" value="0.025" units="cm"/>
      <inkml:brushProperty name="height" value="0.025" units="cm"/>
    </inkml:brush>
  </inkml:definitions>
  <inkml:trace contextRef="#ctx0" brushRef="#br0">122 213 19506,'0'0'5259,"-8"-4"-3503,3 1-1637,1 1-1,-1 0 1,0 0 0,0 0 0,0 1-1,0-1 1,0 1 0,-10-1-1,13 2-102,-1 1-1,1-1 1,-1 1 0,1-1-1,0 1 1,-1 0-1,1-1 1,0 1 0,0 1-1,0-1 1,0 0-1,0 0 1,0 1-1,0-1 1,0 1 0,0 0-1,0-1 1,1 1-1,-1 0 1,1 0 0,-1 0-1,1 0 1,0 0-1,0 0 1,-2 5-1,2-5-15,0 0 1,0 0-1,0 0 0,0 0 0,0-1 0,1 2 0,-1-1 0,0 0 0,1 0 0,0 0 0,-1 0 0,1 0 0,0 0 0,0 0 0,0 1 0,1-1 0,-1 0 0,0 0 0,1 0 0,-1 0 0,1 0 0,0 0 0,0 0 0,1 2 0,0-2 3,0 0 0,0-1 0,0 0 0,0 0 0,0 1-1,0-1 1,1 0 0,-1-1 0,0 1 0,1 0 0,-1-1 0,0 1 0,1-1 0,-1 0 0,1 0 0,-1 0 0,4 0 0,8-1-91,-1-1 0,1-1 1,-1 1-1,0-2 0,0 0 1,17-8-1,-26 10 28,0-1 0,0 1 0,0 0-1,1 0 1,-1 1 0,0 0 0,1-1 0,0 1 0,5 0 0,-9 1 43,0 0-1,0 0 1,-1 1 0,1-1 0,0 0 0,-1 0 0,1 1 0,0-1-1,-1 1 1,1-1 0,-1 0 0,1 1 0,0-1 0,-1 1-1,1-1 1,-1 1 0,1 0 0,-1-1 0,0 1 0,1 0 0,-1-1-1,1 2 1,4 29-172,-4 17 369,-3 0 0,-2 0 0,-2 0-1,-2 0 1,-3-1 0,-1-1 0,-2 0 0,-2 0 0,-43 83 0,55-124-154,1 1 0,-1 0 0,0-1 0,-1 0 0,1 0 0,-10 8 0,14-12-15,-1-1-1,0 1 1,0 0-1,0-1 1,0 1-1,0-1 1,0 1 0,0-1-1,0 0 1,0 1-1,0-1 1,0 0-1,0 0 1,0 1-1,0-1 1,0 0 0,0 0-1,0 0 1,0 0-1,0-1 1,0 1-1,0 0 1,0 0-1,0-1 1,0 1 0,0 0-1,0-1 1,0 1-1,0-1 1,0 1-1,0-1 1,0 0-1,0 1 1,1-1 0,-1 0-1,0 0 1,1 1-1,-1-1 1,0 0-1,1 0 1,-1 0-1,1 0 1,-1 0 0,1 0-1,-1 0 1,1 0-1,0 0 1,0 0-1,-1 0 1,1-2 0,-3-9-71,0-1 1,1 0 0,0 1-1,1-1 1,0 0 0,1 0-1,1 1 1,0-1 0,0 0 0,2 0-1,-1 1 1,2-1 0,-1 1-1,2 0 1,9-18 0,8-14-73,2 1-1,49-66 1,36-30 106,-60 79 39,82-131 0,-106 133 83,-24 58-95,-1-1-1,0 1 0,0-1 1,0 1-1,0 0 0,0-1 1,0 1-1,0-1 0,0 1 1,0 0-1,0-1 0,0 1 1,0-1-1,0 1 0,0 0 1,0-1-1,0 1 0,0-1 1,-1 1-1,1 0 1,0-1-1,0 1 0,0 0 1,-1-1-1,1 1 0,0 0 1,-1-1-1,1 1 0,0 0 1,-1-1-1,1 1 0,0 0 1,-1 0-1,1 0 0,0-1 1,-1 1-1,1 0 0,0 0 1,-1 0-1,1 0 0,-1 0 1,1 0-1,-1 0 0,1 0 1,0-1-1,-1 2 0,1-1 1,-1 0-1,1 0 0,0 0 1,-1 0-1,1 0 0,-1 0 1,1 0-1,0 0 0,-1 1 1,1-1-1,0 0 0,-1 0 1,1 1-1,-28 11-138,12 0 110,1 1 1,0 0-1,1 1 1,0 1-1,-22 31 1,13-13 128,-35 71 0,52-93-26,0 1-1,1 1 1,1-1-1,0 1 0,-3 24 1,6-35-62,1 1 0,-1-1 0,1 1 0,0 0 0,0-1 0,0 1 0,1-1-1,-1 1 1,1 0 0,-1-1 0,1 1 0,0-1 0,0 1 0,0-1 0,0 0 0,0 1 0,0-1 0,1 0 0,-1 0 0,1 0 0,0 0 0,-1 0 0,1 0 0,0 0 0,0-1 0,0 1 0,1-1 0,-1 1 0,0-1-1,0 0 1,1 0 0,-1 0 0,1 0 0,-1 0 0,5 0 0,9 2-84,0-1-1,0-1 1,1-1-1,-1 0 1,0-1-1,0-1 1,0 0 0,0-1-1,15-5 1,25-13-3073,-4-6-3344,-20 5-2934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0.416"/>
    </inkml:context>
    <inkml:brush xml:id="br0">
      <inkml:brushProperty name="width" value="0.025" units="cm"/>
      <inkml:brushProperty name="height" value="0.025" units="cm"/>
    </inkml:brush>
  </inkml:definitions>
  <inkml:trace contextRef="#ctx0" brushRef="#br0">0 0 17168,'0'0'11723,"54"42"-16815,-43-59-7785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1.220"/>
    </inkml:context>
    <inkml:brush xml:id="br0">
      <inkml:brushProperty name="width" value="0.025" units="cm"/>
      <inkml:brushProperty name="height" value="0.025" units="cm"/>
    </inkml:brush>
  </inkml:definitions>
  <inkml:trace contextRef="#ctx0" brushRef="#br0">19 0 13196,'0'0'11910,"0"9"-11445,-14 259 1487,10-85-5207,5-177 2139,-1 1-596,-1-3-3270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1.808"/>
    </inkml:context>
    <inkml:brush xml:id="br0">
      <inkml:brushProperty name="width" value="0.025" units="cm"/>
      <inkml:brushProperty name="height" value="0.025" units="cm"/>
    </inkml:brush>
  </inkml:definitions>
  <inkml:trace contextRef="#ctx0" brushRef="#br0">1 100 12748,'0'0'2493,"4"-10"646,-3 5-2945,1 1 1,0-1-1,0 1 0,1 0 1,-1 0-1,1 0 0,0 0 1,0 0-1,0 1 0,1-1 1,-1 1-1,1 0 0,0 0 0,0 0 1,0 0-1,0 1 0,0 0 1,1 0-1,-1 0 0,1 0 1,-1 1-1,1-1 0,-1 1 1,8 0-1,20-5 617,1 2 0,61-1 0,-78 6-766,0-1-1,0 2 1,-1 0-1,1 1 1,-1 1 0,1 0-1,-1 1 1,15 7 0,-26-10-17,0 0 0,0-1 1,-1 1-1,1 1 0,-1-1 1,1 1-1,-1-1 0,0 1 1,0 0-1,0 0 0,-1 0 1,1 0-1,-1 1 0,0-1 1,1 1-1,-2-1 0,1 1 1,0 0-1,-1 0 0,1 0 1,-1 0-1,0 0 0,-1 0 1,1 0-1,-1 0 0,0 0 1,0 1-1,0-1 0,0 0 0,-2 7 1,-1-2 134,0 0-1,0 0 1,-1 0 0,-1-1 0,1 1 0,-2-1 0,1 0-1,-1-1 1,0 1 0,0-1 0,-1 0 0,-9 7-1,2-2-55,1 0 0,-1-1 0,-1 0 0,0-2-1,-1 0 1,0 0 0,0-1 0,0-1-1,-31 8 1,47-15-149,-1 0 0,0 1 0,0-1-1,0 0 1,1 0 0,-1 0 0,0 0 0,0 0-1,0 0 1,0 0 0,1 0 0,-1 0 0,0 0-1,0-1 1,0 1 0,1 0 0,-1 0-1,0-1 1,0 1 0,-1-1 0,6-12-1785,23-12-1583,-9 14 1116,1 1 0,0 1 0,0 0 1,1 1-1,0 2 0,1 0 0,-1 1 0,29-4 0,-2 5 1180,-2 2 3671,-43 2-2236,-1 0-1,0 0 1,1 0-1,-1 0 1,1 0 0,-1 1-1,1-1 1,-1 0 0,0 1-1,1-1 1,-1 1 0,0 0-1,0-1 1,1 1 0,-1 0-1,0 0 1,0-1 0,0 1-1,0 0 1,0 0 0,0 0-1,0 1 1,0-1-1,0 0 1,0 1 0,0 2 254,0-1 1,0 0-1,0 0 1,0 1-1,-1-1 1,1 0 0,-1 1-1,0-1 1,0 1-1,-1 4 1,-2 12 1113,-1-1 0,-1 0 0,-8 19-1,8-25-1240,0 2-32,1 0-1,0 0 0,1 0 1,-3 27-1,6-41-406,0-1 0,0 1 0,0 0 0,0-1 0,1 1 0,-1-1-1,0 1 1,0-1 0,0 1 0,0-1 0,1 1 0,-1-1 0,0 1 0,0-1 0,1 1 0,-1-1 0,0 1 0,1-1 0,-1 0 0,1 1 0,-1-1 0,0 0-1,1 1 1,-1-1 0,1 0 0,-1 1 0,1-1 0,-1 0 0,1 0 0,-1 0 0,1 1 0,-1-1 0,1 0 0,-1 0 0,1 0 0,0 0 0,-1 0 0,1 0 0,-1 0-1,1 0 1,-1 0 0,1 0 0,-1-1 0,1 1 0,-1 0 0,1 0 0,-1 0 0,1-1 0,-1 1 0,1 0 0,-1-1 0,1 1 0,25-19 350,-21 8-342,-1 0 0,0 0 0,-1-1 1,0 1-1,-1-1 0,0 0 0,-1 1 1,0-1-1,-1 0 0,0 0 0,-1 0 1,-3-15-1,4 27-50,0-1 1,0 1-1,0 0 0,0-1 0,0 1 1,0-1-1,0 1 0,0-1 1,0 1-1,0-1 0,-1 1 1,1 0-1,0-1 0,0 1 1,-1-1-1,1 1 0,0 0 1,0-1-1,-1 1 0,1 0 1,0-1-1,-1 1 0,1 0 0,0 0 1,-1-1-1,1 1 0,-1 0 1,1 0-1,0 0 0,-1-1 1,1 1-1,-1 0 0,1 0 1,-1 0-1,1 0 0,-1 0 1,1 0-1,0 0 0,-1 0 0,1 0 1,-1 0-1,1 0 0,-1 0 1,1 0-1,-1 1 0,1-1 1,0 0-1,-1 0 0,1 0 1,-1 1-1,1-1 0,0 0 1,-1 0-1,1 1 0,0-1 1,-1 0-1,1 1 0,-1 0-94,1 0-1,-1-1 1,1 1 0,0 0 0,-1 0-1,1-1 1,0 1 0,0 0-1,-1 0 1,1 0 0,0-1-1,0 1 1,0 0 0,0 0-1,0 0 1,0 0 0,0-1-1,1 1 1,-1 0 0,0 0-1,0 0 1,0-1 0,1 1-1,-1 0 1,1 0 0,-1-1-1,0 1 1,1 0 0,-1-1-1,1 1 1,0 0 0,-1-1-1,1 1 1,-1-1 0,1 1-1,0-1 1,0 1 0,-1-1-1,1 1 1,1-1 0,8 5-1499,1-1 0,0 0 0,0-1 0,0 0-1,1 0 1,-1-2 0,1 1 0,-1-1 0,20-1 0,11 0-4396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2.658"/>
    </inkml:context>
    <inkml:brush xml:id="br0">
      <inkml:brushProperty name="width" value="0.025" units="cm"/>
      <inkml:brushProperty name="height" value="0.025" units="cm"/>
    </inkml:brush>
  </inkml:definitions>
  <inkml:trace contextRef="#ctx0" brushRef="#br0">130 284 6694,'0'0'16806,"-8"-2"-15942,3 2-791,1 0-1,-1 0 1,0 0-1,1 1 1,-1-1-1,0 1 1,1 1-1,-1-1 0,1 0 1,0 1-1,0 0 1,-1 0-1,1 0 1,0 1-1,1 0 1,-1-1-1,0 1 0,1 0 1,-1 1-1,1-1 1,0 1-1,0-1 1,1 1-1,-1 0 1,1 0-1,-1 0 1,-2 8-1,3-9-33,1 0 0,-1 0-1,1 0 1,0 0 0,-1 0 0,1 0 0,1 0-1,-1 1 1,0-1 0,1 0 0,0 1-1,0-1 1,0 0 0,0 1 0,0-1 0,2 6-1,-1-7-20,0 0-1,0 0 0,1-1 1,-1 1-1,0 0 1,1-1-1,0 1 0,-1-1 1,1 0-1,0 0 0,0 1 1,-1-1-1,1 0 0,0-1 1,0 1-1,0 0 0,0 0 1,0-1-1,0 1 0,1-1 1,-1 0-1,0 0 0,0 0 1,0 0-1,4 0 0,-2 0-5,0 0-1,0 0 1,0 0-1,0 0 0,1-1 1,-1 1-1,0-1 1,0 0-1,-1-1 1,1 1-1,0-1 0,0 1 1,-1-1-1,1 0 1,-1 0-1,1-1 1,-1 1-1,0-1 0,0 0 1,0 0-1,0 0 1,-1 0-1,1 0 0,-1 0 1,0-1-1,0 1 1,0-1-1,0 0 1,0 1-1,-1-1 0,0 0 1,0 0-1,0 0 1,0 0-1,-1 0 1,1 0-1,-1 0 0,0 0 1,0-1-1,-1 1 1,1 0-1,-2-5 0,-9-17-73,-8 10-12283,40 22 3976,-4-3 8095,-1 0 1,1-1 0,-1 0-1,1-2 1,33-2 0,-42 0 470,1 1 0,-1-1 1,0-1-1,1 1 1,13-8-1,-18 8 216,1-1 0,-1 1 1,0-1-1,0 0 0,0-1 0,0 1 0,-1-1 0,1 1 0,-1-1 1,5-8-1,-7 11-138,0 0 1,0 0-1,0-1 1,0 1-1,0 0 1,-1-1-1,1 1 1,0-1-1,-1 1 1,1-1-1,-1 0 1,1 1-1,-1-1 1,0 1 0,0-1-1,0 0 1,0 1-1,0-1 1,0 0-1,0 1 1,0-1-1,-1 1 1,1-1-1,-1 0 1,1 1-1,-1-1 1,0 1-1,1-1 1,-1 1-1,0 0 1,0-1-1,0 1 1,0 0-1,0 0 1,0-1 0,-3-1-1,2 3-183,0-1 0,0 0 1,0 0-1,0 1 0,-1-1 0,1 1 0,0 0 1,0 0-1,-1 0 0,1 0 0,0 0 1,0 0-1,-1 1 0,1-1 0,0 1 0,0-1 1,0 1-1,0 0 0,0 0 0,-1 0 0,2 0 1,-1 0-1,0 0 0,0 1 0,0-1 0,-1 2 1,-2 1 29,1 1 0,0-1 0,0 0 0,1 1 0,-1 0 0,1 0 0,0 0 0,0 1 0,1-1 0,0 0 0,0 1 0,0 0 0,0-1 0,1 1 1,0 0-1,0 0 0,1 0 0,-1 0 0,1 0 0,1 0 0,1 9 0,-1-13-92,0-1 0,0 1-1,0 0 1,1 0 0,-1-1 0,1 1 0,-1-1 0,1 1 0,0-1-1,0 0 1,-1 0 0,1 0 0,0 0 0,0 0 0,0 0 0,0 0-1,0 0 1,1-1 0,-1 1 0,0-1 0,0 0 0,0 0 0,0 1-1,5-2 1,3 2 72,0-1 0,0-1-1,1 0 1,9-2-1,-9 0-59,0 0-1,0-1 1,0 0-1,-1-1 1,0-1-1,0 1 1,0-1-1,0-1 1,-1 0-1,0 0 1,-1-1-1,0 0 1,0-1-1,-1 0 1,10-14-1,-8 10-47,-2 0-1,0 0 0,0 0 0,-2-1 0,1 0 0,-2 0 0,0-1 1,0 1-1,-2-1 0,1 0 0,-1-20 0,-2 34-4,0-1 0,0 1-1,0 0 1,0 0 0,0 0-1,0-1 1,0 1 0,0 0 0,0 0-1,-1-1 1,1 1 0,0 0-1,-1 0 1,1 0 0,-1 0-1,0 0 1,1-1 0,-1 1-1,0 0 1,1 0 0,-1 1 0,0-1-1,-1-1 1,1 2-2,0-1 0,-1 1 0,1 0 0,0 0 0,0 0 1,0 0-1,0 0 0,0 0 0,-1 0 0,1 0 0,0 1 0,0-1 0,0 0 0,0 1 0,0-1 1,0 1-1,0-1 0,0 1 0,-2 1 0,-2 2 5,-1 0 1,1 0-1,0 1 1,0 0-1,0 0 1,-7 11-1,5-5 108,1 0-1,0 1 0,1-1 0,0 1 0,1 0 0,0 0 0,1 1 1,0-1-1,1 1 0,0-1 0,1 1 0,1 0 0,2 24 0,-1-33-85,1-1 0,-1 1 0,1-1-1,0 1 1,0-1 0,0 0 0,0 0-1,0 0 1,1 0 0,-1 0 0,1-1-1,0 1 1,0-1 0,0 1 0,0-1-1,1 0 1,-1 0 0,0-1-1,1 1 1,-1-1 0,1 1 0,0-1-1,-1 0 1,1 0 0,0-1 0,0 1-1,5-1 1,-2 1-1,0-1-1,0 1 1,0-2-1,0 1 1,0-1 0,0 0-1,0 0 1,0-1-1,0 0 1,0 0-1,0 0 1,-1-1-1,13-7 1,24-34-132,-40 41 122,0-1 0,-1 1 0,1-1 0,-1 0 0,0 0 0,0 0 0,0 0 0,-1 0 0,1 0 0,-1 0 0,0-1 0,0-4 0,-24 44 173,20-28-123,0 0-1,0-1 1,0 2-1,1-1 1,0 0-1,0 0 1,0 8-1,2-13-36,0-1 0,0 1 1,0 0-1,0-1 0,0 1 0,0-1 0,1 1 1,-1-1-1,1 1 0,-1-1 0,1 1 0,0-1 1,-1 1-1,1-1 0,0 0 0,0 1 0,0-1 1,0 0-1,0 0 0,0 1 0,0-1 0,1 0 1,-1 0-1,0 0 0,0-1 0,1 1 0,-1 0 1,1 0-1,-1-1 0,1 1 0,-1-1 0,1 1 1,-1-1-1,1 0 0,0 0 0,-1 1 1,4-1-1,5 0-20,0 0-1,0-1 1,0 0 0,-1 0 0,1-1 0,0 0 0,-1-1-1,1 0 1,-1-1 0,0 0 0,0 0 0,0-1 0,0 0 0,-1 0-1,0-1 1,0 0 0,0-1 0,-1 0 0,0 0 0,-1 0-1,1-1 1,-1 0 0,-1 0 0,1-1 0,-2 1 0,6-12 0,-12 25-6,-1 0 0,1 0 0,1 1 0,-1-1 0,1 1 0,0-1 0,0 1 0,1-1 0,0 7 0,0-10-139,0 0 0,0 0 0,1 0 0,-1 0 0,1 0-1,-1 0 1,1 0 0,0-1 0,0 1 0,0 0 0,0-1 0,0 1 0,0 0 0,0-1 0,0 1 0,1-1 0,-1 0 0,0 1 0,1-1 0,-1 0 0,1 0 0,0 0 0,-1 0 0,1 0-1,0 0 1,0-1 0,0 1 0,-1 0 0,1-1 0,0 0 0,0 1 0,0-1 0,2 0 0,28 1-6268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8.806"/>
    </inkml:context>
    <inkml:brush xml:id="br0">
      <inkml:brushProperty name="width" value="0.025" units="cm"/>
      <inkml:brushProperty name="height" value="0.025" units="cm"/>
    </inkml:brush>
  </inkml:definitions>
  <inkml:trace contextRef="#ctx0" brushRef="#br0">10 107 14157,'0'0'83,"-1"0"0,1 0 0,0 0-1,-1 0 1,1 0 0,0 0 0,-1 0-1,1 0 1,0 0 0,-1 0-1,1 0 1,0 0 0,-1 0 0,1 1-1,0-1 1,-1 0 0,1 0 0,0 0-1,0 1 1,-1-1 0,1 0 0,0 0-1,0 1 1,-1-1 0,1 0 0,0 1-1,0-1 1,0 0 0,0 0-1,-1 1 1,1-1 0,0 0 0,0 1-1,0-1 1,0 1 0,0-1 0,0 0-1,0 1 1,0-1 0,0 0 0,0 1-1,16 5 1269,29-1-320,357-12 813,-318 0-2445,-1-5 1,147-38-1,-214 45 88,-9 4-25,0-1 1,0 0 0,-1 0 0,1 0-1,-1-1 1,0 0 0,1-1 0,8-6-1,-11 1-3044,-4 1-945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3.190"/>
    </inkml:context>
    <inkml:brush xml:id="br0">
      <inkml:brushProperty name="width" value="0.025" units="cm"/>
      <inkml:brushProperty name="height" value="0.025" units="cm"/>
    </inkml:brush>
  </inkml:definitions>
  <inkml:trace contextRef="#ctx0" brushRef="#br0">30 0 10922,'1'3'8047,"-1"7"-3750,2 62-1421,-17 71-699,7-89-1709,0 64-1,7-117-458,1 0-1,0 0 0,0 0 0,0 0 0,0-1 1,0 1-1,0 0 0,0 0 0,0 0 1,0 0-1,0 0 0,1 0 0,-1-1 0,0 1 1,1 0-1,-1 0 0,0 0 0,1-1 0,-1 1 1,1 0-1,-1 0 0,1-1 0,0 1 1,-1 0-1,1-1 0,-1 1 0,1-1 0,0 1 1,0-1-1,-1 1 0,1-1 0,0 1 0,0-1 1,0 0-1,0 0 0,-1 1 0,1-1 1,0 0-1,0 0 0,0 0 0,0 0 0,0 0 1,0 0-1,-1 0 0,1 0 0,0 0 1,0 0-1,0-1 0,0 1 0,0 0 0,-1-1 1,1 1-1,0 0 0,0-1 0,0 1 0,-1-1 1,2 0-1,4-2 91,0-1 0,-1 1 0,1-1 0,-1 0 0,1-1 0,5-7-1,62-87 272,-8 8-393,-85 120-16883,7-13 5444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3.531"/>
    </inkml:context>
    <inkml:brush xml:id="br0">
      <inkml:brushProperty name="width" value="0.025" units="cm"/>
      <inkml:brushProperty name="height" value="0.025" units="cm"/>
    </inkml:brush>
  </inkml:definitions>
  <inkml:trace contextRef="#ctx0" brushRef="#br0">1 60 11979,'0'0'9417,"64"25"-9193,-39-32-159,0-13-1475,4-5-2145,-1-7-2595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3.905"/>
    </inkml:context>
    <inkml:brush xml:id="br0">
      <inkml:brushProperty name="width" value="0.025" units="cm"/>
      <inkml:brushProperty name="height" value="0.025" units="cm"/>
    </inkml:brush>
  </inkml:definitions>
  <inkml:trace contextRef="#ctx0" brushRef="#br0">50 0 14125,'0'0'4655,"0"12"-3138,-21 120 1906,11-82-2682,2 0 1,-1 58 0,9-87-721,-1-12-13,0 0-1,1-1 1,1 1 0,-1 0 0,1-1-1,0 1 1,1-1 0,0 1 0,1-1 0,6 16-1,-9-24 2,0 0-1,1 0 0,-1 0 0,0 0 0,0 0 0,1 0 1,-1 0-1,0 0 0,0 0 0,1 0 0,-1 0 1,0 0-1,0-1 0,1 1 0,-1 0 0,0 0 1,0 0-1,0 0 0,1 0 0,-1 0 0,0 0 0,0-1 1,0 1-1,1 0 0,-1 0 0,0 0 0,0-1 1,0 1-1,0 0 0,1 0 0,-1 0 0,0-1 1,0 1-1,0 0 0,0 0 0,0-1 0,0 1 1,0 0-1,0 0 0,0-1 0,0 1 0,0 0 0,0 0 1,0-1-1,0 1 0,0 0 0,0 0 0,0 0 1,0-1-1,0 1 0,0 0 0,0-1 0,3-17 103,5-191-859,-8 213 753,1 0-1,0-1 0,-1 1 0,2-1 0,-1 1 0,0-1 1,1 0-1,-1 1 0,1-1 0,0 0 0,0 0 0,0 0 0,1 0 1,-1-1-1,1 1 0,-1-1 0,7 5 0,-4-4 18,1 1 0,0-1 0,1 0-1,-1-1 1,0 0 0,1 0 0,-1 0 0,1-1-1,9 1 1,-5-1 10,1 0-1,-1-1 1,1-1 0,0 0-1,-1 0 1,1-1 0,-1-1-1,0 0 1,1 0 0,-1-1-1,12-6 1,-15 4-9,0 1-1,-1-1 1,0 0 0,9-9 0,-13 12 64,-1 0 1,1 0-1,-1 0 1,0 0 0,0 0-1,0 0 1,0 0-1,-1-1 1,1 1 0,-1-1-1,0 1 1,0-1-1,1-6 1,-27 45 296,19-23-366,-29 64 500,33-71-471,1 0 1,-1 0-1,1 0 0,0 0 0,0 1 0,1-1 0,0 0 0,0 0 1,0 0-1,0 1 0,1-1 0,0 0 0,2 8 0,-3-12-70,1 0-1,-1 0 0,0 0 1,1 0-1,-1 0 1,1-1-1,0 1 1,-1 0-1,1 0 0,0 0 1,-1-1-1,1 1 1,0 0-1,0-1 1,-1 1-1,1-1 0,0 1 1,0-1-1,0 1 1,0-1-1,0 0 1,0 1-1,0-1 0,0 0 1,0 0-1,0 0 1,0 0-1,0 0 1,0 0-1,0 0 0,0 0 1,0 0-1,0 0 1,0 0-1,0-1 1,0 1-1,0 0 0,0-1 1,0 1-1,-1-1 1,1 1-1,1-1 1,1-1-378,0 0 0,0 0 0,0 0 0,-1 0 0,1 0 0,-1 0 0,1-1 1,-1 1-1,0-1 0,0 0 0,2-4 0,6-25-5226,-1-8-4067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4.233"/>
    </inkml:context>
    <inkml:brush xml:id="br0">
      <inkml:brushProperty name="width" value="0.025" units="cm"/>
      <inkml:brushProperty name="height" value="0.025" units="cm"/>
    </inkml:brush>
  </inkml:definitions>
  <inkml:trace contextRef="#ctx0" brushRef="#br0">27 0 17553,'0'0'6406,"-27"62"-5509,27-40-513,6-1-256,17 0-224,2-1-1986,0-1-1473,4 0-3396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4.550"/>
    </inkml:context>
    <inkml:brush xml:id="br0">
      <inkml:brushProperty name="width" value="0.025" units="cm"/>
      <inkml:brushProperty name="height" value="0.025" units="cm"/>
    </inkml:brush>
  </inkml:definitions>
  <inkml:trace contextRef="#ctx0" brushRef="#br0">24 91 9385,'0'0'10436,"-2"8"-8252,-3 4-1393,2-5 27,0-1-1,1 1 1,-1-1-1,2 1 0,-3 12 1,39-19-444,8-6-604,-28 4-24,0 0 0,1 0 0,27 2 0,-40 0 252,0 0-1,0 1 0,0-1 0,1 1 0,-1 0 0,0 0 1,0 0-1,0 0 0,0 1 0,-1-1 0,1 1 0,0-1 1,0 1-1,-1 0 0,1 0 0,-1 0 0,0 1 0,0-1 1,1 1-1,-2-1 0,1 1 0,0-1 0,2 5 0,-4-5 83,1 1-1,0-1 1,0 0-1,1 1 1,-1-1-1,0 0 1,1 0-1,-1 0 0,1 0 1,0 0-1,-1 0 1,1-1-1,0 1 1,0-1-1,0 1 1,0-1-1,4 2 1,-4-3-196,1 0 0,-1 0 1,0 0-1,1 0 0,-1 0 1,0-1-1,1 1 0,-1-1 1,0 1-1,0-1 0,0 0 1,1 0-1,-1 0 1,0 0-1,0-1 0,0 1 1,-1 0-1,1-1 0,0 1 1,1-3-1,41-40-9498,-20 17 896</inkml:trace>
  <inkml:trace contextRef="#ctx0" brushRef="#br0" timeOffset="1">526 0 19314,'0'0'6679,"-10"2"-4736,6-2-1831,-50 10 1781,51-9-1779,-1 0 0,1-1 0,0 1 0,0 1 0,0-1 0,0 0-1,0 1 1,0-1 0,0 1 0,1 0 0,-1 0 0,0 0 0,1 0 0,0 0 0,-4 5-1,6-6-150,0 0 0,0 0 0,0-1 0,0 1 0,0 0 0,1 0 0,-1 0 0,0-1 0,1 1 0,-1 0 0,0 0 0,1 0 0,-1-1 0,1 1-1,-1 0 1,1-1 0,0 1 0,-1-1 0,1 1 0,-1 0 0,1-1 0,0 1 0,0-1 0,-1 0 0,1 1 0,0-1 0,0 0 0,0 1 0,-1-1-1,1 0 1,1 0 0,34 13-948,-29-11 706,47 12-1106,-37-10 1009,0 1 0,0 0 1,19 9-1,-35-14 395,0 0 0,-1 0 0,1 1-1,0-1 1,-1 0 0,1 1 0,0-1 0,-1 1 0,1-1-1,0 1 1,-1-1 0,1 1 0,-1-1 0,1 1 0,-1-1-1,1 1 1,-1 0 0,0-1 0,1 1 0,-1 0 0,0 0-1,0-1 1,1 1 0,-1 0 0,0-1 0,0 1 0,0 0-1,0 0 1,0 0 0,0-1 0,0 1 0,0 1 0,-1 0 77,0 0 0,0 0 1,0 0-1,0-1 0,0 1 1,0 0-1,-1 0 0,1-1 1,-1 1-1,1-1 0,-4 2 1,-46 29 1552,-13-5-501,28-21-2792,5-10-5803,19-7-4437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5.367"/>
    </inkml:context>
    <inkml:brush xml:id="br0">
      <inkml:brushProperty name="width" value="0.025" units="cm"/>
      <inkml:brushProperty name="height" value="0.025" units="cm"/>
    </inkml:brush>
  </inkml:definitions>
  <inkml:trace contextRef="#ctx0" brushRef="#br0">69 56 6598,'0'0'16779,"-5"8"-15749,-4 9-600,0 0-1,1 0 1,2 1 0,-1 0 0,2 1-1,0-1 1,2 1 0,-3 29-1,0 168 1133,7-149-1386,-1-2-101,0-63 0,3-25 485,0-158-749,-3 37-1527,0 143 1700,0 0 0,0 1 0,1-1 0,-1 0 1,0 0-1,1 0 0,-1 0 0,1 1 0,-1-1 1,1 0-1,-1 0 0,1 1 0,0-1 1,-1 1-1,1-1 0,0 0 0,0 1 0,-1-1 1,1 1-1,0-1 0,0 1 0,0 0 0,-1-1 1,1 1-1,0 0 0,0 0 0,0 0 1,0-1-1,0 1 0,0 0 0,0 0 0,-1 0 1,1 0-1,0 0 0,0 1 0,1-1 0,40 7-134,-34-5 185,8 1 36,0-1 0,1-1-1,-1 0 1,0-1 0,1-1-1,-1 0 1,0-1 0,0-1-1,0-1 1,0 0 0,0-1-1,19-9 1,-28 11-55,0 0 0,0-1 1,0 0-1,-1 0 0,0 0 0,0-1 0,0 0 0,0 0 1,-1-1-1,0 0 0,0 1 0,0-2 0,-1 1 1,0 0-1,0-1 0,-1 0 0,1 0 0,-1 0 1,-1 0-1,0-1 0,0 1 0,0-1 0,-1 1 0,0-1 1,0 0-1,-1 1 0,-1-16 0,0 21-21,1 0 0,0 1 0,-1-1 0,1 0 0,-1 0 0,1 1 0,-1-1 0,0 1 0,1-1 0,-1 0-1,0 1 1,0 0 0,0-1 0,0 1 0,-1-1 0,1 1 0,0 0 0,0 0 0,-1 0 0,1 0 0,-1 0 0,1 0 0,-1 0 0,1 0-1,-1 1 1,0-1 0,1 1 0,-1-1 0,0 1 0,0-1 0,1 1 0,-1 0 0,0 0 0,0 0 0,1 0 0,-3 0 0,-1 1-20,0-1 0,0 1 1,0 0-1,1 0 1,-1 1-1,0-1 1,1 1-1,-1 0 0,1 0 1,-1 1-1,1-1 1,-4 4-1,-9 9 76,1 0 1,1 2-1,0 0 1,-17 27-1,26-36 3,1 0 0,0 1 1,0-1-1,1 1 0,0 0 0,1 1 0,0-1 0,0 0 0,1 1 1,0 0-1,1 0 0,-1 15 0,3-23-46,0 0-1,-1 0 1,1 0 0,0 0-1,0 0 1,0-1-1,1 1 1,-1-1 0,0 1-1,1-1 1,-1 1 0,1-1-1,-1 1 1,1-1-1,0 0 1,-1 0 0,1 0-1,0 0 1,0 0 0,0-1-1,0 1 1,0 0-1,0-1 1,-1 1 0,2-1-1,-1 0 1,0 0 0,0 0-1,0 0 1,2 0-1,70-3-52,-70 3-7,66-15-1213,-56 11 996,1 1 0,0 0 0,0 1-1,15-1 1,-30 3 282,1 0 0,-1 0-1,0 0 1,0 0-1,1 0 1,-1 0 0,0 0-1,0 0 1,1 0 0,-1 0-1,0 0 1,1 0 0,-1 0-1,0 0 1,1 0-1,-1 0 1,0 0 0,0 0-1,1 0 1,-1 0 0,0 0-1,0 0 1,1 1 0,-1-1-1,0 0 1,0 0-1,1 0 1,-1 1 0,0-1-1,0 0 1,0 0 0,0 0-1,1 1 1,-1-1 0,0 0-1,0 0 1,0 1-1,0-1 1,0 0 0,0 1-1,1-1 1,-1 0 0,0 0-1,0 1 1,0-1 0,0 0-1,0 1 1,0-1-1,0 0 1,0 0 0,-1 1-1,1-1 1,0 0 0,0 0-1,0 1 1,0-1-1,0 0 1,0 1 0,0-1-1,-1 0 1,1 0 0,0 0-1,0 1 1,0-1 0,-1 0-1,1 0 1,-11 12 576,11-12-589,-44 31 930,-10 9-1342,78-62-8009,-16 17 6443,18-19-4054,5-5-2254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5.713"/>
    </inkml:context>
    <inkml:brush xml:id="br0">
      <inkml:brushProperty name="width" value="0.025" units="cm"/>
      <inkml:brushProperty name="height" value="0.025" units="cm"/>
    </inkml:brush>
  </inkml:definitions>
  <inkml:trace contextRef="#ctx0" brushRef="#br0">238 0 16656,'0'0'9705,"-7"9"-8872,-4 6-582,1 1 0,1-1-1,0 1 1,1 1 0,1 0 0,0 0 0,1 0 0,1 1 0,-2 18 0,3-7-289,1 0 1,2 0 0,1 0-1,2 0 1,1 0 0,0-1-1,3 1 1,11 38-1,-22-95-8024,-5-21 2474,-17-25-203,-7 1 5323,-9 5 6083,33 56-2501,1 1 1,-2 0-1,-14-13 1581,69 43-3446,54 20-2047,-31-16-4468,-15-6-3174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6.103"/>
    </inkml:context>
    <inkml:brush xml:id="br0">
      <inkml:brushProperty name="width" value="0.025" units="cm"/>
      <inkml:brushProperty name="height" value="0.025" units="cm"/>
    </inkml:brush>
  </inkml:definitions>
  <inkml:trace contextRef="#ctx0" brushRef="#br0">12 51 20563,'0'0'12204,"-11"-50"-23991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8.949"/>
    </inkml:context>
    <inkml:brush xml:id="br0">
      <inkml:brushProperty name="width" value="0.025" units="cm"/>
      <inkml:brushProperty name="height" value="0.025" units="cm"/>
    </inkml:brush>
  </inkml:definitions>
  <inkml:trace contextRef="#ctx0" brushRef="#br0">54 0 5317,'0'0'8333,"0"11"-4585,0 25-267,-12 71 1,-1 31-1039,12-87-2185,-2-16-143,3-1 0,0 0 0,2 0 0,2 1 0,1-1-1,12 39 1,-20-120-1070,-28-39-6556,12 30-1191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9.308"/>
    </inkml:context>
    <inkml:brush xml:id="br0">
      <inkml:brushProperty name="width" value="0.025" units="cm"/>
      <inkml:brushProperty name="height" value="0.025" units="cm"/>
    </inkml:brush>
  </inkml:definitions>
  <inkml:trace contextRef="#ctx0" brushRef="#br0">0 35 18674,'0'0'7847,"9"1"-6827,50 0-168,1-3 1,93-13 0,66-4-1196,-193 18-181,58 3-535,-80-2 564,0 1 1,1-1-1,-1 1 1,0 0 0,0 0-1,0 1 1,-1-1-1,1 1 1,0 0 0,0 0-1,-1 0 1,1 0 0,-1 1-1,0-1 1,0 1-1,4 4 1,-4 2-5021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9.159"/>
    </inkml:context>
    <inkml:brush xml:id="br0">
      <inkml:brushProperty name="width" value="0.025" units="cm"/>
      <inkml:brushProperty name="height" value="0.025" units="cm"/>
    </inkml:brush>
  </inkml:definitions>
  <inkml:trace contextRef="#ctx0" brushRef="#br0">588 0 11050,'0'0'8200,"-4"9"-8066,-5 6-63,-1 0 1,0-1 0,-1-1-1,0 0 1,-1 0 0,-1-1-1,1 0 1,-2-2 0,0 1 0,-26 14-1,-18 5 18,-98 38 0,95-44 173,-68 38-1,127-62-261,1 1 1,-1-1-1,1 1 0,0-1 1,0 1-1,-1 0 0,1 0 0,0 0 1,0 0-1,0 0 0,0 0 1,0 0-1,0 0 0,0 0 0,0 1 1,0-1-1,1 0 0,-1 1 1,0-1-1,1 0 0,-1 1 1,0 1-1,2-1 9,-1-1 0,1 0 0,-1 0-1,1 0 1,-1 0 0,1 0 0,0 0 0,0 0 0,-1 0 0,1-1 0,0 1 0,0 0-1,0 0 1,0 0 0,0-1 0,0 1 0,0-1 0,0 1 0,0-1 0,3 1 0,8 4 134,1-1 1,1-1 0,18 3 0,98 12 456,245 42-762,-276-43-2617,-33-11-2621,10-5-6643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1:59.651"/>
    </inkml:context>
    <inkml:brush xml:id="br0">
      <inkml:brushProperty name="width" value="0.025" units="cm"/>
      <inkml:brushProperty name="height" value="0.025" units="cm"/>
    </inkml:brush>
  </inkml:definitions>
  <inkml:trace contextRef="#ctx0" brushRef="#br0">1 1 11307,'0'0'12043,"37"50"-9769,-1-47-288,9-1-480,10-2-674,6 0-351,-2-8-225,-2-2-128,-2 0-96,-10 4-480,-9 4-1186,-6 2-1409,-16-3-2370,-3-3-5061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0.125"/>
    </inkml:context>
    <inkml:brush xml:id="br0">
      <inkml:brushProperty name="width" value="0.025" units="cm"/>
      <inkml:brushProperty name="height" value="0.025" units="cm"/>
    </inkml:brush>
  </inkml:definitions>
  <inkml:trace contextRef="#ctx0" brushRef="#br0">262 1 15983,'0'0'9412,"-8"6"-8937,-10 9-290,2 1 1,0 1 0,0 0-1,2 0 1,0 2-1,2 0 1,0 0 0,0 1-1,-8 24 1,-2 8 177,2 1 1,-21 96 0,34-122-325,2 1 0,1 0 0,1 1 0,1 32 0,3-53-39,-1 0 0,1 0 0,1 0 0,0-1 0,0 1 0,0 0 1,1-1-1,6 12 0,-7-15-4,0 0 0,1-1 0,0 0 0,-1 1 0,1-1 0,0 0 0,1 0 0,-1-1 0,1 1 0,-1-1 0,1 1 0,0-1 0,-1 0 0,1-1 0,0 1 0,9 2 0,-1-2-325,0 0 0,0 0 1,0-2-1,0 1 1,0-1-1,14-2 0,38-13-5250,-8-10-5589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1.952"/>
    </inkml:context>
    <inkml:brush xml:id="br0">
      <inkml:brushProperty name="width" value="0.025" units="cm"/>
      <inkml:brushProperty name="height" value="0.025" units="cm"/>
    </inkml:brush>
  </inkml:definitions>
  <inkml:trace contextRef="#ctx0" brushRef="#br0">71 77 5381,'37'-76'18161,"-39"113"-15118,3-15-2861,-6 19 96,-3 1 0,-1-1 0,-23 64-1,16-57 54,-18 92-1,33-138-315,1 0 0,-1-1 0,1 1 0,0 0 0,0 0 0,0-1 0,0 1 0,0 0 0,0 0 0,1-1 0,-1 1 0,0 0 0,1 0 0,-1-1 0,1 1 0,1 2 0,-1-3 8,0-1 1,-1 1-1,1-1 0,0 0 0,-1 1 0,1-1 0,0 0 0,-1 1 0,1-1 1,0 0-1,0 0 0,-1 0 0,1 0 0,0 0 0,0 0 0,0 0 1,-1 0-1,1 0 0,0 0 0,0 0 0,-1 0 0,1-1 0,0 1 1,0 0-1,0-1 0,8-3 228,-1-1 1,0 0-1,0 0 1,12-11-1,175-152 888,-159 133-1080,-2-1 1,-1-2 0,32-48-1,-62 83-151,-1 0 0,-1 0 0,1 0 0,0 0 0,-1 0 0,1 0 0,-1-1 0,0 1 0,0 0-1,0-1 1,0-5 0,-8 6-5533,-18 5-377,0 5-2726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2.282"/>
    </inkml:context>
    <inkml:brush xml:id="br0">
      <inkml:brushProperty name="width" value="0.025" units="cm"/>
      <inkml:brushProperty name="height" value="0.025" units="cm"/>
    </inkml:brush>
  </inkml:definitions>
  <inkml:trace contextRef="#ctx0" brushRef="#br0">1 1 16688,'0'0'13356,"45"50"-12651,-26-41-513,3 0-128,1 0-32,0 3-160,2 4-1153,-5 2-1313,1-2-2243,-8-1-4196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2.626"/>
    </inkml:context>
    <inkml:brush xml:id="br0">
      <inkml:brushProperty name="width" value="0.025" units="cm"/>
      <inkml:brushProperty name="height" value="0.025" units="cm"/>
    </inkml:brush>
  </inkml:definitions>
  <inkml:trace contextRef="#ctx0" brushRef="#br0">15 0 21524,'0'0'4453,"-4"57"-3364,-1-36-545,0 4-352,5-3-128,0 1-288,0-2-545,0-1-1377,0-5-1761,0-3-3813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2.986"/>
    </inkml:context>
    <inkml:brush xml:id="br0">
      <inkml:brushProperty name="width" value="0.025" units="cm"/>
      <inkml:brushProperty name="height" value="0.025" units="cm"/>
    </inkml:brush>
  </inkml:definitions>
  <inkml:trace contextRef="#ctx0" brushRef="#br0">120 0 8488,'0'0'18551,"3"9"-17483,-1 0-821,0-1 1,-1 1 0,0 0 0,0 0 0,-1 0-1,0 0 1,0 0 0,-1 0 0,-1 0-1,1-1 1,-4 10 0,-62 159 446,22-64-598,44-109-88,-1 1 0,1-1 1,-1 1-1,1-1 0,0 1 0,1 0 0,-1 0 0,1 9 0,1-13-4,-1 0-1,0 0 1,1 1 0,-1-1-1,1 0 1,-1 0-1,1 1 1,-1-1 0,1 0-1,0 0 1,0 0 0,0 0-1,-1 0 1,1 0-1,0 0 1,0 0 0,0 0-1,0-1 1,1 1-1,-1 0 1,0-1 0,0 1-1,0-1 1,1 1-1,-1-1 1,0 1 0,0-1-1,1 0 1,-1 0 0,0 0-1,1 0 1,1 0-1,20 1 91,1-2 0,-1-1 0,0 0 0,0-2-1,-1-1 1,1 0 0,23-10 0,-7 0-1753,49-26 0,-84 39 699,5-4-1067,-5 1-5140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3.330"/>
    </inkml:context>
    <inkml:brush xml:id="br0">
      <inkml:brushProperty name="width" value="0.025" units="cm"/>
      <inkml:brushProperty name="height" value="0.025" units="cm"/>
    </inkml:brush>
  </inkml:definitions>
  <inkml:trace contextRef="#ctx0" brushRef="#br0">170 0 17585,'0'0'4436,"9"10"-2674,8 8-811,15 18 685,-1 0 0,48 77 0,-71-98-1528,0 0 0,-1 0 0,-1 0 1,0 1-1,-1 0 0,-1 0 0,0 0 0,-1 0 0,-1 1 1,-1-1-1,0 1 0,-3 30 0,-2-23-51,-2 0-1,0-1 1,-1 1-1,-2-2 1,0 1 0,-1-1-1,-1 0 1,-24 33-1,9-19-602,-2 0 0,-1-1-1,-60 53 1,27-41-3469,3-13-2989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5.866"/>
    </inkml:context>
    <inkml:brush xml:id="br0">
      <inkml:brushProperty name="width" value="0.025" units="cm"/>
      <inkml:brushProperty name="height" value="0.025" units="cm"/>
    </inkml:brush>
  </inkml:definitions>
  <inkml:trace contextRef="#ctx0" brushRef="#br0">102 0 17681,'0'0'2333,"-2"10"-1356,-26 101 1683,8-42-1802,3 1-1,4 1 1,-8 126 0,21-197-828,0 1 1,0-1-1,0 1 1,0-1-1,0 0 1,0 1-1,0-1 1,1 1-1,-1-1 1,0 0-1,0 1 1,1-1-1,-1 1 1,0-1-1,0 0 1,1 1-1,-1-1 1,0 0-1,1 0 1,-1 1-1,1-1 1,-1 0-1,0 0 1,1 0-1,-1 1 1,1-1-1,-1 0 1,0 0-1,1 0 1,-1 0-1,1 0 1,-1 0-1,1 0 1,-1 0-1,1 0 1,-1 0-1,0 0 1,1 0-1,-1 0 1,1 0-1,-1 0 1,1-1-1,-1 1 1,0 0-1,1 0 1,-1 0-1,1-1 1,-1 1-1,0 0 1,1 0-1,-1-1 1,0 1-1,1 0 1,-1-1-1,0 0 1,26-16 1010,225-215 1378,-172 157-2083,-70 67-726,37-40 1440,-32 21-2596,-14 25 1185,1 1 1,-1-1 0,0 0-1,0 1 1,0-1 0,0 1-1,0-1 1,0 1-1,0-1 1,0 1 0,-1-1-1,1 1 1,-1-1 0,1 1-1,-2-3 1,-10-9-6644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6.209"/>
    </inkml:context>
    <inkml:brush xml:id="br0">
      <inkml:brushProperty name="width" value="0.025" units="cm"/>
      <inkml:brushProperty name="height" value="0.025" units="cm"/>
    </inkml:brush>
  </inkml:definitions>
  <inkml:trace contextRef="#ctx0" brushRef="#br0">6 0 17392,'0'0'5157,"-6"59"-2114,15-48-1121,7-3-449,4-1-672,9-5-577,-1 1-128,6-3-576,-4 0-1986,-5-4-2435,-7-8-4676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6.573"/>
    </inkml:context>
    <inkml:brush xml:id="br0">
      <inkml:brushProperty name="width" value="0.025" units="cm"/>
      <inkml:brushProperty name="height" value="0.025" units="cm"/>
    </inkml:brush>
  </inkml:definitions>
  <inkml:trace contextRef="#ctx0" brushRef="#br0">35 1 18097,'0'0'8776</inkml:trace>
  <inkml:trace contextRef="#ctx0" brushRef="#br0" timeOffset="1">10 200 14670,'0'0'14542,"-9"3"-17649,14-21-4805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9.952"/>
    </inkml:context>
    <inkml:brush xml:id="br0">
      <inkml:brushProperty name="width" value="0.025" units="cm"/>
      <inkml:brushProperty name="height" value="0.025" units="cm"/>
    </inkml:brush>
  </inkml:definitions>
  <inkml:trace contextRef="#ctx0" brushRef="#br0">87 0 17232,'-3'9'1212,"-57"209"3170,51-179-4046,3 1 1,1-1 0,1 76-1,12-65-257,-7-48-83,-1-1-1,0 1 1,1-1 0,0 1-1,-1-1 1,1 0 0,0 1-1,0-1 1,0 0-1,-1 1 1,2-1 0,-1 0-1,0 0 1,0 0-1,0 0 1,0 0 0,1 0-1,-1 0 1,0-1 0,1 1-1,-1 0 1,1-1-1,-1 1 1,0-1 0,1 1-1,0-1 1,-1 0 0,2 1-1,-2-4-437,0 1-1,-1-1 0,1 0 1,-1 1-1,1-1 1,-1 0-1,0 1 0,0-1 1,0 0-1,-2-4 1,-4-19-3242,-12-4-1670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9.304"/>
    </inkml:context>
    <inkml:brush xml:id="br0">
      <inkml:brushProperty name="width" value="0.025" units="cm"/>
      <inkml:brushProperty name="height" value="0.025" units="cm"/>
    </inkml:brush>
  </inkml:definitions>
  <inkml:trace contextRef="#ctx0" brushRef="#br0">57 1 17553,'-6'58'6548,"-16"31"-3978,14-60-2577,1 1-1,-4 34 1,10-55 10,0 0 1,1 0-1,0 0 0,0 0 0,1 1 0,3 15 0,-4-24 2,1 0 0,-1 1 0,1-1 0,0 0 0,-1 0 0,1 1 0,0-1 0,0 0 0,0 0 0,0 0 0,0 0 0,0 0 0,0 0-1,0 0 1,0 0 0,0-1 0,1 1 0,-1 0 0,3 0 0,-1 0 24,-1-1 0,1 0 0,0 1 1,0-1-1,0-1 0,0 1 0,0 0 0,0-1 0,0 1 0,0-1 0,0 0 0,-1 0 1,5-2-1,5-3 130,1 0 0,-2-2 0,1 1 1,-1-1-1,0-1 0,-1 0 0,14-14 0,62-82 559,-60 72-526,-16 20-226,-7 11-22,0-2 0,0 1 0,0 0 0,0 0 0,-1-1 0,0 1-1,0-1 1,0 0 0,0 0 0,0 0 0,-1 0 0,2-7 0,-3 10-387,-4-1-5360,-6 2-1174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09.632"/>
    </inkml:context>
    <inkml:brush xml:id="br0">
      <inkml:brushProperty name="width" value="0.025" units="cm"/>
      <inkml:brushProperty name="height" value="0.025" units="cm"/>
    </inkml:brush>
  </inkml:definitions>
  <inkml:trace contextRef="#ctx0" brushRef="#br0">6 31 17489,'0'0'4131,"-6"49"-1792,21-45-738,10-4-352,9 0-576,5-4-513,9-13-544,0 2-1442,-1-2-1665,-6 1-1730,-7 2-2242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0.124"/>
    </inkml:context>
    <inkml:brush xml:id="br0">
      <inkml:brushProperty name="width" value="0.025" units="cm"/>
      <inkml:brushProperty name="height" value="0.025" units="cm"/>
    </inkml:brush>
  </inkml:definitions>
  <inkml:trace contextRef="#ctx0" brushRef="#br0">200 23 12748,'0'0'4148,"-10"0"-956,-1 1-2839,-1 0 0,1 1 0,0 0-1,0 1 1,1 0 0,-1 1-1,0 0 1,-9 6 0,14-7-228,1 0 0,-1 0-1,1 0 1,0 0 0,0 1 0,0 0 0,1 0 0,-1 1-1,1-1 1,0 1 0,0 0 0,1 0 0,-1 0 0,1 0 0,0 1-1,1-1 1,-1 1 0,-2 9 0,5-14-123,0-1 0,0 1 1,0 0-1,0-1 0,0 1 0,0-1 0,0 1 1,0-1-1,0 1 0,0-1 0,0 1 0,0-1 1,0 1-1,0-1 0,1 1 0,-1-1 1,0 1-1,0-1 0,1 1 0,-1-1 0,0 1 1,1-1-1,-1 0 0,0 1 0,1-1 0,-1 1 1,1-1-1,-1 0 0,1 1 0,-1-1 1,0 0-1,1 0 0,0 1 0,24 0 87,23-15-29,-36 6-143,0-2-1,0 1 1,-1-2-1,-1 1 1,1-1-1,-2-1 1,0 0-1,0 0 1,-1-1-1,6-13 1,-20 68-456,6-42 552,-2 7-120,1-1 0,-1 1 0,1-1 0,0 1 0,1 0 0,0 11 0,0-17-57,1 0 1,-1 1-1,1-1 0,-1 0 1,1 1-1,0-1 1,-1 0-1,1 0 1,0 0-1,0 1 1,0-1-1,0 0 1,0 0-1,0 0 1,0-1-1,0 1 0,0 0 1,0 0-1,0-1 1,1 1-1,-1 0 1,0-1-1,1 1 1,-1-1-1,0 0 1,1 1-1,-1-1 1,0 0-1,1 0 0,-1 0 1,1 0-1,-1 0 1,0 0-1,1 0 1,-1 0-1,1-1 1,1 0-1,0 1-241,0-1-1,0 1 1,0-1-1,0 0 1,-1 0-1,1 0 1,0-1-1,0 1 1,-1-1-1,1 1 1,4-5 0,19-28-1061,-20 23 1977,-1-1 1,0 1-1,-1-1 1,4-24-1,-18 76 2132,-29 73 0,27-85-1812,1 0-1,2 0 0,1 1 0,1 0 1,1 1-1,-2 41 0,8-70-800,0-1 0,-1 1-1,1 0 1,0-1-1,0 1 1,0 0-1,0 0 1,0-1-1,0 1 1,0 0-1,0 0 1,0-1 0,0 1-1,0 0 1,1-1-1,-1 1 1,0 0-1,0-1 1,1 1-1,-1 0 1,1-1-1,-1 1 1,0 0 0,1-1-1,-1 1 1,1-1-1,-1 1 1,1-1-1,0 1 1,-1-1-1,1 0 1,-1 1 0,1-1-1,0 0 1,-1 1-1,1-1 1,0 0-1,-1 0 1,1 1-1,1-1 1,0-1 32,-1 1 0,1-1 0,-1 0 0,0 1 0,1-1 0,-1 0-1,0 0 1,0 0 0,0 0 0,0 0 0,1 0 0,-1-1 0,-1 1 0,1 0 0,0 0 0,0-1 0,0 1 0,-1-1 0,2-1 0,47-150 376,-38 112-522,1 0 0,33-69 1,-43 106 67,1-1 1,-1 1-1,2 0 1,-1 0-1,0 0 0,1 1 1,-1-1-1,1 1 1,0 0-1,0-1 1,0 2-1,8-5 1,-11 7 3,1-1 0,0 0 1,-1 1-1,1-1 0,0 1 1,-1-1-1,1 1 0,0 0 1,0 0-1,-1 0 1,1 0-1,0 0 0,0 0 1,-1 1-1,1-1 0,0 0 1,-1 1-1,1-1 0,0 1 1,-1 0-1,1 0 0,-1-1 1,1 1-1,-1 0 0,1 0 1,-1 1-1,0-1 0,1 0 1,-1 0-1,0 1 0,0-1 1,0 0-1,0 1 0,0-1 1,0 1-1,0-1 0,-1 1 1,2 2-1,-1-1 77,0 1-1,0-1 1,-1 0 0,1 1 0,-1-1-1,0 0 1,0 1 0,0-1 0,0 0-1,0 1 1,-1-1 0,0 0 0,1 1-1,-1-1 1,0 0 0,-1 0 0,1 0-1,-1 0 1,1 0 0,-1 0 0,0 0-1,0 0 1,0-1 0,0 1-1,-1-1 1,1 0 0,0 1 0,-1-1-1,0 0 1,-5 3 0,4-2 24,0 0-1,0-1 1,-1 1-1,1-1 1,-1 0 0,0 0-1,0 0 1,1-1 0,-1 1-1,0-1 1,0 0 0,0-1-1,-1 1 1,1-1-1,0 0 1,0 0 0,0-1-1,0 0 1,-8-1 0,11 1-281,1 0 1,0 0 0,-1 0 0,1 0-1,0-1 1,0 1 0,0 0 0,-1 0-1,1-1 1,1 1 0,-1 0 0,0-1-1,0 1 1,0-1 0,1 1 0,-1-1-1,1 0 1,-1 1 0,1-1 0,0 0-1,-1-2 1,1 0-890,0 1 1,0-1-1,0 0 1,0 1-1,1-1 0,-1 0 1,1 1-1,2-7 0,10-11-7706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0.468"/>
    </inkml:context>
    <inkml:brush xml:id="br0">
      <inkml:brushProperty name="width" value="0.025" units="cm"/>
      <inkml:brushProperty name="height" value="0.025" units="cm"/>
    </inkml:brush>
  </inkml:definitions>
  <inkml:trace contextRef="#ctx0" brushRef="#br0">29 0 15503,'0'0'11531,"-14"47"-9514,5-33-863,3-1-802,6-2-320,0-4-609,0-1-1216,15-5-1378,-8-1-2018,3 0-3523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1.129"/>
    </inkml:context>
    <inkml:brush xml:id="br0">
      <inkml:brushProperty name="width" value="0.025" units="cm"/>
      <inkml:brushProperty name="height" value="0.025" units="cm"/>
    </inkml:brush>
  </inkml:definitions>
  <inkml:trace contextRef="#ctx0" brushRef="#br0">185 0 19987,'0'0'1671,"-10"12"277,-1 0-1530,1 1 0,0 0 0,1 0 0,1 1 1,0 0-1,1 1 0,1-1 0,0 1 0,0 0 0,2 1 0,0 0 0,-2 16 0,5-17-383,0 0 0,2 0 0,-1 0 0,2 0 0,0 0-1,0 0 1,2 0 0,0 0 0,0-1 0,8 16 0,-10-27-44,5 11-270,-1 0 1,-1 1-1,1-1 1,-2 1-1,0 0 1,2 25-1,-10-33-511,-6-14 411,-6-13-262,5-9-157,-27-56-106,35 80 945,0-1 1,0 1-1,-1 0 0,0 0 1,0 0-1,0 0 0,-1 0 1,1 1-1,-1 0 0,0 0 0,-8-4 1,1 5 1830,11 12-1076,2-7-767,0 0 0,0 0 0,0 0 0,0 0 0,0 0 0,1-1 0,-1 1 0,0-1 0,1 1 0,0-1 0,1 2 0,9 3-91,0-1 1,0-1-1,0 0 1,1-1-1,-1 0 1,1-1-1,24 2 1,-2-3-3136,57-6-1,-81 3 1809,0 0 0,0 0 0,-1-1 0,17-7 0,4-10 630,-29 19 1068,-1 0 1,0 0-1,0 0 1,0-1-1,0 1 0,0-1 1,0 1-1,-1-1 0,1 1 1,0-1-1,-1 1 1,1-1-1,-1 1 0,1-1 1,-1 0-1,0-2 0,0 3-128,0 0-1,-1 0 0,1 0 0,-1 1 0,1-1 1,-1 0-1,0 0 0,1 1 0,-1-1 0,0 0 1,1 1-1,-1-1 0,0 1 0,0-1 0,0 1 1,1-1-1,-1 1 0,0 0 0,0-1 0,0 1 1,0 0-1,0 0 0,0 0 0,0-1 0,0 1 1,0 0-1,1 0 0,-1 0 0,0 1 0,0-1 1,0 0-1,0 0 0,0 0 0,0 1 0,-1 0 1,-37 9 1136,35-8-1236,0-1 0,0 1 0,0 1 0,1-1 0,-1 0 0,1 1 0,0 0 0,-1 0 0,1 0 0,1 0 0,-1 0 0,0 0 0,1 1 0,0 0 0,-1-1 0,1 1 0,1 0 0,-1 0 0,1 0 0,-1 0 0,1 0 0,-1 8 0,3-11-70,-1 0 0,1 0 0,0 1 0,-1-1 0,1 0 0,0 0 0,0 0 0,0 0-1,0 0 1,0 0 0,0-1 0,0 1 0,0 0 0,1-1 0,-1 1 0,0 0 0,0-1 0,1 1 0,-1-1 0,0 0-1,1 1 1,-1-1 0,0 0 0,1 0 0,-1 0 0,0 0 0,1 0 0,-1 0 0,2 0 0,45-4 3,-43 2-72,0 0-1,1-1 1,-1 0 0,0 0 0,-1-1-1,1 1 1,0-1 0,-1 0-1,0 0 1,0 0 0,5-7 0,-5 6-140,0 0-1,1 0 1,0 0 0,0 1 0,0-1 0,0 1 0,0 1 0,7-4 0,-11 7 190,-1 0 0,0 0 0,1 0 0,-1 0 1,0 0-1,1 0 0,-1 0 0,0 0 0,1 0 0,-1 0 1,0 0-1,0 1 0,1-1 0,-1 0 0,0 0 1,0 0-1,1 1 0,-1-1 0,0 0 0,0 0 0,1 1 1,-1-1-1,0 0 0,0 0 0,0 1 0,0-1 1,0 0-1,1 1 0,-1-1 0,0 0 0,0 1 0,0-1 1,0 0-1,0 1 0,0-1 0,0 0 0,0 1 1,0-1-1,3 25 576,2 2 364,-4-25-883,1 0 0,-1 0 0,1 0-1,0 0 1,0-1 0,0 1 0,0 0-1,0-1 1,0 1 0,0-1 0,0 0-1,1 0 1,-1 0 0,0 0 0,1 0-1,-1 0 1,1 0 0,-1-1 0,1 0 0,0 1-1,-1-1 1,1 0 0,-1 0 0,1 0-1,-1-1 1,1 1 0,0-1 0,-1 1-1,1-1 1,3-1 0,4-2 5,0 1 0,0-1 0,0-1 0,0 0 0,0 0 0,8-7 0,-3 0-52,0-1-1,-2 0 0,1-1 1,-2 0-1,0-1 1,0 0-1,-2-1 0,0-1 1,-1 1-1,0-1 1,-1-1-1,-1 0 0,-1 0 1,-1 0-1,0-1 1,-2 1-1,0-1 0,1-23 1,-4 42-3,0 0-1,0 0 1,0-1 0,0 1 0,0 0-1,0 0 1,0 0 0,0-1-1,0 1 1,0 0 0,0 0 0,0 0-1,0-1 1,0 1 0,0 0 0,0 0-1,0 0 1,0-1 0,0 1-1,0 0 1,-1 0 0,1 0 0,0 0-1,0-1 1,0 1 0,0 0 0,0 0-1,0 0 1,-1 0 0,1 0 0,0 0-1,0 0 1,0-1 0,-1 1-1,1 0 1,0 0 0,0 0 0,0 0-1,0 0 1,-1 0 0,1 0 0,0 0-1,0 0 1,0 0 0,-1 0-1,-10 6 13,-7 13 42,0 3 270,1 1-1,1 0 0,-16 33 0,27-46-231,0 0 0,1 1 0,1 0 0,-1-1 0,2 1 0,0 0 0,0 0 0,1 1 0,0-1 0,1 0 0,1 15 0,0-21-76,0 0 0,0 0 0,1 0 0,-1 0 0,1-1 0,0 1 0,0-1 0,1 1 0,-1-1 0,1 0 0,0 0 0,0 0 0,1 0 0,-1-1 0,1 1 0,0-1 0,0 0 0,0 0 0,0 0 0,0-1 0,7 4 0,-3-3-398,1 1 1,0-1-1,0-1 0,0 1 0,0-1 0,0-1 0,0 0 1,1 0-1,-1-1 0,16-2 0,-1-5-4635,-4-8-2637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1.505"/>
    </inkml:context>
    <inkml:brush xml:id="br0">
      <inkml:brushProperty name="width" value="0.025" units="cm"/>
      <inkml:brushProperty name="height" value="0.025" units="cm"/>
    </inkml:brush>
  </inkml:definitions>
  <inkml:trace contextRef="#ctx0" brushRef="#br0">0 39 21396,'0'0'6438,"63"-27"-6758,-38 22-3363,-2-1-6535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1.914"/>
    </inkml:context>
    <inkml:brush xml:id="br0">
      <inkml:brushProperty name="width" value="0.025" units="cm"/>
      <inkml:brushProperty name="height" value="0.025" units="cm"/>
    </inkml:brush>
  </inkml:definitions>
  <inkml:trace contextRef="#ctx0" brushRef="#br0">89 1 11787,'0'0'9337,"0"12"-7789,0 29-255,-2-1 1,-3 1-1,-17 76 0,2-56-668,7-24-350,-13 62-1,26-98-271,0 0 0,-1 0-1,1 0 1,0 0 0,0 0-1,0 0 1,1 0-1,-1 0 1,0 0 0,0 1-1,0-1 1,1 0 0,-1 0-1,0 0 1,1 0-1,-1 0 1,1-1 0,0 1-1,-1 0 1,1 0 0,0 0-1,-1 0 1,1-1-1,0 1 1,0 0 0,1 1-1,1-1 34,0 1 0,1-1 0,-1 0-1,0 0 1,0 0 0,1 0 0,-1 0-1,7 0 1,7-1 205,1 0-1,27-4 0,-41 3-206,26-4-348,-1-1 0,0-1 0,0-2 0,-1-1 0,47-24 0,-70 31-592,1 0-1,-1 0 1,0-1 0,0 1 0,-1-1 0,1-1-1,7-8 1,3-8-6738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2.287"/>
    </inkml:context>
    <inkml:brush xml:id="br0">
      <inkml:brushProperty name="width" value="0.025" units="cm"/>
      <inkml:brushProperty name="height" value="0.025" units="cm"/>
    </inkml:brush>
  </inkml:definitions>
  <inkml:trace contextRef="#ctx0" brushRef="#br0">20 1 14862,'0'0'16336,"-19"28"-22358,26-25 961,0 2-4804</inkml:trace>
  <inkml:trace contextRef="#ctx0" brushRef="#br0" timeOffset="1">70 210 16912,'0'0'10826,"0"20"-15662,0-30-3748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4.174"/>
    </inkml:context>
    <inkml:brush xml:id="br0">
      <inkml:brushProperty name="width" value="0.025" units="cm"/>
      <inkml:brushProperty name="height" value="0.025" units="cm"/>
    </inkml:brush>
  </inkml:definitions>
  <inkml:trace contextRef="#ctx0" brushRef="#br0">181 197 12107,'0'0'15674,"-1"11"-15348,0 2-265,-2 0 1,0 0-1,0-1 1,-1 1 0,-1-1-1,0 0 1,-1 0 0,0 0-1,-1-1 1,-8 12 0,-107 142 311,145-195-2376,29-58 0,-34 54 1788,-2-1 1,-1-1 0,18-71 0,-48 206 476,9-75-270,-24 113 793,26-118-578,2 1 0,1 0-1,0-1 1,1 1 0,4 19-1,-4-37-193,1 1-1,0-1 1,0 0-1,0 0 1,0 0-1,0 0 1,0-1-1,0 1 1,1 0-1,-1 0 0,1-1 1,0 1-1,-1-1 1,1 1-1,0-1 1,0 0-1,-1 0 1,1 0-1,0 0 0,0 0 1,1 0-1,-1 0 1,0-1-1,2 1 1,-2 0-2,-1-1 0,0 0 0,0 1 0,0-1 0,0 0 0,0 0 0,1 0 0,-1 0 0,0 0 0,0 0 0,0 0 0,0 0 0,1 0 0,-1-1 0,0 1 0,0-1 0,0 1 0,0 0 0,0-1 0,0 0 0,0 1 0,0-1 0,0 0 0,0 1 0,0-1 0,0 0 0,-1 0 0,1 0 0,0 0 0,0 0 0,-1 0 0,1 0 0,-1 0 0,1 0 0,-1 0 0,1 0 0,-1 0 0,0 0 0,1 0 0,-1 0 0,0-1 0,0 1 0,0 0 0,0-2 0,-11-48-165,-1-2-449,12 51 544,0 0 1,0-1-1,0 1 1,0 0-1,1-1 1,-1 1-1,1 0 1,0-1-1,0 1 0,0 0 1,0 0-1,0 0 1,0 0-1,0 0 1,1 0-1,-1 0 1,1 0-1,-1 0 1,1 1-1,2-2 1,1-1 15,0 0 0,0 0 0,0 1 0,1 0 0,0 0 0,0 1 0,-1 0 1,1 0-1,1 0 0,-1 0 0,0 1 0,0 0 0,0 1 0,1-1 0,-1 1 0,0 0 0,1 1 1,-1-1-1,0 1 0,8 3 0,-9-3 78,-1 1 0,0-1 0,0 1 0,0 0 0,0 0-1,0 1 1,0-1 0,-1 1 0,1 0 0,-1 0 0,0 0 0,0 0 0,0 1 0,0-1 0,0 1 0,-1 0 0,0 0 0,1 0 0,-2 0-1,1 0 1,0 0 0,-1 1 0,0-1 0,0 0 0,0 1 0,0-1 0,-1 1 0,0 7 0,0-37 3974,-1-160-4415,1 184 384,0 0-1,1 0 0,-1 0 1,1 0-1,-1 0 1,1 0-1,0 0 0,-1 0 1,1 0-1,0 0 1,0 0-1,0 1 0,0-1 1,-1 0-1,1 0 1,0 1-1,0-1 0,0 1 1,1-1-1,-1 1 1,0-1-1,0 1 0,0 0 1,0-1-1,0 1 1,0 0-1,1 0 0,-1 0 1,0 0-1,0 0 1,1 0-1,55 0-36,-29 0 110,-13-2-31,-1-1 1,0 0-1,0-1 1,0 0-1,-1-2 0,1 1 1,-1-2-1,22-13 1,-26 14-42,0 0 0,-1 0 0,1-1 1,-1 0-1,-1-1 0,1 0 1,-1 0-1,-1 0 0,1-1 1,-1 0-1,-1 0 0,7-15 0,-11 22 19,-1 1 0,1-1-1,-1 1 1,1-1-1,-1 0 1,1 1-1,-1-1 1,0 0 0,0 1-1,0-1 1,0 0-1,0 1 1,0-1 0,0 0-1,0 0 1,-1 1-1,0-3 1,0 3-10,1 1 0,-1-1 0,1 1 0,-1-1 0,1 1 0,-1 0 0,0-1 0,1 1 0,-1 0 0,0-1 0,1 1 0,-1 0 0,0 0 0,1-1 0,-1 1 0,0 0 0,0 0 0,1 0 0,-1 0 0,0 0 0,1 0 0,-1 0 0,0 0 0,0 0 0,1 1 0,-2-1 0,-2 2-23,-1-1 0,1 1 1,0 0-1,0 0 0,1 0 0,-1 0 1,0 1-1,1 0 0,-1-1 0,1 1 0,-5 6 1,-7 12 64,1 0 0,0 2 0,2 0 0,1 0 0,0 1 0,2 1 0,1-1 0,1 2 0,1-1 1,-3 30-1,9-50-15,-1-1 0,2 1 1,-1-1-1,1 1 0,-1 0 0,1-1 1,0 1-1,1-1 0,-1 1 1,1-1-1,0 0 0,0 0 1,0 0-1,1 0 0,0 0 0,-1 0 1,1 0-1,0-1 0,1 0 1,-1 1-1,1-1 0,-1-1 0,1 1 1,0 0-1,0-1 0,0 0 1,0 0-1,1 0 0,-1 0 1,0-1-1,1 0 0,-1 1 0,1-2 1,0 1-1,-1 0 0,1-1 1,0 0-1,-1 0 0,1-1 1,0 1-1,-1-1 0,1 0 0,-1 0 1,1-1-1,-1 1 0,0-1 1,1 0-1,-1 0 0,0 0 0,0-1 1,5-3-1,-1-1 14,0 0 1,-1-1-1,1 0 0,-1 0 0,-1 0 0,0-1 1,0 0-1,0-1 0,-1 1 0,-1-1 1,0 0-1,0 0 0,-1 0 0,0-1 0,-1 1 1,0-1-1,0 1 0,-1-14 0,-1 23-30,0 0-1,1 0 1,-1 0-1,0 0 1,0 0-1,0 0 1,0 0-1,0 1 1,-1-1-1,1 0 1,0 0-1,0 0 1,-1 0-1,1 0 1,0 0-1,-1 0 1,1 1-1,-1-1 1,1 0-1,-1 0 1,1 1-1,-1-1 1,0 0-1,1 1 1,-1-1-1,0 0 1,0 1-1,1-1 1,-1 1-1,0 0 1,0-1-1,0 1 1,0-1-1,0 1 1,1 0-1,-1 0 1,0 0-1,0-1 1,0 1-1,0 0 1,0 0-1,0 0 1,0 0-1,0 0 1,0 1-1,0-1 1,0 0-1,1 0 1,-1 1-1,-2 0 1,0 0-23,-1 0 1,1 1 0,0 0 0,0-1-1,0 1 1,0 1 0,0-1 0,0 0-1,0 1 1,1-1 0,-1 1 0,-2 4-1,3-5 28,1 0 0,-1 0 0,1 0 0,0 0 1,0 0-1,0 1 0,0-1 0,0 0 0,0 1 0,1-1 0,-1 0 0,1 1 0,-1-1 0,1 1 0,0-1 0,0 1 0,0-1 0,1 1 0,-1-1 0,1 1 0,0 3 0,1-4 6,-1 0 1,0 0-1,1-1 0,0 1 0,-1-1 0,1 1 1,0-1-1,-1 0 0,1 0 0,0 1 0,0-1 1,0-1-1,0 1 0,0 0 0,1 0 0,-1-1 1,0 1-1,0-1 0,3 1 0,3-1-6,-1 1 0,1-1 0,-1 0 0,1-1-1,-1 0 1,1 0 0,-1-1 0,1 0 0,-1 0 0,0 0 0,0-1 0,0 0-1,9-6 1,-9 4-14,-1 0 0,0 0-1,0-1 1,-1 0 0,0 0-1,0 0 1,0 0 0,0-1-1,-1 0 1,-1 0-1,1 0 1,-1 0 0,0-1-1,-1 1 1,3-11 0,-18 30-615,5-1 662,0-1-1,0 1 1,1 1 0,1 0-1,0 0 1,1 0-1,0 0 1,1 1 0,0 0-1,1 0 1,0 0-1,1 0 1,0 14 0,2-25-30,0-1 1,0 1-1,0-1 1,0 1-1,0-1 1,1 1-1,-1-1 1,0 1-1,1-1 1,-1 0-1,1 1 1,0-1 0,-1 0-1,1 1 1,0-1-1,0 0 1,0 0-1,0 0 1,0 0-1,0 0 1,0 0-1,0 0 1,3 2-1,-2-2 7,1 0 0,0 0 0,0 0 0,0-1-1,-1 1 1,1-1 0,0 1 0,0-1 0,0 0 0,0 0-1,4-1 1,1 0-21,0 0 0,0-1 0,0 0 0,0 0 0,-1-1 0,1 0 0,-1-1 0,10-5 0,-2-3-41,0-1 1,0 0-1,-2-1 1,0-1-1,0 0 1,-1 0 0,-1-1-1,16-31 1,-2-8 78,28-86 0,-12 30-184,-56 153 228,2 0-1,2 1 1,2 0 0,1 1-1,3 0 1,1 0 0,3 50 0,10 39 53,-9-133-80,1-4-53,-1 0 0,-1 0 1,1 0-1,0 0 0,-1 0 0,0 0 1,0 0-1,-3-7 0,-21-43-2423,-39-58 1,50 88 1912,10 13 1059,15 12 407,1 2-1048,167 28 734,-102-22-7253,-71-9 1983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4.646"/>
    </inkml:context>
    <inkml:brush xml:id="br0">
      <inkml:brushProperty name="width" value="0.025" units="cm"/>
      <inkml:brushProperty name="height" value="0.025" units="cm"/>
    </inkml:brush>
  </inkml:definitions>
  <inkml:trace contextRef="#ctx0" brushRef="#br0">1 0 18321,'5'0'3331,"1"1"-864,1 15-834,-2 7-255,4 2-225,-7 8-417,1 1-223,-3-2-289,0-3-160,0-3-128,0-4-1249,0-5-1250,0-6-1472,-5-6-2051,-4-5-6502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0.345"/>
    </inkml:context>
    <inkml:brush xml:id="br0">
      <inkml:brushProperty name="width" value="0.025" units="cm"/>
      <inkml:brushProperty name="height" value="0.025" units="cm"/>
    </inkml:brush>
  </inkml:definitions>
  <inkml:trace contextRef="#ctx0" brushRef="#br0">0 119 9129,'0'0'13741,"66"-54"-12012,-9 40-415,15-1-546,6 0-479,5 2-225,-5 6-64,-5 6-129,-12 1-928,-11 2-736,-20 10-1026,-12-5-1345,-12-5-2210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15.007"/>
    </inkml:context>
    <inkml:brush xml:id="br0">
      <inkml:brushProperty name="width" value="0.025" units="cm"/>
      <inkml:brushProperty name="height" value="0.025" units="cm"/>
    </inkml:brush>
  </inkml:definitions>
  <inkml:trace contextRef="#ctx0" brushRef="#br0">13 1 11499,'0'0'10474,"-2"45"-10474,-9-40-4196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4.972"/>
    </inkml:context>
    <inkml:brush xml:id="br0">
      <inkml:brushProperty name="width" value="0.025" units="cm"/>
      <inkml:brushProperty name="height" value="0.025" units="cm"/>
    </inkml:brush>
  </inkml:definitions>
  <inkml:trace contextRef="#ctx0" brushRef="#br0">0 1 8200,'0'0'12171,"3"11"-11493,7 15-309,2 0-1,1-1 0,0-1 1,2 0-1,28 35 0,206 246 1565,-201-255-1751,3-2 1,1-2 0,97 65 0,-33-42 121,-52-31-242,77 57-1,-114-65-1564,-20-11-1536,-7-18 2751,0 0-1,0 0 1,0-1 0,-1 1 0,1 0 0,0 0 0,0-1 0,0 1 0,-1 0 0,1-1 0,0 1 0,-1 0 0,1-1 0,0 1 0,-1 0 0,1-1 0,-1 1 0,1 0 0,-1-1 0,1 1-1,-1-1 1,-1 1 0,-15 7-6790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5.301"/>
    </inkml:context>
    <inkml:brush xml:id="br0">
      <inkml:brushProperty name="width" value="0.025" units="cm"/>
      <inkml:brushProperty name="height" value="0.025" units="cm"/>
    </inkml:brush>
  </inkml:definitions>
  <inkml:trace contextRef="#ctx0" brushRef="#br0">0 460 17360,'6'14'935,"1"1"-610,0-1 0,1 0 0,0 0 0,1-1 0,1 0 0,0 0 0,1-1 1,0-1-1,18 15 0,-5-10-3,1-1 1,0 0 0,1-2 0,0-1-1,39 12 1,-45-18-166,1-1 1,0 0-1,0-2 0,0 0 1,1-1-1,-1-2 1,0 0-1,22-3 0,-38 2-35,0 0 0,-1 0-1,1-1 1,-1 0 0,1 0 0,-1 0-1,0 0 1,0-1 0,0 1-1,0-1 1,0 0 0,0 0 0,-1-1-1,0 1 1,1-1 0,-1 0-1,-1 0 1,1 0 0,0 0 0,-1 0-1,0 0 1,0-1 0,0 1 0,-1-1-1,1 1 1,-1-1 0,0 0-1,0-6 1,2-16 447,0 0 0,-2 0 0,-4-50 0,1 51-465,-4-33 214,-25-108 1,-3-14-865,34 176 245,-2-13-1042,4 7-4845,3 3-1825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7.650"/>
    </inkml:context>
    <inkml:brush xml:id="br0">
      <inkml:brushProperty name="width" value="0.025" units="cm"/>
      <inkml:brushProperty name="height" value="0.025" units="cm"/>
    </inkml:brush>
  </inkml:definitions>
  <inkml:trace contextRef="#ctx0" brushRef="#br0">178 0 14798,'0'0'5221,"2"12"-3417,0 5-1309,0 1-1,-2 0 1,0-1-1,-1 1 1,0 0-1,-2-1 1,-6 26-1,-100 277-76,58-180-318,42-105-175,9-35 57,0 0 1,0 0 0,0-1-1,0 1 1,0 0-1,0 0 1,0 0-1,1 0 1,-1 0-1,0 0 1,0 0-1,0-1 1,0 1-1,0 0 1,0 0 0,0 0-1,0 0 1,1 0-1,-1 0 1,0 0-1,0 0 1,0 0-1,0 0 1,0 0-1,1 0 1,-1 0 0,0 0-1,0 0 1,0 0-1,0 0 1,0 0-1,1 0 1,-1 0-1,0 0 1,0 0-1,0 0 1,0 0-1,0 0 1,0 0 0,1 0-1,-1 0 1,0 0-1,0 0 1,0 0-1,0 0 1,0 1-1,0-1 1,0 0-1,1 0 1,-1 0 0,0 0-1,0 0 1,0 0-1,0 0 1,0 1-1,0-1 1,0 0-1,0 0 1,0 0-1,34-53-1918,14-40-852,41-117 0,-21-1 2668,-63 197 1308,-2 19-10,-4 26-496,-27 106 629,-3 16-449,25-108-123,1 71 1,6-97-521,0-1 1,2 0 0,0 0-1,1 0 1,0 0-1,13 28 1,-18-69 572,1 0 0,4-34 0,-2 47-817,0 0 0,0 0 1,1 1-1,0-1 0,1 1 1,0 0-1,1 0 1,0 0-1,0 0 0,7-8 1,-9 13 5,0 0 1,1 1 0,-1-1 0,1 1 0,-1 0 0,1 0-1,0 0 1,0 0 0,0 1 0,0 0 0,1 0 0,-1 0 0,1 0-1,-1 1 1,1-1 0,-1 1 0,1 0 0,0 1 0,0-1-1,0 1 1,-1 0 0,10 1 0,-10 0 2,-1 0 1,0 1-1,0-1 0,0 0 0,0 1 1,0 0-1,0 0 0,0 0 0,0 0 1,-1 0-1,1 0 0,-1 1 0,0 0 1,1-1-1,-1 1 0,-1 0 1,1 0-1,0 0 0,-1 0 0,1 0 1,-1 0-1,0 0 0,0 1 0,0-1 1,0 0-1,0 5 0,2 11 63,-1 0 0,0 1-1,-2 23 1,0-32 36,-4-55 634,-3 1 0,-18-67-1,11 53-544,10 30-362,4 27 175,0-1 0,0 1 1,1 0-1,-1 0 1,0 0-1,1 0 1,-1-1-1,0 1 0,1 0 1,-1 0-1,0 0 1,1 0-1,-1 0 1,0 0-1,1 0 0,-1 0 1,0 0-1,1 0 1,-1 0-1,0 0 1,1 0-1,-1 0 0,1 0 1,-1 0-1,0 0 1,1 1-1,-1-1 1,0 0-1,0 0 0,1 0 1,-1 1-1,0-1 1,1 0-1,-1 1 1,29 6 4,-19-6 11,0 0-1,0-2 1,1 1-1,-1-1 1,0-1 0,0 0-1,0 0 1,0-1-1,0 0 1,-1-1-1,1 0 1,-1 0-1,0-1 1,0-1-1,0 1 1,-1-1-1,9-8 1,-9 7 2,-1 0-1,0 0 1,0 0 0,0-1 0,-1 0-1,0 0 1,-1-1 0,0 0 0,0 0-1,-1 0 1,0 0 0,0-1-1,-1 1 1,-1-1 0,0 0 0,0 0-1,1-14 1,-3 23-6,0 1 0,0 0 0,0 0 0,0-1 0,0 1 0,0 0 0,0 0 0,0-1 0,0 1 0,0 0 0,0-1 0,0 1 0,0 0 1,0 0-1,0-1 0,0 1 0,0 0 0,0 0 0,0-1 0,0 1 0,0 0 0,0 0 0,-1-1 0,1 1 0,0 0 0,0 0 0,0 0 0,0-1 0,-1 1 0,1 0 0,0 0 0,0 0 0,-1 0 0,1-1 0,0 1 0,0 0 0,0 0 0,-1 0 0,1 0 0,0 0 0,0 0 0,-1 0 0,-11 9-168,-7 20-53,7 3 184,2 1 1,1 1-1,1 0 0,2 0 1,2 1-1,-1 56 0,6-83 31,-1-1 0,1 1 0,0-1 0,1 0 0,-1 1 0,1-1 0,1 0 0,0 0 0,4 9-1,-6-14 15,0 0 0,1 0-1,-1 0 1,0 0-1,1 0 1,-1-1 0,1 1-1,-1 0 1,1-1-1,0 1 1,0-1 0,-1 0-1,1 0 1,0 0-1,0 0 1,0 0 0,1 0-1,-1 0 1,0-1-1,0 1 1,0-1 0,0 1-1,1-1 1,-1 0-1,0 0 1,0 0 0,1 0-1,-1 0 1,0-1-1,0 1 1,1-1 0,-1 1-1,0-1 1,0 0-1,4-2 1,-1 0 17,-1 0 0,1-1 0,-1 1 1,1-1-1,-1 0 0,0 0 0,0-1 0,-1 1 0,1-1 0,-1 0 0,0 0 0,-1 0 1,4-9-1,24-75 106,-27 77-100,0-1-1,-1 1 1,-1-1 0,0-17 0,-1 30-26,0 0 0,0 0 0,0 0 0,0-1 0,0 1 1,0 0-1,0 0 0,0 0 0,0 0 0,0 0 1,0 0-1,0-1 0,0 1 0,0 0 0,0 0 0,0 0 1,0 0-1,0 0 0,0 0 0,0-1 0,0 1 0,0 0 1,0 0-1,0 0 0,0 0 0,0 0 0,0 0 0,0-1 1,0 1-1,0 0 0,0 0 0,0 0 0,0 0 1,-1 0-1,1 0 0,0 0 0,0 0 0,0 0 0,0-1 1,0 1-1,0 0 0,0 0 0,-1 0 0,1 0 0,0 0 1,0 0-1,0 0 0,0 0 0,0 0 0,0 0 0,-1 0 1,1 0-1,0 0 0,0 0 0,0 0 0,0 0 1,0 0-1,0 0 0,-1 0 0,1 0 0,0 0 0,0 0 1,0 0-1,0 1 0,-9 9 11,-7 18-77,11-13 63,0 1 0,1-1-1,1 1 1,0 0 0,1 0-1,0 0 1,2 19 0,0-34 4,0 1 1,0-1-1,0 1 1,0-1-1,1 1 0,-1-1 1,1 1-1,-1-1 1,1 1-1,-1-1 1,1 1-1,0-1 1,0 0-1,0 0 1,0 1-1,0-1 0,0 0 1,0 0-1,0 0 1,0 0-1,0 0 1,1 0-1,-1 0 1,0 0-1,1-1 1,-1 1-1,1-1 1,-1 1-1,0-1 0,1 1 1,-1-1-1,1 0 1,0 1-1,-1-1 1,1 0-1,-1 0 1,1 0-1,-1 0 1,3-1-1,2 0 19,-1 0 0,0 0 0,1 0 0,-1-1 0,0 0 0,0 0 0,0 0-1,0-1 1,9-5 0,-1-5-27,0 0-1,0-1 0,-2 0 0,0-1 0,0 0 0,-2-1 1,0 0-1,0-1 0,-2 0 0,9-27 0,-41 93-554,20-35 728,0 1 0,1 0 0,1 1 0,0-1 1,0 23-1,3-38-161,-1 1 0,1-1 0,0 1 0,0-1 0,0 1 0,0 0-1,0-1 1,0 1 0,1-1 0,-1 1 0,0-1 0,0 1 0,0 0 0,0-1 0,1 1 0,-1-1 0,0 1 0,1-1 0,-1 1 0,0-1 0,1 0 0,-1 1 0,0-1 0,1 1 0,-1-1 0,1 0 0,-1 1 0,1-1 0,-1 0 0,1 1 0,-1-1 0,1 0 0,-1 0 0,2 1 0,21-8 203,19-26 14,-22 10-431,26-39-1,-40 54-731,-1-1 0,-1 1 0,0-1 0,0 0 0,3-11 0,-8 21 561,1 1-1,-1 0 1,1 0-1,0 0 0,0 0 1,0 0-1,0 0 1,0 0-1,0 0 0,1 0 1,-1 0-1,1 0 1,-1 0-1,2 3 1,-1-3 251,0-1 1,-1 0-1,1 1 1,0-1-1,0 0 1,0 0-1,1 0 1,-1 0-1,0 0 1,0 0-1,0 0 1,1 0-1,-1 0 1,1-1 0,1 2-1,0-2 83,-1 1 1,0-1-1,0 1 0,0-1 0,1 0 0,-1 0 1,0 0-1,0 0 0,1-1 0,-1 1 1,0 0-1,0-1 0,0 0 0,1 1 0,-1-1 1,0 0-1,0 0 0,0 0 0,0 0 1,-1-1-1,1 1 0,0 0 0,0-1 0,-1 1 1,3-4-1,9-12-265,0-1-1,-2-1 1,0 0 0,-1 0 0,-1-1-1,-1 0 1,10-39 0,-12 36 1185,-2-1 0,0 0 0,0-43 0,-4 67-832,1 0 0,-1 0 0,0 0 0,0 0-1,0 0 1,0-1 0,0 1 0,0 0 0,1 0 0,-1 0-1,0 0 1,0-1 0,0 1 0,0 0 0,0 0 0,0 0-1,0-1 1,0 1 0,0 0 0,0 0 0,0 0 0,0-1-1,0 1 1,0 0 0,0 0 0,0 0 0,0 0 0,0-1-1,0 1 1,-1 0 0,1 0 0,0 0 0,0-1 0,0 1-1,0 0 1,0 0 0,0 0 0,0 0 0,-1 0 0,1 0-1,0-1 1,0 1 0,0 0 0,0 0 0,-1 0 0,1 0-1,0 0 1,0 0 0,0 0 0,0 0 0,-1 0 0,1 0-1,0 0 1,0 0 0,0 0 0,-1 0 0,1 0 0,0 0-1,0 0 1,-1 0 0,-8 14 974,-7 27-209,2 9 43,2 0 0,2 0 1,2 1-1,3 1 0,2 90 1,8-99-767,-5-41-75,1-1 1,-1 1-1,0 0 1,1-1 0,-1 1-1,1 0 1,0-1-1,-1 1 1,1-1-1,0 1 1,0-1 0,0 0-1,0 1 1,0-1-1,0 0 1,0 0 0,1 1-1,-1-1 1,0 0-1,1 0 1,-1 0-1,2 0 1,-2-1 1,-1 0-1,1 0 1,-1 0 0,1 0-1,-1 0 1,1 0 0,-1 0-1,1-1 1,-1 1 0,1 0-1,-1 0 1,1 0 0,-1-1 0,0 1-1,1 0 1,-1-1 0,0 1-1,1 0 1,-1-1 0,0 1-1,1-1 1,-1 1 0,0 0-1,0-1 1,1 1 0,-1-1-1,0 1 1,0-1 0,0 1-1,0-1 1,0 1 0,1-1-1,-1 0 1,2-19-17,-2 19-1,1-8-219,-1-1-1,-1 1 1,1 0 0,-2 0 0,1 0-1,-1 0 1,-1 0 0,1 1 0,-2-1 0,1 1-1,-1-1 1,0 1 0,-1 1 0,0-1 0,0 0-1,-1 1 1,1 0 0,-2 0 0,1 1 0,-1 0-1,0 0 1,0 0 0,-1 1 0,1 0-1,-1 1 1,0 0 0,-1 0 0,1 0 0,-1 1-1,1 0 1,-1 1 0,0 0 0,0 1 0,-16-2-1,24 3 287,0 0-1,1 0 1,-1 0-1,0 0 0,0 0 1,0 0-1,0 1 0,1-1 1,-1 0-1,0 0 1,0 1-1,0-1 0,1 0 1,-1 1-1,0-1 1,0 1-1,1-1 0,-1 1 1,0-1-1,1 1 1,-1-1-1,1 1 0,-1 0 1,1-1-1,-1 1 1,1 0-1,-1-1 0,0 3 1,1-3-8,0 1 1,0 0-1,1-1 0,-1 1 1,0-1-1,0 1 1,0 0-1,1-1 0,-1 1 1,0-1-1,1 1 1,-1-1-1,0 1 0,1 0 1,-1-1-1,1 0 1,-1 1-1,1-1 1,-1 1-1,1-1 0,-1 0 1,1 1-1,-1-1 1,1 0-1,-1 1 0,1-1 1,0 0-1,-1 0 1,1 0-1,0 1 0,-1-1 1,1 0-1,0 0 1,-1 0-1,1 0 0,-1 0 1,1 0-1,0-1 1,16 3 158,-1-2 1,0 0-1,1-1 1,-1-1-1,0 0 1,0-1-1,0-1 1,0 0 0,-1-1-1,0-1 1,0 0-1,18-11 1,-20 3-1734,-12 14 1333,-1-1 1,0 1-1,0-1 1,1 1-1,-1-1 1,0 1-1,0-1 0,1 1 1,-1-1-1,0 1 1,0-1-1,0 1 1,0-1-1,0 0 1,0 1-1,0-1 0,0 1 1,0-1-1,0 1 1,0-1-1,0 0 1,-1 1-1,1-1 1,0 1-1,0-1 0,-1 1 1,1-1-1,0 1 1,-1-1-1,1 0 1,-17-9-6546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7.981"/>
    </inkml:context>
    <inkml:brush xml:id="br0">
      <inkml:brushProperty name="width" value="0.025" units="cm"/>
      <inkml:brushProperty name="height" value="0.025" units="cm"/>
    </inkml:brush>
  </inkml:definitions>
  <inkml:trace contextRef="#ctx0" brushRef="#br0">33 1 12524,'-18'6'2786,"7"0"-768,8-1-384,3-3-801,16 3-97,11-2-287,8-3-289,8 0-1858,0 0-3362,11 0-4357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8.354"/>
    </inkml:context>
    <inkml:brush xml:id="br0">
      <inkml:brushProperty name="width" value="0.025" units="cm"/>
      <inkml:brushProperty name="height" value="0.025" units="cm"/>
    </inkml:brush>
  </inkml:definitions>
  <inkml:trace contextRef="#ctx0" brushRef="#br0">65 1 18097,'0'0'10260,"-9"9"-9256,-42 40-502,51-49-565,-1 1 0,1-1 0,-1 1 1,1 0-1,0-1 0,-1 1 0,1-1 0,0 1 0,-1-1 0,1 1 1,0 0-1,0-1 0,0 1 0,-1 0 0,1-1 0,0 1 0,0 0 1,0-1-1,0 1 0,0 0 0,0-1 0,0 1 0,1 0 0,-1-1 1,0 1-1,0 0 0,0-1 0,1 1 0,-1-1 0,0 1 0,1-1 1,-1 1-1,0 0 0,1-1 0,-1 1 0,1-1 0,-1 1 0,1-1 1,-1 0-1,1 1 0,-1-1 0,2 1 0,26 17-3661,-23-15 3403,37 15-294,-34-16 652,-1 1 0,0 0 0,0 0 0,0 0 0,0 1 0,0 0 0,-1 1 0,0-1 0,10 10 0,-15-13 91,-1 1 1,1-1-1,-1 0 0,1 1 1,-1 0-1,0-1 1,0 1-1,1-1 1,-1 1-1,0-1 0,0 1 1,0-1-1,-1 1 1,1-1-1,0 1 1,-1 0-1,1-1 0,-1 0 1,1 1-1,-1-1 1,0 1-1,1-1 1,-1 0-1,0 1 0,0-1 1,0 0-1,0 0 1,0 0-1,0 0 1,-1 0-1,1 0 1,0 0-1,-2 1 0,-47 32 1652,46-32-1648,-39 17 476,25-22-2642,17 2 1650,0 1-1,0-1 0,0 0 1,1 0-1,-1 0 0,0 0 1,1 0-1,-1 0 1,1 0-1,-1 0 0,1 0 1,0 0-1,-1 0 0,1 0 1,0 0-1,0 0 0,-1 0 1,1-3-1,0-21-12854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9.137"/>
    </inkml:context>
    <inkml:brush xml:id="br0">
      <inkml:brushProperty name="width" value="0.025" units="cm"/>
      <inkml:brushProperty name="height" value="0.025" units="cm"/>
    </inkml:brush>
  </inkml:definitions>
  <inkml:trace contextRef="#ctx0" brushRef="#br0">0 104 7944,'0'0'6694,"0"9"-4116,0-5-2442,0 2 369,0 0 1,0 0 0,1 1 0,0-1 0,3 11 0,-3-15-374,0 1 1,0-1-1,0 0 1,0 0-1,0 0 1,0 0 0,1 0-1,-1-1 1,1 1-1,0 0 1,-1 0-1,1-1 1,0 0-1,0 1 1,0-1 0,0 0-1,0 0 1,0 0-1,0 0 1,1 0-1,-1 0 1,3 0-1,2 0 40,0 0-1,0 0 0,0-1 0,0 0 0,0-1 0,0 0 0,0 0 0,0 0 0,0-1 0,-1 1 0,1-2 1,0 1-1,-1-1 0,1 0 0,-1 0 0,0-1 0,0 0 0,7-6 0,-7 5-124,0 0-1,0 0 1,-1-1-1,0 1 1,0-1-1,0 0 1,-1-1-1,0 1 1,0-1-1,0 0 1,-1 0-1,0 0 1,0 0-1,-1-1 1,0 1-1,1-12 1,-2 17-40,-1 0 0,0 1 0,0-1 0,0 1-1,0-1 1,0 1 0,0-1 0,-1 0 0,1 1 0,-1-1 0,1 1 0,-1-1 0,1 1 0,-1 0 0,0-1 0,0 1 0,1 0 0,-1-1 0,0 1 0,0 0 0,0 0 0,-1 0 0,1-1 0,-2 0 0,0 0-6,0 1 0,0 0 0,0 0 0,0 1 0,0-1 1,0 0-1,0 1 0,0 0 0,0 0 0,0 0 0,0 0 0,-4 0 1,-1 2-14,0-1 0,0 1 0,0 0 0,0 1 0,0-1 0,0 2 0,1-1 0,0 1 0,-9 5 0,8-1-2,0 0 0,0 0 0,1 0 0,0 1 0,1 0 0,-1 1 0,2-1 0,-1 1 0,2 0 0,-1 0 0,1 1 0,1 0 0,0-1 0,0 1 0,1 0 0,0 0 0,1 1 0,1-1 0,0 0 0,1 14 0,-1-24 14,0 1-1,0-1 0,1 1 0,-1 0 0,0-1 0,1 1 0,-1-1 0,1 1 0,0-1 0,-1 1 0,1-1 0,0 0 0,0 1 1,0-1-1,0 0 0,0 0 0,0 0 0,0 1 0,0-1 0,1 0 0,-1 0 0,3 1 0,-1-1 7,0 0 0,0 0 0,0 0 0,0-1 0,0 1-1,0-1 1,1 0 0,-1 0 0,0 0 0,0 0 0,4-1 0,3-1 18,0 0 0,0-1 0,0 0 1,0-1-1,0 0 0,12-7 0,8-10-6,0-1 0,32-32 0,-35 29-32,2 1-1,34-21 1,-63 44 11,1 1 1,-1 0-1,1 0 0,0-1 1,-1 1-1,1 0 1,-1 0-1,1 0 0,-1-1 1,1 1-1,0 0 0,-1 0 1,1 0-1,-1 0 1,1 0-1,0 0 0,-1 0 1,1 0-1,-1 1 0,1-1 1,0 0-1,-1 0 1,1 0-1,-1 1 0,1-1 1,-1 0-1,1 1 0,-1-1 1,1 0-1,-1 1 1,1-1-1,-1 1 0,1-1 1,-1 0-1,0 1 0,1-1 1,-1 1-1,0-1 1,1 1-1,-1 0 0,0-1 1,0 1-1,0-1 0,1 1 1,-1-1-1,0 1 1,0 0-1,0-1 0,0 1 1,0-1-1,0 1 0,0 0 1,0 0-1,1 46 261,-1-34-139,0-11-104,-1 8 98,2 1 1,0 0 0,0-1 0,1 1 0,0 0-1,4 10 1,-5-19-91,-1 0 0,1-1-1,0 1 1,0-1 0,0 0 0,0 1 0,0-1-1,0 0 1,0 1 0,0-1 0,0 0-1,1 0 1,-1 0 0,1 0 0,-1 0 0,0 0-1,1-1 1,2 2 0,-1-1-1,0-1-1,0 0 1,-1 0 0,1 0-1,0 0 1,0-1 0,-1 1-1,1-1 1,0 1 0,-1-1-1,1 0 1,0 0 0,-1 0-1,1-1 1,3-2 0,8-5 13,1-2-1,-2 0 1,0 0 0,17-19 0,30-26-732,-58 55 671,-1 0 0,1 0 1,-1 0-1,1 0 1,0 0-1,-1 0 0,1 0 1,0 0-1,0 1 1,-1-1-1,1 1 1,3-1-1,-5 1 25,1 0 0,0 0-1,-1 1 1,1-1 0,-1 0 0,1 0 0,0 0 0,-1 1 0,1-1-1,-1 0 1,1 1 0,0-1 0,-1 0 0,1 1 0,-1-1 0,1 1-1,-1-1 1,1 0 0,-1 1 0,0 0 0,1-1 0,-1 1 0,1 0-1,1 5 71,0-1 0,-1 1 0,0 0 0,0 0 0,0-1-1,-1 10 1,0-11-16,0 0 0,0-1 0,1 1 0,-1 0 0,1-1 0,-1 1 0,1 0 0,0-1 0,1 1 0,1 3 0,-3-6-51,1-1 0,-1 1 0,0-1 0,1 0 0,-1 1-1,0-1 1,1 0 0,-1 1 0,0-1 0,1 0 0,-1 0 0,1 1-1,-1-1 1,1 0 0,-1 0 0,1 0 0,-1 0 0,0 1 0,1-1 0,-1 0-1,1 0 1,-1 0 0,1 0 0,-1 0 0,1 0 0,-1 0 0,1 0-1,-1 0 1,1-1 0,-1 1 0,1 0 0,-1 0 0,1-1 0,8-15-1459,-4-24-5713,-5 12-79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9.499"/>
    </inkml:context>
    <inkml:brush xml:id="br0">
      <inkml:brushProperty name="width" value="0.025" units="cm"/>
      <inkml:brushProperty name="height" value="0.025" units="cm"/>
    </inkml:brush>
  </inkml:definitions>
  <inkml:trace contextRef="#ctx0" brushRef="#br0">0 12 18738,'0'0'11435,"68"-8"-21397,-43 4-896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29.831"/>
    </inkml:context>
    <inkml:brush xml:id="br0">
      <inkml:brushProperty name="width" value="0.025" units="cm"/>
      <inkml:brushProperty name="height" value="0.025" units="cm"/>
    </inkml:brush>
  </inkml:definitions>
  <inkml:trace contextRef="#ctx0" brushRef="#br0">95 1 17809,'-3'9'2477,"-5"12"-846,-52 149 5675,54-147-7116,0 0-1,2 0 0,1 1 1,0 0-1,2 42 0,1-65-193,0 1 0,0-1 0,0 0-1,0 1 1,0-1 0,0 0 0,0 1-1,0-1 1,1 0 0,-1 1 0,1-1 0,-1 0-1,1 0 1,-1 0 0,1 1 0,-1-1-1,1 0 1,0 0 0,0 0 0,0 0-1,-1 0 1,1 0 0,0 0 0,0 0-1,1-1 1,-1 1 0,0 0 0,0 0-1,0-1 1,0 1 0,1-1 0,-1 1-1,0-1 1,0 0 0,1 1 0,-1-1 0,0 0-1,1 0 1,-1 0 0,0 0 0,1 0-1,-1 0 1,0 0 0,0-1 0,1 1-1,-1 0 1,0-1 0,3 0 0,3-2-26,-1 0 1,1 0-1,-1-1 1,0 1 0,0-2-1,0 1 1,7-8-1,14-15-132,-1-2-1,-1-1 1,-2-1 0,-1-2-1,-1 0 1,31-68-1,-43 74-1337,-6 11-825,-6 7-3277,-7 8-874</inkml:trace>
  <inkml:trace contextRef="#ctx0" brushRef="#br0" timeOffset="1">142 295 9865,'0'0'3075,"-18"71"545,18-46-834,0-3-928,0-7 544,3-3-992,12-4-962,10-4-288,0-4-768,3 0-1923,1-3-2209,-1-8-8617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0.304"/>
    </inkml:context>
    <inkml:brush xml:id="br0">
      <inkml:brushProperty name="width" value="0.025" units="cm"/>
      <inkml:brushProperty name="height" value="0.025" units="cm"/>
    </inkml:brush>
  </inkml:definitions>
  <inkml:trace contextRef="#ctx0" brushRef="#br0">138 30 11915,'0'0'11190,"-9"-3"-9439,2 1-1531,0 0 1,1 0-1,-1 1 1,0 0-1,0 0 1,-12 0-1,16 2-126,0-1 0,0 1-1,0 0 1,0 0 0,0 0 0,0 0-1,0 0 1,0 1 0,0 0 0,1-1 0,-1 1-1,0 0 1,1 0 0,0 0 0,-1 1-1,1-1 1,0 0 0,0 1 0,0 0-1,-2 3 1,3-4-87,0-1 0,0 1-1,0-1 1,0 1 0,0-1-1,0 1 1,0 0 0,1-1-1,-1 1 1,0 0 0,1 0-1,0 0 1,-1-1 0,1 1-1,0 0 1,0 0 0,0 0-1,0 0 1,0-1 0,0 1-1,1 0 1,0 2 0,0-3 3,0 0 1,0 0 0,0 0 0,0 0 0,0 0 0,1-1 0,-1 1 0,0 0 0,1 0 0,-1-1 0,0 1 0,1-1 0,-1 1 0,1-1-1,-1 0 1,1 0 0,-1 1 0,0-1 0,1 0 0,2-1 0,7 1-9,-1-1-1,0-1 1,1 0 0,-1 0 0,0-1-1,13-6 1,27-20-709,-43 23 650,1 1 0,0 0 0,0 0 0,0 1 1,0 0-1,1 0 0,0 1 0,0 0 0,17-2 0,-25 5 90,0 0-1,0 1 1,-1-1-1,1 1 1,0 0 0,0-1-1,-1 1 1,1 0-1,0-1 1,-1 1-1,1 0 1,-1 0-1,1-1 1,-1 1-1,1 0 1,-1 0-1,0 0 1,1 0 0,-1 0-1,0 0 1,0 0-1,1 0 1,-1 0-1,0-1 1,0 1-1,0 0 1,0 0-1,-1 2 1,1 38 604,-1-31-323,1-9-303,0 0-1,0-1 0,0 1 0,0 0 0,0 0 0,0-1 0,1 1 0,-1 0 0,0-1 0,0 1 0,1 0 0,-1 0 0,0-1 1,0 1-1,1-1 0,-1 1 0,1 0 0,-1-1 0,1 1 0,-1-1 0,1 1 0,-1-1 0,1 1 0,-1-1 0,1 1 0,0-1 1,-1 1-1,1-1 0,0 0 0,-1 0 0,2 1 0,27-4 239,27-22-68,-24 7-368,-19 9-3,0 1-1,1 0 1,0 1 0,0 1-1,1 0 1,0 1-1,0 1 1,23-4 0,-37 8 201,0 0 1,0 0 0,0 0-1,0 0 1,-1 0-1,1 0 1,0 1 0,0-1-1,0 0 1,0 1 0,0-1-1,-1 1 1,1-1-1,0 1 1,0-1 0,-1 1-1,1 0 1,0-1 0,-1 1-1,1 0 1,-1-1-1,1 1 1,-1 0 0,1 0-1,-1 0 1,1-1-1,-1 1 1,0 0 0,0 0-1,1 0 1,-1 0 0,0 0-1,0 0 1,0 0-1,0-1 1,0 1 0,0 0-1,0 0 1,0 1 0,-7 50 1012,3-27-575,7-25-404,0 0 0,-1 0 0,1-1 0,-1 1 0,1-1 0,-1 1 0,1-1 1,-1 0-1,1 0 0,2-2 0,45-31-217,-40 26-4,1 1 1,-1-1-1,1 2 1,0-1-1,1 2 1,-1-1-1,1 2 1,0-1-1,15-2 1,-27 7 174,1 0 0,-1 0 0,1 0 0,-1 0 0,1 0 0,0 0 0,-1 0 1,1 0-1,-1 0 0,1 1 0,-1-1 0,1 0 0,0 0 0,-1 1 0,1-1 0,-1 0 0,1 0 0,-1 1 0,0-1 1,1 1-1,-1-1 0,1 0 0,-1 1 0,0-1 0,1 1 0,-1-1 0,0 1 0,1-1 0,-1 1 0,0-1 1,0 1-1,1-1 0,-1 2 0,1 26 274,-12 25 174,9-41 202,1-10-3050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0.694"/>
    </inkml:context>
    <inkml:brush xml:id="br0">
      <inkml:brushProperty name="width" value="0.025" units="cm"/>
      <inkml:brushProperty name="height" value="0.025" units="cm"/>
    </inkml:brush>
  </inkml:definitions>
  <inkml:trace contextRef="#ctx0" brushRef="#br0">0 56 13613,'0'0'8616,"93"30"-6214,-38-32-320,13-10-961,5-3-800,-1 1-289,-4 2-192,-9 3-673,-6 3-993,-12 1-1569,-7-1-2947,-11 2-3459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0.760"/>
    </inkml:context>
    <inkml:brush xml:id="br0">
      <inkml:brushProperty name="width" value="0.025" units="cm"/>
      <inkml:brushProperty name="height" value="0.025" units="cm"/>
    </inkml:brush>
  </inkml:definitions>
  <inkml:trace contextRef="#ctx0" brushRef="#br0">59 1 20307,'0'0'7554,"-7"8"-5894,2-4-1510,-25 29 751,28-31-864,0 0-1,0 1 1,1-1 0,-1 1 0,1-1-1,0 1 1,0-1 0,0 1 0,0 0-1,0 0 1,1-1 0,-1 1 0,1 0 0,0 0-1,0 4 1,1-6-67,0 0-1,0 0 1,1-1 0,-1 1-1,1 0 1,-1-1-1,0 1 1,1-1 0,-1 0-1,1 1 1,-1-1-1,1 0 1,-1 0 0,1 0-1,-1 0 1,1 0 0,-1 0-1,3-1 1,31-3-968,-26 1 707,-1 0 0,1-1 0,-1-1 0,0 1 1,12-10-1,-15 10 347,1 0 0,0 0 0,0 0 0,0 1 0,0 0 0,0 0 0,1 0 0,0 1 0,-1 0 0,1 0 0,9-1 0,-15 4-31,0-1-1,0 1 0,-1-1 0,1 1 0,0-1 1,-1 1-1,1-1 0,-1 1 0,1 0 1,-1-1-1,1 1 0,-1 0 0,1-1 1,-1 1-1,1 0 0,-1 0 0,0-1 1,0 1-1,1 0 0,-1 0 0,0 0 0,0 0 1,0-1-1,0 1 0,0 0 0,0 0 1,0 0-1,0 0 0,0-1 0,0 1 1,0 0-1,-1 0 0,1 0 0,0-1 0,-1 2 1,0-1-5,1 0 0,0 0 0,-1-1 0,1 1 0,0 0 0,0 0 0,0 0 0,0 0 0,-1 0 0,1-1 0,0 1 0,0 0 0,1 0 0,-1 0 0,0 0 0,0 0 0,0 0 0,1-1 0,-1 1 0,0 0 0,1 0 0,-1 0 0,0-1 0,1 1 0,-1 0 0,1 0 0,0-1 0,-1 1 0,1 0 0,-1-1 0,1 1 0,0-1 0,0 1 0,-1-1 0,1 1 0,1-1 0,6-1-234,0 0 1,0 0-1,0-1 1,0-1 0,-1 1-1,1-1 1,-1-1 0,1 1-1,-1-1 1,8-6 0,-9 5-94,0 1 1,1 0 0,0 1 0,0-1-1,0 1 1,0 1 0,1-1 0,-1 1 0,1 1-1,-1-1 1,13 0 0,-19 3 339,-1-1 1,1 1-1,-1-1 1,1 1-1,0-1 1,-1 1-1,1-1 1,-1 1-1,0-1 0,1 1 1,-1 0-1,1-1 1,-1 1-1,0 0 1,1-1-1,-1 1 1,0 0-1,0-1 1,0 1-1,0 0 1,1 0-1,-1-1 0,0 1 1,0 0-1,0-1 1,0 1-1,-1 0 1,1 0-1,0-1 1,0 1-1,0 0 1,-1 0-1,1-1 1,0 1-1,-1 0 0,1 0 1,-10 28 778,2-15-1051,-8 16 725,11-11-6541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1.296"/>
    </inkml:context>
    <inkml:brush xml:id="br0">
      <inkml:brushProperty name="width" value="0.025" units="cm"/>
      <inkml:brushProperty name="height" value="0.025" units="cm"/>
    </inkml:brush>
  </inkml:definitions>
  <inkml:trace contextRef="#ctx0" brushRef="#br0">15 95 19955,'0'0'7116,"10"1"-6107,-1-1-887,-1 0 1,0 0-1,1-1 1,-1-1-1,0 1 1,0-1 0,12-5-1,-17 7-123,-1-1 0,1 0 0,0 0 0,-1 0 0,0-1 1,1 1-1,-1 0 0,0-1 0,1 0 0,-1 0 0,0 1 0,0-1 0,-1 0 0,1-1 0,0 1 1,-1 0-1,1 0 0,-1-1 0,1 1 0,-1-1 0,0 1 0,0-1 0,-1 1 0,1-1 0,0 0 0,-1 1 1,1-1-1,-1 0 0,0 0 0,0 1 0,0-1 0,-1-3 0,1 5-31,-1 0-1,1 0 1,-1 1-1,1-1 1,-1 0-1,1 1 1,-1-1-1,0 1 1,1-1-1,-1 0 1,0 1-1,1-1 1,-1 1-1,0 0 1,0-1-1,1 1 1,-1 0-1,0-1 1,0 1-1,0 0 0,0 0 1,1 0-1,-1-1 1,0 1-1,0 0 1,0 0-1,0 1 1,0-1-1,1 0 1,-1 0-1,0 0 1,0 0-1,0 1 1,1-1-1,-2 1 1,-31 12-389,25-8 417,2 0-1,-1 1 1,0-1-1,1 1 1,0 1-1,1-1 1,-1 1-1,1 0 0,1 0 1,-1 1-1,1-1 1,1 1-1,-1 0 1,1 0-1,0 0 1,1 1-1,0-1 1,1 1-1,-1 8 1,2-15 14,0-1 0,1 1 0,-1-1 0,1 1 1,-1-1-1,1 1 0,0-1 0,-1 0 1,1 1-1,0-1 0,0 0 0,0 0 1,0 0-1,0 1 0,0-1 0,0 0 0,1 0 1,-1-1-1,0 1 0,1 0 0,-1 0 1,0-1-1,1 1 0,-1 0 0,1-1 1,-1 0-1,1 1 0,-1-1 0,1 0 0,-1 0 1,1 0-1,-1 0 0,1 0 0,-1 0 1,1 0-1,2-1 0,5 1-15,0-1 0,0 0-1,0 0 1,0-1 0,9-3 0,2-4-727,-1 0 0,-1-1 0,20-13 1,-25 14 560,0 0 0,1 1 1,0 1-1,0 0 1,1 1-1,29-8 0,-44 13 246,1 1-1,-1 0 1,1 0 0,-1 0-1,0 0 1,1-1 0,-1 1-1,1 0 1,-1 0-1,1 0 1,-1 0 0,0 0-1,1 0 1,-1 0-1,1 0 1,-1 1 0,1-1-1,-1 0 1,0 0-1,1 0 1,-1 0 0,1 1-1,-1-1 1,0 0-1,1 0 1,-1 1 0,0-1-1,1 0 1,-1 0-1,0 1 1,1-1 0,-1 0-1,0 1 1,0-1-1,1 1 1,-1-1 0,0 0-1,0 1 1,0-1-1,1 1 1,-5 20 1462,3-20-1475,1 0 1,-1 1 0,1-1 0,-1 0 0,1 1-1,0-1 1,-1 1 0,1-1 0,0 0 0,0 1-1,0-1 1,0 1 0,0-1 0,1 0-1,0 3 1,2-3-58,0-1-1,0 0 0,0 1 1,1-1-1,-1-1 0,0 1 1,0 0-1,0-1 1,0 0-1,5-1 0,48-21-1451,-48 18 1191,0 1 0,0 0 0,0 1-1,1 0 1,-1 0 0,1 1 0,0 0 0,15-1-1,-24 3 312,1 0 0,-1 0-1,1 0 1,-1 0 0,1 0-1,-1 0 1,1 1 0,-1-1-1,1 0 1,-1 0-1,1 0 1,-1 1 0,1-1-1,-1 0 1,1 0 0,-1 1-1,0-1 1,1 1 0,-1-1-1,0 0 1,1 1 0,-1-1-1,0 0 1,1 1-1,-1-1 1,0 1 0,0-1-1,1 1 1,-1-1 0,0 1-1,0-1 1,0 1 0,0-1-1,0 1 1,0-1 0,0 1-1,-2 26 1456,2-26-1998,-1 1-1,1 0 1,0 0 0,-1 0 0,1 0-1,0 1 1,0-1 0,0 0 0,1 0-1,-1 0 1,1 3 0,-5-11-8689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2.244"/>
    </inkml:context>
    <inkml:brush xml:id="br0">
      <inkml:brushProperty name="width" value="0.025" units="cm"/>
      <inkml:brushProperty name="height" value="0.025" units="cm"/>
    </inkml:brush>
  </inkml:definitions>
  <inkml:trace contextRef="#ctx0" brushRef="#br0">1041 0 16239,'-13'2'420,"-1"0"-1,1 2 0,0-1 0,0 1 0,0 1 0,1 1 1,-1-1-1,-14 11 0,-93 69 1072,80-55-904,25-19-446,-349 265 3308,25 28-2950,335-300-274,-22 22-2371,26-27 2093,0 1 0,0 0 1,0 0-1,0 0 0,0 0 0,0 0 0,0 0 0,0 0 0,0 0 0,0 0 0,0 0 0,0 0 0,0 0 0,0 0 0,0 0 0,0-1 1,0 1-1,0 0 0,0 0 0,0 0 0,0 0 0,0 0 0,0 0 0,0 0 0,0 0 0,0 0 0,0 0 0,0 0 0,0 0 0,0 0 0,0 0 1,0 0-1,0-1 0,0 1 0,0 0 0,-1 0 0,1 0 0,0 0 0,0 0 0,0 0 0,0 0 0,0 0 0,0 0 0,12-19-1745,36-59-7176,-19 27 1020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2.607"/>
    </inkml:context>
    <inkml:brush xml:id="br0">
      <inkml:brushProperty name="width" value="0.025" units="cm"/>
      <inkml:brushProperty name="height" value="0.025" units="cm"/>
    </inkml:brush>
  </inkml:definitions>
  <inkml:trace contextRef="#ctx0" brushRef="#br0">826 0 12107,'0'0'2050,"-12"2"-437,-1 1-1254,0 0 1,0 1 0,0 0 0,1 1 0,0 1-1,0 0 1,0 0 0,0 1 0,-12 11 0,-461 414 5417,478-426-5746,-27 26 70,14-16-77,2 1 0,0 0 0,1 1 0,1 1 0,1 1 0,1 0 0,-12 23 0,25-41-22,-1 0-1,1 1 0,1-1 1,-1 1-1,0-1 0,1 1 0,-1 0 1,1-1-1,0 1 0,-1 0 1,1-1-1,1 1 0,-1-1 0,0 1 1,2 4-1,-1-5 2,0 0 1,0-1-1,0 1 1,0-1-1,0 1 0,0-1 1,0 1-1,1-1 1,-1 0-1,0 0 1,1 1-1,0-1 0,-1 0 1,1 0-1,-1-1 1,1 1-1,2 1 0,7 0 33,1 1 0,-1-1 0,1-1 0,-1 0 0,22-1 0,-22 0 3,49-5-133,0-2 1,0-3-1,-1-2 1,79-28 0,-42 13-657,-7 3-136,100-29-4784,-119 29-1313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7.827"/>
    </inkml:context>
    <inkml:brush xml:id="br0">
      <inkml:brushProperty name="width" value="0.025" units="cm"/>
      <inkml:brushProperty name="height" value="0.025" units="cm"/>
    </inkml:brush>
  </inkml:definitions>
  <inkml:trace contextRef="#ctx0" brushRef="#br0">13 1 5733,'0'0'13138,"1"13"-12812,-6 387 941,-3-202 231,8-191-1376,2 31 512,-2-37-620,0 0 0,0-1-1,0 1 1,1-1 0,-1 1-1,0 0 1,1-1-1,-1 1 1,0-1 0,1 1-1,-1-1 1,0 1 0,1-1-1,-1 1 1,1-1 0,-1 0-1,1 1 1,-1-1 0,1 0-1,-1 1 1,1-1-1,0 0 1,-1 0 0,1 1-1,-1-1 1,1 0 0,0 0-1,-1 0 1,1 0 0,0 0-1,-1 0 1,1 0 0,0 0-1,-1 0 1,1 0-1,-1 0 1,1 0 0,0 0-1,-1-1 1,1 1 0,-1 0-1,1 0 1,0-1 0,-1 1-1,1 0 1,-1-1 0,1 1-1,-1-1 1,1 1-1,-1-1 1,9-6 244,0-1 0,-1 0 0,0 0 0,-1-1-1,0 0 1,0 0 0,8-15 0,8-11-15,11-11-139,-2-1-1,-3-1 1,-1-2 0,36-92-1,-53 87-1563,-13 19-2600,-6 24-29,-11 10-2130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8.205"/>
    </inkml:context>
    <inkml:brush xml:id="br0">
      <inkml:brushProperty name="width" value="0.025" units="cm"/>
      <inkml:brushProperty name="height" value="0.025" units="cm"/>
    </inkml:brush>
  </inkml:definitions>
  <inkml:trace contextRef="#ctx0" brushRef="#br0">2 1 10410,'0'0'2786,"-2"79"-31,2-45-737,0-6-352,11-4-65,3-2-896,10-7-449,2-2-192,8-5-608,4-5-1795,1-3-2369,-5-6-1506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8.677"/>
    </inkml:context>
    <inkml:brush xml:id="br0">
      <inkml:brushProperty name="width" value="0.025" units="cm"/>
      <inkml:brushProperty name="height" value="0.025" units="cm"/>
    </inkml:brush>
  </inkml:definitions>
  <inkml:trace contextRef="#ctx0" brushRef="#br0">135 120 12268,'0'0'9048,"-10"-5"-7671,-34-11-853,42 15-523,0 1 1,0 0 0,0 0 0,0 0-1,0 0 1,0 1 0,0-1 0,0 1-1,0-1 1,0 1 0,0 0 0,0-1-1,0 1 1,1 0 0,-1 0 0,0 1-1,0-1 1,1 0 0,-1 0 0,1 1-1,-1-1 1,1 1 0,0-1 0,0 1-1,-1 0 1,1 0 0,-1 1 0,-21 50-78,22-51 76,-1 2-2,1 0 0,0 0 0,0 1 0,0-1 0,0 0 0,1 1 0,-1-1 0,1 0-1,0 1 1,1-1 0,-1 0 0,2 5 0,-2-8 3,1 1 0,0-1 0,-1 0 0,1 0 0,0 0 0,0 1 0,0-1 0,0 0 0,0 0 0,0 0 0,0-1 0,0 1 0,1 0 0,-1 0 0,0 0 0,0-1 0,1 1-1,-1-1 1,0 1 0,1-1 0,-1 0 0,1 1 0,-1-1 0,0 0 0,1 0 0,-1 0 0,1 0 0,-1 0 0,1 0 0,-1 0 0,0-1 0,1 1 0,-1 0 0,1-1 0,-1 1 0,0-1 0,0 0 0,3-1 0,4-1 24,0-1 0,-1-1 1,1 0-1,-1 0 0,0 0 1,0-1-1,0 0 0,-1 0 1,0-1-1,0 0 0,-1 0 1,5-8-1,-1 2 30,-1 0 1,0-1-1,-1-1 1,-1 1-1,9-30 1,-19 64-431,-5 11-1657,3 1 0,-6 64 0,12-95 1911,0 0-1,0 0 1,0 0-1,0 0 1,0 0-1,0 0 0,0 0 1,0 0-1,1 0 1,-1 0-1,0-1 0,1 1 1,-1 0-1,1 0 1,-1 0-1,1 0 0,-1-1 1,1 1-1,0 0 1,-1 0-1,1-1 0,0 1 1,-1-1-1,1 1 1,0 0-1,0-1 1,0 1-1,0-1 0,-1 0 1,1 1-1,0-1 1,0 0-1,0 0 0,0 1 1,0-1-1,0 0 1,0 0-1,0 0 0,0 0 1,0 0-1,0 0 1,0 0-1,1-1 0,1 1-24,0-1 1,0 0-1,0 0 0,-1 0 0,1 0 0,0 0 0,0 0 0,-1-1 0,1 1 0,-1-1 0,0 0 0,1 0 0,3-4 0,1-4 32,-1 0 1,0-1-1,0 0 1,-1 0 0,6-20-1,-3 1 2822,-5 4 4068,-5 50-6356,0-1 0,-10 35 0,1-2-68,-13 71 1023,8-48-577,3 1 0,-3 109 0,24-196-590,9-40 9,-1-1 0,-2-1 1,8-62-1,12-40-210,-21 101-8,-2 5 1,18-45 0,-25 78-14,1 1 0,1-1-1,0 1 1,0 1 0,1-1 0,0 1 0,1 1 0,17-18-1,-22 24-8,1 0-1,-1 1 0,1-1 0,0 1 0,0 0 0,0 0 0,1 0 0,-1 1 0,0-1 0,1 1 1,5-1-1,-8 2 14,-1 0 0,1 0 1,-1 0-1,1 0 1,-1 0-1,1 0 1,-1 0-1,1 1 0,-1-1 1,1 1-1,-1-1 1,1 1-1,-1-1 0,0 1 1,1 0-1,-1 0 1,0-1-1,0 1 0,0 0 1,1 0-1,-1 0 1,0 1-1,0-1 0,0 0 1,-1 0-1,1 0 1,0 1-1,0-1 0,-1 0 1,1 1-1,-1-1 1,1 1-1,-1-1 1,1 1-1,-1-1 0,0 1 1,0 1-1,1 6 63,0 1 1,-1-1-1,-1 1 0,1-1 0,-2 1 0,1-1 0,-1 1 1,0-1-1,-1 0 0,0 0 0,-1 0 0,-8 14 1,5-11 120,0 0 1,0-1 0,-2 0-1,1-1 1,-1 0 0,-1 0-1,0-1 1,-16 12 0,25-20-258,-1 1 1,0-1 0,0 0-1,0 1 1,0-1 0,0 0-1,0 0 1,0 0 0,0 0-1,-1-1 1,1 1 0,0-1-1,0 1 1,-1-1 0,1 0-1,0 0 1,-1 0 0,1 0-1,0 0 1,-1 0 0,1-1-1,0 1 1,0-1 0,0 0-1,-1 1 1,1-1 0,0 0-1,0 0 1,0-1 0,0 1-1,0 0 1,0-1 0,1 1 0,-3-3-1,2 2-280,1-1 0,-1 1-1,1-1 1,0 1 0,0-1 0,0 1 0,0-1-1,0 0 1,1 1 0,-1-1 0,1 0-1,0 1 1,0-1 0,0 0 0,0 0-1,0 1 1,1-1 0,-1 0 0,1 1-1,0-1 1,-1 0 0,1 1 0,0-1-1,1 1 1,-1-1 0,0 1 0,1 0 0,3-5-1,20-19-3463,8-3-716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9.038"/>
    </inkml:context>
    <inkml:brush xml:id="br0">
      <inkml:brushProperty name="width" value="0.025" units="cm"/>
      <inkml:brushProperty name="height" value="0.025" units="cm"/>
    </inkml:brush>
  </inkml:definitions>
  <inkml:trace contextRef="#ctx0" brushRef="#br0">73 0 11883,'0'0'9033,"-19"76"-7496,5-41-384,-1 3-512,1-3-513,9-5-64,-1-9-64,6-10-1057,4-11-993,12 0-961,-2-21-576,8-8-1442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39.698"/>
    </inkml:context>
    <inkml:brush xml:id="br0">
      <inkml:brushProperty name="width" value="0.025" units="cm"/>
      <inkml:brushProperty name="height" value="0.025" units="cm"/>
    </inkml:brush>
  </inkml:definitions>
  <inkml:trace contextRef="#ctx0" brushRef="#br0">95 48 11211,'0'0'11322,"-4"10"-11001,-18 58 120,3 0 1,3 2-1,3 0 1,4 0-1,2 1 1,3 84 0,7-133-408,-2-22-29,-1 1-1,0-1 1,0 0 0,0 0 0,1 0 0,-1 0-1,0 0 1,0 0 0,1 0 0,-1 0-1,0 0 1,0 0 0,0 0 0,1 0 0,-1 0-1,0 0 1,0 0 0,1 0 0,-1 0 0,0 0-1,0 0 1,1 0 0,-1 0 0,0 0-1,0 0 1,0 0 0,1 0 0,-1 0 0,0-1-1,0 1 1,0 0 0,1 0 0,-1 0 0,0 0-1,0-1 1,0 1 0,0 0 0,1 0-1,-1 0 1,0-1 0,0 1 0,0 0 0,2-4 41,1 0 1,-1 0 0,0 0 0,-1 1-1,1-2 1,-1 1 0,2-6-1,2-17-121,-1 0-1,-1-1 0,-2 1 0,-1 0 0,0-1 0,-2 1 0,-2 0 0,-8-36 0,12 74-691,0-8 705,-1-1-1,1 0 1,-1 1-1,1-1 1,0 0-1,0 1 1,0-1-1,1 1 1,-1-1-1,1 0 1,-1 1-1,1-1 1,0 0-1,-1 0 1,1 1-1,0-1 1,1 0-1,-1 0 1,0 0-1,1 0 1,-1 0-1,1-1 1,-1 1-1,1 0 1,0-1-1,0 1 1,0-1-1,0 1 1,0-1-1,0 0 1,0 0-1,4 1 1,2 0-763,0 0 1,0-1 0,0 0-1,0-1 1,0 0 0,0 0 0,0-1-1,0 1 1,0-2 0,0 1-1,0-1 1,-1-1 0,15-5-1,-9 2-722,-1-1 1,1 1-1,17-15 0,7-11 2614,-26 19 558,-4 0 5965,-11 14-1829,-9 15-5640,-5 10-110,8-13 90,1 0-1,0 1 1,1 0-1,1 0 1,0 1-1,-6 17 1,13-32-100,0 0 1,1 1-1,-1-1 1,0 1-1,0-1 1,0 0-1,0 1 1,0-1-1,1 0 1,-1 1-1,0-1 1,0 0-1,0 0 1,1 1-1,-1-1 0,0 0 1,0 0-1,1 1 1,-1-1-1,0 0 1,1 0-1,-1 0 1,0 1-1,1-1 1,-1 0-1,0 0 1,1 0-1,-1 0 1,0 0-1,1 0 1,-1 0-1,1 0 0,-1 0 1,0 0-1,1 0 1,-1 0-1,0 0 1,1 0-1,-1 0 1,0 0-1,1 0 1,-1 0-1,1 0 1,-1-1-1,0 1 1,0 0-1,1 0 0,-1 0 1,0-1-1,1 1 1,-1 0-1,0 0 1,1-1-1,-1 1 5,11-10-194,0 1 0,0-2 0,-1 1 0,0-1 0,-1-1 0,0 0 0,-1 0 0,-1-1-1,10-19 1,-3 7 153,-20 69-712,1-24 854,1-8 111,0 0 0,1 0 1,0 0-1,1 0 0,1 1 1,0-1-1,1 1 0,0 0 0,3 18 1,-3-30-191,1 1 0,-1-1 0,1 0 0,-1 0 0,1-1 0,0 1 0,-1 0 1,1 0-1,0 0 0,0 0 0,0-1 0,0 1 0,0 0 0,0-1 0,0 1 0,0 0 1,0-1-1,0 1 0,0-1 0,0 0 0,0 1 0,0-1 0,1 0 0,-1 0 0,0 0 1,0 0-1,0 0 0,0 0 0,1 0 0,-1 0 0,0 0 0,0-1 0,0 1 0,0 0 1,0-1-1,0 1 0,0-1 0,0 1 0,2-2 0,3 0 103,0-1 0,0 0 0,0-1 1,0 1-1,8-8 0,7-9-89,-1 0-1,-1-2 1,-1-1 0,-1 0 0,-1-1-1,-1-1 1,-1 0 0,-1-1 0,-1 0 0,-2-1-1,0 0 1,-2-1 0,-1 0 0,-2 0-1,0-1 1,1-47 0,-6 75-38,0 1 0,0-1 0,0 0 0,0 1 0,0-1 0,0 0 0,0 1 0,0-1 0,0 0-1,0 0 1,0 1 0,0-1 0,0 0 0,-1 1 0,1-1 0,0 0 0,0 1 0,-1-1 0,1 1 0,0-1 0,-1 0 0,1 1 0,-1-1 0,1 1 0,-1-1 0,1 1 0,-1-1 0,0 0 0,-16 11 70,-12 31-7,13-11 183,2 1 0,0 0-1,3 1 1,0 1 0,2-1-1,2 2 1,1-1 0,-3 67 0,8-96-231,1-1 0,0 0 0,1 1 1,-1-1-1,1 1 0,-1-1 0,1 1 1,0-1-1,0 0 0,1 0 0,-1 1 1,1-1-1,-1 0 0,1 0 0,0 0 1,0-1-1,1 1 0,-1 0 0,0-1 1,1 0-1,0 1 0,-1-1 0,1 0 1,0 0-1,0 0 0,0-1 0,4 2 0,2 0 20,0 0 0,0-1 0,1-1 0,-1 1 0,0-2 0,1 1 0,-1-1 0,0 0 0,13-3 0,-19 3-85,-1-1 0,1 1 0,0-1 0,0 1 0,-1-1 0,1 0 0,-1 0 0,1-1 0,-1 1 0,1 0 0,-1-1 0,0 1 0,0-1 0,1 0 0,-1 0 0,0 0 0,-1 0 0,1 0 0,0 0 0,1-3 0,-2 3-268,0 0 0,0-1-1,-1 1 1,1 0 0,-1 0 0,0 0 0,1 0 0,-1-1 0,0 1 0,0 0 0,0 0 0,-1 0 0,1 0 0,0-1 0,-1 1 0,1 0 0,-3-4 0,-13-19-6359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40.029"/>
    </inkml:context>
    <inkml:brush xml:id="br0">
      <inkml:brushProperty name="width" value="0.025" units="cm"/>
      <inkml:brushProperty name="height" value="0.025" units="cm"/>
    </inkml:brush>
  </inkml:definitions>
  <inkml:trace contextRef="#ctx0" brushRef="#br0">60 5 13100,'0'0'4773,"-48"9"-2883,37-9 1121,22 0-3172,8 0-1312,8-13-3203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1.024"/>
    </inkml:context>
    <inkml:brush xml:id="br0">
      <inkml:brushProperty name="width" value="0.025" units="cm"/>
      <inkml:brushProperty name="height" value="0.025" units="cm"/>
    </inkml:brush>
  </inkml:definitions>
  <inkml:trace contextRef="#ctx0" brushRef="#br0">152 1 14542,'0'0'1815,"-9"12"-395,-11 14-355,2 1 1,1 1-1,2 1 1,-22 52 0,30-61-876,0 1 1,1-1-1,1 1 1,1 0-1,1 0 1,1 1 0,1-1-1,1 0 1,4 34-1,-4-51-179,1 0 0,0 0 0,1 0-1,-1 0 1,1 0 0,-1 0 0,1-1-1,0 1 1,0-1 0,1 1-1,-1-1 1,1 0 0,0 0 0,0 0-1,0 0 1,0 0 0,0-1 0,1 1-1,-1-1 1,1 0 0,-1 0 0,1 0-1,0-1 1,0 1 0,0-1 0,0 0-1,0 0 1,0 0 0,0-1 0,0 1-1,0-1 1,0 0 0,0 0 0,1-1-1,7-1 1,0 0 30,0 0-1,0-1 1,1-1-1,-2 0 1,1-1-1,0 0 1,-1-1-1,0 0 1,0 0 0,16-15-1,-16 11-9,0-1 0,0 0 0,9-15-1,-16 22-13,-1-1-1,0 0 1,0 1-1,0-1 0,-1-1 1,0 1-1,0 0 1,0 0-1,-1-1 1,0 1-1,2-10 0,-3 14-16,-1 1-1,1 0 0,0 0 0,0-1 0,0 1 0,0 0 0,0-1 0,0 1 1,0 0-1,0 0 0,-1-1 0,1 1 0,0 0 0,0 0 0,0-1 0,-1 1 1,1 0-1,0 0 0,0 0 0,-1-1 0,1 1 0,0 0 0,0 0 0,-1 0 1,1 0-1,0 0 0,-1 0 0,1-1 0,0 1 0,0 0 0,-1 0 0,1 0 1,0 0-1,-1 0 0,1 0 0,0 0 0,-1 0 0,1 0 0,0 1 0,0-1 1,-1 0-1,1 0 0,0 0 0,-1 0 0,1 0 0,0 0 0,0 1 1,-1-1-1,1 0 0,0 0 0,0 0 0,-1 1 0,-15 9 5,9-4 76,1 1 1,-1 1-1,1-1 0,1 1 1,-1 0-1,2 0 1,-1 1-1,1 0 1,0-1-1,1 1 0,0 0 1,0 1-1,1-1 1,-2 19-1,4-26-61,-1-1 1,1 1-1,0-1 0,1 1 0,-1-1 1,0 1-1,0-1 0,1 1 0,-1-1 0,0 1 1,1-1-1,0 0 0,-1 1 0,1-1 1,0 0-1,0 0 0,0 1 0,-1-1 0,1 0 1,1 0-1,-1 0 0,0 0 0,0 0 1,0 0-1,0 0 0,3 1 0,-1-1 13,1 0-1,0 0 1,0 0 0,0 0-1,0-1 1,-1 1-1,1-1 1,0 0 0,0 0-1,5-1 1,4-1 25,-1-1 1,0 1-1,0-2 1,0 0-1,21-10 1,-16 4-9,0-1 0,-1-1 0,-1 0 0,27-29 0,-35 34-16,-1 0 0,0 0 0,0-1 0,-1 1 0,0-1-1,0-1 1,-1 1 0,0-1 0,0 1 0,-1-1 0,-1 0 0,3-13 0,-5 22-25,-1 0 0,0 0 1,1 0-1,-1 1 0,0-1 1,1 0-1,-1 0 0,1 0 1,-1 1-1,0-1 0,1 0 1,-1 1-1,1-1 0,-1 0 1,1 1-1,-1-1 0,1 1 0,-1-1 1,1 1-1,-1-1 0,1 1 1,0-1-1,-1 1 0,1-1 1,0 1-1,-1 0 0,1-1 1,0 2-1,-20 23 98,14-15-43,0 0 1,1 0 0,0 0-1,1 1 1,0-1 0,0 1-1,1 0 1,1 0-1,0 1 1,0-1 0,1 0-1,1 23 1,0-32-61,1 1 1,0 0-1,1 0 0,-1-1 0,0 1 1,1-1-1,0 1 0,-1-1 0,1 1 1,0-1-1,0 0 0,0 0 0,1 0 0,-1 0 1,0-1-1,1 1 0,-1 0 0,1-1 1,0 0-1,-1 0 0,1 0 0,0 0 1,0 0-1,0 0 0,0-1 0,0 1 1,4-1-1,7 2-727,0-1 0,0 0 0,-1-1 0,23-3 0,-32 2-16,0 0-1,-1 1 0,1-2 0,0 1 0,0 0 1,-1-1-1,1 1 0,-1-1 0,0 0 0,1-1 1,-1 1-1,5-5 0,11-14-8510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40.719"/>
    </inkml:context>
    <inkml:brush xml:id="br0">
      <inkml:brushProperty name="width" value="0.025" units="cm"/>
      <inkml:brushProperty name="height" value="0.025" units="cm"/>
    </inkml:brush>
  </inkml:definitions>
  <inkml:trace contextRef="#ctx0" brushRef="#br0">155 118 11435,'-3'-9'-1036,"-1"-3"250,0 1 262,1 0 0,-2 1 0,1-1 1,-1 1-1,-8-12 0,12 21 621,0-1 0,0 1 0,-1-1-1,1 1 1,0-1 0,0 1-1,-1 0 1,1 0 0,-1 0-1,1 0 1,-1 0 0,0 0 0,1 0-1,-1 0 1,0 0 0,1 1-1,-1-1 1,0 1 0,0 0-1,0-1 1,0 1 0,1 0 0,-1 0-1,0 0 1,0 0 0,0 0-1,0 1 1,1-1 0,-1 0 0,0 1-1,0 0 1,0-1 0,1 1-1,-1 0 1,0 0 0,1 0-1,-1 0 1,1 0 0,-1 0 0,1 0-1,0 0 1,-2 3 0,-2 1 434,1 0 1,-1 1-1,2 0 1,-1 0 0,0 0-1,1 0 1,0 1-1,1-1 1,-1 1 0,1 0-1,1 0 1,-1 0-1,1 0 1,0 0 0,1 0-1,-1 0 1,2 0-1,0 8 1,-1-13-450,0 0 0,1 0 1,-1 0-1,1 0 0,-1 0 0,1-1 1,0 1-1,0 0 0,0 0 0,0-1 1,0 1-1,0-1 0,0 1 0,0-1 1,1 1-1,-1-1 0,0 0 0,1 1 1,-1-1-1,1 0 0,0 0 0,-1 0 0,1 0 1,0-1-1,0 1 0,-1 0 0,1-1 1,0 1-1,0-1 0,0 0 0,0 1 1,0-1-1,0 0 0,0 0 0,-1 0 1,5-1-1,0 1 47,1-1 0,-1 0 0,0 0 0,0 0 0,0-1 0,0 0 0,0 0 1,0 0-1,0-1 0,8-4 0,-6 0-68,1 0 1,-1 0-1,-1-1 0,1 0 1,10-15-1,-15 19-43,0-1-1,0 1 0,-1-1 1,0 1-1,0-1 1,0 0-1,0 0 1,-1 0-1,0 0 1,0 0-1,0 0 0,0 0 1,-1-1-1,0-4 1,0 9-19,0 0 0,-1 0 0,1 0 1,0 0-1,0 0 0,-1 0 0,1 0 0,0 0 1,-1 0-1,1 1 0,-1-1 0,1 0 0,-1 0 1,0 0-1,1 0 0,-1 1 0,0-1 0,0 0 1,1 1-1,-1-1 0,0 1 0,0-1 1,0 1-1,0-1 0,0 1 0,1-1 0,-1 1 1,0 0-1,0 0 0,0-1 0,0 1 0,0 0 1,0 0-1,0 0 0,0 0 0,0 0 0,0 0 1,0 0-1,0 1 0,0-1 0,0 0 0,0 0 1,0 1-1,0-1 0,0 1 0,0-1 0,-1 2 1,-2-1-28,0 1 0,0 0 1,0 0-1,0 1 1,1-1-1,-1 1 1,1-1-1,0 1 0,0 0 1,-4 5-1,0 4 13,1-1 1,0 1-1,1 1 0,1-1 0,0 1 0,0 0 1,1 0-1,1 0 0,0 0 0,1 1 0,1-1 1,0 15-1,0-25 20,1-1 0,-1 0 1,0 1-1,1-1 0,-1 0 0,1 0 1,0 0-1,0 1 0,0-1 0,0 0 1,0 0-1,0 0 0,1 0 0,-1-1 1,1 1-1,-1 0 0,1-1 0,0 1 1,0-1-1,-1 1 0,1-1 0,0 0 0,0 1 1,0-1-1,1 0 0,-1-1 0,0 1 1,0 0-1,0-1 0,1 1 0,-1-1 1,0 1-1,1-1 0,-1 0 0,0 0 1,0 0-1,1-1 0,-1 1 0,4-1 1,4-1 24,1 0 1,-1-1-1,0 0 1,0 0-1,-1-1 1,1 0-1,13-9 1,144-113-191,-167 125 147,1 1 0,-1-1 1,1 1-1,0-1 0,-1 1 1,1 0-1,-1-1 0,1 1 1,0 0-1,-1 0 0,1 0 1,0-1-1,-1 1 1,1 0-1,0 0 0,-1 0 1,1 0-1,0 0 0,-1 0 1,1 0-1,0 0 0,0 0 1,-1 1-1,1-1 0,0 0 1,-1 0-1,1 1 1,-1-1-1,2 1 0,6 20-49,-10 39 287,2-52-206,-6 65 760,6-73-764,0 1-1,0 0 0,0-1 0,0 1 0,0-1 0,0 1 0,0-1 0,1 1 0,-1 0 0,0-1 0,0 1 0,1-1 1,-1 1-1,0-1 0,1 1 0,-1-1 0,0 0 0,1 1 0,-1-1 0,1 1 0,-1-1 0,0 0 0,1 1 0,-1-1 1,1 0-1,-1 1 0,1-1 0,0 0 0,-1 0 0,1 0 0,-1 0 0,1 1 0,-1-1 0,2 0 0,25-6 335,22-19-16,-20-1-290,-24 21-52,0 0-1,1-1 1,0 2 0,-1-1 0,2 1-1,-1 0 1,0 0 0,1 0 0,0 1-1,7-2 1,-13 5 4,0 0-1,0 0 0,0 0 1,0 1-1,0-1 1,-1 0-1,1 1 1,0-1-1,0 1 0,0-1 1,-1 1-1,1-1 1,0 1-1,0 0 1,-1-1-1,1 1 0,0 0 1,-1 0-1,1-1 1,-1 1-1,1 0 1,-1 0-1,0 0 0,1 0 1,-1 0-1,0-1 1,1 1-1,-1 0 1,0 0-1,0 0 0,0 0 1,0 0-1,0 0 1,0 0-1,0 2 1,0 46 241,-1-36-197,3 11-511,0-40-4875,-2-8-1070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41.063"/>
    </inkml:context>
    <inkml:brush xml:id="br0">
      <inkml:brushProperty name="width" value="0.025" units="cm"/>
      <inkml:brushProperty name="height" value="0.025" units="cm"/>
    </inkml:brush>
  </inkml:definitions>
  <inkml:trace contextRef="#ctx0" brushRef="#br0">0 0 18770,'0'0'6086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41.454"/>
    </inkml:context>
    <inkml:brush xml:id="br0">
      <inkml:brushProperty name="width" value="0.025" units="cm"/>
      <inkml:brushProperty name="height" value="0.025" units="cm"/>
    </inkml:brush>
  </inkml:definitions>
  <inkml:trace contextRef="#ctx0" brushRef="#br0">52 0 17008,'-3'9'929,"-5"30"1482,-26 133 3348,31-151-5630,1 0-1,1 0 1,1 0-1,1 1 1,1-1-1,5 27 1,-6-43-125,1 0 0,-1 0 0,1-1 0,0 1 0,0-1 0,0 1 0,0-1 0,1 0 0,0 0 0,4 6 0,-5-9 15,-1 0 0,0 0 0,1 0 0,-1 0 0,0-1 0,1 1-1,-1-1 1,1 1 0,-1-1 0,1 1 0,-1-1 0,1 0-1,0 0 1,-1 0 0,1 0 0,-1 0 0,1 0 0,-1 0 0,1 0-1,0-1 1,-1 1 0,1-1 0,-1 1 0,0-1 0,1 1 0,-1-1-1,1 0 1,-1 0 0,0 0 0,1 1 0,-1-1 0,0-1 0,0 1-1,0 0 1,0 0 0,2-3 0,30-33 203,-2-2 1,-1-1-1,-2-2 1,-2 0-1,27-62 1,-45 89-352,-5 10-96,0 0 1,0 0-1,0-1 0,-1 1 0,0-1 0,0 0 1,-1 1-1,2-10 0,-14 20-7884,-3 7-464</inkml:trace>
  <inkml:trace contextRef="#ctx0" brushRef="#br0" timeOffset="1">166 333 12876,'0'0'5670,"-7"51"-3685,7-43-63,10-3-512,8-5-289,0 0-609,7 0-480,0-2-1441,-2-5-1122,-1-2-1729,-1-3-3331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41.909"/>
    </inkml:context>
    <inkml:brush xml:id="br0">
      <inkml:brushProperty name="width" value="0.025" units="cm"/>
      <inkml:brushProperty name="height" value="0.025" units="cm"/>
    </inkml:brush>
  </inkml:definitions>
  <inkml:trace contextRef="#ctx0" brushRef="#br0">140 5 15983,'0'0'2029,"-8"-1"-102,4 1-1766,0-1-41,0 0-1,0 0 1,0 1-1,1 0 1,-1 0-1,0 0 1,0 0-1,0 1 1,0-1-1,0 1 0,1 0 1,-1 0-1,0 1 1,1-1-1,-1 1 1,1 0-1,-1-1 1,1 2-1,0-1 1,0 0-1,0 1 1,-5 4-1,3 0 73,1 0 0,-1 0 0,1 0-1,1 1 1,-1-1 0,1 1 0,0 0-1,1 0 1,0 0 0,1 0 0,-1 1 0,1 14-1,1-23-186,0 1 0,0 0 0,0 0 0,0-1 0,0 1 0,0 0 0,0-1 0,1 1 0,-1 0 0,0 0 0,1-1 0,-1 1 0,0 0 0,1-1 0,-1 1 0,1-1 0,-1 1 0,1 0 0,-1-1 0,1 1 0,-1-1 0,1 0 0,0 1 0,-1-1 0,1 1 0,0-1 0,-1 0 0,1 1 0,0-1 0,0 0 0,31 0 220,-22-1-184,-1-2-1,1 1 0,-1-2 1,13-5-1,73-56-1160,-25 16 954,-69 48 180,-1 1 1,0 0-1,0 0 1,1-1-1,-1 1 1,0 0 0,1 0-1,-1 0 1,0-1-1,1 1 1,-1 0-1,0 0 1,1 0-1,-1 0 1,0 0 0,1 0-1,-1 0 1,0 0-1,1 0 1,-1 0-1,1 0 1,-1 0 0,0 0-1,1 0 1,-1 0-1,0 0 1,1 0-1,-1 0 1,0 1-1,1-1 1,-1 0 0,0 0-1,1 0 1,-1 0-1,0 1 1,0-1-1,1 1 1,2 16 400,-11 38 498,5-34-29,3-20-853,-1 0-1,1 0 1,0 0 0,0 0-1,0 0 1,0-1-1,0 1 1,0 0 0,0 0-1,1 0 1,-1 0 0,0 0-1,0 0 1,1 0 0,-1-1-1,0 1 1,1 0 0,-1 0-1,1 0 1,-1-1 0,1 1-1,-1 0 1,1 0-1,0-1 1,-1 1 0,1-1-1,0 1 1,0-1 0,-1 1-1,1-1 1,1 1 0,1 0-2,-1-1 0,1 0 0,-1 0 0,0 0 0,1 0 0,-1-1 0,1 1 1,-1-1-1,0 1 0,1-1 0,-1 0 0,3-1 0,13-8-254,1 0 0,22-17 0,-28 19-219,-3 1 227,-6 4 159,0 0 0,0 0 0,0 1 0,1-1 1,-1 1-1,1 0 0,0 0 0,0 1 0,-1 0 0,7-2 0,-10 8 88,0 0-1,0 0 1,-1 1 0,1-1 0,-1 0-1,-1 7 1,-6 39 451,7-50-478,1-1 1,-1 0-1,1 0 0,-1 1 1,1-1-1,-1 0 1,1 0-1,-1 0 0,1 0 1,-1 0-1,1 0 1,-1 0-1,1 0 1,-1 0-1,1 0 0,-1 0 1,1 0-1,-1 0 1,1 0-1,-1 0 1,1 0-1,-1-1 0,1 1 1,-1 0-1,0 0 1,1-1-1,-1 1 1,1 0-1,-1-1 0,0 1 1,1 0-1,0-1 1,15-9-277,-2-3-324,-6 4-579,0 1 1,1 1-1,0 0 1,0 0-1,16-9 1,-22 20 4218,5 9-1250,-7-12-1961,-1-1-1,1 1 1,-1-1-1,1 0 1,-1 1-1,1-1 1,-1 0 0,1 0-1,0 0 1,-1 1-1,1-1 1,-1 0-1,1 0 1,0 0 0,-1 0-1,1 0 1,0 0-1,-1 0 1,1 0-1,-1 0 1,1 0 0,0-1-1,-1 1 1,1 0-1,-1 0 1,1 0-1,-1-1 1,2 0 0,7-6-6767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42.349"/>
    </inkml:context>
    <inkml:brush xml:id="br0">
      <inkml:brushProperty name="width" value="0.025" units="cm"/>
      <inkml:brushProperty name="height" value="0.025" units="cm"/>
    </inkml:brush>
  </inkml:definitions>
  <inkml:trace contextRef="#ctx0" brushRef="#br0">49 5 17713,'0'0'7676,"-6"9"-5786,2-4-1549,-1 1-71,1-1 0,-1 1 0,1-1 0,0 1 0,1 1 0,0-1 0,0 0 0,-4 14 0,7-20-286,0 1 1,1 0 0,-1-1-1,1 1 1,-1-1 0,1 1-1,-1 0 1,1-1 0,0 1 0,-1-1-1,1 0 1,0 1 0,-1-1-1,1 1 1,0-1 0,0 0-1,-1 0 1,1 1 0,0-1-1,0 0 1,0 0 0,-1 0-1,1 0 1,0 0 0,0 0-1,0 0 1,-1 0 0,1 0-1,0 0 1,0-1 0,-1 1-1,1 0 1,0 0 0,0-1-1,-1 1 1,2-1 0,30-9-731,5-17 185,-25 18 296,0 1 0,0 0 0,1 0-1,0 1 1,20-7 0,-33 14 271,0 0 0,1 0-1,-1 0 1,0 0 0,1 0 0,-1-1-1,0 2 1,1-1 0,-1 0-1,0 0 1,1 0 0,-1 0 0,0 0-1,1 0 1,-1 0 0,0 0-1,1 0 1,-1 1 0,0-1 0,1 0-1,-1 0 1,0 0 0,0 1 0,1-1-1,-1 0 1,0 0 0,0 1-1,1-1 1,-1 0 0,0 1 0,0-1-1,0 0 1,0 0 0,1 1 0,-1-1-1,0 1 1,2 19 480,-8 20 412,2-29-673,2-8-191,1 1-1,0 0 1,0 0-1,0 0 1,0 0 0,0 0-1,1 0 1,0 0-1,0 5 1,2-8-28,0-1 0,0 0 0,0 0 0,0 0 0,0 0 0,0 0 0,1-1 0,-1 1 0,0 0 0,0-1 0,0 0 0,0 1 0,0-1 0,0 0 0,2-2 0,55-37-1770,-51 33 1504,1 0 1,0 0-1,0 1 1,1 0-1,-1 1 1,1 0-1,0 1 1,20-7-1,-29 12 302,-1-1 0,1 0-1,-1 1 1,1-1 0,-1 0 0,1 1 0,-1-1-1,1 1 1,-1-1 0,1 1 0,-1-1 0,0 1-1,1-1 1,-1 1 0,0-1 0,1 1 0,-1-1-1,0 1 1,0 0 0,0-1 0,1 1 0,-1-1-1,0 1 1,0 0 0,0-1 0,0 1 0,0 0-1,0-1 1,0 1 0,-1-1 0,1 1 0,0 0-1,0-1 1,0 1 0,-1-1 0,1 1 0,0 0-1,0-1 1,-1 1 0,0 0 0,-9 33 39,9-31-34,-5 23-41,7-19-6135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42.880"/>
    </inkml:context>
    <inkml:brush xml:id="br0">
      <inkml:brushProperty name="width" value="0.025" units="cm"/>
      <inkml:brushProperty name="height" value="0.025" units="cm"/>
    </inkml:brush>
  </inkml:definitions>
  <inkml:trace contextRef="#ctx0" brushRef="#br0">43 21 8008,'0'0'18593,"9"3"-17888,30 6-390,-39-9-315,0 0 0,1 1 0,-1-1 1,1 0-1,-1 0 0,1 1 0,-1-1 1,1 0-1,-1 0 0,1 0 0,0 0 0,-1 0 1,1 0-1,-1 0 0,1 0 0,-1 0 1,1 0-1,-1 0 0,1 0 0,0 0 0,-1 0 1,1 0-1,-1 0 0,1-1 0,-1 1 1,1 0-1,-1 0 0,1-1 0,-1 1 0,1 0 1,-1-1-1,0 1 0,1 0 0,-1-1 1,1 1-1,-1-1 0,0 1 0,1-1 0,-1 1 1,0-1-1,0 1 0,1-1 0,-1 1 1,0-1-1,0 1 0,0-1 0,0 1 0,0-1 1,0 1-1,0-1 0,0 1 0,0-1 0,0 0 1,0 0-41,0 0 1,-1 0-1,1 0 1,0 0-1,-1 0 1,1 0-1,-1 0 1,0 0-1,1 0 1,-1 0-1,0 0 1,0 0-1,1 0 1,-1 1-1,0-1 1,0 0-1,0 1 0,0-1 1,0 1-1,0-1 1,0 1-1,-1-1 1,-1 0 29,-1 1 0,1-1 1,-1 1-1,1 0 0,0 0 0,-1 0 1,1 1-1,0-1 0,-1 1 1,1 0-1,0 0 0,0 0 0,0 0 1,-1 0-1,1 1 0,1-1 0,-1 1 1,0 0-1,0 0 0,0 0 0,1 0 1,0 1-1,-1-1 0,1 1 0,0-1 1,0 1-1,0 0 0,0 0 0,1 0 1,-1 0-1,1 0 0,0 0 0,0 0 1,0 0-1,0 1 0,0-1 0,1 0 1,-1 1-1,1 5 0,0-8 43,0-1-1,0 1 1,0 0-1,1 0 1,-1 0-1,0 0 0,0 0 1,1-1-1,-1 1 1,0 0-1,1 0 1,-1-1-1,1 1 1,-1 0-1,1-1 1,0 1-1,-1 0 1,1-1-1,-1 1 0,1-1 1,0 1-1,0-1 1,-1 1-1,1-1 1,0 1-1,0-1 1,1 1-1,33 3 337,-23-5-320,0 0 0,1-1 0,16-5 0,23-18-314,-44 21 213,0-1-1,0 1 1,1 0-1,-1 1 1,1-1-1,0 2 1,0-1-1,11 0 1,-19 5 128,-1 0 0,1 0 0,0 0 0,-1 1 0,0-1 0,0 0 0,0 0 1,0 0-1,0 1 0,0-1 0,-1 5 0,-6 22 473,5-24-440,0-1 1,1 1-1,0 0 1,0 0-1,0 0 1,1 0-1,0-1 1,0 1-1,0 8 1,1-12-92,0 0 0,-1 0 1,1-1-1,0 1 0,-1 0 0,1-1 0,0 1 1,-1-1-1,1 1 0,0-1 0,0 1 0,0-1 1,0 1-1,0-1 0,-1 0 0,1 0 0,0 1 1,0-1-1,0 0 0,0 0 0,0 0 0,0 0 1,0 0-1,0 0 0,0 0 0,0 0 0,0-1 1,0 1-1,1-1 0,30-6 183,42-33-483,-62 32 163,1 0 1,0 1 0,1 0 0,-1 1 0,1 1-1,16-4 1,-29 8 155,0 1 1,-1 0-1,1 0 0,0-1 0,-1 1 1,1 0-1,0 0 0,0 0 0,-1 0 1,1 0-1,0 0 0,0 0 1,-1 1-1,1-1 0,0 0 0,0 0 1,-1 1-1,1-1 0,0 0 0,-1 1 1,1-1-1,0 0 0,-1 1 1,1-1-1,-1 1 0,1-1 0,-1 1 1,1-1-1,-1 1 0,1 0 0,-1-1 1,1 1-1,-1 0 0,0-1 0,1 1 1,-1 0-1,0-1 0,1 2 1,-2 33 180,0-17-2216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52.385"/>
    </inkml:context>
    <inkml:brush xml:id="br0">
      <inkml:brushProperty name="width" value="0.025" units="cm"/>
      <inkml:brushProperty name="height" value="0.025" units="cm"/>
    </inkml:brush>
  </inkml:definitions>
  <inkml:trace contextRef="#ctx0" brushRef="#br0">0 904 12780,'0'0'48,"14"-1"-43,245-48 529,6-1 5,361-30-413,-171 24-86,709-75 55,-900 104-41,1097-174 164,-852 116 547,331-18 1322,5 38-1500,-663 48-2527,-64-3-3316,-44 2-2479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2:55.277"/>
    </inkml:context>
    <inkml:brush xml:id="br0">
      <inkml:brushProperty name="width" value="0.025" units="cm"/>
      <inkml:brushProperty name="height" value="0.025" units="cm"/>
    </inkml:brush>
  </inkml:definitions>
  <inkml:trace contextRef="#ctx0" brushRef="#br0">1 824 11082,'7'-4'118,"53"-29"-122,2 4 0,1 2 1,1 3-1,133-31 0,-86 33-7,1 6-1,150-4 1,905-69 449,-5-66 44,-1095 145-479,205-29 9,1160-156 99,-860 110-1964,-471 65-1825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3:01.205"/>
    </inkml:context>
    <inkml:brush xml:id="br0">
      <inkml:brushProperty name="width" value="0.025" units="cm"/>
      <inkml:brushProperty name="height" value="0.025" units="cm"/>
    </inkml:brush>
  </inkml:definitions>
  <inkml:trace contextRef="#ctx0" brushRef="#br0">3135 45 4933,'-575'-37'1823,"-3"31"-2050,242 5 1311,-48 12 257,293-1-1137,0 3 0,-106 30 0,100-16-188,2 3 0,0 5 0,3 4 0,-159 92 0,232-119 6,0 2 0,1 0-1,0 1 1,1 1-1,1 0 1,0 1 0,2 1-1,0 0 1,1 1-1,0 1 1,2 0 0,0 0-1,2 1 1,0 1-1,1-1 1,1 1 0,2 1-1,0-1 1,1 1-1,1 0 1,0 33 0,3 10-18,2 1 1,4-1-1,2 0 1,4 0-1,2-1 1,38 107 0,-21-91 1,4-1 0,2-3 1,5-1-1,87 123 1,-90-150-7,2-1 0,2-3 1,2-1-1,2-2 1,2-2-1,1-3 0,2-1 1,1-3-1,59 26 0,-14-15 7,2-5 0,2-4 0,1-5-1,157 26 1,18-16 55,349 6-1,286-44-761,-898-2 674,868-29-706,971-159 1,-823-28 1713,-827 156-542,-3-10-1,370-183 1,-489 207-94,110-81 1,-143 89-178,-3-1-1,-1-2 1,57-67-1,-79 80-51,-2-1 1,0-1-1,-2-1 1,-2-1-1,-1 0 1,22-63-1,-30 68-3,-1-1-1,-2 1 1,0-1 0,-2 0-1,-1 0 1,-2 0 0,0 0-1,-2 0 1,-9-48 0,4 51-92,0 2 0,-2-1 0,0 1 0,-1 0-1,-2 1 1,0 0 0,-2 1 0,0 0 0,-1 2 0,-1-1 0,-1 2 0,0 0 0,-21-15 0,-6-3-34,-2 2-1,-2 3 1,0 1 0,-87-38-1,34 27 8,-3 3 0,-1 6-1,-1 3 1,-201-25 0,90 34-41,-322 11 1,309 21-555,-367 67-1,-214 118-2613,479-97 956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4:49.046"/>
    </inkml:context>
    <inkml:brush xml:id="br0">
      <inkml:brushProperty name="width" value="0.025" units="cm"/>
      <inkml:brushProperty name="height" value="0.025" units="cm"/>
    </inkml:brush>
  </inkml:definitions>
  <inkml:trace contextRef="#ctx0" brushRef="#br0">33 56 9801,'0'0'4682,"-7"0"-2984,-11 0-1012,11 0 872,27 1-519,617 9 770,-532-11-1643,406-34-188,-184 7 1,-319 27 19,35 0-48,-43 1 50,0 0 0,0 0-1,0 0 1,0 0 0,0 0 0,0 0-1,0 0 1,0 0 0,0 0 0,0 0-1,0 0 1,0 1 0,0-1 0,0 0-1,0 0 1,0 0 0,0 0 0,0 0-1,0 0 1,0 0 0,0 0 0,0 0-1,0 0 1,0 0 0,1 0 0,-1 1-1,0-1 1,0 0 0,0 0 0,0 0-1,0 0 1,0 0 0,0 0 0,0 0-1,0 0 1,0 0 0,0 0 0,0 0-1,0 0 1,0 0 0,1 0 0,-1 0 0,-24 7 30,-54 9-245,-128 8 0,-85-13-722,106-6 1034,-134 15 678,-46 1 339,1620-11-1300,-1229-10 120,29 2-130,1-4 0,-1-1 1,96-19-1,-145 19 421,-8 1-29,-15 0 102,-29 0-88,-758 36-627,672-30-4825,90-8-2200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1.569"/>
    </inkml:context>
    <inkml:brush xml:id="br0">
      <inkml:brushProperty name="width" value="0.025" units="cm"/>
      <inkml:brushProperty name="height" value="0.025" units="cm"/>
    </inkml:brush>
  </inkml:definitions>
  <inkml:trace contextRef="#ctx0" brushRef="#br0">121 150 16143,'1'9'1351,"1"42"523,-3 0 0,-1 0 0,-16 85 0,-54 154-567,42-188 140,54-218-1633,5 1 1,5 1-1,73-161 1,-94 248 54,1 1 0,1 0 0,1 1 0,23-26 0,-35 46 118,0-1 0,1 1-1,0 0 1,0 1 0,1-1 0,-1 1 0,1 0-1,0 0 1,0 1 0,0-1 0,0 1 0,1 1-1,-1-1 1,1 1 0,0 1 0,0-1-1,0 1 1,0 0 0,-1 0 0,1 1 0,0 0-1,0 0 1,11 3 0,-15-2 6,0 0 0,-1 0 0,1 0 1,0 0-1,-1 1 0,1 0 0,-1-1 0,1 1 0,-1 0 1,0 0-1,0 0 0,0 1 0,0-1 0,0 0 1,0 1-1,0-1 0,-1 1 0,0 0 0,1-1 0,-1 1 1,0 0-1,0 0 0,0 0 0,-1 0 0,1 0 0,-1 0 1,0 0-1,0 0 0,0 0 0,0 4 0,0 2 5,-1 0-1,0 0 1,0 0-1,-1 0 0,0 0 1,-1 0-1,0-1 1,-7 16-1,-18 12 153,24-32-85,0 0 1,0 1 0,0 0 0,0-1 0,1 2 0,0-1-1,0 0 1,-2 6 0,8-9-62,0 0-1,0 0 1,0-1 0,0 1-1,1-1 1,-1 0 0,0 0-1,1-1 1,-1 1-1,1-1 1,-1 1 0,7-1-1,8 2-247,-8 1 164,-1 0-1,1 1 1,-1 0 0,0 0 0,15 11 0,-21-14 81,0 1-1,0 0 1,0 1-1,0-1 1,-1 0-1,1 1 1,-1-1-1,0 1 1,0 0-1,0 0 1,0-1 0,0 2-1,0-1 1,-1 0-1,0 0 1,1 0-1,-1 1 1,0-1-1,0 6 1,-1-7 56,-1 1 1,1-1 0,-1 0-1,0-1 1,0 1 0,0 0-1,0 0 1,0 0-1,0 0 1,0-1 0,-1 1-1,1-1 1,-1 1 0,1-1-1,-1 1 1,1-1-1,-1 0 1,0 0 0,0 0-1,0 0 1,0 0 0,-3 1-1,-49 18 1012,51-19-1002,-22 5 262,-1 0 0,1-2 0,-1-1 0,0-1 0,0-1 0,0-1 0,-26-4 0,49 4-467,1 0 0,-1-1 0,0 1 1,1-1-1,-1 0 0,1 0 0,-1 0 1,1 0-1,0 0 0,-1-1 0,1 1 0,0 0 1,0-1-1,0 0 0,0 0 0,0 1 1,-2-4-1,3 3-611,-1 0-1,1-1 1,0 1-1,1 0 1,-1 0 0,0-1-1,1 1 1,-1 0 0,1-1-1,0 1 1,-1-5-1,1-11-10156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5:18.417"/>
    </inkml:context>
    <inkml:brush xml:id="br0">
      <inkml:brushProperty name="width" value="0.025" units="cm"/>
      <inkml:brushProperty name="height" value="0.025" units="cm"/>
    </inkml:brush>
  </inkml:definitions>
  <inkml:trace contextRef="#ctx0" brushRef="#br0">1523 58 4740,'0'0'-58,"-6"-9"-65,-22-24 219,26 32-37,0-1 0,0 0 0,0 1 0,0-1 0,-1 1 0,1 0-1,0 0 1,-1 0 0,1 0 0,-1 0 0,1 1 0,-1-1 0,0 1 0,1-1 0,-1 1 0,-3 0 0,-36 5 216,42-5-271,-30 8 433,1 2 0,0 0 1,1 2-1,-30 18 0,30-15 115,-1-2 1,0 0 0,0-2-1,-39 9 1,28-15-371,-1-2-1,1-1 1,-1-3-1,-64-8 1,-48-1-311,121 11 128,0 1 1,0 1-1,1 1 0,-1 2 0,1 2 0,1 1 0,-1 1 0,1 1 0,1 2 0,0 0 1,-52 36-1,63-37-1,-6 2 76,1 1 0,1 1 1,1 1-1,0 1 0,1 0 0,-23 30 1,41-46-71,0 1 0,1-1 1,0 0-1,-1 1 1,1-1-1,0 1 1,0 0-1,1-1 1,-1 1-1,0 0 1,1-1-1,0 1 0,0 0 1,-1 0-1,2-1 1,-1 1-1,0 0 1,1 4-1,1-3-3,0 1 0,-1 0-1,2 0 1,-1-1 0,1 1 0,-1-1-1,1 0 1,0 0 0,5 5 0,6 5-12,1-2 0,0 1 0,1-2 0,19 12 0,232 114 19,-81-45 48,-125-60-67,1-3-1,1-2 1,1-2 0,1-4 0,1-3-1,0-2 1,2-3 0,119 6 0,-73-17 17,207-23 0,-239 9-60,-1-4 0,0-4 0,97-37 1,76-50-744,-201 81 598,0-3 0,76-56 0,-117 76 176,-1 0-1,1-1 0,-2-1 0,0 0 0,0 0 0,-1-1 1,11-17-1,-18 25 36,1 0 0,-1-1 0,0 1 0,0-1 0,-1 0 0,1 0 0,-1 0 0,0 0 0,-1 0 0,1 0 0,-1 0 0,0 0 0,0 0 0,0 0 1,-1 0-1,0 0 0,0 0 0,0 0 0,0 1 0,-1-1 0,0 0 0,0 1 0,0-1 0,-1 1 0,-2-5 0,-6-4 23,1 1 0,-2 0 1,1 1-1,-2 0 0,1 1 0,-1 0 0,-1 1 1,0 0-1,0 1 0,-29-11 0,0 3 151,0 2 0,-76-14 0,-1 10 264,0 5 0,-1 5-1,-195 13 1,196 7-647,-191 46 0,32-4-2735,175-43 663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5:28.122"/>
    </inkml:context>
    <inkml:brush xml:id="br0">
      <inkml:brushProperty name="width" value="0.025" units="cm"/>
      <inkml:brushProperty name="height" value="0.025" units="cm"/>
    </inkml:brush>
  </inkml:definitions>
  <inkml:trace contextRef="#ctx0" brushRef="#br0">1567 172 6278,'-10'-3'3086,"-12"-4"-2750,0-2 0,1 0 0,0-1 1,0-1-1,-30-23 0,36 23-347,0 1 0,-1 0-1,0 1 1,-1 1-1,1 0 1,-1 2-1,-1 0 1,1 0-1,-1 2 1,0 0 0,0 1-1,-1 1 1,-31 1-1,12 2 118,-1 2 0,1 2 0,-50 12 0,-113 42 349,115-33-319,-18 7-114,-108 51 1,155-58 80,1 4 1,1 1-1,-65 52 1,117-82-76,1 1 0,-1 0 0,1 0 1,0 0-1,-1 0 0,1 0 0,0 1 0,0-1 1,1 0-1,-1 1 0,0 0 0,1-1 0,0 1 1,-1 0-1,1 0 0,0 0 0,1 0 0,-1 0 1,0 0-1,1 0 0,-1 4 0,2-4-38,0 0-1,0 1 1,0-1-1,0 0 1,1 0-1,-1 0 1,1-1-1,0 1 1,0 0-1,0-1 1,0 1 0,0-1-1,0 1 1,1-1-1,-1 0 1,1 0-1,0 0 1,-1 0-1,5 1 1,27 14-1,0-1 0,0-1 0,55 14 0,31 12 49,-53-14-52,0-4-1,2-2 1,1-3-1,0-3 1,1-4-1,113 5 1,554-25 110,-658 1-29,-1-5-1,0-2 1,-1-4 0,141-54-1,-78 12 24,211-125 0,-340 180-74,30-20-40,-40 25 33,0 0 0,0 0 1,-1 0-1,1 0 0,-1 0 0,1-1 1,-1 1-1,1-1 0,-1 1 0,0-1 1,1 0-1,-1 1 0,0-1 0,0 0 1,0 0-1,0-3 0,-1 4 2,0 0-1,-1 1 1,1-1-1,-1 0 1,1 0 0,-1 0-1,1 1 1,-1-1 0,0 0-1,1 0 1,-1 1-1,0-1 1,0 1 0,1-1-1,-1 0 1,0 1-1,0 0 1,0-1 0,0 1-1,0-1 1,0 1-1,0 0 1,-29-9-57,23 7 30,-32-8 5,0 2 1,-1 2-1,-59-1 1,-123 9 282,208-2-262,-385 29-2642,281-24 86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7:23.600"/>
    </inkml:context>
    <inkml:brush xml:id="br0">
      <inkml:brushProperty name="width" value="0.025" units="cm"/>
      <inkml:brushProperty name="height" value="0.025" units="cm"/>
    </inkml:brush>
  </inkml:definitions>
  <inkml:trace contextRef="#ctx0" brushRef="#br0">105 77 6406,'0'0'-843,"-10"1"3474,0-1-1970,-6 1 827,-1 0 0,-27 7 0,44-8-1419,-1 0 0,1 0-1,0 0 1,-1 0 0,1 0 0,0 0-1,-1 0 1,1 1 0,-1-1-1,1 0 1,0 0 0,0 0 0,-1 1-1,1-1 1,0 0 0,-1 0-1,1 1 1,0-1 0,0 0 0,-1 1-1,1-1 1,0 0 0,0 1-1,0-1 1,0 0 0,-1 1 0,1-1-1,0 0 1,0 1 0,0-1-1,0 1 1,0-1 0,0 0 0,0 1-1,0-1 1,0 1 0,0-1-1,0 0 1,0 1 0,1-1-1,-1 0 1,0 1 0,0-1 0,0 0-1,0 1 1,0-1 0,1 0-1,-1 1 1,0-1 0,0 0 0,1 1-1,-1-1 1,0 0 0,1 0-1,-1 1 1,0-1 0,0 0 0,1 0-1,-1 0 1,1 1 0,21 14 1195,15-2-1059,2-1 0,-1-2-1,1-2 1,0-1 0,1-2 0,-1-2-1,1-1 1,48-5 0,44-9-262,143-34-1,-189 30 172,-9 2-124,52-11 8,0 5 0,159-3 0,-697 13 823,-213 0-1744,579 11 897,2 3-1,-1 1 0,0 3 1,1 1-1,0 2 0,-40 16 1,79-26 22,0-1 0,0 1 0,0-1 0,1 1 1,-1 0-1,0-1 0,1 1 0,-1 0 0,1 0 1,-1 0-1,1 1 0,-1-1 0,1 0 0,0 1 1,-1-1-1,1 0 0,-1 3 0,2-3-3,0-1 0,1 1-1,-1 0 1,1-1-1,-1 1 1,1 0 0,0-1-1,-1 1 1,1-1 0,-1 1-1,1-1 1,0 1-1,0-1 1,-1 1 0,1-1-1,0 0 1,0 1 0,-1-1-1,1 0 1,0 0-1,0 0 1,0 1 0,-1-1-1,1 0 1,1 0 0,72 5-118,722-23 1332,-393 6-1245,-311 10 80,283-20-484,-574 18 469,-193 28 4,-136 1-1637,520-25 989,-1 0 0,1-1-1,-1 0 1,1 0 0,-1-1 0,1 0 0,0-1 0,0 1 0,-12-7 0,-8-12-7332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7:36.700"/>
    </inkml:context>
    <inkml:brush xml:id="br0">
      <inkml:brushProperty name="width" value="0.025" units="cm"/>
      <inkml:brushProperty name="height" value="0.025" units="cm"/>
    </inkml:brush>
  </inkml:definitions>
  <inkml:trace contextRef="#ctx0" brushRef="#br0">30 146 5061,'0'0'6833,"12"2"-6016,230 10 1507,-75-7-2246,-83-3-829,-1-2 1,1-5-1,0-3 1,84-21-1,179-46 1167,-300 72-53,-46 3-208,-40 0 224,-723 9-1366,714-9 1348,-201 5 665,203-2-507,0 3 1,0 1-1,-56 17 0,92-18 15,22-1-399,25-3-30,811-59 1165,-385 13-1180,0 32-200,-454 12 102,-4-1-4,0 1 0,1 0 0,-1 1 1,0-1-1,1 1 0,-1 0 0,0 0 0,0 1 1,0-1-1,0 1 0,5 3 0,-9-5 12,-1 1 1,0-1-1,0 0 0,1 1 1,-1-1-1,0 0 0,0 1 1,0-1-1,1 1 0,-1-1 1,0 0-1,0 1 0,0-1 1,0 1-1,0-1 0,0 0 1,0 1-1,0-1 0,0 1 1,0-1-1,0 0 0,0 1 1,0-1-1,-1 1 0,1-1 1,0 0-1,0 1 0,0-1 1,0 0-1,-1 1 0,1-1 1,0 0-1,0 1 0,-1-1 1,1 0-1,0 1 0,-1-1 1,1 0-1,0 0 0,-1 1 1,1-1-1,0 0 0,-1 0 1,1 0-1,-1 0 0,1 1 1,0-1-1,-1 0 0,0 0 1,-22 9 377,22-8-367,-67 17 155,0-2-1,-89 9 1,-143-1-2783,192-20-276,3-3-1901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7:45.816"/>
    </inkml:context>
    <inkml:brush xml:id="br0">
      <inkml:brushProperty name="width" value="0.025" units="cm"/>
      <inkml:brushProperty name="height" value="0.025" units="cm"/>
    </inkml:brush>
  </inkml:definitions>
  <inkml:trace contextRef="#ctx0" brushRef="#br0">69 70 5894,'-12'2'-92,"-25"-1"4617,36-1-4324,0 0 0,0 0-1,1-1 1,-1 1 0,0 0 0,0 0 0,0-1-1,0 1 1,1-1 0,-1 1 0,0 0 0,0-1-1,1 0 1,-1 1 0,0-1 0,1 1 0,-1-1-1,0 0 1,1 1 0,-1-1 0,1 0 0,-1 0-1,1 0 1,0 1 0,-1-1 0,1 0 0,0 0-1,0 0 1,-1 0 0,1 0 0,0 1 0,0-1-1,0 0 1,0-1 0,5 1-50,-1 0 0,1 0 1,-1 0-1,1 0 0,0 1 0,-1 0 0,1 0 1,5 1-1,-4-1-23,1167 52 284,-1138-49-400,-11 0 57,-1-1 0,1-1 0,0-2 0,31-3 0,-55 4-53,0 0-1,0-1 1,-1 1 0,1 0-1,0 0 1,0 0-1,0 0 1,0 0 0,0 0-1,0 0 1,0 0-1,0 0 1,0 0 0,0 0-1,0 0 1,0 0-1,0-1 1,0 1-1,0 0 1,0 0 0,0 0-1,0 0 1,0 0-1,0 0 1,0 0 0,0 0-1,0 0 1,0-1-1,0 1 1,0 0 0,0 0-1,0 0 1,0 0-1,0 0 1,0 0 0,0 0-1,0 0 1,0 0-1,0 0 1,0-1 0,0 1-1,0 0 1,0 0-1,0 0 1,0 0 0,0 0-1,0 0 1,1 0-1,-1 0 1,0 0-1,0 0 1,0 0 0,0 0-1,0 0 1,0 0-1,0 0 1,0 0 0,0 0-1,0 0 1,1 0-1,-1 0 1,0 0 0,0 0-1,0 0 1,-12-6 448,-17-2-201,-89-1-149,-158 8 1,125 3-83,-29-4 1,-201 6 511,376-4-525,-42 5 70,46-5-99,-1 0 0,0 0 0,1 1-1,-1-1 1,0 0 0,1 1 0,-1-1-1,0 1 1,1 0 0,-1 0 0,1-1-1,-1 1 1,1 0 0,0 0-1,-1 0 1,1 1 0,0-1 0,0 0-1,0 0 1,-2 3 0,3-3-4,0-1 0,0 1 0,1 0 0,-1-1 0,0 1 0,0-1 0,1 1 0,-1-1 0,0 1 0,1-1 0,-1 1 0,1-1 0,-1 1 0,1-1-1,-1 1 1,1-1 0,-1 0 0,1 1 0,-1-1 0,1 0 0,-1 1 0,1-1 0,-1 0 0,1 0 0,0 1 0,-1-1 0,1 0 0,-1 0 0,1 0 0,1 0 0,25 5-7,-25-4 18,59 4 79,109-3 1,-80-4-49,94-1-1060,0-8 0,182-35 0,-346 42 1040,-10 3-1,-1 0-1,1-1 1,-1 0 0,0 0 0,0-1 0,0 0 0,0-1 0,13-7-1,-21 10-2,-1 1-1,0 0 1,0 0-1,1 0 0,-1 0 1,0-1-1,1 1 1,-1 0-1,0 0 0,0-1 1,0 1-1,1 0 1,-1 0-1,0-1 0,0 1 1,0 0-1,0-1 1,1 1-1,-1 0 0,0-1 1,0 1-1,0 0 1,0-1-1,0 1 0,0 0 1,0-1-1,0 1 1,0 0-1,0-1 1,0 1-1,0 0 0,0-1 1,0 1-1,0 0 1,0-1-1,-1 1 0,1 0 1,0 0-1,0-1 1,0 1-1,-16-8 152,-21 1 111,-94 3 81,0 5 0,-207 29 0,57-3-1975,229-25-2894,11-2-3945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7:51.706"/>
    </inkml:context>
    <inkml:brush xml:id="br0">
      <inkml:brushProperty name="width" value="0.025" units="cm"/>
      <inkml:brushProperty name="height" value="0.025" units="cm"/>
    </inkml:brush>
  </inkml:definitions>
  <inkml:trace contextRef="#ctx0" brushRef="#br0">28 155 11755,'0'0'8590,"13"0"-8206,187 1 380,222-2-454,3-33-236,-346 21-71,-36 4-15,1 3 1,49-1-1,-100 7 62,0 1 0,-1 0 1,1 1-1,0 0 0,-11 4 1,-19 5 26,-82 4-3,-1-4 0,-200-10 1,85-3-31,210 3-41,-52-2 20,-1 4 0,1 4 0,-127 26 1,287-30-313,342-39 89,-187 13-123,-95 11 46,329-38-5911,-457 48 6002,-10 2 182,0-1-1,0 1 1,0-1 0,0 0 0,0 0 0,0 0-1,-1-1 1,1 0 0,0 0 0,-1 0 0,1-1-1,-1 1 1,5-5 0,-8 7 32,-1-1 1,0 1 0,0 0-1,1-1 1,-1 1-1,0 0 1,0-1-1,0 1 1,0 0 0,0-1-1,0 1 1,1-1-1,-1 1 1,0 0-1,0-1 1,0 1 0,0 0-1,0-1 1,-1 1-1,1-1 1,0 1-1,0 0 1,0-1-1,0 1 1,0 0 0,0-1-1,-1 1 1,1 0-1,0-1 1,0 1-1,0 0 1,-1-1 0,1 1-1,0 0 1,-1 0-1,1-1 1,0 1-1,0 0 1,-1 0-1,1-1 1,-1 1 0,1 0-1,0 0 1,-1 0-1,1 0 1,0 0-1,-1 0 1,1 0 0,-1-1-1,-23-3 234,21 3-190,-94-7 390,-1 4 1,-146 13 0,142-4-325,-81-2 143,-77 6-535,214-4-2767,37-3-839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8:05.803"/>
    </inkml:context>
    <inkml:brush xml:id="br0">
      <inkml:brushProperty name="width" value="0.025" units="cm"/>
      <inkml:brushProperty name="height" value="0.025" units="cm"/>
    </inkml:brush>
  </inkml:definitions>
  <inkml:trace contextRef="#ctx0" brushRef="#br0">97 131 5958,'0'0'8781,"-4"7"-8498,-2 5-194,0 0 1,1 0-1,1 0 0,0 1 1,1-1-1,1 1 0,-1 0 0,1 15 1,-1 121 657,4-92-734,17 254 28,0 0-252,-18-249-163,-15-95 32,9 1 474,2 1-1,1-1 1,1 0-1,3-40 0,-1 25 2,25-315 429,0-7 243,-25 366-781,0 1-1,-1 0 1,1 0 0,-1 0-1,1-1 1,-1 1 0,0 0-1,0 0 1,0 0 0,0 0-1,-1 0 1,1 1 0,0-1-1,-1 0 1,1 0 0,-4-2-1,4 4-26,1-1 0,-1 1 0,1-1 0,-1 1 0,1 0-1,-1-1 1,0 1 0,1 0 0,-1 0 0,0-1 0,1 1 0,-1 0-1,0 0 1,1 0 0,-1 0 0,0 0 0,1 0 0,-1 0 0,0 0-1,1 0 1,-1 0 0,0 0 0,1 0 0,-1 1 0,0-1 0,1 0-1,-1 0 1,0 1 0,1-1 0,-1 0 0,1 1 0,-1-1 0,1 1-1,-1-1 1,1 1 0,-1-1 0,1 1 0,-1-1 0,1 1 0,-1-1-1,1 1 1,0-1 0,-1 1 0,1 0 0,0-1 0,0 1 0,0 0-1,-1-1 1,1 1 0,0 0 0,0-1 0,0 1 0,0 0 0,0 1-1,-12 73 62,2 1 0,4 1 0,6 116 0,1-99 4,-2-70-58,1-17-6,-1-1 1,1 1-1,0 0 1,0-1 0,1 1-1,0-1 1,0 1-1,0-1 1,4 11-1,-1-16-97,-2-9 54,22-150 236,-7-1-1,-5-228 0,-16 362-160,3 25-31,1 0 0,0 0-1,-1-1 1,1 1 0,0 0 0,-1 0 0,1 0 0,0 0-1,-1 0 1,1 0 0,0 0 0,-1 0 0,1 0 0,0 0-1,-1 0 1,1 0 0,0 0 0,-1 1 0,1-1 0,0 0-1,-1 0 1,1 0 0,0 0 0,-1 0 0,1 1 0,0-1-1,0 0 1,-1 0 0,1 1 0,0-1 0,0 0 0,-1 0-1,1 1 1,0-1 0,0 0 0,0 1 0,-22 39-156,6 13 269,2 1 0,3 1 0,-8 93 0,12 10-1545,6 1-5431,1-149 6139,0 32-5035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00.022"/>
    </inkml:context>
    <inkml:brush xml:id="br0">
      <inkml:brushProperty name="width" value="0.025" units="cm"/>
      <inkml:brushProperty name="height" value="0.025" units="cm"/>
    </inkml:brush>
  </inkml:definitions>
  <inkml:trace contextRef="#ctx0" brushRef="#br0">272 0 7623,'-8'0'1164,"-1"1"-897,-1-1 0,1 2-1,0-1 1,0 1 0,0 1 0,0 0 0,0 0-1,1 0 1,-1 1 0,1 1 0,0-1 0,0 1-1,0 1 1,1-1 0,0 1 0,0 1 0,0-1-1,1 1 1,0 0 0,0 1 0,1-1 0,-8 15-1,2 0-72,1 0 0,0 0-1,2 1 1,0 0 0,2 1-1,1-1 1,0 1 0,0 25-1,-2 28-173,4 0 0,4 0 0,2 0 0,4 0 0,32 139 0,-29-181-23,1 0-1,2-1 0,2 0 0,1-1 0,1 0 1,25 33-1,-26-45 14,1 0 1,1-1-1,0-1 0,2 0 1,0-2-1,1 0 1,1-1-1,0-2 1,32 16-1,-39-22-27,0-2 0,1 0 0,-1 0 0,1-2 0,0 0 1,1-1-1,-1 0 0,0-1 0,34-1 0,-40-2 34,1 0 0,0-1 0,-1 0 1,1-1-1,-1 0 0,0 0 0,0-1 0,0-1 0,-1 0 1,1 0-1,-1-1 0,0 0 0,-1 0 0,1-1 0,-1 0 1,9-11-1,-1-2 14,-2-1 0,0-1 0,-1 0 0,-1 0 0,-1-1 0,-1-1 0,-1 0 0,-1 0 0,-1-1 1,5-32-1,-3-10 72,-2-1 0,-3-113 0,-6 131-22,-2 0 1,-2 0-1,-16-62 1,15 87 7,0 0 0,-1 1 0,-2 0 0,0 1 0,-2 0 0,0 1 0,-2 0-1,-21-27 1,31 45-93,0-1 0,0 1 0,0 0 0,0 0 0,-1 0 0,0 1 0,1-1 0,-1 1 0,0 0 0,-1 1 0,1-1 0,0 1 0,-1 0 0,0 0 0,1 1 0,-1-1 0,0 1 0,0 1 0,1-1 0,-1 1 0,0 0 0,0 0 0,-11 3 0,6 0-393,0 1 1,1 0 0,0 0-1,0 1 1,0 1 0,1-1-1,-1 2 1,1-1 0,1 1-1,-1 1 1,-11 13 0,-14 17-2690,0-3-1782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03.505"/>
    </inkml:context>
    <inkml:brush xml:id="br0">
      <inkml:brushProperty name="width" value="0.025" units="cm"/>
      <inkml:brushProperty name="height" value="0.025" units="cm"/>
    </inkml:brush>
  </inkml:definitions>
  <inkml:trace contextRef="#ctx0" brushRef="#br0">388 435 1313,'11'-43'1179,"-1"0"0,-2 0-1,-2-1 1,0-60 0,-6 96-929,-1 1 1,0-1-1,0 1 0,-1 0 1,1-1-1,-2 1 0,1 0 1,-1 0-1,0 0 0,0 0 1,-1 1-1,0-1 0,0 1 1,-1 0-1,0 0 0,-10-10 1,11 13-144,0 0 1,0 0-1,0 0 1,0 0-1,-1 1 1,1 0-1,-1 0 1,0 0-1,1 0 1,-1 1-1,0-1 1,0 1-1,0 1 1,0-1-1,0 1 1,0 0-1,0 0 1,0 0-1,0 1 1,0-1-1,0 1 1,0 0 0,0 1-1,1-1 1,-1 1-1,-7 4 1,-2 2-103,0 1 0,1 0 0,0 1 0,1 1 0,0 0 0,1 0 0,0 1 0,1 1 1,0 0-1,1 0 0,-14 28 0,10-14-2,0 1 0,3 0 0,0 1 0,1 0 1,-6 46-1,8-22 92,2 1 1,2 1-1,3-1 1,12 102-1,-7-125-90,0-1 0,3-1-1,0 1 1,2-1-1,1 0 1,1-1 0,1-1-1,2 0 1,1 0 0,21 27-1,-27-43-47,1 1 0,0-2 0,1 1 0,0-1 0,0-1 0,1 0 0,0-1-1,1-1 1,0 0 0,0 0 0,0-1 0,1-1 0,18 4 0,-20-7 19,-1 0 1,1 0-1,0-1 1,-1-1-1,1 0 1,0 0-1,0-2 0,-1 1 1,1-2-1,-1 1 1,1-2-1,-1 0 1,0 0-1,0-1 1,-1-1-1,16-9 1,-9 2 28,-1-1 0,-1-1 0,0 0 0,-1-1 1,-1-1-1,0 0 0,-1-1 0,-1 0 0,-1-1 0,0-1 1,-1 1-1,-2-2 0,0 1 0,8-36 0,-5 11 214,-3 0-1,-1-1 1,-3 0-1,-1 0 1,-3 0-1,-5-48 0,2 66-131,-1 1-1,-1 0 1,-2 1-1,0-1 1,-2 1-1,-1 0 1,-1 1-1,-1 1 1,-16-26-1,22 40-153,-1 0-1,0 0 0,-1 1 1,0 0-1,0 1 0,-1 0 1,0 0-1,0 1 1,-1 0-1,0 0 0,0 1 1,-1 0-1,1 1 1,-1 1-1,0-1 0,-1 2 1,1 0-1,-1 0 0,0 1 1,1 0-1,-1 1 1,0 0-1,-14 2 0,18-1-92,0 1-1,0 1 1,1-1-1,-1 1 1,1 1 0,-1-1-1,1 1 1,0 1-1,-1-1 1,2 1-1,-13 9 1,7-3-958,0 2-1,0-1 1,1 2 0,-15 21 0,5-4-5673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11.626"/>
    </inkml:context>
    <inkml:brush xml:id="br0">
      <inkml:brushProperty name="width" value="0.025" units="cm"/>
      <inkml:brushProperty name="height" value="0.025" units="cm"/>
    </inkml:brush>
  </inkml:definitions>
  <inkml:trace contextRef="#ctx0" brushRef="#br0">613 23 7143,'0'0'678,"-12"-3"432,-10-3-850,0 2 0,0 0 0,-1 1 0,1 1-1,0 1 1,-1 2 0,1 0 0,-44 8 0,48-5-230,0 0 0,1 2 0,-1 0 0,1 1 0,1 1 0,-1 0-1,1 1 1,1 1 0,-1 1 0,2 0 0,0 1 0,-15 15 0,15-10 42,0 0 0,1 2 0,0-1 1,2 2-1,0 0 0,2 0 0,0 1 0,1 0 0,1 0 0,1 1 0,1-1 1,0 1-1,2 1 0,1-1 0,1 37 0,1-45-38,1-1 0,0 1 1,1 0-1,1-1 0,0 1 0,0-1 0,2 0 0,0 0 1,0-1-1,1 1 0,0-1 0,1 0 0,1-1 0,0 0 1,1 0-1,-1-1 0,2 1 0,0-2 0,0 0 0,1 0 1,0-1-1,0 0 0,1-1 0,0 0 0,0-1 1,20 7-1,-13-7-10,0-2 0,0 0 1,0-1-1,0-1 1,1-1-1,-1 0 1,0-2-1,1 0 0,-1-1 1,0-1-1,0-1 1,0-1-1,0 0 1,-1-1-1,0-1 0,20-11 1,-4 0 28,0-2 1,-2 0-1,0-3 1,-2 0-1,0-2 1,-2-1 0,30-36-1,-41 42 7,0-1 0,-2-1 0,0 0 0,21-47 0,-31 59 63,-1-1-1,0 0 1,0-1 0,-1 1 0,-1-1-1,0 0 1,0 1 0,-1-1-1,-1 0 1,0 0 0,-1 0 0,0 0-1,-3-15 1,1 20-113,0 0 1,0 0-1,0 0 1,-1 1-1,0 0 0,0-1 1,0 2-1,-1-1 1,0 0-1,0 1 0,-1 0 1,1 0-1,-1 1 1,0-1-1,-1 1 0,1 0 1,-1 1-1,1 0 1,-1 0-1,0 0 0,0 1 1,-14-3-1,-14-2-901,-1 1 0,1 2 0,-52 1 0,60 2 138,-45-3-1826,8-5-1692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3.378"/>
    </inkml:context>
    <inkml:brush xml:id="br0">
      <inkml:brushProperty name="width" value="0.025" units="cm"/>
      <inkml:brushProperty name="height" value="0.025" units="cm"/>
    </inkml:brush>
  </inkml:definitions>
  <inkml:trace contextRef="#ctx0" brushRef="#br0">0 61 6118,'0'0'3715,"4"-8"-928,11-21-283,-3 6 4254,-13 27-6553,0 1 0,0-1-1,0 1 1,1-1 0,0 1 0,0-1 0,0 1-1,2 8 1,0 8 77,-15 243-1916,13-263 1479,-2 33-3835,-7-17-5067,2-14 334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2.661"/>
    </inkml:context>
    <inkml:brush xml:id="br0">
      <inkml:brushProperty name="width" value="0.025" units="cm"/>
      <inkml:brushProperty name="height" value="0.025" units="cm"/>
    </inkml:brush>
  </inkml:definitions>
  <inkml:trace contextRef="#ctx0" brushRef="#br0">230 122 9417,'0'0'5119,"7"-9"-1398,22-28-1329,-29 37-2342,1 0-1,-1-1 1,1 1 0,-1-1 0,0 1 0,1 0-1,-1-1 1,0 1 0,0-1 0,1 1 0,-1-1-1,0 1 1,0-1 0,0 1 0,1-1 0,-1 1-1,0-1 1,0 1 0,0-1 0,0 0 0,0 1-1,0-1 1,0 1 0,0-1 0,0 1-1,0-1 1,-1 1 0,1-1 0,0 1 0,0-1-1,0 1 1,-1-1 0,1 1 0,0-1 0,-1 1-1,1-1 1,0 1 0,-1-1 0,1 1 0,0 0-1,-1-1 1,1 1 0,-1 0 0,1-1 0,-1 1-1,1 0 1,-1 0 0,1 0 0,-1-1 0,1 1-1,-1 0 1,0 0 0,-28-3 875,26 4-704,-8-1-178,-1 0 1,1 1 0,0 1-1,0 0 1,0 0 0,0 1 0,1 1-1,-1 0 1,1 0 0,-1 1-1,2 0 1,-1 1 0,0 0-1,1 0 1,0 1 0,1 1-1,0-1 1,0 1 0,0 1-1,1-1 1,-7 12 0,13-19-47,0-1 0,1 1 0,-1 0 1,1 0-1,-1-1 0,1 1 0,-1 0 1,1 0-1,0 0 0,-1-1 0,1 1 1,0 0-1,-1 0 0,1 0 0,0 0 1,0 0-1,0 0 0,0 0 0,0-1 1,0 1-1,0 0 0,0 0 0,1 0 1,-1 0-1,0 0 0,0 0 0,1-1 1,0 2-1,0-1 7,0 0 1,0-1-1,0 1 1,1-1-1,-1 0 1,0 1-1,0-1 1,1 0-1,-1 0 1,0 0-1,1 1 1,-1-2-1,0 1 1,0 0-1,1 0 0,1-1 1,54-17 271,1-11-1,-43 20-253,1 0 0,0 1-1,1 1 1,0 1 0,0 0-1,34-6 1,-49 12-31,0 0 0,0 0 0,0 0 0,1 0 0,-1 0 0,0 0 0,0 1 0,0-1 0,0 1 0,0 0 0,0-1 0,0 1 0,0 0 0,0 0-1,0 0 1,-1 1 0,1-1 0,0 0 0,-1 1 0,1-1 0,-1 1 0,1-1 0,-1 1 0,0 0 0,1 0 0,-1-1 0,0 1 0,0 0 0,0 0 0,-1 0 0,1 0 0,0 0 0,-1 0 0,1 0 0,-1 3 0,2 10-9,0-1-1,-1 1 1,-1 0 0,-2 17 0,1-9 39,-1-6-2,0 0 0,-1-1 0,0 1 0,-2-1 0,0 0 1,0 0-1,-2-1 0,0 1 0,-1-2 0,-9 15 0,3-6 223,-2-2-1,0 0 1,-2 0 0,0-2 0,-32 27-1,48-45-226,1 1-1,0-1 0,-1 0 0,1 0 1,-1 0-1,1 0 0,-1 0 1,0 0-1,1 0 0,-1-1 0,0 1 1,0 0-1,0-1 0,1 0 1,-1 1-1,0-1 0,-2 0 0,3 0-2,0-1 0,0 1-1,1-1 1,-1 1-1,0 0 1,1-1-1,-1 1 1,0-1-1,1 0 1,-1 1-1,1-1 1,-1 0-1,1 1 1,-1-1-1,1 0 1,-1 1-1,1-1 1,0 0-1,-1 0 1,1 0-1,0 1 1,0-1-1,0 0 1,-1 0-1,1-1 1,0-7 17,0 1-1,0 0 1,1-1 0,0 1 0,0 0-1,4-11 1,2-4-28,2 1 0,0 0 0,1 1 0,1 0 0,2 1 0,0 0 0,0 1 0,18-18 0,-7 10-18,2 1 0,0 1 1,2 1-1,47-31 1,-75 55 16,73-42-556,-68 40 426,0 0 0,0-1 0,0 2 0,0-1 0,0 1 0,0-1 0,1 2 0,-1-1 0,0 0 0,1 1 0,-1 0 0,0 0 0,7 2 0,-12-2 105,1 1 0,-1-1 0,1 1 0,-1 0 1,0-1-1,1 1 0,-1 0 0,0-1 0,0 1 0,0 0 0,0 0 0,1-1 0,-1 1 1,0 0-1,0 0 0,0-1 0,0 1 0,-1 0 0,1-1 0,0 1 0,0 0 1,0 0-1,-1-1 0,1 1 0,0 0 0,0-1 0,-1 1 0,1-1 0,-1 1 0,0 0 1,-10 22-65,-33 23 142,36-39 145,1 0 0,0 0-1,0 1 1,0 0-1,1 0 1,-8 15-1,14-23-184,0 0 0,0 0 0,0 0 0,0-1 0,0 1 0,0 0 0,0 0 0,0 0 0,0 0 0,0 0 0,0 0 0,1 0 0,-1 0 0,0 0 0,0 0 0,0 0 0,0 0 0,0 0 0,0 0 0,0 0 0,0 0 0,0 1 0,0-1 0,0 0 0,1 0 0,-1 0 0,0 0 0,0 0 0,0 0 0,0 0 0,0 0 0,0 0 0,0 0 0,0 0 0,0 0 0,0 0 0,0 0 0,0 0 0,0 0 0,0 1 0,0-1 0,0 0 0,0 0 0,0 0 0,0 0 0,0 0 0,0 0 0,0 0 0,0 0 0,0 0 0,0 0 0,0 0 0,0 1 0,0-1 0,0 0-1,0 0 1,0 0 0,0 0 0,0 0 0,0 0 0,0 0 0,0 0 0,11-6 472,12-12 188,-9 4-498,-1-1 1,-1 1 0,0-2 0,-1 0-1,0 0 1,-1-1 0,-2 0-1,1-1 1,-2 0 0,0 0 0,6-30-1,-12 43-168,1-1-384,-2 8-333,1 0 637,-1-1 1,1 0-1,-1 1 0,1-1 0,-1 0 0,1 0 0,0 1 1,0-1-1,-1 0 0,1 0 0,0 0 0,0 0 0,0 0 0,2 1 1,3 1-260,0 0 0,0 0 0,0-1-1,1 0 1,-1 0 0,1 0 0,0-1 0,-1 0 0,1 0 0,10-1 0,70-4-6780,-80 3 6063,24-4-5267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29.309"/>
    </inkml:context>
    <inkml:brush xml:id="br0">
      <inkml:brushProperty name="width" value="0.025" units="cm"/>
      <inkml:brushProperty name="height" value="0.025" units="cm"/>
    </inkml:brush>
  </inkml:definitions>
  <inkml:trace contextRef="#ctx0" brushRef="#br0">0 122 9097,'93'0'6381,"227"12"-5438,-260-8-760,695 27 637,-678-38-764,-1-3 0,105-28-1,-87 17-24,-130 13 263,-997-27-318,984 35 42,411 2-286,242-2-1065,-592 0 1340,2 0 9,-1 0 1,1 0-1,-1-2 1,0 0-1,1 0 1,14-6 0,-28 8 2,1 0 0,-1 0 0,1 0 0,-1 0 1,1 0-1,-1 0 0,1-1 0,0 1 1,-1 0-1,1 0 0,-1-1 0,1 1 0,-1 0 1,0-1-1,1 1 0,-1 0 0,1-1 1,-1 1-1,0-1 0,1 1 0,-1-1 0,0 1 1,1-1-1,-1 1 0,0-1 0,1 0 1,-12-6 570,-25-1-189,-117-3-327,-169 8 1,181 5-69,24 2-2240,-226 36 0,303-34-1882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30.315"/>
    </inkml:context>
    <inkml:brush xml:id="br0">
      <inkml:brushProperty name="width" value="0.025" units="cm"/>
      <inkml:brushProperty name="height" value="0.025" units="cm"/>
    </inkml:brush>
  </inkml:definitions>
  <inkml:trace contextRef="#ctx0" brushRef="#br0">0 99 6374,'33'1'3363,"298"9"2831,190 2-5373,390-33-736,-791 11 764,-620 3-859,-184 2-274,621 6 226,-99 15-1,280-12-2338,653-16-46,-705 11 2430,-37 0 38,54-1 331,110-15 0,-175 11 201,-19-1 532,-30-5 9,-95-6-538,-129-1 0,-130 15-358,285 4-173,-83 5-245,64 1-2691,45-3-1583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45.938"/>
    </inkml:context>
    <inkml:brush xml:id="br0">
      <inkml:brushProperty name="width" value="0.025" units="cm"/>
      <inkml:brushProperty name="height" value="0.025" units="cm"/>
    </inkml:brush>
  </inkml:definitions>
  <inkml:trace contextRef="#ctx0" brushRef="#br0">0 0 5061,'0'0'6459,"10"0"-5807,383 14 4451,121 0-4889,-266-14 730,-1314 15-1403,1544-14 511,145-2-24,-596 1-53,-17 0 10,0 1-1,0-2 1,0 1-1,0-1 1,0-1-1,0 0 0,13-4 1,-65 4-268,-223 6 399,0 11-1,-290 54 1,536-64-427,35-6-2757,25-8-920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51.165"/>
    </inkml:context>
    <inkml:brush xml:id="br0">
      <inkml:brushProperty name="width" value="0.025" units="cm"/>
      <inkml:brushProperty name="height" value="0.025" units="cm"/>
    </inkml:brush>
  </inkml:definitions>
  <inkml:trace contextRef="#ctx0" brushRef="#br0">3500 143 4068,'0'0'10671,"-10"2"-9961,-52 8-135,0-2 0,-71-1 0,-139-11-418,256 4-165,-414-28-430,-100-2 396,166 39 7,-249-8 70,538-6 54,1 3 0,-1 3 0,1 4-1,0 3 1,0 3 0,1 3 0,1 3 0,-109 42 0,136-42-63,25-10-32,1 0 0,-1 1 0,1 1 0,1 1 1,0 0-1,0 2 0,-17 13 0,33-23-5,0 0 0,0 0 0,0 0-1,1 0 1,-1 0 0,0 0 0,1 0 0,0 0 0,-1 1-1,1-1 1,0 1 0,0-1 0,0 1 0,1-1 0,-1 1 0,0-1-1,1 1 1,0 0 0,0-1 0,-1 1 0,2 0 0,-1-1 0,0 1-1,0 0 1,1-1 0,0 1 0,-1-1 0,1 1 0,0-1-1,0 1 1,0-1 0,1 1 0,-1-1 0,1 0 0,-1 0 0,1 0-1,0 0 1,-1 0 0,1 0 0,3 2 0,7 6 55,0-1 0,0 0 0,1 0 0,0-1 1,24 10-1,8 0 14,1-2 0,1-1 1,0-3-1,90 11 0,197-1 83,1478-99 3254,-1331 49-2797,-8 1-507,-449 25-83,52-8 7,-70 9 0,-1 0 0,1 0 1,0-1-1,-1 0 1,0 0-1,1-1 1,-1 1-1,0-1 0,0 0 1,5-5-1,-8 6-12,-1 0 0,0 1 0,1-1 0,-1 0 0,0 0 0,0 0 0,0-1 0,0 1 0,0 0 0,0 0 0,-1 0 0,1-1-1,-1 1 1,0 0 0,1-1 0,-1 1 0,0 0 0,0-1 0,-1 1 0,1 0 0,0-1 0,-1 1 0,0 0 0,1-1 0,-1 1 0,0 0 0,0 0 0,0 0-1,0 0 1,-1 0 0,1 0 0,0 0 0,-3-2 0,-6-9-7,-1 1-1,0 0 1,-21-16-1,26 23 35,-20-17-33,-2 1-1,-1 1 0,-1 2 0,0 0 0,-1 3 1,-1 0-1,-39-11 0,12 9-243,-1 2-1,-1 4 1,-75-6 0,-484-17-683,285 19 712,-401-1-8355,670 16 554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53.689"/>
    </inkml:context>
    <inkml:brush xml:id="br0">
      <inkml:brushProperty name="width" value="0.025" units="cm"/>
      <inkml:brushProperty name="height" value="0.025" units="cm"/>
    </inkml:brush>
  </inkml:definitions>
  <inkml:trace contextRef="#ctx0" brushRef="#br0">4908 225 3683,'0'0'3956,"-8"-3"-3016,-34-12 1783,-1 2 0,-73-11 0,57 15-2964,-99 0 0,-453-12-2076,-59 5 2814,-39-3-92,116-10 456,191 11-435,174-5-289,-8-1-291,191 23 121,-1 1 0,1 2-1,-56 10 1,-11 12 118,1 5-1,1 4 0,-128 59 0,221-85-58,1 1 0,0 1 0,0 0 0,1 1 0,1 0 0,-1 2 1,2-1-1,0 2 0,-21 24 0,27-27-18,1 0 0,0 0 0,0 0 0,1 1 0,0 0 0,1 0 0,0 1 0,1-1 0,0 1 0,1-1 0,0 1 0,1 0 0,0 0 0,1 0 0,2 19 0,-1-27-1,0 1 0,0-1 0,1 0-1,-1 0 1,1 0 0,0 0-1,1 0 1,-1 0 0,1 0 0,0-1-1,-1 0 1,1 1 0,1-1-1,-1 0 1,0 0 0,1-1 0,0 1-1,0-1 1,-1 1 0,1-1-1,1 0 1,7 2 0,11 4 87,0-1 1,46 8-1,-59-13-83,114 13 114,0-5 0,187-8 0,-146-4-57,751-25 1,-350-7-60,1 47 329,260 3 542,-2-79-692,-556 21-107,-227 32 25,-1-1-1,1-3 1,-2-1-1,48-25 1,-84 39-70,-1-1 1,0 0-1,0 0 1,0 0-1,0 0 0,0-1 1,0 1-1,0-1 1,-1 1-1,0-1 1,1 0-1,-1 0 1,0 0-1,0 0 1,-1-1-1,1 1 1,-1 0-1,1-1 1,-1 1-1,0-1 1,-1 1-1,1-1 1,0 0-1,-1 1 1,0-1-1,0-4 1,-1 2-7,0 1 0,-1-1 0,1 1 0,-1 0-1,0-1 1,0 1 0,-1 0 0,0 0 0,0 1 0,0-1 0,0 1 0,-1-1 0,1 1 0,-1 0 0,0 0 0,-8-5 0,-15-10-39,-1 2-1,-1 1 1,0 1-1,0 2 1,-2 1-1,-45-12 1,-8 3-78,-105-11 0,36 15-137,-192 5 0,94 19-2168,1 7-5114,152-8-859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0:01.603"/>
    </inkml:context>
    <inkml:brush xml:id="br0">
      <inkml:brushProperty name="width" value="0.025" units="cm"/>
      <inkml:brushProperty name="height" value="0.025" units="cm"/>
    </inkml:brush>
  </inkml:definitions>
  <inkml:trace contextRef="#ctx0" brushRef="#br0">4518 455 6566,'0'0'288,"-8"0"268,-2 2-524,1-1 502,-1 0 0,0 0 0,1 0-1,-1-2 1,0 1 0,0-1 0,1 0 0,-1-1-1,1 0 1,-1-1 0,-9-3 0,1-4-77,-1 2 0,-1 0 0,1 1 0,-1 2 0,-27-6 0,-106-7-464,0-1 582,-198-72-298,75 15-159,-36 10-86,-3 14 0,-1 14 0,-391 3 0,534 35-70,-292 38 1,342-18 21,2 5 0,0 6 0,2 4 0,2 6 0,-111 56 0,208-87-19,0 1 1,1 0 0,1 2-1,-27 22 1,40-30 23,-1 0 0,1 0 0,0 1 0,1 0 0,0 0 0,-1 0 0,2 1 1,-1 0-1,1-1 0,0 1 0,0 0 0,1 0 0,0 1 0,0-1 0,1 0 0,0 1 0,0 9 1,2 1 8,1-1 0,1 1 0,1 0 0,0-1 1,2 0-1,0 0 0,0 0 0,2-1 1,0 0-1,1 0 0,0-1 0,1 0 1,1-1-1,14 15 0,-1-3 9,1-1 0,1-1 0,1-1-1,1-1 1,1-2 0,40 21 0,-6-10 51,1-3 0,2-2 0,98 23 0,213 21 68,-188-52-111,259-6 1,192-44 25,-499 23-39,845-67-127,-4-52 15,-732 83 171,-2-10-1,320-116 1,-538 161-37,-1-2-1,0 0 1,-1-2-1,0-1 1,-1-1 0,37-30-1,-61 43-9,0 1 0,0-1 0,0 0 0,-1 0 0,1 0 0,-1 0 0,1 0 0,-1 0 0,0-1 0,0 1 0,-1-1 0,1 0 0,-1 1-1,1-1 1,-1 0 0,0 0 0,-1 0 0,1 0 0,-1 1 0,0-1 0,0 0 0,0 0 0,0 0 0,-1 0 0,1 0 0,-1 0 0,0 0 0,0 0-1,-1 1 1,1-1 0,-1 0 0,1 1 0,-1-1 0,-1 1 0,1 0 0,0 0 0,-6-6 0,-3-3 20,-1 1 1,-1 1 0,0-1-1,0 2 1,-1 0-1,0 1 1,-30-13 0,-26-6-12,0 3 1,-134-26-1,-156 0-40,164 33-1437,0 10 0,-374 33 0,424-11-1081,11-5-999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0:40.784"/>
    </inkml:context>
    <inkml:brush xml:id="br0">
      <inkml:brushProperty name="width" value="0.025" units="cm"/>
      <inkml:brushProperty name="height" value="0.025" units="cm"/>
    </inkml:brush>
  </inkml:definitions>
  <inkml:trace contextRef="#ctx0" brushRef="#br0">1888 151 5958,'0'-2'158,"-1"0"0,0 0 1,1-1-1,-1 1 0,0 1 1,0-1-1,-1 0 0,1 0 1,0 0-1,-1 1 1,1-1-1,-1 0 0,1 1 1,-1-1-1,0 1 0,1 0 1,-1 0-1,0 0 0,0 0 1,0 0-1,0 0 0,0 0 1,-4-1-1,-52-14 2135,56 15-2210,-107-18 1506,-145-6 0,-6-1-1233,166 14 22,-1 3 0,0 4-1,-106 9 1,153 0-337,1 2 0,-1 2 0,2 2 0,-1 2 0,2 2 0,0 2-1,0 1 1,-49 29 0,76-34-48,-1 0 0,2 0 0,-1 2 0,2 0 0,0 1 0,1 1 0,-21 27 0,28-32-8,1 0 0,0 1-1,0 0 1,2 0-1,-1 0 1,2 1-1,-1-1 1,2 1-1,0 1 1,0-1-1,1 0 1,1 0-1,0 21 1,2-27 29,-1 0 0,1 0-1,1 0 1,0 0 0,0 0 0,0-1 0,1 1-1,-1-1 1,2 1 0,-1-1 0,1 0 0,8 11-1,-3-8 9,-1 0 0,2 0-1,-1-1 1,1 0-1,0-1 1,20 11 0,1-4-1,0 0 0,1-2 1,1-1-1,49 9 1,20-4-22,-1-5 0,2-4 0,-1-4 0,117-12 0,-105-1 18,-1-5-1,0-5 1,-2-5 0,-1-4 0,114-47 0,-214 72-8,107-50 75,-105 48-66,0-1 0,-1-1-1,0 0 1,0 0 0,-1-1 0,0 0-1,10-13 1,-18 20 30,1-1 1,-1 0-1,0 1 0,0-1 0,0 0 0,-1 0 1,1 0-1,-1-1 0,0 1 0,1 0 1,-2 0-1,1-1 0,0 1 0,-1-1 1,1 1-1,-1 0 0,0-1 0,0 1 0,0-1 1,-1-4-1,-1 4-24,1 1-1,-1-1 1,0 1 0,0 0-1,0 0 1,-1 0 0,1 0 0,-1 0-1,1 0 1,-1 1 0,0-1-1,0 1 1,0 0 0,0 0 0,-6-3-1,-8-2-43,0 0 1,0 1-1,0 0 0,-1 2 0,0 0 0,-23-2 0,-15 3-1947,-76 5-1,85 0-2716,25-2-2027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0:43.277"/>
    </inkml:context>
    <inkml:brush xml:id="br0">
      <inkml:brushProperty name="width" value="0.025" units="cm"/>
      <inkml:brushProperty name="height" value="0.025" units="cm"/>
    </inkml:brush>
  </inkml:definitions>
  <inkml:trace contextRef="#ctx0" brushRef="#br0">4864 152 6662,'0'0'550,"-9"-7"-400,-12-10 370,-1 1 0,-1 2 0,0 0-1,-44-18 1,33 21 156,0 1 0,-1 2-1,0 1 1,-44-2 0,-146 3-966,87 5 565,-851 34-115,213 6 223,189-16-110,284-8-224,-217 19-16,413-21-12,0 4 0,-184 56 0,246-57-28,1 2 0,0 1 0,-42 27 1,61-30-6,-1 0 1,2 2-1,1 1 0,0 1 1,-38 43-1,57-58 5,0-1-1,0 1 1,1 0-1,0 0 0,0 1 1,0-1-1,0 0 1,1 1-1,0 0 1,0 0-1,1-1 0,-1 1 1,1 0-1,1 0 1,-1 0-1,1 11 0,1-12 22,1 0-1,-1 0 1,1 0-1,0 0 1,0-1-1,0 1 1,1-1 0,0 0-1,0 0 1,0 0-1,0 0 1,0 0-1,1-1 1,0 1-1,0-1 1,0 0-1,0 0 1,0 0-1,0-1 1,6 3-1,14 7 50,1-2 0,-1-1 0,2 0 0,26 4 0,110 15 143,-141-25-209,120 14 4,1-7 0,164-8 0,285-53-15,557-12 25,1090 63 411,-1806-19-637,-347 9 250,0-3 0,-2-5 0,89-29 0,-166 45 5,4-1-6,0-1 0,0 0 0,-1 0 0,13-8 0,-21 11-23,0 1-1,0-1 1,0 1 0,0-1 0,0 0-1,0 0 1,0 1 0,0-1 0,0 0-1,0 0 1,0 0 0,-1 0 0,1 0-1,0 0 1,-1 0 0,1-1 0,-1 1 0,1 0-1,-1 0 1,1 0 0,-1-1 0,0 1-1,0 0 1,0 0 0,0-1 0,0 1-1,0 0 1,0 0 0,0-1 0,0 1-1,0 0 1,-1 0 0,1-1 0,0 1-1,-1 0 1,1 0 0,-1 0 0,0 0-1,1 0 1,-1 0 0,0 0 0,0 0-1,1 0 1,-1 0 0,0 0 0,-2-1-1,-10-10 163,-1 1-1,-1 0 1,0 1-1,0 1 1,-33-15-1,-92-29 361,119 46-483,-107-33 111,-251-45 1,-142 26-207,460 55-1655,0-3 1,-119-29-1,89 6-3782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0:59.727"/>
    </inkml:context>
    <inkml:brush xml:id="br0">
      <inkml:brushProperty name="width" value="0.025" units="cm"/>
      <inkml:brushProperty name="height" value="0.025" units="cm"/>
    </inkml:brush>
  </inkml:definitions>
  <inkml:trace contextRef="#ctx0" brushRef="#br0">1840 71 4420,'0'0'9850,"-4"6"-8991,2-4-776,1 0-1,0 0 1,-1 0 0,1 0-1,-1 0 1,0 0 0,1-1-1,-1 1 1,0 0-1,0-1 1,0 0 0,0 1-1,-1-1 1,1 0 0,0 0-1,0 0 1,-1-1 0,1 1-1,-1 0 1,1-1 0,0 0-1,-1 1 1,1-1-1,-1 0 1,1 0 0,-4-1-1,-108 4 911,66 0-755,0-2-1,-1-3 1,-81-12 0,47 2-233,0 4 0,-1 3 0,-114 8 0,-126-7-9,265-1 11,-92 1 1,132 6-10,0-1 0,1 2 0,-1 1 0,1 0 0,0 1 0,0 1 0,1 1-1,-1 0 1,-16 11 0,11-5 10,0 1-1,1 2 0,0 0 1,1 1-1,1 1 0,1 1 1,-24 30-1,41-46-17,0 1-1,0 0 1,1 0 0,-1 0-1,1 0 1,0 0-1,0 0 1,0 0 0,0 0-1,1 0 1,0 1 0,0-1-1,0 0 1,0 0-1,1 1 1,0-1 0,0 0-1,0 0 1,0 0 0,0 0-1,1 0 1,0 0-1,0-1 1,4 8 0,6 7-5,1 0 0,1-1 0,25 25 0,-21-24 19,0 0-24,0 0 0,1-2 0,1 0-1,1-2 1,0 0 0,1-1 0,0-1 0,1-1 0,0-1-1,29 8 1,-8-7 7,1-1 0,-1-3-1,1-1 1,82-2 0,399-15 50,-488 8-33,0-1-1,0-3 1,-1-1-1,65-23 0,-39 6 2,109-62 0,-145 72-4,20-11 18,-1-2 0,66-52 1,-100 70-15,-1 0 1,0-1 0,0 0-1,-1-1 1,-1 0 0,0-1 0,0 0-1,-1 0 1,-1-1 0,-1 0-1,0 0 1,0-1 0,5-24 0,-10 33 12,0 0 1,0 0 0,0 0 0,-1 0 0,0 0 0,0 1-1,-1-1 1,0-7 0,0 11-10,0 0-1,0-1 1,0 1 0,0 0-1,0 0 1,0 0 0,-1 0-1,1 0 1,-1 0 0,1 0-1,-1 1 1,1-1-1,-1 0 1,0 1 0,0-1-1,0 1 1,0 0 0,0 0-1,0 0 1,-1 0 0,1 0-1,-3-1 1,-26-5 18,-1 0-1,0 3 1,0 0 0,-62 2-1,-14-2-20,-72-17 23,-20-2-1232,67 21-6037,102 5 3061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04.791"/>
    </inkml:context>
    <inkml:brush xml:id="br0">
      <inkml:brushProperty name="width" value="0.025" units="cm"/>
      <inkml:brushProperty name="height" value="0.025" units="cm"/>
    </inkml:brush>
  </inkml:definitions>
  <inkml:trace contextRef="#ctx0" brushRef="#br0">1633 195 5285,'0'0'6871,"-4"-7"-6215,1 2-580,0 0 1,-1 1-1,1 0 0,-1-1 0,0 1 0,0 1 1,0-1-1,0 1 0,0-1 0,-1 1 1,0 1-1,0-1 0,0 1 0,0-1 0,0 1 1,0 1-1,-10-3 0,-125-25 595,-158-13 0,130 22-433,120 13-51,-37-6 144,-1 4 0,-163 3 0,235 7-319,1 1 1,-1 1-1,0 0 0,1 1 1,0 0-1,0 1 0,0 1 0,1 0 1,-24 15-1,19-8-27,0 0 0,1 1 0,0 1-1,2 1 1,-25 31 0,12-7-10,2 2-1,2 1 0,2 1 1,-30 87-1,39-95-1,3 0 1,0 1-1,3 0 1,1 0-1,1 0 1,3 0-1,0 1 1,3-1-1,1 1 1,2-1-1,11 44 1,-9-56-65,0-1 1,2 0 0,1 0-1,1-1 1,0 0 0,2-1 0,1-1-1,0 0 1,2 0 0,0-2 0,1 0-1,1-1 1,1 0 0,1-2 0,0 0-1,1-2 1,28 16 0,-19-16 19,0-1 1,2-1-1,-1-2 1,1-1-1,1-2 0,52 6 1,-25-8 0,2-3-1,101-10 1,-103 0 91,0-4 1,-1-2-1,-1-2 0,0-3 1,-2-2-1,98-52 0,302-213 3080,-393 243-3046,-46 31-83,32-20-63,-1-3 1,66-62-1,-102 85 104,0-1 1,-1 0-1,0-1 1,-1 0-1,-1 0 0,0-1 1,-1 0-1,-1-1 1,0 0-1,-1 0 0,-1 0 1,-1-1-1,4-23 0,-5 11 42,-1 1 0,-1-1 0,-1 0 0,-2 1 0,-1-1 0,-13-53 0,12 69-46,0 0 0,0 1 1,-1 0-1,-1 0 0,0 0 0,0 1 0,-1 0 0,-1 0 1,1 1-1,-2 0 0,0 0 0,0 1 0,-1 0 1,0 0-1,0 1 0,-1 1 0,-16-10 0,4 7-30,0 2 0,-1 0-1,1 1 1,-1 1-1,-1 2 1,1 0 0,-38 0-1,5 4 13,1 2 1,-68 11-1,44 3-1,55-10-345,0 0 0,-1-2-1,1-1 1,-1-1 0,-47-2 0,71-1 175,0 1 0,1 0 0,-1 0 0,1-1-1,-1 1 1,1-1 0,-1 1 0,1-1 0,-1 0 0,1 0 0,0 1 0,-1-1-1,1 0 1,0 0 0,0 0 0,-1 0 0,1-1 0,0 1 0,0 0 0,0 0-1,1-1 1,-1 1 0,0 0 0,0-1 0,1 1 0,-1-1 0,1 1 0,-1-1-1,1 1 1,-1-4 0,-3-26-6765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3.428"/>
    </inkml:context>
    <inkml:brush xml:id="br0">
      <inkml:brushProperty name="width" value="0.025" units="cm"/>
      <inkml:brushProperty name="height" value="0.025" units="cm"/>
    </inkml:brush>
  </inkml:definitions>
  <inkml:trace contextRef="#ctx0" brushRef="#br0">136 320 11723,'0'0'10682,"-11"1"-9929,6-1-672,0 0 1,1 1-1,-1 0 1,0 0-1,0 0 1,0 0-1,1 1 1,-1 0-1,1 0 1,-1 0-1,1 0 1,0 1-1,0 0 1,0 0-1,0 0 1,0 0-1,1 1 1,-4 3-1,-1 2 18,5-6-75,0-1 0,0 1 0,1 0 1,-1 0-1,1 1 0,0-1 0,0 0 0,0 1 1,0-1-1,0 1 0,1 0 0,0-1 1,-2 8-1,4-10-14,0-1 1,0 1 0,0 0-1,0 0 1,0-1-1,0 1 1,0-1 0,1 1-1,-1-1 1,0 1 0,0-1-1,1 0 1,-1 1-1,0-1 1,0 0 0,1 0-1,-1 0 1,0 0 0,0 0-1,1 0 1,-1-1-1,0 1 1,0 0 0,3-1-1,-1 0 45,14-2-22,0-1 0,-1 0 0,0-1 1,0-1-1,0-1 0,20-12 0,-21 11-16,1 0-1,0 1 1,0 1-1,1 0 1,33-6-1,-49 12-15,-1 0 0,1 0 0,-1 0 0,1 1 0,0-1 0,-1 0 0,1 0-1,-1 0 1,1 1 0,-1-1 0,1 0 0,-1 1 0,1-1 0,-1 1 0,0-1 0,1 0 0,-1 1 0,1-1 0,-1 1 0,0-1 0,0 1-1,1-1 1,-1 1 0,0-1 0,0 1 0,1 0 0,-1-1 0,0 1 0,0-1 0,0 1 0,0 0 0,0-1 0,0 1 0,0-1-1,0 1 1,0-1 0,0 1 0,0 0 0,0-1 0,-1 1 0,1-1 0,0 1 0,0-1 0,-1 1 0,1-1 0,0 1 0,-1-1 0,0 2-1,-12 31 158,-8 2 385,-33 43 0,32-49-158,2 1 1,-20 39-1,32-47-456,8-22 69,0 0-1,0 0 1,0 1 0,0-1 0,0 0-1,0 0 1,0 0 0,0 0-1,0 0 1,0 0 0,0 1 0,0-1-1,0 0 1,0 0 0,0 0-1,0 0 1,0 0 0,0 0 0,0 0-1,0 0 1,1 1 0,-1-1-1,0 0 1,0 0 0,0 0 0,0 0-1,0 0 1,0 0 0,0 0-1,0 0 1,0 0 0,1 0 0,-1 0-1,0 0 1,0 0 0,0 0-1,0 0 1,0 0 0,0 0 0,0 0-1,1 0 1,-1 0 0,0 0-1,0 0 1,0 0 0,0 0 0,0 0-1,0 0 1,0 0 0,1 0-1,-1 0 1,0 0 0,0 0 0,0 0-1,0 0 1,0 0 0,0 0-1,0 0 1,0 0 0,1 0 0,-1 0-1,0-1 1,0 1 0,0 0-1,0 0 1,0 0 0,26-31-190,102-198 342,46-70-1,-166 287-135,1 0 1,1 1-1,0 0 1,17-14-1,-25 22-19,1 1 1,0 0-1,0 0 1,0 0-1,0 0 0,0 0 1,0 0-1,0 1 1,1 0-1,-1-1 0,0 1 1,1 0-1,-1 1 1,1-1-1,-1 1 0,1-1 1,-1 1-1,1 0 1,0 1-1,-1-1 0,1 0 1,-1 1-1,1 0 1,5 2-1,-8-2-5,1 0 0,-1 1 0,1-1 0,-1 1 0,0-1 0,0 1 0,0 0 0,0-1 0,0 1 0,0 0 0,0 0 0,0 0 0,-1 0 0,1 0-1,-1 0 1,1 0 0,-1 0 0,0 0 0,0 0 0,0 0 0,0 0 0,0 0 0,0 0 0,0 0 0,-1 0 0,1 0 0,-1 0 0,1-1 0,-1 1 0,0 0 0,-2 3 0,0 5 7,-2-1-1,1 0 1,-1 0-1,0 0 1,-7 8-1,-10 7 242,0-1-1,-2-2 1,-1 0-1,0-1 1,-32 18 0,68-36-138,10-5-104,2-2-159,0 1 0,0 1 0,46 1 0,-64 1 95,1 1 0,0 0 0,-1 1 0,1 0 0,0-1-1,-1 2 1,1-1 0,-1 1 0,0-1 0,1 1-1,-1 1 1,0-1 0,0 1 0,0 0 0,-1 0-1,1 1 1,-1-1 0,1 1 0,-1 0 0,0 0 0,5 8-1,-7-9 62,-1-1 0,0 1-1,0 0 1,0-1-1,-1 1 1,1 0 0,-1 0-1,1 0 1,-1 0-1,0-1 1,0 1 0,0 0-1,0 0 1,-1 0-1,1 0 1,-1 0 0,-2 5-1,1-3 123,-1 0-1,0 0 0,0 0 0,0 0 0,0 0 1,-1-1-1,0 1 0,-7 5 0,1-1 391,-1-1 1,0 0-1,-1-1 0,0 0 0,0 0 0,-25 8 0,34-13-481,0-1-1,1 0 1,-1-1-1,0 1 1,0 0-1,0-1 1,0 0-1,0 0 1,0 0-1,0 0 1,1 0-1,-1 0 1,0-1-1,0 1 1,0-1-1,0 0 1,0 0-1,1 0 1,-1 0-1,0 0 1,1-1-1,-1 1 1,1-1-1,0 0 1,-1 0-1,1 0 1,0 0-1,0 0 1,-2-3-1,2 2-312,0-1-1,0 0 1,0 0 0,0 0-1,1 0 1,-1 0-1,1 0 1,-1-6 0,1 3-866,1 0 0,-1 1 0,1-1 0,1 0 0,1-10-1,7-9-5431,11 2-2681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5:45.599"/>
    </inkml:context>
    <inkml:brush xml:id="br0">
      <inkml:brushProperty name="width" value="0.025" units="cm"/>
      <inkml:brushProperty name="height" value="0.025" units="cm"/>
    </inkml:brush>
  </inkml:definitions>
  <inkml:trace contextRef="#ctx0" brushRef="#br0">2096 301 7015,'0'0'507,"-4"-9"-379,0-2-149,0 0 1,1 0-1,0 0 0,1 0 0,0 0 1,1-1-1,0-13 0,1 21 37,0 1 0,-1-1 0,1 1 0,-1-1 0,0 1-1,-1-1 1,1 1 0,0 0 0,-1 0 0,0-1 0,0 1 0,0 0-1,0 0 1,0 1 0,0-1 0,-1 0 0,1 1 0,-1-1-1,0 1 1,0 0 0,0 0 0,0 0 0,0 1 0,0-1 0,-5-1-1,-10-4 394,-1 0-1,0 2 0,-30-6 1,20 5 140,4 0-266,-67-17 543,0 4-1,-170-12 1,-80 39-1049,291-3 218,1 3-1,0 2 0,0 3 1,-80 30-1,31-2-94,2 4 1,-94 60 0,157-84 163,1 1 0,2 2 0,0 1 0,2 2 0,1 1 0,1 1 0,1 1 0,-39 62 0,57-80-51,2 1 1,0 0 0,0 1 0,1 0 0,1-1 0,0 2 0,1-1 0,1 0 0,0 1 0,1-1 0,0 1 0,1-1 0,1 1 0,0-1 0,1 1 0,1-1 0,0 0 0,1 0 0,0 0-1,1 0 1,1-1 0,0 0 0,1 0 0,0 0 0,1-1 0,1 0 0,0-1 0,0 0 0,1 0 0,22 18 0,-1-4-7,1-3 0,1 0 0,1-2 1,1-2-1,0-1 0,1-1 0,55 14 0,19 0 10,145 18 0,-147-31-78,2-5 1,0-5-1,0-5 1,0-4-1,136-22 1,-184 13 8,-1-3 0,0-2 1,-1-3-1,72-34 0,-88 31 33,-1-1-1,-1-2 1,-1-3-1,-1 0 1,-2-3-1,39-40 1,-64 58 38,0-1 1,-1 0 0,-1-1-1,-1 0 1,0-1 0,-1 0-1,0-1 1,-2 0 0,0 0-1,0 0 1,5-32 0,-10 38 32,0 0 1,-2 0-1,1 1 1,-1-1 0,-1 0-1,0 0 1,0 0-1,-1 1 1,-1-1 0,1 0-1,-2 1 1,0 0-1,0 0 1,0 0 0,-2 0-1,1 1 1,-1 0 0,0 0-1,-1 0 1,0 1-1,-10-9 1,2 3-10,0 2-1,-1 0 1,0 1-1,-1 0 1,0 2-1,-1 0 1,-21-8 0,-16-1-145,-62-13 1,-27-9-1783,96 18-230,6-7-2349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5:46.652"/>
    </inkml:context>
    <inkml:brush xml:id="br0">
      <inkml:brushProperty name="width" value="0.025" units="cm"/>
      <inkml:brushProperty name="height" value="0.025" units="cm"/>
    </inkml:brush>
  </inkml:definitions>
  <inkml:trace contextRef="#ctx0" brushRef="#br0">1797 75 6342,'-246'36'6111,"193"-31"-5885,0-3 1,-91-6-1,78-7-929,-103-29 0,-33-6-186,144 38 1049,0 2-1,-1 3 1,0 3 0,-112 14-1,136-9-121,0 2-1,0 2 1,1 2 0,0 0-1,1 3 1,1 0 0,0 2-1,1 2 1,-39 28-1,62-41-43,1 1-1,0 1 1,0-1-1,1 1 1,0 0-1,0 0 1,1 1-1,0-1 0,0 1 1,0 1-1,1-1 1,1 1-1,-1-1 1,-2 16-1,4-17-31,1 0 0,1 1 0,0-1 0,0 1 0,0-1 0,1 0-1,0 1 1,0-1 0,1 0 0,0 0 0,0 0 0,1 0 0,0 0 0,0 0 0,0-1 0,1 0-1,0 1 1,9 9 0,0-2 30,0-1 0,1-1 0,1 0 0,0 0 0,0-2 0,1 0 0,0-1 0,20 8 0,143 50 235,-41-25-46,250 42 1,-293-72-167,0-3-1,1-5 1,159-12 0,-193 0 35,1-3-1,-2-2 1,1-3 0,-2-3 0,0-2 0,-2-3 0,0-3-1,-2-2 1,-1-2 0,-2-3 0,69-56 0,-106 77 23,-1-1 0,0 0 0,-1-2 0,-1 0 0,0 0 0,19-34 0,-30 46-21,0-1-1,0 1 1,0-1 0,0 1 0,0-1 0,-1 0-1,0 0 1,0 0 0,-1 0 0,1 0 0,-1 0-1,0 0 1,0 0 0,-1 0 0,1 0 0,-1 0 0,0 0-1,-1 1 1,1-1 0,-1 0 0,0 0 0,0 1-1,0-1 1,-1 1 0,1 0 0,-1 0 0,0 0-1,-1 0 1,1 0 0,0 1 0,-1-1 0,-8-4-1,-7-6-33,-2 2-1,1 0 1,-2 2-1,1 0 1,-1 1-1,-1 2 1,0 0-1,0 1 0,-37-4 1,-26 1-328,-106 2 0,172 7 216,-279-1-3749,202-2-1010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5:56.916"/>
    </inkml:context>
    <inkml:brush xml:id="br0">
      <inkml:brushProperty name="width" value="0.025" units="cm"/>
      <inkml:brushProperty name="height" value="0.025" units="cm"/>
    </inkml:brush>
  </inkml:definitions>
  <inkml:trace contextRef="#ctx0" brushRef="#br0">2214 80 2274,'-10'-1'4185,"-306"-52"-2087,246 42-1885,0 3-1,-98 2 0,-144 20 1014,-8 1-531,270-15-669,-277 8 920,275-3-785,0 2 0,1 2 0,0 3 0,-59 20 0,82-21-318,1 2 0,-49 29 0,61-33 107,2 0 0,-1 2 0,2-1-1,-1 2 1,2 0 0,-18 21 0,27-31 36,0 1 0,1 0-1,-1-1 1,0 1 0,1 0 0,0 0-1,0 0 1,0 0 0,0 0-1,0 0 1,0 1 0,1-1 0,0 0-1,-1 0 1,1 0 0,0 1 0,1-1-1,-1 0 1,0 0 0,2 4 0,0-3 2,0 1 1,0-1 0,1 0 0,-1 0 0,1 0 0,0-1-1,0 1 1,0 0 0,1-1 0,-1 0 0,1 0-1,4 3 1,10 5-5,0-1 1,1-1-1,0 0 0,0-2 1,22 6-1,476 100 112,-413-100-90,1-5 0,0-4 1,0-5-1,142-19 0,413-96 27,-630 110-33,34-7 13,-18 5 54,-1-1 0,0-3 0,0-1-1,67-31 1,-110 43-36,0 0 1,-1 0-1,1 0 0,-1-1 1,0 1-1,1 0 0,-1-1 1,0 1-1,0-1 0,0 1 1,0-1-1,0 1 1,0-1-1,0 0 0,0 0 1,-1 1-1,1-1 0,-1 0 1,1 0-1,-1 0 0,0 0 1,0 0-1,0 0 0,0 1 1,0-1-1,0 0 0,0 0 1,-1 0-1,1 0 0,0 0 1,-1 1-1,0-1 0,1 0 1,-1 0-1,0 1 0,0-1 1,-2-2-1,-2-5 39,-1 0 0,0 0 1,-1 0-1,1 0 0,-11-8 0,-4-2-37,0 2-1,-1 1 0,-1 0 1,0 2-1,-1 0 1,0 2-1,-1 1 0,-1 0 1,0 2-1,-32-7 1,8 6-121,-1 1 1,-1 3 0,1 3-1,-80 3 1,96 3-236,0 1 0,0 2 0,-60 19 0,-97 45-2817,164-58 2373,-80 30-4145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5:58.984"/>
    </inkml:context>
    <inkml:brush xml:id="br0">
      <inkml:brushProperty name="width" value="0.025" units="cm"/>
      <inkml:brushProperty name="height" value="0.025" units="cm"/>
    </inkml:brush>
  </inkml:definitions>
  <inkml:trace contextRef="#ctx0" brushRef="#br0">1322 123 9065,'0'0'186,"-9"-6"17,-20-12-335,-1 2-1,0 2 1,-1 1 0,-62-18-1,41 21 149,0 3-1,0 2 0,-1 2 0,-91 8 0,-206 46 214,314-45-339,1 2 0,0 1 1,0 2-1,1 1 0,-50 26 1,74-32 80,0-1 1,1 2 0,0-1 0,1 2-1,-1-1 1,1 1 0,0 0 0,1 0-1,0 1 1,1 0 0,0 1 0,0-1-1,0 1 1,2 0 0,-1 0 0,1 1-1,1 0 1,0-1 0,0 1-1,1 0 1,0 0 0,1 12 0,0-11 32,0 0 0,1 0 0,1 0 1,0-1-1,1 1 0,0 0 0,1 0 1,0-1-1,6 14 0,-5-17 45,1 0-1,0 0 1,0-1-1,1 1 0,0-1 1,0 0-1,0-1 1,1 1-1,0-1 1,1-1-1,-1 0 1,14 8-1,4 0 124,0-2 0,1 0 0,0-2 0,0-1 0,1-1 0,0-1 0,37 3 0,195-2 264,-216-8-395,413-40 51,-314 23-83,253-44-87,-302 41 47,0-4 0,103-43 0,-195 68 68,1 0-1,-1 0 1,0-1-1,0 1 0,0-1 1,1 1-1,-1-1 1,0 1-1,0-1 1,0 1-1,0-1 0,0 0 1,0 0-1,0 0 1,0 0-1,-1 1 0,1-1 1,0 0-1,0 0 1,-1 0-1,1-1 1,-1 1-1,1 0 0,-1 0 1,1 0-1,-1 0 1,1-2-1,-2 0 85,0 1-1,0 0 1,0 0 0,0 1-1,0-1 1,-1 0 0,1 0-1,-1 0 1,1 1-1,-1-1 1,1 1 0,-1-1-1,0 1 1,-3-2 0,-13-9 14,1 2-1,-1 0 1,-1 2 0,0-1 0,-24-5 0,-104-23-191,106 27 125,-436-81 336,27 5-4616,367 66 527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8:09.739"/>
    </inkml:context>
    <inkml:brush xml:id="br0">
      <inkml:brushProperty name="width" value="0.025" units="cm"/>
      <inkml:brushProperty name="height" value="0.025" units="cm"/>
    </inkml:brush>
  </inkml:definitions>
  <inkml:trace contextRef="#ctx0" brushRef="#br0">1 4 5765,'0'0'12941,"10"1"-12562,701 14 299,-539-26-505,-77 4 253,143 6 0,-153 11-220,-63-6 72,1-1 1,0-1-1,0-1 1,0-1-1,0-1 1,-1 0-1,25-6 1,-79 6-8852,14 1 1996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8:10.332"/>
    </inkml:context>
    <inkml:brush xml:id="br0">
      <inkml:brushProperty name="width" value="0.025" units="cm"/>
      <inkml:brushProperty name="height" value="0.025" units="cm"/>
    </inkml:brush>
  </inkml:definitions>
  <inkml:trace contextRef="#ctx0" brushRef="#br0">1 196 12075,'0'0'5467,"12"-4"-4853,37-8-187,0 1 0,0 3 0,67-3 0,166 7-261,80-7-108,-38-46 780,-226 35-338,1 5 0,179-9 1,-195 26-1889,-82 0 1156,4-5-3764,-5-2-964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21.301"/>
    </inkml:context>
    <inkml:brush xml:id="br0">
      <inkml:brushProperty name="width" value="0.025" units="cm"/>
      <inkml:brushProperty name="height" value="0.025" units="cm"/>
    </inkml:brush>
  </inkml:definitions>
  <inkml:trace contextRef="#ctx0" brushRef="#br0">0 1 7335,'0'0'10164,"9"6"-9096,-8-6-1028,4 4 101,0-1 0,0 0 0,0 0 0,1 0 0,-1-1 1,1 1-1,-1-1 0,1-1 0,0 1 0,0-1 0,-1 0 0,11 0 0,44 4 150,0 1 0,0 4 0,71 20 0,-67-13-277,0-4 0,101 8 0,-76-19 8,-1-4-1,0-4 0,-1-4 1,92-22-1,-155 27-10,3-2-22,0 1 0,0 2 1,1 1-1,36 0 0,-64 3 4,0 0-1,1 0 0,-1 0 1,1 0-1,-1 0 0,1 0 1,-1 1-1,0-1 0,1 0 1,-1 0-1,0 0 1,1 0-1,-1 1 0,1-1 1,-1 0-1,0 0 0,0 1 1,1-1-1,-1 0 0,0 1 1,1-1-1,-1 0 1,0 1-1,0-1 0,0 0 1,1 1-1,-1-1 0,0 1 1,0-1-1,0 0 0,0 1 1,0-1-1,0 1 1,0-1-1,0 1 0,0-1 1,0 0-1,0 1 0,0-1 1,0 1-1,0-1 0,0 0 1,0 1-1,0-1 1,-1 1-1,1-1 0,0 0 1,0 1-1,0-1 0,-1 0 1,1 1-1,-1 0-171,0 1 0,1-1 0,-1 0 0,0 0-1,0 0 1,1 0 0,-1 0 0,0 0 0,0 0 0,0 0-1,0 0 1,-1 0 0,1-1 0,0 1 0,0 0 0,0-1 0,-1 1-1,0 0 1,-17-1-5004,-4 0-5046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17.243"/>
    </inkml:context>
    <inkml:brush xml:id="br0">
      <inkml:brushProperty name="width" value="0.025" units="cm"/>
      <inkml:brushProperty name="height" value="0.025" units="cm"/>
    </inkml:brush>
  </inkml:definitions>
  <inkml:trace contextRef="#ctx0" brushRef="#br0">0 9 4644,'1'-1'13197,"5"-2"-18834,0 2 2845,-1-3-1463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18.097"/>
    </inkml:context>
    <inkml:brush xml:id="br0">
      <inkml:brushProperty name="width" value="0.025" units="cm"/>
      <inkml:brushProperty name="height" value="0.025" units="cm"/>
    </inkml:brush>
  </inkml:definitions>
  <inkml:trace contextRef="#ctx0" brushRef="#br0">0 64 6887,'0'0'5044,"8"1"-4174,68 10-59,1-4 0,144-6 0,-114-2-644,705-46 89,-793 45-236,-10 2 10,0 0 0,-1-1 0,1 0 0,0-1-1,0 0 1,-1-1 0,1 1 0,10-6 0,-19 8 0,0-1 0,0 1-1,0 0 1,0 0 0,0 0 0,0-1 0,1 1 0,-1 0 0,0 0 0,0-1 0,0 1 0,0 0 0,0-1 0,0 1-1,0 0 1,0 0 0,0-1 0,-1 1 0,1 0 0,0 0 0,0-1 0,0 1 0,0 0 0,0 0 0,0 0-1,0-1 1,-1 1 0,1 0 0,0 0 0,0 0 0,0-1 0,0 1 0,-1 0 0,1 0 0,0 0 0,0 0 0,-1-1-1,1 1 1,0 0 0,0 0 0,-1 0 0,1 0 0,0 0 0,0 0 0,-1 0 0,1 0 0,0 0 0,0 0-1,-1 0 1,1 0 0,0 0 0,0 0 0,-1 0 0,1 0 0,0 0 0,0 0 0,-1 0 0,-36-3 93,0 0 0,-48 4 0,21 1-108,-143 7-216,-211 37-1,199-18-772,-96 15-2373,529-67 3405,674-50 668,-863 73-714,-40 0 15,-40 0 36,-161 1-1379,-388 51 0,553-40-3254,46-10 1164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9:18.693"/>
    </inkml:context>
    <inkml:brush xml:id="br0">
      <inkml:brushProperty name="width" value="0.025" units="cm"/>
      <inkml:brushProperty name="height" value="0.025" units="cm"/>
    </inkml:brush>
  </inkml:definitions>
  <inkml:trace contextRef="#ctx0" brushRef="#br0">1 86 7207,'73'0'320,"16"-4"321,8-4-33,3 2-223,-2-1-33,-2-2 96,-8 0 161,-13-1 32,-9 1-161,-18 2-160,-5 2-256,-7 3-128,-8 0-1089,-6 0-801,-10-4-2274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3.758"/>
    </inkml:context>
    <inkml:brush xml:id="br0">
      <inkml:brushProperty name="width" value="0.025" units="cm"/>
      <inkml:brushProperty name="height" value="0.025" units="cm"/>
    </inkml:brush>
  </inkml:definitions>
  <inkml:trace contextRef="#ctx0" brushRef="#br0">166 175 16624,'0'0'4585,"9"1"-1168,1-1-3045,0-1 0,0 1-1,0-2 1,0 0 0,0 0 0,-1-1 0,1 0-1,-1 0 1,15-8 0,-18 8-361,-1 1 0,0-1-1,-1 0 1,1 0 0,0-1 0,-1 1 0,0-1 0,0 0-1,0 0 1,0 0 0,-1-1 0,1 1 0,-1-1-1,0 0 1,-1 0 0,1 0 0,-1 0 0,0-1-1,0 1 1,1-8 0,-3 11-10,0 1 1,1-1-1,-1 0 1,0 0-1,0 0 1,0 1-1,-1-1 1,1 0-1,0 0 0,-1 0 1,1 1-1,-1-1 1,1 0-1,-1 1 1,0-1-1,0 0 1,0 1-1,0-1 0,0 1 1,0-1-1,0 1 1,0 0-1,-3-2 1,1 1-7,1 0 1,-1 1 0,0 0 0,0 0 0,0-1 0,-1 2-1,1-1 1,0 0 0,0 1 0,-1-1 0,1 1 0,-4 0-1,-3 0-10,0 1-1,0 0 1,0 1-1,0 0 1,1 1-1,-1 0 0,-15 7 1,3 1-11,1 2 1,1 0-1,1 2 0,-28 25 1,39-32 59,0 0 1,0 0 0,1 1-1,0 0 1,1 1 0,0-1 0,0 1-1,1 1 1,0-1 0,1 1-1,-5 20 1,8-28-6,0 1-1,1-1 0,0 0 1,0 1-1,0-1 1,0 0-1,0 0 0,1 1 1,-1-1-1,1 0 1,0 0-1,0 1 0,0-1 1,0 0-1,1 0 1,-1 0-1,1 0 0,0-1 1,0 1-1,0 0 1,0-1-1,0 1 0,1-1 1,-1 0-1,1 0 1,0 0-1,-1 0 0,1 0 1,0 0-1,0-1 1,0 0-1,0 1 0,0-1 1,1 0-1,-1 0 1,5 0-1,9 2-33,0 0 0,1-1-1,-1-1 1,1 0 0,26-4 0,-39 3-267,1-1 0,-1 0 0,0 0 1,0 0-1,0-1 0,0 1 0,0-1 1,9-5-1,-12 5-130,1 0-1,-1 1 1,1-1 0,-1-1 0,0 1-1,0 0 1,0 0 0,0-1 0,0 1 0,1-5-1,8-21-5549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09.289"/>
    </inkml:context>
    <inkml:brush xml:id="br0">
      <inkml:brushProperty name="width" value="0.025" units="cm"/>
      <inkml:brushProperty name="height" value="0.025" units="cm"/>
    </inkml:brush>
  </inkml:definitions>
  <inkml:trace contextRef="#ctx0" brushRef="#br0">1 4243 4676,'0'0'5921,"11"-5"-5318,17-7-182,75-34 30,150-46 1,-174 71-651,45-12 262,-3-4 0,132-60-1,-3-32 159,-5-10-1,422-319 1,-494 318 32,-7-7 0,-6-7 0,-7-8 0,227-310 0,-322 388-132,-4-2-1,44-97 0,-69 118 352,-2-1-1,-4-1 1,27-123 0,-7-114 104,-41 256-562,-1 1 0,-2 0 0,-2-1 0,-14-66 0,11 92 2,-1 0 0,-1 0 1,0 0-1,-2 1 0,-1 1 0,0 0 1,-2 0-1,-28-33 0,-10-4 367,-80-67-1,52 51 314,49 43-515,-128-110 629,140 125-698,-2 1 1,0 2-1,0 0 0,-1 1 1,0 0-1,-41-12 0,58 22 890,16-4-18974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09.776"/>
    </inkml:context>
    <inkml:brush xml:id="br0">
      <inkml:brushProperty name="width" value="0.025" units="cm"/>
      <inkml:brushProperty name="height" value="0.025" units="cm"/>
    </inkml:brush>
  </inkml:definitions>
  <inkml:trace contextRef="#ctx0" brushRef="#br0">58 483 11403,'0'0'1900,"-8"2"-747,-2-1-760,6-1-178,0 1 0,0-1 0,0 1 1,0 0-1,1 0 0,-1 1 0,-7 3 0,11-14 3382,-1-29-2619,21-350-444,-20 385-546,0 0 1,1 0-1,0 0 0,0 1 0,0-1 0,0 0 1,0 0-1,0 1 0,1-1 0,0 1 1,-1-1-1,1 1 0,0 0 0,0 0 0,0 0 1,0 0-1,0 0 0,1 0 0,-1 0 0,1 1 1,-1-1-1,1 1 0,-1 0 0,1-1 0,0 1 1,0 1-1,0-1 0,-1 0 0,1 1 1,0-1-1,4 1 0,10-1-22,0 1-1,0 0 1,0 2 0,22 4 0,-31-5 48,197 40 142,1 1-719,-66-28-2585,-59-13-2954,-7-1-4041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0.605"/>
    </inkml:context>
    <inkml:brush xml:id="br0">
      <inkml:brushProperty name="width" value="0.025" units="cm"/>
      <inkml:brushProperty name="height" value="0.025" units="cm"/>
    </inkml:brush>
  </inkml:definitions>
  <inkml:trace contextRef="#ctx0" brushRef="#br0">285 0 11435,'0'0'3614,"-8"10"-3107,-23 37 638,-51 98 0,48-74-824,5-14-254,3 1-1,2 1 1,-17 68-1,38-115-105,0 0-1,2 0 0,-2 24 1,3-34 31,0 0-1,0 1 1,0-1 0,0 0 0,1 0-1,-1 0 1,0 1 0,1-1 0,0 0-1,-1 0 1,1 0 0,0 0 0,0 0 0,0 0-1,0 0 1,0-1 0,1 1 0,-1 0-1,1 0 1,-1-1 0,1 1 0,-1-1-1,1 0 1,0 1 0,0-1 0,0 0-1,0 0 1,0 0 0,3 1 0,4 0 22,-1-1 0,1 0 0,0-1 1,-1 0-1,1-1 0,0 1 0,-1-2 1,1 1-1,-1-1 0,10-4 0,13-5 151,40-21-1,-26 10-51,3 2-439,1 1 0,1 3 1,66-13-1,-29 15-3801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3.934"/>
    </inkml:context>
    <inkml:brush xml:id="br0">
      <inkml:brushProperty name="width" value="0.025" units="cm"/>
      <inkml:brushProperty name="height" value="0.025" units="cm"/>
    </inkml:brush>
  </inkml:definitions>
  <inkml:trace contextRef="#ctx0" brushRef="#br0">289 39 9353,'0'0'2370,"9"-8"433,27-22 106,-36 30-2846,0 0 0,0 0 0,0 1 0,0-1 0,0 0 0,0 0 1,0 1-1,0-1 0,0 0 0,0 0 0,0 1 0,0-1 0,0 0 0,0 0 0,1 0 0,-1 1 0,0-1 0,0 0 0,0 0 0,0 0 0,0 0 0,1 1 0,-1-1 0,0 0 1,0 0-1,0 0 0,1 0 0,-1 0 0,0 1 0,0-1 0,0 0 0,1 0 0,-1 0 0,0 0 0,0 0 0,1 0 0,-1 0 0,0 0 0,0 0 0,1 0 0,-1 0 0,0 0 1,0 0-1,1 0 0,-1 0 0,0 0 0,0 0 0,0 0 0,1-1 0,-1 1 0,0 0 0,0 0 0,0 0 0,1 0 0,-1 0 0,0 0 0,0-1 0,0 1 0,0 0 0,1 0 1,-1 0-1,0-1 0,-4 18 262,-24 39 362,-2-2 1,-67 91-1,95-141-673,-87 127 422,-4 6-4619,178-260-5373,-43 57 4976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4.267"/>
    </inkml:context>
    <inkml:brush xml:id="br0">
      <inkml:brushProperty name="width" value="0.025" units="cm"/>
      <inkml:brushProperty name="height" value="0.025" units="cm"/>
    </inkml:brush>
  </inkml:definitions>
  <inkml:trace contextRef="#ctx0" brushRef="#br0">113 1 10154,'0'0'9726,"-3"13"-9411,-12 52-121,-2 2-116,3 2-1,-6 89 1,19-45-516,1-68-2556,-3-41-2132,-5-6 3403,-6-6 217,-4-11-2492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4.598"/>
    </inkml:context>
    <inkml:brush xml:id="br0">
      <inkml:brushProperty name="width" value="0.025" units="cm"/>
      <inkml:brushProperty name="height" value="0.025" units="cm"/>
    </inkml:brush>
  </inkml:definitions>
  <inkml:trace contextRef="#ctx0" brushRef="#br0">45 205 3523,'0'0'8841,"-42"-55"-4934,40 49-960,2 4-1249,2 2-865,17 0-353,6-2 641,9 0-96,13-5-416,3-2-417,0-1-128,1-4-128,-6-2-1698,-2-7-1217,-15-1-1921,-3-10-2531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4.948"/>
    </inkml:context>
    <inkml:brush xml:id="br0">
      <inkml:brushProperty name="width" value="0.025" units="cm"/>
      <inkml:brushProperty name="height" value="0.025" units="cm"/>
    </inkml:brush>
  </inkml:definitions>
  <inkml:trace contextRef="#ctx0" brushRef="#br0">168 0 18289,'0'0'1223,"-6"13"-385,-17 37-402,-56 139 2338,70-163-2473,1 1 1,1 0-1,1 0 0,2 0 1,-2 42-1,5-68-301,1 1 0,0-1 0,0 1 0,0-1 0,0 1 0,0-1 0,1 1 0,-1-1 0,0 1 0,1-1 0,-1 0 0,1 1 0,-1-1 0,1 1 0,0-1 0,0 0-1,-1 0 1,1 1 0,0-1 0,0 0 0,0 0 0,0 0 0,1 0 0,-1 0 0,0 0 0,0 0 0,0 0 0,1-1 0,-1 1 0,1-1 0,-1 1 0,0 0 0,1-1 0,-1 0 0,1 1 0,-1-1 0,1 0 0,-1 0 0,1 0 0,-1 0 0,1 0 0,-1 0 0,1 0 0,1-1 0,4-1-3,1 1-1,-1-2 1,0 1 0,1-1 0,-1 0 0,-1 0-1,12-7 1,29-26-179,-35 26 175,0 0-1,0 1 1,1 1-1,0 0 1,0 1-1,24-9 0,-36 15 16,0 1-1,-1-1 0,1 1 0,0 0 1,0-1-1,0 1 0,0 0 0,0 0 0,0 0 1,0 0-1,0 0 0,0 0 0,-1 0 0,1 0 1,0 0-1,0 0 0,0 1 0,0-1 1,0 0-1,0 0 0,0 1 0,-1-1 0,1 1 1,0-1-1,0 1 0,0-1 0,-1 1 1,1-1-1,0 1 0,-1 0 0,1-1 0,0 1 1,-1 0-1,1 0 0,-1-1 0,1 1 1,-1 0-1,0 0 0,1 0 0,-1 0 0,0 0 1,0 0-1,1-1 0,-1 1 0,0 0 0,0 0 1,0 0-1,0 0 0,0 0 0,0 0 1,0 0-1,-1 1 0,0 3 96,1 1 0,-1-1-1,-1 0 1,1 0 0,-1 0 0,0 0 0,0 0 0,-4 5-1,-4 4 215,0 0-1,-2 0 0,0-1 1,0 0-1,-1-1 0,-1-1 1,-19 13-1,23-17-233,-1 0 0,0-1-1,0-1 1,-1 1 0,0-2-1,0 0 1,0 0 0,0-1 0,0-1-1,-1 0 1,-12 1 0,24-3-176,0 0 1,0 1 0,-1-1-1,1 0 1,0 0 0,0 0-1,0 0 1,0 0 0,-1 0-1,1-1 1,0 1 0,0 0-1,0-1 1,0 1 0,-1-1-1,1 1 1,0-1 0,0 1-1,0-1 1,0 0 0,0 1-1,0-1 1,1 0 0,-1 0-1,0 0 1,0 1 0,0-1-1,1 0 1,-1 0 0,0 0-1,1-1 1,-1 1 0,1 0-1,0 0 1,-1 0 0,1 0-1,0 0 1,-1 0 0,1-1-1,0 1 1,0 0 0,0 0-1,0 0 1,1-3 0,0 0-642,0 0 1,0 0-1,1-1 0,-1 1 1,1 0-1,0 1 0,1-1 1,-1 0-1,1 1 0,5-7 1,15-14-5257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5.322"/>
    </inkml:context>
    <inkml:brush xml:id="br0">
      <inkml:brushProperty name="width" value="0.025" units="cm"/>
      <inkml:brushProperty name="height" value="0.025" units="cm"/>
    </inkml:brush>
  </inkml:definitions>
  <inkml:trace contextRef="#ctx0" brushRef="#br0">209 7 19090,'0'0'4292,"-9"-2"-2648,1 1-1552,0-1 0,-1 1 0,1 1 0,0-1 0,-1 1 0,1 1 0,0 0 0,0 0 0,0 0 0,0 1 0,0 1 0,0-1 0,0 1-1,0 0 1,1 1 0,0 0 0,-8 5 0,11-7-113,1 0 0,-1 1-1,1-1 1,0 1-1,0-1 1,0 1 0,0 0-1,1 0 1,-1 0 0,1 1-1,0-1 1,0 1 0,0-1-1,0 1 1,1 0 0,-1-1-1,1 1 1,0 0 0,0 0-1,-1 6 1,3-9-4,-1 0 0,1 0 0,-1 0 0,1 0 0,0 0 0,-1 0 0,1 0 0,0 0 0,0 0 0,-1 0 0,1 0 0,0-1 0,0 1 0,0 0 0,0-1 0,0 1 0,0 0 0,0-1 0,0 1-1,1-1 1,-1 0 0,0 1 0,0-1 0,0 0 0,0 0 0,2 0 0,36 5-145,-36-5 162,39 0-89,-31-1-24,0 0 1,1 1 0,-1 1 0,0 0-1,0 0 1,0 1 0,0 0-1,0 1 1,-1 0 0,21 10 0,-29-12 122,-1 0 0,1 0 0,-1 1 0,1-1 0,-1 0 1,0 1-1,1 0 0,-1-1 0,0 1 0,0 0 0,0-1 0,0 1 1,0 0-1,-1 0 0,1 0 0,-1 0 0,1 0 0,-1 0 1,1 0-1,-1 0 0,0 0 0,0 0 0,0 0 0,0 0 0,-1 0 1,1 0-1,0 0 0,-1 0 0,1 0 0,-1 0 0,0-1 1,-2 5-1,1-2 126,-1 1 0,1-1 0,-1 1 0,-1-1 0,1 0 0,0 0 0,-1 0 0,0-1 0,0 1 0,0-1 0,-6 4 0,2-3-86,-1 0 0,1-1 0,0 0 1,-1 0-1,0-1 0,-17 3 0,-8-7-2911,34 1 2565,-1 1 0,0 0-1,1-1 1,-1 1-1,0 0 1,1-1 0,-1 1-1,1-1 1,-1 1-1,1-1 1,-1 1 0,1-1-1,-1 0 1,1 1 0,0-1-1,-1 1 1,1-1-1,0 0 1,0 1 0,-1-1-1,1 0 1,0 0-1,0 1 1,0-1 0,0 0-1,0 1 1,0-1-1,0 0 1,0 0 0,0 1-1,0-2 1,0-1-830,0-15-9447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5.967"/>
    </inkml:context>
    <inkml:brush xml:id="br0">
      <inkml:brushProperty name="width" value="0.025" units="cm"/>
      <inkml:brushProperty name="height" value="0.025" units="cm"/>
    </inkml:brush>
  </inkml:definitions>
  <inkml:trace contextRef="#ctx0" brushRef="#br0">209 311 10602,'0'0'5312,"-10"5"-3321,-9 5-1457,2 1 0,-1 0 0,1 2 0,1 0 0,-18 18 0,26-24-360,1 1 0,0 0-1,0 1 1,0 0-1,1 0 1,1 0 0,-1 1-1,2-1 1,-1 1-1,1 1 1,1-1 0,-5 21-1,8-29-173,0-1 0,-1 0 0,1 0 0,0 0 0,0 1 0,0-1 0,0 0 0,1 0 0,-1 0 0,0 1 0,0-1 0,1 0 0,-1 0 0,1 0 0,-1 0 0,1 0 0,-1 0 0,1 1 0,0-1 0,-1-1 0,1 1 0,0 0 0,0 0 0,0 0 0,0 0 0,1 0 0,0 0 3,0 0-1,1 0 1,-1 0-1,0-1 1,1 1-1,-1-1 1,1 0-1,-1 0 1,0 1 0,1-2-1,-1 1 1,4-1-1,3 0 22,0-1-1,0-1 1,0 0-1,-1 0 1,1 0-1,10-7 1,-1-2-32,0-2 0,-1 0 0,-1-1 1,0 0-1,-1-2 0,-1 0 1,0 0-1,-1-1 0,-1-1 0,-1 0 1,13-30-1,-15 28-9,0-2-1,-1 1 1,-2-1 0,0 0 0,-2-1-1,0 1 1,-2-1 0,0 0-1,-2 0 1,-3-35 0,3 58 12,0-1 0,0 1-1,0-1 1,0 1 0,-1-1 0,1 1 0,0-1 0,-1 1 0,1-1 0,-1 1 0,1 0 0,-1-1 0,0 1 0,0-1 0,1 1-1,-1 0 1,0 0 0,0 0 0,0 0 0,0-1 0,-1 1 0,1 0 0,0 1 0,0-1 0,-1 0 0,1 0 0,0 0 0,-1 1-1,1-1 1,-1 1 0,1-1 0,-1 1 0,1 0 0,-1-1 0,1 1 0,-1 0 0,1 0 0,-1 0 0,-1 1 0,-2 0 6,1 0 0,-1 0 0,1 1 1,0 0-1,0 0 0,0 0 0,0 0 1,0 1-1,0-1 0,1 1 0,-1 0 1,-3 4-1,-12 13 328,1 1-1,1 1 1,1 0 0,-18 34 0,26-41-22,1 0 0,1 0 1,0 1-1,1 0 0,0 0 0,1 0 1,1 0-1,-1 27 0,4-40-300,0 0 0,0-1 0,0 1 0,0 0-1,1 0 1,-1 0 0,1-1 0,0 1 0,-1 0-1,1-1 1,1 1 0,-1 0 0,0-1 0,1 0-1,-1 1 1,1-1 0,0 0 0,0 0 0,-1 0-1,2 0 1,2 3 0,0-2 5,-1-1 0,1 1 0,0-1 1,0 0-1,0-1 0,0 1 0,0-1 0,0 0 0,1 0 0,9-1 0,2 0-28,0-1-1,0 0 0,0-2 0,0 0 0,-1-1 1,23-8-1,-17 3-175,-15 6 147,0-1-1,0 1 1,1 1-1,-1-1 1,1 1 0,0 1-1,-1-1 1,1 1-1,14 0 1,-21 2 38,0-1 0,0 1 1,0-1-1,0 1 0,0 0 1,0-1-1,0 1 0,-1 0 0,1 0 1,0 0-1,-1-1 0,1 1 0,0 0 1,-1 0-1,1 0 0,-1 0 1,1 0-1,-1 0 0,0 0 0,0 0 1,1 0-1,-1 0 0,0 1 0,0-1 1,0 0-1,0 1 0,0 38 79,0-29-15,-7 132 1026,7-142-1035,6-9 214,-2-5-330,-1 1 1,-1-1-1,-1 0 1,1 0 0,-2 0-1,0 0 1,-3-22-1,3 32-22,0-2-8,-1 0 1,0 1-1,0-1 1,0 0-1,0 1 0,-1-1 1,-1-4-1,2 8 90,0 0 0,1-1-1,-1 1 1,0 0 0,0 0 0,0-1-1,0 1 1,0 0 0,0 0-1,0 0 1,0 0 0,0 0 0,-1 0-1,1 0 1,0 1 0,-1-1 0,1 0-1,-1 1 1,1-1 0,0 1-1,-1 0 1,1-1 0,-1 1 0,-1 0-1,2 0 17,1 1-1,0-1 1,0 0 0,0 1-1,0-1 1,0 1-1,0-1 1,0 0-1,0 1 1,0-1-1,0 1 1,0-1-1,0 0 1,0 1 0,0-1-1,0 1 1,0-1-1,0 0 1,0 1-1,1-1 1,-1 1-1,0-1 1,0 0-1,0 1 1,1-1 0,-1 0-1,0 1 1,1-1-1,5 3 32,0-1-1,0 0 1,0 0 0,0-1-1,1 0 1,-1 0-1,0-1 1,1 1-1,-1-1 1,7-1 0,66-9 43,-60 6-81,-1-1 0,0-1 1,0 0-1,0-1 0,-1-1 0,0-1 0,0 0 0,-1-1 0,16-13 0,-13 0-33,-18 22 30,-1 1 0,0-1 0,0 1 0,0 0 0,0-1 0,0 1 0,0-1 0,1 1 0,-1 0 0,0-1 0,0 1 0,0-1 0,0 1 0,-1 0 0,1-1 0,0 1-1,0-1 1,0 1 0,0 0 0,0-1 0,0 1 0,-1-1 0,1 1 0,0 0 0,0-1 0,0 1 0,-1 0 0,1-1 0,0 1 0,-1 0 0,1 0 0,0-1 0,-1 1 0,-1-1-3,0 1 0,0 0 0,0 0 0,0 0 0,-1 0 1,1 0-1,0 0 0,0 0 0,0 1 0,0-1 0,0 1 1,0-1-1,0 1 0,0 0 0,0 0 0,0 0 0,1 0 1,-1 0-1,0 0 0,-2 3 0,-12 9 178,0 0-1,1 1 1,-15 19-1,25-28-112,1 0 0,-1 1 0,1-1 0,1 1-1,-1 0 1,1 0 0,0 1 0,0-1 0,1 1 0,-1 0-1,2-1 1,-3 14 0,4-19-51,0 0 0,0 0-1,0 0 1,0 0 0,0 0 0,0 0-1,1 0 1,-1 0 0,0 0 0,1 0-1,-1 0 1,0 0 0,1 0 0,-1 0-1,1 0 1,0 0 0,-1-1 0,1 1-1,0 0 1,-1 0 0,1-1 0,0 1-1,0 0 1,0-1 0,0 1 0,-1-1-1,1 1 1,2 0 0,0 0 6,0-1 0,0 1 0,0-1 0,0 0 0,1 0 0,-1 0 0,0 0 0,0 0 0,6-2 0,0 0 2,1-1 0,0 0 0,-1 0 1,1-1-1,12-8 0,-1-3-60,-1-1-1,0-1 1,-1-1-1,-1-1 1,-1 0 0,26-38-1,-49 92-388,-11 7 581,13-35-60,0 1 0,1 0 0,-1 0 0,1 0 0,1 0 0,0 1 1,0-1-1,1 1 0,-1 0 0,2-1 0,-1 1 0,3 16 1,-2-24-94,1 1 1,0 0 0,0-1-1,0 1 1,0 0 0,0-1 0,0 1-1,0-1 1,0 0 0,1 1 0,-1-1-1,0 0 1,1 0 0,-1 0-1,1 0 1,0 0 0,-1 0 0,1 0-1,0 0 1,-1-1 0,1 1-1,0-1 1,0 1 0,0-1 0,-1 0-1,1 0 1,0 0 0,0 0 0,0 0-1,0 0 1,-1 0 0,1 0-1,3-2 1,-1 2-337,-1-1-1,0 0 0,0 0 1,0 0-1,0 0 1,0 0-1,0-1 1,0 1-1,0-1 0,0 0 1,-1 0-1,1 0 1,-1 0-1,1 0 1,-1-1-1,0 1 0,0-1 1,3-4-1,5-25-7058,-1-9-7356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6.297"/>
    </inkml:context>
    <inkml:brush xml:id="br0">
      <inkml:brushProperty name="width" value="0.025" units="cm"/>
      <inkml:brushProperty name="height" value="0.025" units="cm"/>
    </inkml:brush>
  </inkml:definitions>
  <inkml:trace contextRef="#ctx0" brushRef="#br0">1 1 19571,'0'0'9288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4.116"/>
    </inkml:context>
    <inkml:brush xml:id="br0">
      <inkml:brushProperty name="width" value="0.025" units="cm"/>
      <inkml:brushProperty name="height" value="0.025" units="cm"/>
    </inkml:brush>
  </inkml:definitions>
  <inkml:trace contextRef="#ctx0" brushRef="#br0">7 38 16432,'0'0'6785,"-2"11"-6220,-2 32-378,4-42-207,0 0 0,0 1-1,1-1 1,-1 0 0,1 1-1,-1-1 1,1 0-1,-1 0 1,1 0 0,0 1-1,0-1 1,-1 0 0,1 0-1,0 0 1,0 0-1,0 0 1,0 0 0,0-1-1,0 1 1,1 0 0,-1 0-1,0-1 1,0 1 0,0-1-1,1 1 1,-1-1-1,2 1 1,36 4-1500,-34-5 1261,4 0 52,-1 0-1,1-1 0,-1 0 0,1 0 1,-1 0-1,1-2 0,-1 1 0,0-1 1,0 0-1,0 0 0,0-1 0,12-8 1,-9 4 308,0-1 0,-1 0 1,1-1-1,-2 0 1,1 0-1,14-24 0,-40 100 2931,13-55-3000,0 1-1,0-1 0,1 1 0,-1 23 0,6-1-2327,3-19-2754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6.785"/>
    </inkml:context>
    <inkml:brush xml:id="br0">
      <inkml:brushProperty name="width" value="0.025" units="cm"/>
      <inkml:brushProperty name="height" value="0.025" units="cm"/>
    </inkml:brush>
  </inkml:definitions>
  <inkml:trace contextRef="#ctx0" brushRef="#br0">190 1 16303,'0'0'5088,"-2"11"-4480,-26 118 855,15-80-964,2 0 0,3 0 0,-4 64 1,12-112-500,1 0 0,-1 0-1,0 1 1,0-1 0,0 0 0,1 0 0,-1 1 0,0-1 0,1 0 0,-1 0-1,1 0 1,-1 0 0,1 0 0,0 0 0,0 0 0,-1 0 0,1 0 0,0 0 0,0 0-1,0 0 1,0 0 0,0-1 0,0 1 0,0 0 0,0-1 0,0 1 0,0-1 0,1 1-1,-1-1 1,0 0 0,0 1 0,0-1 0,1 0 0,-1 0 0,0 0 0,0 0 0,1 0-1,-1 0 1,0 0 0,0 0 0,0 0 0,1-1 0,1 0 0,11-2 18,1 0 0,-1-1 0,16-8 1,3 1-77,-28 10 49,-1 1 0,1-1 0,-1 0 0,1 1 0,-1 0 0,1 0 0,0 1 0,-1-1 0,1 1 0,-1 0 0,1 0 0,5 2 0,-8-2 30,-1 0 0,1 1 0,0-1-1,-1 0 1,1 1 0,-1-1 0,0 1 0,1-1 0,-1 1-1,0 0 1,0-1 0,0 1 0,0 0 0,-1 0-1,1 0 1,0 0 0,-1 0 0,1-1 0,-1 1-1,1 0 1,-1 0 0,0 0 0,0 0 0,0 1 0,0-1-1,-1 0 1,1 0 0,0-1 0,-2 4 0,1-1 82,-1 0 1,1 0-1,-1 0 1,0 0-1,-1 0 1,1 0-1,-1 0 1,0-1-1,0 0 1,0 1-1,0-1 1,0 0-1,-1-1 1,1 1-1,-1 0 1,0-1-1,0 0 1,-4 2-1,-10 5 446,0-1 0,-32 9 1,27-10-232,-1-1 0,-25 2 1,44-7-317,0 0 1,0-1 0,0 1 0,0-1 0,0 0 0,0 0 0,0-1 0,0 0-1,0 0 1,1 0 0,-1 0 0,0-1 0,0 0 0,1 0 0,-1 0-1,-7-5 1,10 6-98,1 0 0,0 1 0,0-1 0,0 0 0,0 0 0,0 0 0,0 0 0,0 0 0,0 0 0,0-1 0,1 1 0,-1 0 1,0 0-1,1-1 0,-1 1 0,1 0 0,0-1 0,-1 1 0,1 0 0,0-1 0,0 1 0,-1 0 0,1-1 0,0 1 0,1-1 0,-1 1 0,0 0 0,0-1 0,0 1 0,1 0 0,-1-1 0,1 1 0,-1 0 0,1-1 0,0 1 0,-1 0 0,1 0 0,0 0 0,0 0 0,0 0 0,0 0 0,0 0 0,0 0 0,0 0 0,0 0 0,0 0 0,0 0 0,0 1 0,1-1 0,-1 1 0,0-1 0,1 1 0,2-1 0,9-5-982,0 2-1,1 0 1,0 1 0,14-2-1,-24 5 902,107-19-9434,-51 7-394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7.570"/>
    </inkml:context>
    <inkml:brush xml:id="br0">
      <inkml:brushProperty name="width" value="0.025" units="cm"/>
      <inkml:brushProperty name="height" value="0.025" units="cm"/>
    </inkml:brush>
  </inkml:definitions>
  <inkml:trace contextRef="#ctx0" brushRef="#br0">60 125 13741,'0'0'14275,"-9"7"-14174,-27 21-37,35-27-62,0 0-1,0 0 1,0 0-1,0 0 0,0 1 1,0-1-1,0 0 1,0 0-1,0 0 0,0 1 1,1-1-1,-1 1 1,1-1-1,-1 0 1,1 1-1,-1-1 0,1 1 1,0-1-1,0 1 1,0-1-1,0 3 1,0-3-6,1 0 1,-1 0-1,1 0 1,-1 0-1,1 0 1,0-1 0,0 1-1,-1 0 1,1 0-1,0 0 1,0-1-1,0 1 1,0 0 0,0-1-1,0 1 1,0-1-1,0 1 1,0-1-1,0 0 1,2 1 0,4 1-28,0-1 0,0 0 0,0-1 0,0 1 1,0-1-1,12-2 0,-9-1-90,0 0-1,1-1 0,-1 0 1,-1-1-1,1 0 1,-1 0-1,11-9 0,-12 8 49,1 0 0,-1 1-1,1 0 1,1 0-1,-1 1 1,1 0-1,-1 1 1,13-3 0,-21 6 62,0 0 1,0 1-1,-1-1 1,1 0 0,0 0-1,0 1 1,0-1-1,0 1 1,0-1 0,0 0-1,0 1 1,0 0-1,-1-1 1,1 1 0,0 0-1,0-1 1,-1 1 0,1 0-1,0 0 1,-1-1-1,1 1 1,-1 0 0,1 0-1,-1 0 1,0 0-1,1 0 1,-1 0 0,0 0-1,1 0 1,-1 0 0,0 0-1,0 0 1,0 0-1,0 0 1,0 0 0,0 1-1,-1 52 118,0-38-22,1 6 308,-1-15-341,1 1 0,-1-1 1,1 0-1,1 0 1,-1 0-1,1 0 0,0 0 1,1 0-1,0 0 1,0 0-1,0 0 1,1-1-1,0 1 0,0-1 1,1 0-1,0 1 1,0-2-1,6 7 0,5 5-106,-1 0 0,-1 0-1,-1 2 1,0-1 0,-1 1-1,9 23 1,-17-36 46,-1 0 1,0 1-1,0-1 0,-1 1 1,1-1-1,-1 1 0,-1-1 1,1 1-1,-1 0 1,0-1-1,-1 1 0,0 0 1,0-1-1,0 1 0,-1-1 1,0 1-1,0-1 1,0 0-1,-1 0 0,0 0 1,0 0-1,-1 0 0,1-1 1,-7 7-1,8-9 49,-1 0 1,1 0-1,-1 0 0,0-1 1,0 1-1,0-1 0,-1 0 1,1 0-1,0 0 0,-1 0 1,1 0-1,-1-1 0,0 1 1,0-1-1,1 0 0,-1 0 1,0-1-1,0 1 0,0-1 1,0 0-1,0 0 0,0 0 1,-7-1-1,8-1-44,0 1 0,-1 0 0,1-1 0,0 0 0,0 0 0,0 0 0,1 0 0,-1 0 1,0 0-1,1-1 0,-1 1 0,1-1 0,0 0 0,0 0 0,0 0 0,0 0 0,1 0 0,-1 0 0,1 0 0,-1 0 1,1-1-1,0 1 0,1-1 0,-1 1 0,1-1 0,-1-4 0,0-9-189,1 1 0,0 0 0,2 0 0,0 0-1,0-1 1,2 1 0,0 1 0,0-1 0,2 1 0,0 0 0,8-15 0,14-20-292,64-86 1,-63 97 508,-2-1 0,39-76-1,-63 111-5,-1 0 0,0 0-1,0-1 1,0 1 0,-1-1-1,0 0 1,1-8 0,-2 13-9,0 1 0,0 0 0,0-1 0,0 1 0,0-1 0,-1 1 0,1 0 0,0-1 0,0 1 0,0 0 0,-1-1 0,1 1 0,0 0 0,0-1-1,-1 1 1,1 0 0,0 0 0,-1-1 0,1 1 0,0 0 0,-1 0 0,1 0 0,0-1 0,-1 1 0,1 0 0,-1 0 0,1 0 0,0 0 0,-1 0 0,1 0 0,-1 0 0,1 0 0,0 0 0,-1 0 0,1 0 0,-1 0 0,1 0 0,0 0 0,-1 0 0,1 0 0,-1 0 0,1 1 0,0-1 0,-1 0 0,1 0 0,0 0 0,-1 1 0,1-1 0,0 0 0,-1 0 0,1 1 0,0-1 0,0 0 0,-1 1 0,1-1 0,-1 1 0,-20 16 206,7-4 67,0 2 0,2 0 0,-16 22 0,25-33-202,0 0 0,0 1-1,1 0 1,-1 0-1,1-1 1,0 1 0,0 1-1,1-1 1,0 0-1,0 0 1,0 0 0,0 1-1,1-1 1,0 0-1,0 1 1,0-1 0,2 8-1,-1-11-69,1 0-1,-1-1 0,1 1 0,-1 0 1,1-1-1,0 1 0,0-1 0,-1 0 0,1 1 1,0-1-1,0 0 0,0 0 0,1 0 1,-1-1-1,0 1 0,0 0 0,0-1 1,1 0-1,-1 1 0,0-1 0,0 0 1,1 0-1,3-1 0,58-2 155,-38-3-195,-1 0 1,1-2-1,27-13 0,-34 13-3,0 1 1,1 0-1,0 1 1,0 1-1,1 1 1,29-2-1,-49 6 45,0 0 0,0 0 0,0 0 0,1 0 0,-1 0 0,0 1 0,0-1 0,0 1 0,0-1 0,0 0-1,0 1 1,0 0 0,0-1 0,0 1 0,0 0 0,0-1 0,-1 1 0,1 0 0,0 0 0,0 0 0,-1-1 0,1 1-1,0 0 1,-1 0 0,1 0 0,-1 0 0,1 0 0,-1 1 0,0-1 0,1 0 0,-1 0 0,0 0 0,0 0 0,0 0-1,0 0 1,0 2 0,0-2 8,0 1 0,1-1 0,-1 0 0,0 1 0,0-1 0,1 0 0,-1 0 0,0 1-1,1-1 1,-1 0 0,1 0 0,0 1 0,-1-1 0,1 0 0,0 0 0,0 0 0,0 0 0,0 0 0,0 0-1,0-1 1,0 1 0,0 0 0,0 0 0,0-1 0,0 1 0,0 0 0,2 0 0,6 0 21,-1-1 1,0 0-1,1 0 1,-1-1-1,0 1 1,0-2-1,0 1 1,1-1-1,-2-1 1,1 0-1,0 0 1,0 0-1,-1-1 1,10-6-1,-9 5-405,-1 1 0,1 0 0,0 1 0,0-1-1,0 2 1,1-1 0,-1 1 0,1 0 0,0 1-1,-1 0 1,18 0 0,-26 1 191,0 0 0,0 0 0,1 0 0,-1 0 0,0 0 0,0 0 0,1 0 0,-1 0 0,0 0 0,0 0 0,1 1 0,-1-1 0,0 0 0,0 0-1,0 0 1,1 0 0,-1 1 0,0-1 0,0 0 0,0 0 0,0 0 0,1 1 0,-1-1 0,0 0 0,0 0 0,0 0 0,0 1 0,0-1 0,0 0 0,0 0 0,0 1 0,1-1 0,-1 0 0,0 0 0,0 1 0,0-1 0,0 0 0,0 0 0,0 1 0,-1-1-1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7.901"/>
    </inkml:context>
    <inkml:brush xml:id="br0">
      <inkml:brushProperty name="width" value="0.025" units="cm"/>
      <inkml:brushProperty name="height" value="0.025" units="cm"/>
    </inkml:brush>
  </inkml:definitions>
  <inkml:trace contextRef="#ctx0" brushRef="#br0">0 0 1634,'0'0'4612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8.654"/>
    </inkml:context>
    <inkml:brush xml:id="br0">
      <inkml:brushProperty name="width" value="0.025" units="cm"/>
      <inkml:brushProperty name="height" value="0.025" units="cm"/>
    </inkml:brush>
  </inkml:definitions>
  <inkml:trace contextRef="#ctx0" brushRef="#br0">71 16 11787,'0'0'3160,"-8"-1"401,6 1-3383,0-1 1,0 1-1,0 0 0,0 0 1,0 0-1,0 0 0,0 0 0,-1 1 1,1-1-1,0 1 0,0-1 1,0 1-1,0 0 0,0 0 1,-1 1-1,0 0-67,2 0 1,-1 0 0,0 1-1,0-1 1,1 1 0,-1-1-1,1 1 1,0-1-1,0 1 1,0 0 0,0 0-1,1 0 1,-1 0 0,0 4-1,-2 7 150,1 1 1,0 0-1,1 0 0,0-1 0,2 1 1,-1 0-1,4 17 0,-3-29-252,0 1 1,0 0-1,0 0 0,1-1 0,-1 1 1,1 0-1,0-1 0,0 0 0,0 1 1,0-1-1,1 0 0,0 0 0,-1 0 1,1-1-1,0 1 0,0-1 1,0 1-1,0-1 0,1 0 0,-1 0 1,1 0-1,-1-1 0,1 1 0,0-1 1,0 0-1,-1 0 0,1 0 0,0-1 1,0 1-1,0-1 0,7 0 0,-3 0 24,0-1 0,0 0 0,-1 0-1,1-1 1,0 0 0,-1 0-1,1 0 1,-1-1 0,0 0-1,0-1 1,0 0 0,0 0 0,-1 0-1,12-10 1,2-5 135,-1-1 0,31-43 0,-19 24 386,-31 39-551,0-1 1,0 1-1,0 0 1,0 0 0,0-1-1,0 1 1,0 0-1,1 0 1,-1-1 0,0 1-1,0 0 1,0 0-1,0 0 1,0-1 0,1 1-1,-1 0 1,0 0-1,0 0 1,0 0 0,1-1-1,-1 1 1,0 0 0,0 0-1,1 0 1,-1 0-1,0 0 1,0 0 0,1 0-1,-1 0 1,0 0-1,0 0 1,1 0 0,-1 0-1,0 0 1,0 0-1,1 0 1,-1 0 0,0 0-1,1 0 1,-1 0 0,0 0-1,0 0 1,0 0-1,1 0 1,-1 0 0,0 1-1,0-1 1,1 0-1,-1 0 1,0 0 0,0 0-1,0 1 1,0-1-1,1 0 1,-1 0 0,0 1-1,0-1 1,0 0-1,0 0 1,0 0 0,0 1-1,1-1 1,-1 1 0,2 28 352,-8 39 55,5-63-398,0-1 23,0 0 0,0 0 0,1 0 1,-1 0-1,1 0 0,0 0 0,0 0 1,1 4-1,0-7-25,-1 0 0,1 0 0,-1 0 0,1 0 0,0 0 0,-1-1 0,1 1 1,0 0-1,0 0 0,0 0 0,0-1 0,-1 1 0,1-1 0,0 1 0,0 0 0,0-1 0,0 0 0,1 1 0,-1-1 0,0 0 1,0 1-1,0-1 0,0 0 0,0 0 0,0 0 0,0 0 0,1 0 0,-1 0 0,0 0 0,0 0 0,0-1 0,2 0 0,6-1 14,-1-1-1,1 0 1,-1 0-1,0-1 0,0 0 1,0 0-1,-1-1 1,0 0-1,0-1 0,0 1 1,0-1-1,-1-1 0,10-11 1,39-33-4584,-24 33-1344,5 9-3355,-17 9 2147,5 0 7545,-1-2 4178,-22 2-4215,0 0 0,0 0 0,0 0 0,0 0-1,0 0 1,0 0 0,0-1 0,0 1 0,0 0 0,0-1-1,0 1 1,0-1 0,0 1 0,0-1 0,0 1 0,0-1 0,-1 0-1,1 0 1,0 1 0,0-1 0,-1 0 0,1 0 0,-1 0-1,1 0 1,-1 1 0,1-1 0,-1 0 0,1 0 0,-1 0 0,0 0-1,1-2 1,8 161-51,-3-96 539,-5 106 0,-2-149-549,-1 0-1,-1 0 1,-1-1-1,-1 0 1,0 1 0,-1-2-1,-1 1 1,-1-1-1,-19 32 1,26-47-299,0 0 0,0 0 0,-1 0 0,1 0 1,0 0-1,-1-1 0,0 1 0,1 0 0,-1-1 0,0 0 0,0 1 0,0-1 0,0 0 0,0 0 0,0 0 1,0 0-1,0 0 0,-3 0 0,4-1-26,0-1 0,0 1-1,0-1 1,0 1 0,-1-1 0,1 0 0,0 1 0,0-1-1,0 0 1,1 0 0,-1 0 0,0 0 0,0 0 0,0 0-1,1 0 1,-1 0 0,0 0 0,1 0 0,-1 0 0,1 0-1,-1 0 1,1-1 0,0 1 0,-1 0 0,1 0 0,0-1-1,0 1 1,0 0 0,0 0 0,0-1 0,0 1 0,1-2-1,-2-14-213,1 0-1,1 0 1,1 0 0,0 0-1,1 0 1,1 0-1,1 0 1,0 1-1,1 0 1,1 0-1,14-24 1,11-11 58,2 1 1,41-45-1,29-44 292,-92 122-130,-8 12-7,0 0 0,-1 0 0,1 0 0,-1 0 1,-1-1-1,1 1 0,-1-1 0,0 0 0,0 1 0,2-13 1,-4 17-10,0 1 0,0-1 0,0 1 0,0-1-1,0 1 1,0 0 0,0-1 0,0 1 0,0-1 0,-1 1 0,1-1 0,0 1 0,0-1 0,0 1 0,-1-1 0,1 1 0,0 0 0,-1-1 0,1 1 0,0-1 0,-1 1 0,1 0 0,0-1 0,-1 1 0,1 0 0,-1 0 0,1-1 0,0 1 0,-1 0 0,1 0 0,-1 0 0,1 0 0,-1-1 0,0 1 0,-23 4 21,-20 19 274,33-14-17,1 1-1,0 0 1,0 1-1,1 0 1,-15 24 0,20-29-114,1 0 0,0 1 0,0-1 0,0 1 0,1 0 0,0 0 0,0 0 0,0 0 0,1 0 0,0 1 0,1-1 0,0 0 0,1 13 0,0-18-151,0 1-1,0-1 0,0 0 1,0 0-1,0 0 0,1 0 1,-1 0-1,1-1 0,-1 1 1,1 0-1,0-1 0,0 1 0,0-1 1,0 1-1,0-1 0,0 0 1,0 0-1,0 0 0,0 0 1,0 0-1,1 0 0,-1-1 1,0 1-1,1-1 0,-1 0 1,0 0-1,1 1 0,-1-1 1,4-1-1,5 1-151,-1 0 0,0-1 1,0 0-1,0 0 0,18-6 0,-18 2-622,-1 1 1,1-1-1,-1-1 0,0 0 0,0 0 0,-1-1 0,0 0 1,0 0-1,0-1 0,-1 0 0,8-11 0,18-29-6169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9.286"/>
    </inkml:context>
    <inkml:brush xml:id="br0">
      <inkml:brushProperty name="width" value="0.025" units="cm"/>
      <inkml:brushProperty name="height" value="0.025" units="cm"/>
    </inkml:brush>
  </inkml:definitions>
  <inkml:trace contextRef="#ctx0" brushRef="#br0">152 1 18289,'-4'11'876,"-11"38"1115,2 1 0,2 0 0,-6 71 1,17 110-429,1-40-1359,-1-186-192,0-2-6,0 0 1,1-1-1,-1 1 1,0 0-1,-1 0 1,1 0-1,0-1 1,-1 1-1,1 0 1,-1-1-1,0 1 1,0 0-1,0-1 1,0 1-1,0-1 1,-1 0-1,1 1 1,-1-1-1,0 0 1,1 0-1,-3 2 0,3-4-2,0 1-1,1-1 0,-1 0 1,0 0-1,1 0 0,-1-1 0,0 1 1,0 0-1,1 0 0,-1 0 0,1 0 1,-1-1-1,0 1 0,1 0 0,-1-1 1,0 1-1,1 0 0,-1-1 0,1 1 1,-1-1-1,1 1 0,-1-1 1,1 1-1,-1-1 0,1 1 0,0-1 1,-1 1-1,1-1 0,0 0 0,-1 1 1,1-1-1,0 0 0,0 1 0,0-1 1,0 0-1,-1-1 0,-7-31-80,7 28 44,-15-72-2159,3 0 0,-4-121-1,17 196 2194,1 1-1,-1 0 1,0 0-1,1 0 1,-1 0-1,1 0 1,-1 0-1,1 0 0,0 0 1,-1 0-1,1 0 1,0 0-1,0 0 1,-1 0-1,1 0 1,0 1-1,0-1 1,0 0-1,0 1 1,0-1-1,0 1 0,0-1 1,0 1-1,1-1 1,-1 1-1,0 0 1,0-1-1,0 1 1,0 0-1,1 0 1,-1 0-1,0 0 1,0 0-1,0 0 0,0 0 1,3 1-1,50 7 65,-49-7-67,15 3-1143,-1 0-1,1-2 0,1-1 0,-1 0 0,29-3 1,-43 1 906,0 0 1,0 0-1,-1-1 1,1 1-1,0-1 1,-1-1-1,1 1 1,-1-1-1,1 0 0,4-3 1,-7 3 493,-1 1-1,1-1 1,-1 1-1,1-1 1,-1 0 0,0 0-1,0 0 1,0 0 0,-1 0-1,1-1 1,-1 1 0,0 0-1,1-1 1,-2 1-1,1-1 1,0 1 0,-1-1-1,1-4 1,-1 8-160,0-1-1,0 0 1,0 0-1,0 1 1,0-1-1,0 0 1,0 1 0,0-1-1,0 0 1,0 0-1,0 1 1,0-1 0,-1 0-1,1 1 1,0-1-1,-1 0 1,1 1 0,0-1-1,-1 1 1,1-1-1,-1 0 1,1 1-1,-1-1 1,1 1 0,-1-1-1,1 1 1,-1 0-1,1-1 1,-1 1 0,0-1-1,1 1 1,-1 0-1,0 0 1,1-1-1,-1 1 1,0 0 0,1 0-1,-1 0 1,0 0-1,1 0 1,-1 0 0,0 0-1,0 0 1,1 0-1,-1 0 1,0 0 0,1 0-1,-1 0 1,0 1-1,0-1 1,1 0-1,-1 0 1,1 1 0,-1-1-1,0 1 1,1-1-1,-1 0 1,1 1 0,-1 0-1,-39 27 1448,34-22-1313,0 1-1,0 0 0,1 0 0,0 1 0,0 0 0,0-1 0,1 1 0,1 1 1,-1-1-1,1 1 0,1-1 0,-1 1 0,2 0 0,-3 16 0,4-23-218,1-1 0,-1 0 0,0 0-1,0 0 1,0 1 0,1-1-1,-1 0 1,1 0 0,-1 0 0,1 0-1,-1 0 1,1 0 0,0 0 0,-1 0-1,1 0 1,0 0 0,0 0 0,0 0-1,0 0 1,0 0 0,0-1-1,0 1 1,0 0 0,0-1 0,0 1-1,2 0 1,0 0 2,0-1 0,0 1-1,0-1 1,1 0 0,-1 0 0,0 0-1,0 0 1,0 0 0,1-1 0,3-1-1,1 0-82,0 0-1,0-1 0,-1 0 1,1-1-1,-1 1 0,1-1 1,9-8-1,-4-1-316,-1-2 1,0 1-1,-1-1 1,0-1-1,14-28 1,12-19-4511,-47 104 4700,9-39 231,-4 10 64,0 0 0,0 1 0,1 0 0,1 0 0,-2 18-1,4-30-174,1-1-1,0 1 1,0-1-1,0 1 0,0 0 1,0-1-1,0 1 0,0-1 1,0 1-1,1-1 0,-1 1 1,0-1-1,0 1 1,0-1-1,1 1 0,-1-1 1,0 1-1,0-1 0,1 1 1,-1-1-1,0 1 0,1-1 1,-1 1-1,1-1 1,-1 0-1,1 1 0,-1-1 1,0 0-1,1 0 0,-1 1 1,1-1-1,-1 0 0,1 0 1,0 1-1,-1-1 1,1 0-1,-1 0 0,1 0 1,-1 0-1,1 0 0,-1 0 1,1 0-1,0 0 0,-1 0 1,1 0-1,-1 0 1,2-1-1,25-12-5959,-7-8 220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19.727"/>
    </inkml:context>
    <inkml:brush xml:id="br0">
      <inkml:brushProperty name="width" value="0.025" units="cm"/>
      <inkml:brushProperty name="height" value="0.025" units="cm"/>
    </inkml:brush>
  </inkml:definitions>
  <inkml:trace contextRef="#ctx0" brushRef="#br0">69 0 12748,'-3'10'3502,"-14"37"-1069,-21 64 2983,35-99-5088,0 0 0,1 0 0,1 0 0,0 0 1,0 0-1,1 0 0,3 22 0,-2-31-346,-1 0-1,1 0 1,-1 0 0,1-1 0,0 1-1,0 0 1,0-1 0,1 1 0,-1-1-1,1 1 1,-1-1 0,1 1-1,0-1 1,0 0 0,-1 0 0,2 0-1,-1 0 1,0 0 0,0-1 0,1 1-1,-1-1 1,1 1 0,-1-1 0,1 0-1,-1 0 1,1 0 0,0 0-1,0-1 1,-1 1 0,1-1 0,0 1-1,0-1 1,0 0 0,0 0 0,0 0-1,4-1 1,11-3-676,0 0 0,-1 0-1,0-2 1,30-13 0,-10 3 474,-36 16 272,0-1 1,0 1-1,0 0 0,-1-1 1,1 1-1,0-1 0,0 1 1,0 0-1,0 0 0,0-1 1,0 1-1,0 0 0,-1 0 0,1 0 1,0 0-1,0 0 0,0 0 1,0 0-1,0 1 0,0-1 1,0 0-1,0 0 0,0 1 1,-1-1-1,1 1 0,0-1 0,0 1 1,0-1-1,-1 1 0,1-1 1,0 1-1,-1-1 0,1 1 1,0 0-1,-1 0 0,1-1 1,-1 1-1,1 0 0,-1 0 0,1 0 1,-1-1-1,0 1 0,1 0 1,-1 1-1,0 0 26,0-1 0,0 1 0,0-1 1,0 1-1,-1-1 0,1 1 0,0-1 0,-1 1 0,1-1 1,-1 1-1,0-1 0,1 0 0,-1 1 0,0-1 1,0 0-1,0 0 0,0 1 0,0-1 0,0 0 0,0 0 1,-1 0-1,1 0 0,0 0 0,-3 1 0,4-2 34,-1-3-92,0 0-1,1 0 1,-1 0 0,1-1-1,0 1 1,0 0-1,0 0 1,0 0 0,0 0-1,1 0 1,-1 0-1,1-1 1,2-3-1,14-38-576,-15 41 608,-1 1 0,1-1-1,0 1 1,0 0 0,0 0-1,1 0 1,-1 0 0,1 0-1,0 0 1,-1 0 0,1 1-1,1-1 1,-1 1 0,0 0-1,0 0 1,1 0 0,4-1-1,-1 1 67,0 1 0,0 0 0,0 0 0,0 1 0,0 0 0,0 0 0,0 1 0,12 2 0,-8-1-372,38 4 278,-25-8-2524,-7-5-3932,-7-6-2130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0.086"/>
    </inkml:context>
    <inkml:brush xml:id="br0">
      <inkml:brushProperty name="width" value="0.025" units="cm"/>
      <inkml:brushProperty name="height" value="0.025" units="cm"/>
    </inkml:brush>
  </inkml:definitions>
  <inkml:trace contextRef="#ctx0" brushRef="#br0">0 59 14798,'0'0'4388,"47"-18"-3747,-6 8 832,14 2-672,2 1-641,-1 0-1217,-5-2-5990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0.590"/>
    </inkml:context>
    <inkml:brush xml:id="br0">
      <inkml:brushProperty name="width" value="0.025" units="cm"/>
      <inkml:brushProperty name="height" value="0.025" units="cm"/>
    </inkml:brush>
  </inkml:definitions>
  <inkml:trace contextRef="#ctx0" brushRef="#br0">325 25 16656,'0'0'8322,"-13"-5"-7083,5 2-1125,3 0-91,-1 0 0,1 1 1,-1 0-1,1 0 0,-1 1 0,0 0 1,0 0-1,0 0 0,1 1 0,-1-1 0,0 1 1,0 1-1,0-1 0,0 1 0,-6 1 1,-2 3-58,1 0 0,-1 1 1,1 0-1,0 1 1,1 0-1,-1 1 0,1 0 1,1 1-1,0 1 1,0 0-1,1 0 0,0 1 1,1 0-1,0 1 1,1 0-1,-9 16 0,16-27 7,1 0 0,-1 1 0,0-1-1,1 0 1,-1 1 0,1-1-1,-1 0 1,1 1 0,0-1-1,0 0 1,0 1 0,-1-1 0,1 1-1,0-1 1,1 0 0,-1 1-1,0-1 1,0 1 0,1-1 0,-1 0-1,1 1 1,-1-1 0,1 0-1,-1 0 1,1 1 0,0-1-1,0 0 1,-1 0 0,1 0 0,0 0-1,0 0 1,0 0 0,0 0-1,0 0 1,1 0 0,-1 0 0,0-1-1,0 1 1,1 0 0,1 0-1,5 1-17,1 1 0,-1-2-1,1 1 1,0-1 0,12 0-1,-7 0 92,43 2-41,-22-2-5,-1 2 0,67 14 0,-100-17 3,1 0 0,-1 0 0,1 1 0,-1-1 0,1 1 0,-1-1 0,0 1 0,1 0 0,-1 0 0,0-1 0,1 1 0,-1 0 0,0 0 0,0 0-1,0 0 1,0 0 0,0 1 0,2 1 0,-3-2 33,0 0 0,0 0-1,0 0 1,0 0 0,0 0 0,0-1 0,0 1-1,0 0 1,0 0 0,-1 0 0,1 0-1,0 0 1,-1-1 0,1 1 0,0 0-1,-1 0 1,1-1 0,-1 1 0,1 0-1,-1 0 1,0-1 0,1 1 0,-2 0-1,-4 4 287,-1 1-1,0-1 0,0-1 0,-15 8 0,-1-2-212,0 0-1,0-2 1,0 0-1,-1-2 1,0 0-1,-1-2 1,1-1 0,-37 1-1,60-4-202,1 0 1,-1 0-1,0 0 0,1 1 0,-1-1 0,0 0 1,1 0-1,-1 0 0,0 0 0,1 0 1,-1-1-1,0 1 0,1 0 0,-1 0 0,1 0 1,-1 0-1,0-1 0,1 1 0,-1 0 0,1-1 1,-1 1-1,1 0 0,-1-1 0,1 1 1,-1-1-1,1 1 0,-1-1 0,1 1 0,-1-1 1,1 1-1,0-1 0,-1 1 0,1-1 1,0 0-1,0 1 0,-1-1 0,1 1 0,0-1 1,0 0-1,0 1 0,0-1 0,0 0 1,0 1-1,0-1 0,0 0 0,0 1 0,0-1 1,0 0-1,0 1 0,0-1 0,1 1 1,-1-1-1,0 0 0,0 1 0,1-1 0,-1 1 1,1-2-1,1-1-882,0-1 0,0 1 0,1 0 1,0-1-1,-1 1 0,1 0 0,0 0 0,5-3 1,32-18-9921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0.969"/>
    </inkml:context>
    <inkml:brush xml:id="br0">
      <inkml:brushProperty name="width" value="0.025" units="cm"/>
      <inkml:brushProperty name="height" value="0.025" units="cm"/>
    </inkml:brush>
  </inkml:definitions>
  <inkml:trace contextRef="#ctx0" brushRef="#br0">207 21 12236,'0'0'6689,"-12"2"-4853,-2 0-1406,0 2 1,1 0-1,-1 0 1,1 2-1,0-1 0,-24 15 1,32-16-262,-1 0 0,0 0 0,1 0 0,0 1 0,0-1 0,0 1 0,1 0 0,-1 1 0,1-1 0,1 1 0,-1 0 0,1 0 0,0 0 0,0 0 0,1 0 0,-1 1 0,1-1 1,-1 14-1,2-18-155,1-1 0,0 1 0,0 0 0,0 0 0,1 0 0,-1 0 1,0-1-1,1 1 0,-1 0 0,1 0 0,0-1 0,-1 1 1,1 0-1,0-1 0,0 1 0,0-1 0,0 1 0,0-1 1,1 0-1,-1 1 0,0-1 0,3 2 0,0 0 10,0-1-1,0 0 1,1 1-1,-1-1 1,1-1 0,0 1-1,-1-1 1,8 2-1,2-1 41,-1-1-1,0 0 0,1-1 1,-1 0-1,24-4 1,-32 3-18,0-1 0,-1 0 0,1 0 0,0 0 0,-1 0 0,0-1 0,0 1 0,0-1-1,0 0 1,0-1 0,0 1 0,-1-1 0,1 1 0,-1-1 0,0 0 0,0 0 0,-1 0 0,1-1 0,-1 1 0,0-1 0,0 1 0,-1-1 0,1 0 0,-1 0 0,0 1 0,0-1 0,0 0 0,-1 0 0,0 0 0,0 0 0,-1-7 0,0 7-206,1 1 0,-1-1 0,0 1 0,-1-1 0,1 1 0,-1 0 0,0 0 0,0 0 0,0 0 0,-1 0 0,1 0 0,-1 0 0,-6-5 0,3 3-1102,0 0 1,-1 1-1,0 0 0,0 0 1,-15-7-1,-11 0-4754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1.815"/>
    </inkml:context>
    <inkml:brush xml:id="br0">
      <inkml:brushProperty name="width" value="0.025" units="cm"/>
      <inkml:brushProperty name="height" value="0.025" units="cm"/>
    </inkml:brush>
  </inkml:definitions>
  <inkml:trace contextRef="#ctx0" brushRef="#br0">301 35 16111,'0'0'6791,"-8"-7"-4656,2 3-1858,4 2-227,0 0 0,0 0 0,0 0 0,0 0 0,-1 0 0,1 1 0,-1-1 0,1 1 0,-1 0 0,1 0 0,-1 0 0,0 0 0,0 0 0,1 0 0,-1 1 0,0-1 0,0 1 0,0 0 0,0 0 0,0 0 0,1 0 0,-1 0 0,0 1 0,-4 0 0,-10 8-24,-1 0 0,1 1-1,1 0 1,0 2 0,0-1 0,1 2 0,1 0 0,0 1 0,1 1-1,0 0 1,1 0 0,-10 18 0,9-4-44,12-28 16,1-1-1,0 1 1,0-1-1,0 1 1,0-1-1,0 1 0,0-1 1,0 0-1,0 1 1,0-1-1,0 1 1,0-1-1,0 1 1,0-1-1,1 0 0,-1 1 1,0-1-1,0 1 1,0-1-1,1 0 1,-1 1-1,0-1 1,0 0-1,1 1 1,-1-1-1,0 0 0,1 1 1,-1-1-1,0 0 1,1 0-1,-1 1 1,0-1-1,1 0 1,-1 0-1,1 0 0,-1 1 1,1-1-1,-1 0 1,0 0-1,1 0 1,-1 0-1,1 0 1,-1 0-1,1 0 1,-1 0-1,0 0 0,1 0 1,-1 0-1,1 0 1,-1 0-1,1-1 1,-1 1-1,0 0 1,1 0-1,-1 0 0,1-1 1,-1 1-1,0 0 1,1-1-1,8-3 15,1 0 1,-2 0-1,1-1 0,0 0 0,-1 0 0,0-1 1,0-1-1,11-11 0,-12 11-88,0 0 0,0 1 0,1 0 0,0 0 0,0 0-1,1 1 1,0 1 0,-1-1 0,14-3 0,-20 7 64,1 1 1,-1 0-1,0 0 0,0-1 0,0 1 1,0 1-1,0-1 0,0 0 1,0 0-1,0 1 0,0 0 0,0-1 1,0 1-1,0 0 0,0 0 1,0 0-1,-1 0 0,1 0 0,0 0 1,0 0-1,-1 1 0,1-1 1,-1 1-1,1-1 0,-1 1 0,0-1 1,0 1-1,0 0 0,0 0 1,0 0-1,0-1 0,0 1 0,0 0 1,-1 0-1,1 4 0,3 8 2,-1 0-1,0 0 0,1 29 1,-4-37 4,3 39 181,-3 0 0,-2-1 0,-1 1 0,-10 47 0,6-63 115,0-1 0,-1 0-1,-2 0 1,-1-1 0,-1 0-1,-2-1 1,-20 31 0,31-53-265,1-1 1,-1 0 0,1 1 0,-1-1 0,0-1 0,0 1 0,-1 0-1,1-1 1,0 1 0,-8 2 0,11-5-24,-1 1 0,0-1 1,1 0-1,-1 0 0,0 0 0,1 0 0,-1 1 1,0-1-1,1 0 0,-1 0 0,0 0 1,0-1-1,1 1 0,-1 0 0,0 0 1,1 0-1,-1 0 0,0-1 0,1 1 0,-1 0 1,0-1-1,1 1 0,-1 0 0,0-1 1,0-1-23,0 1 1,0-1-1,0 1 1,0-1-1,1 0 1,-1 1-1,0-1 1,1 0-1,-1 1 1,1-1-1,0 0 1,-1 1 0,1-1-1,0-3 1,1-16-81,0-1 1,1 1-1,1-1 0,2 1 1,0 0-1,1 0 1,1 1-1,0 0 1,21-37-1,1 5-152,3 1 0,50-62 1,-71 98 248,-3 5-8,-1-1 0,2 1 0,-1 1 0,2-1 0,-1 1 0,1 1 0,20-14 0,-30 22 5,1 0 0,-1-1 0,1 1 0,-1 0 0,1 0 0,-1-1 0,1 1 0,-1 0 0,1 0 0,-1 0 0,1 0 0,-1-1-1,1 1 1,-1 0 0,1 0 0,0 0 0,-1 0 0,1 0 0,-1 0 0,1 1 0,-1-1 0,1 0 0,-1 0 0,1 0 0,0 0 0,-1 1 0,1-1 0,-1 0 0,0 1 0,1-1 0,-1 0 0,1 1 0,3 20-62,-14 27 104,10-47-35,-54 140 1152,67-169-993,-2 0 0,-1-1 0,8-41-1,-14 52-91,-2 1 0,0 0-1,0-1 1,-2 1-1,0 0 1,-1-1 0,-5-25-1,1 31-115,3 16-431,1-3 396,1 0 0,0 0 0,0 0 0,1 0 1,-1 0-1,0 0 0,0 0 0,0 0 0,1 1 1,-1-1-1,1 0 0,-1 0 0,1 0 1,-1 0-1,1-1 0,-1 1 0,1 0 0,0 0 1,1 1-1,4 1-392,0 0 0,0-1 0,0 1 0,0-1 0,0-1 0,1 1 0,-1-1 0,1 0 0,11 0 0,65-4-6490,-68 2 4677,20-2-3557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4.970"/>
    </inkml:context>
    <inkml:brush xml:id="br0">
      <inkml:brushProperty name="width" value="0.025" units="cm"/>
      <inkml:brushProperty name="height" value="0.025" units="cm"/>
    </inkml:brush>
  </inkml:definitions>
  <inkml:trace contextRef="#ctx0" brushRef="#br0">94 160 18674,'-1'11'790,"-2"24"18,1 0 0,2 0 0,9 67 0,-7-85-727,2 0 0,0 0 1,0 0-1,2 0 0,0-1 1,1 0-1,1 0 0,0-1 1,1 0-1,17 22 0,-21-33 38,-1 1-1,1-1 0,0 1 1,0-2-1,0 1 0,1 0 1,-1-1-1,1 0 0,0 0 1,-1-1-1,2 0 0,-1 0 1,7 2-1,-3-3 46,2 1-1,-1-1 1,0-1 0,0 0 0,0 0-1,0-2 1,12-1 0,0-3-8,1 0-1,-1-2 1,-1 0 0,1-2 0,-2 0 0,27-18-1,-34 20-103,0-2 0,-1 1-1,-1-2 1,0 0-1,0 0 1,-1-1-1,-1-1 1,19-26-1,-26 32-174,1 0 0,-1 0 0,0 0-1,0 0 1,-1-1 0,0 1 0,0-1-1,-1 1 1,0-1 0,0 0 0,-1 1-1,0-1 1,0 0 0,-1 1 0,0-1 0,0 0-1,-1 1 1,0-1 0,0 1 0,-1 0-1,-4-9 1,-1 1-600,-1 0 1,-1 1-1,-1 0 0,0 1 1,0 0-1,-1 0 0,-1 2 1,0-1-1,-1 2 0,0-1 1,-1 2-1,0 0 0,-30-13 1,16 10-233,-1 1 0,0 2 1,-1 0-1,1 3 0,-2 0 1,-56-2-1,69 7 834,-15 0-106,-50 4 0,73-2 1012,1 1 1,-1 1 0,0-1-1,-19 9 1,42-13 5876,8 1-4219,20-1-631,20-9 456,96-3 0,-134 13-2707,0 2 0,1 0 0,-1 1 1,0 1-1,0 2 0,0 0 0,33 12 0,-14 5-3650,-18-3-2595,-5 2-5701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2.507"/>
    </inkml:context>
    <inkml:brush xml:id="br0">
      <inkml:brushProperty name="width" value="0.025" units="cm"/>
      <inkml:brushProperty name="height" value="0.025" units="cm"/>
    </inkml:brush>
  </inkml:definitions>
  <inkml:trace contextRef="#ctx0" brushRef="#br0">159 330 11755,'0'0'3283,"-9"3"-315,-2 1-2526,0 1-1,0 1 1,1 0-1,0 0 0,0 1 1,1 0-1,0 1 1,0 0-1,0 0 1,1 1-1,1 0 0,-1 1 1,2 0-1,-1 0 1,-7 17-1,13-27-440,1 1 0,0-1 0,0 0 0,0 0-1,0 0 1,0 0 0,0 1 0,0-1 0,0 0 0,0 0 0,0 0 0,0 0-1,0 1 1,0-1 0,0 0 0,0 0 0,0 0 0,1 0 0,-1 0 0,0 1-1,0-1 1,0 0 0,0 0 0,0 0 0,0 0 0,0 0 0,0 1-1,1-1 1,-1 0 0,0 0 0,0 0 0,0 0 0,0 0 0,0 0 0,0 0-1,1 0 1,-1 0 0,0 0 0,0 0 0,0 0 0,0 1 0,1-1 0,-1 0-1,0 0 1,0 0 0,0 0 0,0 0 0,1 0 0,-1-1 0,0 1 0,0 0-1,0 0 1,16-3 63,11-9 50,10-16-198,-30 21-151,2 0 0,-1 0 0,1 1 0,0 0 0,0 1 0,0 0 0,1 0 0,-1 1 0,20-6 0,-28 10 220,0 0-1,0 0 1,0 0 0,0 1-1,0-1 1,0 0 0,0 0-1,0 1 1,0-1 0,0 1-1,0-1 1,0 1 0,0-1-1,0 1 1,0-1 0,0 1-1,-1 0 1,1-1 0,0 1-1,0 0 1,-1 0 0,1 0-1,-1 0 1,1 0 0,0-1-1,-1 1 1,0 0 0,1 0-1,-1 0 1,0 0 0,1 0-1,-1 1 1,0-1 0,0 0-1,0 0 1,0 0 0,0 1-1,0 51 63,-1-41-77,-4 22 248,-1-1 0,-2 1 0,-1-1-1,-2 0 1,-1-1 0,-20 38 0,0 5 739,127-379-612,3-9-209,-92 296-127,1 1 0,1-1 1,0 2-1,1-1 0,1 1 0,0 1 0,1 0 1,1 0-1,0 1 0,20-16 0,-30 27-16,-1 1-1,0 0 1,0 0-1,0 0 1,1 0-1,-1 1 1,1-1 0,-1 0-1,1 1 1,-1-1-1,1 1 1,-1-1-1,1 1 1,-1 0-1,1-1 1,-1 1-1,1 0 1,0 0-1,-1 0 1,1 0-1,-1 0 1,1 1-1,-1-1 1,4 1-1,-4 1 7,0-1 0,0 0-1,0 1 1,0-1-1,-1 1 1,1-1-1,0 1 1,-1-1-1,1 1 1,-1-1-1,1 1 1,-1-1-1,0 1 1,0 0 0,1-1-1,-1 1 1,0 0-1,-1-1 1,1 3-1,-1 7 100,-1 1-1,0 0 0,-1-1 1,0 1-1,-7 14 1,-44 70 1370,39-72-973,0 0 0,2 1 0,-18 46 0,31-70-497,0-1 0,0 0 0,0 1 0,0-1 0,1 0 0,-1 1 0,0-1 0,0 0 0,0 1 0,0-1 0,0 0 0,0 0 0,0 1 0,1-1 0,-1 0 0,0 0 0,0 1 1,0-1-1,0 0 0,1 0 0,-1 1 0,0-1 0,0 0 0,1 0 0,-1 0 0,0 0 0,0 1 0,1-1 0,-1 0 0,0 0 0,1 0 0,-1 0 0,0 0 0,1 0 0,-1 0 0,0 0 0,0 0 0,1 0 0,-1 0 0,0 0 0,1 0 0,-1 0 0,0 0 0,1 0 0,-1 0 0,0 0 0,0 0 0,1-1 0,-1 1 0,0 0 0,1 0 0,18-5 20,30-16-48,-37 15-115,0 1 1,1 0 0,0 1-1,0 0 1,0 1-1,0 0 1,16-1 0,-21 4 16,1 0 1,-1 0-1,0 1 0,0 0 1,0 0-1,0 1 1,0 0-1,11 4 1,-16-5 136,-1 0 1,0 1 0,0-1 0,0 1-1,0-1 1,0 1 0,-1 0-1,1-1 1,0 1 0,-1 0 0,0 0-1,1 0 1,-1 1 0,0-1-1,0 0 1,0 0 0,0 1 0,0-1-1,-1 0 1,1 1 0,-1-1-1,1 1 1,-1-1 0,0 1 0,0-1-1,0 1 1,0-1 0,-1 1-1,1-1 1,-1 0 0,1 1 0,-2 2-1,0 1 92,0-1-1,-1 0 0,0 1 1,0-1-1,0 0 0,0-1 1,-1 1-1,0 0 0,0-1 1,0 0-1,-1 0 1,1 0-1,-1-1 0,0 0 1,-8 5-1,3-2 19,-1 0 0,0-1 0,0-1 1,0 0-1,-1 0 0,-19 3 0,24-6-208,-1 0 1,0 0-1,0-1 0,1 0 1,-1-1-1,0 0 0,-12-3 1,-11-12-3054,28 13 2354,0 1 0,1-1 0,-1 0 0,1 0 0,0 0-1,0 0 1,0 0 0,-2-4 0,-6-21-9136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3.010"/>
    </inkml:context>
    <inkml:brush xml:id="br0">
      <inkml:brushProperty name="width" value="0.025" units="cm"/>
      <inkml:brushProperty name="height" value="0.025" units="cm"/>
    </inkml:brush>
  </inkml:definitions>
  <inkml:trace contextRef="#ctx0" brushRef="#br0">1 0 12236,'3'14'4067,"-3"7"-3170,0 4 609,0 8 63,2 3-768,2 0-545,-3-1-160,5-4-32,3-5-224,0-9-1409,1-10-2307,5-7-3747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4"/>
    </inkml:context>
    <inkml:brush xml:id="br0">
      <inkml:brushProperty name="width" value="0.025" units="cm"/>
      <inkml:brushProperty name="height" value="0.025" units="cm"/>
    </inkml:brush>
  </inkml:definitions>
  <inkml:trace contextRef="#ctx0" brushRef="#br0">0 161 16752,'0'0'2541,"8"-9"-1116,-4 5-1366,0 0 0,0 0 0,0 0 0,0 0 0,1 1 0,0-1 1,-1 1-1,1 0 0,1 1 0,-1-1 0,0 1 0,0 0 0,1 0 0,-1 1 0,1 0 0,9-2 0,-10 3-54,-1 0 1,1-1-1,-1 1 0,1 1 1,-1-1-1,0 1 0,1 0 1,-1 0-1,0 0 0,1 0 1,-1 1-1,7 3 1,-9-3 4,0 0 0,0 0 0,0 1 0,0-1 0,0 0 1,-1 1-1,1-1 0,-1 1 0,1 0 0,-1-1 0,0 1 0,0 0 1,0 0-1,-1 0 0,1 0 0,-1 0 0,1-1 0,-1 1 1,0 0-1,0 4 0,-1 9 324,0 1 0,-1-1-1,-1 1 1,0-1 0,-12 31 0,-5 28 647,19-74-975,1-1 1,0 0-1,0 1 1,0-1-1,-1 0 1,1 1-1,0-1 1,0 1-1,0-1 1,0 0-1,0 1 1,0-1-1,0 1 1,0-1-1,0 0 1,0 1-1,0-1 1,0 1-1,0-1 1,0 0-1,0 1 1,0-1-1,0 0 1,0 1-1,0-1 1,1 1-1,-1-1 1,0 0-1,0 1 1,0-1-1,1 0 1,-1 1-1,0-1 1,1 0-1,-1 0 1,0 1-1,0-1 1,1 0-1,-1 0 1,0 0-1,1 1 1,-1-1-1,1 0 1,-1 0-1,1 0 1,20-11 177,20-30 107,-6-5-288,-1-2-1,-3-1 1,36-76 0,-70 176-687,-1-25 682,-1 1 64,1-1-1,1 1 0,2 0 0,3 43 1,-2-68-39,0 0 0,0 0-1,1 0 1,-1 0 0,0 0 0,1 0 0,0-1 0,-1 1 0,1 0 0,0 0 0,0 0 0,0-1 0,0 1 0,0 0-1,0-1 1,1 1 0,-1-1 0,0 1 0,1-1 0,-1 0 0,1 1 0,0-1 0,-1 0 0,1 0 0,0 0 0,0 0 0,0-1-1,-1 1 1,1 0 0,0-1 0,0 0 0,0 1 0,0-1 0,0 0 0,0 0 0,0 0 0,3 0 0,0-1 111,0 0 1,0-1-1,0 1 1,0-1-1,0 0 1,-1 0-1,1 0 1,-1-1 0,1 0-1,-1 0 1,0 0-1,0 0 1,6-7-1,-1-1-59,-1 0 0,0 0-1,0-1 1,-1 0 0,-1 0-1,0-1 1,-1 1-1,7-26 1,-6 12-144,-2 1 0,-1 0 0,0-49-1,-20 185-431,16-109 516,1 0 1,0 1 0,0-1 0,0 0 0,0 0 0,0 0 0,1 0-1,-1 0 1,1 0 0,-1 0 0,1 0 0,0 0 0,0 0 0,0 0 0,0 0-1,0 0 1,0-1 0,0 1 0,1 0 0,-1-1 0,0 1 0,1-1 0,2 3-1,-1-4 6,-1 1 0,1-1 0,0 1-1,-1-1 1,1 0 0,-1 0 0,1 0-1,-1 0 1,1-1 0,-1 1 0,1-1-1,-1 1 1,1-1 0,-1 0 0,1 0 0,-1 0-1,0 0 1,1-1 0,-1 1 0,3-3-1,7-5 12,1-1 0,-2 0 0,1 0 0,-1-1 0,-1-1 0,0 0 1,-1-1-1,0 1 0,-1-2 0,0 1 0,-1-1 0,6-18 0,-37 90-547,-16 40 571,38-90-5,-1-1 0,2 0 0,-1 1 0,1-1 1,0 1-1,1-1 0,-1 1 0,2 0 0,-1-1 0,1 1 0,2 8 1,-3-15-43,1 0 1,0 0 0,0 0-1,0 0 1,-1 0 0,1 0-1,0-1 1,0 1 0,0 0 0,0 0-1,0-1 1,1 1 0,-1-1-1,0 1 1,0-1 0,0 1 0,0-1-1,1 0 1,-1 1 0,0-1-1,0 0 1,1 0 0,-1 0 0,0 0-1,0 0 1,1 0 0,-1-1-1,0 1 1,0 0 0,0-1 0,1 1-1,-1 0 1,0-1 0,0 0-1,2 0 1,42-22 324,-25 7-362,-1-1 1,-1-1-1,-1 0 0,0-1 1,-1-1-1,-1-1 1,-1 0-1,-1 0 1,-1-2-1,-1 0 0,10-28 1,-31 81-422,3-14 502,1 1 1,1 1-1,0-1 1,1 0-1,-2 32 1,6-48-45,1 1 0,-1-1 0,1 0 0,0 0 0,-1 0 0,1 0 0,0 0 0,0 0 0,0 0 0,-1 0 0,1 0 0,0 0 0,0 0 0,1-1 0,-1 1-1,0 0 1,0-1 0,0 1 0,0-1 0,1 1 0,-1-1 0,0 0 0,0 1 0,1-1 0,-1 0 0,0 0 0,1 0 0,1 0 0,48 2 317,-42-2-298,51 0-71,-60 0 31,1 0 0,-1 0 0,0 0 0,0 0 0,1 0 0,-1 0 0,0-1 0,0 1 0,1 0 0,-1 0 0,0 0 0,0 0 0,0-1 0,1 1 0,-1 0 0,0 0 0,0 0 0,0-1 0,0 1 0,0 0 0,1 0 0,-1-1 0,0 1 0,0 0 0,0 0 0,0-1 0,0 1 0,0 0 0,0 0 0,0-1 0,0 1 1,0 0-1,0 0 0,0-1 0,0 1 0,0 0 0,0 0 0,0-1 0,0 1 0,0 0 0,0 0 0,-1-1 0,1 1 0,0 0 0,0 0 0,0 0 0,0-1 0,0 1 0,-1 0 0,1 0 0,0 0 0,0-1 0,-1 1 0,-9-15-1087,-37-23-6092,17 17-677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4.358"/>
    </inkml:context>
    <inkml:brush xml:id="br0">
      <inkml:brushProperty name="width" value="0.025" units="cm"/>
      <inkml:brushProperty name="height" value="0.025" units="cm"/>
    </inkml:brush>
  </inkml:definitions>
  <inkml:trace contextRef="#ctx0" brushRef="#br0">0 37 21172,'0'-11'1954,"0"-1"96,0 5-1217,0 3-577,9 4-1313,-4-3-3395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6.524"/>
    </inkml:context>
    <inkml:brush xml:id="br0">
      <inkml:brushProperty name="width" value="0.025" units="cm"/>
      <inkml:brushProperty name="height" value="0.025" units="cm"/>
    </inkml:brush>
  </inkml:definitions>
  <inkml:trace contextRef="#ctx0" brushRef="#br0">156 153 11018,'0'-1'172,"0"0"0,0-1 0,0 1 0,0 0-1,0 0 1,0 0 0,0-1 0,0 1 0,0 0-1,-1 0 1,1 0 0,0 0 0,-1 0 0,1 0-1,-1 0 1,1 0 0,-1 0 0,0 0 0,1 0-1,-1 0 1,0 0 0,0 0 0,0 0 0,0 1-1,0-1 1,0 0 0,0 0 0,0 1 0,0-1-1,0 1 1,0-1 0,0 1 0,0 0 0,0-1-1,0 1 1,0 0 0,-1 0 0,1 0-1,0 0 1,0 0 0,0 0 0,0 0 0,-1 0-1,1 0 1,0 0 0,0 1 0,0-1 0,-2 1-1,-2 1 20,1-1 0,-1 1 0,1 0 0,-1 0 0,1 1 0,0-1 0,0 1 0,0 0 0,1 0-1,-1 0 1,-4 6 0,-1 5-69,1 0 0,0 0-1,2 1 1,-1 0-1,2 0 1,0 1 0,0-1-1,2 1 1,0 0 0,1 0-1,0 1 1,1-1 0,3 25-1,-2-40-117,0 0-1,0 1 1,0-1-1,1 1 1,-1-1-1,0 0 1,1 1-1,-1-1 1,1 0-1,0 0 1,-1 1-1,1-1 1,0 0-1,0 0 1,0 0-1,0 0 1,0 0-1,0 0 1,0 0-1,0 0 1,0 0 0,0-1-1,1 1 1,-1 0-1,0-1 1,0 1-1,1-1 1,-1 1-1,0-1 1,1 0-1,-1 1 1,1-1-1,-1 0 1,0 0-1,1 0 1,-1 0-1,1 0 1,-1-1-1,3 1 1,2-1 26,0-1 0,0 1 0,0-1 0,0 0 0,0-1 0,-1 1 0,1-1 0,5-4 0,5-5 137,0 0 0,-1-2 0,0 0 0,-1 0-1,-1-2 1,0 1 0,-1-2 0,-1 0 0,0 0-1,-2-1 1,0 0 0,-1 0 0,0-1 0,-2 0 0,0-1-1,-1 1 1,-1-1 0,-1 0 0,1-29 0,-4 48-161,0 0 1,0 0 0,0-1 0,0 1 0,0 0-1,0-1 1,0 1 0,0 0 0,0-1-1,0 1 1,-1 0 0,1-1 0,-1 1 0,1 0-1,-1 0 1,1 0 0,-1-1 0,0 1-1,1 0 1,-1 0 0,0 0 0,0 0-1,0 0 1,0 0 0,0 0 0,0 1 0,0-1-1,0 0 1,0 0 0,0 1 0,-1-1-1,1 1 1,0-1 0,0 1 0,-3-1-1,2 1-17,0 1 0,0-1 0,1 1 0,-1 0-1,0 0 1,0 0 0,1-1 0,-1 2-1,0-1 1,1 0 0,-1 0 0,1 0-1,0 1 1,-1-1 0,1 1 0,0-1-1,0 1 1,0-1 0,0 1 0,0 0-1,0-1 1,0 1 0,1 0 0,-2 2-1,-6 22 1,0-1 0,2 1 0,0 1-1,2-1 1,1 1 0,1 0-1,2-1 1,4 47 0,-4-71 17,0 1 1,1-1-1,-1 1 0,1-1 1,0 0-1,-1 0 0,1 1 1,0-1-1,0 0 0,1 0 1,-1 0-1,0 0 0,1 0 1,-1 0-1,1 0 0,-1 0 1,1-1-1,0 1 0,0-1 1,0 1-1,0-1 0,0 0 1,0 1-1,0-1 0,1 0 1,-1-1-1,0 1 0,0 0 1,1-1-1,-1 1 0,1-1 1,-1 0-1,0 1 0,1-1 1,-1 0-1,1-1 0,-1 1 1,0 0-1,4-2 0,2 1 39,0-1 0,0-1 0,0 1 0,-1-1 0,1-1 0,-1 1 0,1-1 0,-1-1-1,0 1 1,8-9 0,-4 3-2,-1-1 0,-1-1-1,0 0 1,0 0 0,-1 0 0,-1-1-1,0-1 1,-1 1 0,8-24-1,-19 107-426,4-62 375,0-1 1,1 1-1,0-1 0,0 1 1,1 0-1,0-1 0,3 14 1,-3-19 13,0 0 1,0 0 0,0-1-1,1 1 1,-1 0 0,0-1-1,1 1 1,-1-1 0,1 0-1,0 1 1,-1-1 0,1 0-1,0 0 1,0 0 0,0 0-1,0 0 1,0 0 0,0-1-1,0 1 1,0-1 0,0 1-1,0-1 1,0 0 0,0 0-1,0 0 1,0 0-1,0 0 1,0 0 0,1 0-1,-1-1 1,0 1 0,3-2-1,3-1 42,0 1 0,0-1 0,0 0 0,0-1 0,-1 0 0,1 0 0,-1-1 0,0 0 0,0 0 0,-1-1-1,0 1 1,0-1 0,9-12 0,-3 2-8,0 0-1,-1 0 0,-1-1 1,15-34-1,-18 18 60,-7 22-94,-7 22-282,1 2 284,0 1 1,1 1-1,1-1 0,0 1 1,1-1-1,1 1 0,0 0 1,1 0-1,1 0 0,1 18 0,-1-31-16,0-1-1,1 0 0,-1 0 0,0 0 0,1 1 0,-1-1 0,1 0 0,-1 0 0,1 0 0,-1 0 0,1 0 0,0 0 0,0 0 0,-1 0 0,1 0 0,0 0 0,0 0 0,0 0 0,0 0 0,0-1 0,0 1 1,0 0-1,1-1 0,-1 1 0,0-1 0,0 1 0,0-1 0,1 0 0,-1 0 0,0 1 0,0-1 0,1 0 0,-1 0 0,0 0 0,0 0 0,1 0 0,-1 0 0,0-1 0,0 1 0,1 0 0,-1-1 0,0 1 1,0-1-1,2 0 0,1-1-440,-1 1 0,1-1 0,-1 0 1,1 0-1,-1 0 0,1 0 0,-1-1 1,0 1-1,0-1 0,-1 0 0,1 0 1,4-6-1,3-21-5566,-4-6-4440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6.864"/>
    </inkml:context>
    <inkml:brush xml:id="br0">
      <inkml:brushProperty name="width" value="0.025" units="cm"/>
      <inkml:brushProperty name="height" value="0.025" units="cm"/>
    </inkml:brush>
  </inkml:definitions>
  <inkml:trace contextRef="#ctx0" brushRef="#br0">1 1 17585,'0'0'3747</inkml:trace>
  <inkml:trace contextRef="#ctx0" brushRef="#br0" timeOffset="1">870 397 4676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7.253"/>
    </inkml:context>
    <inkml:brush xml:id="br0">
      <inkml:brushProperty name="width" value="0.025" units="cm"/>
      <inkml:brushProperty name="height" value="0.025" units="cm"/>
    </inkml:brush>
  </inkml:definitions>
  <inkml:trace contextRef="#ctx0" brushRef="#br0">115 0 17168,'0'0'2242,"21"75"-640,-10-35-417,1 5-544,-1 3-161,-4 0-224,6-3-128,-4-4-128,-2-5 32,2-8-224,-4-7-897,-5-6-608,0-9-161,-11-6-1954,-10 0-1953</inkml:trace>
  <inkml:trace contextRef="#ctx0" brushRef="#br0" timeOffset="1">1 366 9033,'0'0'10634,"73"18"-8616,-32-18-161,11-1-415,3-8-706,2-4-415,0 2-225,-7-2-64,-7 4-288,-13-1-1602,-13-2-480,-17 1-1250,-6-3-3234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7.597"/>
    </inkml:context>
    <inkml:brush xml:id="br0">
      <inkml:brushProperty name="width" value="0.025" units="cm"/>
      <inkml:brushProperty name="height" value="0.025" units="cm"/>
    </inkml:brush>
  </inkml:definitions>
  <inkml:trace contextRef="#ctx0" brushRef="#br0">0 30 17104,'0'0'5702,"50"-9"-5446,-21 3-224,5-1-64,3 3-2018,-1 0-1409,3 4-3012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7.971"/>
    </inkml:context>
    <inkml:brush xml:id="br0">
      <inkml:brushProperty name="width" value="0.025" units="cm"/>
      <inkml:brushProperty name="height" value="0.025" units="cm"/>
    </inkml:brush>
  </inkml:definitions>
  <inkml:trace contextRef="#ctx0" brushRef="#br0">1 1 6598,'2'8'4634,"-2"-5"-4418,3 11 1269,0 1 1,1-1-1,1 0 1,0 0 0,8 13-1,-12-25-1275,0 1-1,1-1 0,-1 0 0,1 0 1,0 0-1,-1 0 0,1 0 0,0 0 0,0-1 1,0 1-1,0 0 0,1-1 0,-1 0 1,0 1-1,1-1 0,2 1 0,-2-2-215,-1 0-1,1 0 1,0 0-1,-1 0 1,1 0 0,-1-1-1,1 1 1,-1-1-1,1 0 1,-1 0-1,1 0 1,-1 0-1,0 0 1,1 0-1,-1-1 1,0 1-1,0-1 1,0 1-1,0-1 1,2-3-1,17-16 93,-18 17-99,1-1-1,0 1 1,0 0-1,0 0 0,0 1 1,1-1-1,0 1 1,-1 0-1,1 0 1,0 0-1,1 1 0,6-3 1,-10 5 12,-1 1 0,0-1 0,1 1 0,-1-1-1,0 1 1,0-1 0,1 1 0,-1 0 0,0 0 0,0 0 0,0 0 0,0-1 0,0 1 0,0 1 0,0-1 0,0 0 0,0 0 0,0 0 0,-1 0 0,1 1 0,-1-1-1,1 0 1,0 1 0,-1-1 0,0 0 0,1 1 0,-1-1 0,0 0 0,0 1 0,0 1 0,7 46 450,-6-28-314,-2-10-108,2-1 0,-1 0 1,1 0-1,1 1 0,0-1 0,0 0 0,8 19 0,-10-29-38,0 1 0,0-1 0,1 1-1,-1-1 1,0 1 0,1-1 0,-1 0-1,0 1 1,1-1 0,-1 1-1,0-1 1,1 0 0,-1 1 0,1-1-1,-1 0 1,1 1 0,-1-1-1,1 0 1,-1 0 0,1 1 0,-1-1-1,1 0 1,-1 0 0,1 0-1,-1 0 1,1 0 0,0 0 0,-1 0-1,1 0 1,-1 0 0,2 0-1,14-13-1028,4-24-2694,-11 6-1396,-1-6-2563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8.302"/>
    </inkml:context>
    <inkml:brush xml:id="br0">
      <inkml:brushProperty name="width" value="0.025" units="cm"/>
      <inkml:brushProperty name="height" value="0.025" units="cm"/>
    </inkml:brush>
  </inkml:definitions>
  <inkml:trace contextRef="#ctx0" brushRef="#br0">36 79 13613,'-3'8'2146,"-4"8"-895,1 0-1,1 0 1,0 1-1,-4 31 1,9-44-1077,-1 0 0,1 0 0,0 0 0,1 0 0,-1 1 0,1-1 0,0 0 0,0 0 0,0 0 0,0 0 0,1 0 0,2 4 0,-3-6-153,1 0 1,0 1-1,0-1 1,0 0 0,0 0-1,0 0 1,0-1 0,1 1-1,-1-1 1,1 1-1,-1-1 1,1 0 0,-1 1-1,1-1 1,0-1-1,0 1 1,-1 0 0,1-1-1,0 1 1,3-1-1,-2 1 30,-1-1-1,1 0 1,0 1-1,0-2 1,-1 1-1,1 0 1,0-1-1,-1 1 1,1-1-1,0 0 0,-1 0 1,1-1-1,-1 1 1,0-1-1,1 1 1,-1-1-1,0 0 1,0 0-1,0-1 1,4-3-1,-2 0-9,-1 0 0,-1 0 0,1 0 0,-1-1 0,0 1 0,-1-1 0,1 0 0,-1 0 0,0 0 0,0-7 0,7-48 229,-9 58-249,1 0-1,-1 0 0,0 1 1,0-1-1,-1 0 0,1 0 1,-1 0-1,0 0 1,0 0-1,0 0 0,0 0 1,-1 1-1,-1-5 0,2 8-28,1-1 0,0 1 0,0-1 0,0 1 0,-1 0 0,1-1-1,0 1 1,0-1 0,-1 1 0,1 0 0,0 0 0,-1-1 0,1 1-1,0 0 1,-1-1 0,1 1 0,-1 0 0,1 0 0,-1 0 0,1-1-1,0 1 1,-1 0 0,1 0 0,-1 0 0,1 0 0,-1 0 0,1 0-1,-1 0 1,1 0 0,-1 0 0,1 0 0,0 0 0,-1 0 0,1 0 0,-1 0-1,1 1 1,-1-1 0,1 0 0,-1 1 0,-6 19-135,9 29 83,-1-46 66,1-1 0,-1 0 0,1 0 1,0 0-1,0 0 0,0 0 0,0 0 1,0-1-1,1 1 0,-1 0 0,0-1 0,1 0 1,-1 0-1,1 0 0,0 0 0,-1 0 1,1 0-1,0-1 0,-1 1 0,1-1 0,0 0 1,0 1-1,2-2 0,3 2 7,0-1-1,0-1 1,-1 1 0,1-1 0,0-1-1,-1 1 1,11-4 0,-9 1-4,0-1 0,-1 1 0,1-1 1,-1-1-1,0 0 0,0 0 0,-1 0 0,0-1 0,0 0 1,-1-1-1,1 1 0,-2-1 0,1 0 0,-1-1 1,0 1-1,-1-1 0,5-13 0,-9 21-10,1 1-1,-1 0 0,0 0 1,0-1-1,0 1 0,0 0 1,1 0-1,-1-1 0,0 1 1,0 0-1,0-1 0,0 1 1,0 0-1,0-1 0,0 1 1,0 0-1,0-1 0,0 1 1,0 0-1,0 0 0,0-1 1,0 1-1,0 0 0,0-1 1,0 1-1,0 0 0,-1-1 1,1 1-1,0 0 0,0 0 1,0-1-1,0 1 0,-1 0 1,1 0-1,0-1 0,0 1 1,-1 0-1,1 0 0,0 0 1,0-1-1,-1 1 0,1 0 1,0 0-1,-1 0 0,1 0 1,0 0-1,0 0 0,-1 0 1,1-1-1,0 1 0,-1 0 1,1 0-1,0 0 0,-1 0 1,1 0-1,0 1 1,-1-1-1,1 0 0,0 0 1,-1 0-1,1 0 0,0 0 1,0 0-1,-1 0 0,1 1 1,0-1-1,-1 0 0,1 0 1,-20 15-125,10-5 190,2 1-1,-1 0 1,2 0 0,-1 0 0,2 1-1,-1 0 1,2 1 0,-1-1 0,2 1-1,0 0 1,0 1 0,1-1-1,1 0 1,0 1 0,1 25 0,1-38-76,0 1 1,1 0-1,-1-1 1,1 1 0,-1 0-1,1-1 1,0 1-1,0-1 1,0 1 0,-1-1-1,1 1 1,1-1-1,-1 0 1,0 1 0,0-1-1,0 0 1,1 0-1,-1 0 1,1 0 0,-1 0-1,1 0 1,-1 0-1,1 0 1,-1-1 0,1 1-1,0-1 1,-1 1 0,1-1-1,0 0 1,-1 1-1,1-1 1,0 0 0,0 0-1,-1 0 1,1-1-1,3 1 1,2-1-296,1 0 0,0 0 0,-1-1 0,1 0 0,-1 0 0,0 0 0,9-5 0,-3-1-1739,0 0-1,-1 0 0,0-1 0,16-17 1,8-12-9037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5.330"/>
    </inkml:context>
    <inkml:brush xml:id="br0">
      <inkml:brushProperty name="width" value="0.025" units="cm"/>
      <inkml:brushProperty name="height" value="0.025" units="cm"/>
    </inkml:brush>
  </inkml:definitions>
  <inkml:trace contextRef="#ctx0" brushRef="#br0">8 160 9993,'-1'10'1965,"-1"1"-1478,0-2 551,1-1 0,0 1-1,0 0 1,1 12 0,1-18-789,-1 0 0,0 0-1,1-1 1,-1 1-1,1 0 1,0-1 0,0 1-1,0-1 1,0 1 0,1-1-1,-1 1 1,1-1 0,-1 0-1,1 0 1,0 0 0,0 0-1,0 0 1,0 0 0,0 0-1,0-1 1,3 2 0,7 3 223,0-1 1,0-1-1,0 0 0,1-1 1,-1 0-1,1-1 1,0 0-1,20-1 1,-7-1-69,0-1-1,0-1 1,33-7-1,-41 4-169,0 1 0,0-2 0,-1-1 0,1 0 0,-1-1 0,27-17 0,-38 21-185,-1 1-1,0-1 0,0 0 1,0-1-1,0 1 0,0-1 1,-1 0-1,0 0 0,0 0 1,0-1-1,-1 1 0,0-1 1,0 0-1,0 0 0,-1 0 0,0 0 1,0 0-1,0-1 0,-1 1 1,0-1-1,0 1 0,-1-10 1,0 12-43,-1 0 0,1 0 0,-1 0 0,0 0 1,0 1-1,-1-1 0,1 0 0,-1 1 1,0-1-1,0 1 0,0 0 0,0 0 0,-1-1 1,1 1-1,-1 1 0,-4-5 0,0 2 6,1 0 0,-1 1 1,0 0-1,0 0 0,0 1 0,-1 0 0,-13-4 0,5 3-149,-1 0 1,1 2-1,0 0 0,-1 1 0,0 0 1,1 2-1,-24 2 0,29 0-212,1 0 0,-1 0 1,1 1-1,0 0 0,1 1 0,-1 0 0,-16 11 0,18-10-1010,1 0 1,0 0-1,0 1 0,0-1 0,-6 10 0,3 1-7956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8.635"/>
    </inkml:context>
    <inkml:brush xml:id="br0">
      <inkml:brushProperty name="width" value="0.025" units="cm"/>
      <inkml:brushProperty name="height" value="0.025" units="cm"/>
    </inkml:brush>
  </inkml:definitions>
  <inkml:trace contextRef="#ctx0" brushRef="#br0">166 1 17713,'-7'2'1825,"-6"3"-1086,0 1 0,0 0 0,1 1 0,0 1 0,0 0 0,-11 10 0,18-14-640,0 0 0,0 0-1,1 0 1,-1 1 0,1 0 0,0 0 0,0 0-1,1 0 1,0 1 0,0 0 0,0-1-1,0 1 1,1 0 0,0 0 0,0 0 0,1 1-1,-2 6 1,4-13-116,-1 1 0,1 0 0,-1-1 0,1 1 0,-1-1 0,1 1 0,-1-1 0,1 1 0,-1-1 0,1 1 0,-1-1 0,1 1 0,0-1 0,-1 0-1,1 1 1,0-1 0,-1 0 0,1 0 0,0 0 0,0 1 0,-1-1 0,1 0 0,0 0 0,-1 0 0,1 0 0,0 0 0,1-1 0,28 1-291,-24 0 271,53-3-571,-44 1 236,-1 0 0,1 2 0,0 0 0,0 1 0,28 4 0,-41-4 399,-1-1 0,1 1 0,-1-1 1,1 1-1,-1-1 0,0 1 0,1 0 0,-1 0 0,0-1 1,1 1-1,-1 0 0,0 0 0,0 1 0,0-1 1,0 0-1,0 0 0,0 0 0,0 1 0,0-1 0,0 0 1,-1 1-1,1-1 0,-1 1 0,1-1 0,-1 1 0,1-1 1,-1 1-1,0-1 0,0 1 0,1-1 0,-1 1 0,0 0 1,-1-1-1,1 1 0,0-1 0,0 1 0,-1-1 0,1 1 1,-2 2-1,1 1 154,-1-1-1,0 1 1,-1 0 0,1-1-1,-1 1 1,0-1 0,0 0 0,-1 0-1,1 0 1,-7 5 0,5-5-201,0-1 0,0 1 0,0-1 0,-1 0 1,1-1-1,-1 1 0,0-1 0,0 0 0,-8 1 0,11-3-213,1 1-1,-1-1 1,1 0-1,-1 0 1,1-1-1,-1 1 1,1 0-1,-1-1 1,1 1-1,-5-3 1,5 2-161,0 0-1,1 0 1,-1 0 0,0 0-1,1 0 1,-1-1 0,1 1 0,0 0-1,-1-1 1,1 0 0,0 1 0,0-1-1,0 1 1,0-1 0,-1-3 0,-8-24-7080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9.026"/>
    </inkml:context>
    <inkml:brush xml:id="br0">
      <inkml:brushProperty name="width" value="0.025" units="cm"/>
      <inkml:brushProperty name="height" value="0.025" units="cm"/>
    </inkml:brush>
  </inkml:definitions>
  <inkml:trace contextRef="#ctx0" brushRef="#br0">4 0 10602,'0'0'4970,"1"9"-2893,-4 91 2355,2 43-1920,2-127-2454,1-1-1,0 1 1,1-1-1,1 0 1,0 0-1,1 0 1,7 15-1,-11-29-46,-1 0 0,1 0 1,-1 1-1,1-1 0,-1 0 0,1 0 0,-1 1 0,1-1 1,0 0-1,0 0 0,0 0 0,0 0 0,0 0 0,0 0 1,0 0-1,0-1 0,0 1 0,0 0 0,0-1 0,0 1 1,0 0-1,1-1 0,-1 1 0,2-1 0,-2 0 14,0-1 1,0 1-1,0-1 0,0 0 0,0 0 0,0 0 0,0 1 1,0-1-1,0 0 0,0 0 0,-1 0 0,1 0 0,0 0 0,-1-1 1,1 1-1,-1 0 0,1 0 0,-1 0 0,1-3 0,3-9 33,-1-1 0,-1 0 0,2-15 0,-2 6-107,0 15-78,-1 0 0,0 0-1,-1 0 1,0 0 0,0-1-1,0 1 1,-4-16 0,4 24 122,0 0-1,0 0 1,0 0 0,0-1 0,0 1 0,0 0 0,0 0-1,0 0 1,0 0 0,0-1 0,0 1 0,0 0 0,0 0 0,-1 0-1,1 0 1,0-1 0,0 1 0,0 0 0,0 0 0,0 0 0,0 0-1,0 0 1,0-1 0,-1 1 0,1 0 0,0 0 0,0 0 0,0 0-1,0 0 1,0 0 0,-1 0 0,1 0 0,0-1 0,0 1-1,0 0 1,0 0 0,-1 0 0,1 0 0,0 0 0,0 0 0,0 0-1,0 0 1,-1 0 0,1 0 0,0 0 0,0 0 0,0 0 0,0 0-1,-1 0 1,1 0 0,0 1 0,0-1 0,0 0 0,0 0 0,0 0-1,-1 0 1,1 0 0,0 0 0,0 0 0,0 1 0,-5 14 26,0 22 245,5-34-246,0 0-1,0 0 1,1 0-1,-1 0 1,0 0-1,1 0 1,0-1 0,0 1-1,0 0 1,0 0-1,0-1 1,1 1-1,-1 0 1,1-1 0,-1 1-1,1-1 1,0 0-1,0 0 1,0 1 0,0-1-1,1-1 1,-1 1-1,1 0 1,-1 0-1,1-1 1,4 3 0,-3-3 11,0 0 0,0 0 0,-1-1 0,1 1 0,0-1 0,0 0 0,0 0 0,0 0 0,0 0 0,0-1 0,0 1 0,-1-1 0,1 0 0,0 0 0,0-1 0,-1 1 0,1-1 0,-1 0 0,1 0 0,4-3 0,7-9-228,1 0 0,-2 0 0,0-2 0,-1 0 1,0 0-1,11-21 0,-21 33-144,-14 46-1186,9-34 1550,-2 0 37,1 0 1,0 0-1,0 0 1,1 0-1,0 0 1,1 0 0,0 1-1,0-1 1,1 1-1,0 12 1,1-20-76,-1-1 0,0 1 0,0-1 0,0 0 0,0 1 0,0-1 0,0 0 0,0 1 0,1-1 0,-1 0 0,0 1 0,0-1 0,1 0 0,-1 1 0,0-1 0,0 0 0,1 0 0,-1 1 0,0-1 0,1 0 0,-1 0-1,0 0 1,1 1 0,-1-1 0,0 0 0,1 0 0,-1 0 0,0 0 0,1 0 0,-1 0 0,1 0 0,-1 0 0,0 0 0,1 0 0,0 0 0,15-8-789,8-16-1412,-18 14 779,0-1-1,0 1 1,-1-1 0,0 0-1,-1 0 1,-1 0-1,5-20 1,-1-19-3255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29.493"/>
    </inkml:context>
    <inkml:brush xml:id="br0">
      <inkml:brushProperty name="width" value="0.025" units="cm"/>
      <inkml:brushProperty name="height" value="0.025" units="cm"/>
    </inkml:brush>
  </inkml:definitions>
  <inkml:trace contextRef="#ctx0" brushRef="#br0">30 0 7399,'0'0'3465,"-3"11"69,-6 37-867,-7 93 1,15-117-2167,1 1 0,1-1-1,1 0 1,1 0 0,1 0-1,10 32 1,-14-55-492,0 1 0,0-1 0,1 0-1,-1 1 1,1-1 0,-1 0 0,1 0 0,-1 1 0,1-1 0,0 0 0,-1 0-1,1 0 1,0 0 0,0 0 0,0 0 0,0 0 0,0 0 0,0 0 0,0 0-1,0 0 1,2 0 0,-2-1 9,0 0 0,0-1 0,0 1 0,0-1 0,0 1 0,-1-1 0,1 0 0,0 1 0,-1-1 0,1 0 0,0 0 0,-1 1 0,1-1 0,-1 0 0,1 0 0,-1 0 0,1 0 0,-1 0-1,0 1 1,1-1 0,-1-2 0,13-60 33,-12 48-84,1-4-72,-1-1 0,-2-35 1,0 60 205,1 0 0,-1 0 1,1 0-1,0 0 1,1 0-1,-1 0 1,1 0-1,0-1 0,0 1 1,0 0-1,1 0 1,0 0-1,0-1 1,3 5-1,-3-6-69,0 0 0,0-1 0,1 1 0,-1 0 0,1-1 0,0 0 1,-1 0-1,1 0 0,0 0 0,0 0 0,1 0 0,-1-1 0,0 1 0,1-1 0,-1 0 0,0 0 0,1 0 0,-1-1 0,1 1 1,0-1-1,-1 0 0,1 0 0,-1 0 0,1-1 0,-1 1 0,1-1 0,-1 1 0,1-1 0,-1-1 0,1 1 0,-1 0 0,0-1 1,0 1-1,0-1 0,0 0 0,0 0 0,0 0 0,4-4 0,-1 1-71,-1-1-1,1 1 1,-1-1 0,0 0-1,0-1 1,-1 1-1,1-1 1,-1 0 0,-1 0-1,0 0 1,0 0 0,0-1-1,-1 1 1,0-1 0,0 1-1,1-15 1,-3 22 29,0 0 0,0 1 0,0-1 0,0 0 0,0 0 0,0 0 0,-1 0 0,1 0 0,0 0 0,0 0 0,0 0 0,0 0 0,0 0 0,0 0 1,0 0-1,0 0 0,0 0 0,0 0 0,0 0 0,0 0 0,0 0 0,-1 0 0,1 0 0,0 0 0,0 0 0,0 0 0,0 0 0,0 0 0,0 0 0,0 0 0,0 0 0,0 0 0,0 0 0,0 0 0,-1 0 0,1 0 0,0 0 0,0 0 0,0 0 1,0 0-1,0 0 0,0 0 0,0 0 0,0 0 0,0 0 0,0 0 0,0 0 0,0 0 0,0 0 0,0 0 0,-1 0 0,1-1 0,0 1 0,0 0 0,0 0 0,0 0 0,0 0 0,0 0 0,0 0 0,0 0 0,0 0 0,0 0 0,0 0 0,0-1 0,-8 12-4,-5 13 420,7-5-140,2-1 0,0 1 0,1-1 0,0 1 0,1 25 0,2-43-285,0 0 0,0-1 0,-1 1 1,1 0-1,0 0 0,0 0 0,0-1 0,0 1 0,0 0 1,0 0-1,0 0 0,0 0 0,0-1 0,1 1 1,-1 0-1,0 0 0,0-1 0,1 1 0,-1 0 0,0 0 1,1-1-1,-1 1 0,1 0 0,-1-1 0,1 1 1,-1-1-1,1 1 0,0 0 0,-1-1 0,1 1 1,0-1-1,-1 0 0,1 1 0,0-1 0,-1 0 0,1 1 1,0-1-1,0 0 0,0 0 0,-1 1 0,1-1 1,0 0-1,0 0 0,0 0 0,-1 0 0,1 0 0,0 0 1,0 0-1,0-1 0,-1 1 0,1 0 0,0 0 1,0-1-1,-1 1 0,1 0 0,1-1 0,1-1-418,-1 1 0,1-1 0,0 0 0,-1 0 0,1 0 0,-1 0 0,0 0 0,0 0 0,1-1 0,-2 1 0,1-1 0,0 0 0,2-4 0,4-23-6407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0.213"/>
    </inkml:context>
    <inkml:brush xml:id="br0">
      <inkml:brushProperty name="width" value="0.025" units="cm"/>
      <inkml:brushProperty name="height" value="0.025" units="cm"/>
    </inkml:brush>
  </inkml:definitions>
  <inkml:trace contextRef="#ctx0" brushRef="#br0">4 1 3716,'0'0'8573,"-1"11"-6315,1-2-2073,-1-2-66,0 0 1,1 1 0,0-1-1,0 0 1,0 1-1,1-1 1,0 0-1,1 1 1,0-1 0,0 0-1,0 0 1,1-1-1,0 1 1,0 0 0,7 10-1,22 12-763,-26-25-270,0 0-1,0 0 1,1-1-1,-1 1 0,1-1 1,13 3-1,-15-5 806,-1 0 0,0 0 0,0-1 1,0 1-1,1-1 0,-1 0 0,0-1 0,0 1 0,0-1 0,1 1 0,-1-1 0,6-3 0,-6 3 932,-1-1-1,0 0 0,1 0 0,-1 0 0,0 0 0,0-1 0,0 1 1,-1-1-1,6-5 1980,-9 17-1901,0 0-1,-1 0 0,0 0 1,-4 11-1,4-15-689,0 1 0,1-1 0,-1 1 1,1 0-1,0-1 0,1 1 0,-1 0 1,1 0-1,0-1 0,1 1 0,1 11 0,-1-15-194,0-1-1,1 0 1,-1 0-1,0 0 1,0-1-1,1 1 0,-1 0 1,1 0-1,-1-1 1,1 1-1,-1-1 1,1 1-1,-1-1 1,1 0-1,-1 1 0,1-1 1,-1 0-1,1 0 1,0 0-1,-1 0 1,1-1-1,-1 1 0,1 0 1,-1-1-1,2 0 1,44-10 228,-24-1-900,0 0 0,0-1 0,23-19 0,-20 13-1150,41-21 0,-67 40 1793,1-1-1,-1 1 1,0 0 0,1-1-1,-1 1 1,1 0-1,-1-1 1,1 1-1,-1 0 1,1 0 0,-1 0-1,1-1 1,-1 1-1,1 0 1,-1 0 0,1 0-1,-1 0 1,1 0-1,-1 0 1,1 0 0,-1 0-1,1 0 1,-1 0-1,1 1 1,-1-1 0,1 0-1,-1 0 1,1 0-1,-1 0 1,1 1 0,-1-1-1,1 0 1,-1 1-1,1-1 1,-1 0 0,0 1-1,1-1 1,-1 0-1,0 1 1,1-1 0,-1 1-1,0-1 1,1 1-1,-1-1 1,0 1 0,0-1-1,0 1 1,1-1-1,-1 1 1,0-1 0,0 1-1,0-1 1,0 1-1,0-1 1,0 1 0,0-1-1,0 1 1,0 0-1,-8 49 1777,7-45-1457,-1 0-1,1 0 1,0 0-1,1 0 0,-1 1 1,1-1-1,0 0 1,1 10-1,1-14-282,-1 0-1,0 1 1,1-1-1,-1-1 1,1 1 0,-1 0-1,1 0 1,-1-1-1,1 1 1,0 0-1,-1-1 1,1 0-1,0 1 1,-1-1-1,1 0 1,0 0-1,0 0 1,-1 0-1,1 0 1,0 0-1,-1-1 1,3 0-1,41-9 104,-28 1-408,0 0 1,0-1 0,-1-1 0,-1 0-1,0-1 1,0-1 0,-1 0 0,-1-1-1,0 0 1,-1-1 0,-1-1 0,0 0-1,-1 0 1,-1-1 0,10-24-1,-15 23 462,-16 27 687,-14 27 550,-5 26 1282,30-58-2585,-1 0 1,1 0 0,0 0 0,0 0-1,1 0 1,-1 0 0,1 0 0,0 1-1,0-1 1,0 0 0,0 0 0,1 1-1,0-1 1,1 4 0,-1-6-99,0-1 0,0 1-1,1-1 1,-1 1 0,0-1 0,1 0 0,-1 0 0,1 0-1,-1 0 1,1 0 0,0 0 0,0 0 0,-1 0-1,1 0 1,0-1 0,0 1 0,0-1 0,-1 1 0,1-1-1,0 0 1,0 0 0,3 0 0,46-2 179,-50 2-192,18-3-231,-1-2 1,0 0-1,0 0 0,0-2 0,19-10 1,-20 9 113,1 0 1,0 2 0,1 0 0,34-7-1,-53 13 160,1 0 0,0-1 0,0 1-1,-1 0 1,1 0 0,0 0-1,0 0 1,-1 0 0,1 0 0,0 1-1,0-1 1,-1 0 0,1 0 0,0 0-1,-1 1 1,1-1 0,0 0 0,-1 1-1,1-1 1,0 0 0,-1 1-1,1-1 1,-1 1 0,1-1 0,0 1-1,-1 0 1,0-1 0,1 1 0,-1-1-1,1 1 1,-1 0 0,0-1 0,1 1-1,-1 1 1,2 30 1274,-1 3-437,-1-34-870,0 0 0,1 0 0,-1 0 0,0 0 1,1 0-1,-1 0 0,1 0 0,-1 0 0,1 0 0,0 0 0,-1 0 0,1 0 0,0 0 0,0-1 0,0 1 0,-1 0 0,1 0 0,0-1 1,0 1-1,0-1 0,0 1 0,0-1 0,0 1 0,0-1 0,2 1 0,0 0-234,0-1 0,1 1 0,-1-1 1,0 1-1,1-1 0,-1 0 0,1 0 0,-1-1 0,0 1 0,5-2 0,15-12-6730,-7-8-4421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1.259"/>
    </inkml:context>
    <inkml:brush xml:id="br0">
      <inkml:brushProperty name="width" value="0.025" units="cm"/>
      <inkml:brushProperty name="height" value="0.025" units="cm"/>
    </inkml:brush>
  </inkml:definitions>
  <inkml:trace contextRef="#ctx0" brushRef="#br0">5 15 13293,'0'0'4719,"0"10"-3475,-1 0-945,-1 2 172,1-1 1,1 1-1,0 0 0,3 21 1,-3-31-429,0 1 1,1-1 0,0 1 0,-1-1 0,1 1 0,0-1 0,0 0-1,0 1 1,1-1 0,-1 0 0,1 0 0,-1 0 0,1 0 0,-1 0-1,1 0 1,0 0 0,0 0 0,0-1 0,0 1 0,0-1 0,1 0-1,-1 1 1,0-1 0,1 0 0,-1 0 0,0-1 0,1 1 0,0 0-1,4 0 1,1-1 34,-1 0 1,0 0-1,1-1 0,-1 0 0,1 0 0,-1-1 1,0 0-1,0 0 0,0-1 0,0 0 0,0 0 0,-1-1 1,1 1-1,-1-1 0,10-9 0,5-6 56,0 0 0,31-40-1,-34 37 52,-18 22-182,0 0 0,1-1 0,-1 1 1,0 0-1,0-1 0,0 1 0,0 0 0,1-1 1,-1 1-1,0 0 0,0-1 0,0 1 0,1 0 1,-1 0-1,0-1 0,1 1 0,-1 0 0,0 0 1,0 0-1,1-1 0,-1 1 0,0 0 0,1 0 1,-1 0-1,0 0 0,1 0 0,-1 0 0,1 0 1,-1 0-1,0 0 0,1 0 0,-1 0 0,0 0 1,1 0-1,-1 0 0,0 0 0,1 0 0,-1 0 1,0 0-1,1 0 0,-1 0 0,0 1 0,1-1 1,-1 0-1,0 0 0,1 0 0,-1 1 0,0-1 1,0 0-1,1 0 0,-1 1 0,0-1 0,0 0 1,1 1-1,-1-1 0,0 0 0,0 1 0,0-1 1,0 0-1,0 1 0,1-1 0,-1 0 0,0 1 1,0-1-1,0 0 0,0 1 0,0 0 0,2 33-31,-1-23 79,0-1-62,-1 3-68,2 0 0,0 0 0,0-1-1,1 1 1,6 15 0,-9-27-7,1 0 0,-1 0 0,1 0 0,-1 0 0,1 0 0,-1 0 0,1 0 0,0 0 0,-1-1 0,1 1-1,0 0 1,0 0 0,-1-1 0,1 1 0,0-1 0,0 1 0,0-1 0,0 1 0,0-1 0,0 1 0,0-1 0,0 0 0,0 1 0,0-1 0,0 0-1,0 0 1,0 0 0,0 0 0,0 0 0,0 0 0,0 0 0,0 0 0,0-1 0,0 1 0,0 0 0,0 0 0,0-1 0,0 1 0,0-1 0,0 1 0,0-1-1,0 1 1,0-1 0,-1 0 0,2-1 0,37-37-5079,-35 35 4184,25-30-5372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1.618"/>
    </inkml:context>
    <inkml:brush xml:id="br0">
      <inkml:brushProperty name="width" value="0.025" units="cm"/>
      <inkml:brushProperty name="height" value="0.025" units="cm"/>
    </inkml:brush>
  </inkml:definitions>
  <inkml:trace contextRef="#ctx0" brushRef="#br0">100 268 11179,'-17'31'907,"3"-9"499,2 0 0,0 1 1,1 1-1,2 0 0,0 0 1,-6 31-1,15-54-1373,0 0-1,0-1 1,-1 1-1,1 0 1,0-1-1,0 1 1,0 0-1,0-1 1,0 1 0,0 0-1,0-1 1,0 1-1,0 0 1,1-1-1,-1 1 1,0 0-1,0-1 1,1 1 0,-1 0-1,0-1 1,1 1-1,-1-1 1,0 1-1,1-1 1,-1 1-1,1-1 1,-1 1 0,1-1-1,-1 1 1,1-1-1,0 1 1,22-6 491,19-26 296,-19 5-690,-2-1 0,-1 0 0,-1-2-1,-2 0 1,-1-2 0,-1 1 0,-1-2-1,-2 0 1,-1 0 0,-2-1 0,-1-1 0,4-40-1,-10 44 31,-2 20-54,-2 13 162,-10 42-87,3 0-1,1 0 0,3 0 1,0 56-1,4-99-183,1 1-1,1-1 0,-1 1 0,0-1 1,1 1-1,-1-1 0,1 1 1,0-1-1,-1 1 0,1-1 1,0 0-1,1 0 0,-1 1 0,0-1 1,1 0-1,-1 0 0,1 0 1,0 0-1,-1 0 0,1-1 0,0 1 1,0-1-1,0 1 0,0-1 1,1 1-1,2 0 0,-2-1-296,0 0 0,0-1-1,-1 1 1,1-1 0,0 0 0,0 1-1,-1-1 1,1-1 0,0 1-1,0 0 1,-1-1 0,1 1 0,0-1-1,0 0 1,-1 0 0,4-2-1,12-10-4861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2.820"/>
    </inkml:context>
    <inkml:brush xml:id="br0">
      <inkml:brushProperty name="width" value="0.025" units="cm"/>
      <inkml:brushProperty name="height" value="0.025" units="cm"/>
    </inkml:brush>
  </inkml:definitions>
  <inkml:trace contextRef="#ctx0" brushRef="#br0">106 264 10794,'6'-10'2456,"-6"9"-2405,5-8 594,0 1 0,-1-1 0,-1 1-1,1-1 1,-1 0 0,-1-1 0,0 1 0,0 0-1,-1-1 1,0 1 0,0-16 0,-1 24-598,-1-1 1,1 1-1,0 0 1,0 0-1,0 0 1,-1 0-1,1 0 1,-1 0-1,1 0 1,-1 0-1,1 0 1,-1 0-1,1 0 1,-1 0-1,0 1 1,0-1-1,1 0 1,-1 0-1,0 0 1,0 1-1,0-1 1,0 1-1,0-1 1,0 1-1,0-1 1,0 1-1,0-1 1,0 1-1,0 0 1,0 0-1,0-1 1,0 1-1,-1 0 1,1 0-1,0 0 1,0 0-1,0 0 1,0 0-1,0 1 1,0-1-1,0 0 1,0 1-1,0-1 1,0 0-1,0 1 1,0-1-1,0 1 1,-1 0-1,-3 2-34,0-1-1,0 1 1,1 0-1,-1 0 1,1 0-1,0 1 0,0-1 1,-6 8-1,3-3 43,1 1 0,0 0 0,0 0-1,1 0 1,0 1 0,1-1 0,0 1 0,1 0-1,0 1 1,0-1 0,1 0 0,0 1 0,1 0 0,0 14-1,1-24-41,1 0 0,-1 0 0,0 0 0,1 0-1,-1-1 1,1 1 0,-1 0 0,1 0 0,-1-1-1,1 1 1,-1 0 0,1-1 0,0 1 0,-1 0-1,1-1 1,0 1 0,0-1 0,0 1 0,-1-1-1,1 1 1,0-1 0,0 0 0,0 0 0,0 1-1,0-1 1,0 0 0,0 0 0,-1 0 0,1 0-1,0 0 1,0 0 0,0 0 0,0 0 0,2-1-1,33-7 208,-22 1-189,0-1 0,-1-1 1,1 0-1,-2 0 1,1-1-1,-1-1 1,-1 0-1,13-15 1,-9 8-10,-1 0 0,-1-1 0,0-1 1,-2 0-1,11-23 0,-21 39-14,2-1 11,-1 0-1,0 0 1,0 0 0,0 0 0,-1 0 0,0-1 0,0 1 0,0-1 0,0 1 0,-1 0 0,0-7 0,-2 12-29,1 1 0,0 0 1,-1-1-1,1 1 0,0 0 0,0 0 0,0-1 1,0 1-1,0 0 0,0 0 0,0 1 0,0-1 1,0 0-1,0 0 0,0 0 0,1 0 1,-2 2-1,-6 13-1,0 1 0,1-1 0,0 1 0,1 0 0,2 1 1,-5 21-1,4-3 155,1 0 1,0 40-1,4-71-104,0-1 0,0 1 0,1-1 0,-1 0 1,1 1-1,0-1 0,0 0 0,0 1 0,1-1 0,-1 0 0,1 0 0,0 0 0,5 7 0,-5-9-29,0-1-1,-1 0 1,1 0 0,0 1 0,0-1 0,0 0 0,0 0 0,0-1-1,0 1 1,0 0 0,0-1 0,1 1 0,-1-1 0,0 0 0,0 1-1,0-1 1,0 0 0,1 0 0,-1-1 0,0 1 0,0 0 0,0-1-1,0 1 1,1-1 0,-1 0 0,0 0 0,0 0 0,0 0 0,0 0-1,1-2 1,4-1 18,0 0 0,-1-1 0,0 0 0,1 0 0,-2-1 1,1 1-1,-1-1 0,0-1 0,0 1 0,-1-1 0,0 1 0,0-1 0,0-1 0,-1 1 0,4-11 0,-2 0 7,0 1 1,-1-1-1,-1 0 1,0 0-1,-1-31 1,-5 41-142,-4 16-1,-6 16 12,8-6 78,1 0 0,1 1 0,0-1 0,0 33 0,3-50 15,0 0-1,0 0 1,0-1-1,1 1 1,-1 0-1,0 0 1,0 0-1,0 0 1,1-1-1,-1 1 1,0 0 0,1 0-1,-1-1 1,1 1-1,-1 0 1,1-1-1,-1 1 1,1 0-1,-1-1 1,1 1-1,-1-1 1,1 1-1,0-1 1,0 1-1,-1-1 1,1 1-1,1 0 1,27 1 3,-21-4-21,1 1 0,-1-1-1,0-1 1,0 0 0,8-3-1,-6 1-21,0 0-1,0-1 1,0 0-1,-1-1 1,0 1-1,10-12 1,-17 16 108,0 0 1,-1 0 0,1 0 0,0-1-1,-1 1 1,0-1 0,0 0-1,0 1 1,0-1 0,0 0-1,0 1 1,-1-1 0,1 0 0,-1 0-1,0 0 1,0 1 0,0-1-1,0 0 1,0 0 0,0 0-1,-1 0 1,0 1 0,1-1 0,-1 0-1,0 0 1,0 1 0,-1-1-1,1 1 1,-4-5 0,5 6-90,-1 0 0,1 0 1,-1-1-1,1 1 0,0 0 0,-1 0 1,1-1-1,0 1 0,0 0 1,0 0-1,0-1 0,0 1 0,0 0 1,0 0-1,0-1 0,1 1 1,-1 0-1,0 0 0,1 0 0,-1-1 1,1 1-1,0 0 0,-1 0 1,1 0-1,0 0 0,-1 0 0,1 0 1,0 0-1,0 0 0,0 0 1,0 0-1,0 1 0,0-1 0,0 0 1,0 1-1,2-2 0,55-26-4642,-26 14-791,8-12-7303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3.336"/>
    </inkml:context>
    <inkml:brush xml:id="br0">
      <inkml:brushProperty name="width" value="0.025" units="cm"/>
      <inkml:brushProperty name="height" value="0.025" units="cm"/>
    </inkml:brush>
  </inkml:definitions>
  <inkml:trace contextRef="#ctx0" brushRef="#br0">185 64 12204,'0'0'395,"-3"-9"1195,-8-26 1186,11 34-2581,-1-1 0,0 1 0,1 0 0,-1 0 0,0 0 0,0 0 0,0 0 0,0 0 0,0 0 0,0 0 0,0 0 0,0 0 0,0 0 0,-1 0 0,1 1 0,0-1 0,0 1 0,-1-1 0,1 1 0,0-1-1,-1 1 1,1 0 0,-1-1 0,1 1 0,0 0 0,-1 0 0,1 0 0,-1 0 0,1 1 0,0-1 0,-1 0 0,1 0 0,-1 1 0,0 0 0,-4 0-7,1 1 0,0 0 1,0 0-1,0 1 0,0-1 0,-6 6 0,4-4-160,0 1-1,1 0 0,0 1 0,0-1 1,0 1-1,1 1 0,0-1 0,0 1 1,0-1-1,1 1 0,0 1 0,0-1 1,1 0-1,0 1 0,1 0 0,-1 0 1,1 0-1,-1 14 0,3-20-32,1 0 1,-1-1-1,1 1 0,0 0 0,0 0 0,0-1 0,0 1 1,0-1-1,0 1 0,0-1 0,0 1 0,0-1 0,1 0 0,-1 1 1,1-1-1,-1 0 0,1 0 0,-1 0 0,1 0 0,0 0 1,-1-1-1,1 1 0,0 0 0,0-1 0,0 1 0,0-1 1,-1 0-1,3 1 0,62 7-262,-57-7 199,45 2-344,-21-2 169,0 1 0,-1 2-1,1 1 1,55 16 0,-86-20 247,0-1 0,0 1 0,-1-1-1,1 1 1,0 0 0,-1 0 0,1-1 0,0 1 0,-1 0 0,1 0 0,-1 1 0,1-1 0,-1 0-1,0 0 1,0 1 0,0-1 0,1 1 0,-1-1 0,0 1 0,-1-1 0,1 1 0,0 0-1,1 2 1,-3-2 58,1 0-1,0 0 0,-1 0 1,1 0-1,-1 0 0,1 0 1,-1 0-1,0 0 1,0-1-1,0 1 0,0 0 1,0-1-1,0 1 0,0-1 1,-1 1-1,1-1 0,-3 3 1,-8 5 194,1 0-1,-1-1 1,-1-1 0,-19 10 0,18-11-207,0 0 0,-1 0-1,0-2 1,0 0 0,0 0 0,-24 2 0,38-6-106,1 0 1,-1 0 0,1 0 0,-1 0 0,0-1 0,1 1 0,-1 0 0,1 0 0,-1 0-1,1 0 1,-1-1 0,1 1 0,-1 0 0,0-1 0,1 1 0,0 0 0,-1-1 0,1 1-1,-1 0 1,1-1 0,-1 1 0,1-1 0,0 1 0,-1-1 0,1 1 0,0-1 0,-1 1-1,1-1 1,0 1 0,0-2 0,-1-23-1888,16-25-2017,34-50-4052,-22 41 3737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3.680"/>
    </inkml:context>
    <inkml:brush xml:id="br0">
      <inkml:brushProperty name="width" value="0.025" units="cm"/>
      <inkml:brushProperty name="height" value="0.025" units="cm"/>
    </inkml:brush>
  </inkml:definitions>
  <inkml:trace contextRef="#ctx0" brushRef="#br0">9 1 7527,'0'0'12300,"1"8"-11281,20 125 1092,-17-91-1753,2 1 1,2-2-1,2 1 0,1-1 0,19 43 0,-104-270-1526,52 126 1055,18 43-25,10 11-137,20 15-325,-18-6 503,63 21-5204,-22-17-1692,-18-7 800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4.053"/>
    </inkml:context>
    <inkml:brush xml:id="br0">
      <inkml:brushProperty name="width" value="0.025" units="cm"/>
      <inkml:brushProperty name="height" value="0.025" units="cm"/>
    </inkml:brush>
  </inkml:definitions>
  <inkml:trace contextRef="#ctx0" brushRef="#br0">130 38 9289,'0'0'7303,"-7"-5"-5777,6 3-1464,-1 1-1,1 0 1,-1-1-1,0 1 0,1 0 1,-1 0-1,0 0 1,1 0-1,-1 1 0,0-1 1,0 0-1,0 1 1,0-1-1,0 1 0,0 0 1,0-1-1,0 1 1,0 0-1,0 0 0,0 1 1,1-1-1,-1 0 0,0 0 1,0 1-1,0 0 1,0-1-1,0 1 0,0 0 1,1 0-1,-1 0 1,0 0-1,1 0 0,-1 0 1,0 0-1,1 0 1,0 1-1,-1-1 0,1 1 1,0-1-1,0 1 0,-1 0 1,1-1-1,-1 4 1,-4 3 146,1 0 1,0 0-1,0 1 1,1-1 0,0 1-1,0 0 1,1 1-1,0-1 1,1 0-1,0 1 1,0-1 0,1 1-1,0 10 1,1-19-198,1 0 1,-1 0 0,1 0-1,-1 0 1,1-1-1,-1 1 1,1 0 0,-1 0-1,1 0 1,0-1 0,-1 1-1,1 0 1,0-1-1,0 1 1,0-1 0,-1 1-1,1-1 1,0 1-1,0-1 1,0 0 0,0 1-1,0-1 1,0 0 0,0 0-1,0 0 1,0 1-1,0-1 1,0 0 0,0 0-1,0-1 1,0 1-1,0 0 1,0 0 0,0 0-1,0-1 1,0 1 0,1-1-1,2 0 40,1 0 0,-1-1 0,0 1 0,0-1 0,1 0 0,-1 0 0,5-4 0,3-5-151,-1-1 0,0 0 0,-1-1 0,-1 0 0,1-1 0,-2 0 0,0 0 0,-1 0 0,0-1 0,8-30 0,-18 84-392,1-25-847,0 1 1,2-1 0,1 25-1,5-24-1805,5-6-913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13.688"/>
    </inkml:context>
    <inkml:brush xml:id="br0">
      <inkml:brushProperty name="width" value="0.025" units="cm"/>
      <inkml:brushProperty name="height" value="0.025" units="cm"/>
    </inkml:brush>
  </inkml:definitions>
  <inkml:trace contextRef="#ctx0" brushRef="#br0">336 1255 7911,'0'0'41,"0"0"0,0 0-1,0 0 1,0 0 0,1 0-1,-1 0 1,0 0 0,0 0-1,0 0 1,0 0 0,0 0-1,0 0 1,0 0 0,0 1-1,0-1 1,1 0 0,-1 0-1,0 0 1,0 0 0,0 0-1,0 0 1,0 0 0,0 1-1,0-1 1,0 0 0,0 0-1,0 0 1,0 0 0,0 0-1,0 0 1,0 1 0,0-1-1,0 0 1,0 0 0,0 0-1,0 0 1,0 0 0,0 0-1,0 1 1,0-1 0,0 0-1,0 0 1,0 0 0,0 0-1,-1 0 1,1 0 0,0 0-1,0 0 1,0 1 0,0-1-1,0 0 1,0 0 0,0 0-1,0 0 1,0 0 0,-1 0-1,1 0 1,0 0 0,0 0-1,0 0 1,0 0 0,0 0-1,0 0 1,-1 0 0,1 0-1,0 0 1,0 0 0,0 0-1,17 4 888,23-2-151,1311-30 6928,2 0-6628,2710 34 461,-3486-33-1490,-2-1 0,3 49-162,-1-1 9,-462-20 131,163-22 0,-239 17-8,-1-3 0,0 0 0,-1-3 0,0-1 0,0-2-1,-2-1 1,0-2 0,36-24 0,-62 35 9,0 0-1,-1-1 0,1 0 1,-2 0-1,1-1 0,-1 0 1,0 0-1,-1-1 1,0 0-1,0 0 0,-1-1 1,0 1-1,-1-1 0,0 0 1,0 0-1,-1-1 1,-1 1-1,0-1 0,0 1 1,-1-1-1,0 0 0,-1 1 1,0-1-1,0 0 0,-2 0 1,1 1-1,-1-1 1,-1 1-1,0-1 0,0 1 1,-1 0-1,-7-13 0,-7-8-17,-2 1-1,-2 1 0,0 1 0,-2 1 1,-1 1-1,-1 1 0,-1 1 1,-1 1-1,-2 2 0,-36-21 0,-13-2-168,-1 3 0,-164-56 0,79 46 97,-2 8 1,-2 7-1,-242-21 1,-526 13 100,741 39-72,-2661 33 61,1033 75-341,1669-93 286,-678 29-56,89-5 83,637-26 5,1 5 0,-191 48 0,222-39-3,2 3-1,0 3 1,2 4 0,-110 65 0,167-88 45,-1 0 1,1 1-1,1 1 1,0 0 0,1 1-1,0 1 1,-11 14-1,17-18-17,0 0 1,1 1-1,1-1 0,-1 1 0,2 0 1,-1 0-1,1 0 0,1 0 0,0 0 1,0 1-1,1-1 0,0 17 0,1-12-26,1-1 0,0 0 0,1 0 0,0 0 0,2 0 0,-1 0 0,2 0 0,-1-1 0,2 0 0,0 0 0,1 0 0,0-1-1,0 0 1,2 0 0,16 18 0,-10-15 3,2 0-1,0-2 1,0 0-1,1-1 1,1 0-1,0-2 1,0 0-1,1-2 0,37 12 1,35 5 82,2-3 0,1-5-1,118 6 1,291-12-653,-446-13-1541,84-11 0,-44-6-3232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5.114"/>
    </inkml:context>
    <inkml:brush xml:id="br0">
      <inkml:brushProperty name="width" value="0.025" units="cm"/>
      <inkml:brushProperty name="height" value="0.025" units="cm"/>
    </inkml:brush>
  </inkml:definitions>
  <inkml:trace contextRef="#ctx0" brushRef="#br0">147 283 11851,'-8'2'2066,"1"1"-1753,-1 0-1,1 0 1,1 1 0,-1 0-1,0 0 1,1 1-1,0 0 1,0 0-1,0 0 1,1 1 0,0 0-1,0 0 1,0 0-1,1 1 1,0-1 0,0 1-1,-4 12 1,2-9-134,2 0 0,-1 1-1,1-1 1,1 1 0,0 0 0,0 0 0,1 0 0,1 0-1,0 0 1,0 0 0,2 20 0,-1-30-168,1-1-1,-1 1 1,1 0-1,-1 0 1,1-1 0,0 1-1,-1 0 1,1 0 0,0-1-1,-1 1 1,1-1 0,0 1-1,0-1 1,0 1 0,-1-1-1,1 1 1,0-1 0,0 0-1,0 0 1,0 1 0,0-1-1,0 0 1,-1 0 0,1 0-1,0 0 1,0 0 0,0 0-1,0 0 1,0 0 0,0 0-1,0 0 1,0-1 0,0 1-1,0 0 1,-1-1 0,1 1-1,0-1 1,0 1 0,0-1-1,1 0 1,35-21 465,-23 7-578,-1 0 0,0-1 0,-1-1 0,-1 1 1,0-2-1,-2 0 0,0 0 0,-1 0 0,0-1 0,-2 0 0,0-1 1,4-27-1,-25 111-507,10-48 470,1 0 1,0 1-1,-2 26 0,6-41 107,0 0 0,0 0 0,-1 0-1,1 0 1,1 0 0,-1 0 0,0 0 0,0 0 0,1 0 0,-1 0-1,1 0 1,0 0 0,0 0 0,0 0 0,-1 0 0,2 0-1,-1-1 1,0 1 0,0 0 0,0-1 0,4 3 0,-4-3-9,1 0 0,0-1 0,0 0 0,0 1 1,0-1-1,0 0 0,0 0 0,0 0 0,0 0 1,0-1-1,0 1 0,0 0 0,0-1 0,0 0 0,0 1 1,0-1-1,-1 0 0,1 0 0,0 0 0,-1 0 1,1 0-1,0 0 0,2-3 0,9-7-546,0 0 1,-1-1-1,0-1 0,-1 0 1,0 0-1,-1-1 0,0-1 1,12-25-1,-8 10 395,-1 0 0,-1-1 0,12-50 0,-19 59 429,-1 0 1,-1 0-1,0-28 1,-6 39 173,-4 16 330,-6 17 605,-3 20-436,1 1-1,2 1 0,2 0 1,3 0-1,1 1 0,2 0 0,2 1 1,3 54-1,0-99-906,0 0 1,0-1-1,0 1 1,0 0-1,0 0 0,1 0 1,-1-1-1,0 1 0,0 0 1,1 0-1,-1-1 0,0 1 1,1 0-1,-1 0 1,1-1-1,-1 1 0,1 0 1,-1-1-1,1 1 0,-1-1 1,1 1-1,0-1 1,-1 1-1,1-1 0,0 1 1,-1-1-1,2 1 0,-1-1-7,-1 0-1,1 0 0,0 0 0,-1-1 0,1 1 1,0 0-1,-1 0 0,1-1 0,0 1 1,-1 0-1,1-1 0,-1 1 0,1 0 0,-1-1 1,1 1-1,-1-1 0,1 1 0,-1-1 1,1 1-1,-1-1 0,1 1 0,-1-1 0,0 0 1,1 1-1,-1-1 0,0 1 0,0-1 0,1 0 1,-1 1-1,0-1 0,0-1 0,4-21-82,0-1-1,-2 1 1,-1-1 0,-1 0-1,-1 0 1,-1 1-1,-5-27 1,-2-1-580,9 49 800,33 20 268,-25-17-330,-1 1 0,0-2 1,1 1-1,0-1 0,-1 0 1,1-1-1,-1 1 0,0-2 1,1 1-1,-1-1 0,0 0 1,0 0-1,0-1 0,0 0 1,0 0-1,0-1 0,-1 0 1,0 0-1,0 0 0,0-1 1,0 0-1,-1 0 0,8-9 1,-5 5 54,0 1 1,-1-1 0,0-1 0,0 1 0,-1-1-1,0-1 1,-1 1 0,0-1 0,-1 1 0,0-2-1,-1 1 1,0 0 0,-1 0 0,2-17 0,-4 28-130,0-1 1,0 0 0,1 1-1,-1-1 1,0 0-1,0 1 1,0-1 0,0 0-1,-1 1 1,1-1 0,0 1-1,0-1 1,0 0 0,0 1-1,-1-1 1,1 1 0,0-1-1,0 0 1,-1 1 0,1-1-1,-1 1 1,1-1-1,0 1 1,-1-1 0,1 1-1,-1 0 1,1-1 0,-1 1-1,1 0 1,-1-1 0,0 1-1,1 0 1,-1-1 0,1 1-1,-1 0 1,0 0-1,1 0 1,-1 0 0,1-1-1,-1 1 1,0 0 0,1 0-1,-1 0 1,0 0 0,1 1-1,-1-1 1,0 0 0,1 0-1,-1 0 1,1 0 0,-1 1-1,0-1 1,1 0-1,-1 1 1,1-1 0,-1 1-1,-3 1-19,0 0 0,1 0 1,-1 0-1,1 1 0,0-1 0,0 1 0,-5 5 0,-6 10 81,1 1-1,1 0 1,1 1 0,0 1 0,2-1-1,0 1 1,1 1 0,2 0 0,0 0-1,1 0 1,1 0 0,-1 34-1,5-54-46,0 0-1,0 0 0,0 0 0,0 1 0,0-1 0,0 0 0,0 0 0,1 0 0,-1 0 1,1 1-1,0-1 0,0 0 0,0 0 0,0 0 0,0 0 0,0-1 0,0 1 1,0 0-1,1 0 0,-1-1 0,1 1 0,0-1 0,-1 1 0,1-1 0,0 1 0,0-1 1,-1 0-1,1 0 0,0 0 0,0 0 0,1-1 0,-1 1 0,0 0 0,0-1 1,0 1-1,0-1 0,0 0 0,1 0 0,-1 0 0,0 0 0,0 0 0,3-1 1,3 0 25,0 0 1,-1-1-1,1 0 1,-1-1-1,0 1 1,1-1-1,-1-1 1,-1 1 0,1-1-1,0-1 1,6-4-1,4-6 7,-1-1 1,22-26-1,-34 37-34,1-1 0,-1 1 1,-1-1-1,1 0 0,-1 0 1,0 0-1,-1 0 0,1-1 1,-1 1-1,0-1 1,-1 0-1,2-11 0,-3 17-12,0 1 0,0 0 0,0-1 0,0 1 1,0-1-1,0 1 0,0 0 0,0-1 0,0 1 0,0-1 0,0 1 0,-1 0 0,1-1 0,0 1 0,0 0 0,0-1 0,0 1 0,-1 0 1,1-1-1,0 1 0,0 0 0,-1-1 0,1 1 0,0 0 0,0 0 0,-1-1 0,1 1 0,0 0 0,-1 0 0,1 0 0,0-1 0,-1 1 1,1 0-1,0 0 0,-1 0 0,1 0 0,-1 0 0,0 0 0,-17 6-52,-14 19 140,30-22-37,-2 1 85,1 0 0,0 0 0,0 0 0,1 0 0,-1 0 0,1 1 0,0-1 0,-3 10 0,5-14-75,0 0-185,1 0 0,-1 0 0,0 0 0,1 1 0,-1-1 0,0 0 0,0 0 0,1 0 0,-1 0 1,0 0-1,0 0 0,1 0 0,-1 1 0,0-1 0,0 0 0,1 0 0,-1 0 0,0 1 0,0-1 0,0 0 0,1 0 0,-1 1 1,0-1-1,0 0 0,0 0 0,0 1 0,0-1 0,0 0 0,0 0 0,0 1 0,1-1 0,-1 0 0,0 1 0,0-1 1,0 0-1,-1 18-942,-8 20 2398,8-34-1533,-1 2 226,1 0 0,1 0 1,-1 0-1,1 0 0,0 0 0,0 0 0,1 0 0,-1 0 0,1 0 0,1-1 1,-1 1-1,1 0 0,0-1 0,0 1 0,1-1 0,0 1 0,4 5 1,-4-9-871,1-10-12757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5.450"/>
    </inkml:context>
    <inkml:brush xml:id="br0">
      <inkml:brushProperty name="width" value="0.025" units="cm"/>
      <inkml:brushProperty name="height" value="0.025" units="cm"/>
    </inkml:brush>
  </inkml:definitions>
  <inkml:trace contextRef="#ctx0" brushRef="#br0">1 9 18321,'0'-5'5445,"0"2"-2946,3 3-2851,-1 0-2211,-2 8-2081,4 0-4197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5.779"/>
    </inkml:context>
    <inkml:brush xml:id="br0">
      <inkml:brushProperty name="width" value="0.025" units="cm"/>
      <inkml:brushProperty name="height" value="0.025" units="cm"/>
    </inkml:brush>
  </inkml:definitions>
  <inkml:trace contextRef="#ctx0" brushRef="#br0">107 300 16143,'0'0'5381,"-10"0"-4975,6-1-376,1 1-1,-1 0 0,1 0 1,-1 0-1,1 0 1,0 0-1,-1 1 1,1 0-1,-1 0 0,1 0 1,0 0-1,0 0 1,0 1-1,-1-1 1,1 1-1,0 0 1,1 0-1,-1 0 0,0 0 1,1 0-1,-1 1 1,1-1-1,0 1 1,-1 0-1,1-1 0,1 1 1,-1 0-1,0 0 1,1 0-1,-1 1 1,1-1-1,0 0 0,0 0 1,-1 8-1,1-8 35,0 1 1,0 0-1,1 0 0,-1-1 0,1 1 0,0 0 0,0 0 0,0 0 0,0 0 0,1 4 0,0-7-49,0 0 1,-1 0-1,1 0 0,0 0 0,0 0 1,0 0-1,0 0 0,0 0 0,0 0 0,0-1 1,0 1-1,0 0 0,0-1 0,0 1 1,0-1-1,0 1 0,1-1 0,-1 1 0,0-1 1,0 0-1,1 0 0,-1 0 0,0 0 1,0 0-1,1 0 0,-1 0 0,0 0 1,0 0-1,1 0 0,-1-1 0,0 1 0,0 0 1,3-2-1,4-1 9,0 0 1,1 0 0,-1-1-1,0 0 1,-1 0 0,1-1-1,-1 0 1,0-1-1,0 0 1,0 0 0,-1 0-1,0-1 1,8-10-1,3-7-42,0-1-1,23-47 0,-27 45 75,16-51 1,-26 67-45,0 1 1,0-1 0,-1 0-1,-1-1 1,0 1-1,0 0 1,-2-22 0,1 33-20,0-1 1,0 1-1,0-1 1,-1 1 0,1-1-1,0 1 1,0-1 0,0 1-1,-1-1 1,1 1-1,0-1 1,-1 1 0,1-1-1,0 1 1,-1-1-1,1 1 1,0 0 0,-1-1-1,1 1 1,-1 0-1,1-1 1,-1 1 0,1 0-1,-1 0 1,1-1-1,-1 1 1,1 0 0,-1 0-1,1 0 1,-1 0-1,1 0 1,-1 0 0,1 0-1,-1 0 1,1 0-1,-1 0 1,0 0 0,1 0-1,-1 0 1,1 0 0,-1 0-1,1 0 1,-1 1-1,1-1 1,-1 0 0,1 0-1,-1 1 1,1-1-1,0 0 1,-1 1 0,1-1-1,-1 1 1,-23 18-66,6 1 384,1 1 0,1 1 0,-21 40 0,30-50-9,1 1-1,0 0 1,1 0-1,0 1 1,1-1 0,1 1-1,0 0 1,-2 25-1,5-37-288,1 0-1,-1 0 1,1 0-1,-1 0 0,1 0 1,0 0-1,0 0 1,0 0-1,0-1 0,0 1 1,0 0-1,0 0 1,1-1-1,-1 1 0,1-1 1,-1 1-1,1-1 1,0 0-1,-1 0 0,1 1 1,0-1-1,0 0 1,0 0-1,0-1 0,0 1 1,0 0-1,0-1 1,0 1-1,0-1 0,0 0 1,0 1-1,3-1 1,13 1-678,0 0 1,35-2 0,-27 0-1975,-22 1 2081,18 1-4039,-9 3-1648,-3 3-4721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6.151"/>
    </inkml:context>
    <inkml:brush xml:id="br0">
      <inkml:brushProperty name="width" value="0.025" units="cm"/>
      <inkml:brushProperty name="height" value="0.025" units="cm"/>
    </inkml:brush>
  </inkml:definitions>
  <inkml:trace contextRef="#ctx0" brushRef="#br0">16 56 11339,'0'0'2327,"3"-9"988,8-26-224,-11 34-3000,0 1 0,1-1 0,-1 1-1,0 0 1,0-1 0,0 1 0,0 0 0,0-1-1,0 1 1,1 0 0,-1-1 0,0 1 0,0 0-1,0 0 1,1-1 0,-1 1 0,0 0-1,0 0 1,1-1 0,-1 1 0,0 0 0,1 0-1,-1 0 1,0-1 0,1 1 0,-1 0 0,0 0-1,1 0 1,-1 0 0,0 0 0,1 0-1,-1 0 1,0 0 0,1 0 0,-1 0 0,0 0-1,1 0 1,-1 0 0,1 0 0,-1 0 0,0 0-1,1 0 1,-1 0 0,0 0 0,1 1-1,-1-1 1,0 0 0,1 0 0,-1 0 0,0 1-1,0-1 1,1 0 0,-1 0 0,0 1 0,0-1-1,1 0 1,-1 0 0,0 1 0,0-1 0,0 0-1,0 1 1,1-1 0,-1 0 0,0 1-1,0-1 1,0 0 0,0 2 0,13 27 317,-11-25 185,-1-5-596,0 0 1,-1 0-1,1-1 0,-1 1 1,1 0-1,-1 0 0,1-1 1,-1 1-1,0 0 0,0-1 1,1 1-1,-1-1 0,0 1 1,0 0-1,-1-1 0,1 1 0,0 0 1,-1-2-1,1 2-22,0 0 0,0 0 0,0 0 0,0 1 0,0-1 0,-1 0 0,1 0 0,0 1 0,0-1 0,-1 0 0,1 1 0,0-1 0,-1 0 0,1 1 0,-1-1 0,1 0 0,-1 1 0,1-1 0,-1 1 0,1-1 0,-1 1 0,0-1 0,1 1 0,-1 0 0,0-1 0,1 1 0,-1 0 0,0-1 0,0 1 0,1 0 0,-1 0-1,0 0 1,0 0 0,1 0 0,-1 0 0,0 0 0,0 0 0,1 0 0,-1 0 0,0 0 0,0 0 0,0 0 0,1 1 0,-1-1 0,0 0 0,1 0 0,-1 1 0,0-1 0,1 1 0,-1-1 0,0 1 0,1-1 0,-1 1 0,1-1 0,-1 1 0,-2 1 40,0 1-1,1-1 1,0 0 0,-1 1 0,1-1-1,0 1 1,0 0 0,1-1-1,-1 1 1,1 0 0,-1 0 0,1 0-1,0 1 1,0-1 0,0 0-1,0 0 1,0 4 0,-3 58 1208,4-64-1179,1 2-14,-1-1-1,1 0 1,0 1 0,0-1-1,0 0 1,0 0 0,0 0-1,0 0 1,1 0 0,-1 0-1,1 0 1,-1-1-1,1 1 1,0 0 0,0-1-1,0 1 1,0-1 0,0 0-1,0 0 1,0 1 0,0-1-1,0-1 1,0 1-1,1 0 1,-1 0 0,0-1-1,1 0 1,-1 1 0,5-1-1,37 3-980,-8-9-3391,-19-5-1797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6.605"/>
    </inkml:context>
    <inkml:brush xml:id="br0">
      <inkml:brushProperty name="width" value="0.025" units="cm"/>
      <inkml:brushProperty name="height" value="0.025" units="cm"/>
    </inkml:brush>
  </inkml:definitions>
  <inkml:trace contextRef="#ctx0" brushRef="#br0">0 111 20531,'0'0'1511,"0"9"-715,3 68-445,3 0 0,3 0 0,20 75 0,-29-149-348,1-1 0,0 1 0,-1 0 0,1-1-1,0 1 1,1-1 0,-1 1 0,0-1 0,1 0 0,-1 1 0,1-1 0,2 3 0,-3-5 32,0 1-1,1-1 1,-1 1 0,0-1-1,0 0 1,0 1-1,0-1 1,0 0 0,0 0-1,0 0 1,1 0-1,-1 0 1,0 0-1,0 0 1,0 0 0,0-1-1,0 1 1,0 0-1,1-1 1,-1 1 0,0 0-1,0-1 1,0 1-1,0-1 1,0 0 0,0 1-1,-1-1 1,1 0-1,0 0 1,0 0-1,0 1 1,-1-1 0,1 0-1,0-1 1,24-28 617,-2 0-1,-2-1 1,26-49 0,-25 42-478,-2 5-133,53-99 763,-63 112-1083,-2 0 0,0 0 0,-1 0 0,7-40 0,-14 59 169,0 1 0,0 0 0,1-1 0,-1 1 0,0-1 0,0 1-1,0 0 1,0-1 0,0 1 0,0-1 0,0 1 0,0 0 0,0-1 0,0 1 0,0-1-1,0 1 1,-1 0 0,1-1 0,0 1 0,0-1 0,0 1 0,0 0 0,-1-1 0,1 1-1,0 0 1,0-1 0,-1 1 0,1 0 0,0 0 0,0-1 0,-1 1 0,1 0 0,0 0-1,-1-1 1,1 1 0,-1 0 0,1 0 0,0 0 0,-1 0 0,1 0 0,-1-1 0,1 1-1,-1 0 1,-18 6-7232,-7 10-3228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6.934"/>
    </inkml:context>
    <inkml:brush xml:id="br0">
      <inkml:brushProperty name="width" value="0.025" units="cm"/>
      <inkml:brushProperty name="height" value="0.025" units="cm"/>
    </inkml:brush>
  </inkml:definitions>
  <inkml:trace contextRef="#ctx0" brushRef="#br0">0 0 8968,'0'0'7303,"7"47"-5765,15-30 1152,1 0-480,9-5-1345,2-4-608,2-6-161,-2-2-321,0 0-1248,0-1-993,-8-12-2083,-2-5-960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7.264"/>
    </inkml:context>
    <inkml:brush xml:id="br0">
      <inkml:brushProperty name="width" value="0.025" units="cm"/>
      <inkml:brushProperty name="height" value="0.025" units="cm"/>
    </inkml:brush>
  </inkml:definitions>
  <inkml:trace contextRef="#ctx0" brushRef="#br0">86 31 9897,'0'0'9353,"-9"1"-6977,6-1-2300,0 0 0,-1 0 0,1 1 0,0-1 1,0 1-1,0 0 0,0 0 0,0 0 0,0 0 0,0 0 0,0 1 1,1-1-1,-1 1 0,0 0 0,1 0 0,-1 0 0,1 0 0,0 0 1,0 1-1,0-1 0,0 1 0,0-1 0,0 1 0,1 0 1,-1 0-1,1-1 0,0 1 0,0 0 0,0 0 0,0 0 0,0 1 1,1-1-1,-1 6 0,0-5-62,0 0 0,1 1-1,-1-1 1,1 1 0,0-1 0,0 1 0,1-1-1,0 0 1,-1 1 0,3 4 0,-2-7-5,-1-1-1,1 0 1,0 0 0,0 0 0,0 0 0,0 0 0,0 0-1,1 0 1,-1 0 0,0 0 0,0-1 0,1 1 0,-1 0-1,0-1 1,1 1 0,-1-1 0,1 0 0,-1 1-1,0-1 1,1 0 0,-1 0 0,1 0 0,-1 0 0,1 0-1,-1 0 1,1 0 0,-1 0 0,0-1 0,1 1 0,-1 0-1,1-1 1,2-1 0,6-2 19,0 0-1,0-1 1,0 0-1,0-1 1,-1 0-1,0-1 1,0 0-1,9-9 1,41-30-567,-55 44 447,1-1 0,0 1-1,-1 0 1,1 0 0,0 0-1,0 1 1,0-1 0,0 1-1,1 1 1,-1-1 0,8 1-1,-12 0 87,0 0-1,0 0 0,0 1 0,0-1 0,0 0 0,0 1 1,0-1-1,0 1 0,0 0 0,0-1 0,0 1 0,-1 0 1,1-1-1,0 1 0,0 0 0,-1 0 0,1 0 0,0-1 1,-1 1-1,1 0 0,-1 0 0,1 0 0,-1 0 0,1 0 1,-1 0-1,0 0 0,0 1 0,1-1 0,-1 2 0,3 40 81,-3-25 68,1-18-134,-1 0-1,0 1 1,0-1-1,0 0 1,0 1-1,1-1 1,-1 0 0,0 1-1,0-1 1,1 0-1,-1 0 1,0 1-1,1-1 1,-1 0 0,0 0-1,1 0 1,-1 1-1,0-1 1,1 0 0,-1 0-1,0 0 1,1 0-1,-1 0 1,0 0-1,1 0 1,-1 0 0,1 0-1,-1 0 1,0 0-1,1 0 1,-1 0-1,0 0 1,1 0 0,-1 0-1,1 0 1,-1 0-1,0 0 1,1-1-1,-1 1 1,0 0 0,1 0-1,-1 0 1,0-1-1,1 1 1,-1 0-1,0 0 1,0-1 0,1 1-1,-1 0 1,0-1-1,17-13-67,42-42-3176,-17 21-2150,-12 11-235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7.629"/>
    </inkml:context>
    <inkml:brush xml:id="br0">
      <inkml:brushProperty name="width" value="0.025" units="cm"/>
      <inkml:brushProperty name="height" value="0.025" units="cm"/>
    </inkml:brush>
  </inkml:definitions>
  <inkml:trace contextRef="#ctx0" brushRef="#br0">212 1 13229,'-11'2'3224,"-9"3"-2194,0 1-1,0 1 1,1 0 0,0 1-1,0 2 1,1 0 0,0 0 0,-23 19-1,41-29-1031,-1 1-1,1-1 0,0 0 0,-1 0 1,1 0-1,-1 1 0,1-1 0,0 0 1,-1 0-1,1 1 0,0-1 0,0 0 1,-1 1-1,1-1 0,0 0 0,0 1 1,-1-1-1,1 1 0,0-1 0,0 0 1,0 1-1,0-1 0,-1 1 0,1-1 1,0 0-1,0 1 0,0-1 0,0 1 1,0-1-1,0 1 0,0-1 0,0 0 1,0 1-1,1-1 0,-1 1 0,0-1 1,0 0-1,0 1 0,0-1 0,1 1 1,-1-1-1,0 0 0,0 1 0,1-1 1,-1 0-1,0 1 0,0-1 0,1 0 1,0 1-1,31 4 61,43-9-126,-73 3 39,189-9-3355,-189 10 3344,0 0 1,0 0 0,0 0 0,0 0-1,0 0 1,0 1 0,0-1-1,0 1 1,0 0 0,0-1 0,0 1-1,-1 0 1,3 1 0,-3-1 58,0-1 1,-1 1-1,1 0 0,-1-1 1,1 1-1,-1 0 1,1 0-1,-1-1 1,1 1-1,-1 0 0,0 0 1,1-1-1,-1 1 1,0 0-1,0 0 1,0 0-1,0 0 0,1 0 1,-1-1-1,0 1 1,-1 2-1,1 0 116,-1 0-1,-1 0 1,1 0-1,0 0 1,-1 0-1,1 0 1,-1 0-1,0 0 1,0 0-1,0-1 1,0 1-1,-1-1 1,1 0-1,-4 3 1,-8 7 281,-1 0 1,0-1-1,-1-1 0,0-1 1,-1 0-1,0-1 1,0-1-1,0-1 0,-29 7 1,46-13-453,0 0 0,0 0 1,0 0-1,-1 0 0,1 0 1,0 0-1,0 0 0,0 0 1,-1 0-1,1 0 0,0 0 0,0 0 1,0 0-1,-1 0 0,1 0 1,0 0-1,0 0 0,0 0 1,-1 0-1,1 0 0,0 0 1,0 0-1,0-1 0,0 1 0,-1 0 1,1 0-1,0 0 0,0 0 1,0 0-1,0-1 0,0 1 1,0 0-1,-1 0 0,1 0 1,0 0-1,0-1 0,0 1 1,0 0-1,0 0 0,0 0 0,0-1 1,0 1-1,0 0 0,0 0 1,0 0-1,0-1 0,0 1 1,0 0-1,0 0 0,0-1 1,7-14-1552,10-11-1140,36-37-7544,-24 27 1276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38.101"/>
    </inkml:context>
    <inkml:brush xml:id="br0">
      <inkml:brushProperty name="width" value="0.025" units="cm"/>
      <inkml:brushProperty name="height" value="0.025" units="cm"/>
    </inkml:brush>
  </inkml:definitions>
  <inkml:trace contextRef="#ctx0" brushRef="#br0">57 1 13805,'0'0'9027,"-6"10"-7964,-1 3-789,0 0 0,0 1 0,1 0 0,1 0 0,0 1 0,1-1 0,0 1 0,-2 26 0,6-40-271,0 0 0,0 0 0,0 1 0,0-1 0,1 0 0,-1 0 0,0 0 0,0 0 0,1 0 0,-1 0 0,1 0 0,-1 0 0,1 0 0,-1 0 0,1 0 0,-1-1 0,1 1 0,0 0 0,0 0 0,-1 0 0,1-1 0,0 1 0,0 0 0,0-1 0,1 1 0,1 0 2,-1 0 1,1 0-1,0 0 1,-1-1 0,1 1-1,0-1 1,-1 0 0,1 0-1,0 0 1,3-1 0,2 0-36,0 0 1,-1-1 0,1 0 0,0 0 0,-1-1 0,13-6 0,4-9-410,0 0 1,-2-2-1,0 0 1,-1-1-1,21-29 0,-29 34 348,-13 16 94,1 0-1,-1 0 1,0 0 0,0 0-1,0 0 1,0 0-1,0 0 1,0 0 0,0 0-1,0 0 1,0 0-1,0 0 1,1 0 0,-1 0-1,0-1 1,0 1-1,0 0 1,0 0 0,0 0-1,0 0 1,0 0-1,0 0 1,1 0 0,-1 0-1,0 0 1,0 0-1,0 0 1,0 0 0,0 1-1,0-1 1,0 0-1,0 0 1,1 0 0,-1 0-1,0 0 1,0 0-1,0 0 1,0 0 0,0 0-1,0 0 1,0 0-1,0 0 1,0 0 0,0 0-1,0 1 1,0-1-1,1 0 1,-1 0 0,0 0-1,0 0 1,0 0-1,0 0 1,0 0 0,0 0-1,0 0 1,0 1-1,0-1 1,0 0 0,0 0-1,0 0 1,0 0-1,0 0 1,0 0 0,0 1-1,1 13 282,-3 19 80,-1-23-144,1 1 1,0 0-1,1-1 1,0 1-1,1 0 0,2 18 1,-2-28-207,1 0 0,0 1 0,-1-1 0,1 0 0,0 0 0,0 0 0,0 0 0,-1 0 0,1-1 0,0 1 0,0 0 0,0 0 0,1 0 0,-1-1 0,0 1 0,0-1 0,0 1 0,0-1 0,1 1 0,-1-1 0,0 0 0,0 1 0,1-1-1,-1 0 1,0 0 0,1 0 0,-1 0 0,0 0 0,0 0 0,1-1 0,-1 1 0,0 0 0,0-1 0,1 1 0,-1 0 0,2-2 0,46-17 168,8-20-269,28-17-244,-77 52 315,0 0 0,1 0 0,-1 1 1,1 0-1,0 0 0,0 1 0,0 0 0,15 0 1,-23 2 20,1 0 1,-1 1 0,0-1 0,1 0-1,-1 1 1,0-1 0,0 1-1,0 0 1,1-1 0,-1 1 0,0 0-1,0 0 1,0-1 0,0 1-1,0 0 1,0 0 0,0 0 0,-1 0-1,1 0 1,0 1 0,-1-1-1,1 0 1,0 0 0,-1 0-1,1 1 1,-1-1 0,0 0 0,1 1-1,-1-1 1,0 0 0,0 1-1,0-1 1,0 2 0,0 57 875,-1-43-147,3-16-699,-1-1 0,0 0-1,1 0 1,-1 1 0,0-1 0,0 0-1,1 0 1,-1 0 0,0-1-1,1 1 1,-1 0 0,0 0-1,0-1 1,1 1 0,-1 0 0,0-1-1,2 0 1,66-40 235,-39 23-268,50-24 0,-72 38-37,1 1 0,-1 0 0,1 1 1,0-1-1,0 2 0,0-1 0,0 1 0,0 1 0,0-1 1,0 2-1,9 0 0,-16 0 30,-1-1 0,0 1 0,1-1 0,-1 1 0,0-1 1,0 1-1,0 0 0,0 0 0,0 0 0,0-1 0,0 1 0,0 0 0,0 0 1,0 0-1,0 1 0,-1-1 0,1 0 0,0 0 0,-1 0 0,1 1 0,-1-1 1,1 0-1,-1 0 0,0 1 0,1-1 0,-1 0 0,0 3 0,0 45 341,-1-32 63,2-16-388,-1-1 1,1 0 0,-1 1-1,1-1 1,0 0 0,-1 1-1,1-1 1,-1 0-1,1 0 1,-1 0 0,1 0-1,0 0 1,-1 0 0,1 0-1,-1 0 1,1 0 0,0 0-1,-1 0 1,1 0-1,-1 0 1,1 0 0,0 0-1,-1-1 1,1 1 0,-1 0-1,1 0 1,-1-1 0,1 1-1,-1 0 1,1-1-1,-1 1 1,1-1 0,21-9 90,10-10-154,-19 11-57,1 1 0,0 0 0,0 1 0,0 1 0,1 0 0,0 0 0,29-5 0,-43 11 100,-1 0 1,1 0-1,0 0 0,-1 0 1,1 0-1,0 0 1,-1 0-1,1 0 0,-1 0 1,1 0-1,0 0 0,-1 0 1,1 1-1,-1-1 1,1 0-1,-1 0 0,1 1 1,-1-1-1,1 0 0,-1 1 1,1-1-1,-1 1 0,1-1 1,-1 1-1,1-1 1,-1 1-1,0-1 0,1 1 1,-1-1-1,1 2 0,-2 21-8,0-20-414,0 0 0,0 1 0,0-1 1,-1 0-1,1 1 0,-1-1 0,0 0 0,0 0 0,0 0 0,0-1 0,-3 4 0,-6-2-5051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3:56.558"/>
    </inkml:context>
    <inkml:brush xml:id="br0">
      <inkml:brushProperty name="width" value="0.025" units="cm"/>
      <inkml:brushProperty name="height" value="0.025" units="cm"/>
    </inkml:brush>
  </inkml:definitions>
  <inkml:trace contextRef="#ctx0" brushRef="#br0">1 0 1890,'0'0'-449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14.975"/>
    </inkml:context>
    <inkml:brush xml:id="br0">
      <inkml:brushProperty name="width" value="0.025" units="cm"/>
      <inkml:brushProperty name="height" value="0.025" units="cm"/>
    </inkml:brush>
  </inkml:definitions>
  <inkml:trace contextRef="#ctx0" brushRef="#br0">1526 1456 5221,'6'-8'10675,"-6"-11"-7344,-10-15-382,-16 11-2722,0 1 1,-1 2 0,-1 0 0,-1 2 0,-1 1-1,-38-16 1,-14-10-77,22 11-148,2-3 0,2-2 0,1-3 1,1-2-1,3-2 0,-61-68 0,43 38 74,-99-81 0,100 96 3,2-2 1,-64-80-1,65 62 798,-79-76 0,139 150-943,0 0 0,1 0 0,0 0 0,0-1-1,0 0 1,0 0 0,1 0 0,0 0 0,1 0 0,-1 0 0,1-1-1,0 1 1,1-1 0,-1 0 0,1 0 0,1 1 0,-1-1 0,1 0 0,1-9-1,4 15-6445,11 2 1983,3 1-2754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3:57.423"/>
    </inkml:context>
    <inkml:brush xml:id="br0">
      <inkml:brushProperty name="width" value="0.025" units="cm"/>
      <inkml:brushProperty name="height" value="0.025" units="cm"/>
    </inkml:brush>
  </inkml:definitions>
  <inkml:trace contextRef="#ctx0" brushRef="#br0">1 69 6342,'0'0'2461,"8"-2"-2253,32-5-20,-24 3 137,0 0-1,0 1 0,0 1 1,1 1-1,-1 0 0,1 1 1,-1 1-1,24 4 0,5 6-277,0-3-1,1-2 1,60 2 0,138-14 177,-26 0-133,-160 9-17,67 12-1,52 4 106,-49-21 437,183-28 1,196-13-382,-508 42-568,1-1 1,-1 0-1,1 1 1,-1-1-1,0 1 1,0 0-1,0-1 1,0 1-1,0 0 1,0-1-1,0 1 1,0 0-1,-3-2 1,-13-10-4366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7:05.720"/>
    </inkml:context>
    <inkml:brush xml:id="br0">
      <inkml:brushProperty name="width" value="0.025" units="cm"/>
      <inkml:brushProperty name="height" value="0.025" units="cm"/>
    </inkml:brush>
  </inkml:definitions>
  <inkml:trace contextRef="#ctx0" brushRef="#br0">113 0 11627,'0'0'1041,"-3"11"-443,-11 42 90,2 1 0,3 0 1,2 1-1,0 98 0,11-26-559,21 130 0,-17-187-153,-3 1-1,-2 0 1,-4 0-1,-11 72 1,9-136 50,-2-19 215,-1-21-71,-6-142-168,13-248-1,-1 408 2,6-129 26,27-157 0,-66 396 164,8 31-183,4 1 1,7 1 0,1 158-1,13-278-23,3 38-6,-3-45 11,0 0-1,0 0 0,0 1 0,0-1 0,1 0 0,-1 0 0,1 0 1,-1 0-1,0 0 0,1 0 0,0 0 0,-1 0 0,1 0 1,0 0-1,-1 0 0,1 0 0,0 0 0,0-1 0,0 1 0,0 0 1,0 0-1,0-1 0,0 1 0,0-1 0,0 1 0,0-1 1,0 1-1,0-1 0,0 0 0,0 1 0,2-1 0,-1-1 3,0 0-1,0 1 1,0-1-1,0 0 1,0 0-1,-1-1 1,1 1-1,0 0 1,0-1-1,-1 1 1,1-1-1,-1 1 1,0-1-1,1 0 1,-1 1-1,0-1 1,0 0-1,0 0 1,0 0-1,0 0 1,-1 0-1,1 0 1,-1 0-1,1 0 1,0-2-1,1-4 22,22-60 61,-3 0 1,-3-2-1,-3 0 1,-3-1-1,5-132 1,-18 192-70,-1 13-92,-6 20-195,-14 74-1614,-13 142 0,25-157-559,-4 42-1727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07:06.962"/>
    </inkml:context>
    <inkml:brush xml:id="br0">
      <inkml:brushProperty name="width" value="0.025" units="cm"/>
      <inkml:brushProperty name="height" value="0.025" units="cm"/>
    </inkml:brush>
  </inkml:definitions>
  <inkml:trace contextRef="#ctx0" brushRef="#br0">1981 273 10378,'-12'-6'245,"-92"-56"1057,56 31-482,-2 2 0,0 2-1,-82-29 1,86 43-557,-1 2-1,-1 3 1,1 1 0,-1 3 0,0 1 0,0 3 0,-72 9 0,-30 13 75,-151 43 1,74-13-247,145-37 40,36-8-93,0 2 0,1 2 0,-75 29 0,113-37-36,-1 1 1,1 0-1,0 0 1,0 1-1,0 0 1,1 0-1,0 1 1,0 0-1,0 0 1,1 0-1,0 0 1,0 1-1,0 0 0,1 0 1,0 1-1,0-1 1,1 1-1,0 0 1,0 0-1,1 0 1,0 0-1,1 0 1,0 0-1,0 0 1,0 1-1,2 10 0,0-4 3,0 0 0,2 1-1,0-1 1,1 0-1,0 0 1,1-1-1,1 1 1,0-1-1,1 0 1,1-1-1,0 0 1,1 0-1,12 15 1,5-1-7,1-1-1,1 0 1,1-3 0,1 0 0,1-2-1,1-1 1,0-2 0,2-1 0,0-1-1,1-2 1,0-2 0,1-1 0,52 9 0,-40-12 0,0-3 0,1-1 0,-1-3 0,1-1 0,-1-3 0,0-2 0,0-2 0,0-2 0,90-31 0,-14-8 134,206-114 1,99-97 296,-320 191-476,-84 53 68,55-38-3,-75 49-8,-1 1 1,1-1-1,-1-1 0,0 1 0,0-1 1,0 1-1,0-1 0,-1 0 0,0 0 1,0-1-1,-1 1 0,4-9 0,-6 12 43,0 0-1,0 0 0,0 0 1,-1 0-1,1 0 0,0 0 1,-1 0-1,0 0 1,1 0-1,-1 0 0,0 1 1,0-1-1,0 0 0,0 0 1,0 1-1,-1-1 0,1 1 1,0-1-1,-1 1 0,1 0 1,-1-1-1,1 1 0,-1 0 1,0 0-1,1 0 1,-1 0-1,-3-1 0,-58-23 783,58 23-817,-123-33 191,-1 6 0,-200-19 0,231 37-226,-1 4-1,-138 9 1,176 3 9,0 3 0,0 3 0,1 2 0,1 2 0,-60 25 0,-184 102-16,207-93-840,126-56-4368,14-2 3245,75-23-3475,-53 18 539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1.852"/>
    </inkml:context>
    <inkml:brush xml:id="br0">
      <inkml:brushProperty name="width" value="0.025" units="cm"/>
      <inkml:brushProperty name="height" value="0.025" units="cm"/>
    </inkml:brush>
  </inkml:definitions>
  <inkml:trace contextRef="#ctx0" brushRef="#br0">1900 77 8904,'-75'-21'512,"-1"4"0,-1 2 0,0 4 0,-1 4 0,0 3-1,0 3 1,-145 18 0,156-6-468,1 4-1,1 2 1,1 3-1,0 3 1,2 3 0,-110 62-1,117-55 314,2 2 0,1 3 0,2 3 0,1 1 0,3 2 0,1 3-1,-49 66 1,77-88-230,0 0-1,2 1 1,1 0-1,1 2 1,2-1-1,0 2 1,2-1-1,1 1 1,-5 35-1,10-40-101,1 1 0,1-1 0,1 1 0,2-1 0,0 1 0,1-1 0,2 0 0,0 0 0,1 0 0,2-1 0,17 38-1,-4-21-28,2 0 0,2-2-1,1 0 1,2-2-1,2-1 1,1-2-1,1-1 1,2-1 0,1-2-1,2-1 1,0-2-1,2-1 1,1-3-1,0-1 1,2-2-1,81 26 1,-72-30-9,2-2 0,0-3 0,1-2 0,0-2 0,0-2 1,0-3-1,0-2 0,0-3 0,0-2 0,-1-2 0,0-2 0,0-3 0,98-39 0,-81 21 144,-2-3-1,-2-3 0,-2-3 1,-1-2-1,-2-4 0,-2-1 1,-2-4-1,-3-2 0,-2-2 1,-2-2-1,67-102 0,-98 126 81,-2 0 0,-1 0 0,-1-2 0,-2 0 0,-2-1 0,-1 0 0,-1 0 0,-2-1 0,3-64 0,-10 80-76,0 0 0,-2 1 0,0-1 0,-1 1 0,-2-1 0,0 1 0,-1 0 0,-10-24-1,9 31-92,0-1-1,-1 1 0,0 1 0,-1-1 0,0 2 1,-1-1-1,0 1 0,-1 0 0,-1 1 0,1 1 1,-1 0-1,-18-10 0,12 10-421,-1 1 0,0 0-1,-1 2 1,0 0 0,0 2 0,0 0 0,-1 1 0,1 1-1,-30 0 1,-22-3-1242,55 0-2291,14-3-1505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2.437"/>
    </inkml:context>
    <inkml:brush xml:id="br0">
      <inkml:brushProperty name="width" value="0.025" units="cm"/>
      <inkml:brushProperty name="height" value="0.025" units="cm"/>
    </inkml:brush>
  </inkml:definitions>
  <inkml:trace contextRef="#ctx0" brushRef="#br0">1 1664 9577,'0'0'2045,"13"-8"-775,249-150 3065,144-95-2958,-72 44-1425,-42 26-1959,483-285-467,-588 368 3598,5 8-1,250-83 1,-430 171-1143,0 0 0,0 1 1,23-3-1,-34 9-119,-8 5 181,-11 8-60,-18 1-1488,-8-3-2462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3.898"/>
    </inkml:context>
    <inkml:brush xml:id="br0">
      <inkml:brushProperty name="width" value="0.025" units="cm"/>
      <inkml:brushProperty name="height" value="0.025" units="cm"/>
    </inkml:brush>
  </inkml:definitions>
  <inkml:trace contextRef="#ctx0" brushRef="#br0">0 1 11883,'22'38'633,"2"-2"0,1 0 0,54 57 0,104 84 50,-107-109-585,80 96 0,-112-106 81,-2 1-1,-3 3 0,-3 1 0,-2 1 0,-3 2 0,-4 1 0,36 130 0,-36-80 830,-5 1 0,-5 1 0,2 236-1,-19-107-1466,-1-252-347,1 1 1,-1 0-1,0 0 0,0 1 1,-1-1-1,1 0 0,-1 0 0,-3-4 1,1 0-731,-14-21-4299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4.229"/>
    </inkml:context>
    <inkml:brush xml:id="br0">
      <inkml:brushProperty name="width" value="0.025" units="cm"/>
      <inkml:brushProperty name="height" value="0.025" units="cm"/>
    </inkml:brush>
  </inkml:definitions>
  <inkml:trace contextRef="#ctx0" brushRef="#br0">0 0 15631,'2'13'203,"13"76"626,4-1 0,39 114 0,-34-125-482,-20-64-94,0 4 118,1-1 0,13 27 0,-17-40-324,0-1 0,0 1 0,1-1 0,-1 0 0,1 1 0,-1-1 0,1 0 0,-1 0 0,1 0 0,0 0 0,0-1 0,0 1 0,0 0 1,1-1-1,-1 1 0,0-1 0,1 0 0,-1 0 0,1 0 0,-1 0 0,1 0 0,-1-1 0,1 1 0,-1-1 0,4 1 0,-4-1 24,0-1 0,0 0-1,-1 1 1,1-1 0,0 0-1,0 0 1,-1 0 0,1 0-1,0 0 1,-1 0-1,1 0 1,-1 0 0,1-1-1,-1 1 1,0-1 0,0 1-1,1-1 1,-1 0 0,1-1-1,18-40 970,-15 30-770,41-109 1079,-26 68-1223,37-77 1,-46 110-559,34-67-6066,-22 34-3121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4.979"/>
    </inkml:context>
    <inkml:brush xml:id="br0">
      <inkml:brushProperty name="width" value="0.025" units="cm"/>
      <inkml:brushProperty name="height" value="0.025" units="cm"/>
    </inkml:brush>
  </inkml:definitions>
  <inkml:trace contextRef="#ctx0" brushRef="#br0">13 0 20275,'0'0'1538,"-9"68"-1314,6-29 384,3 7-159,0 1-289,0 0-128,3-5-32,6-3 0,7-6-609,-3-6-1601,-2-7-2402,-11-7-1121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5.338"/>
    </inkml:context>
    <inkml:brush xml:id="br0">
      <inkml:brushProperty name="width" value="0.025" units="cm"/>
      <inkml:brushProperty name="height" value="0.025" units="cm"/>
    </inkml:brush>
  </inkml:definitions>
  <inkml:trace contextRef="#ctx0" brushRef="#br0">0 97 4292,'0'0'12337,"2"-9"-10789,-2 4-1367,0 3-132,0-1 0,1 1 1,-1 0-1,0-1 0,1 1 0,-1 0 0,1 0 0,0-1 1,0 1-1,0 0 0,0 0 0,0 0 0,0 0 1,1 0-1,-1 0 0,1 0 0,-1 1 0,1-1 0,0 0 1,-1 1-1,1 0 0,0-1 0,0 1 0,0 0 0,0 0 1,0 0-1,1 0 0,2-1 0,31-7 409,1 2-1,1 1 1,-1 2-1,1 1 1,0 2 0,62 6-1,-93-4-457,1 0 0,-1 1 0,0 0 0,0 0 0,0 0 0,0 1 0,0 0 0,0 0 0,-1 1 0,1 0 0,-1 0 0,0 1 1,5 4-1,-8-6 38,0 1 1,0-1 0,-1 0 0,0 1 0,0 0 0,0-1 0,0 1 0,0 0 0,-1 0 0,1 0 0,-1 0-1,0 0 1,-1 1 0,1-1 0,-1 0 0,1 0 0,-1 1 0,-1-1 0,1 0 0,0 0 0,-1 0-1,0 1 1,-3 6 0,-1 1 187,0 0 0,-1-1 0,0 0 1,-1 0-1,-1 0 0,1-1 0,-2 0 0,1-1 0,-12 10 0,-6 4 85,-1 0-1,-33 20 1,35-30-502,25-13 145,0 0 0,0 0 0,0 0 0,0 0 0,1 0 0,-1 0 0,0 0 0,0 0 0,0 0 0,0 0 0,0-1 0,0 1 0,0 0 0,0 0 0,1 0 0,-1 0 0,0 0 0,0 0 0,0 0 0,0 0 0,0-1 0,0 1 0,0 0 0,0 0 0,0 0 0,0 0 0,0 0 0,0 0 0,0 0 0,0-1 0,0 1 0,0 0 0,0 0 0,0 0 0,0 0 0,0 0 0,0-1 0,0 1 0,0 0 0,0 0 0,0 0 0,0 0 0,0 0 0,0 0 0,0 0 0,0-1 0,-1 1 0,1 0 0,0 0 0,0 0 0,0 0 0,0 0 0,0 0 0,0 0 0,0 0 0,0 0 0,-1 0 0,1 0 0,0 0 0,0-1 0,0 1 0,0 0 0,0 0 0,0 0 0,-1 0 0,1 0 0,34-36-8154,-5 9 1527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5.665"/>
    </inkml:context>
    <inkml:brush xml:id="br0">
      <inkml:brushProperty name="width" value="0.025" units="cm"/>
      <inkml:brushProperty name="height" value="0.025" units="cm"/>
    </inkml:brush>
  </inkml:definitions>
  <inkml:trace contextRef="#ctx0" brushRef="#br0">47 0 13357,'0'12'3096,"-3"33"358,-12 65 0,7-59-1529,-4 79-1,12-128-1923,0-1 0,0 0 0,0 1 1,0-1-1,0 0 0,0 1 0,1-1 1,-1 0-1,0 0 0,1 1 0,-1-1 0,1 0 1,-1 0-1,1 0 0,0 1 0,1 1 1,-2-3 4,1 0 1,-1 0-1,1 1 1,-1-1-1,1 0 1,0 0-1,-1 1 0,1-1 1,-1 0-1,1 0 1,0 0-1,-1 0 1,1 0-1,-1 0 1,1 0-1,0 0 1,-1 0-1,1 0 1,-1 0-1,1 0 1,0-1-1,-1 1 1,1 0-1,0-1 1,2-1 23,0 1 0,0-1 0,0-1 0,0 1 0,-1 0-1,1-1 1,-1 1 0,0-1 0,1 0 0,2-4 0,-1-3-5,1 0 0,-2 1 0,1-2 0,-1 1 0,-1 0 0,0-1 0,0 1 0,-1-1 0,0 0 0,-1 1 0,-1-18 1,-2 7 19,0 0 1,-1 0-1,-1 1 1,-13-36 0,17 53-68,-1 0-1,1 0 1,0 0 0,-1 1 0,0-1 0,1 1-1,-1-1 1,0 1 0,0 0 0,0-1 0,-1 1-1,1 0 1,-1 0 0,1 1 0,-3-3 0,4 4 13,0 0-1,1 0 1,-1 0 0,1 0 0,-1-1 0,1 1-1,-1 0 1,1 0 0,-1 0 0,1 0 0,-1 0-1,0 0 1,1 0 0,-1 1 0,1-1 0,-1 0-1,1 0 1,-1 0 0,1 0 0,-1 1 0,1-1-1,-1 0 1,1 1 0,-1-1 0,1 0 0,-1 1 0,1-1-1,-1 1 1,0 1-4,0 0 0,0-1 0,0 1 0,1 0 0,-1 0 0,1 0 0,-1 0 0,1 0 0,-1 0 1,1 0-1,0 0 0,0 4 0,1-3-9,-1 0 1,1 1 0,-1-1 0,1 0 0,0 0-1,1 1 1,-1-1 0,0 0 0,1 0 0,0-1-1,-1 1 1,1 0 0,0 0 0,1-1 0,-1 1-1,0-1 1,1 0 0,-1 0 0,1 0-1,0 0 1,0 0 0,0 0 0,-1-1 0,2 1-1,-1-1 1,0 0 0,0 0 0,0 0 0,1 0-1,-1-1 1,7 1 0,-1 0-400,0 0-1,0 0 1,0-1 0,18-2-1,-19 1-666,-1 0 0,0-1-1,-1 0 1,1 0 0,13-6-1,4-4-5877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17.312"/>
    </inkml:context>
    <inkml:brush xml:id="br0">
      <inkml:brushProperty name="width" value="0.025" units="cm"/>
      <inkml:brushProperty name="height" value="0.025" units="cm"/>
    </inkml:brush>
  </inkml:definitions>
  <inkml:trace contextRef="#ctx0" brushRef="#br0">6282 786 5862,'4'-4'-95,"10"-8"654,0 0 1,-1-2-1,0 1 1,10-17 0,-21 28-404,0-1 0,0 1 0,0-1 1,0 0-1,-1 0 0,1 1 0,-1-1 1,0 0-1,0 0 0,0 0 0,0 0 1,-1-1-1,1 1 0,-1 0 0,0 0 1,0 0-1,0 0 0,0-1 1,-1 1-1,1 0 0,-1 0 0,1 0 1,-1 0-1,0 0 0,-1 0 0,1 0 1,0 0-1,-1 1 0,0-1 0,1 0 1,-5-4-1,-18-15-70,-2 0 1,0 1 0,-1 2-1,-1 0 1,-1 2 0,0 2-1,-2 0 1,-59-19 0,-19 2 260,-137-23 1,238 54-371,-1260-201 1390,1000 165-1544,-610-40 397,0 63-114,700 19-30,0 9 0,-223 45 0,-340 112 609,636-144-446,-116 47 1,187-60-69,-1 1 0,2 2 0,0 2 0,2 1 0,0 1 0,1 2 0,-29 27 0,-28 31-135,49-48-28,1 2-1,-48 59 1,80-87-6,0 1 1,1-1 0,0 1-1,0-1 1,0 1 0,1 0-1,0 1 1,1-1 0,0 1 0,0-1-1,1 1 1,0-1 0,0 1-1,1 9 1,1-5 6,1 1-1,1 0 1,0-1 0,0 0 0,1 0-1,1 0 1,0 0 0,9 14-1,3 1 8,0-1 0,2-1 0,1-1 0,1-1 0,1 0-1,48 38 1,-36-37 34,2-2 0,0-2-1,2-1 1,0-2 0,1-1 0,0-2-1,83 19 1,19-7 209,143 10 0,-193-28-230,89 12-38,1224 104-3,663-151 124,-1811 9-212,302-60 1,-425 49 139,-1-6 1,-2-5-1,249-112 0,-353 138 173,0-1 0,-1-1 0,-1-1-1,0-1 1,-1-1 0,-1-1 0,21-24 0,-31 29-58,-1 0 0,-1-1 0,0-1 1,-1 1-1,0-1 0,-1-1 1,-1 0-1,-1 0 0,-1 0 0,0 0 1,-1-1-1,3-28 0,-5 25-117,-1 1 0,-1-1-1,-1 0 1,-1 1-1,-1-1 1,0 1 0,-2 0-1,0 0 1,-1 0-1,-1 0 1,-1 1 0,-1 0-1,-1 1 1,0 0-1,-1 1 1,-1 0 0,-1 0-1,0 1 1,-1 1-1,0 0 1,-2 1 0,-20-15-1,8 9-565,-2 1-1,0 1 1,-1 2-1,-53-21 1,-139-32-5126,117 42-2118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6.243"/>
    </inkml:context>
    <inkml:brush xml:id="br0">
      <inkml:brushProperty name="width" value="0.025" units="cm"/>
      <inkml:brushProperty name="height" value="0.025" units="cm"/>
    </inkml:brush>
  </inkml:definitions>
  <inkml:trace contextRef="#ctx0" brushRef="#br0">64 73 4516,'0'0'12663,"5"-8"-9572,14-24-902,-16 18 105,-12 12-1184,-15 14-639,18-5-473,0 1 0,1 1 0,0-1 1,0 1-1,1 0 0,0 0 0,1 0 0,0 0 0,-4 19 0,4-12 20,0 0 1,1 0-1,1 0 0,1 0 1,2 22-1,-2-37-3,0 0-1,0 1 1,0-1-1,0 0 1,0 1-1,1-1 1,-1 0 0,1 0-1,-1 0 1,1 1-1,-1-1 1,1 0-1,-1 0 1,1 0-1,0 0 1,0 0 0,0 0-1,-1 0 1,1 0-1,0 0 1,0 0-1,0-1 1,1 1 0,-1 0-1,0-1 1,0 1-1,0-1 1,0 1-1,1-1 1,-1 1-1,0-1 1,0 0 0,1 0-1,-1 0 1,0 1-1,0-1 1,1-1-1,-1 1 1,0 0 0,1 0-1,-1 0 1,0-1-1,2 0 1,1 0 94,0 0 1,0-1 0,0 0-1,0 1 1,0-2 0,-1 1-1,1 0 1,-1-1-1,0 1 1,0-1 0,0 0-1,4-4 1,-1-4-21,0 0-1,-1 0 1,0 0-1,0-1 1,-1 0 0,-1 0-1,0 0 1,2-23 0,-4 27-100,-1 1 1,0-1 0,0 0-1,0 0 1,-1 0 0,-4-14 0,4 19-63,0 0 1,0 0-1,0 0 1,-1 0-1,1 0 1,-1 0-1,0 0 0,0 1 1,0-1-1,0 0 1,0 1-1,-1 0 1,1 0-1,-1 0 1,1 0-1,-5-3 1,7 5-6,-1 0 0,1-1-1,0 1 1,-1-1 0,1 1 0,0 0 0,-1 0 0,1-1 0,-1 1-1,1 0 1,0 0 0,-1-1 0,1 1 0,-1 0 0,1 0 0,-1 0-1,1 0 1,-1 0 0,1 0 0,-1 0 0,1 0 0,-1 0 0,1 0-1,-1 0 1,1 0 0,-1 0 0,1 0 0,-1 0 0,1 0-1,0 0 1,-1 1 0,1-1 0,-1 0 0,1 0 0,-1 1 0,1-1-1,0 0 1,-1 1 0,1-1 0,0 0 0,-1 1 0,1-1 0,0 0-1,-1 1 1,1-1 0,0 1 0,0-1 0,0 1 0,-1-1 0,1 1-1,0-1 1,0 0 0,0 1 0,0-1 0,0 1 0,0-1 0,0 1-1,0-1 1,0 1 0,0-1 0,0 1 0,0-1 0,0 1 0,1 2-452,-1 0 1,1 0 0,-1 0 0,1 0 0,0 0 0,0 0 0,1 0 0,-1-1 0,2 4-1,15 11-4328,4-3-64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6.825"/>
    </inkml:context>
    <inkml:brush xml:id="br0">
      <inkml:brushProperty name="width" value="0.025" units="cm"/>
      <inkml:brushProperty name="height" value="0.025" units="cm"/>
    </inkml:brush>
  </inkml:definitions>
  <inkml:trace contextRef="#ctx0" brushRef="#br0">111 76 10858,'0'0'9011,"-10"1"-8322,6-1-655,0 0 0,0 1 1,0-1-1,1 1 0,-1 0 0,0 0 0,0 0 0,0 1 0,1-1 0,-1 1 1,1 0-1,-1 0 0,1 0 0,0 0 0,0 1 0,0-1 0,0 1 0,0 0 1,1 0-1,-1 0 0,1 0 0,0 0 0,0 1 0,0-1 0,0 1 0,0-1 1,-1 6-1,1-3 124,-1 1 1,1 0-1,0-1 1,1 1-1,0 0 1,0 0-1,0 0 1,1 0-1,0 8 1,1-14-121,-1 0-1,0 1 1,1-1 0,-1 1 0,1-1 0,-1 0 0,1 1 0,0-1 0,-1 0 0,1 1 0,0-1-1,0 0 1,0 0 0,0 0 0,0 0 0,0 0 0,0 0 0,2 1 0,0-1-14,-1 0 1,1 0-1,-1 0 1,1-1-1,0 1 1,-1-1-1,1 1 1,0-1-1,0 0 1,-1 0-1,1 0 1,0 0-1,3-1 1,1-1 89,1 0 1,-1 0 0,1-1 0,-1 0-1,0 0 1,0-1 0,0 0 0,0 0 0,-1 0-1,1-1 1,-1 0 0,-1 0 0,1-1 0,-1 0-1,0 0 1,0 0 0,0 0 0,5-11 0,-3 5-2,-1 0 1,0 0 0,-1-1 0,-1 1 0,0-1 0,0 0 0,-1 0 0,-1 0 0,2-26 0,-4 39-120,-1 0 1,1 0-1,0 0 0,0 0 1,0 0-1,0 0 0,0 0 0,0 0 1,0 0-1,0 0 0,0 0 1,0 1-1,0-1 0,0 0 1,0 0-1,0 0 0,0 0 1,0 0-1,0 0 0,0 0 1,-1 0-1,1 0 0,0 0 0,0 0 1,0 0-1,0 0 0,0 0 1,0 0-1,0 0 0,0 0 1,0 0-1,0 0 0,0 0 1,-1 0-1,1 0 0,0 0 1,0 0-1,0 0 0,0 0 1,0 0-1,0 0 0,0 0 0,0 0 1,0 0-1,0 0 0,0 0 1,0 0-1,0-1 0,0 1 1,-1 0-1,1 0 0,0 0 1,0 0-1,0 0 0,0 0 1,0 0-1,0 0 0,-8 12-106,-5 17 74,5-6 57,2-1 0,1 1 0,0 0 0,-2 44 1,7-66-12,0 1-1,0-1 1,0 0 0,0 0 0,0 1 0,0-1 0,1 0 0,-1 0 0,0 0 0,1 1 0,-1-1 0,0 0 0,1 0-1,0 0 1,-1 0 0,1 0 0,0 0 0,-1 0 0,1 0 0,0 0 0,0 0 0,0 0 0,0-1 0,0 1 0,0 0-1,0-1 1,0 1 0,0 0 0,0-1 0,0 1 0,1-1 0,-1 0 0,0 1 0,0-1 0,0 0 0,1 0 0,-1 0-1,0 0 1,0 0 0,0 0 0,1 0 0,-1 0 0,0 0 0,0-1 0,1 1 0,-1 0 0,0-1 0,0 1 0,0-1-1,2-1 1,4 0 48,0-1 0,0 0-1,0-1 1,0 0 0,-1 0-1,1 0 1,5-6-1,4-8 32,0-1-1,-2 0 0,0-1 1,-1 0-1,18-43 0,-36 103 187,4-18-247,0-19-36,-1 7 59,1-1-1,0 1 1,0-1-1,1 1 1,2 17-1,-1-24-24,-1-1-1,1 0 1,-1 0 0,1 0-1,0 0 1,0 0-1,0 0 1,0-1-1,1 1 1,-1 0 0,0 0-1,1-1 1,-1 1-1,1-1 1,-1 1 0,1-1-1,0 0 1,0 0-1,-1 0 1,1 1-1,0-2 1,0 1 0,0 0-1,0 0 1,0-1-1,0 1 1,1-1 0,-1 1-1,0-1 1,0 0-1,4 0 1,4-1 65,0 1 1,1-2-1,-1 1 1,0-2-1,0 1 1,0-1-1,-1-1 1,1 1-1,-1-2 0,0 1 1,0-1-1,0-1 1,-1 0-1,0 0 1,8-8-1,-7 7-91,-1 0-1,-1-1 1,0 0-1,0-1 1,0 0-1,-1 0 0,0 0 1,-1-1-1,0 1 1,-1-1-1,0-1 1,0 1-1,-1 0 1,2-13-1,-14 67-926,8-40 585,0 0-1,1 0 1,-1 1-1,1-1 1,0 0-1,0 1 1,1-1-1,-1 1 1,1-1-1,0 0 0,0 0 1,3 8-1,6-6-4507,2-5-2851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7.331"/>
    </inkml:context>
    <inkml:brush xml:id="br0">
      <inkml:brushProperty name="width" value="0.025" units="cm"/>
      <inkml:brushProperty name="height" value="0.025" units="cm"/>
    </inkml:brush>
  </inkml:definitions>
  <inkml:trace contextRef="#ctx0" brushRef="#br0">1 1 11339,'0'0'9641,"1"8"-8440,3 150 2724,-5-102-2863,9 73-1,-7-124-1011,-1 0-1,1 0 1,0 0-1,1 0 1,-1 0-1,1-1 1,0 1-1,3 4 1,-4-8-41,0 0 0,0 0 0,-1 0-1,1 0 1,0 0 0,0 0 0,1 0 0,-1-1 0,0 1 0,0 0 0,0-1-1,0 1 1,1-1 0,-1 1 0,0-1 0,0 0 0,1 1 0,-1-1 0,0 0-1,1 0 1,-1 0 0,0 0 0,0 0 0,1 0 0,-1 0 0,0-1 0,1 1 0,-1 0-1,0-1 1,0 1 0,1-1 0,-1 1 0,0-1 0,0 0 0,0 1 0,2-3-1,5-2 51,0-2-1,-1 1 1,1-1-1,-1 0 1,-1 0-1,1-1 1,5-9-1,37-63 56,-33 50-219,-1 0-1,12-39 1,-23 56-768,0 1 1,-1-1-1,-1 0 1,0 0-1,0-13 0,-2 26 753,0 0 0,0 0 0,0-1 0,0 1-1,0 0 1,0 0 0,-1-1 0,1 1-1,0 0 1,0 0 0,0-1 0,0 1 0,0 0-1,0 0 1,-1 0 0,1-1 0,0 1-1,0 0 1,0 0 0,0 0 0,-1 0-1,1 0 1,0-1 0,0 1 0,0 0 0,-1 0-1,1 0 1,0 0 0,0 0 0,-1 0-1,1 0 1,0 0 0,0 0 0,-1 0 0,1 0-1,0 0 1,0 0 0,-1 0 0,1 0-1,0 0 1,0 0 0,-1 0 0,1 0 0,0 0-1,0 0 1,0 0 0,-1 0 0,1 0-1,0 1 1,0-1 0,0 0 0,-1 0 0,1 0-1,0 0 1,0 1 0,0-1 0,0 0-1,-1 0 1,1 1 0,-14 10-6285,-6 12-1864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7.661"/>
    </inkml:context>
    <inkml:brush xml:id="br0">
      <inkml:brushProperty name="width" value="0.025" units="cm"/>
      <inkml:brushProperty name="height" value="0.025" units="cm"/>
    </inkml:brush>
  </inkml:definitions>
  <inkml:trace contextRef="#ctx0" brushRef="#br0">45 1 5285,'0'0'5317,"-34"69"-1794,24-43-640,10-6-1217,0-5-641,16-7-193,11-3 65,3-5-256,9 0-385,-1-2-192,1-11-608,-5-3-2595,-6-4-3203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7.995"/>
    </inkml:context>
    <inkml:brush xml:id="br0">
      <inkml:brushProperty name="width" value="0.025" units="cm"/>
      <inkml:brushProperty name="height" value="0.025" units="cm"/>
    </inkml:brush>
  </inkml:definitions>
  <inkml:trace contextRef="#ctx0" brushRef="#br0">63 0 18097,'0'0'1020,"-4"8"-460,-6 13-278,2 1-1,0 1 0,1-1 1,2 1-1,-6 44 0,1 126 2243,11-188-2478,-1 1 0,1-1 0,0 0 0,0 0 0,1 0 0,0 0 0,0 0 0,0 0 0,3 5 0,-4-9-35,-1 0 1,1 0-1,-1 0 1,1 0-1,-1 0 1,1 0-1,0 0 1,0-1-1,-1 1 1,1 0-1,0 0 1,0-1-1,0 1 1,0-1-1,-1 1 1,1-1-1,0 1 0,0-1 1,0 0-1,0 1 1,0-1-1,0 0 1,0 0-1,1 1 1,-1-1-1,0 0 1,0 0-1,0 0 1,0-1-1,0 1 1,0 0-1,0 0 1,0 0-1,0-1 0,0 1 1,0-1-1,0 1 1,0 0-1,0-1 1,0 0-1,0 1 1,-1-1-1,1 0 1,0 1-1,0-1 1,-1 0-1,1 0 1,0 0-1,-1 1 1,1-1-1,-1 0 1,1-1-1,2-3 15,0 1 0,0-1 0,-1 0-1,0 0 1,0 0 0,0 0 0,-1 0 0,0-1 0,0 1 0,1-10 0,-1-61 27,-2 48-258,-1 9-276,-4 25 5,-2 30 174,8-33 303,0 0 0,0 0 0,0 0 0,0 0 0,1 0 0,-1 0 0,1 0 0,0 0 0,0 0 1,0-1-1,0 1 0,0 0 0,1 0 0,-1-1 0,1 1 0,0-1 0,0 1 0,3 2 0,-3-3 37,1-1-1,-1 0 0,1 0 0,-1 0 0,1 0 0,0 0 0,0 0 1,-1-1-1,1 1 0,0-1 0,0 0 0,0 0 0,0 0 0,0 0 1,-1-1-1,1 1 0,0-1 0,0 1 0,-1-1 0,1 0 1,3-2-1,2 0 20,-1-2 0,0 1 0,0-1 0,0 1 1,0-2-1,-1 1 0,0-1 0,0 0 0,0 0 0,-1-1 1,8-12-1,26-28 100,-37 52-146,-1-1-1,-1 0 1,1 1 0,-1-1 0,1 0-1,-1 1 1,-1 6 0,-7 135 747,8-146-790,0 0 1,0 0 0,1 0 0,-1-1-1,0 1 1,0 0 0,1 0 0,-1 0-1,0 0 1,0 0 0,1 0 0,-1 0-1,0 0 1,0 0 0,1 0 0,-1 0-1,0 0 1,0 0 0,1 0 0,-1 0-1,0 0 1,0 0 0,1 0-1,-1 0 1,0 0 0,0 0 0,0 0-1,1 0 1,-1 1 0,0-1 0,0 0-1,1 0 1,-1 0 0,0 0 0,0 1-1,0-1 1,0 0 0,1 0 0,-1 0-1,0 1 1,0-1 0,0 0 0,0 0-1,0 0 1,0 1 0,0-1 0,1 0-1,-1 0 1,0 1 0,0-1 0,0 0-1,11-23-3489,-2-35-6269,-9 20 3816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8.356"/>
    </inkml:context>
    <inkml:brush xml:id="br0">
      <inkml:brushProperty name="width" value="0.025" units="cm"/>
      <inkml:brushProperty name="height" value="0.025" units="cm"/>
    </inkml:brush>
  </inkml:definitions>
  <inkml:trace contextRef="#ctx0" brushRef="#br0">4 1 10154,'0'0'7559,"-4"60"-7559,17-36-545,3-2-1184,3 0-1218,5-2-480,2-3 544,-2-3-961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8.683"/>
    </inkml:context>
    <inkml:brush xml:id="br0">
      <inkml:brushProperty name="width" value="0.025" units="cm"/>
      <inkml:brushProperty name="height" value="0.025" units="cm"/>
    </inkml:brush>
  </inkml:definitions>
  <inkml:trace contextRef="#ctx0" brushRef="#br0">24 72 8808,'0'0'10058,"-3"9"-9193,-1 6-563,0-5 168,1 0 0,0 0 0,0 0 1,-1 17-1,5-26-457,-1 0 1,1-1-1,0 1 0,-1-1 1,1 1-1,-1-1 1,1 1-1,0-1 1,0 0-1,-1 1 0,1-1 1,0 0-1,0 1 1,-1-1-1,1 0 0,0 0 1,0 0-1,0 0 1,-1 0-1,1 0 0,0 0 1,0 0-1,0 0 1,-1 0-1,1 0 0,0 0 1,0-1-1,0 1 1,0-1-1,29-5 156,5-6-144,-15 5-300,-1 1-1,1 1 0,0 0 1,0 2-1,30-2 1,-49 5 276,1 0 1,-1 1-1,0-1 1,1 0-1,-1 1 1,0-1-1,0 1 1,0 0-1,1-1 1,-1 1-1,0 0 1,0 0-1,0-1 1,0 1-1,0 0 0,0 0 1,0 0-1,-1 0 1,1 0-1,0 1 1,-1-1-1,1 0 1,0 0-1,-1 0 1,1 3-1,0-3-10,-1 1 1,1 0-1,0-1 0,-1 1 1,1-1-1,0 1 0,0-1 0,0 0 1,0 1-1,0-1 0,1 0 0,-1 0 1,0 1-1,1-1 0,-1 0 0,0 0 1,1-1-1,-1 1 0,1 0 0,0 0 1,-1-1-1,1 1 0,0-1 1,-1 1-1,1-1 0,3 0 0,6-1-881,0 0 0,0-1-1,0-1 1,-1 0 0,1 0-1,-1-1 1,0-1 0,0 1-1,0-2 1,17-11 0,-14 8-207,0-1 0,-1-1 0,18-19 0,1-13 3518,-31 43-2230,1 0 0,-1-1 0,0 1 1,1 0-1,-1-1 0,0 1 0,1 0 0,-1-1 0,0 1 0,0-1 1,1 1-1,-1-1 0,0 1 0,0-1 0,0 1 0,0-1 1,0 1-1,0 0 0,0-1 0,1 1 0,-1-1 0,-1 1 1,1-1-1,0 1 0,0-1 0,0 1 0,0-1 0,0 1 1,0-1-1,0 1 0,-1-1 0,1 1 0,0-1 0,0 1 1,-1 0-1,1-1 0,0 1 0,-1-1 0,1 1 0,-23 4 2822,-23 20-1405,0 13-105,44-36-1403,0 1 0,0 0 0,0-1-1,1 1 1,-1 0 0,0 0 0,1 0 0,-1 0-1,1 0 1,0 0 0,0 1 0,0-1-1,0 0 1,0 1 0,0-1 0,0 0-1,1 1 1,-1-1 0,1 1 0,0 3 0,2-5-148,0 1 1,0-1 0,0 0 0,0 1-1,1-1 1,-1 0 0,0 0 0,1 0 0,-1-1-1,1 1 1,-1-1 0,1 1 0,-1-1 0,1 0-1,3 0 1,2 1-249,1 1 45,-1 0 0,1 0-1,-1 1 1,0 0 0,0 1 0,-1 0 0,1 0-1,7 5 1,-14-8 259,1 0 0,-1 0 1,1 1-1,-1-1 0,1 0 0,-1 0 0,0 1 0,1-1 0,-1 1 1,0-1-1,0 1 0,0 0 0,0-1 0,-1 1 0,1 0 0,0-1 0,-1 1 1,1 0-1,-1 0 0,0 0 0,1 0 0,-1 0 0,0-1 0,0 1 0,0 0 1,0 0-1,-1 0 0,1 0 0,0 0 0,-1-1 0,1 1 0,-1 0 0,0 0 1,0-1-1,1 1 0,-1 0 0,0-1 0,-1 1 0,1-1 0,0 1 0,0-1 1,-2 2-1,-3 2 13,1 0 0,0 0 0,-1-1 0,0 0 0,0 0 0,0 0 0,-1-1 0,1 0 0,-1 0 0,0-1 0,0 0 0,-8 2 0,-29 1-3487,12-5-5043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49.769"/>
    </inkml:context>
    <inkml:brush xml:id="br0">
      <inkml:brushProperty name="width" value="0.025" units="cm"/>
      <inkml:brushProperty name="height" value="0.025" units="cm"/>
    </inkml:brush>
  </inkml:definitions>
  <inkml:trace contextRef="#ctx0" brushRef="#br0">0 236 9769,'0'0'2798,"4"-8"842,0 2-2947,-1 0 0,1 1 0,0-1 0,1 1-1,-1-1 1,1 1 0,7-5 0,-9 8-525,-1 0-1,1 0 1,-1 0 0,1 1 0,0-1-1,0 1 1,0 0 0,0 0 0,0 0-1,0 0 1,0 0 0,0 1 0,1 0-1,-1-1 1,0 1 0,0 0 0,0 1-1,0-1 1,1 0 0,-1 1 0,0 0-1,4 1 1,-5-1-155,0 1 1,0-1-1,0 1 0,0 0 0,-1 0 0,1 0 0,-1 0 0,1 0 1,-1 0-1,0 0 0,1 0 0,-1 0 0,0 1 0,-1-1 0,1 0 1,0 1-1,-1-1 0,1 1 0,-1-1 0,0 1 0,1-1 0,-1 1 1,-1 3-1,1 5 46,0-1 1,-1 1 0,0 0-1,-4 14 1,-18 27 33,18-44-89,1 1 0,0-1-1,1 1 1,0-1 0,0 1-1,1 0 1,-3 17 0,5-25-7,0 0 0,1-1 0,-1 1 1,0 0-1,0-1 0,1 1 0,-1 0 0,1-1 1,-1 1-1,0 0 0,1-1 0,-1 1 0,1-1 0,-1 1 1,1-1-1,0 1 0,-1-1 0,1 1 0,-1-1 1,1 0-1,0 1 0,-1-1 0,1 0 0,0 0 0,-1 1 1,1-1-1,0 0 0,0 0 0,-1 0 0,1 0 1,0 0-1,0 0 0,-1 0 0,1 0 0,0 0 0,0 0 1,-1 0-1,1-1 0,0 1 0,-1 0 0,1 0 1,1-1-1,34-12 108,-16 2-89,0-2 0,-1 0 0,-1-1 0,0-1 0,-1 0 0,0-2 0,-2 0 0,0 0 0,0-2 0,19-34 0,-41 71-266,1 1 0,-8 36-1,7-28 223,5-18 79,1 0 1,-1 1-1,1-1 1,1 1 0,0-1-1,0 0 1,3 17-1,-2-24-19,-1 0-1,1 0 1,-1 0-1,1-1 1,-1 1-1,1 0 1,0-1-1,0 1 1,0 0-1,0-1 1,0 1-1,0-1 1,1 1-1,-1-1 1,0 0-1,1 0 1,-1 1-1,3 0 0,-2-1 27,1-1 0,-1 1-1,0-1 1,0 0-1,0 0 1,1 0-1,-1 0 1,0 0 0,0 0-1,1 0 1,-1-1-1,0 1 1,0-1-1,0 0 1,0 0-1,0 1 1,0-1 0,0-1-1,4-1 1,-1-1 31,1 0 0,-1-1 0,1 1 0,-1-1 0,-1-1 0,1 1 0,-1 0 0,0-1 0,0 0 0,-1 0 0,1 0 0,-1-1 0,-1 1 0,1-1 0,-1 1 0,2-11 0,0-2-136,-1-1 0,0 0-1,-1-32 1,-2 58 26,0 0 0,0 0 0,1 0 0,0 0 1,0 0-1,0 0 0,1 0 0,-1 0 1,5 8-1,-4-11 23,0-1 1,0 1 0,0-1-1,0 0 1,0 1 0,0-1-1,1 0 1,-1 0 0,1 0-1,0-1 1,-1 1 0,1-1-1,0 1 1,0-1 0,0 0-1,0 0 1,0 0 0,0-1-1,0 1 1,0-1 0,5 1-1,5-1 20,0 0-1,1 0 1,-1-1-1,0-1 1,0 0-1,1-1 1,23-8-1,-29 8-16,1 0 1,-1-1-1,0 0 0,-1 0 0,1-1 1,-1 0-1,1 0 0,-2 0 0,1-1 1,0 0-1,-1-1 0,10-13 0,-15 18-7,0 1-1,0-1 0,0 0 0,0 0 1,0 0-1,0 1 0,0-1 0,0 0 1,-1 0-1,1 0 0,-1-1 0,0 1 1,0 0-1,1 0 0,-1 0 0,0 0 1,-1 0-1,1-4 0,-1 5-10,0 0 1,1 0-1,-1 0 0,0 0 0,0 0 0,0 0 1,0 0-1,0 0 0,0 0 0,0 0 0,0 0 1,0 1-1,0-1 0,0 0 0,-1 1 0,1-1 1,0 1-1,0-1 0,-1 1 0,1 0 0,-2-1 1,-3 0-19,1 1 1,0 0 0,0 0-1,-1 0 1,1 1 0,0-1-1,0 1 1,0 1 0,-1-1 0,1 1-1,0 0 1,1 0 0,-7 3-1,4-1 33,0 1-1,0-1 0,1 1 0,0 1 1,0-1-1,0 1 0,1 0 0,-1 0 1,2 0-1,-1 1 0,1 0 0,0 0 1,0 0-1,0 1 0,1-1 0,-2 10 1,5-16 2,0-1 0,0 1 0,0 0 0,0 0 0,0 0 0,0 0 0,0 0 0,1-1 1,-1 1-1,0 0 0,1 0 0,-1 0 0,0-1 0,1 1 0,-1 0 0,1 0 0,0-1 0,-1 1 1,1 0-1,-1-1 0,1 1 0,0-1 0,-1 1 0,1-1 0,0 1 0,0-1 0,-1 1 0,1-1 0,0 0 1,0 1-1,0-1 0,0 0 0,-1 0 0,1 0 0,0 0 0,0 0 0,0 0 0,1 0 0,44 1 115,-32-2-120,60-4-501,-57 2 157,0 1 1,1 1-1,-1 1 0,0 0 1,1 2-1,18 3 1,-34-5 322,-1 0 0,1 1 1,0 0-1,0-1 1,-1 1-1,1 0 1,-1 0-1,1 0 1,-1 0-1,1 0 1,-1 0-1,1 0 1,-1 1-1,0-1 1,0 0-1,0 1 1,0-1-1,0 1 1,0-1-1,0 1 1,0-1-1,0 1 1,-1 0-1,1 0 1,-1-1-1,1 1 0,-1 0 1,0 0-1,0-1 1,0 1-1,0 3 1,0-5 138,0-40 1133,0 3-1374,-1 13 17,1-1 0,1 0-1,8-43 1,-6 60-416,-1-1-1,1 1 1,1-1-1,-1 1 1,9-13 0,-7 14-527,0 0 1,1 0-1,0 1 0,0 0 1,0 0-1,13-9 1,9-5-3083,-4-1-545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0.099"/>
    </inkml:context>
    <inkml:brush xml:id="br0">
      <inkml:brushProperty name="width" value="0.025" units="cm"/>
      <inkml:brushProperty name="height" value="0.025" units="cm"/>
    </inkml:brush>
  </inkml:definitions>
  <inkml:trace contextRef="#ctx0" brushRef="#br0">256 1 8680,'0'0'6433,"-9"13"-4992,-2 5-824,1 0-1,1 1 0,0 0 0,2 1 0,0 0 1,-7 33-1,12-43-303,-4 27 1189,-3 71 0,8-99-1441,1-1 0,1 1 1,-1-1-1,1 0 1,1 1-1,0-1 1,0 0-1,0 0 1,1 0-1,0 0 1,1 0-1,0-1 1,0 1-1,9 10 0,-12-16-66,0-1 0,1 1 0,-1-1 0,0 1-1,1-1 1,-1 0 0,1 0 0,0 0-1,-1 0 1,1 0 0,0 0 0,-1 0-1,1 0 1,0-1 0,2 1 0,-3-1-66,-1 0-1,1 0 1,-1 0 0,1 0-1,0 0 1,-1-1 0,1 1 0,-1 0-1,1 0 1,-1-1 0,1 1 0,-1 0-1,1-1 1,-1 1 0,1-1-1,-1 1 1,1-1 0,-1 1 0,0-1-1,1 1 1,-1-1 0,0 1 0,1-1-1,-1 1 1,0-1 0,0 1-1,1-1 1,-1 0 0,0 0 0,1-3-239,-1 0 1,0 0 0,1 0 0,-1 0 0,-1 0 0,1 0-1,-1 0 1,1 0 0,-1 0 0,0 0 0,-1 0 0,1 1-1,-3-5 1,-8-14-977,-1 0 0,-2 1 0,0 1-1,-27-27 1,30 35 1622,-1 0-1,-28-19 1,33 26 806,0 0-1,0 1 1,0 0 0,-1 1 0,1-1-1,-14-2 1,64 10 4305,47-4-4577,-32 0-765,-8 0-1426,-16 0-2515,5-2-4332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1.405"/>
    </inkml:context>
    <inkml:brush xml:id="br0">
      <inkml:brushProperty name="width" value="0.025" units="cm"/>
      <inkml:brushProperty name="height" value="0.025" units="cm"/>
    </inkml:brush>
  </inkml:definitions>
  <inkml:trace contextRef="#ctx0" brushRef="#br0">60 1 8200,'0'0'11104,"-5"8"-9834,-3 5-1036,0 1-1,1 1 1,1-1 0,1 1-1,0 0 1,1 1 0,0-1-1,1 1 1,1 0 0,1 0-1,0 0 1,1 17 0,1-31-221,-1 0-1,1 0 1,0 0 0,-1 0 0,1 0 0,0 0-1,0 0 1,0 0 0,0 0 0,1-1 0,-1 1 0,0 0-1,1-1 1,-1 1 0,1-1 0,0 0 0,-1 1 0,1-1-1,0 0 1,0 0 0,0 0 0,0 0 0,0 0 0,0-1-1,0 1 1,0 0 0,0-1 0,0 0 0,0 1 0,0-1-1,0 0 1,0 0 0,4-1 0,4 1 37,0 0 1,0-1 0,0 0-1,-1-1 1,1 0-1,10-3 1,-2-3 23,0-1 0,-1 0 0,-1-1 1,1-1-1,-2-1 0,1 0 0,-2-1 0,0 0 1,24-31-1,-37 44-62,-1-1 0,0 1 0,1 0 0,-1-1 0,0 1 0,0-1 0,1 1 0,-1 0 0,1-1 0,-1 1 0,0 0 0,1 0 0,-1-1 0,1 1 0,-1 0 0,1 0 0,-1 0 0,0 0 0,1-1 0,-1 1 0,1 0 0,-1 0 0,1 0 0,-1 0 0,1 0 0,-1 0 0,1 0 0,-1 0 0,1 0 0,-1 0 0,1 1 0,-1-1 0,1 0 0,-1 0 0,1 0 0,-1 1 0,0-1 0,1 0 0,-1 0 0,1 1 0,-1-1 0,0 0 0,1 1 0,-1-1 0,0 0 0,1 1 0,-1-1 0,0 1 0,0-1 0,1 1 0,-1-1 0,0 0 0,0 1 0,0-1 0,0 1 0,1-1 0,-1 1 0,0-1 0,0 1 0,0-1 0,0 2 0,12 46-43,-5-21 113,-6-23-94,0 0 0,1 0-1,0 0 1,0 0 0,0-1 0,0 1-1,1-1 1,-1 0 0,1 1-1,0-1 1,0 0 0,0-1 0,0 1-1,0 0 1,1-1 0,-1 0 0,1 0-1,0 0 1,0 0 0,-1 0-1,1-1 1,0 0 0,0 0 0,0 0-1,1 0 1,4 0 0,-2-2-151,0 1 1,0-1-1,0-1 0,0 1 1,-1-1-1,1 0 1,0-1-1,-1 1 0,0-1 1,1-1-1,-1 1 0,0-1 1,-1 0-1,10-8 1,3-6-13,-1-1 0,-1-1 1,0 0-1,18-33 0,-32 50 189,-20 51 1596,16-44-1592,0 0 0,1 1-1,0-1 1,0 1 0,0 0 0,1-1 0,0 1 0,-1 0 0,2 0-1,-1-1 1,0 1 0,3 6 0,3-1-163,1 1 0,0-1 0,1-1-1,0 1 1,16 14 0,-16-17 53,0 1 1,0-1-1,-1 2 0,0-1 0,0 1 0,-1 0 0,0 1 0,5 12 0,-7-11 102,-1 0 0,0 0 0,0 0 1,-2 1-1,1-1 0,-1 1 0,-2 21 0,1-29 76,0-1 1,0 0-1,-1 0 1,0 0-1,1 1 1,-1-1 0,0 0-1,0 0 1,-1 0-1,1 0 1,-1 0-1,0-1 1,1 1-1,-1 0 1,0-1-1,-1 1 1,1-1-1,0 0 1,-1 0-1,1 0 1,-1 0 0,1 0-1,-1 0 1,0-1-1,0 1 1,0-1-1,0 0 1,0 0-1,0 0 1,0 0-1,-1-1 1,-4 1-1,4 0-1,0-1-1,0 0 0,0 0 0,0 0 0,0 0 0,0-1 1,0 1-1,0-1 0,1 0 0,-1 0 0,0-1 0,0 1 1,1-1-1,-1 0 0,1 0 0,0 0 0,-1 0 0,-5-6 1,6 4-98,-1 0 0,1 0 0,0-1 1,1 1-1,-1-1 0,1 0 0,-1 0 1,2 0-1,-1 0 0,0 0 0,1-1 0,-1-8 1,1 3-180,0 0 1,1-1-1,0 1 0,1-1 1,0 1-1,1-1 1,1 1-1,-1 0 1,2 0-1,-1 0 0,2 0 1,9-17-1,-5 16 152,1 0 0,1 1 0,0 0 0,0 0 0,1 1 0,0 1 0,1 0 0,16-8 0,-14 8 108,-1 0 0,0-1 1,0 0-1,-1-1 0,0-1 0,13-16 1,-25 26 9,1 0 1,-1 0-1,0 0 0,0 0 1,0 0-1,0 0 1,0-1-1,0 1 0,-1 0 1,1 0-1,-1-1 1,0 1-1,1 0 1,-1-1-1,-1-3 0,0 5-83,0 1 0,0-1-1,0 1 1,0 0 0,0 0-1,0 0 1,0-1 0,0 1-1,0 0 1,0 0 0,0 0-1,0 1 1,0-1 0,0 0-1,0 0 1,0 1 0,0-1-1,0 0 1,0 1 0,1-1-1,-1 1 1,0-1 0,0 1-1,0-1 1,0 1 0,0 0-1,-1 3 86,1-2-1092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2:01.869"/>
    </inkml:context>
    <inkml:brush xml:id="br0">
      <inkml:brushProperty name="width" value="0.025" units="cm"/>
      <inkml:brushProperty name="height" value="0.025" units="cm"/>
    </inkml:brush>
  </inkml:definitions>
  <inkml:trace contextRef="#ctx0" brushRef="#br0">3130 844 9705,'-628'99'1956,"6"42"-335,505-106-1265,1 5 0,-164 82 0,195-77-436,2 4 0,2 3 0,-128 109-1,116-77 131,4 4 1,4 4-1,4 3 0,-124 192 0,154-201-9,3 3-1,4 1 0,5 3 1,3 1-1,5 1 1,-30 148-1,41-115-51,6 0 1,6 1-1,5 0 0,20 194 1,1-192-20,7 0 0,4-1 1,85 226-1,208 346-11,-256-581 17,4-3 1,117 148-1,-125-190 36,3-4 0,3-2 0,4-3 0,91 65 0,-34-44-47,4-6 0,4-6 0,3-6 1,2-6-1,4-7 0,154 40 0,4-20-163,3-13 0,317 23 0,680-9-1850,6-73 1445,-731-7 702,-425 2-66,2395-31 265,1940-250 1517,-762-52-1756,-1077 56 301,-1845 189-277,-548 60-55,1692-211 82,-1310 133-198,637-195 0,-1096 248 22,191-85 0,-310 111 90,-1-3-1,-2-2 1,-1-3-1,-2-2 1,-1-3-1,82-79 1,-112 93 29,-2-1 0,0 0 1,-2-2-1,-1 0 1,-2-2-1,0 0 0,-2-1 1,-2 0-1,-1-1 1,-1 0-1,6-39 0,-8 20-32,-2-1-1,-3 0 1,-2 0 0,-2 0-1,-3 0 1,-15-88-1,-8 15-37,-6 2 0,-5 0-1,-5 3 1,-5 1 0,-6 3 0,-5 2-1,-5 3 1,-147-199 0,102 177 26,-5 6 0,-6 4 0,-5 5 1,-5 7-1,-5 4 0,-177-107 1,19 42 39,-445-191 0,-347-59 34,526 235-252,-8 24 0,-1039-159 0,-328 161-1762,-9 149 1630,-673 182 1369,15 145-753,2446-294-331,-2483 411-30,1518-184-4008,676-139-1001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1.988"/>
    </inkml:context>
    <inkml:brush xml:id="br0">
      <inkml:brushProperty name="width" value="0.025" units="cm"/>
      <inkml:brushProperty name="height" value="0.025" units="cm"/>
    </inkml:brush>
  </inkml:definitions>
  <inkml:trace contextRef="#ctx0" brushRef="#br0">33 57 9801,'-1'0'-194,"-8"5"-482,-2 4 4934,10-3 1067,14-3-1348,-10-4-3873,-1 0 0,1 0 0,-1 0 0,0 0-1,1 0 1,-1-1 0,0 1 0,0-1 0,1 1 0,-1-1 0,0 0 0,-1 0 0,1 0 0,0 0 0,-1 0 0,3-3 0,21-36 376,-24 40-445,-1 1 0,0 0 0,0 0 0,0 0 0,0-1 0,1 1 0,-1 0 1,0 0-1,0 0 0,0-1 0,0 1 0,0 0 0,0 0 0,0 0 0,0-1 0,0 1 0,0 0 0,0 0 0,0-1 0,0 1 0,0 0 0,0 0 0,0-1 0,0 1 0,0 0 1,0 0-1,0-1 0,0 1 0,0 0 0,0 0 0,0 0 0,0-1 0,-1 1 0,1 0 0,0 0 0,0 0 0,0-1 0,0 1 0,-1 0 0,1 0 0,0 0 0,0 0 0,0 0 1,-1 0-1,1-1 0,0 1 0,-16 2 416,-15 13-206,27-10-203,0 0 1,0 1-1,1-1 1,-1 1-1,1 0 1,1 0-1,-1 0 1,1 1-1,0-1 1,0 1 0,1-1-1,-1 9 1,0-1 66,2 1 0,-1-1 1,2 0-1,3 25 0,-3-36-94,-1 0 0,1 0 1,0 0-1,0 0 0,1-1 0,-1 1 0,0 0 0,1-1 0,0 1 0,0-1 0,-1 0 0,1 1 0,1-1 0,-1 0 1,0 0-1,0 0 0,1 0 0,-1-1 0,1 1 0,3 1 0,26 7-1151,2-7-3543,-19-4-1252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3.274"/>
    </inkml:context>
    <inkml:brush xml:id="br0">
      <inkml:brushProperty name="width" value="0.025" units="cm"/>
      <inkml:brushProperty name="height" value="0.025" units="cm"/>
    </inkml:brush>
  </inkml:definitions>
  <inkml:trace contextRef="#ctx0" brushRef="#br0">189 76 3523,'1'-8'8686,"-1"4"-8047,3-34 3736,-3 36-4206,0 1-1,0 0 1,0 0-1,-1 0 1,1 0-1,0 0 1,-1 0-1,1 0 1,0 0-1,-1 0 1,0 0-1,1 0 1,-1 0-1,1 0 0,-1 0 1,0 1-1,0-1 1,1 0-1,-1 0 1,0 1-1,0-1 1,0 0-1,0 1 1,0-1-1,0 1 1,0-1-1,0 1 1,0 0-1,0-1 1,0 1-1,0 0 1,0 0-1,-1 0 0,1 0 1,0 0-1,-1 0 1,0 0-133,0 1 1,1 0 0,-1 0-1,1 0 1,-1 0 0,1 0-1,-1 0 1,1 0 0,-1 0-1,1 0 1,0 1-1,0-1 1,0 0 0,0 1-1,0-1 1,0 1 0,0-1-1,0 1 1,0 0-1,1-1 1,-1 1 0,1 0-1,-1 0 1,1 2 0,-12 54 0,11-48 56,-9 84 949,5 182 1,6-160-720,-1-114-312,2 36 23,-2-37-31,0 0 0,0 0 1,0 0-1,0 0 0,0 0 1,0 0-1,1 0 1,-1 0-1,0 0 0,0 0 1,1 0-1,-1 0 1,1 0-1,-1 0 0,1 0 1,-1-1-1,1 1 0,-1 0 1,1 0-1,0-1 1,0 1-1,-1 0 0,1-1 1,0 1-1,0 0 0,0-1 1,-1 1-1,1-1 1,0 0-1,1 1 0,-1-1 7,-1-1 1,1 1-1,-1 0 0,1-1 0,-1 1 1,1 0-1,-1-1 0,1 1 0,-1-1 0,1 1 1,-1-1-1,0 0 0,1 1 0,-1-1 0,0 1 1,1-1-1,-1 1 0,0-1 0,0 0 0,0 1 1,0-1-1,1 0 0,-1 1 0,0-1 0,0 0 1,0-1-1,0-23-176,0 19 78,0-4-12,-1 0 1,-1 0 0,1 0 0,-2 0 0,1 1 0,-1-1 0,-1 1 0,-5-12-1,-45-71-427,37 68 511,-24-50 0,46 73-48,0 0 1,0 1-1,0 0 1,0 0 0,0 0-1,0 1 1,5 0-1,96 20-1704,-75-17-236,0-1-1,0-2 1,35-2 0,-61 0 1875,0 1-1,0-1 1,-1 0-1,1-1 1,0 1-1,-1-1 1,1 0 0,3-2-1,-6 3 311,-1 1-1,0-1 0,0 0 1,0 1-1,0-1 0,1 0 1,-1 0-1,0 0 1,-1 0-1,1 0 0,0 0 1,0 0-1,0-1 0,-1 1 1,1 0-1,0 0 1,-1-1-1,0 1 0,1 0 1,-1 0-1,1-1 0,-1 1 1,0-1-1,0 1 1,0 0-1,0-1 0,0 1 1,0 0-1,0-1 0,-1 1 1,1-2-1,-1 2-103,1 0-1,-1 0 1,1 0 0,-1 0-1,1 0 1,-1 1 0,0-1-1,1 0 1,-1 1 0,0-1-1,0 0 1,0 1-1,1-1 1,-1 1 0,0-1-1,0 1 1,0-1 0,0 1-1,0 0 1,0-1 0,0 1-1,0 0 1,0 0-1,0 0 1,0-1 0,0 1-1,0 0 1,0 1 0,0-1-1,0 0 1,0 0 0,0 0-1,0 1 1,0-1-1,0 0 1,0 1 0,0-1-1,1 1 1,-3 0 0,0 1-52,-1-1 0,1 1 1,-1 0-1,1 0 0,-1 1 1,1-1-1,0 1 1,-5 5-1,4-2 47,0 0 0,0 1 0,0 0 0,1-1 0,0 2-1,0-1 1,1 0 0,0 0 0,0 1 0,1-1 0,0 1 0,0-1 0,1 1 0,0 0 0,0-1 0,2 8-1,-1-13-55,0 0 0,0-1 0,0 1-1,0-1 1,0 0 0,0 1-1,1-1 1,-1 0 0,0 0 0,1 1-1,-1-1 1,1 0 0,-1-1-1,1 1 1,0 0 0,-1 0-1,1-1 1,0 1 0,-1-1 0,1 1-1,0-1 1,0 0 0,0 0-1,-1 1 1,4-2 0,1 2 27,1-1 0,0-1 0,0 1 0,0-1 1,11-3-1,-6 0-51,-1-1 1,0 0-1,-1-1 0,1 0 1,-1 0-1,0-1 1,-1-1-1,0 0 0,0 0 1,-1 0-1,1-1 1,-2-1-1,0 1 0,0-1 1,7-14-1,-4 6-113,-1 0 0,-1-1 0,0-1 0,-2 1-1,0-1 1,-1 0 0,-1 0 0,1-24 0,-5 37-68,0-41-653,0 47 846,-1 0 1,1 0 0,0 0 0,0 0 0,-1 1 0,1-1-1,0 0 1,-1 0 0,1 1 0,0-1 0,-1 0 0,1 1-1,-1-1 1,0 0 0,1 1 0,-1-1 0,1 1 0,-1-1-1,0 1 1,1-1 0,-1 1 0,0-1 0,0 1 0,1 0 0,-1 0-1,0-1 1,0 1 0,0 0 0,1 0 0,-1 0 0,0 0-1,0-1 1,0 1 0,0 1 0,1-1 0,-1 0 0,0 0-1,0 0 1,0 0 0,0 0 0,1 1 0,-1-1 0,0 0-1,0 1 1,1-1 0,-1 1 0,0-1 0,1 1 0,-1-1-1,-1 2 1,-4 3 75,-1 0 0,1 1-1,0 0 1,0 0 0,0 0-1,1 1 1,0-1 0,1 1 0,-5 9-1,-32 71 1873,39-82-1884,-1 1 0,2 0 0,-1 0 0,1-1-1,0 1 1,0 0 0,0 0 0,1 0-1,0 0 1,0 0 0,2 6 0,-2-10-85,1 0 1,0 0-1,0 0 0,0 0 1,0 0-1,0 0 1,0 0-1,1 0 1,-1 0-1,1-1 0,-1 1 1,1-1-1,-1 1 1,1-1-1,0 0 1,0 1-1,0-1 0,0 0 1,0 0-1,0 0 1,0-1-1,0 1 1,0 0-1,0-1 0,0 1 1,0-1-1,1 0 1,-1 0-1,0 0 1,0 0-1,4 0 0,1-1-96,1 0 0,-1 0-1,1-1 1,-1 0-1,0 0 1,0 0-1,0-1 1,0 0 0,0-1-1,-1 0 1,1 0-1,-1 0 1,0-1-1,0 1 1,6-8-1,6-3 168,-17 19-66,0 0 1,1 0-1,-1-1 1,0 1 0,-1 0-1,1 0 1,-1 0-1,1 0 1,-2 8-1,1-11 20,1 23 79,-2-15 26,1 1 0,1 0 0,0-1 0,0 1 0,4 14 0,-4-22-97,-1 0 1,1 0-1,0 0 0,0 0 1,1 0-1,-1 0 0,0 0 1,0-1-1,1 1 0,-1 0 1,1-1-1,0 1 0,-1-1 1,1 0-1,0 1 0,0-1 0,0 0 1,0 0-1,0 0 0,0 0 1,0-1-1,0 1 0,0 0 1,0-1-1,1 0 0,-1 1 1,0-1-1,0 0 0,3 0 0,-1 0 59,-1 0 0,1 0 0,0 0-1,-1 0 1,1-1 0,-1 1 0,1-1-1,-1 0 1,1 0 0,-1 0 0,0 0-1,1-1 1,-1 1 0,0-1 0,0 0-1,0 0 1,0 0 0,0 0 0,-1-1-1,1 1 1,-1-1 0,1 1-1,-1-1 1,0 0 0,0 0 0,0 0-1,-1 0 1,1-1 0,-1 1 0,1 0-1,-1-1 1,0 1 0,0-1 0,-1 1-1,1-1 1,-1 1 0,0-1 0,0 1-1,0-1 1,-1-5 0,2-2 58,-2 0 1,1 0-1,-2 0 1,1 0-1,-1 1 0,-1-1 1,0 0-1,-1 1 1,-9-20-1,52 39-4674,-1-5-2491,-15-4-1478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4.135"/>
    </inkml:context>
    <inkml:brush xml:id="br0">
      <inkml:brushProperty name="width" value="0.025" units="cm"/>
      <inkml:brushProperty name="height" value="0.025" units="cm"/>
    </inkml:brush>
  </inkml:definitions>
  <inkml:trace contextRef="#ctx0" brushRef="#br0">35 19 7976,'-3'-18'8534,"-3"23"-3558,-5 30-3363,6-10-1295,1 1-1,1-1 1,1 33 0,2-57-302,-1 0 0,1-1-1,0 1 1,0 0 0,0 0 0,1-1 0,-1 1 0,0 0 0,0 0 0,0 0 0,0-1-1,1 1 1,-1 0 0,0 0 0,1-1 0,-1 1 0,1 0 0,-1-1 0,1 1 0,-1-1-1,1 1 1,-1 0 0,1-1 0,-1 1 0,1-1 0,0 0 0,-1 1 0,1-1 0,0 1 0,-1-1-1,1 0 1,0 1 0,0-1 0,-1 0 0,1 0 0,0 0 0,0 0 0,0 0 0,-1 0-1,1 0 1,0 0 0,0 0 0,0 0 0,-1 0 0,1 0 0,0 0 0,0-1 0,-1 1 0,1 0-1,0-1 1,0 0 0,3 0 118,-1 0 0,0-1 0,0 1 0,0-1 0,0 0 0,0 0 0,0 0 0,0 0 1,-1-1-1,4-3 0,27-51 544,-31 115-1138,-2-47 187,0 1 0,1 0-1,0 0 1,5 18 0,-5-27-48,0 0 0,0 1 1,0-1-1,1 0 1,0 0-1,0 0 0,0 0 1,3 4-1,-3-5-153,0 0 0,1 0 0,-1-1 0,0 1 0,0 0 0,1-1 0,-1 0 0,1 0 0,-1 0-1,1 0 1,0 0 0,3 1 0,25 0-7896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4.869"/>
    </inkml:context>
    <inkml:brush xml:id="br0">
      <inkml:brushProperty name="width" value="0.025" units="cm"/>
      <inkml:brushProperty name="height" value="0.025" units="cm"/>
    </inkml:brush>
  </inkml:definitions>
  <inkml:trace contextRef="#ctx0" brushRef="#br0">124 211 13132,'0'0'5857,"-10"-6"-5003,-34-16-475,42 22-376,0-1 1,0 1 0,0 0-1,0 0 1,0 0-1,-1 0 1,1 0-1,0 0 1,0 0 0,0 1-1,0-1 1,0 1-1,0 0 1,0-1-1,0 1 1,1 0 0,-1 0-1,0 0 1,0 0-1,1 1 1,-1-1-1,1 0 1,-1 1 0,1-1-1,-1 1 1,1-1-1,0 1 1,0 0 0,-2 2-1,1-1-10,1 0 0,-1 0-1,0-1 1,1 1 0,0 0 0,0 1-1,0-1 1,0 0 0,0 0 0,1 0-1,-1 1 1,1-1 0,0 0 0,0 0-1,0 1 1,1 4 0,0-8 10,-1 1 0,1-1 0,-1 1 0,1-1 0,0 1 0,0-1 0,-1 1 0,1-1 0,0 1-1,0-1 1,-1 0 0,1 1 0,0-1 0,0 0 0,0 0 0,0 0 0,-1 0 0,1 0 0,0 0 0,0 0 0,0 0 0,0 0 0,0 0 0,-1 0 0,1 0 0,0-1 0,0 1 0,0 0 0,0-1 0,0 1 0,28-12 593,-16 2-288,0 0-1,0 0 0,-1-1 0,0-1 0,-1 0 0,0-1 0,15-24 1,-1-4 996,26-60 1,-57 147-1395,3-13 3,0-13 39,-6 18-827,2 1-1,2 0 1,1 78-1,4-114 680,0-1 0,0 0 0,0 1 0,1-1 0,-1 0 0,1 0 0,-1 1 0,1-1 0,0 0 0,0 0 0,0 0 0,0 0 0,1 0-1,-1 0 1,0 0 0,1 0 0,-1 0 0,1-1 0,2 3 0,-1-3-321,-1 1 0,1-1 0,-1 0 0,1 0 0,0 0 0,0 0 0,-1-1 0,1 1-1,0-1 1,3 1 0,24-1-4581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5.199"/>
    </inkml:context>
    <inkml:brush xml:id="br0">
      <inkml:brushProperty name="width" value="0.025" units="cm"/>
      <inkml:brushProperty name="height" value="0.025" units="cm"/>
    </inkml:brush>
  </inkml:definitions>
  <inkml:trace contextRef="#ctx0" brushRef="#br0">159 0 11627,'0'0'4719,"-11"6"-2738,0 0-1718,0 1 0,1 1 0,0-1 1,0 2-1,1-1 0,0 2 0,0-1 0,1 1 1,1 0-1,-1 1 0,2-1 0,-10 20 1,12-23 24,1 1 0,0-1 0,0 1 1,0 0-1,1 0 0,0 0 0,0 0 1,0 12-1,2-19-275,1 0 0,-1 0 1,0 0-1,1 0 0,-1 0 0,1-1 0,-1 1 1,1 0-1,-1 0 0,1 0 0,-1-1 0,1 1 1,0 0-1,-1-1 0,1 1 0,0-1 0,0 1 1,-1-1-1,1 1 0,0-1 0,0 1 0,0-1 1,0 0-1,0 1 0,-1-1 0,1 0 0,0 0 1,0 0-1,0 1 0,0-1 0,0 0 0,0 0 1,0-1-1,0 1 0,0 0 0,1 0 0,39-8 844,-32 3-812,0 0 1,0-1-1,-1 0 0,0 0 0,0-1 0,0 0 1,-1 0-1,0-1 0,0 0 0,-1 0 0,0 0 0,0-1 1,-1 0-1,6-13 0,-8 15-686,-1 0 1,1 0-1,-1 0 1,0 0-1,-1-1 1,0 1-1,0-11 0,-4 22-4172,-11 16 1357,3 13-1391,11-22 790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5.571"/>
    </inkml:context>
    <inkml:brush xml:id="br0">
      <inkml:brushProperty name="width" value="0.025" units="cm"/>
      <inkml:brushProperty name="height" value="0.025" units="cm"/>
    </inkml:brush>
  </inkml:definitions>
  <inkml:trace contextRef="#ctx0" brushRef="#br0">124 1 8648,'0'0'3150,"0"9"-1639,-3 55 271,-3 1 0,-2-1 0,-3 0 1,-3-1-1,-3 0 0,-35 86 0,49-138-1588,-4 8 37,5-18-47,2-11 110,6-39-766,3 0 0,1 0 0,3 1 1,34-82-1,-44 120 322,7-16-126,0-4 111,21-41 0,-27 63 154,1 1 0,-1-1 0,1 1 0,1 0 0,-1 0 0,1 1 0,1-1 0,-1 1 0,1 1 0,7-6 1,-12 9 0,0 1 0,1 0 0,-1-1 0,0 1 1,0 0-1,1 0 0,-1 0 0,1 0 1,-1 1-1,1-1 0,-1 1 0,1 0 1,-1-1-1,1 1 0,-1 0 0,1 0 1,0 1-1,-1-1 0,1 0 0,-1 1 0,1 0 1,-1 0-1,0-1 0,1 1 0,-1 1 1,0-1-1,1 0 0,-1 0 0,0 1 1,0-1-1,0 1 0,0 0 0,2 2 1,-3-1 8,1-1 0,-1 0 0,0 1 0,0-1 0,0 1 0,0 0 0,0-1 0,0 1 0,-1 0 0,1-1 0,-1 1 0,0 0 0,0-1 0,0 1 0,0 0 0,0 0 0,-1-1 0,1 1 0,-1 0 0,0-1 0,0 1 0,0-1 0,0 1 0,0-1 0,0 1 0,-1-1 0,1 0 0,-1 1 0,0-1 0,0 0 0,-2 2 1,-8 9 245,-1-1 0,0-1 0,-1 0 0,0-1 0,-1-1 0,0 0 0,-1 0 0,1-2 0,-30 10 0,45-16-304,-1-1 0,1 0 0,0 0 0,-1 0 0,1 1 0,0-1-1,0 0 1,-1 0 0,1 0 0,0 1 0,-1-1 0,1 0 0,0 0 0,-1 0 0,1 0 0,0 0 0,-1 0 0,1 0 0,0 0 0,-1 0 0,1 0 0,0 0 0,-1 0 0,1 0 0,0 0 0,-1 0-1,1 0 1,0 0 0,-1-1 0,1 1 0,0 0 0,-1 0 0,1 0 0,0 0 0,-1-1 0,1 1 0,0 0 0,0 0 0,-1-1 0,1 1 0,0 0 0,0-1 0,0 1 0,-1 0 0,1 0-1,0-1 1,0 1 0,0 0 0,0-1 0,0 1 0,0 0 0,0-1 0,0 1 0,0 0 0,0-1 0,0 1 0,0-1 0,0 1 0,0 0 0,0-1 0,0 1 0,0 0 0,0-1 0,0 1 0,1-1 0,13-20-5691,7-1 204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5.950"/>
    </inkml:context>
    <inkml:brush xml:id="br0">
      <inkml:brushProperty name="width" value="0.025" units="cm"/>
      <inkml:brushProperty name="height" value="0.025" units="cm"/>
    </inkml:brush>
  </inkml:definitions>
  <inkml:trace contextRef="#ctx0" brushRef="#br0">122 5 13549,'0'0'1356,"0"11"464,0 16-364,-1 1 0,-2-1 0,-7 39 0,-41 106 2307,-5-2-3490,62-245-3236,45-123-1476,-42 171 3883,1 1 1,1-1-1,1 2 1,1 0-1,21-28 1,-31 48 564,1 0 0,1 1 1,-1-1-1,1 1 1,0 0-1,0 1 0,0-1 1,0 1-1,9-5 1,-12 7-5,-1 1 0,1-1 0,-1 0 0,1 1 0,0-1 0,-1 1 0,1 0 1,0-1-1,-1 1 0,1 0 0,0 0 0,-1 0 0,1 0 0,0 0 0,0 1 0,-1-1 1,1 0-1,0 1 0,-1-1 0,1 1 0,-1 0 0,1 0 0,-1-1 0,1 1 0,-1 0 1,1 0-1,-1 0 0,0 0 0,0 1 0,1-1 0,-1 0 0,0 0 0,0 1 1,0-1-1,0 1 0,-1-1 0,2 4 0,1 0 123,0 1 1,-1-1-1,0 1 1,-1 0-1,1 0 1,-1 0-1,0 0 1,0 1-1,-1-1 1,0 0-1,0 0 1,-1 0-1,1 0 1,-1 0-1,0 0 0,-1 0 1,0 0-1,0 0 1,0 0-1,0-1 1,-1 1-1,0-1 1,0 1-1,-1-1 1,0 0-1,1-1 1,-1 1-1,-1-1 1,1 1-1,-1-1 0,0 0 1,0-1-1,0 1 1,0-1-1,0 0 1,-1-1-1,0 1 1,1-1-1,-1 0 1,0 0-1,0-1 1,0 0-1,0 0 1,0 0-1,-9-1 1,14 0-356,0 0 0,0 0 0,0 0 1,0 0-1,0 0 0,0 0 1,0 0-1,0-1 0,0 1 0,0 0 1,0-1-1,0 1 0,0-1 1,0 1-1,0-1 0,0 1 0,0-1 1,1 0-1,-1 1 0,0-1 1,0 0-1,1 0 0,-1 1 0,0-1 1,1 0-1,-1 0 0,1 0 1,-1 0-1,1 0 0,0 0 0,-1-2 1,-1-18-9346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6.818"/>
    </inkml:context>
    <inkml:brush xml:id="br0">
      <inkml:brushProperty name="width" value="0.025" units="cm"/>
      <inkml:brushProperty name="height" value="0.025" units="cm"/>
    </inkml:brush>
  </inkml:definitions>
  <inkml:trace contextRef="#ctx0" brushRef="#br0">95 296 19699,'0'0'1574,"-8"5"-474,-28 20 284,17-2-514,19-22-851,-1-1-1,1 1 1,0 0 0,0 0-1,-1-1 1,1 1 0,0 0-1,0 0 1,0 0 0,0-1-1,0 1 1,0 0-1,0 0 1,0 0 0,0-1-1,1 1 1,-1 0 0,0 0-1,0-1 1,1 1 0,-1 0-1,0-1 1,1 1 0,-1 0-1,1-1 1,-1 1 0,1 0-1,-1-1 1,2 2 0,0-1 2,0 0 1,0 0 0,1 0 0,-1 0 0,0 0-1,1 0 1,-1-1 0,1 1 0,-1-1 0,1 0-1,-1 0 1,1 0 0,-1 0 0,1 0 0,-1 0 0,0-1-1,1 1 1,4-2 0,-1 0-2,1 0 0,-1 0 0,0-1 0,0 0-1,12-7 1,-13 7-48,1 0 0,-1-1-1,0 0 1,0 0 0,0 0 0,0-1-1,-1 0 1,0 0 0,0 0-1,0 0 1,0-1 0,-1 1 0,0-1-1,0 0 1,-1 0 0,1 0-1,-1 0 1,-1 0 0,3-11-1,-4 16 8,0 0 0,0 1 0,0-1-1,0 0 1,-1 0 0,1 1 0,0-1-1,0 0 1,0 1 0,-1-1-1,1 0 1,0 1 0,-1-1 0,1 0-1,0 1 1,-1-1 0,1 0 0,-1 1-1,1-1 1,-1 1 0,1-1-1,-1 1 1,1-1 0,-1 1 0,0 0-1,1-1 1,-1 1 0,0 0-1,1-1 1,-2 1 0,-27 1-433,24 0 398,-1 1 1,0 0-1,0 0 0,1 0 1,-1 1-1,1 0 0,-9 6 1,2 4 201,0 0 0,0 0 0,2 1 0,0 1 1,0 0-1,1 0 0,1 1 0,1 0 0,0 0 1,1 1-1,1 0 0,-4 21 0,9-36-134,0-1-1,-1 1 0,1 0 1,0 0-1,0 0 1,1 0-1,-1 0 0,0-1 1,1 1-1,-1 0 1,1 0-1,-1-1 0,1 1 1,0 0-1,0-1 1,0 1-1,0 0 0,0-1 1,0 1-1,0-1 1,1 0-1,-1 1 0,0-1 1,1 0-1,-1 0 1,1 0-1,-1 0 0,1 0 1,0 0-1,-1 0 1,1 0-1,0-1 0,0 1 1,-1-1-1,1 1 1,0-1-1,0 0 0,0 0 1,0 0-1,-1 0 1,1 0-1,0 0 0,0 0 1,2-1-1,6 0 20,1-1-1,-1 1 0,0-2 1,0 1-1,-1-2 1,20-8-1,-5-2-63,0-1 0,0-1 1,-2-1-1,0-1 0,-1-1 0,-1-1 0,29-36 0,-35 38 46,-1-1-1,0 0 0,-2 0 1,0-1-1,-1-1 1,-1 0-1,-1 0 0,-1-1 1,8-43-1,-15 64-13,0 1 0,0 0 0,0-1 1,0 1-1,0 0 0,0 0 0,0-1 0,0 1 0,0 0 0,0-1 0,0 1 0,0 0 0,0-1 0,0 1 0,0 0 0,0 0 0,0-1 0,-1 1 0,1 0 0,0 0 0,0-1 1,0 1-1,0 0 0,-1 0 0,1 0 0,0-1 0,0 1 0,-1 0 0,1 0 0,0 0 0,0 0 0,-1-1 0,1 1 0,0 0 0,-1 0 0,1 0 0,0 0 0,0 0 0,-1 0 1,1 0-1,0 0 0,-1 0 0,1 0 0,0 0 0,-1 0 0,1 0 0,0 0 0,0 0 0,-1 0 0,1 0 0,0 0 0,-1 1 0,1-1 0,0 0 0,0 0 0,-1 0 0,1 0 1,0 1-1,0-1 0,0 0 0,-1 0 0,1 0 0,0 1 0,0-1 0,0 0 0,-1 0 0,1 1 0,-19 14-63,5 1 92,1 0-1,0 1 1,1 1-1,1 0 0,0 1 1,2 0-1,0 1 1,1 0-1,1 0 1,1 0-1,1 1 1,0 0-1,-1 26 1,6-44-25,-1 0 1,1 0 0,0 0-1,0 0 1,1 0 0,-1 0 0,0 0-1,1 0 1,0 0 0,0 0-1,0 0 1,0-1 0,0 1-1,1 0 1,-1 0 0,1-1 0,0 1-1,0-1 1,2 3 0,-1-3 4,-1-1 0,1 1 0,-1-1 0,1 0 1,0 0-1,0 0 0,0 0 0,0 0 0,0-1 0,-1 1 0,1-1 1,0 0-1,0 0 0,0 0 0,0 0 0,0-1 0,0 1 1,0-1-1,0 0 0,3-1 0,4-1 12,0-1 0,-1 0 0,0-1 0,0 0 0,0-1 0,0 1-1,-1-2 1,12-10 0,57-64 20,-54 55-12,-1-1 1,-2-1-1,-1-1 1,0-1-1,-3 0 1,0-1-1,-2-1 1,10-34-1,-25 66-29,1 0 0,0 0-1,0 0 1,-1 0-1,1 0 1,0 1 0,0-1-1,0 0 1,-1 0-1,1 0 1,0 0 0,0 0-1,-1 0 1,1 0 0,0-1-1,0 1 1,-1 0-1,1 0 1,0 0 0,0 0-1,0 0 1,-1 0-1,1 0 1,0 0 0,0 0-1,0-1 1,-1 1 0,1 0-1,0 0 1,0 0-1,0 0 1,0-1 0,-1 1-1,1 0 1,0 0-1,0 0 1,0-1 0,0 1-1,0 0 1,0 0 0,0-1-1,0 1 1,0-1-1,-17 22-33,-3 12 27,0 1-1,2 0 1,2 2-1,-17 53 1,25-63 42,1 0 1,2 0 0,0 1-1,2 0 1,1 0 0,1 0-1,4 36 1,3-29 39,-5-33-92,-1 0-1,0 0 1,0 0 0,1 0 0,-1 0 0,1 0 0,-1 0 0,1 0-1,-1 0 1,1 0 0,0 0 0,-1 0 0,1-1 0,0 1-1,0 0 1,0 0 0,0-1 0,-1 1 0,1 0 0,0-1 0,0 1-1,0-1 1,0 1 0,0-1 0,0 0 0,2 1 0,-2-2-91,0 0-1,0 0 1,-1 0 0,1 0 0,0 0 0,-1 0 0,1 0 0,0 0 0,-1-1-1,0 1 1,1 0 0,-1 0 0,0 0 0,1-1 0,-1 1 0,0 0 0,0 0-1,0-1 1,0 1 0,0 0 0,0 0 0,-1-2 0,-1-34-1225,-2 19 918,0 1 0,-1 0 0,-2 0-1,1 1 1,-2-1 0,0 1 0,-13-18 0,7 10 1602,2 0 0,-11-26 1,23 49-1100,0 1 1,-1-1-1,1 1 1,0 0 0,0-1-1,0 1 1,0-1-1,0 1 1,0-1-1,0 1 1,0-1 0,0 1-1,0-1 1,0 1-1,0-1 1,0 1 0,0 0-1,0-1 1,0 1-1,0-1 1,1 1-1,-1-1 1,0 1 0,0 0-1,1-1 1,-1 1-1,0-1 1,1 1 0,-1 0-1,0-1 1,1 1-1,0-1 1,18-3 331,26 10-819,131 37-6978,-123-34 1522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7.150"/>
    </inkml:context>
    <inkml:brush xml:id="br0">
      <inkml:brushProperty name="width" value="0.025" units="cm"/>
      <inkml:brushProperty name="height" value="0.025" units="cm"/>
    </inkml:brush>
  </inkml:definitions>
  <inkml:trace contextRef="#ctx0" brushRef="#br0">230 25 12908,'0'0'9588,"-12"-5"-7869,4 2-1590,0-1 0,0 1 0,0 1 0,-1 0 0,1 0 0,-1 0 0,0 1 0,1 1 0,-1-1 1,0 1-1,1 1 0,-1-1 0,0 2 0,1-1 0,-1 1 0,-12 5 0,21-7-146,-42 23 142,41-23-158,0 0 0,0 1-1,0-1 1,0 1 0,0-1 0,0 1 0,0 0 0,0-1-1,0 1 1,0 0 0,1 0 0,-1-1 0,0 1-1,1 0 1,-1 0 0,0 0 0,1 0 0,-1 0-1,1 0 1,-1 0 0,1 0 0,0 0 0,-1 0-1,1 0 1,0 0 0,0 1 0,0-1 0,0 0 0,0 0-1,0 0 1,0 0 0,0 0 0,0 0 0,0 0-1,1 0 1,-1 1 0,1 0 0,3 0-170,0 0-1,0 0 1,0-1 0,0 1 0,0-1-1,0 0 1,1 0 0,-1-1 0,0 1-1,1-1 1,4 0 0,9 1-444,34 4-862,-33-4 1421,-1 1 0,0 0-1,0 1 1,0 1-1,17 6 1,-34-9 134,0-1 0,0 0 1,0 0-1,-1 1 0,1-1 0,0 0 0,0 1 1,0-1-1,-1 0 0,1 1 0,0-1 0,-1 1 1,1 0-1,0-1 0,-1 1 0,1-1 0,-1 1 0,1 0 1,-1 0-1,1-1 0,-1 1 0,0 0 0,1 0 1,-1-1-1,0 1 0,0 0 0,1 0 0,-1 1 1,0-1 37,-1 0 1,1 0 0,-1 1-1,0-1 1,1 0 0,-1 0 0,0 0-1,0 0 1,0 0 0,1 0 0,-1 0-1,0 0 1,0 0 0,0-1-1,-3 2 1,-46 22 802,-4-7-1718,18-13-4253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7.521"/>
    </inkml:context>
    <inkml:brush xml:id="br0">
      <inkml:brushProperty name="width" value="0.025" units="cm"/>
      <inkml:brushProperty name="height" value="0.025" units="cm"/>
    </inkml:brush>
  </inkml:definitions>
  <inkml:trace contextRef="#ctx0" brushRef="#br0">160 1 13645,'0'0'3972,"-9"6"-2355,-10 9-372,1 1 0,1 0 0,-19 23 1,32-34-1023,0-1 0,0 1 0,0 0 0,1 0 1,-1 0-1,1 0 0,1 1 0,-1-1 0,1 1 1,0 0-1,0-1 0,0 1 0,1 0 1,0 0-1,0 0 0,1 0 0,0 0 0,0 1 1,0-1-1,2 8 0,-1-12-205,0 0 0,1 0 0,0 0-1,-1 0 1,1 0 0,0 0 0,0 0 0,0-1 0,0 1 0,0-1-1,0 1 1,0-1 0,1 0 0,-1 0 0,1 0 0,-1 0-1,0 0 1,1-1 0,-1 1 0,1-1 0,0 1 0,-1-1 0,3 0-1,3 0 11,0 1-1,0-1 0,0 0 0,0-1 1,0 0-1,11-3 0,-14 2-45,0 0 0,-1 0 0,1 0 0,-1 0 0,0-1 0,0 0 0,0 0 0,0 0 0,0 0 0,-1-1 0,1 1 0,-1-1 0,0 0 0,0 0 0,-1 0 0,1-1 0,-1 1-1,0 0 1,0-1 0,0 0 0,0 1 0,-1-1 0,0 0 0,0 0 0,0 0 0,-1 0 0,0 0 0,0-6 0,0 6-114,0 1-1,-1 0 1,1 0 0,-1-1-1,0 1 1,0 0 0,-1 0-1,1 0 1,-1 0 0,0 0-1,0 0 1,0 1 0,0-1-1,-1 0 1,0 1 0,1 0-1,-1 0 1,0 0 0,-1 0 0,1 0-1,0 1 1,-1-1 0,0 1-1,1 0 1,-1 0 0,0 0-1,0 0 1,0 1 0,0 0-1,-1 0 1,1 0 0,-7-1-1,-1 2-1086,1-1-1,0 1 1,0 1 0,0 0-1,0 0 1,-18 6-1,-1 3-6931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3.931"/>
    </inkml:context>
    <inkml:brush xml:id="br0">
      <inkml:brushProperty name="width" value="0.025" units="cm"/>
      <inkml:brushProperty name="height" value="0.025" units="cm"/>
    </inkml:brush>
  </inkml:definitions>
  <inkml:trace contextRef="#ctx0" brushRef="#br0">4 185 5509,'-1'-8'6203,"1"-1"-5417,-1 5-466,0 0 0,1 0 0,-1 0 0,1 0 0,0 0 0,0 0 0,1-1 0,-1 1 0,1 0 0,0 0 0,0 0 0,1 0 0,-1 0 0,1 1 0,-1-1 0,1 0 0,1 1 0,-1-1 0,4-4 0,6-1 127,0 0 1,0 1-1,1 0 1,0 1-1,0 1 0,1 0 1,-1 0-1,2 2 1,-1 0-1,26-4 1,-11 3-271,1 2 0,0 2 0,-1 0 1,43 5-1,-64-3-190,0 1 0,0 0 0,0 0 0,0 0 0,0 1 0,-1 0 1,1 1-1,-1 0 0,0 0 0,0 0 0,0 1 0,8 8 0,-12-11 16,-1 1 0,1 0 0,-1-1 0,0 1 0,0 0 0,0 0 1,0 0-1,-1 0 0,1 1 0,-1-1 0,0 0 0,0 1 0,0-1 0,0 1 0,0-1 0,-1 1 0,0-1 0,0 1 1,0-1-1,0 1 0,0-1 0,-1 1 0,1-1 0,-1 1 0,0-1 0,0 1 0,0-1 0,-1 0 0,1 1 0,-1-1 1,-3 5-1,-2 1 120,0 1 1,0-2 0,-1 1 0,0-1 0,-1 0 0,0-1 0,0 0-1,-13 8 1,-87 42 1656,68-38-1343,88-6-608,-28-8 3,0 0 0,-1 1 0,1 1 1,-1 1-1,-1 1 0,1 0 0,-1 2 0,24 18 0,-39-27 176,0 0 1,0 0-1,1 0 0,-2 0 0,1 1 1,0-1-1,0 1 0,-1-1 0,1 1 0,-1 0 1,0-1-1,0 1 0,0 0 0,0 0 1,-1 0-1,1 0 0,-1 0 0,1-1 1,-1 1-1,0 0 0,0 0 0,0 0 0,-1 0 1,1 0-1,-1 0 0,0 0 0,1 0 1,-1 0-1,-1-1 0,1 1 0,0 0 0,-1-1 1,1 1-1,-1-1 0,0 1 0,1-1 1,-1 0-1,-1 0 0,-2 3 0,-4 3 306,0 0 0,-1-1 0,0 0 0,0 0 0,0-1 0,-1 0 0,0-1 0,-15 5 0,15-6-126,-1-1 0,0-1 0,1 1-1,-1-2 1,0 0 0,0 0 0,0-1 0,0 0 0,-18-4-1,23 3-290,-1-1-1,2 0 1,-1 0-1,0-1 1,0 0-1,1 0 0,-1-1 1,1 0-1,0 0 1,0 0-1,1-1 1,-1 1-1,1-1 0,0-1 1,0 1-1,-7-12 1,6 3-2248,7 5-3423,5 2-830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16.877"/>
    </inkml:context>
    <inkml:brush xml:id="br0">
      <inkml:brushProperty name="width" value="0.025" units="cm"/>
      <inkml:brushProperty name="height" value="0.025" units="cm"/>
      <inkml:brushProperty name="color" value="#E71224"/>
    </inkml:brush>
  </inkml:definitions>
  <inkml:trace contextRef="#ctx0" brushRef="#br0">11669 261 14189,'-15'-4'411,"-49"-8"-62,0 3 0,-87-3 0,-391 29-2012,-3-1 1532,-521-39 1554,212 1-1426,-877-73 911,-296-21-551,465 115 102,716 45-432,2 37-248,818-78 202,-109 12-36,-157 39 0,230-38 1,0 3 0,1 2 0,1 4 1,-94 52-1,87-37-15,-119 96 0,153-107 77,1 1 0,1 1 0,2 2-1,1 1 1,-23 38 0,44-61 33,0 2 0,1-1 0,0 1 0,1 0 0,0 0 0,-4 22 0,7-29-34,2 0-1,-1 0 1,0 0-1,1 1 1,0-1 0,1 0-1,0 0 1,0 1-1,0-1 1,0 0 0,1 0-1,0 0 1,0-1-1,1 1 1,0 0 0,0-1-1,3 6 1,12 11-1,0-2 1,1 0 0,2 0-1,-1-2 1,2-1 0,27 17-1,0-4 6,103 46-1,-69-44-9,0-4 1,3-3-1,0-4 0,1-4 0,99 6 0,451-2 53,-403-21 27,655 34-34,-198-4-6,480-52-4,418-55 30,665-51-398,-2099 113 357,1565-104 1457,-1636 118-1446,241-12 65,-267 7-73,0-3 0,0-2 0,83-27 1,-133 35-19,0 1 0,0-2 1,0 1-1,-1-1 0,0 0 1,0-1-1,0 0 1,7-6-1,-11 8 9,0 0 0,0-1-1,0 1 1,-1-1 0,0 0 0,0 0-1,0 1 1,0-1 0,0-1 0,-1 1-1,0 0 1,0 0 0,0 0 0,0-1 0,-1 1-1,0-9 1,1 2 66,-1 1-1,0-1 1,-1 0 0,0 1-1,-1-1 1,0 1 0,0-1-1,-1 1 1,-1 0-1,0 0 1,0 0 0,-7-10-1,-42-76-1156,-29-46 349,69 124 804,-1 0 1,0 1-1,-1 1 0,-1 0 0,-27-20 1,22 21 81,0 2 0,-1 1 0,-1 0 1,0 2-1,0 0 0,-1 2 1,0 1-1,-1 0 0,1 2 1,-1 1-1,-28-1 0,19 4-149,0 1 0,0 1-1,0 2 1,0 1-1,1 2 1,0 2 0,-56 19-1,38-6-458,26-10-1126,0-2-1,-46 12 1,6-16-7859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8.468"/>
    </inkml:context>
    <inkml:brush xml:id="br0">
      <inkml:brushProperty name="width" value="0.025" units="cm"/>
      <inkml:brushProperty name="height" value="0.025" units="cm"/>
    </inkml:brush>
  </inkml:definitions>
  <inkml:trace contextRef="#ctx0" brushRef="#br0">180 45 16432,'0'0'5087,"-9"-7"-4361,4 2-651,4 3-67,0 1 0,0-1 0,0 1 0,-1 0 0,1-1 0,0 1 0,-1 0 0,1 0 0,-1 0 0,0 0 0,1 0 0,-1 0 0,0 0 0,1 0 0,-1 1 0,0-1 0,0 1 0,0-1 0,0 1 0,1 0 0,-1 0 0,0 0 0,0 0 0,0 0 0,0 0 0,0 0 0,0 1 0,1-1 0,-1 0 0,0 1 0,0 0 0,0-1 0,1 1 0,-1 0 0,-2 1 0,-7 8 27,-1 1-1,1 0 1,1 0 0,0 1 0,1 0-1,0 1 1,0-1 0,2 2-1,-8 17 1,15-31-38,0 0-1,0 1 1,0-1 0,0 0-1,0 0 1,0 0 0,0 1-1,0-1 1,0 0 0,0 0-1,0 0 1,1 1 0,-1-1-1,0 0 1,0 0 0,0 0-1,0 0 1,0 1-1,1-1 1,-1 0 0,0 0-1,0 0 1,0 0 0,1 0-1,-1 0 1,0 0 0,0 0-1,0 0 1,1 1 0,-1-1-1,0 0 1,0 0 0,1 0-1,-1 0 1,0 0 0,0 0-1,0 0 1,1 0 0,-1-1-1,0 1 1,0 0 0,0 0-1,1 0 1,-1 0-1,0 0 1,0 0 0,0 0-1,1 0 1,-1 0 0,0-1-1,0 1 1,0 0 0,0 0-1,1 0 1,-1 0 0,0-1-1,0 1 1,0 0 0,0 0-1,15-8 2,0-4-22,-2 0 0,1 0 0,15-20 1,15-15-304,-43 46 317,0 0 0,-1 0-1,1 0 1,0 1-1,0-1 1,0 0-1,0 0 1,-1 0 0,1 1-1,0-1 1,0 0-1,1 1 1,-1-1-1,0 1 1,0-1 0,0 1-1,0 0 1,0-1-1,0 1 1,1 0-1,-1 0 1,0 0 0,0 0-1,0 0 1,1 0-1,-1 0 1,0 0-1,0 0 1,0 1 0,0-1-1,0 0 1,1 1-1,-1-1 1,0 1-1,0-1 1,0 1 0,0 0-1,0-1 1,0 1-1,0 0 1,-1 0 0,1 0-1,0 0 1,0 0-1,-1-1 1,1 1-1,0 0 1,-1 1 0,1-1-1,-1 0 1,1 0-1,0 2 1,3 8-26,-1 0-1,0 0 1,-1 1 0,2 15-1,-3-18 67,3 14 188,-1 0-1,-1 1 1,-1 0 0,-1-1 0,-1 1 0,-1-1-1,-1 1 1,-2-1 0,0 0 0,-1 0 0,-1-1-1,-1 0 1,-1 0 0,-16 26 0,20-38 6,-20 30 217,25-38-434,-1-1 0,1 0 0,-1 0-1,0 0 1,0 0 0,0 0-1,0 0 1,0 0 0,0 0-1,0 0 1,0 0 0,0 0-1,0-1 1,0 1 0,0 0-1,-1-1 1,1 1 0,0-1 0,0 1-1,-1-1 1,1 0 0,0 0-1,-1 1 1,-2-1 0,4-1-39,-1-1 0,0 1 0,0 0 0,1 0 0,-1 0 0,1-1 0,-1 1 0,1 0 1,0-1-1,-1 1 0,1-1 0,0 1 0,0 0 0,0-1 0,0 1 0,0 0 0,0-1 0,0 1 1,1-3-1,0-2-152,0-14 29,1 0 0,0 1 0,2-1 0,1 0 1,0 1-1,1 0 0,1 0 0,1 1 1,1 0-1,20-32 0,-12 25 153,0 1 1,2 1-1,0 1 1,2 1-1,0 1 1,43-32-1,-60 50-88,-1-1 0,1 1 0,0-1 0,0 1 0,0 0 0,0 0 1,1 1-1,-1-1 0,0 1 0,1 0 0,6-1 0,-10 2 53,0 1-1,0-1 1,0 0-1,-1 0 1,1 0-1,0 0 1,0 1-1,0-1 1,-1 0-1,1 1 1,0-1-1,-1 0 1,1 1-1,0-1 1,-1 1 0,1-1-1,0 1 1,-1 0-1,1-1 1,-1 1-1,1-1 1,-1 1-1,0 0 1,1 1-1,0 0 21,0 1 0,-1-1 0,1 1 0,-1-1 0,0 1 0,0-1 0,0 1 0,0 0-1,0-1 1,-1 1 0,0 3 0,-3 6 92,0 0 0,0-1 1,-2 0-1,1 0 0,-1 0 0,-1 0 0,-8 10 0,-21 36 2271,60-78-1092,-16 11-1157,0-1-1,-1 1 0,0-1 0,-1-1 0,0 1 0,0-1 0,-2 0 0,1 0 0,-1-1 0,-1 1 0,0-1 1,-1 0-1,-1 0 0,0 0 0,0 0 0,-1 0 0,-3-18 0,3 30-105,0 0 0,0 0 0,0 0 0,0 0-1,0 0 1,0 0 0,0 0 0,0 0 0,-1 0 0,1 0 0,0 1 0,-1-1-1,1 0 1,-1 0 0,1 0 0,-1 0 0,1 1 0,-1-1 0,0 0 0,1 0-1,-1 1 1,0-1 0,0 0 0,1 1 0,-1-1 0,0 1 0,0-1-1,0 1 1,0 0 0,0-1 0,1 1 0,-3-1 0,2 2-19,0-1 1,0 1-1,0-1 1,0 1 0,1-1-1,-1 1 1,0-1-1,0 1 1,0 0-1,1-1 1,-1 1-1,0 0 1,1 0-1,-1 0 1,1-1 0,-1 1-1,1 0 1,-1 0-1,1 0 1,0 0-1,-1 0 1,1 0-1,0 0 1,0 0 0,0 0-1,0 0 1,0 0-1,0 0 1,0 0-1,0 0 1,0 1-1,0-1-13,0 0 1,0 0-1,0 0 0,1 0 0,-1 0 0,0 1 0,1-1 0,-1 0 1,0 0-1,1 0 0,-1-1 0,1 1 0,-1 0 0,1 0 0,0 0 0,-1 0 1,1 0-1,0-1 0,0 1 0,0 0 0,-1-1 0,1 1 0,0 0 1,0-1-1,1 1 0,34 6-1734,-23-7 145,-1-1 0,1 0-1,22-5 1,-5-3-4050,2-1-2343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9.098"/>
    </inkml:context>
    <inkml:brush xml:id="br0">
      <inkml:brushProperty name="width" value="0.025" units="cm"/>
      <inkml:brushProperty name="height" value="0.025" units="cm"/>
    </inkml:brush>
  </inkml:definitions>
  <inkml:trace contextRef="#ctx0" brushRef="#br0">126 150 12011,'0'0'3075,"-8"5"-1703,-5 5-738,1 0 1,0 1-1,0 0 0,-10 14 0,17-20-456,0 1 1,1 0-1,-1 0 0,1 1 0,0-1 1,1 1-1,0 0 0,0 0 0,0 0 0,1 0 1,0 0-1,-1 11 0,3-17-176,0 0-1,1-1 0,-1 1 1,1 0-1,0-1 1,-1 1-1,1-1 0,-1 1 1,1-1-1,0 1 1,-1-1-1,1 0 1,0 1-1,0-1 0,-1 0 1,1 1-1,0-1 1,0 0-1,0 0 1,-1 0-1,1 0 0,0 0 1,0 0-1,0 0 1,-1 0-1,1 0 0,0 0 1,0 0-1,0 0 1,-1 0-1,1-1 1,0 1-1,0 0 0,0-1 1,30-8 124,17-15-880,-40 18 514,0 1 0,0 1 0,1 0 0,0 0 0,0 1 0,0 0 0,11-2 0,-19 5 223,-1 0 1,1 0-1,0 0 0,0 0 1,0 0-1,-1 0 1,1 0-1,0 1 0,0-1 1,-1 0-1,1 1 0,0-1 1,0 0-1,-1 1 1,1-1-1,0 1 0,-1-1 1,1 1-1,-1-1 1,1 1-1,0-1 0,-1 1 1,1 0-1,-1-1 1,0 1-1,1 0 0,-1 0 1,0-1-1,1 1 1,-1 0-1,0 0 0,0-1 1,1 1-1,-1 0 1,0 0-1,0 0 0,0-1 1,0 2-1,-1 38 53,0-32-17,-2 12 56,0 0 0,-2 0-1,0 0 1,-1-1 0,-16 34 0,-53 88 2994,71-133-2690,197-419 1126,-126 258-1622,-64 147 62,-2 1 18,0 1 1,1 0-1,0 0 1,0 1-1,0-1 1,0 0-1,1 0 1,-1 1-1,1 0 1,0-1-1,0 1 1,0 0-1,0 0 0,5-2 1,-7 6 24,-1 0 0,1 0 0,0 0 0,-1 0 0,1 0 0,-1 1-1,1-1 1,-1 0 0,1 0 0,-1 0 0,0 1 0,0-1 0,0 0 0,0 1 0,0-1 0,0 0 0,0 0 0,0 1 0,0-1 0,-1 2-1,1 1 16,-1 4 14,0 1 0,-1-1 0,0 0 0,0 1 0,-1-1-1,0 0 1,0 0 0,-5 7 0,4-8 61,1-1 0,-1 1 0,2 0 0,-1 0 0,1 0 0,0 0-1,0 0 1,1 0 0,0 0 0,0 11 0,2-17-99,0 0-1,-1 0 1,1 0-1,0 0 1,0-1-1,0 1 1,0 0 0,0-1-1,0 1 1,0-1-1,0 1 1,0-1 0,0 1-1,0-1 1,0 1-1,0-1 1,0 0 0,0 0-1,0 0 1,2 0-1,32 5-964,-24-3 425,-2-1 194,1 2 0,0 0 0,-1 0 0,0 0 0,0 1 0,0 1 0,0 0 0,8 5-1,-14-8 416,-1 0-1,1 0 0,-1 0 0,1 0 0,-1 0 0,0 0 0,0 0 1,0 1-1,0-1 0,0 1 0,-1 0 0,1-1 0,-1 1 0,1 0 1,-1 0-1,0 0 0,0 0 0,-1 0 0,1 0 0,-1 0 0,1 0 1,-1 0-1,0 1 0,0-1 0,0 0 0,-1 0 0,1 0 0,-1 0 1,-1 5-1,0-5 190,0 0 0,0 0 0,0 0-1,0 0 1,-1 0 0,1-1 0,-1 1 0,1-1 0,-1 0 0,0 0 0,0 0 0,0 0 0,-1 0 0,1-1 0,0 1 0,0-1 0,-1 0 0,-6 2 0,-3 0 304,0-1 1,1 0-1,-27 1 0,32-3-572,1 0-104,-1 0 0,1 0-1,-1-1 1,1 0 0,-1 0 0,-6-2 0,11 2-484,-1 0 0,0 0-1,1-1 1,-1 1 0,1-1 0,-1 0-1,1 0 1,0 0 0,0 0 0,-3-3 0,-7-13-8099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1:59.660"/>
    </inkml:context>
    <inkml:brush xml:id="br0">
      <inkml:brushProperty name="width" value="0.025" units="cm"/>
      <inkml:brushProperty name="height" value="0.025" units="cm"/>
    </inkml:brush>
  </inkml:definitions>
  <inkml:trace contextRef="#ctx0" brushRef="#br0">29 1 18193,'-11'13'1890,"4"4"-385,0 5-864,3 4-385,4 3-160,0 0-64,0-2-192,0-5-1569,4-5-1122,1-8-3619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0.634"/>
    </inkml:context>
    <inkml:brush xml:id="br0">
      <inkml:brushProperty name="width" value="0.025" units="cm"/>
      <inkml:brushProperty name="height" value="0.025" units="cm"/>
    </inkml:brush>
  </inkml:definitions>
  <inkml:trace contextRef="#ctx0" brushRef="#br0">1 166 15951,'0'0'3609,"9"-8"-2221,-7 6-1265,37-31 671,-37 31-771,-1 1-1,1 0 1,0 0 0,0 0 0,-1 0-1,1 0 1,0 1 0,0-1-1,0 1 1,0-1 0,0 1 0,0-1-1,0 1 1,0 0 0,0 0 0,0 0-1,0 0 1,0 1 0,0-1-1,0 0 1,0 1 0,0 0 0,0-1-1,0 1 1,0 0 0,0 0 0,2 1-1,-2 1-11,0-1 0,0 1 0,0 0 0,0-1 0,-1 1-1,1 0 1,-1 0 0,0 0 0,1 0 0,-2 0 0,1 0 0,0 0-1,-1 1 1,1-1 0,-1 0 0,0 0 0,0 1 0,0-1-1,0 0 1,-1 4 0,-1 1 60,1 1-1,-1-1 0,0 0 1,-1 0-1,0 0 1,-5 11-1,-15 17 66,15-24-58,1 0 1,0 0-1,0 1 1,-8 25-1,14-38-74,1 1-1,0-1 0,0 1 1,0-1-1,0 0 0,0 1 0,0-1 1,1 0-1,-1 1 0,0-1 1,0 1-1,0-1 0,0 0 0,0 1 1,0-1-1,1 0 0,-1 1 1,0-1-1,0 0 0,1 0 1,-1 1-1,0-1 0,0 0 0,1 0 1,-1 1-1,0-1 0,1 0 1,-1 0-1,0 0 0,1 1 0,-1-1 1,0 0-1,1 0 0,-1 0 1,0 0-1,1 0 0,-1 0 0,0 0 1,1 0-1,-1 0 0,1 0 1,-1 0-1,0 0 0,1 0 0,-1 0 1,1 0-1,19-4 179,-9 0-142,0-1 0,0 0 0,-1-1 0,0-1 0,0 1 0,-1-1 0,0-1 0,0 0 0,-1 0 0,11-15 0,-7 9-370,-1-1 1,-1 0-1,0-1 1,-1 0-1,13-34 0,-22 50 323,-10 30-213,1 2 219,2-1 0,-5 40 1,12-70 7,0-1 1,0 1 0,0 0-1,0-1 1,0 1-1,0 0 1,0-1 0,1 1-1,-1 0 1,0-1-1,0 1 1,0-1 0,1 1-1,-1 0 1,0-1-1,1 1 1,-1-1 0,1 1-1,-1-1 1,0 1-1,1-1 1,-1 1 0,1-1-1,-1 0 1,1 1-1,-1-1 1,1 0 0,0 1-1,-1-1 1,2 1-1,22-4 872,-19 1-634,1 0-1,-1 0 0,1-1 0,-1 0 0,0 0 1,7-6-1,3-7-116,0-1 0,-1-1 0,-1 0 0,-1-1 0,0 0 1,-1-1-1,-2 0 0,0-1 0,-1 0 0,-1 0 0,8-42 0,-14 51-247,-4 11 31,-7 19-9,-10 33 92,15-32 126,1 0 1,1 0 0,0 0-1,1 21 1,2-39-112,0 1 0,0-1 0,0 0 0,1 0 0,-1 0-1,0 0 1,1 0 0,-1 0 0,1 0 0,-1 0 0,1 0 0,0 0-1,-1 0 1,1 0 0,0 0 0,0 0 0,-1 0 0,1-1 0,0 1-1,0 0 1,0-1 0,0 1 0,0 0 0,0-1 0,0 1 0,0-1-1,0 0 1,0 1 0,0-1 0,1 0 0,-1 0 0,0 0 0,0 1 0,0-1-1,0 0 1,0-1 0,1 1 0,-1 0 0,0 0 0,0 0 0,0-1-1,0 1 1,0 0 0,2-2 0,3 1 43,0-1-1,0 0 1,0 0 0,0 0-1,0-1 1,0 0-1,5-4 1,4-5-23,0 0 1,-1-1-1,-1 0 1,0-1-1,-1-1 1,0 0-1,-1-1 0,-1 0 1,15-33-1,-40 87-846,6-19 871,1 0 0,1 0 0,1 1 0,1 0-1,0 0 1,-2 30 0,6-49-46,1 1 0,0-1 1,0 0-1,0 0 0,0 0 1,1 1-1,-1-1 0,0 0 1,0 0-1,1 0 0,-1 0 0,1 1 1,-1-1-1,1 0 0,-1 0 1,1 0-1,0 0 0,-1 0 1,1 0-1,0-1 0,0 1 1,0 0-1,0 0 0,0 0 0,0-1 1,0 1-1,1 0 0,1 0 19,-1-1 0,1 1-1,-1-1 1,1 0 0,0 1-1,-1-1 1,1-1 0,-1 1 0,1 0-1,0-1 1,-1 1 0,4-2-1,4-1 52,-1-1 0,1 0 0,0-1 0,-1 0 0,14-10 0,-7 3-52,-1-1 1,0-1-1,-1-1 0,0 0 0,-1 0 0,-1-1 0,-1-1 0,0 0 0,-1-1 1,-1 0-1,12-32 0,-18 33 21,-3 17-50,0-1 0,0 1 0,0 0 0,0-1 1,0 1-1,0 0 0,0-1 0,0 1 0,0 0 0,-1 0 0,1-1 0,0 1 0,0 0 1,0-1-1,0 1 0,0 0 0,-1-1 0,1 1 0,0 0 0,0 0 0,0-1 0,-1 1 1,1 0-1,0 0 0,0 0 0,-1-1 0,1 1 0,0 0 0,0 0 0,-1 0 0,1 0 1,0 0-1,-1 0 0,1-1 0,0 1 0,-1 0 0,1 0 0,0 0 0,-1 0 0,1 0 1,0 0-1,-1 0 0,1 0 0,0 0 0,0 1 0,-1-1 0,1 0 0,0 0 0,-1 0 1,1 0-1,0 0 0,-1 0 0,1 1 0,0-1 0,0 0 0,-1 0 0,1 0 0,0 1 1,0-1-1,0 0 0,-1 0 0,1 1 0,0-1 0,0 1 0,0-1 2,-11 12 38,0 1 0,2 1 0,0 0 0,0 1 0,1-1 0,1 1 0,0 1 0,-8 31 0,13-42 12,1 1 1,-1-1-1,1 1 1,1-1-1,-1 1 1,1-1-1,0 1 0,0-1 1,0 1-1,1-1 1,0 1-1,0-1 1,2 7-1,-1-9-31,-1 0 0,1 0 0,0-1 0,0 1 0,0-1 0,0 0 0,0 1 0,0-1 0,1 0-1,-1 0 1,1-1 0,-1 1 0,1 0 0,0-1 0,0 1 0,0-1 0,-1 0 0,1 0 0,0 0 0,1-1 0,-1 1 0,0-1 0,0 1 0,5-1 0,1 1-101,1-1 0,-1 0 1,0 0-1,1-1 1,-1 0-1,14-4 1,11-13-2630,-30 15 1927,-1 0 0,0 0 1,0-1-1,0 1 1,0-1-1,-1 0 1,4-5-1,10-28-8590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0.981"/>
    </inkml:context>
    <inkml:brush xml:id="br0">
      <inkml:brushProperty name="width" value="0.025" units="cm"/>
      <inkml:brushProperty name="height" value="0.025" units="cm"/>
    </inkml:brush>
  </inkml:definitions>
  <inkml:trace contextRef="#ctx0" brushRef="#br0">0 1 23734,'0'0'3268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4.186"/>
    </inkml:context>
    <inkml:brush xml:id="br0">
      <inkml:brushProperty name="width" value="0.025" units="cm"/>
      <inkml:brushProperty name="height" value="0.025" units="cm"/>
    </inkml:brush>
  </inkml:definitions>
  <inkml:trace contextRef="#ctx0" brushRef="#br0">81 305 7847,'14'-9'944,"3"-1"599,0 0 1,0-1 0,-1-1-1,-1-1 1,0 0 0,-1-1-1,16-19 1,-29 33-1429,-1-1 0,1 0 0,0 0 0,-1 0 0,1 1 0,-1-1 0,1 0 0,-1 0 0,1 0 0,-1 0 1,0 0-1,1 0 0,-1 0 0,0 0 0,0 0 0,0 0 0,0 0 0,0 0 0,0 0 0,0 0 0,0 0 0,0 0 0,0 0 0,-1 0 0,1 0 0,-1-1 0,1 2-51,-1-1 0,0 0 0,0 1 1,0-1-1,-1 0 0,1 1 0,0 0 0,0-1 0,0 1 0,0 0 0,0-1 0,0 1 0,-1 0 0,1 0 0,0 0 0,0 0 0,0 0 0,-2 0 0,-4 1-39,0 0-1,1 0 1,-1 1-1,0 0 1,1 0-1,-11 5 1,4 1-32,0 1-1,2 0 1,-1 0 0,1 1 0,0 0 0,1 1-1,0 1 1,1-1 0,0 2 0,1-1-1,0 1 1,1 0 0,1 1 0,0-1 0,0 1-1,-4 24 1,9-37 6,1-1-1,0 1 1,0 0-1,0 0 1,0 0-1,0 0 1,0 0-1,0 0 1,0 0-1,0 0 1,0 0-1,0 0 0,1 0 1,-1 0-1,0 0 1,1 0-1,-1-1 1,1 1-1,-1 0 1,1 0-1,-1 0 1,1-1-1,0 1 1,-1 0-1,1-1 1,0 1-1,0 0 1,1 0-1,0 0 5,0 0 0,1-1-1,-1 1 1,0-1 0,1 0 0,-1 1-1,0-1 1,1 0 0,-1-1 0,1 1-1,3-1 1,4-1 21,0-1-1,-1 0 1,1 0-1,17-10 1,-1-2-55,-1-2 1,-1 0-1,-1-1 1,0-2-1,-1 0 1,-2-1-1,0-2 1,-1 0-1,-1 0 1,-1-2-1,-2 0 1,0-1-1,18-46 1,-32 70 104,0 0 0,0-1 0,-1 1 0,1-1 0,0 1 0,-1-1 0,1 1 0,-1-1 0,0 1 0,0-1 0,0 1 0,0-1 0,-1-3 0,0 5-61,1 1 1,0 0 0,0 0-1,0 0 1,0 0-1,-1-1 1,1 1-1,0 0 1,0 0-1,-1 0 1,1 0-1,0 0 1,0 0 0,0-1-1,-1 1 1,1 0-1,0 0 1,0 0-1,-1 0 1,1 0-1,0 0 1,0 0-1,-1 0 1,1 0 0,0 0-1,0 0 1,-1 0-1,1 0 1,0 1-1,0-1 1,-1 0-1,1 0 1,0 0-1,0 0 1,0 0 0,-1 0-1,1 0 1,0 1-1,0-1 1,-17 18 4,0 8 76,2 1 0,0 1-1,2 0 1,2 0 0,0 2 0,-11 50 0,22-79-89,-2 6 43,1-1 0,-1 0 1,2 1-1,-1-1 0,1 0 0,0 12 1,0-17-82,1 0 0,-1 0 1,1 1-1,-1-1 0,1 0 1,0 0-1,-1 0 1,1 1-1,0-1 0,0 0 1,0 0-1,0 0 0,0 0 1,0 0-1,0-1 0,0 1 1,0 0-1,0 0 0,0-1 1,1 1-1,-1-1 0,0 1 1,0-1-1,1 1 1,-1-1-1,0 0 0,1 0 1,-1 0-1,0 1 0,1-1 1,-1-1-1,0 1 0,1 0 1,-1 0-1,0 0 0,3-1 1,0 0-445,1 1-1,-1-1 1,0 0 0,1-1-1,-1 1 1,0-1 0,0 0 0,6-3-1,29-26-8118,-11 4-1088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4.516"/>
    </inkml:context>
    <inkml:brush xml:id="br0">
      <inkml:brushProperty name="width" value="0.025" units="cm"/>
      <inkml:brushProperty name="height" value="0.025" units="cm"/>
    </inkml:brush>
  </inkml:definitions>
  <inkml:trace contextRef="#ctx0" brushRef="#br0">178 0 15727,'-9'9'2050,"-21"19"-363,2 1 0,1 1 0,1 2 0,-21 35-1,45-65-1651,1-1-1,0 1 1,0 0-1,0 0 1,0 0-1,0 0 0,1 0 1,-1 0-1,1 0 1,-1 0-1,1 1 0,0-1 1,0 0-1,-1 0 1,2 0-1,-1 4 0,1-6-30,-1 1 0,1 0 0,-1-1-1,1 1 1,-1 0 0,1-1-1,-1 1 1,1-1 0,0 1 0,-1-1-1,1 0 1,0 1 0,0-1-1,-1 1 1,1-1 0,0 0-1,0 0 1,0 0 0,-1 1 0,1-1-1,0 0 1,0 0 0,0 0-1,-1 0 1,1 0 0,0 0 0,0-1-1,0 1 1,6-1-63,0-1 1,-1 0-1,1 0 1,-1 0-1,0-1 1,0 0-1,0 0 1,10-8-1,-4 2-10,-2-1-1,1 1 1,-1-2-1,-1 0 1,0 0 0,0 0-1,-1-1 1,-1 0-1,0-1 1,-1 0 0,0 0-1,-1 0 1,0-1-1,3-17 1,-8 30 87,1 1 0,-1 0 0,0 0 0,0 0 0,0 0 0,0 0 0,0 0 0,0 0 0,0 0 0,0-1 0,0 1 0,1 0 0,-1 0 0,0 0 0,0 0 0,0 0 0,0-1 0,0 1 0,0 0 0,0 0 0,0 0 0,0 0 0,0 0 1,0 0-1,0-1 0,0 1 0,0 0 0,0 0 0,0 0 0,0 0 0,0 0 0,-1-1 0,1 1 0,0 0 0,0 0 0,0 0 0,0 0 0,0 0 0,0 0 0,0 0 0,0-1 0,0 1 0,-1 0 0,1 0 0,0 0 0,0 0 0,0 0 0,0 0 0,0 0 0,0 0 0,-1 0 0,1 0 0,0 0 0,0 0 0,0 0 0,0 0 0,0 0 0,0 0 0,-1 0 0,1 0 0,0 0 0,0 0 0,0 0 0,0 0 0,0 0 0,-1 0 0,-11 10 223,-11 19-322,23-28 58,-23 49 84,21-47-264,1 0 1,0 1 0,0-1 0,0 0 0,1 0-1,-1 1 1,1-1 0,0 0 0,0 1 0,0-1-1,0 0 1,1 1 0,-1-1 0,2 4 0,-2-7-127,1 1 0,0 0 0,0-1 1,0 1-1,0-1 0,0 1 0,0-1 0,0 1 1,0-1-1,0 0 0,0 0 0,0 1 0,1-1 1,-1 0-1,0 0 0,0 0 0,0 0 0,0 0 1,0 0-1,0-1 0,0 1 0,2-1 0,0 1-762,23-5-6340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4.848"/>
    </inkml:context>
    <inkml:brush xml:id="br0">
      <inkml:brushProperty name="width" value="0.025" units="cm"/>
      <inkml:brushProperty name="height" value="0.025" units="cm"/>
    </inkml:brush>
  </inkml:definitions>
  <inkml:trace contextRef="#ctx0" brushRef="#br0">195 0 3940,'0'0'18625,"-7"10"-17829,4-8-764,-46 67 1756,45-62-1609,-1 0 0,2 0-1,-1 0 1,1 1 0,0-1 0,1 1 0,-1 0 0,2 0 0,-3 14 0,5-21-223,0 0 1,0 0 0,-1 1 0,1-1 0,0 0 0,0 0 0,0-1-1,0 1 1,0 0 0,0 0 0,1 0 0,-1-1 0,0 1 0,0-1 0,1 1-1,-1-1 1,0 1 0,0-1 0,1 0 0,-1 1 0,1-1 0,-1 0-1,0 0 1,1 0 0,2 0 0,16 4-939,-17-2 962,0 0 1,-1-1-1,1 1 0,0 0 0,-1 1 0,1-1 1,-1 1-1,0-1 0,1 1 0,-1-1 0,0 1 1,-1 0-1,1 0 0,-1 0 0,1 0 0,-1 0 1,0 1-1,0-1 0,0 0 0,0 1 0,-1-1 1,1 0-1,-1 4 0,0-6 47,-1 0 1,1 0-1,-1 0 0,1 0 0,-1-1 0,0 1 1,1 0-1,-1 0 0,0-1 0,1 1 0,-1 0 1,0-1-1,0 1 0,1-1 0,-1 1 1,0-1-1,0 1 0,0-1 0,0 0 0,0 1 1,0-1-1,0 0 0,0 0 0,0 0 0,0 1 1,-1-1-1,-35 4 434,29-3-344,-12 1-123,-47 4 141,28-11-2879,39 4 2441,-1 1 1,1 0 0,0-1 0,-1 1 0,1-1 0,-1 1 0,1-1 0,0 1 0,-1-1 0,1 0 0,0 1 0,-1-1 0,1 1 0,0-1 0,0 0 0,0 1 0,0-1 0,0 0 0,0 1 0,-1-1 0,1 1 0,1-1 0,-1 0 0,0 1 0,0-1 0,0 0 0,0 1 0,0-1 0,1 1 0,-1-1 0,0 0 0,1 0 0,9-15-12820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5.238"/>
    </inkml:context>
    <inkml:brush xml:id="br0">
      <inkml:brushProperty name="width" value="0.025" units="cm"/>
      <inkml:brushProperty name="height" value="0.025" units="cm"/>
    </inkml:brush>
  </inkml:definitions>
  <inkml:trace contextRef="#ctx0" brushRef="#br0">107 0 14958,'0'0'8552,"-27"55"-6662,10-19-288,0 6-898,0 2-191,4-1-193,4-4-128,6-4-128,-1-6-64,4-7-256,0-6-1121,0-7-1538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5.569"/>
    </inkml:context>
    <inkml:brush xml:id="br0">
      <inkml:brushProperty name="width" value="0.025" units="cm"/>
      <inkml:brushProperty name="height" value="0.025" units="cm"/>
    </inkml:brush>
  </inkml:definitions>
  <inkml:trace contextRef="#ctx0" brushRef="#br0">0 62 15983,'0'0'4303,"13"-7"-2216,4-2-1508,0 1 1,1 1-1,0 0 0,1 1 0,0 1 0,-1 1 1,1 0-1,1 2 0,19-1 0,-21 3-503,0 1-1,0 0 1,0 2 0,29 6-1,-43-8-80,-1 0 0,1 1 0,-1-1 0,1 1 0,-1 0 1,0 0-1,0 0 0,0 0 0,0 0 0,0 0 0,0 1 0,-1 0 0,4 3 0,-5-4-1,0 1 1,0-1-1,0 0 1,0 1-1,-1-1 1,1 1-1,0-1 1,-1 1-1,0-1 1,0 1-1,0-1 1,0 1-1,0-1 1,0 1-1,-1-1 1,1 1-1,-1-1 0,0 1 1,1-1-1,-1 0 1,0 1-1,-2 2 1,-2 2 36,1 0-1,-1 0 1,-1 0 0,1-1-1,-1 0 1,-1 0 0,1 0 0,-1-1-1,-9 6 1,-72 42 502,74-46-295,4-1-66,5-4-118,1 0-1,0 1 0,0-1 0,0 1 0,0 0 1,1 0-1,-5 4 0,42-6-405,-16-1-79,4-1 212,0 1 0,0 1 0,-1 1 0,30 7-1,-48-8 194,1-1-1,-1 1 1,1 0-1,-1 1 1,1-1-1,-1 0 1,0 1-1,1 0 0,-1 0 1,0 0-1,0 0 1,-1 0-1,1 1 1,0-1-1,-1 1 1,1 0-1,-1 0 1,0 0-1,0 0 0,0 0 1,0 0-1,-1 0 1,1 1-1,-1-1 1,0 1-1,0-1 1,0 1-1,0-1 0,-1 1 1,0-1-1,1 1 1,-1 0-1,-1 4 1,0-4 92,0 1 1,-1 0 0,0-1-1,0 1 1,0-1-1,0 0 1,-1 0 0,0 0-1,0 0 1,0 0 0,0 0-1,0-1 1,-1 1-1,1-1 1,-1 0 0,0 0-1,0-1 1,-1 1 0,1-1-1,0 0 1,-7 2-1,-5 4 380,-2-2 0,1 0 0,0-1-1,-27 4 1,23-5-281,1-2 1,-1 0-1,1-1 1,-36-3-1,54 2-202,0 0 0,1-1 0,-1 1-1,1 0 1,-1-1 0,1 1 0,-1-1-1,1 1 1,-1-1 0,1 0-1,0 0 1,-1 0 0,1 1 0,0-1-1,0 0 1,-1 0 0,1-1 0,-1 0-1,1 1-106,1 0 0,0 0 0,0 0 0,-1 0-1,1 0 1,0 0 0,0 0 0,0 0 0,0-1-1,0 1 1,0 0 0,0 0 0,0 0 0,1 0 0,-1 0-1,0 0 1,1 0 0,-1 0 0,0 1 0,2-3-1,1-2-765,0 1-1,0 0 1,1-1-1,-1 1 0,1 0 1,0 1-1,1-1 1,6-4-1,17-10-5372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19.043"/>
    </inkml:context>
    <inkml:brush xml:id="br0">
      <inkml:brushProperty name="width" value="0.025" units="cm"/>
      <inkml:brushProperty name="height" value="0.025" units="cm"/>
      <inkml:brushProperty name="color" value="#E71224"/>
    </inkml:brush>
  </inkml:definitions>
  <inkml:trace contextRef="#ctx0" brushRef="#br0">3509 350 9769,'0'0'1180,"0"-10"-657,0 8-515,1-2 140,-1 0-1,0 0 1,1 0 0,-2 0 0,1 0 0,0 0 0,-1 1 0,0-1 0,0 0 0,0 0 0,0 0 0,-1 0 0,0 1 0,1-1 0,-1 1 0,-1-1 0,1 1 0,0 0 0,-1 0 0,1 0 0,-1 0 0,0 0 0,0 1 0,0-1 0,-7-3 0,-6-2 127,-1 0 1,0 2 0,0-1 0,-1 2 0,-36-6 0,-100-5 383,79 10-117,-507-72 1310,-333-21-1297,902 99-557,-827 5 132,795-2-119,1 3-1,0 1 0,1 2 0,0 2 0,0 2 1,1 2-1,-40 20 0,51-19-5,1 0-1,1 3 1,1 0 0,0 1-1,2 2 1,0 1 0,2 1-1,1 1 1,-34 46-1,49-60-13,1-1 1,1 2-1,0-1 0,0 1 0,1 0 0,1 0 0,0 1 0,1-1 0,0 1 0,1 0 0,0 0 0,0 14 0,3-12 8,0 1 0,1-1 0,1 0 0,0 0-1,1 0 1,1 0 0,0 0 0,1-1-1,14 25 1,-4-12-6,0-1 1,2-1-1,1 0 0,2-2 0,0 0 1,1-1-1,1-1 0,1-1 0,1-1 0,34 19 1,-18-16 9,0-1 1,2-3 0,1-1 0,0-2 0,0-2-1,59 8 1,9-4-94,147 2 1,117-19 160,-259-2-70,276-6-518,656-97-1,-941 84 321,-1-5 1,123-46-1,-156 44 282,-2-4 0,-1-3-1,118-78 1,-178 106-17,-2 0 0,1-1 0,-1 0 1,0 0-1,0-1 0,-1 0 0,0 0 0,-1-1 0,12-21 0,-17 25-47,0 1 0,0-1 0,0 1 0,-1-1 0,0 0 0,0 0 0,-1 1 0,1-1 0,-1 0 0,0 0 0,-1 0 0,0 0 0,0 1 0,0-1 0,0 0 0,-1 1 0,0-1 0,0 1 0,-1 0 0,1-1 0,-1 1 0,-6-8 0,-8-8 0,0 1 0,-1 0 1,0 2-1,-2 0 0,0 1 0,-1 1 1,-1 1-1,-1 0 0,0 2 1,0 1-1,-39-14 0,-7 1-41,0 4 0,-1 2 1,-75-9-1,-8 8-413,-175-1 0,-159 24-4333,278 4 255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5.903"/>
    </inkml:context>
    <inkml:brush xml:id="br0">
      <inkml:brushProperty name="width" value="0.025" units="cm"/>
      <inkml:brushProperty name="height" value="0.025" units="cm"/>
    </inkml:brush>
  </inkml:definitions>
  <inkml:trace contextRef="#ctx0" brushRef="#br0">6 1 11403,'0'0'16752,"4"10"-15530,0 5-945,-1 0-1,0 1 1,-1-1-1,-1 0 1,0 1-1,-1-1 1,-1 1-1,0-1 1,-6 26-1,-5 22-263,10-20-2994,2-43 2775,-1 1 0,1-1 0,0 1 0,0-1 0,0 1-1,0-1 1,0 0 0,0 1 0,0-1 0,0 1 0,0-1-1,0 1 1,0-1 0,0 1 0,1-1 0,-1 0 0,0 1 0,0-1-1,0 1 1,1-1 0,-1 1 0,0-1 0,0 0 0,1 1-1,-1-1 1,0 0 0,1 1 0,-1-1 0,0 0 0,1 0 0,-1 1-1,0-1 1,1 0 0,-1 0 0,1 0 0,-1 1 0,1-1-1,-1 0 1,0 0 0,1 0 0,-1 0 0,1 0 0,-1 0 0,1 0-1,-1 0 1,1 0 0,15 0-9926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6.232"/>
    </inkml:context>
    <inkml:brush xml:id="br0">
      <inkml:brushProperty name="width" value="0.025" units="cm"/>
      <inkml:brushProperty name="height" value="0.025" units="cm"/>
    </inkml:brush>
  </inkml:definitions>
  <inkml:trace contextRef="#ctx0" brushRef="#br0">85 0 17200,'0'0'2952,"-4"10"-1777,-11 29-333,1 1 0,3 0 0,1 1 0,2 0 0,2 0-1,-1 70 1,8-57-307,-1-27-2137,0 0-5920,-10-27-10436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6.562"/>
    </inkml:context>
    <inkml:brush xml:id="br0">
      <inkml:brushProperty name="width" value="0.025" units="cm"/>
      <inkml:brushProperty name="height" value="0.025" units="cm"/>
    </inkml:brush>
  </inkml:definitions>
  <inkml:trace contextRef="#ctx0" brushRef="#br0">1 104 8904,'0'-9'7090,"0"6"-6859,0-1-1,-1 1 1,1 0 0,0-1 0,1 1 0,-1 0 0,1-1 0,-1 1-1,1 0 1,0 0 0,0-1 0,0 1 0,1 0 0,-1 0 0,1 0-1,0 0 1,0 1 0,0-1 0,0 0 0,0 1 0,0-1-1,1 1 1,-1 0 0,1 0 0,0 0 0,0 0 0,-1 0 0,1 1-1,0-1 1,0 1 0,1 0 0,-1 0 0,0 0 0,0 0-1,1 0 1,3 1 0,10-3-100,1 1 0,-1 1 0,1 1 1,0 1-1,0 0 0,-1 1 0,1 1 0,24 8 0,-31-8-87,0 1 1,-1 0-1,0 1 1,0 0-1,0 1 1,0 0-1,-1 0 1,0 1-1,0 0 1,-1 0-1,0 1 1,0 1-1,-1-1 1,9 15-1,-13-19-2,-1 1 0,1-1 0,-1 1 0,0-1-1,-1 1 1,1 0 0,-1 0 0,0 0 0,0 0 0,0 0-1,-1 0 1,0 0 0,0 0 0,0 0 0,-1 0 0,1 0-1,-1 0 1,0-1 0,-1 1 0,1 0 0,-1 0 0,0-1-1,0 1 1,-1-1 0,1 1 0,-1-1 0,0 0 0,0 0-1,0 0 1,-1-1 0,1 1 0,-1-1 0,0 0 0,-7 5-1,2-1-40,1-2 0,-1 1 0,0-1 0,0-1 0,-1 0 0,1 0-1,-1-1 1,0 0 0,0 0 0,0-1 0,0 0 0,0-1 0,-1-1-1,1 1 1,0-2 0,-13-1 0,2-8-4928,4-8-4266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7.094"/>
    </inkml:context>
    <inkml:brush xml:id="br0">
      <inkml:brushProperty name="width" value="0.025" units="cm"/>
      <inkml:brushProperty name="height" value="0.025" units="cm"/>
    </inkml:brush>
  </inkml:definitions>
  <inkml:trace contextRef="#ctx0" brushRef="#br0">52 3 13357,'0'0'5957,"-51"30"-4547,51-19-706,10 0-255,19-2 448,17-1 448,15-5-320,12-3-481,13 0-255,7-5-225,0-7-64,-2 3-321,-13-1-1088,-10 0-993,-20 1-641,-17 0-2434,-22-1-2819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7.456"/>
    </inkml:context>
    <inkml:brush xml:id="br0">
      <inkml:brushProperty name="width" value="0.025" units="cm"/>
      <inkml:brushProperty name="height" value="0.025" units="cm"/>
    </inkml:brush>
  </inkml:definitions>
  <inkml:trace contextRef="#ctx0" brushRef="#br0">0 0 18001,'0'0'1271,"10"0"-615,2 1-397,0 0 1,0 0-1,0 1 0,-1 0 0,1 1 1,0 1-1,-1 0 0,0 0 0,0 1 1,0 0-1,16 12 0,-21-13-207,-1-1 1,0 2-1,0-1 1,0 1-1,-1-1 0,0 1 1,0 1-1,0-1 0,0 0 1,-1 1-1,0 0 1,0 0-1,0 0 0,-1 0 1,0 0-1,0 0 0,-1 1 1,0-1-1,0 1 1,0-1-1,-1 1 0,0-1 1,0 1-1,-2 8 0,-1-1 31,0 0-1,-1 0 0,-1-1 1,-1 1-1,0-1 0,0 0 1,-9 12-1,-1-1-1168,0-1 0,-31 32 0,22-33-4605,5-16-7708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8.397"/>
    </inkml:context>
    <inkml:brush xml:id="br0">
      <inkml:brushProperty name="width" value="0.025" units="cm"/>
      <inkml:brushProperty name="height" value="0.025" units="cm"/>
    </inkml:brush>
  </inkml:definitions>
  <inkml:trace contextRef="#ctx0" brushRef="#br0">0 117 8552,'2'-12'1634,"-2"6"-1249,4-44 395,-4 47-399,1 0 0,-1 0 0,1 0 1,-1 0-1,1 0 0,0 0 0,0 0 0,1 0 0,-1 0 0,0 1 0,1-1 0,0 0 0,0 1 0,3-4 0,-5 6-305,0-1 0,1 1 0,-1 0-1,1 0 1,-1 0 0,1-1 0,-1 1 0,1 0 0,-1 0 0,1 0 0,-1 0 0,1 0 0,-1 0 0,1 0-1,0 0 1,-1 0 0,1 0 0,-1 0 0,1 0 0,-1 0 0,1 1 0,-1-1 0,1 0 0,-1 0 0,0 0-1,1 1 1,-1-1 0,1 0 0,-1 1 0,1-1 0,-1 0 0,0 1 0,1-1 0,-1 1 0,0-1-1,1 0 1,-1 1 0,0-1 0,0 1 0,1-1 0,-1 1 0,0-1 0,0 1 0,0-1 0,0 1 0,0 0-1,7 27 825,-7-26-803,4 51 1246,-2 77 0,-4-90-1274,2 1 0,2-1 1,14 77-1,-16-116-59,0 1 1,0-1-1,0 0 1,0 0-1,1 1 0,-1-1 1,0 0-1,1 0 1,-1 1-1,1-1 0,-1 0 1,1 0-1,0 0 1,0 0-1,-1 0 1,1 0-1,0 0 0,0 0 1,0 0-1,0 0 1,0 0-1,0 0 0,0-1 1,0 1-1,0-1 1,0 1-1,1 0 1,-1-1-1,0 0 0,0 1 1,1-1-1,-1 0 1,0 0-1,1 1 0,-1-1 1,0 0-1,0 0 1,1-1-1,-1 1 0,0 0 1,1 0-1,-1 0 1,0-1-1,0 1 1,0-1-1,1 1 0,-1-1 1,0 0-1,0 1 1,0-1-1,0 0 0,0 0 1,0 1-1,0-1 1,1-2-1,7-4 209,0-1-1,-1 0 1,0-1 0,12-16-1,7-21 45,-1 0-1,-3-1 0,-1-2 1,-3 0-1,-2-1 0,12-60 1,-25 99-1972,-3 21-1512,-4 20-4779,-2-9-1091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09.536"/>
    </inkml:context>
    <inkml:brush xml:id="br0">
      <inkml:brushProperty name="width" value="0.025" units="cm"/>
      <inkml:brushProperty name="height" value="0.025" units="cm"/>
    </inkml:brush>
  </inkml:definitions>
  <inkml:trace contextRef="#ctx0" brushRef="#br0">89 334 9801,'0'0'5883,"9"-9"-2781,27-30-652,-35 36-2196,1 1-1,0 0 1,0-1 0,-1 1 0,0-1-1,1 0 1,-1 1 0,0-1-1,0 0 1,0-4 0,0 7-168,-1-1 1,0 0 0,0 1-1,0-1 1,0 0 0,0 0-1,0 1 1,-1-1 0,1 0-1,0 0 1,0 1 0,0-1-1,-1 0 1,1 1 0,0-1-1,-1 0 1,1 1 0,-1-1-1,1 0 1,-1 1 0,1-1-1,-1 1 1,1-1 0,-2 0-1,0 0-36,1 1-1,-1-1 1,0 1-1,0 0 0,0-1 1,0 1-1,1 0 1,-1 0-1,0 0 0,0 0 1,0 0-1,0 1 1,1-1-1,-1 1 1,0-1-1,0 1 0,1-1 1,-1 1-1,0 0 1,1 0-1,-1 0 0,1 0 1,-1 0-1,-2 3 1,-4 3-46,-1 0 1,2 1-1,-1 0 0,1 0 1,0 1-1,1 0 1,0 0-1,0 0 1,1 1-1,0 0 1,1 0-1,0 0 0,1 1 1,0-1-1,0 1 1,1 0-1,-1 13 1,3-23-3,0 0 0,0 0 0,0-1 0,1 1 0,-1 0 0,0 0 0,0 0 0,1 0 0,-1 0 0,0-1 0,1 1 0,-1 0 0,1 0 0,-1-1 0,1 1 0,-1 0 0,1 0 0,0-1 0,-1 1 0,1-1 0,0 1 0,-1-1 0,1 1 0,0-1 0,0 1 0,-1-1 0,1 0 0,0 1 0,1-1 0,34 3 116,-22-5-69,-1 0-1,0-1 1,17-6 0,13-11-74,-31 14-29,-1 1 1,1 0-1,0 0 1,0 1-1,0 1 1,1 0-1,20-2 1,-36 4 126,1 1-1,0-1 1,-1 0 0,1 0 0,-1-1 0,1 1 0,0 0 0,0-1 0,0 1 0,0-1 0,0 0 0,0 0 0,0 0 0,0 0 0,1 0 0,-1 0 0,1 0 0,-3-5-1,-29-58 114,20 38-102,2 10-60,9 14 3,0 0 1,-1-1-1,1 1 0,0-1 1,1 0-1,-1 1 1,1-1-1,-1 0 0,1 0 1,-1-5-1,6 8-65,-1 0 0,0 1 0,0-1 0,1 1 0,-1 0 0,0 0 0,1 0 0,4 1-1,-8-1 35,33 3-129,1-2 0,-1-1 0,60-7 0,-85 5 125,1 1-1,-1-1 0,0 0 0,0-1 1,0 0-1,0 0 0,-1-1 0,1 0 1,-1 0-1,0-1 0,0 1 0,0-2 1,-1 1-1,0-1 0,0 0 0,0 0 1,-1-1-1,0 1 0,0-1 1,6-13-1,-10 18 16,0 0 0,0 0-1,0-1 1,0 1 0,0 0 0,0 0 0,-1-1 0,1 1 0,-1-1 0,0 1-1,0 0 1,0-1 0,0 1 0,0-1 0,0 1 0,-1-1 0,1 1 0,-1 0-1,0-1 1,0 1 0,0 0 0,0 0 0,0-1 0,0 1 0,0 0 0,-1 0-1,1 0 1,-1 1 0,1-1 0,-4-3 0,3 4-14,0 0 0,0 0 0,0 0 0,0 1 0,0-1 0,0 0 0,-1 1 0,1 0 0,0-1-1,0 1 1,0 0 0,-1 0 0,1 0 0,0 0 0,0 1 0,0-1 0,0 1 0,-1-1 0,1 1 0,0 0 0,0-1 0,0 1 0,0 0 0,0 1 0,0-1 0,1 0 0,-1 0-1,0 1 1,1-1 0,-1 1 0,0-1 0,1 1 0,-2 3 0,-8 10-9,0 2 0,1-1 0,1 2 0,0-1 0,2 1 0,0 0 0,1 1 0,1-1 0,0 1 0,1 1 0,-1 34 0,5-52 14,-1 0 0,1 0 0,0 0 0,0-1 0,1 1 1,-1 0-1,0 0 0,1 0 0,-1 0 0,1 0 0,-1-1 0,1 1 0,0 0 0,0 0 0,0-1 0,0 1 1,0 0-1,0-1 0,0 1 0,0-1 0,1 0 0,-1 1 0,3 1 0,-1-2 12,0 0 0,0 0-1,0 0 1,-1 0 0,1-1-1,0 1 1,0-1 0,0 1 0,0-1-1,0 0 1,0-1 0,0 1-1,6-2 1,0 0 17,0 0 0,0-1-1,0-1 1,0 1 0,-1-1 0,0-1-1,1 0 1,-1 0 0,7-7 0,-7 5-11,0 0 0,-1-1 0,0 1 0,-1-2 0,0 1 0,0-1 0,0 0 0,-2 0 0,1 0 0,-1-1 0,0 0 0,-1 0 0,0 0 0,-1 0 0,0 0 0,1-16 0,-18 45-230,6-3 200,1 1 0,1 0-1,1 0 1,0 1-1,1-1 1,1 1-1,0 1 1,2-1 0,-1 22-1,3-39 19,-1 1 0,1-1-1,0 0 1,0 1 0,0-1-1,0 0 1,0 1 0,1-1-1,-1 0 1,0 1 0,0-1-1,1 0 1,-1 0 0,1 1-1,0-1 1,-1 0 0,1 0-1,0 0 1,-1 0 0,1 0-1,0 0 1,0 0 0,0 0-1,0 0 1,0 0 0,0 0-1,0 0 1,1-1 0,-1 1-1,0 0 1,0-1 0,0 1-1,1-1 1,-1 0 0,0 1-1,1-1 1,-1 0 0,0 0-1,1 0 1,-1 0 0,0 0-1,1 0 1,-1 0 0,0 0-1,1 0 1,1-1 0,1 0 18,0 0 1,0-1 0,0 1-1,0-1 1,-1 0 0,1 0-1,0 0 1,-1-1 0,1 1-1,-1-1 1,0 0 0,0 0-1,0 0 1,3-4 0,3-9-25,-1-1 0,0 0 0,-1 0 1,-1-1-1,3-18 0,-17 64-91,5-21 121,1 1 0,-1-1 1,1 1-1,0 0 1,1 0-1,0 0 0,0 0 1,1 0-1,0 0 0,2 11 1,-2-18-23,1-1 0,-1 1-1,0 0 1,1-1 0,-1 0 0,1 1 0,0-1 0,-1 1 0,1-1-1,-1 0 1,1 1 0,-1-1 0,1 0 0,0 1 0,-1-1 0,1 0-1,0 0 1,-1 0 0,1 0 0,0 0 0,-1 0 0,1 0 0,0 0-1,0 0 1,-1 0 0,1 0 0,0 0 0,-1 0 0,1 0 0,-1-1-1,1 1 1,0 0 0,-1 0 0,1-1 0,0 1 0,-1-1 0,2 0-1,22-13 285,0-13-279,-2-1 0,37-57-1,-58 97-138,-1-1 0,0 1 0,-4 18 0,-3-2 88,5-18-169,-1 1-1,0 0 0,0-1 1,-1 1-1,-7 11 1,11-22 281,-3 4-3031,1-22-18134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0.020"/>
    </inkml:context>
    <inkml:brush xml:id="br0">
      <inkml:brushProperty name="width" value="0.025" units="cm"/>
      <inkml:brushProperty name="height" value="0.025" units="cm"/>
    </inkml:brush>
  </inkml:definitions>
  <inkml:trace contextRef="#ctx0" brushRef="#br0">0 1 16335,'0'20'3681,"1"18"864,4-5-3797,-3-29-1159,0 0 0,-1-1 0,1 1 0,0 0 0,1-1 0,-1 0 0,1 1 0,0-1 0,-1 0 0,1 0 0,1-1 0,-1 1 0,0-1-1,1 1 1,6 3 0,30 7-8663,-26-11 8558,0-2 3508,-16 5 4285,-9 12-6119,6-11-917,0 0 1,1 0 0,0 0 0,1 1-1,-1-1 1,1 1 0,0 0-1,1 0 1,0 0 0,-3 13-1,6-18-272,-1-1 0,1 0 0,0 0 0,0 0-1,0 0 1,0-1 0,0 1 0,0 0 0,0 0 0,0 0-1,0-1 1,0 1 0,0-1 0,0 1 0,1-1-1,-1 1 1,0-1 0,0 0 0,0 1 0,2-1 0,35 9-383,-31-8 228,25 4 58,-24-4 82,-1-1 1,0 2 0,1-1 0,-1 1 0,0 0 0,0 0 0,0 1 0,7 4 0,-13-7 56,0 0 0,-1 1 0,1-1 0,-1 1 0,1-1 0,-1 1 0,1-1 0,-1 1 0,1-1 0,-1 1 0,1-1 0,-1 1 0,0-1 0,1 1 0,-1 0 0,0-1 0,0 1 0,1 0 0,-1-1 0,0 1 0,0 0 0,0-1 0,0 1 1,0 0-1,0-1 0,0 1 0,0 0 0,0 0 0,0 0 0,-15 19 827,-30 8 838,44-28-1654,0 1 17,-56 25 1502,53-25-1526,0 1 0,-1-1 0,1 0 1,0 0-1,-1 0 0,1-1 0,-1 1 0,1-1 0,-1 0 0,1 0 0,-9-2 0,12 1-256,0 0 0,0 0 0,0 0 0,0-1 0,0 1-1,0 0 1,0-1 0,0 1 0,0-1 0,1 1 0,-1-1 0,1 1-1,-1-1 1,1 1 0,0-1 0,-1 1 0,1-1 0,0 0 0,0 1-1,0-1 1,0 1 0,0-1 0,1 0 0,-1 1 0,1-3 0,9-44-8480,4 9-1940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1.063"/>
    </inkml:context>
    <inkml:brush xml:id="br0">
      <inkml:brushProperty name="width" value="0.025" units="cm"/>
      <inkml:brushProperty name="height" value="0.025" units="cm"/>
    </inkml:brush>
  </inkml:definitions>
  <inkml:trace contextRef="#ctx0" brushRef="#br0">64 1 18129,'0'0'5280,"-2"13"-4330,-18 94 865,6-40-815,3 0 0,-4 96 0,15-163-995,0 1 1,-1 0-1,1-1 0,0 1 0,0-1 0,0 1 0,0 0 1,0-1-1,0 1 0,0-1 0,0 1 0,0 0 0,0-1 0,1 1 1,-1-1-1,0 1 0,0-1 0,0 1 0,1 0 0,-1-1 1,0 1-1,1-1 0,-1 1 0,0-1 0,1 0 0,-1 1 0,1-1 1,-1 1-1,1-1 0,-1 0 0,1 1 0,-1-1 0,1 0 1,-1 1-1,1-1 0,-1 0 0,1 0 0,0 0 0,-1 1 0,1-1 1,-1 0-1,1 0 0,1 0 0,-1-1 23,0 1-1,0-1 1,1 1 0,-1-1-1,0 0 1,0 1 0,0-1 0,0 0-1,0 0 1,0 0 0,0 0-1,0 0 1,0 0 0,0 0-1,0 0 1,-1 0 0,1 0-1,1-3 1,39-130-984,-41 133 947,0 1 1,0 0-1,0 0 0,0-1 0,0 1 0,1 0 0,-1-1 0,0 1 0,0 0 0,1 0 0,-1-1 0,0 1 0,0 0 0,1 0 0,-1 0 1,0-1-1,0 1 0,1 0 0,-1 0 0,0 0 0,1 0 0,-1 0 0,0 0 0,1 0 0,-1 0 0,0 0 0,1 0 0,-1 0 0,0 0 0,1 0 1,-1 0-1,0 0 0,1 0 0,-1 0 0,0 0 0,1 0 0,-1 0 0,0 0 0,1 1 0,-1-1 0,0 0 0,0 0 0,1 0 0,-1 1 0,0-1 1,0 0-1,1 0 0,-1 0 0,0 1 0,0-1 0,0 0 0,1 1 0,-1-1 0,0 0 0,0 1 0,0-1 0,0 0 0,0 0 0,0 1 1,0-1-1,0 1 0,16 27-467,-11-19 400,-2-4 77,1 0 0,-1 0 0,1 0 0,0-1 0,1 1 0,-1-1 0,1 0 0,0 0-1,0-1 1,0 1 0,0-1 0,1 0 0,0-1 0,-1 1 0,1-1 0,11 3 0,-6-4 2,-1 0 0,0 0 0,0-1 0,1 0 0,-1-1 1,0 0-1,1-1 0,-1 0 0,13-5 0,10-5 2,0-2-1,-1-1 1,-1-2-1,53-38 1,-60 43-96,-24 12 87,0 0-1,0 0 1,1 0-1,-1 0 1,0 0 0,0 0-1,1 0 1,-1 0-1,0 0 1,0 0 0,1 0-1,-1 0 1,0 0 0,0 0-1,0 0 1,1 0-1,-1 0 1,0 1 0,0-1-1,1 0 1,-1 0-1,0 0 1,0 0 0,0 1-1,0-1 1,1 0 0,-1 0-1,0 0 1,0 1-1,0-1 1,0 0 0,0 0-1,0 0 1,0 1-1,1-1 1,-1 0 0,0 0-1,0 1 1,0-1 0,0 0-1,0 0 1,0 1-1,-12 38-213,7-25 315,4-11-90,-4 6 89,2 1 1,-1 0-1,1 0 1,1 0-1,0 0 1,0 1-1,1-1 1,0 0-1,1 1 1,1 15-1,0-24-129,0 0 0,0 0 0,0 0 0,0 0 0,0-1 0,1 1 0,-1 0 0,1-1 0,-1 1 0,1-1 0,0 1 0,-1-1-1,1 0 1,0 0 0,0 0 0,3 2 0,39 16-1107,-29-13 653,-6-2 284,-1 0-1,-1 0 1,1 1-1,0 0 1,-1 1 0,0-1-1,-1 2 1,1-1-1,-1 1 1,0-1-1,-1 2 1,1-1-1,-2 1 1,1-1-1,4 11 1,-7-13 297,0 1-1,0 0 1,0-1 0,-1 1-1,0 0 1,0 0 0,-1 0 0,1 0-1,-1 0 1,0 0 0,-1 0-1,0 0 1,0 0 0,0-1-1,0 1 1,-1 0 0,0 0 0,0-1-1,-1 1 1,1-1 0,-1 0-1,-1 0 1,1 0 0,-4 5-1,1-3 180,-1-1 0,0 1 0,0-1-1,0 0 1,0 0 0,-13 6-1,19-11-254,0 0 0,0-1 0,0 1 0,-1 0 0,1-1 0,0 1 0,-1-1 0,1 1 0,-1-1 0,1 0 0,0 1 0,-1-1 0,1 0 0,-1 0 0,1 0-1,0 0 1,-1 0 0,1-1 0,-1 1 0,1 0 0,0-1 0,-1 1 0,1-1 0,-1 1 0,1-1 0,0 1 0,0-1 0,0 0 0,-1 0 0,1 0 0,0 0 0,0 0-1,0 0 1,0 0 0,0 0 0,0 0 0,1 0 0,-1 0 0,0-1 0,1 1 0,-1 0 0,0-1 0,1 1 0,0 0 0,-1-1 0,1 1 0,0-1 0,0 1 0,-1 0-1,2-3 1,-5-20-722,2 0 0,1 0 0,1 0 0,1 0 0,1 0 0,1 0 0,1 0-1,1 0 1,1 1 0,14-34 0,-3 15-264,31-54 1,31-32 2816,-94 185 1685,11-46-3214,1 1-1,0 0 1,0 0-1,1 0 1,1 0-1,0 24 1,1-35-305,0 0 1,0 0-1,0 0 1,0 0-1,1 0 1,-1 1-1,1-1 1,-1 0-1,1 0 1,-1 0-1,1 0 1,-1-1-1,1 1 1,0 0-1,-1 0 1,1 0-1,0 0 1,0-1-1,0 1 1,0 0-1,0-1 1,-1 1-1,1 0 1,0-1-1,0 0 1,2 1-1,1 1 17,1-1-1,-1 0 0,0-1 0,1 1 0,-1-1 0,1 0 0,5 0 1,3-2-167,1 0 0,0 0 0,21-7 0,-4-3-404,36-13-369,-62 24 931,0 0-1,0 0 0,0 0 1,0 0-1,0 1 0,0 0 1,0 0-1,-1 0 0,1 0 1,9 3-1,-13-3 67,0 1 0,0 0 0,0 0 0,0 0 0,0-1 0,0 1 0,-1 0 0,1 0 0,0 0 0,-1 0 0,1 0 0,-1 0 0,1 0 0,-1 0 0,1 0 0,-1 1 0,0-1 0,1 0 0,-1 0 0,0 0 0,0 0 0,0 1 0,0-1 0,0 0 0,0 0 0,-1 3 0,1-3-55,0 0-1,-1 0 1,1 0-1,0 0 1,0 0 0,0 0-1,0 0 1,0 1-1,0-1 1,0 0-1,0 0 1,1 0-1,-1 0 1,0 0-1,1 0 1,-1 0 0,1 0-1,-1 0 1,1 0-1,-1 0 1,1 0-1,0 0 1,-1 0-1,1 0 1,0-1-1,0 1 1,0 0 0,-1 0-1,1-1 1,0 1-1,0-1 1,0 1-1,0-1 1,0 1-1,0-1 1,0 0-1,2 1 1,6-1-28,0-1-1,0 0 1,0-1 0,0 0-1,0 0 1,-1-1 0,1 0-1,-1 0 1,0-1 0,0 0 0,0 0-1,0-1 1,13-11 0,-13 10-248,0 0 0,1 0 0,0 1 0,0 0 1,1 1-1,-1 0 0,1 0 0,0 1 1,18-4-1,-27 8 284,0 1 1,0-1-1,0 0 0,0 0 1,0 0-1,0 0 0,0 1 1,-1-1-1,1 0 0,0 1 1,-1-1-1,1 1 1,-1-1-1,0 0 0,1 1 1,-1-1-1,0 1 0,0-1 1,0 1-1,0-1 0,0 1 1,0-1-1,0 1 1,-1-1-1,0 3 0,-5 24-1494,6-27 960,-1 0 0,1 0 1,0 0-1,-1 0 0,1 0 0,-1 0 1,0-1-1,1 1 0,-1 0 0,0 0 0,1-1 1,-1 1-1,0 0 0,0-1 0,0 1 1,1 0-1,-1-1 0,-2 1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2.759"/>
    </inkml:context>
    <inkml:brush xml:id="br0">
      <inkml:brushProperty name="width" value="0.025" units="cm"/>
      <inkml:brushProperty name="height" value="0.025" units="cm"/>
    </inkml:brush>
  </inkml:definitions>
  <inkml:trace contextRef="#ctx0" brushRef="#br0">7 237 12620,'0'0'7965,"-1"8"-6540,0-3-1336,1 21 1018,0-25-1058,0 0 0,1-1 0,-1 1 0,1 0 0,-1 0 0,1-1 1,-1 1-1,1 0 0,-1-1 0,1 1 0,0-1 0,-1 1 0,1-1 0,0 1 0,0-1 1,-1 1-1,1-1 0,0 0 0,0 1 0,0-1 0,0 0 0,-1 0 0,1 0 1,0 0-1,0 1 0,0-1 0,0 0 0,0-1 0,-1 1 0,1 0 0,0 0 1,0 0-1,0 0 0,1-1 0,6-1 145,0-1 0,-1 0 0,1 0 0,-1-1 0,0 0 0,0 0 1,0 0-1,0-1 0,-1 0 0,9-9 0,-2 2-105,-1-1 1,0-1-1,17-25 1,-24 30-63,0 0 1,-1 0-1,0 0 0,0 0 0,-1-1 1,-1 1-1,0-1 0,0 0 1,1-14-1,-3 22-23,0-1 1,0 1-1,0 0 1,-1 0-1,1 0 1,0 0-1,-1 0 1,1 0-1,-1 0 1,0 0-1,0 0 0,0 0 1,0 0-1,0 0 1,0 0-1,0 1 1,-1-1-1,1 0 1,-3-2-1,1 3-16,1 0 0,-1 0 0,0 0 0,0 0 0,0 0 0,1 1 0,-1-1 0,0 1 0,0 0 0,0 0 0,0 0 0,0 0 0,0 0 0,0 1 0,0-1 0,1 1-1,-1 0 1,-5 1 0,1 2-5,0-1 0,0 1 1,0 0-1,0 1 0,1-1 0,0 1 0,0 0 0,0 1 0,1 0 0,-1 0 0,1 0 0,1 0 0,-9 14 0,6-6 0,-1-1 0,2 1 0,0 1-1,0-1 1,1 1 0,-3 21 0,7-34 15,0 1 0,1 0 0,-1-1 0,1 1 0,0-1 0,0 1 0,0 0 0,0-1 1,0 1-1,0 0 0,1-1 0,-1 1 0,1-1 0,0 1 0,0-1 0,0 1 0,0-1 0,0 1 0,1-1 1,-1 0-1,0 0 0,1 0 0,0 0 0,0 0 0,-1 0 0,1 0 0,0 0 0,3 1 0,-1-2 7,1 1 0,-1-1 0,1 0 0,-1 0-1,1-1 1,-1 1 0,1-1 0,0 0 0,-1 0 0,1-1-1,0 1 1,-1-1 0,1 0 0,-1 0 0,1 0 0,4-3-1,7-3-19,1-1-1,-1-1 0,-1 0 0,1-1 0,25-22 0,38-25-49,-78 56 53,0 1 0,0-1 0,0 0 0,0 1 0,1-1 0,-1 1 0,0-1 0,0 1 0,0 0 0,0-1 0,1 1 0,-1 0 0,0 0 0,0 0 0,1 0 0,-1 0 0,0 0 0,0 0 0,1 0 0,-1 1 0,0-1 0,0 0 0,0 1 0,1-1 0,-1 1 0,0-1 0,0 1 0,0 0 0,0-1 0,0 1 0,0 0 0,0 0 0,0-1 0,0 1 0,-1 0 0,1 0 0,0 0 0,0 0 0,-1 0 0,1 1 0,-1-1 0,1 0 0,0 2 0,2 7-14,0 1 0,0-1 1,-1 0-1,1 16 0,0-3 75,-2-19-47,-1-1 0,1 0 0,0 1 1,0-1-1,0 0 0,0 0 0,1 0 0,-1 0 1,1 0-1,0 0 0,0 0 0,0 0 0,0-1 1,4 5-1,-4-6 20,0 0 1,1 0-1,-1 0 1,0 0-1,1-1 1,-1 1-1,1-1 1,-1 1 0,1-1-1,-1 0 1,1 0-1,-1 0 1,1 0-1,-1-1 1,1 1-1,-1 0 1,1-1-1,-1 0 1,0 0-1,1 0 1,2-2-1,10-4 17,-2 0 0,1-2-1,-1 1 1,-1-2 0,22-20-1,20-15 8,-53 45-45,-1-1 1,1 1-1,-1-1 0,1 1 1,-1-1-1,1 1 1,-1-1-1,1 1 0,-1 0 1,1-1-1,0 1 1,-1 0-1,1 0 0,0-1 1,-1 1-1,1 0 0,0 0 1,-1 0-1,1 0 1,0 0-1,0 0 0,-1 0 1,1 0-1,0 0 1,-1 0-1,1 0 0,0 0 1,-1 0-1,1 1 1,0-1-1,-1 0 0,1 1 1,0-1-1,-1 0 1,1 1-1,-1-1 0,1 1 1,0 0-1,0 1 10,0 1 0,0-1 0,0 1 0,0-1 0,-1 1 0,1-1 0,-1 1 0,0 0 0,0-1 0,0 6 0,-10 67 171,-2-18-128,36-76-807,-13 4-1117,-1-1 0,0 0 0,-2-1 0,0 0 0,0 0 0,4-20 0,-1-16-5774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1.797"/>
    </inkml:context>
    <inkml:brush xml:id="br0">
      <inkml:brushProperty name="width" value="0.025" units="cm"/>
      <inkml:brushProperty name="height" value="0.025" units="cm"/>
      <inkml:brushProperty name="color" value="#E71224"/>
    </inkml:brush>
  </inkml:definitions>
  <inkml:trace contextRef="#ctx0" brushRef="#br0">9800 720 10762,'0'0'70,"0"-10"58,1-4-154,-6-71 1175,5 78-1014,-2 0 1,1 0 0,-1 0 0,0 0-1,-1 0 1,0 0 0,0 1-1,0-1 1,-1 1 0,-7-10 0,2 7 17,0 1 0,0 1 1,0-1-1,-1 1 1,-1 1-1,1 0 1,-1 1-1,0-1 1,0 2-1,0 0 0,-24-5 1,-13-1 145,-79-5 0,80 11-32,-774-84 927,-766-72-1833,1301 135 94,-711-58-151,-3 35 693,-563 34 9,1350 21-106,1 9-1,-217 45 1,-412 122-308,613-128 375,127-32 55,-344 92-38,367-90 14,1 3 1,1 4-1,-111 64 1,161-80 17,1 1 1,1 1-1,0 1 1,1 1-1,2 1 1,0 1-1,-23 31 1,38-44-10,1 0-1,0 0 1,0 0 0,1 0 0,0 1 0,0 0 0,1-1-1,0 1 1,1 1 0,-2 17 0,5-20-5,-1 0 0,1 0 0,0 0 0,0-1 0,1 1 0,0 0 0,1-1 0,-1 1 0,1-1 1,1 0-1,-1 0 0,1 0 0,1-1 0,-1 1 0,11 10 0,1-1 5,1 0 0,1-1 1,0-1-1,1-1 0,1-1 0,0 0 0,0-1 1,1-2-1,37 13 0,14 0 37,124 20 0,575 35 174,-438-53-196,1650 112-80,-1005-77 110,811 32-590,-187-42 127,-1124-38 571,720-75 0,-1124 56-148,245-38 62,-275 36-81,-1-1 0,0-2 0,-1-2-1,-1-1 1,44-25 0,-67 30 23,-1 0 0,1-2 1,-2 0-1,0 0 0,0-2 0,-2 0 1,1 0-1,-2-2 0,0 1 1,15-28-1,-20 29 53,-1-1-1,0 1 1,-1-1 0,-1-1 0,0 1 0,-1-1-1,-1 0 1,0 0 0,-2 0 0,0 0 0,-1 0 0,0 0-1,-4-22 1,0 21-4,-1 1-1,0 0 1,-2 0-1,0 0 0,0 1 1,-2 1-1,0-1 1,-1 1-1,0 0 1,-1 1-1,-1 1 1,-15-15-1,-12-9 143,-2 2-1,-80-52 1,-6 5-101,-3 5 1,-4 6 0,-2 6 0,-4 6-1,-2 6 1,-2 6 0,-1 7 0,-3 6-1,-228-23 1,-35 39-4639,197 13 774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3.153"/>
    </inkml:context>
    <inkml:brush xml:id="br0">
      <inkml:brushProperty name="width" value="0.025" units="cm"/>
      <inkml:brushProperty name="height" value="0.025" units="cm"/>
    </inkml:brush>
  </inkml:definitions>
  <inkml:trace contextRef="#ctx0" brushRef="#br0">132 0 11115,'0'0'10431,"-4"13"-9401,-4 19-351,1 1 0,1 0 1,2 0-1,1 1 0,3 49 0,3-26-368,3-1 0,22 92-1,-35-166-476,-1 0-1,0 1 0,-1-1 1,-11-15-1,-55-78-505,75 111 697,-1-1 0,0 0 0,0 0-1,1 1 1,-1-1 0,0 0 0,1 0 0,-1 0 0,1 0 0,-1 1 0,1-1-1,-1 0 1,1 0 0,0 0 0,-1 0 0,1 0 0,0 0 0,0 0 0,0 0-1,0-1 1,0 1 0,0 0 0,0-2 0,24 1 613,-8 2-827,44 1 169,6 0-2621,-1-3-6522,-44-1 2928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3.515"/>
    </inkml:context>
    <inkml:brush xml:id="br0">
      <inkml:brushProperty name="width" value="0.025" units="cm"/>
      <inkml:brushProperty name="height" value="0.025" units="cm"/>
    </inkml:brush>
  </inkml:definitions>
  <inkml:trace contextRef="#ctx0" brushRef="#br0">206 8 16496,'0'0'5349,"-8"-3"-3155,1 2-2066,1 0 1,0 0 0,0 0-1,-1 0 1,1 1 0,-1 0 0,1 1-1,0-1 1,-1 1 0,1 1-1,0-1 1,0 1 0,0 0-1,0 0 1,0 1 0,0 0-1,0 0 1,-8 6 0,9-6-141,-41 33 135,44-35-145,0 1 1,1 0 0,-1-1 0,1 1-1,-1 0 1,1 0 0,0-1-1,0 1 1,0 0 0,0 0-1,0 1 1,0-1 0,0 0-1,0 0 1,1 0 0,-1 0 0,1 1-1,0-1 1,0 0 0,0 1-1,0-1 1,0 3 0,4-3-116,0 0 1,-1-1-1,1 1 1,0-1 0,0 0-1,0 0 1,0 0-1,0 0 1,0-1 0,1 1-1,-1-1 1,5-1-1,-2 2-166,25 0-523,-17-1 677,0 1 0,0 0 0,0 1 0,0 1 0,0 0 0,-1 1 0,22 8 0,-35-12 180,0 1-1,0-1 1,0 1-1,0-1 1,0 1 0,-1 0-1,1-1 1,0 1-1,0 0 1,0-1-1,-1 1 1,1 0 0,0 0-1,-1 0 1,1-1-1,-1 1 1,1 0-1,-1 0 1,1 0 0,-1 0-1,0 0 1,1 0-1,-1 0 1,0 0-1,0 0 1,0 0 0,0 1-1,0-1 1,0 0-1,0 0 1,0 0-1,0 0 1,0 0 0,-1 0-1,1 0 1,0 0-1,-1 0 1,1 0-1,-1 0 1,1 0 0,-1-1-1,1 1 1,-1 0-1,0 0 1,1 0-1,-1 0 1,0-1 0,0 1-1,0 0 1,1-1-1,-1 1 1,-2 0-1,-6 6 539,0-1-1,0 0 1,-18 8-1,24-13-570,-22 13 277,-2-3 0,-33 12 0,10-16-8472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3.983"/>
    </inkml:context>
    <inkml:brush xml:id="br0">
      <inkml:brushProperty name="width" value="0.025" units="cm"/>
      <inkml:brushProperty name="height" value="0.025" units="cm"/>
    </inkml:brush>
  </inkml:definitions>
  <inkml:trace contextRef="#ctx0" brushRef="#br0">178 1 16528,'0'0'5861,"-3"9"-5492,-54 189 1484,-54 162 698,104-346-2299,8-25 88,8-28-137,40-104-1184,31-77-1839,-77 213 2819,0 0 1,1 0-1,0 1 0,0-1 0,0 1 0,1 0 0,10-10 1,-14 14 1,1 0 0,1 0 0,-1 1 1,0-1-1,0 1 0,0-1 1,1 1-1,-1 0 0,1 0 0,-1 0 1,1 0-1,0 1 0,-1-1 0,1 1 1,-1-1-1,1 1 0,0 0 1,0 0-1,-1 0 0,1 1 0,0-1 1,-1 0-1,1 1 0,-1 0 1,5 1-1,-5-1 3,-1-1 0,0 1 0,1-1-1,-1 1 1,0 0 0,1 0 0,-1-1 0,0 1 0,0 0 0,0 0 0,0 0 0,0 1-1,0-1 1,0 0 0,0 0 0,0 0 0,0 1 0,-1-1 0,1 0 0,-1 1 0,1-1 0,-1 1-1,1-1 1,-1 1 0,0-1 0,0 1 0,1-1 0,-1 1 0,0-1 0,0 1 0,-1-1-1,1 1 1,0-1 0,0 1 0,-1-1 0,1 0 0,-1 1 0,1-1 0,-1 1 0,0-1-1,1 0 1,-1 0 0,0 1 0,0-1 0,0 0 0,0 0 0,-2 2 0,-5 7 78,-1-1 0,1 0 0,-2-1 1,-9 8-1,7-5 4,-1-1 0,0-1 0,0-1 0,0 0 0,-1 0 0,0-1 0,-29 9 0,42-16-182,1 0 0,0 0-1,-1 0 1,1-1-1,0 1 1,-1 0-1,1 0 1,0 0-1,-1-1 1,1 1-1,0 0 1,0 0 0,-1-1-1,1 1 1,0 0-1,0-1 1,0 1-1,-1 0 1,1 0-1,0-1 1,0 1-1,0-1 1,0 1 0,0 0-1,-1-1 1,1 1-1,0 0 1,0-1-1,0 1 1,0 0-1,0-1 1,0 1-1,0-1 1,0 1 0,1 0-1,-1-1 1,0 1-1,0 0 1,0-1-1,0 1 1,0 0-1,1-1 1,-1 1-1,0 0 1,0-1 0,0 1-1,1-1 1,8-19-4499,8-8-3867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4.501"/>
    </inkml:context>
    <inkml:brush xml:id="br0">
      <inkml:brushProperty name="width" value="0.025" units="cm"/>
      <inkml:brushProperty name="height" value="0.025" units="cm"/>
    </inkml:brush>
  </inkml:definitions>
  <inkml:trace contextRef="#ctx0" brushRef="#br0">36 27 8136,'0'0'11402,"3"11"-9624,-1 0-1384,0-1-1,0 1 0,-1 0 1,0-1-1,-1 1 1,0 0-1,-1-1 1,0 1-1,-4 18 1,-11 11 730,12-32-895,0 1 0,0 0 0,1 0 0,1 0 0,-1 1 0,-1 16 0,25-68 497,-11 5-1605,-1-1 0,5-48 0,-14 89 870,0 0-1,0 0 0,0-1 0,0 1 1,1 0-1,-1 0 0,1-1 0,0 1 1,0 0-1,0-1 0,0 1 1,0-1-1,1 1 0,-1-1 0,1 1 1,-1-1-1,1 0 0,0 0 0,0 0 1,0 0-1,3 2 0,-1-2 33,0 1-1,1-2 1,-1 1 0,0 0-1,1-1 1,-1 0-1,1 0 1,0 0 0,-1 0-1,1-1 1,8 0-1,1-1 29,0 0-1,-1-1 0,1-1 0,0 0 1,-1-1-1,0 0 0,23-11 0,19-22-31,-52 35-4,0-1 1,0 0-1,-1 0 1,1 0-1,-1 0 1,1 0-1,-1 0 1,0-1-1,-1 1 1,1-1-1,0 1 1,-1-1-1,0 0 1,1-6-1,-2 9-10,0 0-1,0-1 0,0 1 1,-1 0-1,1 0 0,0 0 1,-1 0-1,1 0 0,-1 0 1,1-1-1,-1 1 0,0 0 1,1 0-1,-1 1 0,0-1 1,0 0-1,1 0 0,-1 0 0,0 0 1,0 1-1,0-1 0,0 0 1,0 1-1,0-1 0,-1 1 1,1-1-1,0 1 0,0 0 1,0-1-1,0 1 0,0 0 1,-1 0-1,1 0 0,0 0 1,0 0-1,-3 0 0,-2 0-10,-1-1 0,0 1 0,1 1 0,-1-1-1,-12 4 1,10 0 42,1-1 0,-1 2 0,1-1 0,0 1-1,1 0 1,-1 1 0,1 0 0,0 0 0,0 1 0,-6 8 0,7-9 51,2-1 0,-1 1-1,1 0 1,0 1 0,0-1 0,1 1 0,0-1 0,0 1 0,0 0 0,1 0 0,0 1 0,0-1 0,0 10 0,2-16-93,0 0 0,0 0 0,0 1 0,0-1 0,1 0 0,-1 0 0,0 1 0,1-1 0,-1 0 0,1 0 0,-1 0 0,1 0 0,0 0 0,-1 0 0,1 0 0,0 0 0,0 0 0,0 0 0,-1 0 0,1 0-1,0-1 1,0 1 0,0 0 0,3 0 0,-1 1-124,1-1 0,0 1 0,0-1 0,0-1-1,-1 1 1,1 0 0,0-1 0,5 0 0,2 0-972,1-1-1,0 0 1,-1 0 0,22-7 0,7-10-3873,-1-5-1127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4.955"/>
    </inkml:context>
    <inkml:brush xml:id="br0">
      <inkml:brushProperty name="width" value="0.025" units="cm"/>
      <inkml:brushProperty name="height" value="0.025" units="cm"/>
    </inkml:brush>
  </inkml:definitions>
  <inkml:trace contextRef="#ctx0" brushRef="#br0">102 205 17360,'0'0'961,"-9"7"475,-2 1-686,1 1-1,0 0 1,1 1-1,-14 18 0,19-23-544,1-1 0,0 1-1,0 0 1,0 0-1,0 1 1,1-1-1,0 0 1,0 1-1,1 0 1,0-1 0,0 1-1,0 0 1,0 0-1,1-1 1,1 12-1,-1-15-196,1-1 0,0 0 0,-1 1 0,1-1 0,0 0 0,0 0 0,0 1 0,0-1 0,0 0 0,0 0 0,0 0 0,0 0 0,0 0 0,0-1 0,1 1 0,-1 0 0,0 0 0,0-1 0,1 1 0,-1-1 0,1 1 0,-1-1 0,1 0-1,-1 0 1,0 1 0,1-1 0,-1 0 0,1 0 0,-1 0 0,1-1 0,1 1 0,2 0 20,1-1-1,-1 1 1,0-1-1,0 0 0,0-1 1,0 1-1,0-1 1,6-3-1,0-3-28,0 0 0,0-1 0,-1-1 0,0 0-1,0 0 1,-1-1 0,-1 0 0,0-1 0,0 0 0,-1 0 0,-1 0 0,8-22-1,-5 11-100,-1 0 0,-1 0-1,-2 0 1,0-1 0,-1 0-1,0-37 1,-4 60 91,0 1 0,1-1 0,-1 0 0,0 0 0,0 1-1,0-1 1,0 0 0,0 1 0,0-1 0,0 0 0,0 0 0,0 1 0,-1-1 0,1 0 0,0 1 0,0-1 0,-1 0 0,1 1 0,0-1 0,-1 0 0,1 1 0,-1-1 0,1 1 0,0-1-1,-1 1 1,1-1 0,-1 1 0,0-1 0,1 1 0,-1-1 0,1 1 0,-1 0 0,0-1 0,0 1 0,-1 0-4,1 1 0,-1-1 0,0 0 0,1 1 0,-1 0 0,1-1 0,-1 1 0,1 0 1,-1 0-1,1 0 0,-1 0 0,1 0 0,-2 2 0,-37 42-83,32-32 44,-1 0-1,2 0 1,-1 0 0,2 1-1,0 0 1,-5 18 0,10-28-153,-1 1 1,1-1-1,0 1 0,1-1 1,-1 1-1,1 0 1,0 0-1,0-1 0,0 1 1,1 0-1,0-1 1,0 1-1,0-1 0,0 1 1,1-1-1,-1 1 1,1-1-1,0 0 0,1 0 1,-1 0-1,1 0 1,0 0-1,5 5 0,34 22-2676,6 7 1032,-46-36 2147,1 1 1,-1 0-1,0-1 1,-1 1 0,1 0-1,0 0 1,-1 0-1,0 0 1,1 1-1,-1-1 1,0 0 0,-1 0-1,1 1 1,-1-1-1,1 7 1,-8 20 2480,7-29-2744,-1 0 1,1 0-1,-1-1 1,1 1-1,-1 0 0,1 0 1,-1-1-1,1 1 1,-1-1-1,0 1 1,1-1-1,-1 1 0,0-1 1,0 1-1,1-1 1,-1 1-1,0-1 0,0 0 1,0 1-1,1-1 1,-1 0-1,0 0 1,0 0-1,0 0 0,0 0 1,0 0-1,1 0 1,-1 0-1,0 0 0,0 0 1,0 0-1,0 0 1,-1-1-1,2 0-188,-1 1 0,1-1 0,-1 1 0,1-1 1,0 0-1,0 1 0,-1-1 0,1 0 0,0 1 0,0-1 0,-1 0 0,1 1 0,0-1 0,0 0 0,0 0 0,0 1 0,0-1 1,0 0-1,0 1 0,1-1 0,-1-1 0,0-1-900,0-15-4603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5.440"/>
    </inkml:context>
    <inkml:brush xml:id="br0">
      <inkml:brushProperty name="width" value="0.025" units="cm"/>
      <inkml:brushProperty name="height" value="0.025" units="cm"/>
    </inkml:brush>
  </inkml:definitions>
  <inkml:trace contextRef="#ctx0" brushRef="#br0">53 109 10666,'0'0'10842,"10"0"-7708,-4-1-2798,0 0 0,0 0 0,0-1 1,-1 0-1,1 0 0,0 0 0,-1 0 0,10-7 0,-13 8-320,1 0 1,-1-1-1,0 1 0,0-1 1,0 0-1,0 0 0,0 0 0,-1 0 1,1 0-1,0 0 0,-1 0 0,0-1 1,0 1-1,1-1 0,-1 1 0,0-1 1,-1 1-1,1-1 0,0 1 1,-1-1-1,0 0 0,1 1 0,-1-1 1,0 0-1,0 1 0,-1-1 0,0-3 1,1 4-36,0 1 0,-1 0 1,1 0-1,-1 0 0,1 0 1,-1 0-1,1 0 0,-1 0 1,0 0-1,0 1 0,1-1 1,-1 0-1,0 0 0,0 0 1,0 1-1,0-1 0,0 1 1,0-1-1,0 0 0,0 1 1,0 0-1,0-1 0,0 1 1,0 0-1,0-1 0,0 1 1,0 0-1,-1 0 0,1 0 1,0 0-1,0 0 0,0 0 1,0 0-1,0 0 0,0 1 1,-1-1-1,1 0 0,0 1 1,-1 0-1,-3 0-7,1 1 0,-1-1 0,1 1 0,-1 1-1,1-1 1,-1 0 0,-5 6 0,0 1 11,1 0 1,1 1-1,0 0 0,-13 20 1,19-26 21,-1 0 0,1 0 0,0 0 0,0 0 0,1 0 0,-1 0 0,1 1 0,0-1 0,0 0 0,0 1 0,1-1 0,0 1 0,-1-1 0,2 1 0,-1-1 0,0 1 0,3 7 0,-2-10 3,1 0-1,0 0 1,0 0-1,0-1 1,0 1-1,0 0 1,0-1-1,0 0 0,1 1 1,-1-1-1,0 0 1,1 0-1,-1 0 1,1 0-1,-1-1 0,1 1 1,0-1-1,-1 1 1,1-1-1,-1 0 1,1 0-1,5-1 1,5 1 10,0-1 0,0 0 1,18-4-1,35-19-198,-53 18 163,0 1 0,0 0 1,1 1-1,-1 1 0,22-3 0,-34 6 26,-1 0-1,1 0 1,-1 0 0,1 0-1,0 0 1,-1 1-1,1-1 1,-1 0-1,1 0 1,0 1-1,-1-1 1,1 1-1,-1-1 1,1 0-1,-1 1 1,1-1-1,-1 1 1,0-1-1,1 1 1,-1-1-1,0 1 1,1-1-1,-1 1 1,0 0-1,1-1 1,-1 1-1,0-1 1,0 1-1,0 0 1,0-1-1,0 1 1,0 0-1,0-1 1,0 2-1,1 35 439,0-2 170,0-34-594,1 1 0,0 0-1,-1-1 1,1 1 0,0 0-1,0-1 1,0 0 0,0 0-1,0 1 1,0-1 0,0 0-1,0 0 1,1-1 0,-1 1-1,0 0 1,0-1 0,1 0-1,-1 1 1,0-1 0,1 0-1,3 0 1,52-3 143,-58 3-169,60-13-539,-49 9 51,0 1-1,0 0 0,0 1 0,18-1 0,-28 3 433,-1 1 0,1-1 0,-1 0 0,0 0 0,1 1 0,-1-1 0,0 0 0,1 1 0,-1-1 0,0 0 0,0 1 0,1-1 0,-1 1 0,0-1 0,0 0 0,0 1 0,0-1 0,1 1 0,-1-1 0,0 1 0,0-1 0,0 0 0,0 1 1,0-1-1,0 1 0,0-1 0,0 1 0,0-1 0,0 1 0,-1-1 0,1 0 0,0 1 0,0-1 0,0 1 0,0-1 0,-1 0 0,1 1 0,0-1 0,0 1 0,-1-1 0,1 0 0,0 1 0,-1-1 0,1 0 0,0 0 0,-1 1 0,0-1 0,-15 22-3385,-6-9-3177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6.398"/>
    </inkml:context>
    <inkml:brush xml:id="br0">
      <inkml:brushProperty name="width" value="0.025" units="cm"/>
      <inkml:brushProperty name="height" value="0.025" units="cm"/>
    </inkml:brush>
  </inkml:definitions>
  <inkml:trace contextRef="#ctx0" brushRef="#br0">8 1 13389,'0'0'2786,"-1"11"-1654,-1 5-963,0-3 236,1 0 0,0 1 1,1-1-1,0 1 0,3 17 0,-3-29-356,1 0 0,-1 1 1,1-1-1,-1 0 0,1 0 0,0 0 0,0 1 0,0-1 0,0 0 0,0 0 0,1 0 0,-1-1 0,0 1 0,1 0 0,0 0 1,-1-1-1,1 1 0,0-1 0,0 0 0,0 1 0,0-1 0,0 0 0,0 0 0,0 0 0,0 0 0,0 0 0,0-1 0,1 1 0,-1-1 1,0 0-1,0 1 0,1-1 0,-1 0 0,0 0 0,1 0 0,-1-1 0,0 1 0,0 0 0,1-1 0,3-1 0,6-3 74,-1 0-1,1 0 1,-1-1-1,-1-1 0,1 0 1,-1 0-1,0-1 1,-1 0-1,0-1 1,13-16-1,38-31 741,-59 55-841,0 0 0,0 0 0,0 0-1,0 0 1,0 1 0,0-1-1,1 0 1,-1 1 0,0-1-1,0 1 1,0-1 0,1 1-1,-1-1 1,0 1 0,1 0 0,-1 0-1,0 0 1,1 0 0,-1 0-1,0 0 1,1 0 0,-1 0-1,0 0 1,1 1 0,-1-1-1,0 1 1,0-1 0,1 1-1,-1-1 1,0 1 0,0-1 0,0 1-1,0 0 1,0 0 0,0 0-1,0 0 1,0 0 0,0 0-1,0 0 1,0 0 0,-1 0-1,1 0 1,0 0 0,-1 0-1,1 1 1,-1-1 0,1 2 0,4 9 134,-1 1 1,0-1 0,-1 1 0,2 14 0,0-1-167,-4-24 18,-1 0 0,0 0 0,1 0 0,0-1 0,-1 1 0,1 0 0,0-1 0,0 1 0,0 0 0,0-1 0,0 1 0,0-1 0,0 0 0,0 1 0,1-1 0,-1 0 0,1 0 0,-1 0 0,3 2 0,-3-3 13,1 0-1,-1 0 0,1 0 0,-1 0 0,1 0 1,0-1-1,-1 1 0,1 0 0,-1-1 0,1 1 1,-1-1-1,1 1 0,-1-1 0,0 0 1,1 0-1,-1 0 0,0 0 0,1 0 0,-1 0 1,0 0-1,0 0 0,0 0 0,1-2 1,16-16 9,37-32 71,-51 48-179,0 0 0,0 0 1,1 1-1,-1-1 0,1 1 0,-1 0 0,1 1 0,0-1 0,-1 1 0,1 0 0,0 0 1,8 0-1,-11 1 40,0 0 0,-1 1 0,0-1 0,1 1 0,-1-1 0,1 1 0,-1 0 0,0 0 0,1-1 0,-1 1 0,0 0 0,0 0 0,0 0 0,0 0 0,0 1 0,0-1 0,0 0 0,0 0 0,0 1 0,0-1 0,-1 0 0,1 1 0,0-1 0,-1 1 0,1-1 0,-1 1 0,1 2 0,-1-1-172,1 0 1,0 0-1,-1 1 0,0-1 1,1 0-1,-1 0 1,0 0-1,-1 1 0,1-1 1,-1 0-1,1 0 0,-1 0 1,-1 4-1,1-6 22,1-1 0,-1 1 0,0-1 0,1 0 0,-1 1 0,0-1 1,1 0-1,-1 1 0,0-1 0,1 0 0,-1 0 0,0 1 0,1-1 0,-1 0 0,0 0 0,1 0 0,-1 0 0,0 0 0,0 0 0,1 0 0,-1 0 0,0 0 0,0-1 0,-12-2-6058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6.771"/>
    </inkml:context>
    <inkml:brush xml:id="br0">
      <inkml:brushProperty name="width" value="0.025" units="cm"/>
      <inkml:brushProperty name="height" value="0.025" units="cm"/>
    </inkml:brush>
  </inkml:definitions>
  <inkml:trace contextRef="#ctx0" brushRef="#br0">1 1 14830,'0'0'5477,"71"51"-17168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7.229"/>
    </inkml:context>
    <inkml:brush xml:id="br0">
      <inkml:brushProperty name="width" value="0.025" units="cm"/>
      <inkml:brushProperty name="height" value="0.025" units="cm"/>
    </inkml:brush>
  </inkml:definitions>
  <inkml:trace contextRef="#ctx0" brushRef="#br0">180 218 13837,'-9'-1'1740,"3"1"-1376,-8-2 311,0 1-1,0 1 1,-1 0-1,1 1 1,-16 3-1,27-4-574,0 1 0,0-1 0,0 1 0,0 0 0,0 0 0,0 1 0,0-1 0,0 1-1,0-1 1,1 1 0,-1 0 0,1 0 0,-1 0 0,1 0 0,0 0 0,0 1 0,0-1 0,0 1 0,0-1 0,0 1 0,1 0 0,-1 0 0,1-1 0,0 1 0,0 0-1,0 0 1,0 1 0,0-1 0,1 0 0,-1 0 0,1 0 0,0 4 0,0-6-86,1 0 0,-1 0 0,0 0 0,1-1 0,-1 1 0,1 0 0,-1 0 0,1 0 0,0-1 0,-1 1 0,1 0 0,0-1 0,-1 1 0,1 0 0,0-1 0,0 1 0,-1-1 0,1 1 0,0-1 0,0 1 0,0-1 0,0 0 0,0 0 0,0 1 0,0-1 0,0 0 0,-1 0 0,1 0 0,0 0 0,0 0 0,0 0 0,0 0 0,0 0 0,0 0 0,1-1 0,38-6 368,-26 0-341,0 1 0,0-2 0,-1 0 0,0-1 0,0 0 0,-1-1 0,0 0-1,-1-1 1,0 0 0,15-20 0,-9 7 106,-1 1 0,-1-2 0,-1 0 0,18-48 0,-51 121-10,-26 79-98,41-113 45,1 0-1,1 0 1,0 0-1,1 0 1,0 0-1,1 0 0,3 21 1,-3-33-74,1 0 0,0 1 1,-1-1-1,1 0 0,0 1 1,0-1-1,1 0 0,-1 0 0,0 0 1,1 0-1,-1 0 0,1 0 1,-1 0-1,1 0 0,0-1 1,0 1-1,0-1 0,0 1 0,0-1 1,0 0-1,1 0 0,-1 0 1,0 0-1,0 0 0,1 0 1,-1-1-1,1 1 0,-1-1 0,1 0 1,-1 1-1,0-1 0,1 0 1,-1-1-1,5 1 0,0-1 23,0 0-1,0 0 0,0 0 0,0-1 1,0 0-1,0-1 0,0 1 0,0-1 1,-1 0-1,11-8 0,-8 5-36,-1-1 1,1-1-1,-1 0 1,-1 0-1,0-1 0,0 1 1,0-1-1,-1-1 0,0 0 1,-1 1-1,0-2 0,-1 1 1,0 0-1,-1-1 1,0 0-1,0 0 0,-1 0 1,-1 0-1,0 0 0,0 0 1,-2-13-1,2 23 0,-1 1-1,0-1 1,0 0 0,0 0-1,0 1 1,0-1 0,-1 0-1,1 0 1,0 1 0,0-1-1,0 0 1,-1 1 0,1-1-1,0 0 1,-1 1 0,1-1-1,-1 0 1,1 1 0,-1-1-1,1 0 1,-1 1 0,1-1-1,-1 1 1,1-1 0,-1 1-1,0 0 1,1-1 0,-1 1-1,0 0 1,0-1 0,-1 1-4,1 0 0,-1 0 0,1 1 1,-1-1-1,1 0 0,-1 1 0,1 0 1,0-1-1,-1 1 0,1 0 0,0-1 1,0 1-1,-1 0 0,0 1 0,-35 39-88,5 21 273,30-59-129,0 1 0,1 0 0,-1 0 0,1 0 0,0 0 0,1 0 0,-1 0 0,1 1 0,-1-1 0,1 0 0,0 0 0,1 0 0,-1 0 0,3 8 0,-2-11-40,0 1 1,0-1 0,1 1-1,-1-1 1,0 0-1,1 0 1,0 0-1,-1 0 1,1 0-1,-1 0 1,1 0-1,0 0 1,0 0 0,0-1-1,-1 1 1,1-1-1,0 0 1,0 1-1,0-1 1,3 0-1,49 0 110,-38 0-79,271-13-733,-287 13 742,1 0 0,-1 0 1,1 0-1,-1 0 0,0 0 0,1 0 0,-1 0 0,1 0 0,-1 0 1,0 0-1,1 0 0,-1 0 0,1 0 0,-1 0 0,0-1 0,1 1 0,-1 0 1,0 0-1,1-1 0,-1 1 0,0 0 0,1 0 0,-1-1 0,0 1 0,1 0 1,-1-1-1,0 1 0,0 0 0,0-1 0,1 1 0,-1 0 0,0-2 1,-4-14 1108,-20-23-204,19 32-1038,-42-58 138,27 39-740,0-1 1,-27-53-1,47 80 573,0 0 0,0-1 0,0 1 0,-1 0 0,1 0 0,0 0 0,0-1 0,0 1 0,0 0 0,0-1 0,0 1 0,0 0 0,0 0 0,-1-1 0,1 1 0,0 0 0,0 0 0,0-1 0,0 1 0,0 0 0,1-1 0,-1 1 0,0 0 0,0 0 0,0-1 0,0 1 0,0 0 1,0 0-1,0-1 0,0 1 0,1 0 0,-1 0 0,0-1 0,0 1 0,0 0 0,1 0 0,-1 0 0,0-1 0,0 1 0,0 0 0,1 0 0,-1 0 0,0 0 0,0 0 0,1-1 0,-1 1 0,16 0-8343,-10 1 6827,18 0-10792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8.002"/>
    </inkml:context>
    <inkml:brush xml:id="br0">
      <inkml:brushProperty name="width" value="0.025" units="cm"/>
      <inkml:brushProperty name="height" value="0.025" units="cm"/>
    </inkml:brush>
  </inkml:definitions>
  <inkml:trace contextRef="#ctx0" brushRef="#br0">305 58 4068,'0'0'10895,"-4"-9"-7195,3 6-3547,0 1 0,-1-1 1,1 0-1,-1 0 0,0 0 0,0 1 1,0-1-1,0 1 0,0-1 0,0 1 0,-1 0 1,1 0-1,-1 0 0,0 0 0,1 1 1,-1-1-1,0 1 0,0-1 0,0 1 1,0 0-1,0 0 0,0 1 0,-1-1 0,1 0 1,0 1-1,0 0 0,0 0 0,-1 0 1,1 0-1,0 0 0,0 1 0,-1 0 0,1-1 1,0 1-1,0 0 0,-5 3 0,-2 0-106,1 1-1,0 0 0,0 0 1,0 1-1,1 0 0,-1 1 1,1 0-1,1 0 0,0 1 0,0 0 1,0 0-1,-9 16 0,3-3 11,1 1 0,1 0 0,1 1 0,-9 30 0,14-40 34,2-1 1,0 1 0,0 1-1,1-1 1,1 0 0,0 18 0,1-28-85,0 0-1,1 0 1,-1 0 0,0 0 0,1 0 0,0 0 0,0 0 0,0-1-1,0 1 1,0 0 0,1-1 0,-1 1 0,1-1 0,-1 1 0,1-1-1,0 0 1,0 1 0,0-1 0,0 0 0,1-1 0,-1 1 0,0 0 0,1 0-1,-1-1 1,1 0 0,0 1 0,0-1 0,-1 0 0,1 0 0,0-1-1,0 1 1,0-1 0,5 1 0,1 0 25,1-1-1,-1 0 1,0-1 0,0 1-1,1-2 1,-1 0 0,0 0-1,-1 0 1,1-1-1,15-7 1,-19 8 1,-1-1 0,0 1 0,0-1 0,0 0 0,0 0 0,-1 0-1,1 0 1,-1 0 0,0-1 0,0 0 0,0 0 0,0 0 0,-1 0 0,1 0 0,-1 0 0,0 0 0,0-1 0,-1 1-1,1-1 1,-1 0 0,0 1 0,0-8 0,-1 11-23,1 0 1,-1 0-1,0 0 0,0 0 1,-1 0-1,1 0 0,0 0 0,0 0 1,0 0-1,-1 0 0,1 0 1,0 0-1,-1 0 0,1 0 0,-1 0 1,1 1-1,-1-1 0,1 0 1,-1 0-1,0 1 0,1-1 0,-1 0 1,0 1-1,0-1 0,0 0 1,1 1-1,-1-1 0,0 1 1,-2-1-1,0 0-12,0 0 1,-1 1-1,1-1 1,0 1-1,-1 0 1,1 0-1,-1 0 1,1 0-1,-4 1 1,-3 1-21,0 0-1,0 1 1,0 0 0,0 1-1,-11 6 1,15-7 14,-1 1 0,1 0 0,0 0-1,1 0 1,-1 1 0,1 0 0,0 0 0,0 0-1,0 1 1,1-1 0,-1 1 0,-5 12-1,10-17 10,0 0-1,0 0 0,0-1 1,0 1-1,1 0 0,-1-1 0,0 1 1,0 0-1,1-1 0,-1 1 1,1 0-1,-1-1 0,0 1 0,1 0 1,-1-1-1,1 1 0,-1-1 1,1 1-1,0-1 0,-1 0 0,1 1 1,-1-1-1,1 1 0,0-1 0,-1 0 1,1 1-1,0-1 0,-1 0 1,1 0-1,0 0 0,0 0 0,-1 0 1,1 0-1,0 1 0,0-2 1,-1 1-1,1 0 0,0 0 0,0 0 1,-1 0-1,1 0 0,1-1 1,38-4 109,-18-3-118,-1-1 0,1-1 0,-1-1-1,-1 0 1,0-2 0,22-18 0,29-17-20,-71 47 27,1 0-1,0 1 1,0-1 0,-1 0-1,1 1 1,0-1 0,0 1-1,0-1 1,-1 1 0,1-1-1,0 1 1,0 0 0,0-1-1,0 1 1,0 0 0,0 0-1,0 0 1,0 0 0,0 0 0,0 0-1,0 0 1,0 0 0,0 0-1,0 0 1,0 0 0,0 1-1,0-1 1,0 0 0,0 1-1,0-1 1,-1 1 0,1-1-1,0 1 1,0-1 0,0 1-1,-1-1 1,1 1 0,0 0 0,0 0-1,-1-1 1,1 1 0,-1 0-1,1 0 1,-1 0 0,1 0-1,-1-1 1,1 1 0,-1 0-1,0 0 1,0 0 0,1 0-1,-1 0 1,0 0 0,0 0 0,0 0-1,0 2 1,1 9-21,-1 0-1,-1 0 1,-2 22 0,1-24 20,-11 38 55,10-40-126,1-1 0,-1 0 0,1 1 1,1 0-1,-2 11 0,7-21-4178,11-13 1706,0-10-1827,1-5-2135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3.863"/>
    </inkml:context>
    <inkml:brush xml:id="br0">
      <inkml:brushProperty name="width" value="0.025" units="cm"/>
      <inkml:brushProperty name="height" value="0.025" units="cm"/>
      <inkml:brushProperty name="color" value="#E71224"/>
    </inkml:brush>
  </inkml:definitions>
  <inkml:trace contextRef="#ctx0" brushRef="#br0">6057 193 11819,'-157'-41'1538,"-2"6"0,-242-20 1,-332 18-2295,494 29 1024,-1133-8-632,955 15-132,85 1 448,-337 43 0,269 18 20,279-36-2,-155 53-1,209-54 15,1 3 0,1 3 0,-100 63 0,123-65 10,1 2 1,2 2-1,1 2 1,2 2-1,-64 78 0,85-92 8,0 0 1,1 1-1,2 0 0,0 1 0,2 0 0,0 1 0,2 0 0,0 0 0,-5 40 0,11-48 2,0 0 0,1 1 0,1-1 0,1 1 1,0-1-1,1 0 0,1 1 0,1-1 0,0-1 0,1 1 0,1 0 0,1-1 0,0 0 0,1-1 0,13 20 0,-8-17-8,2 0 1,0-1-1,1-1 0,0 0 1,2-1-1,0-1 0,32 20 1,-20-17 17,1-1 1,1-2 0,1-1-1,46 12 1,12-6 59,2-3 0,167 6 1,462-6 71,-205-8-73,912-25-132,-837-9 81,372-24-17,-759 32-47,280-62 1,-365 52 24,-1-6 0,-2-5 1,182-88-1,-257 106 4,-1-2-1,-2-1 1,0-3-1,-1-1 0,-2-1 1,-1-2-1,35-42 1,-55 56 122,-1-1 0,-1-1 0,0 0 0,-2-1 0,0 0 0,-1 0 0,-1-1 0,-1-1 0,-1 0 0,-1 0 0,-1 0 0,-1 0 1,-1-1-1,-1 0 0,-1 0 0,-2-36 0,-1 45-2,0 1 0,-1-1 0,0 0 0,-1 1 1,0 0-1,-1 0 0,-1 0 0,0 1 0,-1-1 0,0 1 1,-13-16-1,6 12 6,0 1 1,-1 1 0,-1 0 0,0 0 0,-1 2-1,-36-21 1,10 12-28,0 2-1,-2 1 0,0 3 1,-1 2-1,0 2 0,-52-6 1,2 7-176,0 4 0,0 4 0,-131 15 0,-289 61-3887,434-60 2676,-219 36-4736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8.413"/>
    </inkml:context>
    <inkml:brush xml:id="br0">
      <inkml:brushProperty name="width" value="0.025" units="cm"/>
      <inkml:brushProperty name="height" value="0.025" units="cm"/>
    </inkml:brush>
  </inkml:definitions>
  <inkml:trace contextRef="#ctx0" brushRef="#br0">68 0 8680,'0'0'13239,"0"12"-12582,-2 21-253,-1 0-1,-2-1 1,-2 1-1,-15 46 1,18-67-439,1 0-1,0 0 1,0 1 0,0 17 0,3-41-3131,0-18 681,-2-73-2670,-8 34 7873,10 68-2547,0 0 0,0-1 0,0 1 0,0 0-1,0-1 1,0 1 0,0 0 0,0-1 0,0 1 0,0 0-1,0-1 1,0 1 0,0 0 0,1-1 0,-1 1 0,0 0 0,0 0-1,0-1 1,1 1 0,-1 0 0,0 0 0,0-1 0,1 1 0,-1 0-1,0 0 1,1 0 0,-1-1 0,0 1 0,0 0 0,1 0-1,-1 0 1,0 0 0,1 0 0,19-4 2199,31 4-1910,-37 0 259,-6 0-788,0-1 0,1 0 0,-1 0 0,0-1 0,0 0 0,0 0 0,0-1-1,-1 0 1,1-1 0,-1 0 0,1 0 0,-1 0 0,-1-1 0,1 0 0,7-7-1,-14 12 34,4-3-295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9.135"/>
    </inkml:context>
    <inkml:brush xml:id="br0">
      <inkml:brushProperty name="width" value="0.025" units="cm"/>
      <inkml:brushProperty name="height" value="0.025" units="cm"/>
    </inkml:brush>
  </inkml:definitions>
  <inkml:trace contextRef="#ctx0" brushRef="#br0">136 179 7751,'0'0'15380,"-8"-2"-15166,4 2-217,-1-1 0,1 1 0,0 0 0,0 1-1,0-1 1,0 1 0,0-1 0,0 1 0,0 1 0,0-1 0,0 0 0,0 1 0,1 0 0,-1 0 0,0 0 0,1 0 0,0 1 0,-1-1 0,1 1 0,0 0 0,0 0 0,1 0 0,-1 0 0,1 0-1,-1 1 1,1-1 0,-2 5 0,0-3 116,1 1 0,0-1 0,0 1 0,0 0 0,0 0 0,1 0 0,0 0 0,1 0 0,-1 1 0,1-1 0,-1 12 0,3-17-98,-1-1 0,1 1 0,0 0-1,-1 0 1,1 0 0,0-1 0,0 1-1,-1 0 1,1-1 0,0 1 0,0-1-1,0 1 1,0-1 0,0 1 0,0-1 0,0 0-1,-1 1 1,1-1 0,0 0 0,0 0-1,1 0 1,-1 0 0,0 0 0,0 0-1,0 0 1,0 0 0,0 0 0,0 0 0,0 0-1,0-1 1,0 1 0,-1 0 0,1-1-1,0 1 1,1-1 0,39-13 275,-15-2-404,46-37-1,-46 33 48,44-27 0,-69 46 58,0 0-1,1 0 1,-1 1-1,1-1 1,-1 0 0,1 1-1,-1-1 1,1 1-1,-1-1 1,1 1-1,-1 0 1,1-1-1,-1 1 1,1 0-1,0 0 1,-1 0-1,1 0 1,0 0-1,-1 1 1,3 0-1,-3 0 6,0-1 1,0 1-1,0 0 0,0 0 0,-1 0 0,1 0 0,0 0 0,-1 0 1,1 0-1,-1 0 0,1 0 0,-1 0 0,1 1 0,-1-1 0,0 0 0,1 0 1,-1 0-1,0 0 0,0 1 0,0 1 0,-1 7 53,1-1 1,-2 0-1,1 1 1,-1-1-1,-6 15 0,-10 18 155,-2-1-1,-1-1 0,-31 43 0,6-9 735,129-237-1507,89-161 717,-166 314-99,-4 6-39,1 0 1,-1 0 0,1 0-1,-1 0 1,1 1-1,0-1 1,1 1-1,-1 0 1,1 0 0,6-5-1,-9 8-11,-1 1 0,0-1 0,0 0 0,1 0 0,-1 0 0,0 1 0,1-1 0,-1 0 0,0 0 0,0 1 0,0-1 0,1 0 1,-1 1-1,0-1 0,0 0 0,0 0 0,0 1 0,0-1 0,1 1 0,-1-1 0,0 0 0,0 1 0,0-1 0,0 0 0,0 1 0,0-1 0,0 0 0,0 1 0,0-1 0,0 0 0,-1 1 0,1-1 0,0 0 0,0 1 0,0-1 0,0 0 0,0 1 0,-1-1 0,-2 18 135,-2-6-14,0-1 0,-1 0 0,-12 19 0,13-23-18,0 0-1,1 0 1,-1 0-1,1 1 1,1 0-1,0 0 1,0 0-1,0 0 0,1 1 1,-1 9-1,3-17-115,1-1 0,-1 1 0,0-1 1,1 1-1,-1-1 0,1 1 0,0-1 0,-1 0 0,1 1 0,-1-1 0,1 1 0,-1-1 0,1 0 0,0 0 0,-1 1 0,1-1 0,0 0 0,-1 0 0,1 0 0,0 0 0,-1 0 0,1 0 0,0 0 0,-1 0 0,2 0 0,27 0-560,-21-1 252,8 1-282,1 1 1,0 1 0,-1 0-1,32 8 1,-45-9 597,0 0 1,0 0-1,0 1 0,-1-1 0,1 0 1,0 1-1,-1 0 0,1 0 0,-1-1 0,1 2 1,-1-1-1,0 0 0,0 0 0,0 1 1,2 2-1,-4-3 109,1 0 0,0 1 0,-1-1 0,1 0 1,-1 1-1,0-1 0,0 1 0,0-1 0,0 0 0,0 1 0,0-1 0,-1 0 1,1 1-1,-1-1 0,0 0 0,1 1 0,-1-1 0,0 0 0,0 0 0,-1 0 1,1 0-1,-3 4 0,0-1 57,0 0 0,-1 0 0,0-1 0,1 1 0,-2-1 0,1 0 0,0 0 0,-1-1 0,0 0 0,0 0 0,0 0 0,0 0 0,-11 2 0,9-3-374,0 0 0,0-1 0,0 1 0,0-1 0,0-1 0,-11 0 0,18 0-64,-1 0 0,1 0 1,0-1-1,-1 1 0,1 0 0,0 0 0,0-1 0,-1 1 1,1-1-1,0 1 0,0-1 0,0 0 0,-1 1 1,1-1-1,0 0 0,0 0 0,0 0 0,0 0 1,1 1-1,-1-2 0,0 1 0,0 0 0,1 0 1,-1 0-1,0-1 0,-6-18-6646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9.571"/>
    </inkml:context>
    <inkml:brush xml:id="br0">
      <inkml:brushProperty name="width" value="0.025" units="cm"/>
      <inkml:brushProperty name="height" value="0.025" units="cm"/>
    </inkml:brush>
  </inkml:definitions>
  <inkml:trace contextRef="#ctx0" brushRef="#br0">21 29 15695,'0'0'13063,"5"-5"-13015,7-15-218,-10 16-71,-10 15-37,3-4 257,1-1 1,1 1-1,0 0 0,0 1 0,0-1 1,1 0-1,0 1 0,0 0 0,-1 14 0,2-20 22,1 0 0,0 0-1,0 1 1,0-1-1,0 0 1,0 0-1,0 0 1,1 1-1,-1-1 1,1 0-1,-1 0 1,1 0-1,0 0 1,0 0 0,0 0-1,0 0 1,0 0-1,0 0 1,1-1-1,-1 1 1,1 0-1,-1-1 1,1 1-1,0-1 1,-1 1-1,1-1 1,0 0 0,0 0-1,0 0 1,0 0-1,0 0 1,0 0-1,0-1 1,0 1-1,0-1 1,0 1-1,1-1 1,1 0-1,7 0-45,0-1 0,0 0 0,0 0 0,0-2 0,-1 1-1,1-1 1,-1-1 0,0 0 0,13-6 0,-13 4-8,1 2 0,0-1 0,0 2 0,0-1 0,1 2 0,-1-1 0,19 0 0,-29 3 72,-1 1 0,1-1 0,0 1 0,0-1 0,-1 1 0,1-1 0,0 1 0,-1 0 0,1-1 0,0 1 0,-1 0 0,1 0 0,-1 0 0,0-1 0,1 1 0,-1 0 0,0 0 0,1 0 0,-1 0 0,0 0 0,0-1 0,0 1 0,1 0 0,-1 0 0,0 0 0,0 0 0,-1 0 0,1 2 0,0-2 13,0 1 1,0-1 0,0 1 0,0-1-1,0 1 1,0 0 0,1-1-1,-1 1 1,1-1 0,-1 1 0,1-1-1,0 0 1,-1 1 0,1-1-1,0 0 1,0 1 0,0-1 0,0 0-1,0 0 1,0 0 0,2 2-1,4-1 58,-1-1 0,1 0-1,0 0 1,-1-1-1,1 0 1,0 0-1,-1-1 1,1 1 0,-1-2-1,10-2 1,34-15-3414,-41 10-721,-7 0-1946,-2-6-6405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19.916"/>
    </inkml:context>
    <inkml:brush xml:id="br0">
      <inkml:brushProperty name="width" value="0.025" units="cm"/>
      <inkml:brushProperty name="height" value="0.025" units="cm"/>
    </inkml:brush>
  </inkml:definitions>
  <inkml:trace contextRef="#ctx0" brushRef="#br0">1 60 16496,'0'0'2786,"66"-22"-2209,-16 14 63,3 0-511,6-2-674,-2-1-5989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0.463"/>
    </inkml:context>
    <inkml:brush xml:id="br0">
      <inkml:brushProperty name="width" value="0.025" units="cm"/>
      <inkml:brushProperty name="height" value="0.025" units="cm"/>
    </inkml:brush>
  </inkml:definitions>
  <inkml:trace contextRef="#ctx0" brushRef="#br0">157 1 16784,'0'0'1692,"-7"0"0,3 0-1565,1-1-1,-1 2 1,1-1-1,0 0 1,-1 1-1,1-1 1,-1 1-1,1 0 0,0 0 1,-1 1-1,1-1 1,0 1-1,0-1 1,-4 4-1,1 0 40,0 0 0,0 0 0,1 1 0,-1 0 0,1 0 0,-6 11 0,3-4 110,0 0-1,1 1 0,0 0 1,2 0-1,-1 1 0,-3 19 0,9-34-260,0 0-1,0 1 1,0-1-1,0 0 1,0 0-1,0 1 1,0-1-1,0 0 1,0 0-1,1 1 1,-1-1-1,0 0 1,0 0-1,0 0 1,0 1-1,1-1 1,-1 0-1,0 0 1,0 0-1,0 1 1,1-1-1,-1 0 1,0 0-1,0 0 1,0 0-1,1 0 1,-1 0-1,0 0 1,0 1-1,1-1 1,-1 0-1,0 0 1,1 0-1,-1 0 1,0 0-1,0 0 1,1 0-1,-1 0 0,0 0 1,0 0-1,1-1 1,-1 1-1,0 0 1,0 0-1,1 0 1,-1 0-1,0 0 1,0 0-1,1 0 1,-1-1-1,0 1 1,0 0-1,16-7 446,46-29 125,-50 28-584,-1 0-1,1 0 0,1 2 0,-1-1 0,1 2 1,1-1-1,-1 2 0,1 0 0,-1 0 0,1 1 0,25-1 1,-38 4 16,0 0 1,1 0 0,-1 0 0,0 1 0,0-1 0,0 0 0,1 1 0,-1-1 0,0 1 0,0-1 0,0 1 0,0 0 0,0-1 0,0 1 0,0 0 0,0 0 0,0 0-1,0-1 1,-1 1 0,1 0 0,0 0 0,0 0 0,-1 0 0,1 1 0,-1-1 0,1 0 0,-1 0 0,0 0 0,1 0 0,-1 1 0,0 0 0,3 44 1258,-4-33-1077,1-12 164,1-5-226,-1 1-1,0-1 0,0 0 0,0 1 0,0-1 0,-1 1 0,0-1 0,1 1 1,-1-1-1,0 1 0,-1-1 0,1 1 0,-4-6 0,-8-16-187,-11-24-155,17 21-3060,14 27-3838,25 9 3365,-31-7 2955,24 5-3738,3-1-624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1.251"/>
    </inkml:context>
    <inkml:brush xml:id="br0">
      <inkml:brushProperty name="width" value="0.025" units="cm"/>
      <inkml:brushProperty name="height" value="0.025" units="cm"/>
    </inkml:brush>
  </inkml:definitions>
  <inkml:trace contextRef="#ctx0" brushRef="#br0">75 193 8168,'0'0'10212,"3"-7"-7340,5-26-1041,-8 33-1794,0-1 0,0 1 0,0-1 0,1 1-1,-1-1 1,0 1 0,0-1 0,0 0 0,0 1 0,0-1 0,0 1-1,0-1 1,0 1 0,0-1 0,0 0 0,0 1 0,-1-1 0,1 1-1,0-1 1,0 1 0,0-1 0,-1 1 0,1-1 0,0 1 0,-1-1-1,1 1 1,0-1 0,-1 1 0,1 0 0,-1-1 0,1 1 0,0 0-1,-1-1 1,1 1 0,-1 0 0,1-1 0,-1 1 0,1 0-1,-1 0 1,0 0 0,1-1 0,-1 1 0,1 0 0,-1 0 0,1 0-1,-1 0 1,1 0 0,-1 0 0,0 0 0,1 0 0,-1 0 0,1 1-1,-1-1 1,1 0 0,-1 0 0,1 0 0,-1 1 0,1-1 0,-1 0-1,1 0 1,-1 1 0,-29 17-245,25-12 202,1 0 1,1 0 0,-1 0-1,1 0 1,0 0 0,0 1-1,1-1 1,0 1 0,0 0-1,0 0 1,1 0 0,0 0-1,0 9 1,2-15 10,-1-1-1,0 1 1,0-1-1,1 1 1,-1 0-1,0-1 1,1 1-1,-1 0 1,1-1 0,-1 1-1,1-1 1,-1 1-1,1-1 1,-1 1-1,1-1 1,-1 0-1,1 1 1,0-1-1,-1 0 1,1 1 0,0-1-1,-1 0 1,1 0-1,0 0 1,-1 1-1,1-1 1,0 0-1,0 0 1,-1 0-1,1 0 1,0 0 0,-1 0-1,1 0 1,0-1-1,-1 1 1,1 0-1,0 0 1,0 0-1,-1-1 1,1 1-1,-1 0 1,2-1 0,32-13 178,-21 4-168,-1 0 0,0-1 0,0 0 0,-1-1-1,-1 0 1,0-1 0,10-14 0,-14 17 59,0 0 0,-1-1 0,0 1 1,0-1-1,-1 0 0,0 0 0,-1 0 0,-1-1 0,1 1 0,0-18 0,-3 29-75,0-1-1,0 1 0,0 0 0,0 0 1,0 0-1,0-1 0,0 1 0,0 0 1,0 0-1,0-1 0,0 1 1,0 0-1,-1 0 0,1-1 0,0 1 1,0 0-1,0 0 0,0 0 1,0-1-1,0 1 0,-1 0 0,1 0 1,0 0-1,0 0 0,0-1 0,0 1 1,-1 0-1,1 0 0,0 0 1,0 0-1,0 0 0,-1 0 0,1 0 1,0 0-1,0 0 0,-1-1 0,1 1 1,0 0-1,0 0 0,-1 0 1,1 0-1,0 0 0,0 0 0,0 0 1,-1 1-1,1-1 0,0 0 0,0 0 1,-1 0-1,1 0 0,0 0 1,0 0-1,0 0 0,-1 0 0,1 1 1,0-1-1,0 0 0,0 0 0,0 0 1,-1 0-1,1 1 0,0-1 1,0 0-1,0 0 0,0 0 0,0 1 1,0-1-1,-1 0 0,-12 15-71,3 3 72,0 1 0,1 1 0,1 0 0,1 0 0,1 1 0,1 0 0,1 0 0,0 0 0,2 0 0,0 27 0,1-46 3,1 0-1,0 0 0,0 0 0,0 0 0,1 0 0,-1 0 0,0 0 0,1 0 1,-1 0-1,1 0 0,0 0 0,0-1 0,-1 1 0,1 0 0,0 0 0,1-1 1,-1 1-1,0-1 0,0 1 0,1-1 0,-1 1 0,1-1 0,-1 0 0,1 1 0,1 0 1,1-1 6,-1 0 1,1 0 0,-1 0 0,1-1-1,-1 1 1,1-1 0,-1 0 0,1 0 0,0 0-1,-1 0 1,1-1 0,6-1 0,5-2-129,1-1 0,-1-1 0,0 0 0,-1-1 0,18-11 0,22-20-662,61-54 0,-103 86 815,-7 11 56,-4 27 187,-1 7 13,0-38-284,0 0 1,0 0 0,0 0-1,1-1 1,-1 1-1,0 0 1,0 0-1,0 0 1,1-1-1,-1 1 1,0 0 0,1 0-1,-1-1 1,1 1-1,-1 0 1,0-1-1,1 1 1,0 0-1,-1-1 1,1 1 0,-1-1-1,1 1 1,0-1-1,-1 1 1,1-1-1,0 0 1,0 1-1,-1-1 1,1 0-1,0 1 1,1-1 0,13-1-193,0 0 0,0-1 1,0 0-1,-1-1 1,23-8-1,-26 6-34,0 2-1,0 0 0,0 0 0,0 1 1,0 0-1,0 1 0,1 0 1,-1 1-1,1 0 0,-1 1 1,13 2-1,-21-2 257,0 1-1,-1-1 1,1 0-1,-1 1 1,1-1 0,-1 1-1,0 0 1,1 0-1,-1 0 1,0 0 0,0 0-1,-1 1 1,1-1-1,0 1 1,-1-1 0,1 1-1,-1-1 1,0 1-1,0 0 1,0-1 0,0 1-1,-1 0 1,2 4-1,0 8 354,-1 1 1,0-1-1,-1 20 0,0-17-262,-1 17 399,-1 0-1,-2 0 1,-10 40-1,10-57-362,-1 0-1,-1 0 1,0 0-1,-2-1 1,0 0-1,0-1 0,-19 26 1,25-40-142,1 0 0,-1 1 0,1-1-1,-1 0 1,0 0 0,0-1 0,0 1 0,0 0 0,0-1 0,0 1 0,-1-1 0,1 0-1,0 0 1,-1 1 0,1-2 0,-1 1 0,1 0 0,-1 0 0,0-1 0,1 0-1,-1 1 1,1-1 0,-1 0 0,0 0 0,-3-1 0,3 0-2,0 0-1,0-1 1,0 1 0,0-1 0,0 0-1,0 0 1,0 0 0,1-1 0,-1 1-1,1 0 1,-1-1 0,1 0 0,0 1-1,0-1 1,0 0 0,1 0 0,-1 0-1,-1-6 1,-6-11 27,1-2 0,2 1-1,0-1 1,1 0 0,-2-28 0,5 37-117,1 1 1,1 0 0,0 0-1,1-1 1,0 1 0,1 0-1,0 0 1,1 0 0,0 0-1,1 0 1,6-12 0,-7 19 7,1 0 0,-1 0-1,1 0 1,-1 1 0,1-1 0,0 1 0,1 0-1,-1 0 1,1 1 0,0-1 0,0 1 0,10-5 0,2 1-1526,0 1 0,33-7 0,-25 6-1118,17-4-5428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2.066"/>
    </inkml:context>
    <inkml:brush xml:id="br0">
      <inkml:brushProperty name="width" value="0.025" units="cm"/>
      <inkml:brushProperty name="height" value="0.025" units="cm"/>
    </inkml:brush>
  </inkml:definitions>
  <inkml:trace contextRef="#ctx0" brushRef="#br0">1 10 20083,'0'9'807,"0"0"1,1 0-1,0 0 0,1 0 0,0 0 1,5 14-1,-6-20-790,0-1 0,0 1 0,0-1 0,1 1 1,-1-1-1,0 0 0,1 0 0,0 0 0,-1 0 0,1 0 0,0 0 0,0 0 1,0 0-1,0-1 0,0 1 0,1-1 0,-1 0 0,0 1 0,1-1 1,-1 0-1,1 0 0,-1-1 0,1 1 0,0 0 0,4-1 0,2 0 17,-1 0-1,0-1 1,1 0-1,-1-1 0,0 0 1,0 0-1,0-1 1,0 0-1,-1-1 0,15-8 1,1-3-16,-1-1 0,20-19 1,-10 8 28,-32 26-37,1 1 0,-1 0 0,0-1 0,0 1 0,1 0 0,-1 0 1,0-1-1,1 1 0,-1 0 0,0 0 0,1 0 0,-1 0 0,0-1 0,1 1 0,-1 0 0,0 0 0,1 0 0,-1 0 0,1 0 0,-1 0 0,0 0 0,1 0 0,-1 0 0,0 0 0,1 0 0,-1 0 0,1 0 0,-1 0 1,0 0-1,1 0 0,-1 1 0,0-1 0,1 0 0,-1 0 0,0 0 0,1 1 0,-1-1 0,0 0 0,1 0 0,-1 1 0,0-1 0,7 23 427,-7 43 130,-1-49-573,1-16 18,0-1 0,0 1 0,0-1 0,0 1 0,0-1 0,0 1 0,0-1 0,0 0 0,0 1 0,0-1 0,1 1-1,-1-1 1,0 1 0,0-1 0,0 1 0,0-1 0,1 0 0,-1 1 0,0-1 0,0 1 0,1-1 0,-1 0 0,0 1 0,1-1 0,-1 0 0,0 1-1,1-1 1,-1 0 0,1 0 0,-1 0 0,0 1 0,1-1 0,0 0 0,17-5 459,19-22 99,-33 24-597,14-12 22,53-36 83,-66 47-121,0 1 0,1 1 0,0-1 0,-1 1 0,1 0 0,0 0 0,0 0 0,0 1 0,0 0 0,1 0 0,8 1 0,-14 0 27,1 1 0,-1 0 0,1 0 0,-1 0 0,0 0 0,1 0 0,-1 1 0,0-1 0,0 0 0,0 1 0,0-1 0,0 0 0,0 1 0,0-1 0,-1 1 0,1-1 0,0 1 0,-1 0 0,1-1 0,-1 1 0,0 0 0,0-1 0,1 1 0,-1 0 0,0 0 0,0-1 0,-1 1 0,1 0 0,-1 2 0,1 4-103,0 0-1,-1 0 1,0 0 0,0 0 0,-3 10-1,3-16-48,0 1 0,-1 0 0,1-1 0,0 1-1,-1-1 1,1 0 0,-1 0 0,0 1 0,0-1 0,0 0-1,-4 3 1,-5 0-3068,-4-3-3569,2-2-5078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2.414"/>
    </inkml:context>
    <inkml:brush xml:id="br0">
      <inkml:brushProperty name="width" value="0.025" units="cm"/>
      <inkml:brushProperty name="height" value="0.025" units="cm"/>
    </inkml:brush>
  </inkml:definitions>
  <inkml:trace contextRef="#ctx0" brushRef="#br0">0 1 15375,'0'0'5509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3.287"/>
    </inkml:context>
    <inkml:brush xml:id="br0">
      <inkml:brushProperty name="width" value="0.025" units="cm"/>
      <inkml:brushProperty name="height" value="0.025" units="cm"/>
    </inkml:brush>
  </inkml:definitions>
  <inkml:trace contextRef="#ctx0" brushRef="#br0">72 379 10858,'0'0'16725,"4"-8"-16410,0 0-368,0 0-1,-1 0 1,0-1-1,0 1 0,-1-1 1,1-9-1,-3 16 32,1 1 0,-1-1 0,0 1-1,1-1 1,-1 0 0,0 1 0,0-1-1,0 1 1,0-1 0,-1 0 0,1 1 0,0-1-1,-1 1 1,1-1 0,-1 1 0,1-1 0,-1 1-1,0-1 1,0 1 0,1 0 0,-1-1 0,0 1-1,0 0 1,0 0 0,-1 0 0,1-1-1,0 1 1,0 0 0,-1 1 0,1-1 0,0 0-1,-1 0 1,1 0 0,-1 1 0,1-1 0,-1 1-1,1-1 1,-1 1 0,0 0 0,1 0 0,-1-1-1,1 1 1,-1 0 0,0 1 0,1-1-1,-1 0 1,-2 1 0,1 0 8,0 0-1,0 0 1,1 1 0,-1-1-1,0 1 1,1-1 0,0 1 0,-1 0-1,1 0 1,0 0 0,0 1-1,0-1 1,0 0 0,0 1-1,0-1 1,1 1 0,-1 0-1,1-1 1,0 1 0,0 0 0,0 0-1,0 0 1,0 0 0,1 0-1,-1 5 1,0-3 2,0 1 1,0-1-1,0 1 1,1-1-1,0 0 1,0 1-1,0-1 1,1 1-1,0-1 0,0 0 1,0 1-1,1-1 1,4 9-1,-4-11 13,0 0 0,1 0 0,0 0-1,-1-1 1,1 1 0,0-1 0,0 0 0,0 0 0,1 0-1,-1 0 1,1-1 0,-1 1 0,1-1 0,-1 0 0,1 0-1,-1 0 1,1 0 0,0-1 0,0 1 0,-1-1 0,1 0-1,0 0 1,0-1 0,-1 1 0,1-1 0,0 0 0,0 0-1,4-1 1,2-1 4,-1-1-1,1 0 1,0-1-1,-1 0 0,0 0 1,0-1-1,-1 0 1,16-14-1,-8 2 10,0 0 0,-1-1 0,-2-1 0,0 0 0,-1-1 0,0 0-1,-2-1 1,-1 0 0,-1-1 0,0 0 0,-2 0 0,-1-1 0,-1 1 0,3-45-1,-7 67-14,0 1-1,0 0 0,0-1 0,0 1 0,0 0 0,0 0 0,0-1 0,0 1 1,0 0-1,0 0 0,0-1 0,0 1 0,0 0 0,0-1 0,0 1 0,0 0 1,0 0-1,0-1 0,0 1 0,-1 0 0,1 0 0,0-1 0,0 1 0,0 0 1,0 0-1,-1-1 0,1 1 0,0 0 0,0 0 0,0 0 0,-1 0 0,1-1 1,0 1-1,0 0 0,-1 0 0,1 0 0,0 0 0,0 0 0,-1 0 0,1 0 1,0 0-1,-1 0 0,1 0 0,0 0 0,0 0 0,-1 0 0,1 0 0,0 0 1,-1 0-1,1 0 0,0 0 0,0 0 0,-1 0 0,1 0 0,0 0 0,0 0 1,-1 1-1,1-1 0,0 0 0,0 0 0,-1 0 0,1 0 0,0 1 0,0-1 1,0 0-1,-1 1 0,-14 15-70,2 8 182,0 1-1,2 1 1,1 0-1,1 0 1,1 1-1,-6 35 1,6-7 542,2 1 0,2 63 0,4-117-646,0-1 1,0 0-1,0 1 1,0-1 0,0 0-1,0 0 1,1 1 0,-1-1-1,0 0 1,1 0 0,-1 0-1,1 0 1,0 0 0,-1 1-1,1-1 1,0 0 0,0 0-1,-1 0 1,1-1 0,0 1-1,0 0 1,2 1 0,-3-2 4,1 0 1,0 1-1,0-1 1,-1 0 0,1 0-1,0 0 1,-1 0 0,1 0-1,0 0 1,-1 0-1,1-1 1,0 1 0,-1 0-1,1 0 1,0 0 0,-1-1-1,1 1 1,-1 0 0,1-1-1,0 1 1,-1 0-1,1-1 1,-1 1 0,1-1-1,-1 1 1,1-1 0,-1 1-1,0-1 1,1 1 0,-1-1-1,0 0 1,1 1-1,-1-1 1,0 1 0,1-1-1,-1 0 1,0 1 0,0-1-1,0 0 1,0-1-1,5-16 80,-1 0 0,-1-1 0,1-28 0,-4 32-179,1 0-1,1 0 0,0 0 1,1 0-1,1 1 1,6-18-1,-9 30 75,-1 1 1,1 0-1,0 0 0,-1 0 0,1 0 1,0 0-1,0 0 0,0 0 0,0 0 0,0 0 1,0 0-1,0 1 0,0-1 0,0 0 1,0 1-1,0-1 0,0 1 0,1-1 1,-1 1-1,0-1 0,0 1 0,1 0 0,-1 0 1,0-1-1,0 1 0,1 0 0,-1 0 1,0 0-1,1 1 0,-1-1 0,0 0 0,0 0 1,1 1-1,-1-1 0,0 1 0,0-1 1,0 1-1,1-1 0,-1 1 0,0 0 0,1 0 1,2 2-4,1 0 1,-1 0 0,0 0-1,-1 0 1,1 1 0,-1-1-1,1 1 1,-1 0-1,4 6 1,-4-1 16,1-1 0,-1 1 0,-1 0-1,0-1 1,0 1 0,-1 0 0,0 0-1,0 1 1,-1 8 0,3 26 8,-4-43-37,1 0 1,0 0 0,0 0-1,1 0 1,-1 1 0,0-1-1,0 0 1,0 0 0,1 0 0,-1 0-1,1 0 1,-1 0 0,1 0-1,-1 0 1,1 0 0,-1-1 0,1 1-1,0 0 1,-1 0 0,1 0-1,0-1 1,0 1 0,0 0 0,0-1-1,0 1 1,-1-1 0,1 1-1,2 0 1,-1-1-6,0 0 0,0 0 0,0 0-1,0-1 1,0 1 0,0 0 0,0-1 0,0 0 0,0 1 0,-1-1-1,1 0 1,0 0 0,0 0 0,1-1 0,8-6-299,-1 0 0,0-1 0,13-15 1,-19 21 312,0-1 1,0 0 0,0-1 0,-1 1 0,1-1-1,-1 0 1,0 0 0,-1 0 0,1 0-1,-1 0 1,0 0 0,0-1 0,-1 1 0,2-8-1,-3 13 23,-1 0-1,1-1 1,0 1-1,0 0 0,0 0 1,0 0-1,0 0 1,0 0-1,0-1 1,0 1-1,-1 0 0,1 0 1,0 0-1,0 0 1,0 0-1,0 0 0,0 0 1,-1 0-1,1 0 1,0 0-1,0-1 1,0 1-1,0 0 0,-1 0 1,1 0-1,0 0 1,0 0-1,0 0 0,0 0 1,-1 0-1,1 0 1,0 0-1,0 0 1,0 0-1,0 1 0,-1-1 1,1 0-1,0 0 1,0 0-1,0 0 0,0 0 1,0 0-1,-1 0 1,1 0-1,0 0 1,0 1-1,0-1 0,0 0 1,0 0-1,0 0 1,0 0-1,-1 0 0,1 1 1,0-1-1,0 0 1,-9 8 144,6-2-3,0 0 0,1 0 0,0 0 0,0 0 0,0 0 0,1 0 0,0 0 0,0 1 0,0-1 0,1 1 0,0 9 0,0-14-88,0 1 1,1 0-1,-1-1 1,0 1-1,1-1 0,-1 0 1,1 1-1,0-1 1,0 1-1,0-1 1,0 0-1,0 0 1,0 1-1,1-1 1,-1 0-1,1 0 0,-1-1 1,1 1-1,0 0 1,0 0-1,0-1 1,0 1-1,0-1 1,0 0-1,0 1 1,1-1-1,-1 0 0,0 0 1,1 0-1,-1-1 1,4 2-1,3-2 33,0-1 0,0 0 1,0 0-1,0-1 0,0 0 0,0 0 0,-1-1 0,1 0 0,-1-1 0,0 0 0,0 0 0,0-1 0,-1 1 0,1-2 0,-1 1 1,10-11-1,-4 4-64,-1 0 1,0-1-1,-1-1 1,0 1 0,-1-2-1,-1 1 1,14-30-1,-21 40-17,0-1 0,0 0 0,-1 1 0,1-1 0,-1 0 0,0 0 0,-1 0 0,1 0 0,-1 0 0,0 0 0,0 0 0,-1 0 0,1 0 0,-1 0-1,-2-5 1,2 7-11,0 0-1,-1 1 0,0 0 1,1-1-1,-1 1 0,0 0 0,0 0 1,0 0-1,0 0 0,-1 0 0,1 1 1,0-1-1,-1 1 0,1-1 1,-1 1-1,0 0 0,1 0 0,-1 0 1,0 0-1,0 1 0,1-1 1,-1 1-1,0 0 0,0 0 0,0 0 1,-5 0-1,4 0-5,0 1 1,0 0-1,0-1 0,1 1 1,-1 1-1,0-1 0,1 0 1,-1 1-1,1 0 0,-1 0 0,1 0 1,-5 4-1,7-6-2,0 1 0,0 0 0,0 0 1,0 0-1,0 0 0,0 0 0,1-1 0,-1 1 0,0 0 0,1 1 0,-1-1 0,1 0 0,-1 0 1,1 0-1,-1 0 0,1 0 0,0 1 0,0-1 0,-1 0 0,1 0 0,0 0 0,0 1 0,0-1 1,0 0-1,1 0 0,-1 0 0,0 1 0,0-1 0,1 0 0,-1 0 0,1 0 0,-1 0 0,1 0 1,-1 0-1,1 1 0,0-1 0,-1-1 0,1 1 0,0 0 0,0 0 0,0 0 0,0 0 0,0 0 1,1 0-1,1 2-378,1-1 1,-1 0-1,1 1 1,0-1-1,0-1 1,-1 1-1,1 0 1,1-1 0,-1 0-1,7 1 1,43 1-7900,-26-3 1342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3.615"/>
    </inkml:context>
    <inkml:brush xml:id="br0">
      <inkml:brushProperty name="width" value="0.025" units="cm"/>
      <inkml:brushProperty name="height" value="0.025" units="cm"/>
    </inkml:brush>
  </inkml:definitions>
  <inkml:trace contextRef="#ctx0" brushRef="#br0">144 2 17264,'-5'-1'725,"-1"1"-1,1-1 0,-1 1 0,1 0 1,-1 1-1,1-1 0,-1 1 1,1 0-1,-1 0 0,1 1 0,-9 3 1,9-3-608,1 0 1,0 0-1,-1 1 0,1-1 1,0 1-1,0 0 1,1 0-1,-1 1 1,1-1-1,-1 1 0,1 0 1,0-1-1,0 2 1,1-1-1,-1 0 0,1 0 1,0 1-1,0-1 1,0 1-1,1 0 1,-2 4-1,3-8-110,0 0 0,0 0 0,0 0 0,0 0 0,0 0 0,0 0 0,0 0 0,1 0 0,-1 0 0,0 0 0,0 0 0,1 0 0,-1 0 0,0 0 0,1 0 0,-1-1 0,1 1 0,0 0 0,-1 0 0,1 0 0,-1-1 0,1 1 0,0 0 0,0-1 0,-1 1 0,1-1 0,1 2 0,32 7 237,-23-8-184,1-1-1,-1-1 0,0 1 0,12-4 1,-12 1-78,0-1 0,-1 0 1,0 0-1,0-1 0,0-1 1,-1 0-1,0 0 0,0-1 1,0 0-1,-1 0 0,0-1 1,14-17-1,-26 34 67,0 2 1,0-1-1,1 0 0,1 1 0,0-1 0,0 1 0,1 21 1,0-27-170,2 0 0,-1 1 0,0-1 0,1 0 0,0 1 0,1-1 0,-1 0 0,1 0 0,2 5 0,-3-8-218,0 0-1,0 0 0,1 0 1,-1-1-1,0 1 1,1-1-1,-1 1 1,1-1-1,0 1 1,-1-1-1,1 0 1,0 0-1,0 0 0,0 0 1,0 0-1,0 0 1,0 0-1,0-1 1,0 1-1,0-1 1,0 1-1,0-1 1,3 0-1,17 0-9430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7.365"/>
    </inkml:context>
    <inkml:brush xml:id="br0">
      <inkml:brushProperty name="width" value="0.025" units="cm"/>
      <inkml:brushProperty name="height" value="0.025" units="cm"/>
      <inkml:brushProperty name="color" value="#E71224"/>
    </inkml:brush>
  </inkml:definitions>
  <inkml:trace contextRef="#ctx0" brushRef="#br0">0 49 16464,'11'-5'1265,"9"-3"-1182,1 0 0,0 2 1,0 0-1,0 1 0,1 1 0,-1 1 1,32 0-1,-44 3-112,-1 0 0,0 0 0,0 1 0,0 0 0,0 0 0,0 1 0,0 0 0,0 1 0,-1 0 0,1 0 0,-1 0 0,0 1 0,0 0 0,0 0 0,0 1 0,-1 0 0,1 0 0,-1 1 0,-1-1 0,1 1 0,-1 1 0,0-1 0,0 1 0,5 10 0,-5-6 32,-3-5 15,1 0 0,0-1-1,0 1 1,1-1 0,-1 1 0,9 8-1,-9-12-17,-1 0-1,1-1 0,0 1 1,0 0-1,1-1 1,-1 0-1,0 0 0,0 0 1,1 0-1,-1 0 1,0-1-1,1 1 0,-1-1 1,1 0-1,4 0 0,17-1 67,0-2 0,29-6 0,-34 5-45,-1 0 1,1 2-1,-1 0 0,39 3 1,-53-1-20,0 2 1,0-1 0,0 0-1,0 1 1,-1 0 0,1 0-1,0 1 1,-1-1 0,0 1 0,0 0-1,0 0 1,0 0 0,0 0-1,0 1 1,-1 0 0,0 0-1,0 0 1,0 0 0,0 0-1,0 1 1,-1-1 0,0 1-1,0-1 1,0 1 0,-1 0-1,2 8 1,2 10 87,-1 0 0,-1 0 1,-1 1-1,-1 29 0,-1-52 29,0 1 0,0 0 0,-1 0 1,1 0-1,-1 0 0,1-1 0,-1 1 0,0 0 0,1 0 0,-1-1 1,0 1-1,0-1 0,0 1 0,-1-1 0,1 1 0,0-1 1,0 1-1,-1-1 0,1 0 0,-1 0 0,1 0 0,-1 0 0,0 0 1,1 0-1,-1 0 0,0-1 0,1 1 0,-1 0 0,0-1 0,0 0 1,0 1-1,0-1 0,-2 0 0,-10 2 395,-1-1 0,1-1-1,-23-2 1,9 0-780,-8 2 4,0 2 0,-64 10 1,82-8 85,0 1 1,0 1-1,1 0 1,-1 2 0,1 0-1,1 0 1,-20 15-1,12-6-104,2 2-1,0 0 1,2 1 0,-21 26-1,-66 96-5828,101-133 5389,-39 57-6236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4.604"/>
    </inkml:context>
    <inkml:brush xml:id="br0">
      <inkml:brushProperty name="width" value="0.025" units="cm"/>
      <inkml:brushProperty name="height" value="0.025" units="cm"/>
    </inkml:brush>
  </inkml:definitions>
  <inkml:trace contextRef="#ctx0" brushRef="#br0">105 191 13741,'0'0'2888,"1"-8"-395,3-28-320,-4 35-2086,0-1-1,0 1 1,0-1 0,0 1 0,-1-1 0,1 1-1,-1-1 1,1 1 0,-1 0 0,1-1 0,-1 1-1,0 0 1,0-1 0,0 1 0,0 0 0,0 0-1,0 0 1,0 0 0,0 0 0,0 0 0,0 0-1,0 0 1,-1 0 0,1 0 0,0 1 0,-1-1-1,1 1 1,-1-1 0,1 1 0,-1-1-1,1 1 1,-1 0 0,1 0 0,-1-1 0,1 1-1,-1 0 1,1 1 0,-1-1 0,-1 0 0,-1 0-98,1 0-1,-1 1 1,1-1 0,0 0 0,0 1 0,-1 0 0,1 0 0,0 0 0,0 0-1,0 1 1,0-1 0,0 1 0,0-1 0,0 1 0,-4 4 0,5-4-3,1 1 0,-1-1 0,1 0 0,0 1 0,0-1 0,0 0 0,0 1 0,0-1 1,0 1-1,1 0 0,0-1 0,-1 1 0,1-1 0,0 1 0,0 0 0,0-1 0,1 6 0,0-7 10,-1-1 0,0 1 0,1 0 0,-1 0 0,1-1 0,-1 1 0,1 0 0,-1-1 0,1 1 0,-1-1 0,1 1 0,0-1 0,-1 1 0,1-1 0,0 1 0,0-1 0,-1 0 0,1 1 0,0-1 0,0 0 0,-1 0 0,2 1 0,1-1 9,-1 0 1,1 0-1,-1 0 1,1 0-1,-1-1 1,0 1-1,1-1 0,-1 1 1,1-1-1,3-2 1,3-1 6,-1-1 0,0 0 0,0 0 0,0-1 0,0 0 0,-1 0 0,0-1 0,0 0 0,-1 0 0,10-14 0,-4 2 690,0-1 1,-1 0-1,12-30 0,-27 141-734,0-66-251,-3 24-496,-2 65-1,9-114 664,0 1 1,0-1-1,-1 0 0,1 1 0,0-1 0,0 0 0,0 1 1,0-1-1,0 1 0,0-1 0,0 0 0,0 1 0,0-1 0,0 0 1,1 1-1,-1-1 0,0 1 0,0-1 0,0 0 0,0 1 0,0-1 1,1 0-1,-1 1 0,0-1 0,0 0 0,1 1 0,-1-1 0,0 0 1,0 0-1,1 1 0,-1-1 0,0 0 0,1 0 0,-1 0 0,0 1 1,1-1-1,-1 0 0,0 0 0,1 0 0,-1 0 0,1 0 0,-1 0 1,0 0-1,1 0 0,-1 0 0,1 0 0,10 1-5238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5.242"/>
    </inkml:context>
    <inkml:brush xml:id="br0">
      <inkml:brushProperty name="width" value="0.025" units="cm"/>
      <inkml:brushProperty name="height" value="0.025" units="cm"/>
    </inkml:brush>
  </inkml:definitions>
  <inkml:trace contextRef="#ctx0" brushRef="#br0">1 32 19250,'0'0'700,"0"9"655,0-1-1121,2 35 2018,-2-42-2171,0 1 0,1-1 1,-1 1-1,1-1 0,0 1 1,0-1-1,-1 1 0,1-1 0,0 0 1,0 1-1,0-1 0,0 0 1,0 0-1,1 0 0,-1 0 1,0 0-1,1 0 0,-1 0 1,0 0-1,1 0 0,-1-1 0,1 1 1,-1-1-1,1 1 0,-1-1 1,1 1-1,2-1 0,4 1 16,0-1 1,1 0-1,-1 0 0,0 0 0,1-1 0,-1-1 1,0 0-1,0 0 0,0 0 0,11-5 0,-16 6-83,0-1-1,0 1 1,-1-1-1,1 1 1,0-1-1,-1 0 1,1 0-1,-1 0 1,0 0-1,0 0 0,0 0 1,0-1-1,0 1 1,0-1-1,-1 0 1,1 1-1,-1-1 1,1 0-1,-1 0 1,0 0-1,0 0 1,-1 0-1,1 0 1,-1 0-1,1 0 1,-1 0-1,0 0 1,0 0-1,0 0 0,-1-1 1,0-2-1,1 5-21,-1-1 0,1 1-1,-1 0 1,1 0 0,-1 0-1,0 0 1,1 0-1,-1 0 1,0-1 0,0 2-1,0-1 1,0 0 0,0 0-1,0 0 1,0 0 0,0 1-1,0-1 1,0 0-1,0 1 1,-1-1 0,1 1-1,0-1 1,0 1 0,-1 0-1,1-1 1,0 1-1,0 0 1,-1 0 0,1 0-1,0 0 1,-1 0 0,1 0-1,0 0 1,-1 1 0,1-1-1,0 0 1,0 1-1,-3 0 1,1 0-54,-1 0 1,0 1-1,1-1 1,-1 1-1,1-1 1,0 1-1,-1 0 1,1 0-1,0 1 1,0-1-1,0 1 1,-4 4-1,3 1 40,0-1 0,0 0 0,1 1 0,0-1-1,1 1 1,-1 0 0,1 0 0,1 0 0,0 0 0,0 0 0,0 1 0,1-1 0,1 12-1,0-19 22,-1 1 0,0-1 0,0 0 0,0 0-1,1 0 1,-1 1 0,1-1 0,-1 0-1,1 0 1,-1 0 0,1 0 0,0 0 0,0 0-1,-1 0 1,1 0 0,0-1 0,0 1 0,0 0-1,0 0 1,0-1 0,0 1 0,0 0-1,0-1 1,0 1 0,0-1 0,2 1 0,0 0 14,1-1 0,-1 0 1,0 1-1,1-1 0,-1 0 1,0-1-1,1 1 1,-1-1-1,6-1 0,3-1 37,-1-2-1,1 1 0,-1-2 0,15-8 0,15-15-28,31-18-5,-66 44-32,0 0 0,0 0 0,0 0 0,1 1 0,-1 0 0,1 1 0,0-1 0,-1 1 0,14 0 1,-18 1 12,-1 1 0,1-1 0,-1 1 0,1 0 1,-1 0-1,1 0 0,-1 0 0,0 0 0,1 0 0,-1 0 1,0 0-1,0 0 0,0 1 0,0-1 0,0 0 1,0 1-1,0-1 0,0 1 0,0-1 0,-1 1 0,1-1 1,-1 1-1,1 0 0,-1-1 0,0 1 0,1 0 1,-1 2-1,6 52 230,-6-51-237,0-3 30,0-1 0,0 0-1,0 1 1,0-1 0,0 0-1,0 1 1,0-1 0,1 0-1,-1 1 1,0-1 0,1 0-1,-1 1 1,1-1 0,0 0-1,-1 0 1,1 0 0,0 0-1,-1 1 1,1-1 0,0 0-1,0 0 1,0 0 0,0-1-1,0 1 1,2 1 0,-1-2 17,0 0 0,0 0 0,1 0 0,-1 0 0,0 0 0,0 0 0,0-1 1,0 1-1,0-1 0,0 1 0,0-1 0,0 0 0,0 0 0,0 0 1,-1 0-1,4-2 0,25-16 49,-18 10-101,0 1-1,0 0 0,1 1 1,1 1-1,-1 0 1,1 0-1,0 2 0,0-1 1,0 2-1,25-4 0,-38 8 16,0-1 0,-1 0-1,1 0 1,0 0 0,0 1 0,-1-1-1,1 0 1,0 1 0,-1-1-1,1 1 1,0-1 0,-1 1-1,1-1 1,-1 1 0,1-1-1,-1 1 1,1-1 0,-1 1 0,1 0-1,-1-1 1,0 1 0,1 0-1,-1-1 1,0 1 0,0 0-1,1 0 1,-1-1 0,0 1-1,0 0 1,0 0 0,0-1 0,0 1-1,0 0 1,0 0 0,0-1-1,0 1 1,0 0 0,-1 0-1,1-1 1,0 1 0,-1 1-1,1-1 16,-1-1 0,1 1 0,0 0 0,0 0 0,-1-1-1,1 1 1,0 0 0,0 0 0,0 0 0,0-1 0,0 1-1,0 0 1,0 0 0,0 0 0,0-1 0,1 1-1,-1 0 1,0 0 0,0 0 0,1-1 0,-1 1 0,1 0-1,-1-1 1,0 1 0,1 0 0,-1-1 0,1 1 0,-1-1-1,1 1 1,0 0 0,-1-1 0,1 1 0,0-1 0,-1 0-1,1 1 1,0-1 0,-1 0 0,1 1 0,0-1 0,0 0-1,0 0 1,0 1 0,28 3-160,-23 4-1610,-4 9-3354,-2-12-1676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5.747"/>
    </inkml:context>
    <inkml:brush xml:id="br0">
      <inkml:brushProperty name="width" value="0.025" units="cm"/>
      <inkml:brushProperty name="height" value="0.025" units="cm"/>
    </inkml:brush>
  </inkml:definitions>
  <inkml:trace contextRef="#ctx0" brushRef="#br0">0 0 11499,'0'0'8712,"8"47"-7911,-3-16 640,-2 7-416,-1 1-544,2-1-417,-2-1-64,1-6-224,-1-2-673,2-7-673,-4-6-1761,0-6-2947,-9-3-5445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6.251"/>
    </inkml:context>
    <inkml:brush xml:id="br0">
      <inkml:brushProperty name="width" value="0.025" units="cm"/>
      <inkml:brushProperty name="height" value="0.025" units="cm"/>
    </inkml:brush>
  </inkml:definitions>
  <inkml:trace contextRef="#ctx0" brushRef="#br0">1 154 12844,'6'-10'1468,"2"-2"-904,0 1 1,0 1-1,1-1 0,0 1 0,1 1 1,0 0-1,0 0 0,1 1 0,0 0 0,1 1 1,0 1-1,19-9 0,-16 10-377,0 1-1,1 1 1,-1 0-1,1 2 1,0-1-1,-1 2 1,1 0-1,0 1 1,16 3-1,-25-3-165,-1 0 1,0 1-1,1 0 0,-1 0 0,0 1 0,0-1 1,0 1-1,-1 1 0,1-1 0,7 8 0,-10-8-24,0 0 0,0 0 0,0 0-1,-1 1 1,1-1 0,-1 1-1,0 0 1,0 0 0,-1 0 0,1 0-1,-1 0 1,0 0 0,0 0 0,0 0-1,-1 0 1,1 1 0,-1 6-1,-1-5 111,0 0 0,0 1 0,-1-1-1,1 0 1,-1 0 0,-1 0-1,1 0 1,-1 0 0,0-1 0,-1 1-1,1-1 1,-1 0 0,0 0-1,-9 9 1,2-4 266,0 0 0,0 0 0,-1-2 0,0 1 0,-21 10 0,44-22-530,1 0-1,-1 1 1,0 0 0,21 0 0,-26 2 94,1-1 1,0 1 1,1 0-1,-1 0 0,0 1 0,0 0 1,0 0-1,0 0 0,0 1 1,0 0-1,-1 1 0,1 0 1,-1 0-1,1 0 0,6 5 1,-9-4 61,0-1 0,0 1 1,0 0-1,-1 0 0,0 0 1,0 0-1,0 1 0,0-1 1,-1 1-1,0-1 0,1 1 1,-2 0-1,1 0 1,-1 0-1,1 1 0,-2-1 1,1 0-1,0 0 0,-1 11 1,0-13 92,-1 1 1,1-1 0,0 1 0,-1 0-1,0-1 1,0 0 0,0 1 0,-1-1-1,1 1 1,-1-1 0,1 0 0,-1 0-1,0 0 1,0 0 0,-1 0 0,1 0 0,-3 2-1,-1 0 125,-1 0-1,1-1 0,-1 1 1,1-1-1,-1 0 1,-1-1-1,-10 4 1,-2-1 94,0-1 0,0 0 1,0-2-1,-1-1 0,-25 1 1,39-3-329,-1-1 0,1 1-1,-1-1 1,1-1 0,-1 0 0,1 0 0,-9-3 0,14 4-160,-1 0 0,1 0 0,0 0-1,0 0 1,0-1 0,1 1 0,-1 0 0,0-1 0,0 1 0,1-1-1,-1 0 1,1 1 0,-1-1 0,1 0 0,0 0 0,0 0 0,0 0-1,0 0 1,0 0 0,0 0 0,0 0 0,1-1 0,-1 1-1,1 0 1,-1 0 0,1-1 0,0 1 0,0-3 0,1 4-276,0-1 1,-1 1-1,1 0 1,0-1-1,0 1 1,0 0-1,0 0 1,0 0 0,0 0-1,0-1 1,0 1-1,0 1 1,0-1-1,1 0 1,-1 0-1,0 0 1,1 1-1,-1-1 1,1 0-1,-1 1 1,1 0-1,-1-1 1,1 1-1,-1 0 1,3-1 0,0 0-1061,20-5-5615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6.581"/>
    </inkml:context>
    <inkml:brush xml:id="br0">
      <inkml:brushProperty name="width" value="0.025" units="cm"/>
      <inkml:brushProperty name="height" value="0.025" units="cm"/>
    </inkml:brush>
  </inkml:definitions>
  <inkml:trace contextRef="#ctx0" brushRef="#br0">20 1 20563,'0'0'6407,"-4"65"-4838,-1-33-608,0 0-224,3 1-449,-2-3-224,4-3-96,0-1 0,0-6-801,6-3-1153,4-7-1986,-1-8-1216,0-2-7432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6.971"/>
    </inkml:context>
    <inkml:brush xml:id="br0">
      <inkml:brushProperty name="width" value="0.025" units="cm"/>
      <inkml:brushProperty name="height" value="0.025" units="cm"/>
    </inkml:brush>
  </inkml:definitions>
  <inkml:trace contextRef="#ctx0" brushRef="#br0">49 1 22325,'0'0'192,"-18"46"705,7-14 96,0 4 96,6 6-544,1-3-289,4 0-128,0-1-128,0-1 32,0-1-256,2-6-705,-2-2-865,0-6-480,0-6-993,-2-6-3812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27.315"/>
    </inkml:context>
    <inkml:brush xml:id="br0">
      <inkml:brushProperty name="width" value="0.025" units="cm"/>
      <inkml:brushProperty name="height" value="0.025" units="cm"/>
    </inkml:brush>
  </inkml:definitions>
  <inkml:trace contextRef="#ctx0" brushRef="#br0">0 132 10858,'6'-12'2419,"-2"4"-1963,1 0 0,-1 1 0,1-1 1,0 1-1,1 0 0,0 1 1,0-1-1,0 1 0,1 0 1,0 1-1,0-1 0,1 2 1,-1-1-1,1 1 0,0 0 0,0 0 1,1 1-1,-1 0 0,1 1 1,9-2-1,21 0-52,0 3-1,0 0 1,1 3-1,-1 2 1,-1 1-1,1 2 1,-1 1 0,0 2-1,51 21 1,-81-28-393,1 1 0,-1 0 0,0 0 0,0 1 1,0 0-1,10 9 0,-17-13 16,0 0-1,0 0 1,0 0 0,0 0-1,-1 0 1,1 0 0,0 1-1,0-1 1,-1 0-1,1 0 1,-1 1 0,1-1-1,-1 0 1,1 1 0,-1-1-1,0 0 1,0 1 0,0-1-1,0 3 1,0-3 41,-1 1 0,1 0 1,-1 0-1,0-1 0,0 1 0,0-1 0,0 1 1,0-1-1,-1 1 0,1-1 0,0 0 0,-1 0 1,1 0-1,0 1 0,-1-1 0,0 0 0,1-1 1,-1 1-1,-2 1 0,-31 12 201,0-1 1,-1-2-1,0-1 0,-1-2 0,0-1 1,0-2-1,-1-2 0,-37-1 1,65-2-397,-33-3-559,42 2 447,-1 1-1,1-1 1,-1 1 0,1-1-1,0 1 1,-1-1-1,1 0 1,0 0 0,0 0-1,0 1 1,-1-1 0,1 0-1,0-1 1,0 1 0,0 0-1,1 0 1,-1 0-1,0-1 1,0 1 0,1 0-1,-1-1 1,0 1 0,1 0-1,0-1 1,-1-2 0,-1-24-8228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51.055"/>
    </inkml:context>
    <inkml:brush xml:id="br0">
      <inkml:brushProperty name="width" value="0.025" units="cm"/>
      <inkml:brushProperty name="height" value="0.025" units="cm"/>
    </inkml:brush>
  </inkml:definitions>
  <inkml:trace contextRef="#ctx0" brushRef="#br0">3108 256 5541,'-136'-25'1084,"0"-6"0,-207-76-1,295 88-1075,-1 2-1,-1 2 1,0 3 0,-1 2-1,0 2 1,-1 2-1,0 2 1,0 3-1,0 2 1,0 2 0,-71 14-1,-574 145 393,490-101 153,-260 116-1,422-157-475,1 2-1,1 2 0,1 1 0,-67 54 0,95-67-87,0 1 0,1 0 0,1 0 0,0 1-1,1 1 1,0 0 0,1 0 0,1 1 0,0 1 0,2-1 0,-1 1 0,2 1 0,1-1 0,0 1-1,-5 34 1,10-46 19,0 0-1,0 0 1,0 0 0,1 0-1,0 0 1,0 0-1,0-1 1,1 1-1,0 0 1,0 0-1,1-1 1,-1 1 0,1-1-1,7 10 1,-3-6 11,1 0 0,1 0 1,-1-1-1,1 0 1,1-1-1,-1 0 0,13 6 1,13 6 29,1-2 0,1-2 0,57 16 0,494 91-197,-347-81-751,-186-30 641,625 105-998,9-60 1665,-464-61-152,0-10 0,393-77-1,428-174 69,-942 236-299,246-76 33,-279 80-53,-1-3-1,116-67 0,-171 87 93,-1 0 0,0-2 0,-1 1 0,0-2 0,0 1 0,-1-2 0,-1 0 0,17-24 0,-25 33 36,-1-1 1,1 0 0,-1 1-1,0-1 1,0 0-1,0 0 1,-1 0 0,0-1-1,0 1 1,0 0-1,-1 0 1,1-1 0,-1 1-1,0 0 1,-1-1-1,0 1 1,1 0 0,-2 0-1,1 0 1,0 0-1,-1 0 1,0 0 0,0 0-1,-1 0 1,1 0 0,-1 1-1,0 0 1,0-1-1,-1 1 1,1 0 0,-7-5-1,-11-9 11,-1 1 0,0 1 0,-1 0-1,0 2 1,-1 1 0,-1 1 0,0 1 0,-40-11 0,-27-4-2232,-101-13 1,180 37 1688,-105-19-3168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52.050"/>
    </inkml:context>
    <inkml:brush xml:id="br0">
      <inkml:brushProperty name="width" value="0.025" units="cm"/>
      <inkml:brushProperty name="height" value="0.025" units="cm"/>
    </inkml:brush>
  </inkml:definitions>
  <inkml:trace contextRef="#ctx0" brushRef="#br0">1431 153 9641,'-165'-8'5281,"102"0"-5142,1-3-1,0-2 1,1-4-1,-62-24 1,93 30-547,-1 0 0,0 2 1,0 1-1,-1 2 0,-39-3 1,53 8 110,1 1 1,-1 1 0,1 1 0,-1 0 0,1 2 0,0-1-1,0 2 1,0 1 0,0 0 0,1 1 0,-20 11-1,-7 7 252,1 3-1,2 1 1,0 2-1,-45 47 1,63-55 211,0 1 1,2 0 0,1 2-1,1 0 1,1 1-1,1 1 1,-22 57-1,33-71-135,0 1-1,2 0 1,0 0-1,0 0 0,1 0 1,1 1-1,1-1 0,0 1 1,1-1-1,1 0 0,0 0 1,1 1-1,6 17 0,-2-13-18,2-1 0,0 1-1,1-2 1,1 1-1,0-1 1,2-1-1,0 0 1,26 25 0,-2-8 11,2-2 0,2-1 0,0-3 1,2-1-1,2-2 0,0-2 1,61 23-1,10-7-43,2-4 1,2-6-1,235 27 0,374-21 211,443-58 318,-853-4-200,522-112-1,-716 109-300,0-5-1,126-56 1,-203 71 69,-1-3 1,-1-1 0,-1-3-1,-1-1 1,-1-3-1,-2-1 1,-1-2-1,35-39 1,-66 62-11,0 0 0,-1 0 0,0-1 0,0 0 0,-2 0-1,1-1 1,-2 1 0,7-21 0,-10 25-19,0 1-1,-1-1 1,0 0-1,0 0 1,-1 0-1,0 0 1,0 1-1,-1-1 0,0 0 1,0 0-1,-1 0 1,0 1-1,0-1 1,-1 1-1,0 0 1,-7-13-1,1 6-5,-2 1-1,1 0 0,-2 0 0,0 1 0,0 1 0,-1 0 1,0 1-1,-1 0 0,0 1 0,-1 0 0,-18-7 0,-11-4-52,-1 3-1,-82-22 0,39 20 6,0 4-1,-128-6 0,-185 24 481,234 10-590,0 8 0,1 7 0,1 7-1,-180 64 1,179-40-2479,-300 155 0,266-103-1200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2:53.243"/>
    </inkml:context>
    <inkml:brush xml:id="br0">
      <inkml:brushProperty name="width" value="0.025" units="cm"/>
      <inkml:brushProperty name="height" value="0.025" units="cm"/>
    </inkml:brush>
  </inkml:definitions>
  <inkml:trace contextRef="#ctx0" brushRef="#br0">4443 349 3844,'-38'-17'1528,"-1"2"1,0 2 0,-61-12 0,-127-11-229,102 19-478,-384-46 499,390 56-1445,0 5 1,-156 17-1,181-4-155,-401 38-69,364-43 379,-234-18-1,172-10 12,-177-15-6,273 32 184,-175 13 0,219-1-90,0 3-1,1 1 1,0 3 0,0 2-1,2 3 1,0 1-1,2 3 1,0 2 0,1 2-1,2 2 1,1 1 0,2 3-1,-50 48 1,81-69-170,0 1-1,0 0 1,1 1 0,1 0 0,1 0-1,0 1 1,0 0 0,2 0-1,0 1 1,-5 20 0,8-24-10,1 1-1,0-1 1,1 1 0,1 0-1,0 0 1,1-1 0,0 1-1,0 0 1,2-1 0,-1 1-1,2-1 1,0 0 0,10 23-1,9 8 24,1-2-1,2 0 0,1-2 0,3-1 1,1-2-1,37 35 0,-22-29 49,2-3-1,1-2 1,1-2-1,71 36 0,-39-31 17,2-4 0,1-3 0,2-5-1,0-3 1,2-3 0,137 14 0,18-17 44,0-11 0,247-23 0,487-85 24,-966 99-106,1069-156-110,-835 107 112,-2-10 1,315-121-1,-287 61 42,-221 93 5,-1-2 0,-1-3 0,47-39 0,-84 61-5,0 0 0,-1-1 0,-1 0 0,0-1 0,0 0 0,-1 0 0,-1-1 0,0-1 1,-1 1-1,0-1 0,6-21 0,-10 24 23,-1 1 0,0-1 1,0 0-1,-1 1 0,-1-1 1,0 0-1,0 0 0,-1 0 1,-1 0-1,1 1 0,-2-1 1,0 1-1,0-1 0,-1 1 0,0 0 1,-10-18-1,-1 4 7,-2 1 1,0 1-1,-2 0 0,0 1 1,-1 1-1,-1 1 0,-1 1 0,0 1 1,-49-28-1,15 15-69,0 3-1,-2 2 1,-87-25-1,31 21-63,-1 5-1,-1 5 1,-1 5-1,0 5 0,-201 10 1,18 24-1632,-299 66 0,598-91 1686,-386 60-3148,223-47-727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13.046"/>
    </inkml:context>
    <inkml:brush xml:id="br0">
      <inkml:brushProperty name="width" value="0.025" units="cm"/>
      <inkml:brushProperty name="height" value="0.025" units="cm"/>
      <inkml:brushProperty name="color" value="#E71224"/>
    </inkml:brush>
  </inkml:definitions>
  <inkml:trace contextRef="#ctx0" brushRef="#br0">3530 120 12716,'-465'-66'4351,"294"48"-4346,-436-18 26,0 42 445,496-4-314,-332 14 73,320-6-204,-188 40 0,263-39 13,1 3 0,1 1 0,1 3-1,0 1 1,1 3 0,1 1 0,2 2-1,-50 39 1,71-47-22,0 0 0,0 1-1,2 1 1,0 1 0,2 0 0,0 1-1,1 1 1,1 1 0,1 0 0,1 0-1,1 1 1,1 1 0,2 0 0,0 0-1,2 1 1,-6 46 0,9-38-29,2-1 0,1 1 0,2 0 0,1 0 0,2 0-1,13 49 1,-9-58 3,0 1-1,1-1 1,2-1-1,0 0 0,2 0 1,0-2-1,2 0 1,31 35-1,-18-27 17,2-2 1,0-1-1,2-1 0,1-2 0,58 32 1,-37-29 25,2-1 0,0-4 0,72 19 0,3-11 34,0-6 1,238 12-1,513-26-136,-879-10 64,156-4-5,-1-7-1,166-34 1,-223 24 2,-1-5 0,-1-4-1,-1-4 1,109-56 0,-122 48 55,-1-4 0,137-100 0,-197 128-11,-1-2 0,-1-1 0,0-1 0,-2-1 0,-1-1 0,-1 0 0,-1-2 0,-1 0 0,-1-1 0,-1-1 0,-2 0 0,16-47 0,-24 55 3,0 0 0,-2 0 1,0 0-1,-1 0 0,-1-1 0,-1 1 1,-1 0-1,-1-1 0,0 1 1,-2 0-1,0 0 0,-2 0 0,0 1 1,-1 0-1,0 0 0,-2 0 1,0 1-1,-1 0 0,-1 1 0,-1 0 1,0 1-1,-1 0 0,-1 1 1,-1 1-1,0 0 0,-26-19 0,-3 5 94,0 1-1,-1 2 0,-2 2 0,0 2 0,-2 2 0,-89-21 0,21 14 229,-217-18 1,-245 33-1478,375 13-3821,119-2-1731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07.558"/>
    </inkml:context>
    <inkml:brush xml:id="br0">
      <inkml:brushProperty name="width" value="0.025" units="cm"/>
      <inkml:brushProperty name="height" value="0.025" units="cm"/>
    </inkml:brush>
  </inkml:definitions>
  <inkml:trace contextRef="#ctx0" brushRef="#br0">1 270 13837,'0'0'4116,"11"-8"-3091,24-17-485,-1-1 0,-1-3 0,-2 0 0,0-2 0,-3-1 0,40-57 0,-76 114 1852,-26 98-2329,30-106-146,-14 69 310,17-80-378,1 0-1,-1 0 1,1 1 0,0-1-1,0 0 1,1 0-1,0 0 1,0 1 0,0-1-1,4 10 1,-4-15-52,0 0 0,-1 0 0,1 0 0,0 0 0,-1 0 1,1-1-1,0 1 0,0 0 0,0 0 0,-1-1 0,1 1 0,0-1 1,0 1-1,0-1 0,0 1 0,0-1 0,2 1 0,17 1-6192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08.081"/>
    </inkml:context>
    <inkml:brush xml:id="br0">
      <inkml:brushProperty name="width" value="0.025" units="cm"/>
      <inkml:brushProperty name="height" value="0.025" units="cm"/>
    </inkml:brush>
  </inkml:definitions>
  <inkml:trace contextRef="#ctx0" brushRef="#br0">1 12 11403,'0'0'1030,"8"0"1052,34-5 1042,-30 3-2465,1 0 0,-1 0 0,1 1 0,-1 1 1,1 0-1,-1 1 0,14 2 0,-24-2-622,-1 0-1,1 1 1,0-1-1,-1 1 1,1-1 0,-1 1-1,0-1 1,0 1-1,1 0 1,-1 0-1,0-1 1,0 1-1,-1 0 1,1 0-1,0 0 1,-1 0-1,1 0 1,-1 0-1,1 0 1,-1 0-1,0 0 1,0 1 0,0-1-1,0 0 1,0 0-1,-2 3 1,2 4 127,-1 0 1,-1 0 0,0-1 0,0 1 0,-4 9 0,-38 58 300,36-66-486,0 1-1,1 1 1,0-1-1,1 1 1,1 0-1,0 0 1,0 1-1,2 0 1,-1-1 0,-2 20-1,6-30-93,0 0 1,0-1-1,0 1 1,0 0-1,1 0 0,-1 0 1,0-1-1,1 1 1,-1 0-1,1 0 0,-1-1 1,1 1-1,0 0 1,0-1-1,0 1 0,0-1 1,0 1-1,0-1 0,0 0 1,1 1-1,-1-1 1,0 0-1,1 0 0,-1 0 1,4 2-1,0-1-698,0 0 0,1 0-1,-1-1 1,1 1 0,-1-1-1,1-1 1,8 1 0,25 0-7195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08.663"/>
    </inkml:context>
    <inkml:brush xml:id="br0">
      <inkml:brushProperty name="width" value="0.025" units="cm"/>
      <inkml:brushProperty name="height" value="0.025" units="cm"/>
    </inkml:brush>
  </inkml:definitions>
  <inkml:trace contextRef="#ctx0" brushRef="#br0">32 1 16912,'0'0'4783,"9"3"-4073,-6-3-647,0 1 0,1 0 1,-1 0-1,0 1 0,0-1 0,0 1 0,0-1 0,0 1 0,0 0 1,0 0-1,-1 0 0,1 0 0,-1 1 0,1-1 0,-1 1 0,0 0 1,0-1-1,0 1 0,0 0 0,-1 0 0,1 0 0,-1 0 0,0 1 1,0-1-1,0 0 0,0 0 0,0 1 0,0 6 0,-1 108 1480,3-116-1554,0-1-1,-1 0 1,1-1-1,0 1 1,-1 0 0,1-1-1,0 1 1,0-1-1,0 0 1,-1 0 0,1 0-1,0 0 1,4-2-1,-1 2 28,24-1 54,-21-1-71,1 2-1,-1-1 1,1 1-1,-1 1 1,1 0-1,14 3 1,-22-3-2,1 0 0,-1 0 0,0 0 0,0 1 0,1-1 1,-1 0-1,0 1 0,0 0 0,0-1 0,-1 1 0,1 0 0,0 0 0,-1 0 0,1 0 1,-1 0-1,0 1 0,0-1 0,0 0 0,0 1 0,0-1 0,0 0 0,0 1 0,-1-1 1,1 1-1,-1 0 0,0-1 0,0 1 0,0-1 0,0 5 0,-2 2 96,1 0 1,-1 0-1,0 0 0,-1 0 0,0 0 0,-1-1 0,0 1 0,0-1 0,0 0 1,-1 0-1,-1-1 0,1 1 0,-1-1 0,0 0 0,-1-1 0,0 0 1,-10 8-1,-8 6 275,-1-1 0,-1-1 1,-50 24-1,44-29 48,14-10-1865,18-2 1269,1-1 1,0 0-1,0 0 1,-1 0 0,1 0-1,0 0 1,-1 0 0,1 0-1,0 0 1,0 0-1,-1 0 1,1 0 0,0 0-1,-1-1 1,1 1 0,0 0-1,0 0 1,-1 0-1,1 0 1,0 0 0,0 0-1,-1-1 1,1 1 0,0 0-1,0 0 1,0 0-1,-1-1 1,1 1 0,0 0-1,0 0 1,0-1 0,0 1-1,0 0 1,-1 0-1,1-1 1,0 1 0,0 0-1,0-1 1,0-15-8827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09.178"/>
    </inkml:context>
    <inkml:brush xml:id="br0">
      <inkml:brushProperty name="width" value="0.025" units="cm"/>
      <inkml:brushProperty name="height" value="0.025" units="cm"/>
    </inkml:brush>
  </inkml:definitions>
  <inkml:trace contextRef="#ctx0" brushRef="#br0">76 1 16720,'0'0'4164,"-6"10"-2968,-5 10-985,1 0 0,1 1 0,1 0 0,0 1 0,2 0 1,1 0-1,0 0 0,-2 41 0,7-56-208,0 1 1,0 0-1,1-1 0,0 1 0,0-1 1,1 1-1,4 13 0,-5-19-7,0 0-1,0-1 1,0 1 0,0 0-1,0-1 1,1 1 0,-1-1 0,1 1-1,-1-1 1,1 0 0,-1 0-1,1 1 1,0-1 0,-1 0-1,1-1 1,0 1 0,0 0-1,0 0 1,0-1 0,0 1 0,0-1-1,0 0 1,0 1 0,0-1-1,0 0 1,0 0 0,0 0-1,0-1 1,0 1 0,0 0-1,0-1 1,0 1 0,0-1-1,-1 0 1,1 1 0,2-2 0,5-3-6,0 1 1,-1-1-1,1 0 1,-1-1-1,0 0 1,0 0-1,-1-1 1,0 0 0,0 0-1,11-16 1,-1-1-697,-1-2 0,18-36 1,-24 48 182,-13 33 608,-18 47 799,19-60-770,-5 17 52,0 2 1,1-1-1,1 0 0,2 1 0,0 0 0,2 0 0,2 40 1,0-64-245,-1 0 0,0 1 0,0-1 0,0 1 0,1-1 1,-1 0-1,1 1 0,-1-1 0,1 0 0,-1 1 0,1-1 1,0 0-1,-1 0 0,1 0 0,0 1 0,0-1 0,0 0 1,0 0-1,0 0 0,0-1 0,1 1 0,-1 0 0,0 0 0,0-1 1,1 1-1,-1 0 0,0-1 0,1 1 0,-1-1 0,2 1 1,18 0-3922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09.724"/>
    </inkml:context>
    <inkml:brush xml:id="br0">
      <inkml:brushProperty name="width" value="0.025" units="cm"/>
      <inkml:brushProperty name="height" value="0.025" units="cm"/>
    </inkml:brush>
  </inkml:definitions>
  <inkml:trace contextRef="#ctx0" brushRef="#br0">131 1 17777,'0'0'5312,"-3"11"-5270,-3 38-1,1 0 0,5 97 0,1-142-47,-1 0 0,1 0 0,0 0 1,1 0-1,-1 0 0,1-1 0,0 1 0,0 0 0,0-1 0,0 0 1,0 1-1,1-1 0,0 0 0,5 5 0,-5-5 100,0-1 1,-1 1-1,1 0 0,-1 0 1,1 0-1,-1 1 1,0-1-1,0 0 0,-1 1 1,1-1-1,-1 1 0,1 0 1,-1 0-1,0-1 0,-1 1 1,2 8-1,-3-5 56,0 0 0,-1-1 0,1 1-1,-1 0 1,-1-1 0,1 0 0,-1 1 0,0-1 0,0 0-1,-1 0 1,0-1 0,0 1 0,-8 7 0,11-11-274,-1 0 1,1 0 0,-1 0-1,0 0 1,0 0 0,0-1-1,0 1 1,0-1 0,-1 1-1,1-1 1,0 0 0,-1 0 0,1 0-1,-1 0 1,1 0 0,-1-1-1,1 1 1,-1-1 0,1 1-1,-1-1 1,0 0 0,1 0-1,-1 0 1,1-1 0,-1 1-1,0 0 1,1-1 0,-1 0-1,1 0 1,-1 0 0,1 0-1,0 0 1,-1 0 0,1 0-1,0-1 1,0 1 0,0-1 0,-3-3-1,-18-31-5748,2-16-4068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0.103"/>
    </inkml:context>
    <inkml:brush xml:id="br0">
      <inkml:brushProperty name="width" value="0.025" units="cm"/>
      <inkml:brushProperty name="height" value="0.025" units="cm"/>
    </inkml:brush>
  </inkml:definitions>
  <inkml:trace contextRef="#ctx0" brushRef="#br0">0 4 9449,'0'0'7911,"59"-3"-5508,-30 3-834,1 0-864,4 4-545,5-1-128,1-1-256,-3-2-2851,-7 0-5701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0.451"/>
    </inkml:context>
    <inkml:brush xml:id="br0">
      <inkml:brushProperty name="width" value="0.025" units="cm"/>
      <inkml:brushProperty name="height" value="0.025" units="cm"/>
    </inkml:brush>
  </inkml:definitions>
  <inkml:trace contextRef="#ctx0" brushRef="#br0">287 11 16335,'0'0'3801,"-10"-3"-1671,6 1-2028,-1 1-1,1 0 0,0 0 0,0 0 1,-1 0-1,1 1 0,-1 0 0,1 0 0,0 0 1,-1 0-1,1 1 0,-1-1 0,1 1 1,0 0-1,0 0 0,-1 1 0,1 0 1,0-1-1,0 1 0,1 0 0,-1 1 0,0-1 1,1 1-1,-1 0 0,1 0 0,-5 5 1,-11 16-77,0 1 0,3 1 0,0 1 1,1 0-1,2 1 0,1 0 1,1 1-1,1 0 0,2 1 0,1 0 1,1 0-1,1 1 0,2-1 0,1 45 1,2-70-22,1 1 1,-1 0-1,1 0 1,0 0-1,0 0 1,1-1-1,0 1 0,0 0 1,0-1-1,0 0 1,1 1-1,0-1 1,0 0-1,1 0 1,-1-1-1,6 6 1,-6-7 10,1-1 1,-1 1-1,1-1 1,0 0-1,0 0 1,0 0-1,0 0 1,0-1-1,0 0 1,1 0-1,-1 0 1,0 0-1,1 0 1,-1-1-1,1 0 1,-1 0-1,0 0 1,1-1-1,-1 1 1,0-1-1,1 0 1,6-3-1,-2 0 113,1 0 0,-1-1 0,0-1 1,0 1-1,-1-1 0,1-1 0,-1 0 0,-1 0 0,1 0 0,-1-1 0,-1 0 1,1-1-1,-2 1 0,1-1 0,-1 0 0,0 0 0,-1-1 0,0 0 0,4-14 1,-8 23-133,1 0 0,-1 0 0,1-1 0,-1 1 0,0 0 0,0 0 0,0-1 0,0 1 1,1 0-1,-2 0 0,1-1 0,0 1 0,0 0 0,0 0 0,-1-1 0,1 1 1,0 0-1,-1 0 0,1 0 0,-1 0 0,0-1 0,1 1 0,-1 0 0,0 0 0,1 0 1,-1 0-1,0 1 0,0-1 0,0 0 0,0 0 0,0 0 0,0 1 0,0-1 1,0 0-1,0 1 0,-1-1 0,1 1 0,0-1 0,0 1 0,0 0 0,-1 0 1,1-1-1,0 1 0,-1 0 0,1 0 0,0 0 0,0 0 0,-3 1 0,-1 0-256,0 0-1,0 0 0,0 0 0,0 1 0,1 0 1,-1 0-1,0 0 0,1 1 0,-1 0 0,-6 5 1,-1 4-1750,1 1 0,0-1 0,-11 19 0,-2 4-5496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0.863"/>
    </inkml:context>
    <inkml:brush xml:id="br0">
      <inkml:brushProperty name="width" value="0.025" units="cm"/>
      <inkml:brushProperty name="height" value="0.025" units="cm"/>
    </inkml:brush>
  </inkml:definitions>
  <inkml:trace contextRef="#ctx0" brushRef="#br0">0 18 18065,'0'0'5184,"10"2"-4901,-5 0-262,1-1 1,0 0 0,-1 0 0,1-1-1,0 1 1,0-1 0,0 0 0,-1-1-1,1 0 1,0 0 0,0 0 0,7-3 0,-4 1-51,1-1 0,-1 2 0,1-1 0,-1 1 1,1 1-1,11-1 0,-19 2 20,1 0-1,-1 0 1,1 0-1,-1 1 1,1-1-1,-1 1 1,1 0 0,-1 0-1,0-1 1,1 2-1,-1-1 1,0 0-1,0 0 1,0 1-1,0-1 1,0 1 0,0 0-1,0-1 1,-1 1-1,1 0 1,0 0-1,-1 0 1,0 0 0,1 0-1,-1 1 1,0-1-1,0 0 1,1 5-1,4 12 27,-2 0 0,0 1 0,-1-1 0,0 37 0,-8 84 97,4-109-104,-15 97 26,8-72-467,7-55 92,-1 10-217,-1-10-4448,-2-8-3185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1.195"/>
    </inkml:context>
    <inkml:brush xml:id="br0">
      <inkml:brushProperty name="width" value="0.025" units="cm"/>
      <inkml:brushProperty name="height" value="0.025" units="cm"/>
    </inkml:brush>
  </inkml:definitions>
  <inkml:trace contextRef="#ctx0" brushRef="#br0">1 0 18417,'0'0'2851,"52"46"-2659,-18-46-128,8 0-64,8 0-1153,4-1-1537,0-8-2243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1.599"/>
    </inkml:context>
    <inkml:brush xml:id="br0">
      <inkml:brushProperty name="width" value="0.025" units="cm"/>
      <inkml:brushProperty name="height" value="0.025" units="cm"/>
    </inkml:brush>
  </inkml:definitions>
  <inkml:trace contextRef="#ctx0" brushRef="#br0">69 19 15375,'0'0'7665,"-8"9"-7702,4-3 35,0 0-1,0 1 0,1-1 1,-1 1-1,2-1 1,-1 1-1,0 0 1,1 0-1,1 0 1,-1 1-1,1-1 0,0 0 1,1 0-1,0 1 1,0-1-1,0 0 1,1 1-1,0-1 1,1 0-1,-1 0 0,1 0 1,4 9-1,3-2-7,0-1 0,1 0-1,0 0 1,1-1-1,0 0 1,17 13 0,-12-11 27,0 1 0,-2 0-1,23 32 1,-34-43 7,0 1-1,0 0 1,-1-1-1,0 1 1,0 1-1,0-1 1,0 0-1,-1 0 1,0 1-1,0-1 1,-1 1-1,1-1 1,-1 0-1,0 1 0,-1-1 1,1 1-1,-1-1 1,0 1-1,-2 5 1,0-4-5,0 0 0,-1 0 1,1 0-1,-1 0 0,-1 0 1,1-1-1,-1 0 0,0 0 1,-1 0-1,0-1 0,1 1 0,-2-2 1,1 1-1,0 0 0,-1-1 1,0 0-1,0-1 0,0 0 1,-1 0-1,1 0 0,-1-1 0,1 0 1,-1 0-1,0-1 0,-13 0 1,19-1-37,-1 0 0,1 0 1,-1-1-1,1 1 0,0-1 1,-1 0-1,1 0 1,0 0-1,0 0 0,-1 0 1,1 0-1,0-1 0,0 1 1,0-1-1,1 1 0,-1-1 1,0 0-1,0 1 0,1-1 1,-1 0-1,-1-4 1,1 1 5,0 0 0,0 0 1,0 0-1,0 0 0,1-1 1,0 1-1,0-1 1,1 1-1,0-9 0,0 2 41,1-1-1,0 1 0,1-1 1,0 1-1,1 0 0,1 0 1,0 0-1,6-12 0,11-10 130,2 0-1,51-56 1,-50 63-126,-1-1 0,-1-1 1,35-62-1,-56 88-31,1 0-1,-1 0 1,0 0-1,0 0 1,0 0-1,0 0 1,-1 0-1,1-1 1,-1 1-1,0 0 1,0-5-1,0 7-22,0 0 0,-1-1 0,1 1 1,0 0-1,-1 0 0,1-1 0,-1 1 0,0 0 0,1 0 0,-1-1 1,0 1-1,0 0 0,0 0 0,0 0 0,0 0 0,0 0 0,0 1 0,0-1 1,-2-1-1,-29-7-2282,-10 12-3334,9 6-2263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14.113"/>
    </inkml:context>
    <inkml:brush xml:id="br0">
      <inkml:brushProperty name="width" value="0.025" units="cm"/>
      <inkml:brushProperty name="height" value="0.025" units="cm"/>
      <inkml:brushProperty name="color" value="#E71224"/>
    </inkml:brush>
  </inkml:definitions>
  <inkml:trace contextRef="#ctx0" brushRef="#br0">1732 412 8840,'-4'-9'576,"-1"0"-1,0 1 1,-1-1-1,0 1 1,0 0-1,-1 1 1,0-1-1,0 1 1,-1 1-1,-9-7 1,2 3-197,0 1 0,0 1 0,-1 1 0,0 0 0,-21-6 0,-12 0-204,-1 3 0,0 2 0,-52-1 0,-7 2 644,0 4 0,-114 14 0,160-5-635,2 4 1,-1 2 0,1 3 0,1 2 0,-61 28 0,91-31-86,0 1-1,1 2 1,1 1 0,0 1-1,2 1 1,0 1-1,1 2 1,1 1-1,2 0 1,-36 50 0,45-56-95,2 1 0,0 0 0,1 0 0,2 1 0,-1 0 0,2 0 0,1 1 0,0 0 1,2 0-1,0 0 0,2 1 0,0 0 0,1-1 0,2 1 0,0 0 0,1-1 1,9 38-1,-4-35-7,2-2 0,0 1 1,2-1-1,0-1 0,1 0 1,2 0-1,0-1 0,26 28 1,4-2-1,2-3 0,56 43 1,-47-43 13,3-2 0,1-3 0,2-3 0,1-2 0,2-3 0,1-3 0,1-3 0,1-2 0,1-4 0,0-2 0,2-4 0,-1-2 0,78 0 0,-77-11 30,1-2-1,-1-3 1,0-4-1,-1-2 1,0-4-1,130-47 1,-139 38-18,0-2 0,-2-3 1,-1-2-1,-1-3 0,-2-2 1,-2-3-1,78-75 0,-111 95-2,0-1 0,-1-1-1,-2-1 1,0 0-1,-1-1 1,-2-1 0,0 0-1,16-47 1,-24 56 7,-1-1-1,0-1 0,-1 1 1,-1 0-1,0-1 1,-1 1-1,-2-1 0,1 0 1,-2 1-1,0 0 1,-1-1-1,-1 1 1,-1 0-1,0 0 0,-9-17 1,-2 1 10,-2 1 1,-1 0-1,-2 2 1,0 0-1,-3 2 1,-31-32-1,15 23-23,0 2 1,-2 2-1,-80-47 0,28 31-33,-1 3-1,-3 5 1,-183-51-1,156 60-316,-1 6 1,-192-16-1,-68 36-5734,264 14-183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2.500"/>
    </inkml:context>
    <inkml:brush xml:id="br0">
      <inkml:brushProperty name="width" value="0.025" units="cm"/>
      <inkml:brushProperty name="height" value="0.025" units="cm"/>
    </inkml:brush>
  </inkml:definitions>
  <inkml:trace contextRef="#ctx0" brushRef="#br0">150 30 13357,'0'0'6843,"-10"-5"-5209,-30-16-513,38 20-1081,0 0 0,0 1-1,0-1 1,0 1 0,0 0 0,0-1 0,0 1-1,0 0 1,0 0 0,0 0 0,0 0 0,0 1-1,0-1 1,0 0 0,0 1 0,0 0-1,0-1 1,1 1 0,-1 0 0,0 0 0,0 0-1,1 0 1,-1 0 0,0 0 0,1 1 0,-1-1-1,1 0 1,0 1 0,-1-1 0,1 1-1,0 0 1,0-1 0,-2 4 0,-1 3-35,0 0 0,0 0 0,0 1 0,1-1 0,-2 12 0,0 1-11,1-1 1,1 1 0,1-1-1,1 1 1,3 40 0,-2-60 3,0-1-1,0 1 1,0 0 0,0-1 0,0 1 0,0-1 0,0 1 0,0 0 0,0-1 0,0 1-1,1-1 1,-1 1 0,0 0 0,0-1 0,1 1 0,-1-1 0,0 1 0,1-1 0,-1 1 0,1-1-1,-1 1 1,1-1 0,-1 1 0,1-1 0,-1 0 0,1 1 0,-1-1 0,1 0 0,-1 1-1,1-1 1,-1 0 0,1 0 0,0 0 0,-1 0 0,1 1 0,-1-1 0,1 0 0,0 0-1,-1 0 1,1 0 0,0 0 0,-1 0 0,1 0 0,-1-1 0,1 1 0,0 0 0,-1 0 0,1 0-1,-1-1 1,1 1 0,0 0 0,-1-1 0,1 1 0,-1 0 0,1-1 0,34-29 328,-22 18-219,-5 6 37,-1 0 0,0 0 0,0-1 0,-1 0 0,0-1 0,0 1 1,-1-1-1,1-1 0,-2 1 0,1 0 0,-1-1 0,-1 0 0,1 0 1,-2 0-1,4-19 0,-6 28 80,0 7-58,-2 76-285,0-51 151,0 0 1,3 0-1,0 0 0,2 0 0,2 0 0,11 45 0,-12-67-18,1-1 0,0 1 1,1-1-1,0 0 0,0 0 0,1-1 0,0 0 0,0 0 0,1-1 0,0 1 0,1-2 0,13 10 1,-9-6-12,-12-10 12,0 1 0,0 0-1,0-1 1,0 1 0,0 0-1,-1-1 1,1 1 0,0 0-1,0 0 1,-1 0 0,1 0 0,-1 0-1,1 0 1,-1 0 0,1 0-1,-1 0 1,1 0 0,-1 0-1,0 0 1,0 0 0,1 0-1,-1 0 1,0 0 0,0 0 0,0 0-1,0 2 1,-1-1 45,0-1-1,0 1 1,0-1-1,0 1 1,0-1 0,0 1-1,0-1 1,0 1 0,-1-1-1,1 0 1,-1 0-1,1 1 1,-1-1 0,-1 1-1,-8 4 316,0-1 0,0 0 1,-18 5-1,27-9-359,-23 5-52,0-1-1,-1-1 1,1-1-1,-1-1 1,-49-3-1,74 1-63,1 0 0,-1 0 0,1 0 0,0 0-1,-1 0 1,1 0 0,-1 0 0,1 0 0,0-1-1,-1 1 1,1 0 0,0 0 0,-1 0 0,1-1 0,0 1-1,-1 0 1,1 0 0,0-1 0,-1 1 0,1 0 0,0 0-1,0-1 1,-1 1 0,1 0 0,0-1 0,0 1 0,0-1-1,-1 1 1,1 0 0,0-1 0,0 1 0,0 0-1,0-1 1,0 1 0,0-1 0,0 1 0,0-1 0,0 1-1,0 0 1,0-1 0,0 1 0,0-1 0,0 1 0,0 0-1,1-1 1,-1 1 0,0 0 0,0-1 0,0 1 0,1 0-1,-1-1 1,0 1 0,0 0 0,1-1 0,-1 1-1,1-1 1,14-19-6991,3 1-3228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3.016"/>
    </inkml:context>
    <inkml:brush xml:id="br0">
      <inkml:brushProperty name="width" value="0.025" units="cm"/>
      <inkml:brushProperty name="height" value="0.025" units="cm"/>
    </inkml:brush>
  </inkml:definitions>
  <inkml:trace contextRef="#ctx0" brushRef="#br0">0 428 15054,'0'0'7314,"7"0"-6839,-2 0-412,-1-1 0,1 0 0,-1 0 0,0 0 1,0 0-1,0-1 0,0 1 0,0-1 0,0 0 0,0 0 0,0-1 0,-1 1 0,1-1 1,-1 0-1,0 0 0,0 0 0,0 0 0,0-1 0,4-5 0,10-15 199,27-50 1,-30 48-192,40-83 49,-35 66-76,40-62 0,-56 138-236,-6 11 462,-3 0-1,-11 48 1,-4 23-2003,15-39-4721,6-90-1180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3.722"/>
    </inkml:context>
    <inkml:brush xml:id="br0">
      <inkml:brushProperty name="width" value="0.025" units="cm"/>
      <inkml:brushProperty name="height" value="0.025" units="cm"/>
    </inkml:brush>
  </inkml:definitions>
  <inkml:trace contextRef="#ctx0" brushRef="#br0">96 220 10410,'0'0'2669,"-2"-8"-1340,0-14-520,2 9 721,-2 0 0,0 0 0,-6-25 1,8 38-1474,0-1 1,0 1 0,-1 0 0,1-1 0,0 1 0,0 0 0,0-1 0,0 1 0,0-1 0,-1 1 0,1 0 0,0-1 0,0 1 0,-1 0 0,1 0 0,0-1 0,0 1 0,-1 0 0,1 0 0,0-1 0,-1 1-1,1 0 1,0 0 0,-1 0 0,1-1 0,-1 1 0,1 0 0,0 0 0,-1 0 0,1 0 0,-1 0 0,1 0 0,0 0 0,-1 0 0,-10 10 811,-4 22-489,3 11-286,2 1 0,1 1 0,3 0 0,2-1-1,1 2 1,5 55 0,-2-96-87,1 0-1,-1 0 1,1 0 0,0-1 0,0 1-1,0 0 1,1 0 0,0-1 0,0 1-1,3 5 1,-4-9-8,-1 0 1,1 0-1,0-1 1,-1 1-1,1 0 1,0 0-1,0-1 1,0 1-1,-1-1 0,1 1 1,0 0-1,0-1 1,0 0-1,0 1 1,0-1-1,0 1 1,0-1-1,0 0 0,0 0 1,2 0-1,-1 0 11,0 0-1,0-1 0,0 1 1,0-1-1,0 0 1,0 1-1,0-1 0,0 0 1,-1 0-1,1-1 0,0 1 1,-1 0-1,1 0 0,2-4 1,7-6 238,-2-1 1,1 0-1,-1 0 0,-1-1 1,0 0-1,8-22 0,34-95 653,-41 102-887,5-13 50,9-48 1,-19 73-48,-2-1 1,0 0 0,0 0-1,-2 0 1,-2-30 0,2 45-39,0 0 1,0 1-1,0-1 0,-1 1 1,1-1-1,0 1 1,0-1-1,-1 1 1,1-1-1,-1 1 0,0-1 1,1 1-1,-1-1 1,0 1-1,0 0 0,0-1 1,0 1-1,0 0 1,0 0-1,0 0 0,0 0 1,0 0-1,0 0 1,-1 0-1,1 0 1,0 0-1,-1 0 0,1 1 1,-1-1-1,1 1 1,-1-1-1,1 1 0,-1 0 1,1-1-1,-1 1 1,1 0-1,-1 0 0,0 0 1,1 0-1,-3 1 1,0 0-137,1 0-1,-1 0 1,1 1 0,0-1 0,-1 1 0,1 0 0,0 0 0,0 0 0,0 1 0,0-1 0,1 1-1,-1-1 1,1 1 0,-1 0 0,-2 5 0,-2 6-1490,1 0 0,0 0 0,-4 16 0,-1 7-3990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4.397"/>
    </inkml:context>
    <inkml:brush xml:id="br0">
      <inkml:brushProperty name="width" value="0.025" units="cm"/>
      <inkml:brushProperty name="height" value="0.025" units="cm"/>
    </inkml:brush>
  </inkml:definitions>
  <inkml:trace contextRef="#ctx0" brushRef="#br0">1 442 10858,'0'0'4992,"2"-12"-4090,23-60-59,2 2-1,50-92 1,-38 82-681,-36 74-159,-2 3 0,0 0 0,1 0-1,-1-1 1,1 1-1,0 0 1,0 0 0,0 0-1,0 1 1,1-1 0,-1 0-1,1 1 1,3-3 0,-5 6-4,-1-1 1,1 1 0,0 0 0,-1-1-1,1 1 1,0 0 0,-1-1-1,1 1 1,-1 0 0,1 0-1,-1 0 1,0-1 0,1 1 0,-1 0-1,0 0 1,1 0 0,-1 0-1,0 0 1,0 0 0,0 0-1,0 0 1,0 0 0,0 0 0,0 0-1,0 1 1,2 36 296,-2-36-259,1 96 429,-1-42-371,9 70 1,-8-122-87,0 0 0,0 0 0,0 0 0,0 0 0,1 0 0,0-1 0,3 6 0,-5-8-105,0 0 0,1-1 0,-1 1 1,0-1-1,1 1 0,-1-1 0,1 1 0,-1-1 0,1 1 0,-1-1 0,1 1 0,0-1 0,-1 1 0,1-1 0,0 0 0,-1 0 0,1 1 0,0-1 0,-1 0 0,1 0 0,0 0 1,-1 0-1,1 1 0,0-1 0,-1 0 0,1 0 0,0 0 0,0-1 0,-1 1 0,1 0 0,0 0 0,-1 0 0,1 0 0,0-1 0,-1 1 0,1 0 0,0-1 0,-1 1 0,1 0 1,-1-1-1,1 1 0,-1-1 0,1 1 0,-1-1 0,1 1 0,-1-1 0,1 0 0,-1 1 0,1-1 0,-1 1 0,0-1 0,1 0 0,10-23-6865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4.728"/>
    </inkml:context>
    <inkml:brush xml:id="br0">
      <inkml:brushProperty name="width" value="0.025" units="cm"/>
      <inkml:brushProperty name="height" value="0.025" units="cm"/>
    </inkml:brush>
  </inkml:definitions>
  <inkml:trace contextRef="#ctx0" brushRef="#br0">1 510 18161,'0'0'977,"1"-10"-379,114-434-27,-114 441-572,16-42-166,-17 44 164,0 1-1,0 0 1,1-1-1,-1 1 0,0-1 1,0 1-1,1 0 0,-1-1 1,0 1-1,1 0 1,-1-1-1,0 1 0,1 0 1,-1-1-1,0 1 0,1 0 1,-1 0-1,0-1 0,1 1 1,-1 0-1,1 0 1,-1 0-1,1 0 0,-1-1 1,1 1-1,-1 0 0,0 0 1,2 0-1,-1 1 1,0 0 1,-1 0-1,1 0 0,0 0 0,0 0 0,-1 0 1,1 0-1,0 0 0,-1 0 0,1 0 1,-1 1-1,0-1 0,1 0 0,-1 0 0,0 1 1,1 1-1,30 158-18,24 88-1778,-41-200-2627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3:17.382"/>
    </inkml:context>
    <inkml:brush xml:id="br0">
      <inkml:brushProperty name="width" value="0.025" units="cm"/>
      <inkml:brushProperty name="height" value="0.025" units="cm"/>
    </inkml:brush>
  </inkml:definitions>
  <inkml:trace contextRef="#ctx0" brushRef="#br0">530 166 8776,'0'0'620,"-10"5"-215,3-2-384,1-1 11,1 1 0,0-1 1,-1 1-1,1 0 0,1 0 1,-1 0-1,0 1 0,1 0 1,0 0-1,0 0 0,0 0 1,0 1-1,0-1 0,1 1 1,0 0-1,0 0 1,1 0-1,-1 1 0,-2 10 1,0 21-140,1 0 0,3 63 0,-1 20-117,-123 778-451,47-407 709,-55 818 32,61 6 1,65-1158-66,6 2073 864,80-605-1027,-72 2 3,-25-1192 195,-4 356 1936,23-739-1942,2 1 0,3-1 1,2 0-1,25 86 0,-22-105-56,2 1 0,1-2-1,1 0 1,2-1 0,2-1-1,0 0 1,44 49 0,-16-27 50,3-3 0,73 55 0,-92-80-258,1-2 1,2-2-1,0 0 1,1-3-1,61 23 1,-80-35 195,1-1 1,0 0 0,0-1 0,0-1-1,1-1 1,-1 0 0,0-1-1,20-3 1,-8-2 268,0-1 0,-1-2-1,54-21 1,-38 13-59,2 1-1,0 2 1,0 2 0,1 2 0,0 2 0,1 2-1,-1 2 1,1 3 0,0 1 0,74 13 0,-83-7-177,0-2 1,0-1 0,1-3 0,44-2-1,-77-1-24,0 1-1,-1-1 0,1 0 0,-1 0 1,1-1-1,-1 0 0,0 0 1,0 0-1,0-1 0,-1 0 0,1 0 1,-1 0-1,0-1 0,0 0 1,0 0-1,-1 0 0,0-1 0,0 1 1,0-1-1,-1 0 0,1 0 0,-2 0 1,4-8-1,2-9 43,-1-1 0,0 0 0,-2 0 0,-1 0 0,1-27 0,0-528 89,-6 535-86,-5-129 42,-8 1 1,-47-219 0,-95-419 669,-4-15-1574,-22-169 641,103-13 352,147-395 819,161-295 150,-125 978-1138,81-876 225,-165 1311-72,-18-297 0,-7 497-131,-24-119 0,20 160 186,-2 1-1,-1 0 1,-3 0 0,-30-61-1,36 86-24,-1 1-1,-1 0 0,0 1 0,-1 0 1,0 0-1,-1 2 0,-1 0 0,0 0 1,-1 1-1,0 1 0,-24-14 0,17 15-72,0 0 0,0 1-1,-1 1 1,0 1 0,0 2-1,-1 0 1,1 1 0,-42-1-1,10 5-75,-1 2-1,0 3 0,-83 18 0,-163 55 269,203-50-12,-19 6-283,-120 31 975,183-54-2656,-1-1 0,-75 3 0,71-13-3989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4:29.110"/>
    </inkml:context>
    <inkml:brush xml:id="br0">
      <inkml:brushProperty name="width" value="0.025" units="cm"/>
      <inkml:brushProperty name="height" value="0.025" units="cm"/>
    </inkml:brush>
  </inkml:definitions>
  <inkml:trace contextRef="#ctx0" brushRef="#br0">0 0 2370,'0'0'-833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4:29.894"/>
    </inkml:context>
    <inkml:brush xml:id="br0">
      <inkml:brushProperty name="width" value="0.025" units="cm"/>
      <inkml:brushProperty name="height" value="0.025" units="cm"/>
    </inkml:brush>
  </inkml:definitions>
  <inkml:trace contextRef="#ctx0" brushRef="#br0">0 0 5830,'0'0'496,"5"3"-304,25 14 334,1-2 0,0-1 0,1-2 0,0-1 0,1-1 0,0-2 1,62 8-1,252-1-162,-223-14-143,1669 12 83,-959-35-283,-496 11-20,-35 0 27,413-6 211,-604 19 576,-1 4 0,116 23 0,-218-27-1577,-20-3-8214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4:31.238"/>
    </inkml:context>
    <inkml:brush xml:id="br0">
      <inkml:brushProperty name="width" value="0.025" units="cm"/>
      <inkml:brushProperty name="height" value="0.025" units="cm"/>
    </inkml:brush>
  </inkml:definitions>
  <inkml:trace contextRef="#ctx0" brushRef="#br0">958 163 9449,'-14'-12'253,"-13"-12"169,-1 1 1,-2 1 0,-59-32 0,80 49-462,-1 1 0,1 0-1,-1 1 1,1 0 0,-1 0 0,0 1 0,0 1 0,0 0 0,0 0 0,-1 1 0,1 0 0,0 0 0,0 1-1,0 1 1,0 0 0,0 0 0,0 1 0,-17 7 0,-9 9-95,1 0 0,0 3-1,2 1 1,-39 34 0,12-2 341,-61 70 1,103-104-178,0 1-1,1 2 1,1-1 0,1 2 0,1 0 0,1 1-1,2 0 1,0 1 0,2 0 0,1 1-1,1-1 1,2 2 0,0-1 0,2 0 0,1 1-1,2 0 1,0-1 0,6 37 0,-2-50-12,0-1 1,0 1 0,1-1-1,1 1 1,0-2 0,1 1 0,1-1-1,0 0 1,1 0 0,0-1-1,1 0 1,0-1 0,1 0-1,0 0 1,1-2 0,0 1 0,1-1-1,0-1 1,0 0 0,28 11-1,-6-5 150,-1-2 0,2-1 0,0-2-1,0-1 1,0-2 0,1-1 0,59-1 0,-42-5-72,0-3 1,-1-1-1,0-4 0,0-1 1,-1-3-1,0-2 1,-1-2-1,-1-2 1,-1-3-1,-1-1 1,-1-3-1,-1-2 0,-1-2 1,74-64-1,-103 79-75,-2 0-1,0-1 0,0 0 0,-2-1 1,0-1-1,-1 0 0,-1 0 1,0-1-1,-2 0 0,0-1 0,5-21 1,-9 28-14,-2-1 0,0 0 0,-1 0 1,0 1-1,-1-1 0,0 0 0,-1 0 1,-1 0-1,0 1 0,-1-1 0,0 1 1,-1-1-1,-1 1 0,0 0 0,-1 1 1,0-1-1,-15-20 0,4 10 16,-2 1 0,0 1 0,-1 0 1,-1 2-1,-1 0 0,-1 2 0,0 0 0,-2 2 0,1 0 0,-2 2 1,0 1-1,0 1 0,-49-14 0,15 10-20,0 2 0,-1 4 0,1 1 0,-2 4 0,-86 4 0,63 7-1507,-159 37 1,190-32 340,-23 3-1580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6:15.853"/>
    </inkml:context>
    <inkml:brush xml:id="br0">
      <inkml:brushProperty name="width" value="0.025" units="cm"/>
      <inkml:brushProperty name="height" value="0.025" units="cm"/>
    </inkml:brush>
  </inkml:definitions>
  <inkml:trace contextRef="#ctx0" brushRef="#br0">1 53 10698,'131'-23'114,"-86"14"-8,54-6 0,96 10 531,240 23 1,-2 1-547,63-22 64,743 15 2119,978 22-379,-1982-42-1344,99-1 281,-202 26-5802,-113-18 1260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6.037"/>
    </inkml:context>
    <inkml:brush xml:id="br0">
      <inkml:brushProperty name="width" value="0.025" units="cm"/>
      <inkml:brushProperty name="height" value="0.025" units="cm"/>
      <inkml:brushProperty name="color" value="#E71224"/>
    </inkml:brush>
  </inkml:definitions>
  <inkml:trace contextRef="#ctx0" brushRef="#br0">1 760 18097,'10'-12'123,"469"-471"-2511,-369 380 1156,-75 69 1116,-8 7 132,1 2-1,52-37 1,-78 60-25,0 1 1,0-1-1,1 1 0,-1 0 1,0 0-1,1 0 0,-1 0 0,1 0 1,-1 0-1,1 1 0,-1-1 1,1 1-1,3 0 0,-5 0 18,0 0-1,0 0 0,0 1 0,0-1 1,0 1-1,0-1 0,0 1 0,0-1 0,0 1 1,0-1-1,-1 1 0,1 0 0,0-1 1,0 1-1,-1 0 0,1 0 0,0-1 1,-1 1-1,1 0 0,-1 0 0,1 0 1,-1 0-1,1 1 0,1 7 128,0-1 0,-1 1 0,0 0 0,-1-1 0,1 1 0,-3 11 0,2 1 197,-1 53 447,-1-21-347,10 98 0,-6-136-463,0 0 0,1 0-1,1 0 1,1-1-1,0 0 1,1 0 0,0 0-1,1-1 1,1 1-1,0-2 1,12 15 0,-16-21-343,1-1 0,0 0 1,1 0-1,0 0 1,-1-1-1,1 0 1,1 0-1,-1-1 1,0 1-1,1-1 1,0 0-1,0-1 1,11 3-1,38-2-6268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6:27.771"/>
    </inkml:context>
    <inkml:brush xml:id="br0">
      <inkml:brushProperty name="width" value="0.025" units="cm"/>
      <inkml:brushProperty name="height" value="0.025" units="cm"/>
    </inkml:brush>
  </inkml:definitions>
  <inkml:trace contextRef="#ctx0" brushRef="#br0">0 300 9961,'0'0'1127,"16"-7"-1362,100-46-243,130-38 1,-182 71 189,1 4 1,1 2 0,1 3 0,72-3-1,202 11 1948,-131 3-1233,213-27 1,-285 7-2836,-2-3-3405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6:50.894"/>
    </inkml:context>
    <inkml:brush xml:id="br0">
      <inkml:brushProperty name="width" value="0.025" units="cm"/>
      <inkml:brushProperty name="height" value="0.025" units="cm"/>
    </inkml:brush>
  </inkml:definitions>
  <inkml:trace contextRef="#ctx0" brushRef="#br0">0 126 7655,'722'-38'2547,"-188"2"-1122,98 21-1391,178-8 23,-387 9-153,-422 14 42,20 1-89,-20-1 68,-1 0 0,0 0 0,1 0 0,-1 0 0,0 0 0,1 0 0,-1 0 0,0 0 0,1 0 0,-1 0 0,1 0 0,-1 0 0,0 0 0,1 0 0,-1 0 0,0 0-1,1 0 1,-1 1 0,0-1 0,1 0 0,-1 0 0,0 0 0,1 1 0,-1-1 0,0 0 0,0 0 0,1 1 0,-1-1 0,0 0 0,0 1 0,1-1 0,-1 0 0,0 0 0,0 1 0,0-1 0,0 1 0,1-1-1,-10 6-4429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6:51.736"/>
    </inkml:context>
    <inkml:brush xml:id="br0">
      <inkml:brushProperty name="width" value="0.025" units="cm"/>
      <inkml:brushProperty name="height" value="0.025" units="cm"/>
    </inkml:brush>
  </inkml:definitions>
  <inkml:trace contextRef="#ctx0" brushRef="#br0">785 128 10186,'-4'-9'138,"1"2"-95,-1-1-1,0 1 0,0 0 0,-1 1 0,0-1 0,0 1 1,0 0-1,-1 0 0,0 0 0,0 1 0,-1 0 1,1 0-1,-1 1 0,0 0 0,0 0 0,-1 0 0,1 1 1,-1 0-1,-8-2 0,-3 2-42,0-1 0,0 2-1,0 1 1,0 0 0,0 1 0,0 1 0,0 1 0,0 1-1,0 1 1,1 0 0,-1 1 0,1 1 0,0 1 0,1 0 0,-1 2-1,-16 10 1,7-2-2,0 1 0,1 2 0,1 1 0,1 0 0,0 2 0,2 1 0,1 1 0,-31 46 0,42-54 4,0 0 0,1 1 0,1 0 0,0 0 0,2 1 1,0 0-1,1 0 0,1 0 0,0 0 0,0 21 1,4-27-1,0 0 0,1 0 1,0 0-1,1 0 0,0 0 1,1 0-1,1-1 0,0 1 1,0-1-1,2 0 0,-1 0 1,1-1-1,1 1 1,0-1-1,1-1 0,8 11 1,8 2 5,1 0 0,0-2 0,2 0 0,0-2 0,1-1 0,1-1 1,1-2-1,0-1 0,1-1 0,62 17 0,-31-15-7,0-3 1,0-2-1,1-3 0,118-2 1,-132-8-6,1-2-1,-1-2 1,-1-3 0,0-1 0,0-3 0,83-35 0,-99 35 132,-1-2 0,-1-1 1,0-1-1,-1-1 0,-1-2 1,-1-1-1,-1-1 0,-1-1 1,-1-1-1,31-44 0,-46 55 39,0 0-1,-1-1 1,-1 0-1,0 0 1,-1-1-1,-1 1 1,0-1-1,-1-1 1,-1 1 0,-1 0-1,1-34 1,-3 37-46,-1-1 0,-1 0 0,0 0 1,-1 1-1,-1-1 0,0 1 0,0 0 1,-1 0-1,-1 1 0,-1-1 0,1 1 1,-2 0-1,0 1 0,-15-18 0,3 9-85,-1 1 0,-1 1 0,0 1 0,-2 1 0,1 1 0,-2 1 0,0 1 0,0 1 0,-2 2 0,1 0 0,-1 2 0,-53-10 0,6 8-741,0 2-1,0 4 1,-125 8-1,7 19-1768,129-14 1345,-42 3-1893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6:55.923"/>
    </inkml:context>
    <inkml:brush xml:id="br0">
      <inkml:brushProperty name="width" value="0.025" units="cm"/>
      <inkml:brushProperty name="height" value="0.025" units="cm"/>
    </inkml:brush>
  </inkml:definitions>
  <inkml:trace contextRef="#ctx0" brushRef="#br0">4209 145 3267,'-12'-2'1217,"-56"-14"-46,0 4-1,-1 2 1,-77 0-1,-925-18-444,550 10-1009,260 12-32,-30-15 683,-45-1 682,277 22-1015,0 3 1,1 2-1,-101 22 0,64-3-26,2 4 0,1 4 0,2 4 1,1 3-1,2 5 0,-84 56 0,143-80-11,2 2 0,0 0 0,2 2 0,0 0 0,2 2 0,0 0 0,2 1 0,-31 57-1,40-63-13,1 1-1,0 0 1,2 0-1,0 1 0,2 0 1,0 0-1,2 1 1,1 0-1,0 0 0,2 0 1,1 0-1,1-1 1,4 33-1,-1-43-5,0-1-1,0 1 1,1-1 0,0 0 0,1 0-1,1-1 1,-1 0 0,2 0-1,0 0 1,0-1 0,1-1-1,0 1 1,18 14 0,-2-5-18,0-2 0,2 0 0,-1-1 0,50 20 0,-22-16 44,2-2 1,-1-2 0,115 16 0,179-2 27,-227-23-25,1149 17 4,-461-110 46,-605 57-50,597-105-18,-623 94 0,-2-8 1,240-100-1,-402 141 17,11-3-6,-1-2 0,0 0 0,36-25 0,-56 33 11,1 0 0,-1-1 1,0 1-1,0-1 0,0 0 0,-1-1 0,0 1 1,0-1-1,0 0 0,-1 0 0,1 0 0,-1 0 1,-1 0-1,1-1 0,-1 1 0,-1-1 0,1 0 1,-1 0-1,1-9 0,-2 4 46,-1 1 1,-1 0-1,1 0 0,-2 0 1,1 1-1,-1-1 0,-1 0 1,0 1-1,-1 0 0,0 0 1,0 0-1,-1 1 0,0 0 1,-1 0-1,0 0 0,0 1 1,-1 0-1,-16-14 0,-2 3 46,0 0-1,-1 2 0,-1 0 0,-1 2 1,-41-15-1,15 10-94,-1 3 1,0 2-1,-1 3 0,-109-9 1,-239 14-1873,314 8 1006,-102 2-1849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7:04.131"/>
    </inkml:context>
    <inkml:brush xml:id="br0">
      <inkml:brushProperty name="width" value="0.025" units="cm"/>
      <inkml:brushProperty name="height" value="0.025" units="cm"/>
    </inkml:brush>
  </inkml:definitions>
  <inkml:trace contextRef="#ctx0" brushRef="#br0">1127 74 8872,'-59'-19'-4,"-1"3"-1,0 3 1,-1 2-1,-1 3 1,1 3-1,-106 4 0,141 4 22,0 2 1,0 0-1,1 2 0,-1 1 0,1 1 0,1 1 0,0 1 0,0 1 0,-33 24 1,26-15 83,2 2 0,0 1 1,2 1-1,1 1 0,0 1 1,-25 38-1,38-47-100,2 1-1,0 0 1,1 1-1,1 0 1,1 0-1,1 1 1,0 0-1,2 0 1,0 0-1,2 1 1,0 0-1,2 0 1,0 0-1,1 0 1,1-1-1,2 1 1,0 0-1,1 0 1,1-1 0,1 0-1,1 0 1,0-1-1,2 1 1,0-2-1,2 1 1,0-1-1,1-1 1,1 0-1,0-1 1,22 21-1,-11-16-36,1-1 0,1-1 0,1-1 0,1-1-1,0-2 1,1-1 0,1-1 0,49 15 0,-38-17 10,0-2 0,0-2 0,1-1 0,1-3 0,-1-1 0,53-4 0,-46-3 63,-1-1 0,0-3 0,-1-1 0,0-3 0,0-2 0,-2-1 0,1-3 0,-2-2 0,-1-1 0,0-3 0,-2-1 0,55-44 0,-72 49 70,-1-2 1,-1-1-1,0-1 1,-2 0 0,-1-2-1,-1 0 1,-1-1-1,-1-1 1,14-36 0,-24 50-32,0 0 0,-2-1 0,0 0 0,-1 0 0,0 0 0,-1 0 0,-1 0 0,0 0 0,-1 0 0,-1-1 0,0 1 0,-1 0 0,-1 0 0,0 0 0,-1 1 0,0-1 1,-2 1-1,1 0 0,-2 0 0,0 0 0,-10-14 0,3 9 1,-1 1 1,0 1-1,-1 0 1,-1 1-1,-1 1 1,0 0-1,0 2 1,-2 0-1,0 1 0,0 1 1,-1 1-1,0 0 1,-36-9-1,-16 0-1113,0 4-1,-140-10 0,204 24 837,-70-8-1930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7:13.228"/>
    </inkml:context>
    <inkml:brush xml:id="br0">
      <inkml:brushProperty name="width" value="0.025" units="cm"/>
      <inkml:brushProperty name="height" value="0.025" units="cm"/>
    </inkml:brush>
  </inkml:definitions>
  <inkml:trace contextRef="#ctx0" brushRef="#br0">6517 455 4837,'-8'-5'2760,"-95"-63"-1753,64 40-1067,0 1-1,-2 3 0,-1 1 1,-74-29-1,-50 5 568,-2 7 0,-236-25-1,-350 12 2789,-573 32-3159,968 19-95,-677 24 311,804-3-315,2 9 1,-330 85-1,455-84 147,1 5 0,-112 53 0,173-67-151,1 2 0,1 2 0,1 2 0,1 2 0,1 1 1,2 2-1,-46 49 0,70-65-42,1-1 0,0 2 1,1 0-1,0 0 0,2 1 0,0 0 1,1 0-1,0 1 0,1 0 1,2 0-1,0 1 0,0-1 0,2 1 1,0 0-1,2 23 0,1-19 2,1-1 0,2 1 1,0-1-1,1 0 0,2 0 0,0-1 0,1 0 0,1 0 0,1-1 0,1 0 0,1 0 0,19 23 0,0-6 10,1-2 0,2-1 0,2-1 0,1-3-1,67 44 1,-18-22 26,157 69 0,-118-72-14,1-5-1,189 40 1,273 21 33,-479-87-44,388 53-372,715 10-1,-99-104 286,-9-105 364,-406-33 439,-569 121-771,-2-5 1,-2-7-1,152-85 1,-239 116-69,0-3 0,-1-1 1,-1-2-1,-2-1 0,-1-2 1,45-50-1,-68 67 174,0 0 1,-1-1-1,0 0 0,-1 0 1,0 0-1,-1-1 0,-1-1 1,-1 1-1,0-1 0,-1 0 1,0 0-1,-2 0 0,1 0 1,-2 0-1,-1-1 0,0 1 0,0-1 1,-2 1-1,0 0 0,-8-29 1,-1 14 84,-1 0 1,-2 1-1,-1 1 1,-1 0-1,-1 1 1,-1 1-1,-2 0 1,-1 2-1,-1 0 1,-1 2-1,-1 0 1,-27-19-1,-4 1-64,-2 2 0,-2 2-1,-1 4 1,-112-46-1,73 43-480,-2 5-1,-1 4 1,-1 5-1,-150-14 0,-426 11-6395,443 25 2092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7:16.613"/>
    </inkml:context>
    <inkml:brush xml:id="br0">
      <inkml:brushProperty name="width" value="0.025" units="cm"/>
      <inkml:brushProperty name="height" value="0.025" units="cm"/>
    </inkml:brush>
  </inkml:definitions>
  <inkml:trace contextRef="#ctx0" brushRef="#br0">265 287 7655,'0'0'353,"12"-3"-369,176-27 165,266-8 0,100-12 113,-297 3 47,-117 18 97,1 7 0,201-7 0,-304 29-368,-16-1-14,1 1 0,0 1 0,28 5-1,-41 0 224,-20 1 74,-20 3-77,-38 1 52,0-2 0,0-4 0,-121-6 0,75 0-236,-185-2 22,-326 7-20,482 4-112,1 7 0,-190 44 0,24 27-186,185-49 189,262-57-684,1380-236-561,-1383 235-528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44.555"/>
    </inkml:context>
    <inkml:brush xml:id="br0">
      <inkml:brushProperty name="width" value="0.025" units="cm"/>
      <inkml:brushProperty name="height" value="0.025" units="cm"/>
    </inkml:brush>
  </inkml:definitions>
  <inkml:trace contextRef="#ctx0" brushRef="#br0">82 0 9513,'0'0'-107,"-9"2"2024,2-2-1479,0 0-201,1 0-1,-1 1 1,1 0 0,-1 0-1,1 0 1,-1 1-1,1 0 1,-8 3-1,52 6 2727,327 14-1523,-148-16-1380,717 38 1754,-60-4-1092,933 31-471,-1318-57-251,-22-1 0,539 12 13,152 0 11,-314-38 35,-1-1-59,823 9 64,-1554-4 97,-96 4-8079,-27 2-1109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17.377"/>
    </inkml:context>
    <inkml:brush xml:id="br0">
      <inkml:brushProperty name="width" value="0.025" units="cm"/>
      <inkml:brushProperty name="height" value="0.025" units="cm"/>
    </inkml:brush>
  </inkml:definitions>
  <inkml:trace contextRef="#ctx0" brushRef="#br0">18 155 4036,'-18'-2'4841,"29"-3"-3844,31-3-1219,165-2 345,309 26-1,680 10 1794,-871-27-1835,520-33 1176,-2-39-758,-760 65-531,857-47-2141,-882 55 11,-5 0-1291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6.784"/>
    </inkml:context>
    <inkml:brush xml:id="br0">
      <inkml:brushProperty name="width" value="0.025" units="cm"/>
      <inkml:brushProperty name="height" value="0.025" units="cm"/>
    </inkml:brush>
  </inkml:definitions>
  <inkml:trace contextRef="#ctx0" brushRef="#br0">11 124 4644,'0'0'454,"11"-5"-192,10-5-459,70-36 3564,-84 42-1852,0-1 0,0 0 1,0-1-1,-1 1 1,11-13-1,-17 18-1404,1 0 0,-1 0 0,0 0 0,1-1 0,-1 1 0,0 0 0,1 0 0,-1-1 0,0 1 0,1 0 0,-1-1 0,0 1 0,1 0 0,-1-1 0,0 1 0,0-1 0,0 1 0,1 0 0,-1-1 0,0 1 0,0-1 0,0 1 1,0-1-1,0 1 0,0 0 0,0-1 0,0 1 0,0-1 0,0 1 0,0-1 0,0 1 0,0-1 0,0 1 0,0 0 0,0-1 0,-1 1 0,1-1 0,0 1 0,0 0 0,0-1 0,-1 1 0,1-1 0,0 1 0,0 0 0,-1-1 0,1 1 0,0 0 0,-1 0 0,1-1 0,-1 1 0,1 0 0,0 0 0,-1-1 0,1 1 0,-1 0 0,-1 0-32,0 0 0,0 0 0,0 0 0,0 0 0,0 0 0,0 0 0,0 1-1,0-1 1,0 1 0,0 0 0,-4 1 0,-6 5-68,1 1 1,0 0-1,0 0 0,1 1 1,0 1-1,0 0 0,1 0 1,1 0-1,-1 1 0,-6 13 1,10-15 15,-1 0 1,2 0 0,-1 1 0,1-1-1,1 1 1,0 0 0,0 0-1,1 0 1,0 1 0,1-1 0,0 0-1,0 1 1,3 19 0,-2-28-43,1 1 0,0-1 0,-1 0 1,1 0-1,0 0 0,0 1 0,1-1 1,-1 0-1,0 0 0,1-1 0,-1 1 0,1 0 1,0 0-1,-1-1 0,1 1 0,0-1 1,0 1-1,0-1 0,0 0 0,0 0 1,0 0-1,0 0 0,1 0 0,-1 0 1,0-1-1,1 1 0,4 0 0,-2-1-472,1 1-1,0-1 1,0 0-1,-1 0 1,1-1-1,0 0 1,0 0-1,-1 0 1,1-1-1,8-3 0,20-15-5998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6.488"/>
    </inkml:context>
    <inkml:brush xml:id="br0">
      <inkml:brushProperty name="width" value="0.025" units="cm"/>
      <inkml:brushProperty name="height" value="0.025" units="cm"/>
      <inkml:brushProperty name="color" value="#E71224"/>
    </inkml:brush>
  </inkml:definitions>
  <inkml:trace contextRef="#ctx0" brushRef="#br0">351 83 11211,'0'0'3048,"7"-9"-2493,0 3-486,-1 0 0,1 0 0,0 1 0,0 0 0,0 0 0,1 0 0,0 1 0,0 1 0,0-1 0,0 1 0,0 0 0,1 1 0,9-2 0,-1 0 19,1 1 0,0 0-1,0 2 1,0 0 0,1 1-1,30 3 1,-48-2-93,0-1-1,0 0 1,0 1-1,1-1 0,-1 1 1,0 0-1,0-1 1,0 1-1,0 0 1,0 0-1,0-1 0,0 1 1,0 0-1,0 0 1,-1 0-1,1 0 1,0 0-1,-1 0 1,1 0-1,0 1 0,-1-1 1,0 0-1,1 0 1,-1 0-1,0 1 1,1-1-1,-1 0 1,0 0-1,0 1 0,0-1 1,0 0-1,0 0 1,0 1-1,-1 1 1,0 3-61,0 0 0,-1 0 0,0-1 1,0 1-1,0-1 0,0 1 0,-4 5 1,-16 19-33,-2 1 1,0-3 0,-2 0 0,-55 46-1,40-37 125,-57 51 50,22-22 1417,-121 135 0,191-194-1219,0 1 1,0 0-1,1 0 1,0 1-1,1-1 1,-5 13-1,8-19-252,1 0 0,-1 0-1,1 0 1,-1-1 0,1 1 0,0 0 0,0 0-1,0 0 1,0 0 0,0 0 0,0 0 0,0 0-1,1-1 1,-1 1 0,1 0 0,-1 0-1,1 0 1,0-1 0,-1 1 0,1 0 0,0 0-1,0-1 1,0 1 0,1-1 0,-1 1 0,0-1-1,0 0 1,1 1 0,-1-1 0,1 0 0,-1 0-1,1 0 1,0 0 0,-1 0 0,1 0-1,0-1 1,0 1 0,0 0 0,2 0 0,19 3 39,-1-1 0,1 0-1,0-2 1,0-1 0,26-2 0,-33 1-44,61-3-520,1-5 0,89-20 0,40-31-6410,-114 23-2591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7.146"/>
    </inkml:context>
    <inkml:brush xml:id="br0">
      <inkml:brushProperty name="width" value="0.025" units="cm"/>
      <inkml:brushProperty name="height" value="0.025" units="cm"/>
    </inkml:brush>
  </inkml:definitions>
  <inkml:trace contextRef="#ctx0" brushRef="#br0">146 0 17200,'0'0'1863,"-11"4"-266,1 0-1337,0 0 0,1 0 0,0 1 0,0 0 0,0 1 0,1 0 0,-11 9 0,14-10-176,1-1 0,-1 1 0,1 0 0,0 0 1,0 0-1,1 1 0,0-1 0,0 1 0,0 0 1,0 0-1,1 0 0,0 0 0,0 1 0,1-1 1,-1 10-1,1-14-79,1 0 1,0 1 0,0-1-1,0 0 1,0 0 0,0 1-1,0-1 1,0 0-1,1 0 1,0 0 0,-1 0-1,1 1 1,0-1 0,0 0-1,0 0 1,0 0-1,0 0 1,0-1 0,1 1-1,-1 0 1,1 0 0,-1-1-1,3 2 1,-2-1 10,1-1 1,0 0 0,0 0-1,0 0 1,0 0 0,0-1-1,0 1 1,0-1 0,0 1-1,0-1 1,0 0 0,0 0-1,0-1 1,6 0 0,2-2 16,1 0 0,-1-1 1,0 0-1,0 0 0,0-1 1,-1-1-1,18-12 0,-16 9 16,-1 0 0,-1-1-1,1 0 1,-2-1 0,0 0-1,0-1 1,14-24 0,-73 106 410,49-67-624,-20 45 162,19-24-2229,2-23 1993,1-1 0,-1 1-1,0 0 1,0-1 0,1 1-1,-1 0 1,0-1 0,1 1-1,-1-1 1,0 1 0,1 0-1,-1-1 1,1 1 0,-1-1-1,1 1 1,-1-1 0,1 0-1,0 1 1,-1-1 0,1 1-1,-1-1 1,1 0 0,0 0-1,-1 1 1,1-1-1,1 0 1,13 1-6076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7.478"/>
    </inkml:context>
    <inkml:brush xml:id="br0">
      <inkml:brushProperty name="width" value="0.025" units="cm"/>
      <inkml:brushProperty name="height" value="0.025" units="cm"/>
    </inkml:brush>
  </inkml:definitions>
  <inkml:trace contextRef="#ctx0" brushRef="#br0">58 0 19026,'0'0'5926,"-38"61"-4837,24-45-32,9 0-673,5-6-384,0-5-929,3-5-1537,8 0-1634,2-14-4516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8.009"/>
    </inkml:context>
    <inkml:brush xml:id="br0">
      <inkml:brushProperty name="width" value="0.025" units="cm"/>
      <inkml:brushProperty name="height" value="0.025" units="cm"/>
    </inkml:brush>
  </inkml:definitions>
  <inkml:trace contextRef="#ctx0" brushRef="#br0">56 0 12716,'0'0'12401,"-1"9"-12251,-2 8-114,0-3-17,1 1 1,0-1-1,1 17 1,0-28-80,1-1 1,0 0-1,0 0 1,0 1 0,1-1-1,-1 0 1,0 0 0,1 0-1,0 0 1,-1 1 0,1-1-1,0 0 1,0 0 0,0 0-1,0 0 1,0 0 0,1-1-1,-1 1 1,1 0 0,-1-1-1,1 1 1,-1-1 0,1 1-1,0-1 1,0 0 0,0 1-1,0-1 1,3 1 0,7 0-185,0 0 0,0-1 0,1 0 0,-1-1 0,13-2 0,-17 1 141,0 0 0,1 0 0,-1 1-1,0 0 1,0 1 0,0 0-1,0 0 1,1 0 0,-1 1-1,-1 1 1,1-1 0,0 1 0,12 7-1,-19-9 143,1 0 0,-1 0-1,1 1 1,-1-1 0,0 0 0,1 1-1,-1-1 1,0 1 0,0-1-1,0 1 1,0 0 0,0 0-1,0-1 1,-1 1 0,1 0 0,0 0-1,-1 0 1,0 0 0,1 0-1,-1-1 1,0 1 0,0 0 0,0 0-1,0 0 1,0 0 0,-1 0-1,1 0 1,-1 0 0,1 0-1,-1-1 1,1 1 0,-1 0 0,0 0-1,0-1 1,0 1 0,0 0-1,0-1 1,0 1 0,-1-1 0,-2 3-1,-2 3 338,-1 0 0,0 0 0,-1-1-1,1 0 1,-1 0 0,-15 8 0,10-8-56,1 0 0,-1-1 0,-1 0 0,1-1 0,-1-1 0,-23 3 0,32-5-484,0-1 0,0 0 1,0-1-1,0 1 0,0-1 1,0 0-1,-1 0 1,2 0-1,-8-3 0,9 2-314,0 1 1,0-1-1,0 0 0,1 0 0,-1 0 0,0 0 1,1-1-1,0 1 0,-1-1 0,1 1 0,0-1 1,0 0-1,1 0 0,-1 0 0,-2-4 0,-7-26-7070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8.342"/>
    </inkml:context>
    <inkml:brush xml:id="br0">
      <inkml:brushProperty name="width" value="0.025" units="cm"/>
      <inkml:brushProperty name="height" value="0.025" units="cm"/>
    </inkml:brush>
  </inkml:definitions>
  <inkml:trace contextRef="#ctx0" brushRef="#br0">0 66 17136,'0'0'8456,"64"-24"-8103,-32 14-257,8 1-96,3 0 0,1 2-1121,-5 2-1730,-1 3-1217,-8 2-3139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8.690"/>
    </inkml:context>
    <inkml:brush xml:id="br0">
      <inkml:brushProperty name="width" value="0.025" units="cm"/>
      <inkml:brushProperty name="height" value="0.025" units="cm"/>
    </inkml:brush>
  </inkml:definitions>
  <inkml:trace contextRef="#ctx0" brushRef="#br0">108 1 4452,'0'0'19624,"-6"10"-19069,5-8-534,-26 58 474,25-55-476,0 1 0,0 0-1,1 0 1,-1 0 0,2 0 0,-1 0 0,1 0 0,0 0 0,0 0 0,0 0-1,2 7 1,-1-12-23,0 0-1,-1 1 1,1-1-1,0 0 1,0 1 0,0-1-1,1 0 1,-1 0-1,0 0 1,0 0-1,1 0 1,-1 0-1,1 0 1,-1 0-1,0-1 1,1 1-1,0 0 1,-1-1 0,1 0-1,-1 1 1,1-1-1,0 0 1,-1 0-1,3 1 1,48 0-789,-39-2 347,-1 1 188,0 0 0,1 1 0,-1 1 0,0 0 0,14 4 0,-24-6 261,0 1 1,0-1-1,-1 1 0,1-1 1,0 1-1,-1 0 1,1 0-1,-1 0 0,1 0 1,-1 0-1,1 0 1,-1 0-1,0 0 0,1 1 1,-1-1-1,0 0 1,0 1-1,0-1 0,0 1 1,0 0-1,-1-1 1,1 1-1,0-1 0,-1 1 1,1 0-1,-1 0 1,1-1-1,-1 1 0,0 0 1,0 0-1,0 0 1,0-1-1,0 1 1,0 0-1,-1 0 0,1-1 1,0 1-1,-1 0 1,1 0-1,-1-1 0,0 1 1,0 0-1,0-1 1,1 1-1,-1-1 0,-3 3 1,-5 9 249,-2 0 0,1-1 0,-2 0 1,0-1-1,0 0 0,-1-1 0,0-1 0,0 0 0,-1 0 1,-1-2-1,1 1 0,-1-2 0,-19 6 0,32-11-327,0 0-1,0-1 0,0 1 1,0-1-1,-1 1 0,1-1 1,0 0-1,0 0 0,0 0 1,0 0-1,-1 0 0,1-1 1,0 1-1,0 0 0,0-1 1,0 0-1,0 0 0,0 1 1,0-1-1,0 0 0,0 0 1,0-1-1,0 1 0,1 0 1,-1-1-1,0 1 0,1-1 1,0 1-1,-1-1 0,-1-3 1,0-2-985,0 1 1,1-1-1,0 0 1,0 0 0,1-1-1,0 1 1,0 0-1,0-9 1,0-36-8220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9.036"/>
    </inkml:context>
    <inkml:brush xml:id="br0">
      <inkml:brushProperty name="width" value="0.025" units="cm"/>
      <inkml:brushProperty name="height" value="0.025" units="cm"/>
    </inkml:brush>
  </inkml:definitions>
  <inkml:trace contextRef="#ctx0" brushRef="#br0">0 33 16015,'0'0'5061,"49"-20"-3716,-26 17-384,2 0 0,3 2-673,4 1-224,6 0-288,-4 0-2178,-4-2-2659,2-1-7174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9.415"/>
    </inkml:context>
    <inkml:brush xml:id="br0">
      <inkml:brushProperty name="width" value="0.025" units="cm"/>
      <inkml:brushProperty name="height" value="0.025" units="cm"/>
    </inkml:brush>
  </inkml:definitions>
  <inkml:trace contextRef="#ctx0" brushRef="#br0">407 148 15759,'0'0'4708,"-14"47"-2466,-2-24-768,2 0-834,-2 2-415,-2 3-161,4-1-32,1 2 0,1-3-577,3-1-896,3-6-257,3-3-480,-3-8-1505,-3-7-2211</inkml:trace>
  <inkml:trace contextRef="#ctx0" brushRef="#br0" timeOffset="1">150 0 14990,'0'0'2579,"-11"2"-700,5-2-1649,-1 1 1,1 0 0,0 0-1,-1 1 1,1 0-1,0 0 1,0 1 0,0 0-1,1-1 1,-1 2 0,0-1-1,1 1 1,0 0-1,0 0 1,0 0 0,1 1-1,-1 0 1,1 0-1,0 0 1,1 0 0,-1 0-1,1 1 1,0 0 0,-4 11-1,5-14-203,1 0 0,0 0 0,0 0 0,0 0 0,0-1 0,1 1 0,-1 0 0,1 0 0,0 0 0,0 0 0,0 0 0,0 1 0,0-1 0,1 0 0,-1-1 0,1 1 0,0 0 0,0 0 0,0 0 0,0 0 0,0 0 0,1-1 0,-1 1 0,1-1 0,0 1 0,0-1 0,0 0 0,0 1 0,0-1 0,0 0 0,0 0 0,1-1 0,3 3 0,2 0-12,1-1 0,-1-1-1,0 1 1,1-1-1,0-1 1,0 0-1,-1 0 1,1-1-1,0 0 1,15-1 0,-17 0-44,0-1 1,0 1 0,0-1 0,0 0-1,0 0 1,0-1 0,0 0 0,-1 0-1,0-1 1,1 0 0,-1 0 0,0 0-1,-1-1 1,1 0 0,-1 0 0,0 0-1,0-1 1,-1 0 0,0 0 0,0 0-1,0 0 1,0 0 0,-1-1 0,0 0 0,-1 0-1,0 1 1,0-2 0,0 1 0,-1 0-1,1-11 1,-2 16 19,0 0-1,0 1 1,0-1-1,-1 0 1,1 1-1,-1-1 1,1 1-1,-1-1 1,0 0-1,1 1 1,-1 0-1,0-1 1,0 1-1,0-1 1,0 1-1,0 0 1,0 0-1,-1-1 1,1 1-1,0 0 1,-1 0-1,1 0 1,-1 1-1,1-1 1,-1 0-1,1 0 1,-1 1-1,1-1 1,-1 1-1,0 0 1,1-1-1,-1 1 1,0 0-1,1 0 1,-1 0-1,0 0 1,-3 0-1,0 1-11,0-1-1,0 1 1,-1 0-1,1 0 1,0 1-1,0-1 1,0 1-1,0 0 0,0 0 1,0 1-1,-4 3 1,1 1-60,0 0 1,0 0 0,1 1-1,0 0 1,1 1-1,-1 0 1,2 0 0,-1 0-1,1 0 1,1 1-1,0 0 1,0 0-1,1 0 1,-2 11 0,3-11-1288,0 0 1,1 0-1,1 0 0,0 0 1,1 14-1,5 4-6266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9.759"/>
    </inkml:context>
    <inkml:brush xml:id="br0">
      <inkml:brushProperty name="width" value="0.025" units="cm"/>
      <inkml:brushProperty name="height" value="0.025" units="cm"/>
    </inkml:brush>
  </inkml:definitions>
  <inkml:trace contextRef="#ctx0" brushRef="#br0">165 1 8488,'-9'5'7004,"-10"6"-5315,-59 39 3136,72-46-4606,1 0 0,0 0 0,0 0 1,0 1-1,1-1 0,-1 1 0,1 1 1,0-1-1,1 0 0,-1 1 0,-3 9 1,7-14-217,-1-1 1,1 1 0,0 0 0,0-1 0,0 1 0,0 0 0,-1 0-1,1-1 1,0 1 0,0 0 0,1 0 0,-1-1 0,0 1 0,0 0-1,0-1 1,0 1 0,1 0 0,-1 0 0,0-1 0,1 1 0,-1-1-1,0 1 1,1 0 0,-1-1 0,1 1 0,-1-1 0,1 1-1,-1-1 1,1 1 0,0-1 0,-1 1 0,2 0 0,28 4 161,-21-5-131,-1 0 0,1-1 0,-1-1 0,1 1 0,10-5 0,-14 3-15,1 0 1,-1-1-1,0 0 0,0 0 0,0 0 1,0 0-1,-1-1 0,0 0 0,0 0 1,0 0-1,0-1 0,-1 1 0,5-12 1,-7 15-15,0 1 1,0-1 0,0 0 0,-1 0-1,1 1 1,-1-1 0,1 0-1,-1 0 1,0 0 0,1 0 0,-1 0-1,0 1 1,0-1 0,-1 0-1,1 0 1,0 0 0,-1 0 0,1 0-1,-1 1 1,1-1 0,-1 0-1,0 0 1,0 1 0,0-1 0,0 0-1,0 1 1,0-1 0,0 1-1,0 0 1,-1-1 0,1 1 0,0 0-1,-1 0 1,1-1 0,-1 1-1,0 1 1,1-1 0,-1 0-1,0 0 1,1 0 0,-1 1 0,0-1-1,0 1 1,0 0 0,0-1-1,0 1 1,1 0 0,-1 0 0,-2 0-1,-53 1-698,33 5-6322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32.741"/>
    </inkml:context>
    <inkml:brush xml:id="br0">
      <inkml:brushProperty name="width" value="0.025" units="cm"/>
      <inkml:brushProperty name="height" value="0.025" units="cm"/>
    </inkml:brush>
  </inkml:definitions>
  <inkml:trace contextRef="#ctx0" brushRef="#br0">1 4358 9353,'0'0'3107,"9"-9"-2947,13-12-138,2 1 0,0 1 1,0 2-1,2 0 0,32-15 0,20 1-30,83-21-1,5-2 16,575-259-357,-544 225 417,284-125 254,791-348 187,15 29 366,1231-447 1074,-1111 442-775,124-49-1033,-1368 520-161,384-135 838,-518 193-775,-25 7-2460,-38 2-2477,-23 7-2819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33.744"/>
    </inkml:context>
    <inkml:brush xml:id="br0">
      <inkml:brushProperty name="width" value="0.025" units="cm"/>
      <inkml:brushProperty name="height" value="0.025" units="cm"/>
    </inkml:brush>
  </inkml:definitions>
  <inkml:trace contextRef="#ctx0" brushRef="#br0">0 0 7015,'276'124'4153,"153"28"-2911,-298-107-915,2030 524 2327,-783-216-1138,-1052-246-1411,929 292 783,-915-299-864,993 311 1089,-310-103 192,-997-300-1265,523 172 303,-332-105 120,-87-36-191,-127-32-1522,-9-3-2512,-11-4-2500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8.245"/>
    </inkml:context>
    <inkml:brush xml:id="br0">
      <inkml:brushProperty name="width" value="0.025" units="cm"/>
      <inkml:brushProperty name="height" value="0.025" units="cm"/>
      <inkml:brushProperty name="color" value="#E71224"/>
    </inkml:brush>
  </inkml:definitions>
  <inkml:trace contextRef="#ctx0" brushRef="#br0">79 4 9417,'0'0'8643,"7"-3"-7939,-13 17-456,0-1 0,-1 1 0,-9 13 0,-24 47-122,38-68-126,0-1 1,0 1-1,1 0 0,-1 0 0,1 0 1,1 0-1,-1 0 0,1 0 1,0 0-1,0 0 0,3 10 0,-3-14 2,1 0-1,0 0 0,0 0 0,0 0 0,0 0 1,1 0-1,-1 0 0,0 0 0,1-1 0,-1 1 0,1 0 1,0-1-1,0 0 0,-1 1 0,1-1 0,0 0 0,0 0 1,0 0-1,0 0 0,0 0 0,1 0 0,-1-1 0,0 1 1,0-1-1,3 1 0,63 3 141,-55-4-117,114-6 303,-63 3-1649,-1 1-4220,-51 2 576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48.515"/>
    </inkml:context>
    <inkml:brush xml:id="br0">
      <inkml:brushProperty name="width" value="0.025" units="cm"/>
      <inkml:brushProperty name="height" value="0.025" units="cm"/>
    </inkml:brush>
  </inkml:definitions>
  <inkml:trace contextRef="#ctx0" brushRef="#br0">15 1 14061,'0'0'10592,"3"8"-9984,-2-3-556,1 1 0,-1-1 0,-1 1 0,1-1 0,-1 1 1,1 0-1,-2-1 0,1 1 0,-1 0 0,0-1 0,0 1 0,0-1 0,-1 1 0,0-1 0,-3 9 0,3-11-43,1 0 1,-1 1-1,1-1 1,0 1-1,0-1 0,1 1 1,-1-1-1,1 1 1,-1 0-1,1-1 1,0 1-1,1 0 0,-1-1 1,2 7-1,-1-8-83,1 0 1,-1-1-1,1 1 0,-1-1 0,1 1 1,0-1-1,-1 0 0,1 1 0,0-1 1,0 0-1,0 0 0,0 0 0,0-1 0,0 1 1,0 0-1,0-1 0,0 0 0,0 1 1,1-1-1,-1 0 0,0 0 0,0 0 1,0 0-1,3-1 0,0 1-615,0-1 0,-1 0 0,1 0-1,0-1 1,-1 1 0,1-1 0,-1 0 0,1 0 0,-1-1-1,0 1 1,0-1 0,0 0 0,0 0 0,0 0 0,-1-1 0,0 1-1,5-7 1,16-12-3668,-24 21 5846,-6 23 4658,-15 16-3121,8-15-1581,-7 35 656,19-57-2088,1 0 0,0 0-1,-1 1 1,1-1-1,0 0 1,-1 0 0,1 1-1,0-1 1,0 0-1,0 1 1,0-1-1,0 0 1,0 1 0,1-1-1,-1 0 1,0 0-1,1 1 1,-1-1 0,1 0-1,-1 0 1,1 0-1,-1 1 1,1-1 0,0 0-1,0 0 1,-1 0-1,1 0 1,0 0 0,0 0-1,0-1 1,0 1-1,0 0 1,1 0 0,-1-1-1,0 1 1,0 0-1,0-1 1,0 0 0,3 1-1,3 0-270,1-1 1,-1 1-1,0-2 0,0 1 1,1-1-1,-1 0 0,0-1 1,0 0-1,0 0 0,0 0 1,-1-1-1,8-4 0,-2 1-1256,-1-1 0,0-1 0,13-11 0,17-21-6040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48.844"/>
    </inkml:context>
    <inkml:brush xml:id="br0">
      <inkml:brushProperty name="width" value="0.025" units="cm"/>
      <inkml:brushProperty name="height" value="0.025" units="cm"/>
    </inkml:brush>
  </inkml:definitions>
  <inkml:trace contextRef="#ctx0" brushRef="#br0">113 1 15150,'-8'6'1212,"-5"5"-638,1-1 0,1 2-1,0-1 1,-14 20 0,21-26-432,1 0 1,-1 0-1,1 0 0,0 1 0,1-1 0,-1 1 1,1 0-1,0 0 0,0 0 0,1 0 1,0 0-1,0 0 0,0 0 0,1 0 1,0 0-1,0 1 0,1 5 0,0-9-122,0-1-1,1 1 1,-1-1-1,0 0 1,0 0 0,1 0-1,0 1 1,-1-1-1,1-1 1,0 1-1,0 0 1,0 0-1,0-1 1,0 1-1,0-1 1,1 0-1,-1 1 1,0-1 0,1 0-1,-1 0 1,1-1-1,-1 1 1,1 0-1,4 0 1,9 1 233,0-1 0,30 0 0,-33-1-75,-6 0-70,1-1 1,-1 1 0,0-2 0,0 1-1,0-1 1,0 0 0,0 0 0,-1 0 0,1-1-1,0 0 1,7-6 0,-12 8-36,1-1 1,-1 0-1,0 0 0,0 1 1,0-1-1,0 0 0,-1-1 1,1 1-1,0 0 0,-1 0 1,0-1-1,1 1 1,-1-1-1,0 1 0,0-1 1,-1 1-1,1-1 0,0 0 1,-1 1-1,0-1 0,1 0 1,-1 0-1,0 1 1,0-1-1,-1 0 0,1 0 1,-1 1-1,1-1 0,-1 0 1,0 1-1,0-1 0,-2-4 1,0 3-59,0 0 0,-1-1 0,1 1-1,-1 0 1,0 1 0,0-1 0,0 1 0,0 0 0,-1-1 0,1 2 0,-1-1 0,0 1 0,0-1 0,0 1 0,-5-1 0,-5-2-43,0 1 1,0 0-1,0 1 1,-18-1-1,-4 8-1594,27 5-1216,11-8 2649,-1 0 1,0 0-1,1 0 0,-1 0 1,0 0-1,1 0 0,-1 0 1,1-1-1,0 1 0,-1 0 1,1 0-1,0 0 0,-1-1 1,1 1-1,0 0 0,0-1 1,0 1-1,1 0 0,2 1-554,0 0 0,0 0 0,0 0 0,1-1 0,-1 1 0,0-1 0,1 0-1,-1-1 1,9 1 0,23 2-3682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49.176"/>
    </inkml:context>
    <inkml:brush xml:id="br0">
      <inkml:brushProperty name="width" value="0.025" units="cm"/>
      <inkml:brushProperty name="height" value="0.025" units="cm"/>
    </inkml:brush>
  </inkml:definitions>
  <inkml:trace contextRef="#ctx0" brushRef="#br0">124 0 11627,'0'0'11526,"-1"8"-10662,-4 4-577,0 0-1,0 0 0,-1 0 0,-1-1 0,0 0 0,0 0 1,-12 12-1,7-8-154,1 1 0,0 0 1,-11 24-1,17-21-630,9-15-2393,-2-5 2537,-1 0 0,1 0 1,-1 0-1,1 0 0,-1 0 1,0-1-1,1 1 0,-1 0 0,0-1 1,0 1-1,0-1 0,0 0 1,0 1-1,0-1 0,0-2 0,7-23-5294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49.549"/>
    </inkml:context>
    <inkml:brush xml:id="br0">
      <inkml:brushProperty name="width" value="0.025" units="cm"/>
      <inkml:brushProperty name="height" value="0.025" units="cm"/>
    </inkml:brush>
  </inkml:definitions>
  <inkml:trace contextRef="#ctx0" brushRef="#br0">117 6 13229,'0'0'2284,"-8"-2"236,7 2-2493,-5-1 297,0 0 0,0 1 0,0-1 0,0 1-1,0 0 1,0 0 0,-7 2 0,10-1-166,1 0 1,-1 0 0,0 0 0,1 0 0,-1 1-1,1-1 1,0 1 0,-1 0 0,1 0 0,0 0-1,0 0 1,0 0 0,0 0 0,0 0 0,1 1-1,-1-1 1,1 0 0,-1 1 0,1 0 0,-2 4-1,2-5-102,0 0 1,0 1-1,0-1 0,0 1 0,1-1 0,-1 1 0,1-1 0,-1 1 0,1-1 1,0 1-1,0 0 0,0-1 0,0 1 0,1-1 0,-1 1 0,1-1 0,-1 1 1,1-1-1,0 1 0,0-1 0,2 4 0,-1-3-21,1 0 0,-1-1 0,1 1 0,0-1 0,0 0 0,0 0 0,0 0 0,0 0-1,0 0 1,1-1 0,-1 0 0,0 1 0,7 0 0,7 2-8,0-2 0,0 0-1,1-1 1,-1 0 0,22-3 0,-34 1-72,-1 1-1,1-1 1,-1 0 0,0 0 0,1-1 0,-1 1-1,0-1 1,1 0 0,-1 0 0,0 0 0,6-5-1,-9 6 39,1-1-1,0 1 1,-1-1-1,1 1 1,-1-1 0,0 0-1,0 0 1,1 0-1,-1 1 1,0-1-1,-1 0 1,1 0-1,0 0 1,0 0-1,-1-1 1,1 1-1,-1 0 1,0 0-1,0 0 1,0 0-1,0 0 1,0-1 0,0 1-1,0 0 1,-2-4-1,1 4-1,0 1 0,0-1-1,-1 0 1,1 0 0,0 1 0,-1-1-1,0 1 1,1-1 0,-1 1-1,0-1 1,0 1 0,0 0 0,1 0-1,-1 0 1,-1 0 0,1 0 0,0 1-1,0-1 1,0 1 0,0-1 0,0 1-1,-1 0 1,1 0 0,-2 0-1,-56 1-68,55 0 73,-1 1 0,1 0 0,0 0 0,-1 0 0,1 1 0,0-1 0,0 1-1,1 1 1,-6 3 0,8-6-14,0 1 0,0 0 0,0-1 0,0 1 0,1 0 0,-1 0 0,0 0 0,1 0 0,-1 1 0,1-1 0,0 0 0,0 0 0,0 1 0,0-1 0,0 1 0,1-1 0,-1 1 0,1-1 0,-1 1 0,1 0 0,0 3 0,1-4-88,0-1 0,0 0 0,-1 0 0,1 0 0,0 0 0,1 0 0,-1 0 0,0 0 0,0 0 0,0 0 0,1 0 0,-1 0 0,0-1 0,1 1 0,-1-1 1,0 1-1,1-1 0,-1 1 0,1-1 0,-1 0 0,1 0 0,-1 0 0,3 0 0,45 2-2515,-42-2 1688,33 1-3695,1-1-1958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49.892"/>
    </inkml:context>
    <inkml:brush xml:id="br0">
      <inkml:brushProperty name="width" value="0.025" units="cm"/>
      <inkml:brushProperty name="height" value="0.025" units="cm"/>
    </inkml:brush>
  </inkml:definitions>
  <inkml:trace contextRef="#ctx0" brushRef="#br0">96 1 14670,'0'0'4762,"-5"9"-2953,-2 2-1280,4-8-343,1 1 0,-1 0-1,1 0 1,0 0-1,0 0 1,0 0 0,0 1-1,-1 6 1,3-10-158,0-1 1,0 0-1,0 1 0,0-1 1,0 0-1,0 1 0,0-1 1,0 0-1,0 1 0,0-1 1,0 0-1,0 1 1,1-1-1,-1 0 0,0 0 1,0 1-1,0-1 0,0 0 1,1 1-1,-1-1 0,0 0 1,0 0-1,0 0 1,1 1-1,-1-1 0,0 0 1,1 0-1,-1 0 0,0 1 1,0-1-1,1 0 0,-1 0 1,0 0-1,1 0 1,-1 0-1,0 0 0,1 0 1,-1 0-1,0 0 0,1 0 1,22-1 510,18-10-250,-39 10-281,0 1 1,0-1-1,-1 0 0,1 0 0,0 0 0,-1 0 1,1 0-1,-1-1 0,0 1 0,1 0 1,-1-1-1,0 1 0,0-1 0,0 1 0,0-1 1,0 0-1,0 1 0,0-1 0,-1 0 1,1 0-1,0 1 0,-1-1 0,0 0 0,1 0 1,-1-3-1,-1 4-19,0-1 0,0 1 0,0 0 0,0-1 0,0 1-1,0 0 1,0 0 0,-1 0 0,1-1 0,0 1 0,-1 1 0,1-1 0,-1 0 0,1 0 0,-1 0 0,0 1 0,1-1 0,-1 1 0,0-1 0,1 1-1,-1 0 1,0 0 0,1 0 0,-1 0 0,0 0 0,0 0 0,-2 1 0,-2-1-183,1 0 0,0 1 0,-1-1 0,1 1 0,0 0 0,0 1-1,0 0 1,0-1 0,0 2 0,-7 3 0,-26 21-8326,19-13-5681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50.329"/>
    </inkml:context>
    <inkml:brush xml:id="br0">
      <inkml:brushProperty name="width" value="0.025" units="cm"/>
      <inkml:brushProperty name="height" value="0.025" units="cm"/>
    </inkml:brush>
  </inkml:definitions>
  <inkml:trace contextRef="#ctx0" brushRef="#br0">1 40 14894,'0'0'7463,"9"-2"-6662,17-5-256,71-18 515,-86 23-1052,0 0 0,0 1 0,0 0-1,0 1 1,0 0 0,22 4 0,-32-4-14,0 0 1,0 0-1,0 1 1,0-1-1,0 0 0,0 1 1,0-1-1,0 1 0,0 0 1,0-1-1,0 1 0,0 0 1,0-1-1,-1 1 0,1 0 1,0 0-1,0 0 1,-1-1-1,1 1 0,-1 0 1,1 0-1,-1 0 0,1 0 1,-1 0-1,1 0 0,-1 2 1,0 1 13,1-1 1,-1 0-1,-1 0 1,1 0-1,0 0 1,-1 0-1,0 0 1,1 0 0,-3 5-1,-3 4 88,0 0-1,0 0 1,-11 15-1,10-18 32,-19 29 128,26-37-255,-1-1 0,1 1-1,-1 0 1,1 0-1,-1 0 1,1 0 0,-1 0-1,1 0 1,0 0 0,0 0-1,-1 0 1,1 0-1,0 0 1,0 0 0,0 0-1,0 0 1,0 0-1,0 0 1,0 0 0,1 0-1,-1 0 1,0 0-1,0 0 1,1 0 0,-1 0-1,1-1 1,-1 1 0,1 0-1,-1 0 1,1 0-1,-1 0 1,1-1 0,0 1-1,0 0 1,0 0-1,20 10-176,-12-6 58,-1-1-1,1 1 0,-1 1 0,14 11 0,-20-15 108,0 0 0,0 0-1,0 0 1,-1 1 0,1-1 0,-1 1-1,1-1 1,-1 1 0,0-1-1,0 1 1,0 0 0,0 0 0,-1-1-1,1 1 1,-1 0 0,0 0 0,1 0-1,-1 0 1,-1 0 0,1-1-1,-1 5 1,0-3 113,-1-1 0,1 0 1,-1 0-1,0 0 0,0 0 0,0 0 0,-1 0 0,1 0 0,-1-1 1,1 1-1,-1-1 0,0 0 0,0 0 0,0 0 0,0 0 0,0 0 1,-1-1-1,1 0 0,-6 2 0,-69 20 1848,69-21-1850,-1 0-1,0-1 1,0 0 0,0 0 0,1-1-1,-1-1 1,-16-2 0,26 3-161,-1 0 1,1 0-1,-1 0 1,0-1-1,1 1 1,-1 0-1,1-1 1,-1 1-1,1 0 1,-1-1-1,1 1 1,-1-1-1,1 1 1,0-1-1,-1 1 1,1-1-1,-1 1 1,1-1-1,0 1 1,0-1-1,-1 0 1,1 1-1,0-1 1,0 1-1,0-1 0,0 0 1,-1 1-1,1-1 1,0 0-1,0 1 1,0-1-1,0 0 1,1 1-1,-1-1 1,0 0-1,0 1 1,0-1-1,0 1 1,1-1-1,-1 0 1,0 1-1,1-1 1,18-22-4704,6 6-162,11-1-1511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50.832"/>
    </inkml:context>
    <inkml:brush xml:id="br0">
      <inkml:brushProperty name="width" value="0.025" units="cm"/>
      <inkml:brushProperty name="height" value="0.025" units="cm"/>
    </inkml:brush>
  </inkml:definitions>
  <inkml:trace contextRef="#ctx0" brushRef="#br0">115 64 9225,'0'0'10084,"-9"-6"-8504,7 4-1515,-1 1 1,1-1-1,-1 0 0,1 1 0,-1 0 1,0 0-1,1 0 0,-1 0 0,0 0 1,0 0-1,-4 0 0,5 2-42,0-1 0,0 1 0,0-1 0,1 1-1,-1 0 1,0 0 0,0 0 0,1 0 0,-1 0 0,1 0 0,-1 0-1,1 1 1,-1-1 0,1 0 0,0 1 0,0 0 0,0-1 0,0 1-1,0-1 1,0 1 0,0 0 0,0 0 0,0 0 0,1-1 0,-1 4-1,-6 12 284,1 0-1,1 0 1,0 0-1,1 1 1,1 0-1,1-1 1,0 1-1,2 25 1,0-41-272,0 1 0,1-1 0,-1 0 0,1 1 0,0-1 0,-1 0 1,1 1-1,0-1 0,0 0 0,1 0 0,-1 0 0,0 0 0,1 0 1,-1 0-1,1 0 0,0 0 0,-1-1 0,1 1 0,0-1 0,0 1 0,0-1 1,0 0-1,0 0 0,1 0 0,-1 0 0,0 0 0,1 0 0,-1 0 0,0-1 1,4 1-1,-2 0 45,0-1 1,0 0-1,1 1 0,-1-2 1,0 1-1,0 0 1,0-1-1,0 0 1,1 0-1,-1 0 0,0 0 1,-1 0-1,1-1 1,0 0-1,0 0 1,-1 0-1,5-3 0,-1-3-31,0 1 0,0-1 1,0-1-1,-1 1 0,-1-1 0,1 0 0,-1-1 0,-1 1 0,0-1 0,0 0 0,-1 0 0,0 0 0,2-14 0,-4 18-58,0 0 0,0 0 1,-1 0-1,1 1 0,-1-1 0,-1 0 0,1 0 0,-1 0 0,0 0 1,0 0-1,-1 1 0,1-1 0,-1 1 0,-1-1 0,1 1 0,-1-1 0,0 1 1,0 0-1,0 0 0,-1 1 0,0-1 0,0 1 0,0 0 0,0 0 1,-6-4-1,8 6-47,-1 1 0,0-1 0,0 1 0,0 0 0,0 0 0,0 0 0,-1 0 0,1 1 0,0-1 0,0 1 0,0 0 0,-1 0 0,-5 0 0,8 0-113,0 1 0,0-1 0,0 0 0,0 0 0,0 1 0,0-1 0,0 1 0,0-1 0,0 1 0,0-1 0,0 1 0,0-1 0,0 1 0,0 0 0,0 0 0,1-1 0,-1 1 0,0 0 0,1 0 0,-1 0 0,0 0 0,1 0 0,-1 0 0,1 0 0,0 0 0,-1 0 0,1 0 0,0 0 0,-1 0 0,1 0 0,0 0 0,0 0 0,0 1 0,0-1 0,0 0 0,0 0 0,0 0 0,1 0 0,-1 0 0,1 2 0,6 6-5093,12-4-2868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51.176"/>
    </inkml:context>
    <inkml:brush xml:id="br0">
      <inkml:brushProperty name="width" value="0.025" units="cm"/>
      <inkml:brushProperty name="height" value="0.025" units="cm"/>
    </inkml:brush>
  </inkml:definitions>
  <inkml:trace contextRef="#ctx0" brushRef="#br0">118 0 18834,'0'0'5125,"-61"43"-4485,45-24-448,4-1-127,1 0-33,6-2-97,3-2-511,-2-3-417,4-3-352,-1-4-705,-5-4-7207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51.524"/>
    </inkml:context>
    <inkml:brush xml:id="br0">
      <inkml:brushProperty name="width" value="0.025" units="cm"/>
      <inkml:brushProperty name="height" value="0.025" units="cm"/>
    </inkml:brush>
  </inkml:definitions>
  <inkml:trace contextRef="#ctx0" brushRef="#br0">102 0 15310,'0'0'2643,"-10"5"-769,4-2-1683,0 0 1,0 1 0,0 0-1,1-1 1,0 2 0,0-1-1,0 1 1,0 0 0,0 0-1,1 0 1,0 0 0,0 1 0,1 0-1,-1-1 1,1 1 0,0 1-1,1-1 1,0 0 0,0 1-1,-2 12 1,3-15-114,0 0 0,1 0 1,-1 0-1,1-1 0,0 1 0,0 0 1,1 0-1,-1 0 0,1 0 0,0 0 1,0-1-1,0 1 0,0 0 0,1-1 1,0 1-1,-1-1 0,1 1 0,4 3 1,-3-3-37,1-2 0,0 1 0,0 0 0,0-1 1,0 1-1,0-1 0,0 0 0,1 0 0,-1-1 0,1 0 1,0 1-1,-1-1 0,1-1 0,9 1 0,6 1 44,1-1-1,-1-1 1,1-1-1,-1-1 1,34-7-1,-48 7-70,1 0-1,0 0 1,-1-1-1,1 0 1,-1 0-1,0-1 1,0 1-1,11-10 1,-14 11-2,0-1 0,-1 0 1,1 0-1,-1-1 0,0 1 1,1 0-1,-1-1 0,-1 0 1,1 1-1,-1-1 0,1 0 1,-1 0-1,0 1 0,0-1 1,-1 0-1,1-8 0,-1 9-11,0 1-1,0-1 0,0 0 0,0 0 1,-1 0-1,0 0 0,1 0 0,-1 1 1,0-1-1,0 0 0,0 1 0,-1-1 1,1 1-1,-1-1 0,1 1 0,-1-1 0,0 1 1,0 0-1,-4-4 0,2 3-7,-1 0 0,1 1 0,-1-1 0,0 1 0,0 0 0,0 0 1,0 0-1,0 1 0,0 0 0,-8-2 0,5 2-10,-1 0 0,0 1 0,0 0 1,0 0-1,1 1 0,-1 0 0,0 1 0,1 0 1,-1 0-1,1 1 0,-1 0 0,1 0 1,-9 6-1,12-6 4,0 1 0,0 0 1,1 0-1,0 1 0,0-1 1,0 1-1,0 0 0,1 0 1,0 0-1,0 0 0,0 1 0,0-1 1,-1 7-1,3-10-151,1 1-1,-1-1 1,1 1-1,-1-1 1,1 1-1,0 0 1,0-1-1,0 1 1,1-1 0,-1 1-1,0-1 1,1 1-1,0-1 1,-1 1-1,1-1 1,0 1 0,0-1-1,1 0 1,-1 0-1,0 0 1,1 1-1,-1-1 1,1 0-1,0-1 1,0 1 0,-1 0-1,1 0 1,0-1-1,1 1 1,-1-1-1,0 0 1,5 2 0,25 9-3521,5-5-2028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51.856"/>
    </inkml:context>
    <inkml:brush xml:id="br0">
      <inkml:brushProperty name="width" value="0.025" units="cm"/>
      <inkml:brushProperty name="height" value="0.025" units="cm"/>
    </inkml:brush>
  </inkml:definitions>
  <inkml:trace contextRef="#ctx0" brushRef="#br0">209 1 17681,'-12'6'1334,"6"-3"-1152,-27 14 1875,-39 26 1,65-38-1722,-1 0 1,1 1-1,0-1 0,1 1 1,-1 0-1,1 1 1,0 0-1,1 0 0,0 0 1,0 0-1,0 1 0,-5 13 1,10-20-324,-1 0 1,1 0 0,0 0-1,0-1 1,0 1 0,0 0-1,0 0 1,0 0 0,0 0-1,0-1 1,0 1-1,0 0 1,0 0 0,1 0-1,-1-1 1,0 1 0,1 0-1,-1 0 1,0-1 0,1 1-1,-1 0 1,1-1-1,-1 1 1,1 0 0,-1-1-1,1 1 1,0-1 0,-1 1-1,1-1 1,1 2 0,30 6 253,37-12 41,-57 2-287,0-1 0,0 0 1,-1-1-1,1 0 0,-1-1 0,0 0 0,15-10 0,-21 12-20,-1 0 0,1 0 0,-1 0 0,0-1 0,0 1 0,0-1-1,-1 0 1,1 0 0,-1-1 0,0 1 0,0-1 0,0 1 0,-1-1 0,1 0 0,-1 0-1,0 0 1,-1 0 0,1 0 0,0-7 0,-2 10-14,-1 1 0,1-1 0,0 0 0,-1 1 0,0-1 0,1 1 0,-1-1 0,0 1 0,0 0 0,1-1 0,-1 1 0,0 0 0,-1 0 0,1-1 0,0 1 0,0 0 0,0 0 0,-1 0 0,1 0 0,0 1 0,-1-1 0,1 0 0,-1 1 0,1-1 0,-1 0 0,1 1 1,-1 0-1,1-1 0,-1 1 0,0 0 0,1 0 0,-1 0 0,-2 0 0,-61 0-922,60 0 806,-1 1-147,0 0 1,0 0-1,1 1 1,-1-1-1,0 1 1,1 0-1,0 1 1,-6 3-1,-5 5-3058,3 2-3424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5.251"/>
    </inkml:context>
    <inkml:brush xml:id="br0">
      <inkml:brushProperty name="width" value="0.025" units="cm"/>
      <inkml:brushProperty name="height" value="0.025" units="cm"/>
    </inkml:brush>
  </inkml:definitions>
  <inkml:trace contextRef="#ctx0" brushRef="#br0">42 0 6086,'0'0'14782,"-2"11"-13432,-8 35-6,0-4 123,2 0 0,-3 58-1,11-100-1263,0-41 1650,14-103-1677,10 194-582,-23-47 421,1 0 0,-1-1 0,1 1 0,0 0 0,0-1 0,0 1-1,0-1 1,0 0 0,0 0 0,1 0 0,-1 0 0,1 0 0,0-1 0,-1 1 0,1-1 0,0 1-1,0-1 1,0 0 0,0 0 0,0 0 0,0-1 0,0 1 0,0-1 0,0 1 0,0-1-1,0 0 1,1-1 0,-1 1 0,0 0 0,0-1 0,0 0 0,0 1 0,0-1 0,0 0 0,0-1-1,3-1 1,1 0 17,-1-1 0,0 0 0,0 0 0,0 0 0,-1-1 0,1 0 0,-1 0 0,0 0 0,0-1 0,-1 0 0,0 0 0,0 0 0,0 0 0,-1-1 0,5-10 0,-11 28-148,0 0 1,1 0 0,1-1-1,-1 20 1,2-30 116,0 1-1,0-1 1,0 1 0,0-1-1,0 1 1,1-1 0,-1 1-1,0-1 1,0 0 0,0 1-1,0-1 1,1 1-1,-1-1 1,0 1 0,0-1-1,1 0 1,-1 1 0,0-1-1,1 0 1,-1 1 0,0-1-1,1 0 1,-1 1 0,0-1-1,1 0 1,-1 0 0,1 1-1,-1-1 1,1 0 0,-1 0-1,0 0 1,1 0 0,-1 0-1,1 1 1,0-1 0,23-4 141,20-17 98,-35 13-215,0-2 0,-1 1 1,0-1-1,0 0 0,-1 0 0,-1-1 1,9-18-1,-13 25-30,-2 43-497,-6-9 482,4-21 21,0 0 0,1 0 0,0 1 0,0-1 0,1 1 0,1 12 0,0-20 4,-1 1 0,1-1-1,0 0 1,0 0 0,0 0 0,0 1-1,0-1 1,0 0 0,1-1-1,-1 1 1,1 0 0,-1 0 0,1 0-1,-1-1 1,1 1 0,0-1 0,0 0-1,0 1 1,0-1 0,0 0 0,0 0-1,0 0 1,1 0 0,-1-1-1,0 1 1,0-1 0,1 1 0,-1-1-1,0 0 1,5 0 0,1 1-274,-1 0-1,1-1 1,0 0 0,-1 0 0,10-2 0,-15 1-167,0 1 1,0-1-1,0 0 1,0 0 0,1 0-1,-1 0 1,-1 0-1,1 0 1,0 0 0,0-1-1,0 1 1,-1-1-1,1 1 1,1-3-1,10-17-7640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8.591"/>
    </inkml:context>
    <inkml:brush xml:id="br0">
      <inkml:brushProperty name="width" value="0.025" units="cm"/>
      <inkml:brushProperty name="height" value="0.025" units="cm"/>
      <inkml:brushProperty name="color" value="#E71224"/>
    </inkml:brush>
  </inkml:definitions>
  <inkml:trace contextRef="#ctx0" brushRef="#br0">233 0 16976,'0'0'2627,"-50"63"-2339,19-6-64,-6 15-160,1 10-64,2-2 0,7-2-320,11-14-737,14-15-481,2-27-2626,22-22-4932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59.534"/>
    </inkml:context>
    <inkml:brush xml:id="br0">
      <inkml:brushProperty name="width" value="0.025" units="cm"/>
      <inkml:brushProperty name="height" value="0.025" units="cm"/>
    </inkml:brush>
  </inkml:definitions>
  <inkml:trace contextRef="#ctx0" brushRef="#br0">0 640 3908,'0'0'8199,"10"7"-7846,-2-1-324,-4-2-24,1-1 0,-1 1 0,1-1 1,0 0-1,0 0 0,1-1 0,-1 0 0,1 0 0,-1 0 1,1 0-1,-1-1 0,1 0 0,8 1 0,13-2 107,0-2 0,1 0 0,-1-2 0,0-1 0,48-15 0,130-60 1023,-118 44-908,453-138 1072,12 47 779,-8 2-1798,-521 119-501,79-24 687,-94 27-768,-1 0 1,1 0 0,-1-1-1,0 0 1,0 0 0,0-1 0,-1 0-1,0 0 1,1 0 0,5-9-1,-2-7-4182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00.619"/>
    </inkml:context>
    <inkml:brush xml:id="br0">
      <inkml:brushProperty name="width" value="0.025" units="cm"/>
      <inkml:brushProperty name="height" value="0.025" units="cm"/>
    </inkml:brush>
  </inkml:definitions>
  <inkml:trace contextRef="#ctx0" brushRef="#br0">0 164 13004,'22'1'469,"0"1"-1,28 7 0,38 3-314,7-15 48,1-4 1,-1-4-1,98-24 0,-141 25-135,53-7 86,0 4 1,1 5 0,0 4 0,150 15-1,-226-8-210,-1-2-1,1-1 0,35-4 0,-51 2-471,0-1 1,0 0-1,-1-1 0,1 0 0,-1-2 0,1 1 0,-2-2 0,21-11 0,17-21-4537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0.313"/>
    </inkml:context>
    <inkml:brush xml:id="br0">
      <inkml:brushProperty name="width" value="0.025" units="cm"/>
      <inkml:brushProperty name="height" value="0.025" units="cm"/>
    </inkml:brush>
  </inkml:definitions>
  <inkml:trace contextRef="#ctx0" brushRef="#br0">507 23 12620,'11'-3'133,"15"-3"-131,-1 1-1,2 1 0,-1 1 1,0 2-1,1 0 0,-1 2 0,0 1 1,30 6-1,-42-6-73,0 1-1,0 0 1,0 1-1,0 1 1,-1 0 0,0 1-1,0 0 1,0 1-1,-1 0 1,0 1-1,0 1 1,-1 0 0,0 0-1,0 1 1,-1 1-1,-1 0 1,10 13 0,-14-14 107,0 1 1,-1 0 0,0-1-1,-1 2 1,0-1 0,0 0-1,-2 1 1,1-1 0,-1 13-1,0 7 222,-2 0-1,-6 38 1,-8 0 185,-2-1 1,-4 0 0,-29 66-1,26-71 51,-363 814 1466,173-415-1868,159-340-78,-85 201 20,111-245-48,3 1 0,-18 96-1,39-151-4,1 1 0,2 0 0,0 0 0,2-1 0,0 1 0,2 0 0,9 45 0,-7-55-3,0-1-1,1 0 1,1 1 0,0-2 0,1 1-1,1-1 1,0 0 0,0-1 0,2 0 0,-1 0-1,1-1 1,1 0 0,22 17 0,-11-12 49,1-1 0,0-1 0,1-2 0,1 0 0,33 11 0,133 29-623,-30-10 141,-151-39 487,1 1 1,-1 0-1,0 1 1,0 0 0,0 0-1,0 1 1,-1 1-1,0-1 1,-1 2-1,1-1 1,-1 1 0,-1 0-1,13 17 1,-11-10 93,0 1 0,-2 0 0,1 1-1,-2 0 1,0 0 0,-2 1 0,6 30 0,-2-4-251,2 0 0,2 0 0,2-1 0,36 76 0,-36-88-240,-2 1 0,-1 0-1,-1 1 1,-2 0 0,7 64 0,-3 176-187,-8-84 602,2-112 77,-1-25 295,-2 1 0,-2 0 0,-3 0 0,-8 58 0,4-88-169,-2 0-1,0 0 0,-1-1 1,-1 0-1,-1-1 0,0 0 0,-2-1 1,-1 0-1,0-1 0,-1 0 1,-2-2-1,-30 28 0,17-20 44,0-1 0,-2-2 0,0-1 0,-2-2 0,0-1 0,-1-2 0,-43 15 0,58-24-255,-1-1-1,0-1 1,-1-1 0,1 0-1,-1-2 1,0 0 0,0-2-1,-26-2 1,40 1-240,0-1 0,0 1-1,1-2 1,-1 1 0,1-1-1,0 0 1,0 0 0,0-1 0,0 0-1,-12-10 1,14 9-341,0 0 0,0-1 0,0 0-1,1 0 1,-1 0 0,2 0 0,-1-1 0,1 1 0,0-1-1,0 0 1,1 0 0,-1 0 0,0-10 0,-6-58-8353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0.796"/>
    </inkml:context>
    <inkml:brush xml:id="br0">
      <inkml:brushProperty name="width" value="0.025" units="cm"/>
      <inkml:brushProperty name="height" value="0.025" units="cm"/>
    </inkml:brush>
  </inkml:definitions>
  <inkml:trace contextRef="#ctx0" brushRef="#br0">0 2283 6342,'6'-8'6876,"5"-10"-6512,2 2 1,0-1-1,1 2 0,1 0 1,0 0-1,34-24 1,122-69-517,-137 88 289,177-96-1128,5 9 1,456-155-1,495-64 1550,-1045 295-442,2624-623 5392,-488 228-2873,-2165 410-2837,162-36-6072,-180 30-848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1.328"/>
    </inkml:context>
    <inkml:brush xml:id="br0">
      <inkml:brushProperty name="width" value="0.025" units="cm"/>
      <inkml:brushProperty name="height" value="0.025" units="cm"/>
    </inkml:brush>
  </inkml:definitions>
  <inkml:trace contextRef="#ctx0" brushRef="#br0">393 15 7944,'9'-3'-267,"27"-8"197,-36 11 66,1 0-1,-1 0 1,0 0-1,1-1 1,-1 1-1,1 0 1,-1 0 0,0 0-1,1 0 1,-1 0-1,0 0 1,1 0-1,-1 0 1,1 0-1,-1 0 1,0 1-1,1-1 1,-1 0-1,0 0 1,1 0 0,-1 0-1,0 1 1,1-1-1,-1 0 1,0 0-1,1 0 1,-1 1-1,0-1 1,0 0-1,1 1 1,-1-1 0,0 0-1,0 0 1,1 1-1,-1-1 1,0 0-1,0 1 1,0-1-1,0 1 1,0-1-1,0 0 1,1 1-1,-1-1 1,0 0 0,0 1-1,0-1 1,0 1-1,0-1 1,-1 0-1,1 1 1,0 0-1,-5 17 93,-4 1 579,-2 0-1,0 0 1,-1-1-1,-24 28 1,-1 1 351,-33 51 1026,-71 128 0,122-191-1846,2 1 0,0 1 1,3 1-1,1 0 1,2 1-1,2 0 0,-7 62 1,15-94-205,0-1 1,1 0-1,0 0 1,0 0 0,1 0-1,0 1 1,0-1-1,0 0 1,1 0 0,0 0-1,0-1 1,1 1 0,-1 0-1,1-1 1,0 1-1,8 8 1,-6-9 14,1 0 1,-1-1-1,1 0 0,0 0 1,0-1-1,0 1 0,1-1 0,-1-1 1,1 1-1,0-1 0,0 0 1,0-1-1,-1 1 0,15 0 1,37 1 120,-1-3 0,0-2 0,0-2 0,67-15 0,224-63-379,-308 72 115,157-46-2306,0-5-3059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2.421"/>
    </inkml:context>
    <inkml:brush xml:id="br0">
      <inkml:brushProperty name="width" value="0.025" units="cm"/>
      <inkml:brushProperty name="height" value="0.025" units="cm"/>
    </inkml:brush>
  </inkml:definitions>
  <inkml:trace contextRef="#ctx0" brushRef="#br0">72 0 6182,'0'0'12700,"-9"9"-12364,4-4-303,-1 1 0,1 0-1,0 0 1,0 0 0,1 1 0,0-1-1,0 1 1,0 0 0,1 0 0,0 1-1,0-1 1,1 1 0,0-1 0,-1 13-1,2-11 15,-1 8 88,1 0 0,0 0 0,2 1 0,3 29 1,-3-44-90,-1-1 0,1 1 0,-1 0 0,1 0 0,0-1 1,0 1-1,0-1 0,0 1 0,0-1 0,1 1 0,-1-1 1,1 0-1,0 0 0,0 0 0,-1 0 0,1 0 1,1 0-1,-1 0 0,0 0 0,0-1 0,1 1 0,-1-1 1,0 0-1,1 0 0,0 0 0,-1 0 0,1 0 1,-1 0-1,1-1 0,0 1 0,0-1 0,-1 0 0,1 0 1,0 0-1,0 0 0,0 0 0,4-1 0,2-2 181,-1 0 0,1 0-1,-1 0 1,0-1-1,0 0 1,0-1 0,-1 1-1,1-2 1,-1 1 0,0-1-1,10-12 1,2-1 258,-2-2 0,26-37 0,-38 50-267,0-1 0,0 1 0,0-1 0,-1 0-1,-1 0 1,0-1 0,0 1 0,-1-1 0,0 1 0,2-20 0,-4 29-216,0 0 0,-1 1 0,1-1 1,0 0-1,0 0 0,0 0 0,0 0 0,0 0 1,0 0-1,0 0 0,0 0 0,0 0 0,0 0 0,0 0 1,0 0-1,-1 0 0,1 0 0,0 0 0,0 0 1,0 0-1,0 0 0,0 0 0,0 0 0,0 0 1,0 0-1,0 0 0,-1 0 0,1 0 0,0 0 0,0 0 1,0 0-1,0 0 0,0 0 0,0 0 0,0 0 1,0 0-1,0 0 0,0 0 0,0 0 0,-1 0 0,1-1 1,0 1-1,0 0 0,0 0 0,0 0 0,0 0 1,0 0-1,0 0 0,0 0 0,0 0 0,0 0 1,0 0-1,0 0 0,0-1 0,0 1 0,0 0 0,0 0 1,-8 14-124,-6 19-77,10-17 168,2 0 1,0 0 0,0 0 0,2 1 0,0-1-1,4 28 1,-3-39 16,-1-1 0,1 0 0,0 1 0,0-1 0,1 0 0,-1 0 1,1 0-1,0 0 0,0 0 0,1 0 0,-1 0 0,1-1 0,0 1 0,0-1 0,0 0 0,0 0 0,0 0 0,1 0 0,-1 0 0,1-1 1,0 0-1,0 0 0,0 0 0,0 0 0,0 0 0,0-1 0,0 0 0,1 0 0,4 1 0,-2-1 87,0-1 0,0 0 0,0 0 0,0-1 0,0 1 0,-1-2 1,1 1-1,0-1 0,-1 0 0,1 0 0,-1-1 0,1 1 0,-1-2 0,0 1 0,0-1 0,-1 0 0,1 0 0,-1 0 0,0-1 0,0 0 0,0 0 0,-1 0 0,1 0 0,-1-1 0,-1 0 1,1 0-1,-1 0 0,0 0 0,0 0 0,-1-1 0,0 1 0,0-1 0,0 0 0,-1 1 0,0-1 0,0 0 0,-1 0 0,0-9 0,0 6-33,0 0 1,-1 0-1,0 0 0,-1 1 1,-3-13-1,5 20-110,-1 0-1,1 0 1,-1 0 0,0 1 0,0-1 0,0 0 0,0 0 0,0 1-1,0-1 1,0 1 0,0-1 0,-1 1 0,1 0 0,-1-1 0,1 1-1,-1 0 1,1 0 0,-1 0 0,0 0 0,0 0 0,1 1-1,-1-1 1,0 0 0,0 1 0,0-1 0,0 1 0,0 0 0,0-1-1,1 1 1,-1 0 0,0 0 0,0 1 0,0-1 0,-2 1-1,2-1-146,0 1-1,0-1 0,1 1 0,-1 0 0,0-1 0,1 1 0,-1 0 0,0 0 1,1 1-1,-1-1 0,1 0 0,0 0 0,-1 1 0,1-1 0,0 1 0,0-1 1,0 1-1,0-1 0,0 1 0,0 0 0,-1 2 0,1 1-819,-1-1-1,1 1 0,-1 0 1,1 0-1,1-1 1,-1 10-1,1 6-4958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2.835"/>
    </inkml:context>
    <inkml:brush xml:id="br0">
      <inkml:brushProperty name="width" value="0.025" units="cm"/>
      <inkml:brushProperty name="height" value="0.025" units="cm"/>
    </inkml:brush>
  </inkml:definitions>
  <inkml:trace contextRef="#ctx0" brushRef="#br0">189 10 16400,'0'0'4494,"-12"-2"-2502,4 0-1756,4 1-186,0 0 0,1 0 0,-1 0 1,0 1-1,0-1 0,0 1 0,0 0 0,0 0 0,0 0 1,1 1-1,-1 0 0,0-1 0,0 1 0,0 0 0,1 1 1,-1-1-1,1 1 0,-1 0 0,1 0 0,-1 0 0,-4 4 1,0 0 38,1 1 1,0 0 0,1 1 0,0-1 0,0 1 0,0 1 0,1-1-1,0 1 1,1-1 0,0 1 0,0 1 0,1-1 0,1 0 0,-1 1 0,1 0-1,1-1 1,-1 17 0,2-24-87,0-1 0,0 0 0,0 0 0,1 0 0,-1 0 0,0 1 0,1-1 0,-1 0 0,1 0 0,-1 0 0,1 0 0,-1 0 0,1 0 0,0 0 0,0 0 0,-1 0 0,1-1 0,0 1 0,0 0-1,0 0 1,0-1 0,0 1 0,0 0 0,0-1 0,0 1 0,2-1 0,0 1 13,1 0-1,0 0 1,-1 0-1,1-1 1,0 0-1,0 0 1,0 0-1,5-1 1,2-1 68,-1 0 1,1 0-1,-1-1 0,0-1 1,13-5-1,4-8 109,-1-2-1,0 0 1,24-24-1,-26 22-1,-23 19-192,0 2 0,0-1 0,0 0 0,0 0 0,0 0 1,1 0-1,-1 1 0,0-1 0,0 0 0,0 1 0,1-1 0,-1 1 0,0-1 0,1 1 0,-1 0 0,0 0 0,2 0 1,-2 0 1,0 0 0,-1 0 1,1 1-1,0-1 1,-1 0-1,1 1 1,-1-1-1,1 1 1,-1-1-1,1 0 1,-1 1-1,1 0 0,-1-1 1,1 1-1,-1-1 1,0 1-1,1-1 1,-1 1-1,0 0 1,0-1-1,1 1 0,-1 0 1,0-1-1,0 2 1,2 7 35,-2 0 0,1 1 1,-1-1-1,-1 12 0,0 4 99,1-23-132,0 0 1,0 1 0,0-1-1,0 0 1,1 0-1,-1 0 1,1 1 0,-1-1-1,1 0 1,0 0 0,0 0-1,0 0 1,0 0-1,0 0 1,0-1 0,0 1-1,1 0 1,-1-1 0,1 1-1,-1 0 1,1-1-1,0 0 1,-1 1 0,1-1-1,0 0 1,0 0 0,0 0-1,0 0 1,0 0 0,2 0-1,1 0 20,-1-1 0,1 0-1,0 0 1,-1-1 0,1 1-1,-1-1 1,1 0 0,0 0-1,-1 0 1,0-1 0,1 0-1,-1 1 1,7-6 0,73-50 256,-65 42-907,0 1 0,1 1-1,1 1 1,24-11 0,-43 22 83,1 0-1,-1 0 1,1 1 0,0-1-1,0 0 1,-1 1 0,1 0 0,0 0-1,0 0 1,0 0 0,-1 0 0,1 0-1,0 1 1,0-1 0,-1 1-1,1 0 1,0-1 0,-1 2 0,1-1-1,-1 0 1,5 3 0,7 7-3908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3.543"/>
    </inkml:context>
    <inkml:brush xml:id="br0">
      <inkml:brushProperty name="width" value="0.025" units="cm"/>
      <inkml:brushProperty name="height" value="0.025" units="cm"/>
    </inkml:brush>
  </inkml:definitions>
  <inkml:trace contextRef="#ctx0" brushRef="#br0">108 463 7751,'4'-9'4234,"9"-28"-225,-13 36-3814,1 0 1,-1 0 0,0 0-1,1 0 1,-1 0 0,0 0-1,1 0 1,-1 0 0,0 0-1,0 0 1,0 0-1,0 0 1,0 0 0,0-1-1,-1 1 1,1 0 0,0 0-1,0 0 1,-1 0 0,1 0-1,-1 0 1,1 0-1,-1 0 1,0-1 0,0 2-81,0-1 0,0 1 1,0 0-1,0-1 0,0 1 0,0 0 1,0 0-1,0 0 0,0 0 0,0 0 1,0 0-1,0 0 0,0 0 0,0 0 1,0 0-1,0 1 0,0-1 0,0 0 1,-2 1-1,-3 2 89,1-1 1,-1 1-1,0 0 0,1 1 1,0-1-1,-6 6 1,2 0-37,1 1 1,0-1-1,-10 19 1,16-25-129,1 0 0,-1-1 0,1 1 0,-1 0 0,1 0 0,0 0 0,0 1 0,0-1 0,0 0 0,1 0-1,-1 0 1,1 1 0,0-1 0,0 0 0,0 1 0,1-1 0,-1 0 0,1 0 0,1 5 0,-1-6-23,1-1 0,0 1 0,-1-1 0,1 0 0,0 1 0,0-1 0,0 0 0,0 0 0,0 0 0,0-1 0,0 1 0,1 0-1,-1-1 1,0 1 0,0-1 0,1 0 0,-1 0 0,0 0 0,0 0 0,1 0 0,-1 0 0,0-1 0,4 0 0,4 0 37,0-1 0,0-1 1,0 1-1,11-6 0,-4-1-15,1-1 0,-1-1 0,-1-1 1,0-1-1,-1 0 0,0-1 0,-1 0 0,0-1 0,-2-1 0,0 0 1,0-1-1,-2 0 0,0-1 0,-1 0 0,0 0 0,-2-1 1,11-38-1,-18 56-39,1 0 0,-1 0 0,0 0 0,1 0 1,-1 0-1,0 0 0,1 0 0,-1-1 0,0 1 1,0 0-1,0 0 0,0 0 0,0 0 0,0 0 0,0-1 1,-1 1-1,1 0 0,0 0 0,-1 0 0,1 0 1,-1-1-1,-14 15-147,-18 37 12,17-21 189,-16 41 0,28-61 7,1 1 0,0 1 0,0-1 0,1 0 0,1 1 0,-1-1 0,2 1 0,0 14 0,0-22-51,1-1 1,-1 1 0,1-1 0,-1 1 0,1-1-1,0 1 1,0-1 0,0 0 0,0 1 0,1-1-1,-1 0 1,0 0 0,1 0 0,0 0 0,-1 0-1,1 0 1,0 0 0,0-1 0,3 3 0,0-2 10,0 1 0,0-1 1,-1 0-1,2 0 0,-1 0 0,0-1 1,0 0-1,0 0 0,7 0 1,-2 0-31,0-1 0,0 0 0,1-1 1,-1 0-1,0 0 0,0-1 1,0-1-1,0 0 0,15-6 0,-7-1-9,-1-1 0,0 0 0,-1-1-1,0-1 1,-1-1 0,0 0 0,-1-1-1,-1 0 1,0-1 0,-2 0 0,11-19-1,-22 35 45,1 0 0,-1-1 0,0 1-1,1 0 1,-1-1 0,0 1 0,0 0-1,1-1 1,-1 1 0,0-1 0,0 1-1,0-1 1,1 1 0,-1 0 0,0-1-1,0 1 1,0-1 0,0 1 0,0-1-1,0 1 1,0-1 0,0 1 0,0-1-1,0 1 1,0 0 0,0-1 0,-1 1-1,1-1 1,0 1 0,0-1 0,0 1-1,-1 0 1,1-1 0,0 1 0,0-1-1,-1 1 1,1 0 0,0-1 0,-1 1-1,1 0 1,0 0 0,-1-1 0,-23 6 198,-25 23-317,40-22 92,0 1-1,1 1 1,0-1 0,-8 11 0,13-16-5,1 1 1,0 0 0,0 0 0,0 0-1,1 0 1,-1 0 0,1 1-1,0-1 1,0 0 0,0 1 0,0-1-1,0 0 1,1 1 0,-1-1-1,1 1 1,0 0 0,1 3 0,-1-5 3,1 0 1,0-1-1,-1 1 1,1 0 0,0-1-1,0 1 1,0-1 0,0 1-1,0-1 1,1 0 0,-1 0-1,0 1 1,0-1 0,1 0-1,-1 0 1,1 0-1,-1 0 1,1 0 0,0-1-1,-1 1 1,1 0 0,0-1-1,-1 1 1,1-1 0,0 0-1,3 1 1,54 2 104,-49-3-79,9-1-7,-1-1-1,0-1 1,1-1 0,-1-1-1,-1 0 1,1-1-1,-1-1 1,0-1-1,0 0 1,-1-1 0,0-1-1,-1-1 1,0 0-1,-1-1 1,20-20-1,-5 3 11,-2-2-1,-1-1 0,-1-1 0,-2-1 0,36-73 0,-54 98-33,0-1 0,-1 0 0,-1 0 0,1 0-1,1-16 1,-5 25 1,0 0 1,0 1-1,0-1 0,0 0 0,0 1 0,0-1 1,0 0-1,0 0 0,0 1 0,0-1 0,-1 0 0,1 1 1,0-1-1,-1 1 0,1-1 0,0 0 0,-1 1 0,1-1 1,-1 1-1,1-1 0,-1 1 0,1-1 0,-1 1 0,1-1 1,-1 1-1,1 0 0,-1-1 0,0 1 0,1 0 0,-1-1 1,0 1-1,1 0 0,-1 0 0,0 0 0,1 0 0,-1-1 1,0 1-1,1 0 0,-1 0 0,0 0 0,0 1 0,1-1 1,-1 0-1,0 0 0,0 0 0,-36 12-281,19-1 332,0 2 0,1 0 1,1 1-1,0 1 0,1 0 0,1 1 0,1 1 0,0 0 1,1 1-1,0 0 0,2 1 0,-11 26 0,18-37-9,0-1 0,1 1 0,0-1 0,0 1 1,1 0-1,0 0 0,1 0 0,-1 0 0,1 0 0,1 0 0,0 0 0,2 8 0,-2-11-45,1 0 0,0 0 0,0 0 0,1 0 1,0 0-1,0-1 0,0 1 0,0-1 0,1 1 1,-1-1-1,1 0 0,0-1 0,0 1 0,1-1 0,-1 0 1,1 0-1,9 5 0,-5-4-566,0 0 0,1 0-1,-1-1 1,1 0 0,0-1 0,0 0 0,13 0-1,23 0-5787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4.565"/>
    </inkml:context>
    <inkml:brush xml:id="br0">
      <inkml:brushProperty name="width" value="0.025" units="cm"/>
      <inkml:brushProperty name="height" value="0.025" units="cm"/>
    </inkml:brush>
  </inkml:definitions>
  <inkml:trace contextRef="#ctx0" brushRef="#br0">1 184 6919,'0'0'6619,"2"-11"-2642,1 2-3404,0 1 0,1-1 0,-1 1 0,2 0 0,-1 0 0,1 0 0,9-11 0,-10 15-350,-1-1-1,1 1 1,1 0 0,-1 0-1,0 1 1,1-1 0,0 1-1,0 0 1,0 0 0,0 0-1,1 1 1,-1 0 0,1 0-1,-1 0 1,10-1 0,-14 3-229,-1 0 0,1 0 0,-1 0 1,1 0-1,-1 0 0,1 0 0,0 0 1,-1 0-1,1 0 0,-1 0 0,1 1 1,-1-1-1,1 0 0,-1 0 0,1 1 1,-1-1-1,0 0 0,1 1 0,-1-1 1,1 0-1,-1 1 0,0-1 0,1 0 1,-1 1-1,0-1 0,1 1 0,-1-1 1,0 1-1,0-1 0,1 1 0,-1-1 1,0 2-1,2 24-109,-14 28 169,-11 9 99,14-40-162,1 0 0,0 1 0,-5 38 0,13-62 6,-1 1 1,1 0-1,0 0 1,0 0-1,0 0 0,0 0 1,0 0-1,0 0 0,0-1 1,0 1-1,0 0 0,1 0 1,-1 0-1,0 0 0,0 0 1,1-1-1,-1 1 0,1 0 1,-1 0-1,1 0 0,-1-1 1,1 1-1,-1 0 0,1-1 1,0 1-1,-1 0 0,1-1 1,0 1-1,-1-1 0,1 1 1,0-1-1,1 1 0,1-1 20,-1 1 0,1-1 0,0 0 0,-1 0 0,1 0 0,0 0 0,0 0 0,-1 0-1,1-1 1,5-1 0,4-2 114,0 0-1,-1-1 0,22-13 0,-2-3-29,-1-2-1,-1-1 0,-1-1 0,-1-2 1,-1 0-1,-2-2 0,-1 0 0,31-53 1,-65 101-160,1 0 1,1 1 0,1 0 0,1 1-1,0-1 1,2 1 0,0 1 0,1-1-1,1 0 1,1 26 0,2-46 69,0 1 0,0 0 0,0 0 0,0-1-1,1 1 1,-1 0 0,1-1 0,-1 1 0,1-1 0,0 1 0,0-1 0,0 1 0,0-1-1,0 1 1,0-1 0,0 0 0,0 1 0,0-1 0,0 0 0,1 0 0,-1 0 0,1 0 0,-1 0-1,1 0 1,-1-1 0,1 1 0,-1 0 0,1-1 0,-1 1 0,1-1 0,0 1 0,-1-1-1,1 0 1,0 0 0,0 0 0,-1 0 0,1 0 0,3-1 0,1 1 101,0-1-1,0 0 1,0-1 0,0 0 0,-1 0 0,1 0 0,-1 0-1,1-1 1,-1 0 0,6-4 0,4-6-30,-1 0 0,0-1 1,-1 0-1,-1-1 0,0-1 0,-1 0 0,0-1 1,-2 0-1,0 0 0,-1-1 0,0 0 0,-2-1 1,0 1-1,6-40 0,-41 102-968,28-42 886,-6 11 11,0 0 0,1 0 1,1 0-1,0 1 0,1 0 0,1 0 0,0 0 1,0 0-1,1 20 0,2-32-4,0-1 0,1 1 0,0 0 0,-1-1 0,1 1 0,0-1 0,0 1 0,0-1 1,0 0-1,0 1 0,0-1 0,0 0 0,1 0 0,-1 1 0,0-1 0,1 0 0,-1 0 0,1-1 0,-1 1 0,1 0 0,-1 0 0,1-1 0,0 1 0,-1-1 1,1 1-1,0-1 0,-1 0 0,1 0 0,0 0 0,0 0 0,-1 0 0,1 0 0,0 0 0,2-1 0,7 0 60,-1 0 0,1 0 0,-1-2 0,14-3 0,31-20 58,-47 21-127,-1 0-1,1 1 0,0 0 0,0 1 0,1 0 0,-1 0 0,1 0 0,-1 1 0,1 1 0,0-1 1,14 1-1,-22 1-11,0 1 1,0 0-1,0-1 1,1 1 0,-1 0-1,0 0 1,0 0 0,0-1-1,0 1 1,-1 0-1,1 0 1,0 0 0,0 1-1,-1-1 1,1 0 0,0 0-1,-1 0 1,1 1-1,-1-1 1,0 0 0,1 0-1,-1 1 1,0 1 0,6 35 17,-5-32 24,-1 4 46,1-3-91,-1 1-1,1 0 1,0-1 0,5 14 0,-6-20 37,0 0 0,1 0 1,-1 0-1,0 0 0,1-1 0,-1 1 1,1 0-1,-1 0 0,1 0 0,-1 0 1,1-1-1,0 1 0,0 0 0,-1-1 1,1 1-1,0-1 0,0 1 0,-1 0 1,1-1-1,0 0 0,0 1 0,0-1 1,0 1-1,0-1 0,0 0 0,0 0 1,0 0-1,0 0 0,0 1 1,0-1-1,0 0 0,0-1 0,0 1 1,0 0-1,0 0 0,0 0 0,0 0 1,0-1-1,-1 1 0,1-1 0,0 1 1,0 0-1,0-1 0,0 0 0,0 1 1,1-2-1,1-1 73,0 0 0,0 0 0,0 0 0,0 0 0,0-1-1,-1 1 1,1-1 0,-1 0 0,0 1 0,0-1 0,0 0 0,-1 0 0,3-8 0,9-57 111,-11-58-158,-2 80-359,3 45 33,-1 1-1,1 0 1,0 1-1,0-1 1,-1 0-1,1 1 1,0-1-1,0 1 1,0 0-1,0 0 1,0 0-1,0 1 1,3 0-1,0-1-489,62-3-9507,-28-4-3496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4.942"/>
    </inkml:context>
    <inkml:brush xml:id="br0">
      <inkml:brushProperty name="width" value="0.025" units="cm"/>
      <inkml:brushProperty name="height" value="0.025" units="cm"/>
    </inkml:brush>
  </inkml:definitions>
  <inkml:trace contextRef="#ctx0" brushRef="#br0">0 0 8936,'0'0'10795,"59"9"-10123,-50 19-191,-4 10-1,1 4-224,-6 2-127,0 3-450,0-5-1120,-6-6-1634,-1-6-3683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29.866"/>
    </inkml:context>
    <inkml:brush xml:id="br0">
      <inkml:brushProperty name="width" value="0.025" units="cm"/>
      <inkml:brushProperty name="height" value="0.025" units="cm"/>
      <inkml:brushProperty name="color" value="#E71224"/>
    </inkml:brush>
  </inkml:definitions>
  <inkml:trace contextRef="#ctx0" brushRef="#br0">179 0 17264,'0'0'785,"1"11"-929,-1-3 133,0 2 34,1 0 1,0-1 0,0 1-1,6 17 1,-6-24-39,0-1 1,0 1 0,0-1 0,0 1-1,1-1 1,-1 1 0,1-1-1,-1 0 1,1 0 0,0 1-1,0-1 1,0-1 0,0 1-1,0 0 1,0 0 0,1-1 0,-1 1-1,1-1 1,-1 0 0,1 0-1,-1 0 1,1 0 0,0 0-1,4 0 1,12 0-340,0-1 0,-1-1-1,1-1 1,0-1 0,-1 0 0,0-1 0,20-7-1,-8 2-361,49-6 0,-70 14 715,0 0 1,0 1-1,1 0 1,-1 0-1,0 1 1,0 1 0,1-1-1,-1 1 1,14 6-1,-16-5 142,-1 1 0,0 0-1,0 0 1,0 1 0,0 0-1,0 0 1,-1 0 0,0 0-1,0 1 1,-1 0-1,0 0 1,0 0 0,0 1-1,0-1 1,-1 1 0,4 13-1,4 12 556,-3 0-1,8 50 1,-10-48-396,-2-11 332,0 0 0,-1 25-1,-3-47-592,-1 0-1,1 0 0,-1 0 1,1-1-1,-1 1 0,1 0 0,-1-1 1,0 1-1,1 0 0,-1-1 1,0 1-1,0-1 0,0 1 1,1-1-1,-1 1 0,0-1 0,0 0 1,0 1-1,0-1 0,0 0 1,0 0-1,0 0 0,0 1 1,0-1-1,1 0 0,-1 0 1,0-1-1,0 1 0,-2 0 0,-34-3 228,7-4-565,-53-19-1,-16-4-900,45 21 14,0 4 0,-1 1 1,1 3-1,-83 8 0,54-2-861,51-6 366,9-7-1127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5.274"/>
    </inkml:context>
    <inkml:brush xml:id="br0">
      <inkml:brushProperty name="width" value="0.025" units="cm"/>
      <inkml:brushProperty name="height" value="0.025" units="cm"/>
    </inkml:brush>
  </inkml:definitions>
  <inkml:trace contextRef="#ctx0" brushRef="#br0">0 175 16752,'9'-11'2050,"5"-5"-1632,0 2-1,1 0 1,0 0 0,1 2 0,1 0 0,0 1 0,0 0 0,1 1-1,1 1 1,29-10 0,-26 13-338,1 1-1,-1 1 1,1 1 0,-1 1-1,1 1 1,0 1 0,32 4-1,-46-3-99,0 0 0,0 0 0,0 1 0,0 1 0,0 0 0,0 0 0,-1 0 0,0 1 0,0 1 1,0-1-1,0 1 0,0 0 0,-1 1 0,0 0 0,0 0 0,-1 1 0,0 0 0,0 0 0,0 0 0,-1 0 0,5 11 0,-7-11 136,0 1 0,-1 0 0,0 0 0,0 1 1,-1-1-1,0 0 0,0 0 0,-1 1 1,0-1-1,-1 0 0,1 1 0,-2-1 0,1 0 1,-1 0-1,0 0 0,-1 0 0,0 0 0,0 0 1,-1-1-1,0 1 0,0-1 0,-1 0 0,-6 8 1,-7 8 426,-1-1 0,-1-1 0,-1-1 1,-1-1-1,-33 23 0,38-30-392,0-1 1,-25 12-1,36-20-147,0 0 0,0-1-1,0 0 1,-1 0 0,1 0 0,-1-1 0,1 0 0,-1 0 0,1-1 0,-13 0 0,17-1-93,1 1 1,-1 0-1,1-1 1,-1 1 0,1-1-1,-1 0 1,1 1-1,-1-1 1,1 0 0,0 0-1,-1 0 1,1 0-1,0 0 1,0 0 0,0 0-1,0-1 1,0 1-1,0 0 1,0-1 0,0 1-1,0-1 1,1 1 0,-1 0-1,0-1 1,1 0-1,0 1 1,-1-1 0,1 1-1,0-1 1,0 1-1,-1-1 1,1 0 0,1-2-1,-1-3-411,1 1-1,0-1 1,0 1-1,0-1 1,1 1-1,0 0 1,3-8-1,3 0-1338,0 0-1,1 0 0,0 1 1,19-20-1,17-12-6263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5.604"/>
    </inkml:context>
    <inkml:brush xml:id="br0">
      <inkml:brushProperty name="width" value="0.025" units="cm"/>
      <inkml:brushProperty name="height" value="0.025" units="cm"/>
    </inkml:brush>
  </inkml:definitions>
  <inkml:trace contextRef="#ctx0" brushRef="#br0">23 0 14862,'0'0'5862,"6"71"-3748,-12-35-641,-4 3-352,1-1-544,5-2-481,4-5-64,0-6 0,9-11-449,5-6-1504,6-8-418,-8-8-287,1-13-2307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5.979"/>
    </inkml:context>
    <inkml:brush xml:id="br0">
      <inkml:brushProperty name="width" value="0.025" units="cm"/>
      <inkml:brushProperty name="height" value="0.025" units="cm"/>
    </inkml:brush>
  </inkml:definitions>
  <inkml:trace contextRef="#ctx0" brushRef="#br0">1 98 4612,'0'0'11937,"2"8"-10848,-2-6-961,1 1 1,0 0-1,-1-1 0,1 1 1,1-1-1,-1 1 0,0-1 1,1 0-1,-1 1 0,1-1 1,0 0-1,-1 0 0,1 0 1,0 0-1,0 0 0,5 2 1,-4-2 34,0-1 0,0 0 0,0 0 1,0 0-1,0 0 0,1-1 0,-1 1 0,0-1 1,1 0-1,-1 0 0,0 0 0,0 0 1,1-1-1,-1 1 0,0-1 0,0 0 0,6-2 1,-3 1-72,-1-1 1,1 1 0,0-2 0,-1 1 0,1 0-1,-1-1 1,0 0 0,0 0 0,-1-1 0,1 0-1,-1 1 1,0-1 0,0-1 0,-1 1 0,0 0-1,1-1 1,-2 0 0,1 0 0,-1 0 0,0 0-1,0 0 1,0 0 0,-1 0 0,0-1 0,0-10-1,-1 16-96,0 1 0,0 0 0,0-1 0,0 1 0,0-1 0,0 1-1,0-1 1,0 1 0,0-1 0,0 1 0,0 0 0,-1-1 0,1 1-1,0-1 1,0 1 0,0 0 0,-1-1 0,1 1 0,0-1 0,0 1-1,-1 0 1,1-1 0,0 1 0,-1 0 0,1 0 0,0-1-1,-1 1 1,1 0 0,-1 0 0,1 0 0,0-1 0,-1 1 0,1 0-1,-1 0 1,1 0 0,-1 0 0,1 0 0,-1 0 0,1 0 0,0 0-1,-1 0 1,1 0 0,-1 0 0,1 0 0,-1 0 0,1 0 0,-1 0-1,1 0 1,0 1 0,-1-1 0,1 0 0,-1 0 0,1 1-1,0-1 1,-1 0 0,1 0 0,0 1 0,-1-1 0,1 1 0,-24 19-255,15-6 275,1 1 0,0 0 0,-8 23 1,14-32-3,0 0 0,0 0 1,0 0-1,1 0 0,0 0 1,0 1-1,1-1 0,-1 0 1,1 1-1,1-1 1,-1 0-1,3 9 0,-3-14-3,1 0 0,0 0-1,0 0 1,0-1 0,0 1-1,-1 0 1,1 0-1,0 0 1,1-1 0,-1 1-1,0-1 1,0 1 0,0-1-1,0 1 1,0-1 0,0 1-1,1-1 1,-1 0 0,0 0-1,0 0 1,1 0 0,-1 0-1,0 0 1,2 0 0,33-3 486,-23 0-387,0-1 1,0-1-1,-1 0 1,1-1 0,21-14-1,-24 14-122,-1 0 0,1 1 1,0 0-1,0 1 0,1-1 0,-1 2 0,1 0 0,0 0 0,18-2 0,-28 6 4,0-1-1,0 0 0,0 0 1,1 1-1,-1-1 0,0 1 1,0-1-1,0 1 0,0-1 1,0 1-1,0 0 1,0-1-1,0 1 0,0 0 1,0 0-1,0 0 0,0 0 1,-1 0-1,1 0 1,0 0-1,-1 0 0,1 0 1,-1 0-1,1 0 0,-1 0 1,1 1-1,-1-1 1,0 0-1,1 0 0,-1 0 1,0 2-1,3 52 434,-2-22-152,3-32-496,0-9-204,1-10-888,-1-93-9556,-5 78 7105,1-17-2721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6.325"/>
    </inkml:context>
    <inkml:brush xml:id="br0">
      <inkml:brushProperty name="width" value="0.025" units="cm"/>
      <inkml:brushProperty name="height" value="0.025" units="cm"/>
    </inkml:brush>
  </inkml:definitions>
  <inkml:trace contextRef="#ctx0" brushRef="#br0">1 0 3908,'0'0'1270,"10"9"657,-1-2-1217,43 37 431,-48-41-272,1 0-1,0 0 1,-1 0 0,1-1 0,0 0 0,9 3 0,-23-8 3144,2 1-3399,-1 1 1,1-1-1,-1 1 1,1 0-1,-10 1 1,16 0-629,0 0 0,0 0 1,-1 0-1,1 0 0,0 0 1,0 1-1,0-1 0,-1 0 0,1 1 1,0-1-1,0 1 0,0 0 1,0-1-1,0 1 0,0 0 0,0-1 1,0 1-1,0 0 0,0 0 1,0 0-1,0 0 0,1 0 0,-1 0 1,0 0-1,1 0 0,-1 0 1,1 0-1,-1 0 0,1 1 0,-1-1 1,1 0-1,0 0 0,0 0 1,0 1-1,-1-1 0,1 0 0,0 0 1,1 1-1,-1-1 0,0 2 1,1-2-21,-1 1 0,1-1 0,0 0 0,-1 0 0,1 0 0,0 0 1,0 1-1,0-1 0,-1 0 0,1-1 0,1 1 0,-1 0 0,0 0 0,0 0 0,0 0 1,0-1-1,0 1 0,1-1 0,-1 1 0,2 0 0,32 10-928,-27-9 623,26 8-477,42 12 400,-70-19 406,0-1 1,0 1-1,0 0 0,0 0 1,-1 1-1,1 0 1,-1 0-1,9 9 1,-12-12 65,-1 0 0,0 1 0,0-1 0,0 0 0,0 1 0,0-1 0,-1 1 0,1-1 0,0 1 0,-1-1 1,1 1-1,-1 0 0,1-1 0,-1 1 0,0 0 0,0-1 0,0 1 0,0 0 0,0-1 0,0 1 0,0 0 1,0-1-1,-1 1 0,0 2 0,0-1 118,-1 0 0,0 0 0,0 0-1,0 0 1,0-1 0,0 1 0,-1-1 0,1 0 0,-1 1 0,0-1 0,-4 3 0,-4 1 226,-1 0-1,0 0 1,0-1 0,0-1 0,-18 5 0,-16-5-577,45-4-66,-1-1 0,0 1 0,0 0 0,0-1 0,1 0 0,-1 1 0,0-1 0,1 0 0,-1 0 0,0 0 0,1 0 0,-1 0 0,1 0-1,-3-3 1,-12-21-5549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6.697"/>
    </inkml:context>
    <inkml:brush xml:id="br0">
      <inkml:brushProperty name="width" value="0.025" units="cm"/>
      <inkml:brushProperty name="height" value="0.025" units="cm"/>
    </inkml:brush>
  </inkml:definitions>
  <inkml:trace contextRef="#ctx0" brushRef="#br0">102 0 15054,'0'0'2707,"0"10"-609,0 18-1785,0 88 2888,22 182 0,-17-265-4781,-2 1 0,-1 52 0,-2-85 1419,0 0 0,0-1 1,1 1-1,-1 0 0,0 0 0,0 0 0,0 0 0,0-1 1,0 1-1,0 0 0,-1 0 0,1 0 0,0-1 1,0 1-1,-1 0 0,1 0 0,0-1 0,-1 1 0,1 0 1,-1 0-1,1-1 0,-1 1 0,1 0 0,-1-1 1,1 1-1,-1-1 0,0 1 0,1-1 0,-1 1 0,0-1 1,1 1-1,-1-1 0,0 0 0,0 1 0,1-1 1,-1 0-1,0 0 0,0 0 0,0 1 0,1-1 0,-1 0 1,-1 0-1,-16-11-3443,8-3 3975,-47-113 2405,50 112-1672,2-2 1,0 1-1,1-1 0,1 1 0,0-1 0,0-19 1,3 35-1031,0 0 0,1 0 1,-1 0-1,0 0 0,0 0 1,1 0-1,-1 0 0,0 0 1,1 0-1,-1 0 0,1 1 0,-1-1 1,1 0-1,0 0 0,-1 0 1,1 1-1,0-1 0,-1 0 1,1 1-1,0-1 0,0 1 1,0-1-1,0 1 0,-1-1 1,1 1-1,0 0 0,0-1 1,0 1-1,0 0 0,0 0 0,0-1 1,1 1-1,40-2-80,-30 3 42,84-1-3421,-34 0-2818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7.807"/>
    </inkml:context>
    <inkml:brush xml:id="br0">
      <inkml:brushProperty name="width" value="0.025" units="cm"/>
      <inkml:brushProperty name="height" value="0.025" units="cm"/>
    </inkml:brush>
  </inkml:definitions>
  <inkml:trace contextRef="#ctx0" brushRef="#br0">0 9 15118,'0'0'5355,"9"-3"-4346,-8 2-988,1 0 1,-1 1 0,1-1 0,-1 0 0,1 1-1,0-1 1,-1 1 0,1 0 0,0 0-1,-1-1 1,1 1 0,0 0 0,-1 0 0,1 1-1,0-1 1,-1 0 0,1 1 0,0-1 0,-1 0-1,1 1 1,-1 0 0,1-1 0,-1 1-1,1 0 1,-1 0 0,1 0 0,1 2 0,2 3 59,-1 0 1,-1 1 0,1 0 0,-1 0 0,0 0 0,-1 0 0,3 8 0,8 35 66,-3 1 0,-1 1 1,2 69-1,-6-60-842,21 108-1,-25-164 183,3 5-829,0-6-2875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8.274"/>
    </inkml:context>
    <inkml:brush xml:id="br0">
      <inkml:brushProperty name="width" value="0.025" units="cm"/>
      <inkml:brushProperty name="height" value="0.025" units="cm"/>
    </inkml:brush>
  </inkml:definitions>
  <inkml:trace contextRef="#ctx0" brushRef="#br0">1 67 12684,'0'0'2242,"2"8"-640,0 0-1207,1 0 0,0 1 1,0-1-1,1-1 1,0 1-1,0-1 0,7 10 1,-8-14-315,0 1 1,0-1 0,0 0-1,1 0 1,-1 0-1,1 0 1,0 0 0,0-1-1,0 0 1,0 0-1,0 0 1,0 0 0,0 0-1,1-1 1,-1 0 0,1 0-1,-1 0 1,7 0-1,-5-1-37,0-1 0,1 0 0,-1 0 0,1 0-1,-1-1 1,0 1 0,0-2 0,0 1 0,0-1-1,0 1 1,-1-2 0,1 1 0,-1-1 0,0 1 0,0-2-1,8-6 1,-10 8 38,0 0 0,-1-1-1,1 1 1,0 0 0,-1-1 0,0 0-1,0 1 1,0-1 0,0 0 0,-1 0-1,1 0 1,-1 0 0,0 0 0,0 0-1,-1-1 1,1 1 0,-1 0 0,0 0 0,0-1-1,0 1 1,-1 0 0,0 0 0,1 0-1,-1-1 1,-1 1 0,-2-6 0,3 8-82,0 0 0,0 0 0,-1 0 0,1 0 0,-1 0 0,0 0 0,0 1 0,1-1 0,-1 0 0,0 1 0,0 0 0,0-1 0,0 1 0,-1 0 0,1 0 0,0 0 0,0 1 0,-1-1 0,1 0 0,-1 1 0,1 0 0,0-1 0,-1 1 0,1 0 0,-1 0 0,1 0 0,0 1 0,-1-1 0,1 1 0,-1-1 0,1 1 0,0 0 0,0 0 0,-1 0 0,1 0 0,0 0 0,0 0 0,0 1 0,0-1 0,0 1 0,0-1 0,1 1 0,-1 0 0,0-1 0,1 1 0,-1 0 0,-1 4 0,-3 8-21,0 1 1,2 0-1,-1-1 1,2 2-1,0-1 1,1 0-1,0 0 1,2 1-1,-1-1 1,2 1-1,2 15 1,-3-29 16,1 0-1,-1 0 1,0 0-1,1 0 1,0 0 0,-1-1-1,1 1 1,0 0-1,0-1 1,0 1 0,0 0-1,0-1 1,0 1-1,0-1 1,1 1 0,-1-1-1,0 0 1,1 0-1,-1 0 1,1 1 0,0-2-1,-1 1 1,1 0-1,0 0 1,-1 0 0,1-1-1,0 1 1,0-1-1,0 1 1,0-1 0,-1 0-1,1 0 1,0 1 0,0-2-1,0 1 1,0 0-1,3-1 1,1 0 30,-1 0 0,1 0 0,0-1 0,-1 0 0,1 0 0,-1 0-1,0-1 1,0 0 0,0 0 0,0 0 0,5-4 0,2-5 61,0 0 0,-2-1-1,1 0 1,-1-1 0,-1 0 0,-1 0-1,0-1 1,-1 0 0,0-1 0,-1 1-1,7-30 1,-11 39-251,0 7 24,2 17-60,-1 31 170,-1-10 82,-3-16-49,2 0-1,0-1 1,2 1-1,0-1 1,2 1-1,11 35 1,-16-58-25,0 1 0,0 0 0,0-1 1,1 1-1,-1 0 0,0-1 0,0 1 1,0 0-1,1-1 0,-1 1 0,0-1 1,1 1-1,-1-1 0,0 1 0,1-1 1,-1 1-1,1-1 0,-1 1 1,1-1-1,-1 1 0,1-1 0,-1 0 1,1 1-1,0-1 0,-1 0 0,1 1 1,-1-1-1,1 0 0,0 0 0,-1 0 1,1 0-1,0 1 0,-1-1 0,1 0 1,0 0-1,-1 0 0,1 0 0,-1-1 1,1 1-1,0 0 0,-1 0 0,1 0 1,0 0-1,-1-1 0,1 1 0,-1 0 1,1 0-1,0-1 0,-1 1 0,1-1 1,-1 1-1,1 0 0,-1-1 0,1 1 1,-1-1-1,0 1 0,1-1 0,-1 0 1,0 1-1,1-1 0,-1 1 0,0-1 1,1-1-1,16-40-4832,-12 7-885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8.603"/>
    </inkml:context>
    <inkml:brush xml:id="br0">
      <inkml:brushProperty name="width" value="0.025" units="cm"/>
      <inkml:brushProperty name="height" value="0.025" units="cm"/>
    </inkml:brush>
  </inkml:definitions>
  <inkml:trace contextRef="#ctx0" brushRef="#br0">6 1 16528,'0'0'4516,"-5"46"-4580,19-28 64,6-1-801,5-2-1857,0-5-2467,7-3-1922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8.978"/>
    </inkml:context>
    <inkml:brush xml:id="br0">
      <inkml:brushProperty name="width" value="0.025" units="cm"/>
      <inkml:brushProperty name="height" value="0.025" units="cm"/>
    </inkml:brush>
  </inkml:definitions>
  <inkml:trace contextRef="#ctx0" brushRef="#br0">145 0 13132,'0'0'2808,"-11"3"-1051,0 1-1314,-58 18 1874,65-20-2232,1-1 0,-1 1 0,0-1 1,1 1-1,-1 0 0,1 0 0,0 1 0,-1-1 0,1 1 0,0 0 0,1-1 0,-1 1 0,0 1 0,1-1 0,-3 4 0,5-6-102,0-1 1,0 1-1,0-1 0,1 1 0,-1-1 1,0 1-1,0-1 0,1 1 1,-1-1-1,0 1 0,0-1 0,1 0 1,-1 1-1,1-1 0,-1 0 1,0 1-1,1-1 0,-1 0 0,1 1 1,-1-1-1,1 0 0,-1 0 1,0 0-1,1 1 0,-1-1 0,1 0 1,-1 0-1,1 0 0,-1 0 1,1 0-1,0 0 0,-1 0 0,1 0 1,-1 0-1,1 0 0,0 0 1,32 1-285,-18-1 104,-2 2 8,0 0 0,0 1 0,0 1 0,0 0-1,0 1 1,-1 0 0,0 1 0,0 0 0,19 13-1,-27-15 176,0-1-1,1 1 0,-2-1 0,1 1 0,0 0 0,-1 1 1,0-1-1,1 0 0,-2 1 0,1 0 0,3 9 0,-5-10 101,0 0 0,0-1-1,-1 1 1,1 0-1,-1 0 1,0 0 0,0 0-1,-1-1 1,1 1 0,-1 0-1,0 0 1,0-1-1,0 1 1,0 0 0,-1-1-1,1 1 1,-1-1 0,-4 6-1,1-3 77,0 1 0,-1-1 1,1-1-1,-1 1 0,-1-1 0,1 0 0,-1 0 0,0-1 1,0 0-1,0 0 0,-1-1 0,1 0 0,-15 4 0,18-6-238,0 0 1,-1 0-1,1 0 0,-1-1 0,1 0 0,0 0 0,-1 0 0,1 0 1,-1-1-1,1 0 0,-8-2 0,9 2-174,0 0 1,1-1-1,-1 1 0,1-1 0,-1 0 1,1 1-1,-1-1 0,1 0 1,0-1-1,0 1 0,0 0 1,0-1-1,1 1 0,-1-1 0,1 1 1,-1-1-1,1 0 0,-2-5 1,-6-34-5960,4-9-2183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9.421"/>
    </inkml:context>
    <inkml:brush xml:id="br0">
      <inkml:brushProperty name="width" value="0.025" units="cm"/>
      <inkml:brushProperty name="height" value="0.025" units="cm"/>
    </inkml:brush>
  </inkml:definitions>
  <inkml:trace contextRef="#ctx0" brushRef="#br0">1 1 14734,'0'0'2247,"1"8"-997,2 91 1388,-3-53-2082,3 0 0,1 0 1,12 52-1,25 33-332,-34-113-202,0-1 0,2-1 1,0 0-1,0 0 0,16 19 1,-24-34-3,-1-1 0,0 1 1,0-1-1,1 1 0,-1-1 1,0 1-1,1-1 1,-1 0-1,1 1 0,-1-1 1,0 0-1,1 1 0,-1-1 1,1 0-1,-1 1 1,1-1-1,-1 0 0,1 0 1,-1 1-1,1-1 0,-1 0 1,1 0-1,-1 0 1,1 0-1,0 0 0,-1 0 1,1 0-1,-1 0 0,1 0 1,-1 0-1,1 0 1,0 0-1,7-18 762,-7-38 184,-1 48-1022,1-24 117,0 19-44,-1-1-1,0 1 1,-1 0-1,0 0 1,-5-19 0,1 24-343,2 21 48,4 22 108,0-30 166,0-1 1,1 0 0,-1-1 0,1 1 0,0 0 0,0 0 0,0-1 0,0 1 0,1-1-1,0 1 1,-1-1 0,1 0 0,0 0 0,1-1 0,-1 1 0,0 0 0,1-1 0,-1 0-1,1 0 1,0 0 0,0 0 0,0-1 0,0 0 0,0 1 0,0-1 0,0-1 0,0 1-1,6 0 1,1 0 22,0 0 1,0-1-1,0 0 0,0-1 0,0 0 0,0-1 0,-1 0 1,1-1-1,20-7 0,-17 3 13,0-1 0,0 0 0,0-1 0,-1 0 0,-1-1 0,0-1 0,0 0 0,-1 0 0,0-1 0,-1-1 0,0 0 0,-1 0 0,-1-1 0,8-15 0,-17 36-72,1-1 0,0 1 0,0-1 0,0 1-1,1 0 1,0-1 0,0 0 0,1 1-1,3 9 1,-2-8 21,1 2 54,1 1 0,1 0 1,0-1-1,0 0 0,1-1 0,0 0 1,1 0-1,0 0 0,1-1 1,13 11-1,20 23-2,-18-16-206,-1 1 0,-2 2 0,-1 0 0,25 48 0,-39-66 190,-1 0-1,-1 0 0,0 1 1,0 0-1,-1-1 0,-1 1 1,0 1-1,0-1 0,-1 0 1,-1 0-1,0 0 0,-1 1 1,0-1-1,-1 0 0,0 0 1,-7 21-1,6-25 236,-1-1-1,0 1 1,0-1 0,0 0-1,-1 0 1,0 0 0,-1-1-1,1 0 1,-1 0 0,-1 0-1,-10 8 1,14-12-160,0 0-1,0 0 1,-1 0 0,1-1-1,0 1 1,-1-1 0,1 0 0,-1 0-1,1 0 1,-1 0 0,0 0 0,1-1-1,-1 0 1,0 0 0,0 0 0,1 0-1,-1 0 1,0-1 0,1 0 0,-1 0-1,1 0 1,-1 0 0,1 0 0,-1-1-1,1 1 1,0-1 0,-1 0-1,-4-4 1,-5-7-169,0 0 1,1-1-1,1 0 0,0 0 0,1-1 1,1-1-1,0 0 0,1 0 0,1-1 1,1 0-1,0 0 0,1 0 0,1-1 0,0 0 1,2 0-1,0 0 0,1 0 0,0 0 1,2 0-1,3-23 0,-2 31-513,2 0 0,-1 0 0,1 0 0,1 1 0,0 0-1,0-1 1,8-9 0,27-33-6038,-33 44 5144,25-29-6844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30.213"/>
    </inkml:context>
    <inkml:brush xml:id="br0">
      <inkml:brushProperty name="width" value="0.025" units="cm"/>
      <inkml:brushProperty name="height" value="0.025" units="cm"/>
      <inkml:brushProperty name="color" value="#E71224"/>
    </inkml:brush>
  </inkml:definitions>
  <inkml:trace contextRef="#ctx0" brushRef="#br0">0 298 4773,'0'0'2818,"59"-80"-1152,-20 46 288,15 7 576,0 3-512,8 7-673,9 0-736,3 3-321,6 3-224,0 2-64,2-1 32,-1-1-1089,-4-8-1922,-13-6-2498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19.798"/>
    </inkml:context>
    <inkml:brush xml:id="br0">
      <inkml:brushProperty name="width" value="0.025" units="cm"/>
      <inkml:brushProperty name="height" value="0.025" units="cm"/>
    </inkml:brush>
  </inkml:definitions>
  <inkml:trace contextRef="#ctx0" brushRef="#br0">152 2 14318,'0'0'4841,"-9"-1"-2556,0 1-1830,0-1 0,0 2-1,0-1 1,-1 2 0,1-1 0,0 1-1,-10 4 1,16-6-438,-1 1 0,1 0-1,0 0 1,0 1 0,0-1-1,0 1 1,0-1 0,1 1-1,-1 0 1,0 0 0,1 0-1,0 1 1,-1-1 0,1 0 0,0 1-1,0 0 1,0-1 0,0 1-1,1 0 1,-1 0 0,1 0-1,0 0 1,0 0 0,0 0-1,0 1 1,0-1 0,0 6 0,1-8-65,1 0 1,-1 0-1,1 0 1,0 0-1,-1 0 1,1 0 0,0 0-1,-1-1 1,1 1-1,0 0 1,0 0 0,0 0-1,-1-1 1,1 1-1,0-1 1,0 1-1,0-1 1,0 1 0,0-1-1,0 1 1,1-1-1,-1 0 1,0 0 0,0 1-1,0-1 1,0 0-1,0 0 1,2 0 0,43 3 26,-34-3-110,46 2-272,-28-2 148,1 1-1,-1 2 0,48 10 0,-76-12 280,-1-1 0,0 0 0,0 0 0,1 1 0,-1-1 0,0 1 0,0-1 0,0 1 0,0-1-1,0 1 1,0 0 0,0-1 0,0 1 0,0 0 0,0 0 0,0 0 0,0 0 0,0 0 0,-1 0-1,1 0 1,0 0 0,-1 0 0,1 0 0,-1 0 0,1 0 0,-1 0 0,1 1 0,-1-1 0,0 0 0,0 0-1,1 0 1,-1 1 0,0-1 0,0 0 0,0 0 0,-1 1 0,1-1 0,0 0 0,0 0 0,-1 1 0,1-1-1,-1 0 1,1 0 0,-1 0 0,1 0 0,-1 0 0,0 0 0,1 0 0,-1 0 0,0 0 0,0 0-1,0 0 1,-1 1 0,-5 7 345,-1-1-1,1 0 1,-2 0-1,-10 8 1,15-13-374,-53 35 619,54-36-719,0 0 0,0-1 0,0 1 0,0-1 0,-1 0 0,1 0 0,0 0 0,-1-1 0,1 1 0,0-1 0,-1 0 0,1 1 0,-1-2 0,1 1 0,-1 0 0,1-1 0,-4 0 0,-3-10-3162,8-11-2798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0.144"/>
    </inkml:context>
    <inkml:brush xml:id="br0">
      <inkml:brushProperty name="width" value="0.025" units="cm"/>
      <inkml:brushProperty name="height" value="0.025" units="cm"/>
    </inkml:brush>
  </inkml:definitions>
  <inkml:trace contextRef="#ctx0" brushRef="#br0">0 76 15407,'0'0'2562,"61"-11"769,-32 6-1441,-1-2-673,-1 0-929,2-2-256,-4-6-2146,-4-7-3843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1.705"/>
    </inkml:context>
    <inkml:brush xml:id="br0">
      <inkml:brushProperty name="width" value="0.025" units="cm"/>
      <inkml:brushProperty name="height" value="0.025" units="cm"/>
    </inkml:brush>
  </inkml:definitions>
  <inkml:trace contextRef="#ctx0" brushRef="#br0">190 136 7944,'2'-4'1151,"0"-1"0,0 0 0,0-1 0,0 1 0,-1 0 0,0 0 0,1-8 0,-2 10-715,0-1-1,0 1 0,-1-1 1,1 1-1,-1-1 0,1 1 0,-1-1 1,0 1-1,-1 0 0,-1-4 0,1 3-303,0 1 0,0 0 0,-1 0 0,1 0-1,-1 0 1,0 0 0,0 1 0,0-1-1,0 1 1,0 0 0,-1 0 0,1 0 0,-1 0-1,1 0 1,-1 1 0,0 0 0,1 0-1,-1 0 1,0 0 0,0 0 0,-7 1 0,7-1-136,-1 0 1,1 1 0,0 0-1,-1 0 1,1 0 0,0 1-1,-1 0 1,1-1 0,0 1-1,0 1 1,0-1 0,0 1 0,0-1-1,0 1 1,0 0 0,0 1-1,1-1 1,-1 1 0,-4 3-1,4-1-15,1 0 0,0 0 0,0 0-1,0 0 1,0 1 0,1-1-1,0 1 1,0 0 0,0-1-1,1 1 1,0 0 0,0 0 0,0 11-1,1-14 18,0 1 0,0-1 0,0 1-1,0-1 1,1 1 0,-1-1 0,1 1-1,0-1 1,0 1 0,0-1 0,0 0 0,1 0-1,0 0 1,-1 1 0,1-1 0,0-1-1,0 1 1,1 0 0,2 3 0,4 0-10,-1 1 0,2-1 1,-1 0-1,19 8 0,-16-8 6,-1 0 0,1 1-1,13 10 1,-14-7 4,-1 0-1,0 0 1,-1 1-1,0 0 1,-1 1-1,0 0 1,0 1-1,-2-1 1,0 1-1,0 0 1,-1 1-1,5 19 1,-3-1-4,-2 0-1,-1 1 1,-1 0-1,-3 42 1,0-67 101,-1 1 1,0 0-1,-1-1 1,0 1-1,0-1 1,-1 0-1,0 0 1,-1 0-1,0 0 1,-5 8-1,8-13-42,-1 1 0,0-1 0,-1 0 0,1 0 0,0-1 0,-1 1 0,0-1 1,0 1-1,1-1 0,-1 0 0,-1 0 0,1 0 0,0 0 0,0 0 0,-1-1 0,1 1 0,-1-1 0,1 0 0,-1 0 0,0-1 0,1 1 0,-1-1 0,0 0 0,1 0 0,-8 0 0,8-1-11,0 0-1,0 0 1,1-1 0,-1 1 0,0-1 0,0 0-1,1 1 1,-1-1 0,0 0 0,1 0-1,0-1 1,0 1 0,0-1 0,0 1 0,0-1-1,0 1 1,0-1 0,1 0 0,0 0-1,-1 0 1,1 0 0,0 0 0,0-3-1,-4-10-31,2 1 0,0-1-1,-1-20 1,2 12-41,2-1 0,0 0 0,2 1-1,1-1 1,1 1 0,1 0 0,1 0 0,1 1 0,1-1 0,1 1-1,1 1 1,1 0 0,1 0 0,1 2 0,0-1 0,2 1 0,28-29-1,-38 44 28,41-52-7,-44 54 22,1 0 1,-1 0 0,0-1-1,-1 1 1,1-1 0,-1 0-1,1 1 1,-1-1 0,0 0-1,0 0 1,-1 0 0,1 0-1,-1 0 1,0 1 0,0-7-1,0 9-4,-1 0 0,0 0 0,1-1 0,-1 1 0,0 0 0,1 0 0,-1 0 0,0 0-1,0 0 1,0 0 0,0 0 0,0 0 0,0 0 0,0 1 0,0-1 0,0 0 0,0 1 0,-1-1 0,1 0-1,0 1 1,0 0 0,-1-1 0,1 1 0,0 0 0,0 0 0,-1-1 0,1 1 0,0 0 0,-1 0-1,1 0 1,0 1 0,-3-1 0,0 1-10,1-1 0,-1 1 0,1-1 0,-1 1 0,1 0 0,0 1 0,-1-1 0,1 1 0,0-1 0,0 1 0,-5 3 0,0 3-9,1 1-1,0 1 1,0-1-1,0 1 1,2 0-1,-1 0 1,1 1-1,0 0 0,1 0 1,1 0-1,0 0 1,0 1-1,1-1 1,0 1-1,1-1 0,1 22 1,0-31-30,0 0-1,0 0 1,0-1 0,1 1-1,-1 0 1,1 0 0,-1-1 0,1 1-1,-1 0 1,1-1 0,0 1 0,0-1-1,0 1 1,0-1 0,0 1-1,0-1 1,0 0 0,1 0 0,-1 1-1,0-1 1,1 0 0,-1 0-1,2 1 1,0-1-151,0-1 0,0 1 0,0 0 0,0-1 0,0 1 0,-1-1 1,1 0-1,0 0 0,0 0 0,0 0 0,0-1 0,5 0 0,2-2-843,-1 0 0,1 0 1,-1-1-1,0-1 0,0 1 1,-1-1-1,11-8 0,26-27-7126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2.035"/>
    </inkml:context>
    <inkml:brush xml:id="br0">
      <inkml:brushProperty name="width" value="0.025" units="cm"/>
      <inkml:brushProperty name="height" value="0.025" units="cm"/>
    </inkml:brush>
  </inkml:definitions>
  <inkml:trace contextRef="#ctx0" brushRef="#br0">174 1 17072,'0'0'1580,"-11"3"-53,0 2-1179,1 1-1,-1 0 0,1 1 1,0 0-1,0 0 1,1 1-1,0 1 1,0-1-1,1 1 0,0 1 1,-9 13-1,15-20-232,-3 2-6,1 1 0,-1 0 0,2 1 1,-1-1-1,0 1 0,1-1 0,1 1 0,-1 0 1,-3 14-1,7-20-102,0 0 0,0-1 0,0 1 0,0-1 0,0 1 0,0-1 0,0 1 0,0-1 0,0 1 1,0-1-1,0 0 0,1 0 0,-1 0 0,0 1 0,0-1 0,0 0 0,0-1 0,0 1 0,0 0 0,2 0 0,28-3 160,-17 1-166,2-2-32,1 1 0,-1 1 0,0 1 0,1 0 0,17 2 0,-31-1 24,1 1 0,0-1 0,-1 1 0,0 0 0,1 0 0,-1 0 0,1 1 0,-1-1 0,0 1 0,0 0 0,0-1 0,0 1 0,0 1 0,0-1 0,-1 0 0,1 1 0,-1-1 0,1 1 0,-1 0 0,0 0 0,0 0 0,0 0 0,-1 0 0,1 0 0,-1 1 0,0-1 0,1 0 0,-2 1 0,2 6 0,0-3 45,-2 0 0,1 0 0,-1 0 0,0 1 0,0-1 0,-1 0 0,0 0 0,-1 0 0,1 0 0,-1 0 0,0 0 1,-1-1-1,0 1 0,0-1 0,0 1 0,-1-1 0,0 0 0,0 0 0,-1-1 0,1 1 0,-1-1 0,-10 9 0,14-13-80,-1 0 0,1 0 0,0 0 0,0 0 1,0 0-1,-1 0 0,1 0 0,0 0 0,-1-1 0,1 1 0,-1 0 0,1-1 0,-1 1 0,1-1 0,-1 0 0,1 1 0,-1-1 0,1 0 0,-1 0 0,1 0 0,-1 0 0,0 0 0,1 0 0,-1-1 1,1 1-1,-1 0 0,1-1 0,-1 1 0,1-1 0,-1 0 0,1 1 0,0-1 0,-1 0 0,1 0 0,0 0 0,-1 0 0,0-2 0,-1-1-689,0-1-1,0 1 0,1-1 1,-1 0-1,1 0 1,0-1-1,1 1 1,0 0-1,-2-8 1,-3-29-6268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2.410"/>
    </inkml:context>
    <inkml:brush xml:id="br0">
      <inkml:brushProperty name="width" value="0.025" units="cm"/>
      <inkml:brushProperty name="height" value="0.025" units="cm"/>
    </inkml:brush>
  </inkml:definitions>
  <inkml:trace contextRef="#ctx0" brushRef="#br0">0 116 11531,'0'0'1409,"10"1"695,22 2-947,-19 0-284,-1-2 1,0 0-1,1 0 1,0-1-1,23-3 1,-33 2-754,0 1 1,-1-1-1,1 0 1,0 0 0,-1 0-1,1-1 1,0 1-1,-1 0 1,0-1 0,1 0-1,-1 0 1,0 1-1,0-1 1,0-1 0,0 1-1,0 0 1,-1 0-1,1-1 1,0 1 0,-1-1-1,0 1 1,0-1-1,0 1 1,0-1 0,0 0-1,0 0 1,-1 0-1,1 1 1,-1-1 0,0 0-1,0 0 1,0-5-1,0 6-77,0 0-1,1 1 0,-1-1 1,0 0-1,-1 0 0,1 0 1,0 1-1,0-1 1,-1 0-1,1 0 0,-1 1 1,1-1-1,-1 0 0,0 1 1,0-1-1,0 0 0,0 1 1,0-1-1,0 1 0,0 0 1,0-1-1,0 1 0,-1 0 1,1 0-1,-1-1 0,1 1 1,-1 0-1,1 1 0,-1-1 1,1 0-1,-1 0 1,0 1-1,0-1 0,1 1 1,-1-1-1,0 1 0,0 0 1,1 0-1,-5 0 0,2 0-33,0 1 1,1 0-1,-1-1 0,0 2 0,0-1 0,1 0 1,-1 1-1,0 0 0,1 0 0,0 0 0,-1 0 1,1 0-1,0 1 0,0-1 0,0 1 0,1 0 0,-1 0 1,-2 3-1,-2 6-3,0 0 1,0 0-1,1 1 0,1 0 1,0 0-1,1 0 1,1 0-1,0 1 0,0 0 1,1-1-1,1 1 1,1 0-1,0 0 0,2 22 1,-1-34-11,-1-1 0,1 1 1,-1-1-1,1 1 0,0-1 1,0 1-1,0-1 0,0 1 0,-1-1 1,2 0-1,-1 1 0,0-1 0,0 0 1,0 0-1,1 0 0,-1 0 1,0 0-1,1 0 0,-1 0 0,1-1 1,-1 1-1,3 0 0,1 0-27,-1 0 0,1 0 0,-1-1 0,1 1 0,-1-1 0,1 0-1,-1-1 1,7 0 0,2-2-224,0 0-1,0-1 0,-1 0 0,23-12 1,-11 3-2078,-2-1 0,22-18 0,-6-3-6256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2.741"/>
    </inkml:context>
    <inkml:brush xml:id="br0">
      <inkml:brushProperty name="width" value="0.025" units="cm"/>
      <inkml:brushProperty name="height" value="0.025" units="cm"/>
    </inkml:brush>
  </inkml:definitions>
  <inkml:trace contextRef="#ctx0" brushRef="#br0">1 1 15246,'0'0'6433,"2"13"-5611,3 27 95,2 29 325,4-1 1,28 95 0,-36-156-1250,-1 0 0,2 0 0,-1-1-1,1 1 1,0-1 0,0 0 0,1 0 0,0-1 0,0 1 0,0-1 0,7 5 0,-10-8-29,0-1 0,0 0 0,0 1 0,0-1 0,0 0 0,1 0 0,-1 0 0,0-1 1,1 1-1,-1 0 0,0-1 0,1 0 0,-1 1 0,1-1 0,-1 0 0,0 0 0,1-1 0,-1 1 0,1 0 0,-1-1 0,0 1 0,1-1 0,-1 0 0,0 0 0,0 0 0,1 0 0,-1 0 1,0 0-1,0-1 0,0 1 0,-1-1 0,1 0 0,0 1 0,0-1 0,-1 0 0,2-2 0,7-11-218,-1 0-1,0 0 1,-2-1 0,0 0-1,0-1 1,-2 1 0,0-1-1,-1 0 1,0 0 0,1-26-1,0-13 406,-3-71 0,-2 111 391,0 21-532,0 34 289,1 1 0,8 44 1,-7-73-277,0 1 0,1-2 0,0 1 0,1 0 0,0-1 0,1 1 0,0-1 0,0 0 0,1-1 0,0 1 0,1-1 0,12 12 0,4-4-2431,0-9-2711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3.439"/>
    </inkml:context>
    <inkml:brush xml:id="br0">
      <inkml:brushProperty name="width" value="0.025" units="cm"/>
      <inkml:brushProperty name="height" value="0.025" units="cm"/>
    </inkml:brush>
  </inkml:definitions>
  <inkml:trace contextRef="#ctx0" brushRef="#br0">177 55 7815,'0'0'11126,"-2"-8"-8233,1 5-2689,0 0-1,0 1 1,0-1 0,0 0-1,-1 1 1,1-1 0,-1 1-1,1 0 1,-1-1 0,0 1-1,0 0 1,0 0 0,0 0 0,0 0-1,0 1 1,-1-1 0,-2-1-1,2 2-138,0 0 0,0 0 1,0 1-1,0-1 0,0 1 0,0 0 0,0 0 0,0 0 0,0 0 1,0 0-1,0 1 0,0-1 0,0 1 0,0 0 0,0 0 0,0 0 1,0 0-1,0 1 0,1-1 0,-4 3 0,-8 4-64,1 0 0,0 2 0,1-1 0,-13 13 0,56-19-924,5-5 475,-11 1-1,-1 0 0,42 5 0,-60-3 350,-1 0 0,1 0-1,0 1 1,-1-1 0,1 1 0,-1 0 0,0 1 0,0-1 0,0 1-1,0 0 1,0 0 0,0 1 0,-1-1 0,1 1 0,-1 0-1,6 8 1,-8-9 104,0 0-1,0 0 0,0 0 0,-1 0 1,1 0-1,-1 0 0,0 1 1,0-1-1,0 0 0,-1 1 0,1-1 1,-1 1-1,0-1 0,0 0 1,0 1-1,0-1 0,0 1 0,-1-1 1,-1 6-1,0-3 47,0 0 1,-1-1-1,0 1 0,0-1 1,-1 0-1,1 0 1,-1 0-1,0 0 0,0-1 1,-7 6-1,1-1 19,0-2-1,0 1 1,-1-1-1,0-1 0,0 0 1,0 0-1,-1-1 1,0-1-1,0 0 0,-14 2 1,2-7-1563,23 0 1241,0 0 0,1 1 0,-1-1 0,0 0 0,1 1 0,-1-1 0,1 0 1,-1 0-1,1 0 0,-1 0 0,1 0 0,0 1 0,-1-1 0,1 0 0,0 0 0,0 0 0,0 0 0,0 0 0,0 0 0,0 0 0,0-1 0,-1-22-7147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3.907"/>
    </inkml:context>
    <inkml:brush xml:id="br0">
      <inkml:brushProperty name="width" value="0.025" units="cm"/>
      <inkml:brushProperty name="height" value="0.025" units="cm"/>
    </inkml:brush>
  </inkml:definitions>
  <inkml:trace contextRef="#ctx0" brushRef="#br0">104 297 11883,'0'0'9300,"-9"6"-9033,1 0-263,0 1 1,1-1 0,0 1-1,0 0 1,0 0 0,1 1-1,1 0 1,-1 0 0,1 1-1,0-1 1,1 1 0,0 0-1,1 0 1,0 1 0,-3 13-1,5-19 1,0-1-1,0 1 0,1 0 1,-1-1-1,1 1 0,0 0 1,0 0-1,1 0 0,-1-1 0,1 1 1,0 0-1,0-1 0,0 1 1,0 0-1,0-1 0,4 7 1,-3-9 3,0 1 0,0 0-1,0-1 1,1 1 0,-1-1 0,0 0 0,1 0 0,-1 0 0,0 0 0,1 0 0,-1 0 0,1-1 0,-1 1 0,1-1 0,0 0 0,-1 1 0,1-1 0,-1-1 0,1 1 0,0 0 0,-1-1 0,1 1 0,-1-1 0,1 1 0,-1-1 0,3-2 0,7-1 14,0-1 1,-1-1 0,1 0-1,-1 0 1,-1-1-1,1-1 1,-1 0 0,-1 0-1,1-1 1,-1 0-1,10-15 1,-2 4 23,-2-2 0,-1 0 0,0-1 0,16-39 0,-24 45 253,0 0-1,-1-1 1,-1 0-1,-1 0 1,0 0-1,0-34 0,-3 45-214,-1 0-1,0 0 0,0 0 0,0 1 1,0-1-1,-1 0 0,0 1 0,-1 0 0,-4-10 1,5 13-85,0 0 1,0 0-1,-1 0 0,1 1 1,-1-1-1,1 1 1,-1-1-1,0 1 0,0 0 1,0 0-1,0 0 1,0 0-1,0 1 0,-1-1 1,1 1-1,0 0 1,-1 0-1,1 0 0,-4 0 1,1 1-14,0 0 0,0 1 1,0-1-1,0 1 0,0 0 1,1 1-1,-1 0 0,0 0 1,1 0-1,0 0 0,-1 1 0,1 0 1,0 0-1,0 0 0,0 1 1,1-1-1,-1 1 0,1 1 1,0-1-1,0 0 0,1 1 0,-1 0 1,-2 5-1,-4 5 40,0 0-1,1 1 1,1 0 0,1 0-1,0 1 1,-6 24-1,12-39-20,0 1 0,0-1-1,1 1 1,-1-1-1,1 1 1,-1-1 0,1 1-1,0 0 1,0-1-1,0 1 1,0 0 0,1-1-1,-1 1 1,1-1-1,0 1 1,-1-1 0,1 1-1,0-1 1,0 1-1,2 2 1,0-3 7,0 0 0,-1-1 0,1 1 0,0-1 0,0 1-1,0-1 1,0 0 0,0 0 0,0 0 0,0-1 0,0 1 0,1-1 0,-1 0 0,0 1 0,0-2-1,4 1 1,41-2 110,-30 1-117,1 0-1,-1 2 0,29 3 0,-42-3-15,-1-1-1,0 1 1,1 1-1,-1-1 1,0 1-1,0 0 1,0 0-1,0 0 1,0 0-1,-1 0 1,1 1 0,-1 0-1,1 0 1,-1 0-1,0 0 1,0 0-1,0 1 1,-1-1-1,5 8 1,14 48-377,-4-11-4178,-11-43 290,4-4-2040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24.790"/>
    </inkml:context>
    <inkml:brush xml:id="br0">
      <inkml:brushProperty name="width" value="0.025" units="cm"/>
      <inkml:brushProperty name="height" value="0.025" units="cm"/>
    </inkml:brush>
  </inkml:definitions>
  <inkml:trace contextRef="#ctx0" brushRef="#br0">117 534 5701,'0'0'13757,"-8"1"-11995,2 1-1633,1-1-1,-1 1 1,1 0-1,0 0 1,0 1 0,0-1-1,0 1 1,0 1-1,1-1 1,-1 0 0,1 1-1,0 0 1,0 0-1,0 0 1,0 1-1,1-1 1,0 1 0,0 0-1,0 0 1,0 0-1,1 0 1,-3 9 0,3-10-118,1 0 1,-1 0 0,1 0 0,0 1 0,0-1 0,0 0 0,0 0 0,1 1 0,0-1 0,0 0 0,0 1 0,0-1 0,2 7 0,-1-10-5,0 1 1,-1-1-1,1 1 0,0-1 1,0 1-1,0-1 1,0 0-1,1 1 1,-1-1-1,0 0 1,1 0-1,-1 0 1,0 0-1,1 0 0,-1 0 1,1-1-1,-1 1 1,1 0-1,0-1 1,-1 1-1,1-1 1,0 0-1,-1 1 1,1-1-1,0 0 1,-1 0-1,1 0 0,0 0 1,-1 0-1,1-1 1,0 1-1,-1 0 1,1-1-1,0 1 1,-1-1-1,3-1 1,3 0 12,0-1 1,0 0 0,-1-1 0,0 0-1,1 0 1,-1 0 0,-1 0-1,1-1 1,-1 0 0,1 0 0,-2-1-1,1 1 1,7-12 0,5-10 40,25-53 1,-29 54 0,0-7 60,-7 18-157,-7 37-20,-2 1 114,-7 79-6,10-101-50,0 0 0,0 1 0,0-1 0,0 0 0,0 1 0,1-1 0,-1 0 0,0 1 0,1-1 0,-1 0 0,1 0 0,-1 1 0,1-1 0,-1 0 0,1 0 0,0 0 0,0 0 0,-1 1 0,1-1 0,0 0 0,0-1 0,0 1 0,0 0 0,0 0 0,1 0 0,-1-1 0,0 1 0,0 0 0,0-1 0,1 1 0,-1-1 0,0 1 0,0-1 0,1 0 0,-1 0 0,1 0 0,-1 1 0,0-1 0,1 0 0,-1-1 0,0 1 0,1 0 0,-1 0 0,2-1 0,3 0 15,0-1 0,0 0 0,0 0 0,0 0 0,-1 0 0,1-1 0,-1 0 0,0 0 0,6-5 0,10-11-78,-1 0 0,-1-2 1,-1 0-1,-1-2 0,-1 0 1,-1 0-1,0-1 0,12-32 1,-13 23 66,-1 0 1,-1-1 0,-2 0-1,-2-1 1,8-70 0,-16 86 29,-4 17 161,-11 28 145,12-19-355,-23 49 199,2 1 1,-19 69 0,35-101-124,2 2 0,1-1 1,1 0-1,2 1 1,0 0-1,2 0 1,4 42-1,-3-63-119,1 0 0,-1 0 0,1 0-1,1 0 1,-1 0 0,1-1 0,-1 1 0,2-1 0,-1 0 0,1 0 0,-1 0-1,9 8 1,-10-12 25,-1 1 0,1-1 0,0 0 0,-1 0 0,1 0 0,0 0 0,0 0 0,0 0 0,0 0 0,0-1 0,0 1 0,0 0 0,0-1 0,0 0 0,0 0 0,0 0 0,0 0 0,0 0-1,0 0 1,0 0 0,1 0 0,-1-1 0,0 1 0,0-1 0,0 0 0,0 1 0,-1-1 0,1 0 0,0 0 0,0 0 0,0-1 0,-1 1 0,1 0 0,-1-1 0,1 1 0,-1-1 0,1 1 0,-1-1 0,0 0-1,2-3 1,9-12 2,0 0-1,-2-1 0,0-1 0,-1 0 0,9-25 0,26-106-31,-28 92 80,8-30 19,52-161 248,-88 289-134,2 0 0,2 1 0,1 1 0,2-1 0,2 1 0,2 0 0,2-1 0,5 44 0,-2-69-141,0 0-1,0 0 1,2 0 0,0-1 0,0 1-1,2-2 1,0 1 0,0-1 0,2 0-1,-1-1 1,2 0 0,0 0 0,0-2-1,20 17 1,-31-28-9,1 1 1,-1-1-1,0 1 1,1-1-1,-1 1 1,1-1-1,-1 0 1,1 1-1,-1-1 1,0 0-1,1 0 1,-1 1-1,1-1 1,0 0-1,-1 0 1,1 0-1,-1 1 1,1-1-1,-1 0 1,1 0-1,-1 0 1,1 0-1,0 0 1,-1 0-1,1 0 1,-1 0-1,1 0 1,-1-1-1,1 1 1,-1 0-1,1 0 1,0 0-1,-1-1 1,1 1-1,-1 0 1,1-1-1,-2-21-13,-21-30-616,-7 15 57,-1 1 0,-69-61 0,-24-26 2890,122 122-2300,0 0 0,0 0 1,0 0-1,1 0 0,-1 0 0,0 1 1,1-1-1,-1 0 0,1-1 0,-1 1 1,1 0-1,-1 0 0,1 0 0,0 0 1,-1 0-1,1 0 0,0 0 0,0-1 1,0 1-1,0 0 0,0 0 0,0 0 1,0 0-1,1 0 0,-1-3 0,2 3 31,-1-1 0,0 1 0,0-1 1,1 1-1,-1 0 0,0 0 0,1-1 0,-1 1 0,1 0 0,0 0 0,-1 1 0,1-1 0,0 0 0,2-1 0,11-2 250,-1 1 0,1 0 0,19-1-1,-24 3-257,279-24-6349,-205 11-1035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30.846"/>
    </inkml:context>
    <inkml:brush xml:id="br0">
      <inkml:brushProperty name="width" value="0.025" units="cm"/>
      <inkml:brushProperty name="height" value="0.025" units="cm"/>
    </inkml:brush>
  </inkml:definitions>
  <inkml:trace contextRef="#ctx0" brushRef="#br0">1033 156 4356,'-11'0'278,"-98"-2"232,-154 4 3880,241 1-3465,0 1-1,-35 10 1,38-8-486,1-1 0,-1-2 1,1 1-1,-26 0 0,3-4-392,11 1 694,0-1 0,-34-6-1,63 6-788,22 0-123,696-20 582,-474 1-223,604-17 1108,-652 49-1219,90 2 12,1944-18 1123,-2512 3-1629,-1267-9-4798,690-5 5087,-287-7-267,1005 17-518,-255-2-506,302 10 2182,1 3 0,-104 22 0,172-19-350,17-5-260,12-2-116,429-14 586,-191-1-531,1096 19-73,-295 6 240,-295-54 1035,-55 0-810,-486 37 381,-190 1-651,-27 0 17,-26-2-84,-196-23-6724,128 9 139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30.907"/>
    </inkml:context>
    <inkml:brush xml:id="br0">
      <inkml:brushProperty name="width" value="0.025" units="cm"/>
      <inkml:brushProperty name="height" value="0.025" units="cm"/>
      <inkml:brushProperty name="color" value="#E71224"/>
    </inkml:brush>
  </inkml:definitions>
  <inkml:trace contextRef="#ctx0" brushRef="#br0">265 0 14958,'0'0'1313,"-11"1"-715,6-1-592,0 0 0,-1 0-1,1 1 1,0 0-1,1 0 1,-1 0 0,0 1-1,0 0 1,0 0-1,1 0 1,-1 0 0,1 1-1,0-1 1,0 1 0,0 0-1,0 0 1,0 1-1,-4 5 1,-12 16 8,2 1 1,0 1-1,2 1 0,2 1 1,0 0-1,2 0 0,1 1 1,1 1-1,2 0 1,1 0-1,1 1 0,2-1 1,1 1-1,2 0 0,3 39 1,-2-61-58,1-1 0,1 0 1,0 0-1,0 1 1,0-1-1,1 0 0,1-1 1,0 1-1,0-1 1,0 1-1,1-1 1,0 0-1,1-1 0,0 1 1,0-1-1,0-1 1,11 9-1,-8-9-89,0 0 0,0 0-1,1-1 1,0-1 0,0 0 0,1 0 0,-1-1 0,1 0-1,-1-1 1,1 0 0,0 0 0,0-2 0,0 1 0,17-2-1,-8-1 121,0-1 0,-1-1 0,1-1 0,-1-1 0,0 0 0,0-1-1,20-12 1,-9 3 465,-1-1 0,-1-1-1,39-34 1,-66 51-315,0 1 0,0-1 0,0 0 0,0 1 0,0-1 0,0 0 0,0 0 0,0 0 0,0 0 0,-1 0 0,1 0 0,0 0 0,-1 0 0,1 0 0,-1 0 0,1-1 0,-1 1 0,1 0-1,-1 0 1,0 0 0,1-1 0,-1 1 0,0 0 0,0 0 0,0-1 0,0 1 0,-1-2 0,0 2-47,0 0 0,0 0 0,0-1 0,0 1 0,0 0 0,-1 0 1,1 0-1,-1 0 0,1 0 0,0 0 0,-1 1 0,0-1 0,1 0 0,-1 1 0,1-1 0,-4 0 0,-10-2-49,0 1 0,-1 1 0,-17 0 0,29 1-164,0 0 1,1 0 0,-1 0-1,0 1 1,1 0 0,-1 0 0,1 0-1,-1 0 1,-3 2 0,-27 21-4471,31-21 4055,-15 9-3435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32.111"/>
    </inkml:context>
    <inkml:brush xml:id="br0">
      <inkml:brushProperty name="width" value="0.025" units="cm"/>
      <inkml:brushProperty name="height" value="0.025" units="cm"/>
    </inkml:brush>
  </inkml:definitions>
  <inkml:trace contextRef="#ctx0" brushRef="#br0">0 61 6951,'0'0'1969,"13"-4"-645,628-2 2861,357-20-4323,105 2 1649,-635 35-1367,487 26 245,-517-25 1421,-437-12-1752,-1 0-1,1 0 1,0 0-1,0 0 1,-1 0-1,1 0 0,0 0 1,0 0-1,-1 0 1,1 0-1,0 0 1,-1 0-1,1-1 1,0 1-1,-1 0 1,1-1-1,0 1 1,-1 0-1,1-1 1,0 1-1,-1-1 0,1 1 1,-1-1-1,1 1 1,0-2-1,-1 2-50,-1-1 1,1 1-1,0-1 0,-1 1 0,1-1 0,-1 1 0,1-1 0,-1 1 0,1 0 0,-1-1 0,1 1 0,-1 0 0,1-1 0,-1 1 1,1 0-1,-1 0 0,1-1 0,-1 1 0,0 0 0,1 0 0,-1 0 0,1 0 0,-1 0 0,0 0 0,1 0 0,-1 0 0,1 0 1,-1 0-1,0 0 0,0 1 0,-1-1-175,2 0 6,-1 0-1,1 0 1,-1 0 0,1 0 0,-1 0 0,1 0-1,-1 0 1,0 0 0,1 0 0,-1 0 0,1 0 0,-1-1-1,1 1 1,-1 0 0,1 0 0,-1 0 0,1-1-1,-1 1 1,1 0 0,0-1 0,-1 1 0,1 0-1,-1-1 1,0 0 0,0-8-5288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1.444"/>
    </inkml:context>
    <inkml:brush xml:id="br0">
      <inkml:brushProperty name="width" value="0.025" units="cm"/>
      <inkml:brushProperty name="height" value="0.025" units="cm"/>
    </inkml:brush>
  </inkml:definitions>
  <inkml:trace contextRef="#ctx0" brushRef="#br0">242 4 8872,'0'0'10597,"-11"0"-9497,3 0-987,1 0 0,-1 0 0,0 1 0,0 0-1,0 0 1,0 1 0,1 0 0,-1 1 0,1 0 0,0 0 0,0 0 0,-8 5 0,5-1 39,0 1 1,1 0-1,-1 0 1,2 1-1,-1 1 0,1-1 1,1 1-1,-1 0 1,2 1-1,-1 0 1,2 0-1,-1 0 1,2 1-1,-1 0 0,2 0 1,-1 0-1,-1 15 1,5-25-140,0-1-1,0 1 1,0-1 0,0 1 0,0-1 0,0 1 0,0 0 0,0-1-1,0 1 1,1-1 0,-1 1 0,1-1 0,-1 1 0,1-1-1,0 0 1,0 1 0,-1-1 0,1 0 0,0 1 0,0-1 0,0 0-1,0 0 1,0 0 0,2 1 0,-1-1-6,0 0 0,1 0 0,-1 0 1,0-1-1,1 1 0,-1-1 0,0 0 0,1 0 1,-1 0-1,0 0 0,1 0 0,-1 0 0,0 0 0,4-2 1,4 0 58,0-1 1,-1-1 0,1 0 0,-1 0 0,0-1 0,12-8 0,-2-1 168,-2-1 1,0 0 0,0-1-1,14-20 1,-23 27-35,-1-1 0,0 0-1,0 0 1,-1-1 0,-1 1 0,0-1 0,0-1 0,-1 1 0,4-19 0,-8 17 641,-7 19-439,-7 18-447,3 3 1,2 0 0,1 1 1,1-1-1,1 2 0,2-1 1,-1 31-1,4-57-12,1 0 0,0 0 0,0 0 0,0 0 0,0 0 0,0 0 0,0 0 0,0-1 0,1 1 1,-1 0-1,1 0 0,-1 0 0,1 0 0,0-1 0,0 1 0,0 0 0,0-1 0,0 1 0,0-1 0,2 3 0,-2-4-27,0 1-1,0 0 0,1-1 0,-1 0 1,0 1-1,1-1 0,-1 0 0,1 0 1,-1 0-1,0 1 0,1-1 1,-1-1-1,1 1 0,-1 0 0,0 0 1,1-1-1,-1 1 0,0 0 0,1-1 1,1-1-1,6-2-454,0-1 1,-1-1-1,1 1 1,-1-1 0,0-1-1,7-7 1,26-32-3388,-1-8-3166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1.791"/>
    </inkml:context>
    <inkml:brush xml:id="br0">
      <inkml:brushProperty name="width" value="0.025" units="cm"/>
      <inkml:brushProperty name="height" value="0.025" units="cm"/>
    </inkml:brush>
  </inkml:definitions>
  <inkml:trace contextRef="#ctx0" brushRef="#br0">79 5 3235,'0'0'11766,"-2"8"-7725,-25 97 19,13-57-3186,2 2-1,2-1 0,-3 57 1,12-102-874,1-1 1,0 0 0,1 1-1,-1-1 1,1 1-1,-1-1 1,1 0-1,0 0 1,0 1-1,0-1 1,1 0 0,-1 0-1,1 0 1,0 0-1,0-1 1,0 1-1,4 4 1,-4-5-11,-1-1-1,1 0 1,0 0 0,0 0-1,0 0 1,0-1 0,0 1-1,0 0 1,0-1 0,0 1-1,0-1 1,0 0 0,0 0-1,0 0 1,0 0 0,0 0-1,0 0 1,0 0 0,0 0-1,0-1 1,0 1 0,0-1-1,0 0 1,0 0 0,0 0-1,-1 1 1,1-2 0,0 1 0,0 0-1,-1 0 1,3-2 0,3-4-8,0 0 0,0 0 0,-1-1 0,0 1 0,0-1 0,-1-1 1,0 1-1,0-1 0,-1 0 0,5-16 0,5-15-59,7-45-1,-19 76 99,11-51 13,19-70 311,-28 147-202,-3 20 77,-6 24 296,-13 63 0,8-70 348,-4 103 0,14-154-851,0-1 1,0 1-1,1 0 1,-1 0-1,1-1 1,-1 1-1,1-1 1,0 1-1,0 0 1,0-1 0,1 0-1,-1 1 1,0-1-1,1 0 1,0 0-1,3 4 1,-4-5-77,0 0-1,0 0 1,1-1 0,-1 1-1,0 0 1,0-1 0,1 1-1,-1-1 1,0 0 0,1 1-1,-1-1 1,1 0 0,-1 0-1,0 0 1,1 0 0,-1 0-1,1 0 1,-1 0 0,0 0-1,1 0 1,-1-1 0,0 1 0,1-1-1,-1 1 1,0-1 0,1 1-1,-1-1 1,0 0 0,0 0-1,0 1 1,0-1 0,0 0-1,0 0 1,2-2 0,10-17-3792,-4-10-2647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2.663"/>
    </inkml:context>
    <inkml:brush xml:id="br0">
      <inkml:brushProperty name="width" value="0.025" units="cm"/>
      <inkml:brushProperty name="height" value="0.025" units="cm"/>
    </inkml:brush>
  </inkml:definitions>
  <inkml:trace contextRef="#ctx0" brushRef="#br0">0 232 13613,'0'0'8947,"9"-4"-8120,15-10-102,0 0-1,-1-2 1,21-18-1,-35 27-573,0-1-1,-1 0 1,0 0-1,0-1 1,-1 0-1,0 0 1,0-1-1,-1 0 1,-1 0 0,8-19-1,-12 28-119,0-1 0,-1 1 1,0 0-1,1 0 0,-1-1 0,0 1 0,0 0 0,1 0 1,-1-1-1,0 1 0,0 0 0,-1-1 0,1 1 1,0 0-1,0-1 0,-1 1 0,1 0 0,0 0 0,-1-1 1,0-1-1,0 3-21,0-1 0,0 1 1,1 0-1,-1-1 1,0 1-1,0 0 0,0-1 1,0 1-1,1 0 0,-1 0 1,0 0-1,0 0 1,0 0-1,0 0 0,0 0 1,0 0-1,1 0 0,-1 0 1,0 0-1,0 1 1,0-1-1,-1 1 0,-4 1-18,1 1 0,-1 0 0,1 0-1,0 0 1,-1 1 0,1-1 0,-5 6 0,-2 4-6,0 1 1,1 0 0,0 1 0,2 0 0,-1 0 0,2 1 0,0 0-1,1 0 1,1 1 0,0 0 0,1 0 0,-4 30 0,9-46 6,-1 0-1,1 1 1,0-1 0,0 0 0,0 0 0,0 0 0,1 0-1,-1 0 1,0 0 0,0 0 0,1 0 0,-1 0 0,0 0-1,1 0 1,-1 0 0,1 0 0,-1 0 0,1 0 0,0 0-1,-1 0 1,1 0 0,0 0 0,0-1 0,0 1 0,1 1 0,0-1 4,0-1 0,0 1 1,0 0-1,0-1 1,0 0-1,1 1 1,-1-1-1,0 0 1,0 0-1,0 0 1,0 0-1,4-1 1,5-2 26,1 0 0,0 0 0,18-10 0,6-3-13,87-35-20,-110 47 0,0 0 1,0 1 0,0 1 0,0 0 0,0 1-1,1 0 1,22 2 0,-34-1 34,-1 0 1,0 1-1,1-1 0,-1 0 1,0 1-1,1-1 1,-1 1-1,0-1 1,1 1-1,-1 0 0,0-1 1,0 1-1,0 0 1,0 0-1,0 0 0,0 0 1,0 0-1,0 0 1,0 0-1,0 0 0,0 0 1,-1 0-1,1 1 1,0-1-1,-1 0 0,1 1 1,-1-1-1,1 0 1,-1 1-1,0-1 0,0 0 1,0 1-1,1-1 1,-1 1-1,0-1 0,-1 2 1,-21-29 2477,-96-172-1800,139 197-2353,8 6 339,13 2-5392,70 2 1,-65-9-1173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3.407"/>
    </inkml:context>
    <inkml:brush xml:id="br0">
      <inkml:brushProperty name="width" value="0.025" units="cm"/>
      <inkml:brushProperty name="height" value="0.025" units="cm"/>
    </inkml:brush>
  </inkml:definitions>
  <inkml:trace contextRef="#ctx0" brushRef="#br0">135 195 9961,'0'0'5814,"-5"-8"-2008,-20-25-720,25 32-3028,-1 0 0,0-1 1,0 1-1,0 0 0,0 0 1,0 0-1,0 0 0,0 0 1,0 0-1,-1 0 0,1 0 1,0 1-1,0-1 0,-1 0 1,1 1-1,-1-1 0,1 1 1,0-1-1,-1 1 0,1 0 1,-1-1-1,1 1 0,-1 0 1,1 0-1,-1 0 0,1 0 1,-1 0-1,1 1 0,-1-1 1,1 0-1,-1 1 0,1-1 1,0 1-1,-1-1 0,1 1 1,0 0-1,-1 0 0,1 0 1,0-1-1,0 1 0,0 0 1,0 0-1,0 0 0,0 1 1,0-1-1,0 0 0,-1 2 1,-3 4 142,0 0 0,1 0 0,0 0 0,0 0 0,1 1-1,-4 12 1,4-9-201,0 0 0,1 0 0,0 1 0,-1 21 0,3-32 2,0 1-1,0-1 0,1 1 1,-1-1-1,0 1 0,0-1 1,1 1-1,-1-1 0,1 0 1,-1 1-1,1-1 0,-1 1 1,1-1-1,0 0 0,0 0 1,0 1-1,0-1 0,-1 0 1,2 0-1,-1 0 0,0 0 1,0 0-1,0 0 0,0 0 1,1-1-1,-1 1 0,0 0 1,1-1-1,-1 1 0,0-1 1,1 1-1,-1-1 0,1 0 1,-1 1-1,1-1 0,-1 0 1,1 0-1,-1 0 0,1 0 1,-1-1-1,1 1 0,-1 0 1,1 0-1,-1-1 0,0 1 1,1-1-1,1-1 0,5-1 25,-1 0 0,1 0 0,-1-1 0,0 0 0,0-1 0,-1 0 0,0 0 0,1 0-1,-2-1 1,1 1 0,-1-2 0,1 1 0,-2 0 0,7-11 0,1-4 27,0 0 1,-2 0 0,13-38 0,-18 43 134,0 0 1,-1-1 0,-1 1-1,-1-1 1,1-20-1,-6 36-337,-2 9 23,-6 13-47,-6 27 194,2-1 1,2 2-1,3 0 0,-6 63 1,15-110-18,1 1 1,0-1-1,0 0 1,0 1-1,0-1 1,0 1-1,0-1 1,1 1-1,-1-1 1,1 0-1,0 1 1,0-1-1,-1 0 1,1 0-1,1 0 1,-1 1-1,0-1 1,1 0-1,-1 0 1,1-1-1,-1 1 1,1 0-1,3 2 1,-2-3 3,-1 0 0,0 0 0,1-1 0,-1 1 0,1-1 1,0 1-1,-1-1 0,1 0 0,-1 0 0,1 0 1,-1-1-1,1 1 0,-1 0 0,1-1 0,-1 0 1,1 0-1,-1 0 0,0 0 0,1 0 0,-1 0 1,0 0-1,0-1 0,3-1 0,8-8-8,0 0-1,-1-1 0,0 0 1,0-1-1,-2-1 1,0 0-1,0 0 0,8-18 1,6-5-102,-24 37 92,0 0-1,0 0 1,0 0-1,0 1 1,0-1-1,0 0 1,0 0-1,0 0 1,0 0-1,0 0 1,1 0-1,-1 1 1,0-1-1,0 0 1,0 0-1,0 0 1,0 0-1,0 0 1,1 0-1,-1 0 1,0 0-1,0 0 1,0 0-1,0 0 1,1 0-1,-1 0 1,0 0 0,0 0-1,0 0 1,0 0-1,0 0 1,1 0-1,-1 0 1,0 0-1,0 0 1,0 0-1,0 0 1,1 0-1,-1 0 1,0 0-1,0 0 1,0 0-1,0 0 1,0 0-1,0-1 1,1 1-1,-1 0 1,0 0-1,0 0 1,0 0-1,0 0 1,0 0-1,0 0 1,0-1-1,0 1 1,0 0-1,0 0 1,0 0-1,1 0 1,-1-1-1,0 1 1,0 0-1,0 0 1,0 0-1,0-1 1,0 22-172,-6 27 229,4-38-65,1-5 33,0 0-1,0 0 0,1 0 0,-1 0 0,1 0 0,1 10 0,-1-14-4,1 0 0,-1-1 0,1 1 0,-1 0 0,1 0 0,-1 0 0,1 0 0,0-1 0,-1 1 0,1 0 0,0-1 0,-1 1 0,1 0 0,0-1 0,0 1 0,0-1 1,-1 1-1,1-1 0,0 0 0,0 1 0,0-1 0,0 0 0,0 0 0,0 1 0,0-1 0,0 0 0,0 0 0,0 0 0,0 0 0,0 0 0,0-1 0,0 1 0,0 0 0,0 0 0,0 0 0,-1-1 0,1 1 0,0-1 0,0 1 0,0-1 0,0 1 0,1-2 0,8-2 47,0-2 0,0 1-1,-1-1 1,18-14 0,-15 10-65,0 2 0,26-15-1,-35 21-3,1 0 0,0 1 0,0-1 0,0 1-1,0 0 1,0 1 0,0-1 0,0 1 0,0-1-1,1 1 1,-1 0 0,0 1 0,0-1 0,0 1 0,4 1-1,-4 0 7,-1 0 0,0 1 0,1-1 0,-1 1 1,0 0-1,-1 0 0,1 0 0,0 0 0,-1 1 0,0-1 0,0 1 0,0-1 0,0 1 0,2 6 0,-2-4 76,1 0 1,0 0-1,1-1 1,-1 1-1,1-1 1,0 0-1,5 5 1,-7-9-53,-1 0 0,0 0 1,1 0-1,-1-1 1,1 1-1,0 0 1,-1-1-1,1 0 1,0 1-1,-1-1 1,1 0-1,0 0 1,-1 0-1,1 0 1,0 0-1,-1 0 1,1 0-1,0 0 1,-1-1-1,1 1 0,-1-1 1,1 1-1,0-1 1,-1 0-1,1 1 1,-1-1-1,1 0 1,-1 0-1,0 0 1,1 0-1,-1 0 1,1-2-1,3-1-171,-1 0 0,0 0 0,0 0 1,0-1-1,-1 0 0,0 0 0,1 0 0,-2 0 0,1 0 0,-1 0 0,4-10 1,-3 3-1416,0 1 0,-1 0 0,0-1 0,-1 1 0,0-13-1,-1-9-5338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3.752"/>
    </inkml:context>
    <inkml:brush xml:id="br0">
      <inkml:brushProperty name="width" value="0.025" units="cm"/>
      <inkml:brushProperty name="height" value="0.025" units="cm"/>
    </inkml:brush>
  </inkml:definitions>
  <inkml:trace contextRef="#ctx0" brushRef="#br0">1 1 12588,'0'0'12876,"41"39"-31005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4.124"/>
    </inkml:context>
    <inkml:brush xml:id="br0">
      <inkml:brushProperty name="width" value="0.025" units="cm"/>
      <inkml:brushProperty name="height" value="0.025" units="cm"/>
    </inkml:brush>
  </inkml:definitions>
  <inkml:trace contextRef="#ctx0" brushRef="#br0">244 1 13004,'0'0'6620,"-5"10"-4234,2-5-2143,-2 5 102,0 0 0,1-1 0,0 2 0,1-1-1,-1 0 1,2 1 0,0-1 0,-2 19 0,6 7-839,2 0 0,13 56 0,-10-57 303,-1 1 0,3 57 0,-9-83 499,-1 0 0,1-1 1,-2 1-1,0 0 0,0-1 0,0 1 0,-1-1 0,-1 1 1,-4 8-1,7-16-170,-1 1 0,1-1 1,-1 1-1,0-1 0,1 1 1,-1-1-1,0 0 0,-1 0 0,1 0 1,0 0-1,-1 0 0,1-1 1,-1 1-1,1-1 0,-1 1 0,0-1 1,1 0-1,-1 0 0,0 0 0,0 0 1,0-1-1,0 1 0,0-1 1,0 0-1,0 0 0,0 0 0,0 0 1,0 0-1,0-1 0,0 1 1,1-1-1,-1 0 0,-5-2 0,1 0-120,1-1 0,0 0 0,0 0 0,0 0-1,0-1 1,1 0 0,-1 0 0,2 0 0,-1-1 0,0 1-1,1-1 1,-4-7 0,-3-6-328,1 1-1,-15-39 1,22 49 155,0 0-1,1-1 1,0 0 0,0 0 0,1 1-1,0-1 1,1-10 0,0 16 107,0 0 1,1-1 0,-1 1-1,1 0 1,0 0-1,-1-1 1,1 1 0,1 0-1,-1 0 1,0 0-1,1 0 1,0 0 0,0 1-1,-1-1 1,1 0 0,1 1-1,-1-1 1,0 1-1,1 0 1,-1 0 0,7-4-1,103-47-4644,-69 34-1308,51-29-1,-53 22 423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4.452"/>
    </inkml:context>
    <inkml:brush xml:id="br0">
      <inkml:brushProperty name="width" value="0.025" units="cm"/>
      <inkml:brushProperty name="height" value="0.025" units="cm"/>
    </inkml:brush>
  </inkml:definitions>
  <inkml:trace contextRef="#ctx0" brushRef="#br0">96 100 5285,'5'-9'5312,"-5"8"-4863,22-36 4505,-21 35-4434,1 0 0,-1 0 1,0-1-1,0 1 0,0 0 1,0-1-1,-1 1 0,1-1 0,0 1 1,-1-1-1,0 1 0,0-1 1,0 1-1,0-1 0,0 1 1,-1-5-1,0 6-377,-1 0 1,1 0 0,-1 0-1,1 1 1,-1-1-1,1 0 1,-1 1 0,0-1-1,1 1 1,-1 0-1,0 0 1,1 0 0,-1 0-1,0 0 1,1 0-1,-1 0 1,-2 1 0,-31 5 372,29-3-483,0 1 0,0 0 0,1 0 0,-1 0 0,1 1 0,0 0 0,-8 10 0,11-14-32,1 1 1,-1 0-1,1 0 0,0 0 0,0 0 1,0 0-1,0 1 0,0-1 1,0 0-1,1 0 0,-1 1 1,0 1-1,1-3 0,1 0-1,-1 0 1,0 0-1,0 0 1,0 0 0,1 0-1,-1 0 1,0 0-1,1 0 1,-1 0 0,1-1-1,-1 1 1,1 0 0,0 0-1,-1 0 1,1-1-1,0 1 1,-1 0 0,1-1-1,0 1 1,0-1-1,-1 1 1,1-1 0,0 1-1,0-1 1,0 1 0,0-1-1,0 0 1,1 1-1,11 2-106,0-1 0,0 0 0,1-1 0,-1 0 0,0-1 0,17-2 0,-20 1 8,0 0-1,1 1 1,-1 0-1,1 0 1,-1 1-1,0 1 1,1 0-1,-1 0 1,0 1-1,18 7 1,-27-9 118,0-1 0,0 1 1,0 0-1,0 0 1,0 0-1,0 0 0,0 0 1,0 0-1,-1 0 1,1 0-1,0 0 0,-1 0 1,1 0-1,-1 0 1,1 1-1,-1-1 0,1 0 1,-1 0-1,0 1 1,0-1-1,0 0 0,0 0 1,0 1-1,0-1 0,0 0 1,0 1-1,0-1 1,0 0-1,-1 0 0,1 1 1,-1-1-1,1 0 1,-1 0-1,1 0 0,-1 0 1,1 0-1,-1 0 1,0 1-1,0-2 0,0 1 1,0 0-1,0 0 1,-1 1-1,-4 5 356,0-1-1,-1 0 1,1 0 0,-15 9 0,11-9-36,0 0 0,0-1 0,-1 0 0,0-1 1,-16 4-1,-29-1-1896,55-7 1426,1 0-1,0 0 0,-1 0 0,1 0 0,0 0 0,0 0 1,-1 0-1,1 0 0,0 0 0,0 0 0,-1 0 0,1 0 1,0 0-1,0 0 0,-1 0 0,1-1 0,0 1 0,0 0 1,0 0-1,-1 0 0,1 0 0,0-1 0,0 1 0,0 0 1,-1 0-1,1 0 0,0-1 0,0 1 0,0 0 1,0 0-1,0-1 0,0 1 0,0 0 0,-1 0 0,1-1 1,0 1-1,0 0 0,0 0 0,0-1 0,0 1 0,0 0 1,0 0-1,0-1 0,0 1 0,1 0 0,-1 0 0,0-1 1,0 1-1,0-3-1600,0-11-8887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6.971"/>
    </inkml:context>
    <inkml:brush xml:id="br0">
      <inkml:brushProperty name="width" value="0.025" units="cm"/>
      <inkml:brushProperty name="height" value="0.025" units="cm"/>
    </inkml:brush>
  </inkml:definitions>
  <inkml:trace contextRef="#ctx0" brushRef="#br0">9 1 7751,'-1'1'9275,"-1"14"-8599,-4 133 2598,8-94-3049,2-1 1,13 64-1,-17-116-221,14 45 145,-13-45-139,-1 0 1,0 0-1,1 0 0,-1 0 1,1 0-1,0 0 0,-1-1 1,1 1-1,0 0 0,0 0 1,-1 0-1,1 0 0,0-1 1,0 1-1,0 0 0,0-1 0,0 1 1,0-1-1,0 1 0,0-1 1,0 0-1,0 1 0,0-1 1,0 0-1,1 0 0,-1 0 1,0 0-1,0 1 0,0-2 1,0 1-1,0 0 0,0 0 0,0 0 1,1 0-1,-1-1 0,0 1 1,2-1-1,4-4 108,-1 0 0,1 0 0,-1-1 0,0 1 0,0-1 0,-1-1 0,0 1 0,0-1 0,0 0 0,6-12 0,-7 11-47,0 0 0,1 1 0,0 0 0,0 0 0,1 0 0,-1 1 0,2-1-1,-1 2 1,14-11 0,-19 16-52,0-1-1,0 1 0,0-1 1,0 1-1,0 0 1,0-1-1,0 1 0,0 0 1,0 0-1,1 0 0,-1 0 1,0 0-1,0 0 1,0 0-1,0 0 0,0 0 1,0 0-1,1 1 0,-1-1 1,0 0-1,0 1 1,0-1-1,0 1 0,0 0 1,0-1-1,0 1 1,0 0-1,-1-1 0,1 1 1,0 0-1,0 0 0,-1 0 1,1-1-1,0 1 1,-1 0-1,1 0 0,-1 0 1,1 0-1,-1 0 0,1 1 1,-1-1-1,0 0 1,1 2-1,9 55 661,-9-52-571,0 36 140,-2-33-300,1 1 0,1-1 0,-1 0 0,1 0 0,4 16 0,-5-25 11,0 1 1,0-1-1,1 0 0,-1 1 0,0-1 0,0 0 0,0 1 0,0-1 1,0 0-1,0 1 0,0-1 0,1 0 0,-1 1 0,0-1 0,0 0 1,0 0-1,1 1 0,-1-1 0,0 0 0,0 0 0,1 1 1,-1-1-1,0 0 0,1 0 0,-1 0 0,0 1 0,1-1 0,-1 0 1,0 0-1,1 0 0,-1 0 0,0 0 0,1 0 0,-1 0 0,0 0 1,1 0-1,-1 0 0,0 0 0,1 0 0,-1 0 0,1 0 0,-1 0 1,0 0-1,1 0 0,-1 0 0,0-1 0,1 1 0,-1 0 0,0 0 1,0 0-1,1-1 0,-1 1 0,0 0 0,1 0 0,-1-1 0,0 1 1,0 0-1,15-21-1870,-14 19 1606,21-36-3267,-1-11-2380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7.598"/>
    </inkml:context>
    <inkml:brush xml:id="br0">
      <inkml:brushProperty name="width" value="0.025" units="cm"/>
      <inkml:brushProperty name="height" value="0.025" units="cm"/>
    </inkml:brush>
  </inkml:definitions>
  <inkml:trace contextRef="#ctx0" brushRef="#br0">106 228 11851,'-5'11'3593,"-18"36"-1134,-26 58 986,43-91-2992,1 0 0,1 0 0,0 0 0,1 1 0,-3 21-1,6-35-446,0-1 0,0 1-1,0 0 1,0-1-1,-1 1 1,1-1 0,0 1-1,0 0 1,0-1-1,0 1 1,1 0-1,-1-1 1,0 1 0,0-1-1,0 1 1,0 0-1,1-1 1,-1 1 0,0-1-1,0 1 1,1-1-1,-1 1 1,0-1 0,1 1-1,-1-1 1,1 1-1,-1-1 1,1 0-1,-1 1 1,1-1 0,-1 0-1,1 1 1,-1-1-1,1 0 1,-1 1 0,1-1-1,-1 0 1,1 0-1,0 0 1,-1 0 0,1 0-1,-1 0 1,1 0-1,0 0 1,-1 0-1,1 0 1,-1 0 0,1 0-1,0 0 1,-1 0-1,1 0 1,-1 0 0,1-1-1,0 1 1,-1 0-1,1-1 1,-1 1 0,1 0-1,-1-1 1,1 1-1,-1 0 1,1-2-1,32-25 257,-18 7-167,0-1 0,19-41 0,-28 52-90,-1-1-1,-1 1 0,0-1 1,0 0-1,-1 0 1,0-1-1,1-11 1,-17 246-320,13-223 314,0 1 1,-1 0 0,1-1-1,0 1 1,0 0 0,0-1-1,0 1 1,0 0 0,0-1-1,0 1 1,0 0 0,0-1-1,1 1 1,-1 0 0,0-1-1,0 1 1,0-1 0,1 1 0,-1 0-1,0-1 1,1 1 0,-1-1-1,1 1 1,-1-1 0,0 1-1,1-1 1,-1 1 0,1-1-1,-1 0 1,1 1 0,0-1-1,-1 1 1,1-1 0,-1 0-1,1 0 1,0 1 0,-1-1-1,1 0 1,-1 0 0,1 0-1,0 0 1,-1 0 0,1 0-1,0 0 1,-1 0 0,1 0-1,0 0 1,-1 0 0,1 0-1,0 0 1,-1-1 0,1 1 0,0 0-1,-1 0 1,1-1 0,-1 1-1,1 0 1,-1-1 0,1 1-1,-1-1 1,1 1 0,-1-1-1,1 1 1,0-2 0,4-2 81,1 0-1,-1 0 1,0-1 0,-1 0 0,7-7 0,16-31 297,-2-1 1,-2 0-1,-2-2 1,-1 0-1,-3-2 0,-2 0 1,14-75-1,-26 93-327,-1 18-251,-3 30-190,-25 163 343,17-131 41,1 0 0,-2 89 1,10-136 2,1 0 0,-1 0-1,0 0 1,1 0 0,0 0 0,0 0 0,0 0 0,0 0 0,0 0 0,0 0 0,1 0 0,-1-1-1,1 1 1,0-1 0,2 4 0,-2-5 10,-1 0 0,0 0 0,1 0 0,-1 0 0,1 0 0,-1-1 0,1 1 0,0 0 0,-1-1 0,1 1 0,-1-1 0,1 1 0,0-1 0,0 0 0,-1 0 0,1 0 0,0 0 0,-1 0 0,1 0 0,0 0 0,-1 0 0,1-1 0,0 1 0,-1-1 0,1 1 0,0-1 0,-1 0 0,1 0 0,1-1 0,-1 1-22,0-1 0,0 1 0,-1-1 0,1 1 0,0-1-1,-1 0 1,0 0 0,1 0 0,-1 0 0,0 0 0,0 0 0,0 0 0,0 0 0,0 0 0,-1-1 0,1 1 0,0 0 0,-1 0-1,0-1 1,0 1 0,0 0 0,0-5 0,0 3-119,0-1 0,-1 1 0,1 0 1,-1 0-1,0 0 0,0 0 0,-1 0 0,1 0 0,-1 1 0,0-1 0,0 0 0,-3-3 1,-10-9-186,-1 1 1,-1 1-1,0 1 1,-1 0-1,-1 1 1,1 1-1,-2 1 1,-25-10-1,2 0 2396,88 10-775,38 1-1211,-9 2-1738,0-4-4580,-21 1-2123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7:56:57.650"/>
    </inkml:context>
    <inkml:brush xml:id="br0">
      <inkml:brushProperty name="width" value="0.025" units="cm"/>
      <inkml:brushProperty name="height" value="0.025" units="cm"/>
    </inkml:brush>
  </inkml:definitions>
  <inkml:trace contextRef="#ctx0" brushRef="#br0">1 0 12684,'0'0'2626,"62"0"-10537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7.992"/>
    </inkml:context>
    <inkml:brush xml:id="br0">
      <inkml:brushProperty name="width" value="0.025" units="cm"/>
      <inkml:brushProperty name="height" value="0.025" units="cm"/>
    </inkml:brush>
  </inkml:definitions>
  <inkml:trace contextRef="#ctx0" brushRef="#br0">155 29 18385,'0'0'6161,"-8"-5"-4298,4 2-1694,0 0-55,-1 0 0,0 0 0,0 1 0,0 0 0,0-1 0,-5 0-1,8 2-111,0 1-1,0 0 0,0-1 0,-1 1 0,1 0 0,0 0 0,0 0 0,0 0 0,0 1 0,0-1 0,0 1 0,0-1 0,0 1 0,0 0 0,0-1 0,0 1 0,0 0 1,1 0-1,-1 0 0,0 1 0,0-1 0,1 0 0,-1 1 0,-1 2 0,-3 2-13,0 0-1,1 0 1,0 1 0,1 0-1,-1 0 1,1 0 0,0 1-1,1-1 1,0 1 0,0 0-1,1 0 1,-2 8 0,4-15-5,0 0 0,1-1 0,-1 1 0,0-1 0,0 1 1,0 0-1,1-1 0,-1 1 0,0-1 0,1 1 0,-1-1 0,0 1 1,1-1-1,-1 1 0,1-1 0,-1 1 0,1-1 0,-1 1 0,1-1 1,-1 0-1,1 1 0,-1-1 0,1 0 0,-1 1 0,1-1 0,0 0 1,-1 0-1,1 0 0,-1 0 0,1 1 0,0-1 0,-1 0 0,1 0 1,1-1-1,30 1-239,-21 0 178,53-3-663,43 0-45,-99 3 767,0 1 0,0 0-1,0 0 1,0 1-1,-1 0 1,1 0 0,-1 1-1,1-1 1,-1 2-1,9 4 1,-14-6 43,0-1 0,0 1-1,0 0 1,0-1 0,0 1 0,0 0 0,-1 0 0,1 0 0,-1 0-1,0 1 1,1-1 0,-1 0 0,0 0 0,0 1 0,0-1 0,0 1-1,-1-1 1,1 1 0,-1 3 0,0-1 75,0-1 0,0 1 0,-1-1 1,0 1-1,0-1 0,0 1 0,0-1 0,-1 0 1,0 0-1,-3 6 0,-1 2 202,-2-1-1,1-1 1,-2 1 0,1-1-1,-1-1 1,-19 16 0,25-22-241,-1-1 0,1 1 0,-1-1 0,0 0 1,0 0-1,0 0 0,0-1 0,-1 0 0,-5 2 0,9-3-106,0 0 0,0 0 0,-1 1 0,1-1 0,0-1 0,0 1 0,0 0 0,0 0 0,0 0 0,0 0 0,0-1 0,0 1-1,1 0 1,-1-1 0,0 1 0,0-1 0,0 1 0,0-1 0,0 0 0,0 1 0,1-1 0,-1 0 0,0 1 0,1-1 0,-1 0 0,0 0 0,1 0-1,-1 0 1,1 0 0,-1 0 0,1 1 0,0-1 0,-1 0 0,1 0 0,0 0 0,0 0 0,0 0 0,0 0 0,0 0 0,0 0 0,0-1-1,0 1 1,0-1 0,0-9-1249,1 0-1,0 0 1,0 0 0,1 0-1,1 1 1,-1-1-1,2 1 1,6-15-1,11-19-6183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8.322"/>
    </inkml:context>
    <inkml:brush xml:id="br0">
      <inkml:brushProperty name="width" value="0.025" units="cm"/>
      <inkml:brushProperty name="height" value="0.025" units="cm"/>
    </inkml:brush>
  </inkml:definitions>
  <inkml:trace contextRef="#ctx0" brushRef="#br0">31 182 12588,'0'0'6342,"0"58"-3972,-2-27-384,-1-1-481,1 0-608,2-6-480,0-3-385,11-7-160,-2-9-961,5-5-961,-2-2-385,-1-17-736,0-7-2018,-6-7-2850</inkml:trace>
  <inkml:trace contextRef="#ctx0" brushRef="#br0" timeOffset="1">69 11 11851,'0'0'13581,"-59"-10"-13357,52 36 0,5 1-95,2 0-65,0-3-128,9-4-961,7-7-1282,5-5-767,2-6-2179,1-2-3107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8.732"/>
    </inkml:context>
    <inkml:brush xml:id="br0">
      <inkml:brushProperty name="width" value="0.025" units="cm"/>
      <inkml:brushProperty name="height" value="0.025" units="cm"/>
    </inkml:brush>
  </inkml:definitions>
  <inkml:trace contextRef="#ctx0" brushRef="#br0">79 258 9545,'-4'9'4025,"-16"38"-944,11-28-2047,0 1 0,1 0 0,1 0 0,1 1 0,1 0 0,-6 42 0,11-61-1025,0-1 1,0 1-1,0-1 0,1 1 0,-1-1 0,0 1 0,0-1 0,1 1 1,-1-1-1,1 1 0,-1-1 0,1 0 0,0 1 0,0-1 0,0 0 1,-1 0-1,1 1 0,0-1 0,0 0 0,0 0 0,1 0 0,-1 0 1,0 0-1,0 0 0,1-1 0,-1 1 0,0 0 0,1-1 0,-1 1 0,1 0 1,-1-1-1,0 0 0,1 1 0,-1-1 0,1 0 0,-1 0 0,1 0 1,-1 0-1,4 0 0,0-1 31,1 1 1,-1-1-1,1 0 1,-1-1 0,0 1-1,1-1 1,-1 0-1,0-1 1,0 1-1,5-4 1,3-4 86,-1 0 0,0-1 0,0-1 0,-1 0 0,-1 0 0,0-1 0,-1 0 0,0-1 0,-1 0 0,0-1 0,9-26 0,-10 21 19,-1-1-1,0 1 1,-2-1-1,0-1 1,-2 1 0,0 0-1,-1-1 1,-3-29-1,1 45-171,0-1-1,0 0 0,-1 1 0,0-1 0,0 1 0,0 0 1,-1 0-1,0 0 0,0 0 0,-1 0 0,0 1 0,0-1 1,0 1-1,-6-6 0,8 9 8,-1 0 0,0-1 0,0 1 0,0 0 0,0 1 1,0-1-1,0 0 0,-1 1 0,1 0 0,-1 0 0,1 0 0,-1 0 0,1 0 0,-1 1 1,1 0-1,-1 0 0,0 0 0,1 0 0,-1 0 0,1 1 0,-1-1 0,1 1 0,-1 0 1,1 0-1,-1 0 0,1 1 0,0-1 0,-4 3 0,-3 2 10,1 0 0,-1 1 0,1 0 0,1 1 0,-1 0 0,-10 13 0,16-18 9,0 0-1,0 1 1,1-1 0,0 0 0,-1 1-1,1 0 1,0-1 0,1 1-1,-1 0 1,1 0 0,-1 0 0,1 0-1,0 0 1,1 0 0,-1 0-1,1 0 1,0 1 0,0-1 0,0 0-1,0 0 1,3 8 0,-2-9-2,1-1 0,-1 1 0,1-1 0,0 0 0,0 0 0,0 0 0,0 0 0,1 0 1,-1 0-1,0 0 0,1-1 0,-1 1 0,1-1 0,4 2 0,46 16 74,-38-15-57,5 2-11,0 1 0,0 1 0,-1 0 0,0 2 1,19 11-1,-33-17-4,0 0 0,0 0 1,-1 0-1,1 1 0,-1-1 1,0 1-1,0 0 0,0 1 1,-1-1-1,0 0 1,0 1-1,0 0 0,0 0 1,-1 0-1,0 0 0,-1 0 1,1 0-1,-1 0 0,0 1 1,-1-1-1,1 7 1,-1-8-87,-1 19-1923,0-23 1787,1 0 1,0 0-1,0-1 0,0 1 1,0 0-1,-1 0 0,1 0 1,0-1-1,-1 1 0,1 0 0,0-1 1,-1 1-1,1 0 0,-1-1 1,1 1-1,-1 0 0,0-1 1,1 1-1,-1-1 0,0 1 1,1-1-1,-1 1 0,-1 0 0,-7 0-10705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49.958"/>
    </inkml:context>
    <inkml:brush xml:id="br0">
      <inkml:brushProperty name="width" value="0.025" units="cm"/>
      <inkml:brushProperty name="height" value="0.025" units="cm"/>
    </inkml:brush>
  </inkml:definitions>
  <inkml:trace contextRef="#ctx0" brushRef="#br0">151 192 15407,'0'0'3470,"-10"-4"-1768,7 3-1591,1-1-74,0 0-1,-1 1 1,1 0-1,0 0 1,-1 0-1,1 0 1,-1 0-1,0 0 1,1 1-1,-1-1 1,0 1-1,1-1 1,-1 1-1,0 0 1,1 0 0,-1 1-1,0-1 1,1 0-1,-1 1 1,0 0-1,1-1 1,-1 1-1,1 0 1,-1 0-1,1 1 1,0-1-1,-1 0 1,1 1-1,0 0 1,0-1-1,0 1 1,0 0-1,0 0 1,0 0-1,-2 3 1,-3 10 14,-1 0 1,2 0 0,0 0-1,1 1 1,0-1-1,1 1 1,1 1 0,1-1-1,0 0 1,1 0-1,2 30 1,-1-45-47,0 0 0,0 0-1,0 0 1,0 0 0,0 0-1,0 1 1,0-1 0,0 0 0,0 0-1,0 0 1,1 0 0,-1 0 0,0 0-1,1-1 1,-1 1 0,1 0-1,-1 0 1,1 0 0,0 0 0,-1 0-1,1-1 1,0 1 0,-1 0 0,1 0-1,0-1 1,0 1 0,0-1-1,-1 1 1,1-1 0,0 1 0,0-1-1,0 1 1,0-1 0,0 0 0,0 1-1,0-1 1,0 0 0,0 0-1,0 0 1,0 0 0,0 0 0,0 0-1,0 0 1,0 0 0,0 0 0,0-1-1,0 1 1,2-1 0,2 0 72,1-1 0,0-1 0,-1 1 0,0-1 0,0 0 1,0 0-1,8-6 0,7-10 198,0 0 1,-2-1 0,0-1-1,-1-1 1,-1 0-1,-1-1 1,-1-1 0,-2 0-1,0-1 1,-1 0-1,-2-1 1,0 0 0,-2 0-1,-1-1 1,3-30-1,-10 42-283,-3 18-205,-5 24-35,3 32 206,2 94 0,4-136 46,-1-14 5,1 1 1,0-1-1,1 0 1,-1 0 0,0 0-1,1 0 1,0 0-1,0 0 1,0 0 0,0 0-1,0 0 1,0 0-1,1 0 1,0 0 0,-1-1-1,1 1 1,0-1-1,0 1 1,0-1 0,1 0-1,2 2 1,-2-2 19,0-1 0,0 0 0,0 1 1,0-2-1,0 1 0,0 0 0,0 0 1,1-1-1,-1 0 0,0 0 0,0 0 0,1 0 1,-1 0-1,0-1 0,0 1 0,0-1 1,1 0-1,-1 0 0,0 0 0,0 0 0,3-2 1,7-5 25,1-1 1,-2 0-1,1-1 1,-1 0-1,-1-1 1,0 0-1,0-1 1,-1 0-1,-1-1 1,0 0-1,0 0 1,-2-1-1,0 0 1,6-16-1,-17 61-343,-1 60 0,4-83 275,1-2 19,0 0 0,0 0-1,0 0 1,0 0 0,1 0 0,0 0 0,2 6-1,-2-10 5,0-1 0,0 0 0,0 1 0,-1-1-1,1 0 1,1 0 0,-1 1 0,0-1 0,0 0 0,0 0-1,1 0 1,-1-1 0,0 1 0,1 0 0,-1 0 0,1-1-1,-1 1 1,0-1 0,1 1 0,0-1 0,-1 0-1,1 1 1,-1-1 0,1 0 0,-1 0 0,1 0 0,0 0-1,-1-1 1,1 1 0,-1 0 0,1-1 0,1 0 0,5-1 52,-1 0 0,1-1 0,-1-1 0,0 1 1,0-1-1,0 0 0,0-1 0,-1 1 1,1-1-1,-1-1 0,0 1 0,-1-1 1,7-9-1,5-6-34,-1 0 0,21-41 0,-33 56-37,-1-1-1,0 1 1,0-1 0,-1 0-1,0 1 1,0-1 0,0 0-1,-1 0 1,0 0 0,-1 0-1,1-8 1,-1 14 0,0 1 1,0-1-1,0 0 1,-1 0-1,1 0 1,0 0-1,0 1 1,0-1-1,-1 0 1,1 0-1,0 1 0,-1-1 1,1 0-1,-1 0 1,1 1-1,-1-1 1,1 0-1,-1 1 1,1-1-1,-1 1 1,1-1-1,-1 1 0,0-1 1,0 1-1,1-1 1,-1 1-1,0-1 1,0 1-1,1 0 1,-1 0-1,0-1 0,0 1 1,0 0-1,1 0 1,-1 0-1,0 0 1,0 0-1,0 0 1,0 0-1,1 0 1,-1 0-1,0 0 0,-1 1 1,-1 0-24,0 0 0,0-1 0,0 2 1,0-1-1,0 0 0,0 1 0,0-1 0,0 1 1,1 0-1,-5 4 0,-1 2 92,2 1 0,-1 1 0,1-1 1,0 1-1,1 0 0,0 0 0,1 1 0,0 0 0,1-1 0,0 1 1,0 0-1,1 1 0,1-1 0,-1 13 0,2-22-41,0 0 0,0-1-1,0 1 1,1-1-1,-1 1 1,0-1 0,1 1-1,-1-1 1,1 1 0,-1-1-1,1 1 1,0-1 0,-1 1-1,1-1 1,0 0 0,0 0-1,0 1 1,0-1 0,0 0-1,0 0 1,1 0 0,-1 0-1,0 0 1,0 0 0,3 0-1,0 1 25,0-1 0,0 0-1,0 0 1,0 0-1,0 0 1,0-1 0,1 1-1,-1-1 1,7-1 0,1 0-65,0-1 1,-1 0 0,1-1 0,-1 0 0,1-1 0,14-7 0,-17 6-647,0-1 0,0 1 0,-1-1 0,14-14 0,-18 16-217,-1 0 0,1 0 0,-1-1 0,0 1 0,0-1 0,3-7 0,3-25-6807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0.327"/>
    </inkml:context>
    <inkml:brush xml:id="br0">
      <inkml:brushProperty name="width" value="0.025" units="cm"/>
      <inkml:brushProperty name="height" value="0.025" units="cm"/>
    </inkml:brush>
  </inkml:definitions>
  <inkml:trace contextRef="#ctx0" brushRef="#br0">0 1 9225,'0'0'10185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2.245"/>
    </inkml:context>
    <inkml:brush xml:id="br0">
      <inkml:brushProperty name="width" value="0.025" units="cm"/>
      <inkml:brushProperty name="height" value="0.025" units="cm"/>
    </inkml:brush>
  </inkml:definitions>
  <inkml:trace contextRef="#ctx0" brushRef="#br0">182 159 13741,'0'0'7111,"0"12"-5323,-4 16-1439,-1-1-1,-2-1 1,0 1-1,-2-1 1,0 0-1,-16 28 1,6-16-339,7-11-20,-2-1-1,-1 0 0,-31 41 1,46-67-12,0 1-1,0-1 1,0 0 0,0 0 0,0 0 0,0 1-1,0-1 1,0 0 0,0 0 0,0 0 0,-1 0-1,1 0 1,0 1 0,0-1 0,0 0 0,0 0 0,0 0-1,-1 0 1,1 0 0,0 0 0,0 0 0,0 1-1,0-1 1,-1 0 0,1 0 0,0 0 0,0 0-1,0 0 1,0 0 0,-1 0 0,1 0 0,0 0 0,0 0-1,0 0 1,-1 0 0,1 0 0,0 0 0,0 0-1,0 0 1,0-1 0,-1 1 0,1 0 0,0 0-1,0 0 1,0 0 0,0 0 0,-1 0 0,1 0 0,0 0-1,0-1 1,0 1 0,0 0 0,0 0 0,-2-16-962,5-20-678,5-3-36,2 1 1,18-48-1,38-70 2803,-66 155-1057,19-32 1394,-7 23-628,-12 10-792,1 0 0,-1 0 0,0 0 0,1 0 0,-1 0 0,1 0 0,-1 0 0,0 0 0,1 1 0,-1-1 0,0 0 0,1 0 0,-1 1 0,0-1 0,1 0 0,-1 0 1,0 1-1,1-1 0,-1 0 0,0 1 0,0-1 0,0 0 0,1 1 0,-1-1 0,0 1 0,0-1 0,0 0 0,0 1 0,0-1 0,1 1 0,-1-1 0,0 0 0,0 1 0,0 0 0,4 26 280,-1 1 0,-1 0 0,-1 0 0,-4 39 1,1 3 140,1-15-3,1 53 495,1-96-838,0 0 0,1-1 0,0 1 1,1-1-1,0 0 0,8 19 0,-10-28-88,0 0 0,0 0 0,0 0 0,0 1-1,1-2 1,-1 1 0,1 0 0,-1 0 0,1 0 0,0-1 0,0 1-1,0 0 1,0-1 0,0 0 0,0 1 0,2 0 0,-3-2 7,1 0-1,-1 1 1,1-1 0,-1 0 0,1 0 0,-1 0 0,1 0 0,-1 0 0,0 0 0,1 0 0,-1-1 0,1 1 0,-1-1 0,0 1 0,1-1 0,-1 1 0,0-1 0,1 0 0,1-1 0,0-1 13,1 0 0,-1 0 0,0 0 0,0 0 0,-1-1 0,1 1 0,-1-1 0,0 1 0,0-1 0,0 0 0,0 0 0,-1 0 0,1-1 0,-1 1 1,1-7-1,0 0-29,-1-1 0,0 1 0,-1-1 0,0 1 1,-1-1-1,-1 1 0,1-1 0,-2 1 1,0 0-1,0 0 0,-1 0 0,0 0 1,-1 1-1,0-1 0,0 1 0,-1 0 0,-1 1 1,0 0-1,0 0 0,-1 0 0,0 1 1,-10-9-1,17 16-20,0 0 1,0 0 0,0 0-1,0 1 1,0-1-1,-1 0 1,1 0 0,0 1-1,0-1 1,-1 0-1,1 1 1,0-1-1,-1 1 1,1 0 0,-1-1-1,1 1 1,0 0-1,-1 0 1,1 0 0,-1 0-1,1 0 1,-2 1-1,2-1-1,0 1 1,0 0-1,0 0 0,0-1 0,1 1 0,-1 0 0,0 0 1,0 0-1,1 0 0,-1 0 0,1 0 0,-1 0 0,1 0 1,-1 0-1,1 0 0,0 0 0,-1 0 0,1 0 0,0 0 1,0 1-1,0 0 0,-1 3-8,1 0 1,0-1-1,1 1 1,-1 0-1,1-1 1,0 1-1,0 0 1,0-1-1,0 1 1,1-1-1,0 1 1,3 5-1,-1-6 31,-1 1 0,1-1 1,0 0-1,0-1 0,1 1 0,-1-1 1,1 0-1,0 0 0,0 0 0,0-1 1,0 1-1,0-1 0,0 0 0,1-1 0,-1 1 1,1-1-1,-1 0 0,1-1 0,0 1 1,-1-1-1,1 0 0,-1-1 0,1 1 1,0-1-1,-1 0 0,1 0 0,6-4 1,-1 2 18,0-1 1,0-1 0,-1 1 0,0-2 0,0 0 0,0 0 0,0-1 0,-1 0-1,0 0 1,-1-1 0,0 0 0,10-12 0,1-11 61,-18 30-70,0-1 0,0 1-1,0-1 1,0 0-1,-1 1 1,1-1-1,-1 0 1,1 1 0,-1-1-1,1 0 1,-1 0-1,0 1 1,0-1-1,0 0 1,0 0 0,0 0-1,-1-1 1,-11 21-147,5-1 186,0 0 0,1 0 0,1 1-1,1 0 1,1 0 0,0 0 0,1 0-1,1 0 1,2 23 0,-1-40-41,0 0 1,0-1-1,0 1 1,0 0-1,0 0 1,0 0-1,1-1 1,-1 1-1,0 0 1,0-1-1,1 1 0,-1 0 1,0 0-1,1-1 1,-1 1-1,1 0 1,-1-1-1,1 1 1,-1-1-1,1 1 0,0-1 1,-1 1-1,1-1 1,-1 1-1,1-1 1,0 0-1,0 1 1,-1-1-1,1 0 1,0 1-1,0-1 0,-1 0 1,1 0-1,0 0 1,0 0-1,-1 0 1,1 0-1,0 0 1,0 0-1,0 0 0,-1 0 1,1 0-1,0 0 1,0-1-1,-1 1 1,1 0-1,0-1 1,-1 1-1,1 0 1,1-1-1,2-1 95,0-1 0,1 1 0,-1-1-1,0 1 1,0-1 0,-1 0 0,5-5 0,7-10 60,-1-1 0,-1 0-1,-1-2 1,13-27 0,-19 36-426,0-1 0,-1 0-1,0-1 1,-1 0-1,-1 1 1,4-26 0,-9 81 72,1-23 204,1 0 0,0 0 0,1 0 1,5 28-1,-5-45 6,-1 0-1,0-1 1,1 1 0,-1 0-1,1-1 1,0 1 0,0 0-1,-1-1 1,1 1 0,0-1-1,0 1 1,0-1 0,1 0 0,-1 1-1,0-1 1,0 0 0,1 0-1,-1 0 1,1 0 0,-1 0-1,1 0 1,-1 0 0,1 0-1,0-1 1,-1 1 0,1-1-1,0 1 1,0-1 0,-1 0-1,1 1 1,0-1 0,0 0-1,-1 0 1,1 0 0,3-1-1,0 0 48,-1 0-1,1-1 0,-1 1 0,1-1 0,-1 0 0,0-1 0,0 1 0,0-1 0,0 1 0,0-1 0,0 0 0,4-6 1,11-15-46,0-1 0,-2-2 1,-1 1-1,-1-2 1,-1 0-1,-2-1 0,0 0 1,-2-1-1,-2 0 1,0 0-1,-2-1 0,2-39 1,-48 319-603,24-177 1053,4 1 0,-5 117 0,18-156-518,2-1 1,13 57-1,-8-47-460,2-64-403,53-483-4561,-39 257 5266,-23 235 211,5-33-10,-5 43 3,-1 0 0,0 0 1,1 0-1,-1 1 0,1-1 0,-1 0 1,1 0-1,0 1 0,0-1 0,0 0 1,0 1-1,0-1 0,0 1 0,0-1 0,0 1 1,0 0-1,2-2 0,3 31 4,0 212 847,-1-6 2078,7-158-2183,-11-71-720,0 0-1,1 1 0,-1-1 0,1 0 0,0 0 0,1 0 0,-1 0 0,1-1 0,0 1 0,0-1 0,5 5 0,-7-8-19,-1 0-1,1-1 1,-1 1-1,1 0 1,0-1-1,0 1 1,-1-1-1,1 1 0,0-1 1,0 1-1,0-1 1,0 0-1,-1 1 1,1-1-1,0 0 1,0 0-1,0 1 0,0-1 1,0 0-1,0 0 1,0 0-1,0 0 1,0 0-1,0-1 0,-1 1 1,1 0-1,0 0 1,0-1-1,1 1 1,0-2 8,-1 1 1,0 0 0,1-1 0,-1 1-1,0-1 1,0 1 0,0-1-1,0 0 1,0 1 0,0-1 0,-1 0-1,1 0 1,0-2 0,8-59 75,-8 47-145,-1 1 0,-1-1 0,0 1 0,-1 0 0,0 0 0,-1-1 0,-1 1 1,-1 1-1,0-1 0,-1 1 0,0 0 0,-14-23 0,19 35 11,0 1 1,0-1-1,-1 0 1,1 1-1,0-1 1,0 1 0,-1-1-1,1 1 1,-1 0-1,1-1 1,-1 1-1,0 0 1,1 0-1,-1 0 1,0 0-1,0 1 1,0-1 0,1 0-1,-5 0 1,5 1 23,0 1-1,0-1 1,0 1 0,0-1 0,0 1 0,0-1 0,1 1 0,-1-1 0,0 1 0,0 0-1,0-1 1,1 1 0,-1 0 0,0 0 0,1 0 0,-1 0 0,0-1 0,1 1 0,-1 0 0,1 0-1,0 0 1,-1 0 0,1 0 0,0 0 0,0 0 0,-1 0 0,1 1 0,0-1 0,0 0-1,0 0 1,0 0 0,0 0 0,1 0 0,-1 1 0,0 3 4,0-1-1,0 0 1,1 0 0,-1 0 0,1 0 0,0 0-1,0-1 1,0 1 0,1 0 0,-1 0-1,1-1 1,0 1 0,0-1 0,0 1 0,1-1-1,-1 0 1,1 0 0,4 5 0,-2-5 26,-1 0 0,1 0 0,0 0 0,0-1 0,0 1 0,0-1 0,1-1 0,-1 1 0,0-1 1,1 0-1,-1 0 0,8 0 0,-3 0 46,0-1 0,0 0 0,0-1 0,0-1 0,-1 1 1,1-1-1,0-1 0,-1 0 0,1 0 0,-1-1 0,0 0 0,0-1 0,-1 1 0,1-2 1,8-6-1,-11 6 53,0-1 1,-1 1-1,0-1 0,0 0 1,6-11-1,-10 15-90,1 1-1,-1 0 0,0-1 1,0 1-1,0-1 1,0 1-1,0-1 0,-1 1 1,1-1-1,-1 0 0,0 1 1,1-1-1,-1 0 0,0 1 1,-1-1-1,1 0 1,0 1-1,-1-1 0,0 0 1,1 1-1,-1-1 0,-2-2 1,3 4-26,0 1 1,-1-1 0,0 0-1,1 0 1,-1 0-1,1 1 1,-1-1-1,0 0 1,0 1-1,1-1 1,-1 0 0,0 1-1,0-1 1,0 1-1,0-1 1,1 1-1,-1 0 1,0-1 0,0 1-1,0 0 1,0 0-1,0 0 1,0 0-1,0-1 1,0 1 0,0 0-1,0 1 1,-2-1-1,1 1-18,0 0-1,0 0 1,0 0-1,0 0 1,0 1-1,0-1 0,0 1 1,0-1-1,0 1 1,0 0-1,-1 2 1,-5 6-80,2-1 0,-1 2 0,-7 16 1,9-15 221,0 0 1,1 0 0,1 0 0,0 1 0,1-1 0,0 1-1,1 0 1,0 23 0,1-35-106,0 1 0,0-1 0,1 0 0,-1 1 0,0-1-1,0 0 1,1 1 0,-1-1 0,1 0 0,-1 1 0,1-1 0,0 0 0,0 0 0,-1 0 0,1 0 0,0 0-1,0 1 1,0-2 0,0 1 0,0 0 0,0 0 0,0 0 0,1 0 0,-1-1 0,0 1 0,0 0 0,1-1-1,-1 1 1,0-1 0,1 0 0,-1 1 0,0-1 0,1 0 0,-1 0 0,0 0 0,1 0 0,-1 0 0,1 0-1,-1 0 1,0 0 0,1-1 0,1 0 0,3 0 65,0 0 0,0-1 0,0 0 0,0 0-1,-1-1 1,1 1 0,-1-1 0,10-7 0,5-8-90,0-1 1,-2-1-1,0 0 0,-2-2 1,0 0-1,-1 0 0,-1-2 1,13-30-1,-24 72-866,-4 16 846,1-31 40,-8 44 673,-1 71-1,9-117-670,0-1 0,0 1 0,-1 0 0,1-1 0,0 1 0,0-1 0,0 1 0,0 0 0,0-1-1,0 1 1,0 0 0,0-1 0,0 1 0,0 0 0,0-1 0,1 1 0,-1-1 0,0 1 0,0 0 0,0-1 0,1 1-1,-1-1 1,0 1 0,1-1 0,-1 1 0,1-1 0,-1 1 0,0-1 0,1 1 0,-1-1 0,1 0 0,-1 1 0,1-1-1,0 0 1,-1 1 0,1-1 0,-1 0 0,1 0 0,0 1 0,-1-1 0,1 0 0,-1 0 0,1 0 0,0 0 0,-1 0-1,1 0 1,0 0 0,-1 0 0,1 0 0,-1 0 0,1 0 0,0 0 0,-1-1 0,1 1 0,-1 0 0,2-1 0,0 0 8,1 0 1,-1-1 0,0 0 0,1 0-1,-1 1 1,0-1 0,0-1 0,0 1-1,0 0 1,-1 0 0,3-5 0,15-40-2471,-10-5-3469,-8 5-1377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2.571"/>
    </inkml:context>
    <inkml:brush xml:id="br0">
      <inkml:brushProperty name="width" value="0.025" units="cm"/>
      <inkml:brushProperty name="height" value="0.025" units="cm"/>
    </inkml:brush>
  </inkml:definitions>
  <inkml:trace contextRef="#ctx0" brushRef="#br0">20 1 18706,'-2'0'3491,"-7"9"-1537,2 4-865,5 4-128,2-1-225,0 3-511,0-2-257,9-5-865,6 0-1185,-1-3-1153,-3-5-1474,-2-4-3458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3.056"/>
    </inkml:context>
    <inkml:brush xml:id="br0">
      <inkml:brushProperty name="width" value="0.025" units="cm"/>
      <inkml:brushProperty name="height" value="0.025" units="cm"/>
    </inkml:brush>
  </inkml:definitions>
  <inkml:trace contextRef="#ctx0" brushRef="#br0">34 0 9641,'0'0'5226,"1"8"-2631,-1 26-936,-1-1 0,-2 0 0,-10 46-1,7-48-1004,1 1-1,1 0 1,2 0-1,3 61 1,-1-90-654,0 0 0,1-1 0,-1 1 0,0 0 0,1 0 1,0 0-1,0 0 0,0 0 0,0 0 0,0-1 0,0 1 1,1 0-1,-1-1 0,1 1 0,0-1 0,0 0 0,0 0 1,0 1-1,0-1 0,0 0 0,0-1 0,1 1 0,-1 0 1,1-1-1,0 1 0,-1-1 0,1 0 0,0 0 0,0 0 1,-1 0-1,1 0 0,0-1 0,0 1 0,0-1 0,0 0 1,0 0-1,0 0 0,0 0 0,0-1 0,5 0 0,3-2-126,0 0 0,-1 0 0,1-1 0,-1-1 0,1 0 0,-1 0-1,-1-1 1,1 0 0,11-11 0,-4 1-152,-13 12 248,0 0 1,0 0-1,0 0 1,0 1-1,0-1 1,1 1-1,0 0 0,-1 1 1,1-1-1,10-2 1,-14 5 23,0 0 0,0 0 0,0 1 0,-1-1 0,1 1-1,0-1 1,0 1 0,0-1 0,0 1 0,0 0 0,-1-1 0,1 1 0,0 0 0,-1 0 0,1 0 0,0-1 0,-1 1 0,1 0 0,-1 0 0,1 0 0,-1 0 0,0 0-1,1 0 1,-1 0 0,0 0 0,0 0 0,0 0 0,1 0 0,-1 0 0,0 0 0,0 0 0,-1 1 0,4 45 268,-3-39-239,0-5 1,0-1 1,0 1-1,0-1 0,0 0 0,0 1 0,0-1 1,1 1-1,-1-1 0,1 1 0,0-1 1,0 0-1,0 1 0,0-1 0,0 0 0,0 0 1,1 0-1,-1 0 0,1 0 0,-1 0 0,1 0 1,0 0-1,0-1 0,0 1 0,3 2 0,-2-4 2,0 1-1,0-1 0,0 0 0,-1 0 0,1 0 0,0 0 0,0-1 1,0 1-1,0-1 0,0 0 0,-1 1 0,1-1 0,0 0 0,0-1 1,-1 1-1,1 0 0,-1-1 0,1 0 0,-1 1 0,0-1 0,3-2 1,42-37-226,-37 30-137,1 1 1,0 0 0,0 1 0,1 0 0,1 1 0,0 0 0,0 1 0,0 0 0,25-8 0,-37 15 324,0 0 0,0 0 0,1-1 0,-1 1 0,0 0 0,0 0 0,1 0-1,-1 1 1,0-1 0,0 0 0,1 0 0,-1 1 0,0-1 0,0 0 0,0 1 0,0-1 0,0 1 0,0 0 0,1-1 0,-1 1 0,0 0 0,-1 0 0,1-1 0,0 1 0,0 0-1,0 0 1,0 0 0,-1 0 0,1 0 0,0 0 0,-1 0 0,1 1 0,-1-1 0,1 0 0,-1 0 0,0 0 0,0 0 0,1 3 0,0 5 96,0 0 0,0 0 0,-1 0 0,-1 13 0,0-4-45,-6 77 726,4-66 170,1 0 1,2 47 0,2-70-916,0 1 0,1 0 0,0 0 0,0-1 0,1 0 0,-1 1 0,1-1 0,1 0 0,-1-1 0,1 1 0,0-1 0,0 0 0,1 0 0,9 6 0,-7-4-132,0 0-1,0 0 1,-1 1 0,0 0-1,12 18 1,-16-21 88,0 1 0,-1 0 0,1 0 0,-1 0-1,-1 1 1,1-1 0,-1 0 0,0 1 0,0-1 0,-1 1 0,0-1 0,-1 8 0,1-11 31,-1-1-1,0 1 1,0 0 0,0 0 0,0 0 0,0-1 0,0 1 0,-1 0 0,1-1 0,-1 1 0,0-1 0,0 0 0,0 0 0,0 1 0,0-1 0,0 0 0,-1-1 0,1 1-1,-1 0 1,1-1 0,-1 1 0,1-1 0,-1 0 0,0 0 0,0 0 0,0 0 0,0-1 0,-3 1 0,-1 0 8,1 0 0,-1-1-1,1 0 1,-1 0 0,0-1 0,1 0 0,-1 0 0,1-1 0,0 1-1,-1-1 1,1-1 0,0 1 0,0-1 0,0 0 0,0-1 0,1 1 0,-1-1-1,1 0 1,0 0 0,0-1 0,1 0 0,-1 1 0,1-2 0,0 1-1,-5-8 1,4 4-9,-1 1-1,1-2 1,1 1-1,0 0 1,0-1 0,1 0-1,0 0 1,0 0-1,1 0 1,1 0-1,0 0 1,0-1-1,1 1 1,0 0-1,1-1 1,1-10-1,0 15 5,1-1-1,-1 1 0,1 0 0,0 0 0,1 0 1,-1 0-1,1 1 0,0-1 0,0 1 0,1 0 1,0 0-1,0 1 0,0-1 0,0 1 0,7-4 1,13-7-180,0 1 1,35-13 0,-19 8-1131,5-6-2843,-4-1-3378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4.185"/>
    </inkml:context>
    <inkml:brush xml:id="br0">
      <inkml:brushProperty name="width" value="0.025" units="cm"/>
      <inkml:brushProperty name="height" value="0.025" units="cm"/>
    </inkml:brush>
  </inkml:definitions>
  <inkml:trace contextRef="#ctx0" brushRef="#br0">1 185 7687,'0'0'12193,"8"-2"-11120,-5 1-1018,11-3 263,0 0 1,0 2-1,22-3 0,-33 5-268,1 0 0,0 0 0,0 0 0,-1 0 0,1 1 0,0 0 0,0 0 0,-1 0 0,6 2 0,-8-2-48,0-1-1,1 1 0,-1 0 1,0 0-1,0 0 1,1 0-1,-1 0 1,0 0-1,0 1 1,0-1-1,0 0 1,-1 1-1,1-1 1,0 0-1,0 1 1,-1-1-1,1 1 0,-1-1 1,1 1-1,-1-1 1,0 1-1,1-1 1,-1 3-1,-1 9-1,0 0 1,-1 1-1,0-1 0,-1 0 0,-1-1 0,0 1 1,0 0-1,-1-1 0,-14 23 0,12-21 1,0 0 1,0 1-1,2 1 0,-1-1 0,2 1 1,-3 17-1,7-32 9,-1 0-1,1 0 1,0 0 0,0 0-1,0 0 1,0 0 0,0 0 0,0 0-1,0 1 1,0-1 0,0 0-1,0 0 1,1 0 0,-1 0-1,0 0 1,1 0 0,-1 0 0,1 0-1,-1 0 1,1 0 0,0 0-1,-1 0 1,1-1 0,0 1-1,-1 0 1,1 0 0,0-1 0,0 1-1,0 0 1,0-1 0,1 2-1,1-2 28,-1 0 0,1 1-1,0-1 1,-1 0 0,1-1-1,0 1 1,-1 0 0,1-1-1,0 1 1,-1-1 0,1 0-1,3-2 1,8-3 133,0-1 1,-1 0-1,22-17 0,-10 3-171,0 0 0,-1-2 0,-1-1 0,-2 0 0,0-2 0,-2-1 0,0 0 0,-2-1 0,-1-1 0,14-37 0,-28 60-64,0 0 0,0-1 0,0 1 1,-1 0-1,1-12 0,-3 18 47,0-1 0,1 1 0,-1 0 0,1 0 0,-1 0 0,1 0 0,-1 0 0,1-1 0,-1 1 1,0 0-1,1 0 0,-1 0 0,1 1 0,-1-1 0,0 0 0,1 0 0,-1 0 0,1 0 0,-1 0 0,1 1 1,-1-1-1,1 0 0,-1 1 0,1-1 0,-1 0 0,1 1 0,-1-1 0,1 0 0,-1 1 0,1 0 0,-7 6-12,1 0-1,0 1 0,0-1 0,0 1 1,1 0-1,1 1 0,0-1 1,0 1-1,-5 15 0,0 4 169,-9 56-1,16-75-34,1 0 0,0 0-1,0 0 1,1 0-1,0 0 1,1 0 0,3 16-1,-4-24-78,1 1-1,-1-1 1,1 0-1,-1 0 1,1 1-1,0-1 1,0 0-1,-1 0 1,1 0-1,0 0 1,0 0-1,0 0 1,0 0-1,0 0 1,0 0 0,0 0-1,1-1 1,-1 1-1,0 0 1,0-1-1,3 2 1,-1-2 23,0 0 1,0 0-1,0 0 0,0 0 1,0-1-1,0 1 1,0-1-1,0 1 1,0-1-1,0 0 1,0 0-1,-1-1 0,1 1 1,3-2-1,5-5 50,1 0 0,-2 0 0,1-1 1,-1 0-1,-1 0 0,1-1 0,-2-1 0,16-22 0,-13 15-79,0-1 1,-1-1-1,-1 0 1,13-39 0,-29 99-174,2 0 0,0 74 0,5-110 180,0 1 0,0 0 0,1 0-1,-1-1 1,1 1 0,0 0 0,0-1 0,1 1 0,-1-1-1,1 1 1,0-1 0,1 0 0,-1 0 0,0 0-1,1 0 1,4 4 0,-5-7 15,0 1 0,0-1 0,0 0 0,0 1-1,1-1 1,-1-1 0,0 1 0,1 0 0,-1 0 0,1-1 0,-1 1-1,1-1 1,-1 0 0,1 0 0,-1 0 0,1 0 0,0 0 0,-1-1 0,1 1-1,-1-1 1,0 1 0,1-1 0,-1 0 0,1 0 0,-1 0 0,0-1-1,0 1 1,0 0 0,0-1 0,0 1 0,4-4 0,4-4 42,1 0 0,-1 0 1,-1-1-1,0 0 0,-1-1 1,1 0-1,-2 0 0,0-1 1,0 0-1,-1 0 0,7-21 1,-7 15 1,-1 0 0,0-1 0,-2 0 0,0 0 0,-1 0 0,0 0 0,-3-32 0,0 48-100,1 0 0,-1-1 1,0 1-1,0 0 0,0 0 0,0 0 1,0 0-1,-1 0 0,1 0 0,-1 0 1,-2-3-1,4 6 5,-1 0 0,1-1-1,0 1 1,-1 0 0,1-1 0,0 1 0,-1 0 0,1 0-1,0-1 1,-1 1 0,1 0 0,-1 0 0,1-1 0,0 1 0,-1 0-1,1 0 1,-1 0 0,1 0 0,-1 0 0,1 0 0,-1 0 0,1 0-1,-1 0 1,1 0 0,0 0 0,-1 0 0,1 0 0,-1 0-1,0 1 0,0 0 0,0 0 0,0-1-1,0 1 1,1 0 0,-1 0 0,0 0-1,1 0 1,-1 0 0,1 1 0,-1-1-1,1 0 1,-1 0 0,1 0 0,0 0 0,-1 2-1,-1 8 28,-1-1-1,1 1 1,1-1-1,0 1 1,1 0-1,0 12 0,0-21-4,1 0-1,-1 0 0,0 0 0,1-1 0,-1 1 0,1 0 0,0-1 0,0 1 0,0 0 0,0-1 0,0 1 0,0-1 0,0 1 1,0-1-1,0 0 0,1 1 0,1 1 0,-1-2 6,1 0 0,-1 0 0,0-1 0,0 1 0,1-1 0,-1 1 0,0-1 0,1 0-1,-1 1 1,1-1 0,-1-1 0,0 1 0,1 0 0,-1 0 0,0-1 0,1 1 0,2-2 0,1-1 8,-1 1-1,1-1 1,-1 0-1,1 0 1,-1-1-1,0 0 1,-1 0-1,1 0 1,0 0-1,-1-1 1,4-5 0,39-57-102,-46 66 71,8-13-126,0 0 0,-1-1 0,8-21 0,-18 67 66,-1 0 1,-2-1 0,-10 36-1,6-29 454,-7 69 0,14-85-207,1-6-72,0-1 0,0 1 0,2 0 0,-1-1 1,5 20-1,-4-32-103,-1-1-1,1 1 1,0-1 0,0 0 0,-1 1 0,1-1 0,0 0-1,0 0 1,0 1 0,1-1 0,-1 0 0,0 0 0,0 0 0,1 0-1,-1-1 1,0 1 0,1 0 0,-1-1 0,1 1 0,-1 0-1,1-1 1,-1 0 0,1 1 0,-1-1 0,1 0 0,-1 0 0,1 0-1,0 0 1,-1 0 0,1 0 0,-1 0 0,1-1 0,-1 1-1,1 0 1,-1-1 0,1 0 0,-1 1 0,1-1 0,-1 0-1,0 1 1,1-1 0,-1 0 0,0 0 0,0 0 0,1 0 0,-1-1-1,0 1 1,0 0 0,1-2 0,1-2-261,0 0-1,0-1 1,0 1-1,0-1 1,-1 0 0,0 1-1,0-1 1,-1 0 0,0-1-1,0 1 1,1-6-1,-3-73-6121,0 76 5368,-5-57-6821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4.575"/>
    </inkml:context>
    <inkml:brush xml:id="br0">
      <inkml:brushProperty name="width" value="0.025" units="cm"/>
      <inkml:brushProperty name="height" value="0.025" units="cm"/>
    </inkml:brush>
  </inkml:definitions>
  <inkml:trace contextRef="#ctx0" brushRef="#br0">0 1 18962,'0'0'7911,"65"51"-7847,-42-44-736,2 2-1730,3 1-1442,3 1-1601,-6 1 320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0.168"/>
    </inkml:context>
    <inkml:brush xml:id="br0">
      <inkml:brushProperty name="width" value="0.025" units="cm"/>
      <inkml:brushProperty name="height" value="0.025" units="cm"/>
    </inkml:brush>
  </inkml:definitions>
  <inkml:trace contextRef="#ctx0" brushRef="#br0">245 242 5125,'-11'-2'2925,"-117"-28"572,35 3 1852,80 24-3957,15 8-549,20 9-606,1-5-201,0-1 1,1-1-1,0-1 1,0-2 0,45 4-1,132-6 330,-111-4-247,393-26 93,-2-33-121,168-15-36,268 15 1936,2 47-389,-278 76-1579,-244-15-420,-332-40 389,-23-2-461,-1-2 0,70-3 0,-110 0 348,0 0-1,0 0 0,0 0 0,0 0 0,1-1 0,-1 1 0,0 0 1,0-1-1,0 1 0,0-1 0,0 1 0,0-1 0,0 0 1,-1 1-1,1-1 0,0 0 0,0 0 0,0 1 0,-1-1 1,2-1-1,3-15-5092,-4-4-3386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4.921"/>
    </inkml:context>
    <inkml:brush xml:id="br0">
      <inkml:brushProperty name="width" value="0.025" units="cm"/>
      <inkml:brushProperty name="height" value="0.025" units="cm"/>
    </inkml:brush>
  </inkml:definitions>
  <inkml:trace contextRef="#ctx0" brushRef="#br0">64 0 5349,'0'0'9540,"2"10"-6214,-1-6-2918,0 1 1,-1 0 0,0 0 0,0 0 0,0 0 0,-1 0 0,1 0 0,-1 0 0,0-1 0,-1 1 0,1 0 0,-1 0 0,0-1-1,0 1 1,0-1 0,-1 0 0,1 0 0,-1 0 0,0 0 0,0 0 0,-1 0 0,1-1 0,-1 0 0,-7 6 0,10-9-435,0 1 0,0-1 0,0 1 0,-1 0 0,1-1 1,0 1-1,1 0 0,-1 0 0,0 0 0,0 0 0,0-1 0,0 1 1,1 0-1,-1 0 0,0 1 0,1-1 0,-1 0 0,1 0 1,-1 0-1,1 0 0,0 0 0,-1 1 0,1 1 0,25 3-2798,-5-4 2414,8 2-317,-7-2 638,0 1 0,-1 0 1,1 2-1,-1 1 0,33 13 0,-51-18 151,0 0 0,-1-1 0,1 1 0,-1 0-1,1 0 1,-1 0 0,1 0 0,-1 0 0,0 0 0,1 0-1,-1 1 1,0-1 0,0 0 0,0 1 0,0-1-1,0 1 1,0-1 0,0 1 0,0-1 0,-1 1-1,1 0 1,-1 0 0,1-1 0,-1 1 0,1 3 0,-2-3 70,0 1 0,0-1 0,1 0 1,-1 0-1,-1 1 0,1-1 0,0 0 1,-1 0-1,1 0 0,-1 0 0,1 0 1,-1-1-1,0 1 0,0 0 0,-4 2 1,-4 3 170,-1 0 0,0-1 0,0 0 0,-1-1 1,1 0-1,-14 3 0,15-6-292,-1-1 1,1 0-1,0 0 1,-1-1 0,1 0-1,-19-3 1,28 3-156,-1-1 1,0 1 0,0 0 0,1-1-1,-1 0 1,0 1 0,1-1 0,-1 0-1,1 0 1,-1 0 0,1 0 0,-1 0-1,1 0 1,-1 0 0,1 0 0,0-1-1,0 1 1,-2-3 0,2 2-191,1 0 1,0 0-1,0 0 1,0 1-1,0-1 0,0 0 1,0 0-1,0 0 1,0 0-1,1 0 0,-1 1 1,1-1-1,0 0 1,-1 0-1,1 1 0,0-1 1,0 0-1,0 1 1,0-1-1,0 1 0,1-1 1,1-1-1,21-20-6019,8-1-2433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5.253"/>
    </inkml:context>
    <inkml:brush xml:id="br0">
      <inkml:brushProperty name="width" value="0.025" units="cm"/>
      <inkml:brushProperty name="height" value="0.025" units="cm"/>
    </inkml:brush>
  </inkml:definitions>
  <inkml:trace contextRef="#ctx0" brushRef="#br0">136 344 17040,'0'0'5082,"-8"9"-4217,-2 2-729,-56 66 1617,59-67-1422,0 0 0,1 0 0,0 0 1,0 1-1,1-1 0,-7 24 0,11-33-325,1 0-1,-1 0 1,1 0 0,0 0 0,-1 0 0,1 1-1,0-1 1,0 0 0,0 0 0,0 1 0,0-1-1,0 0 1,0 0 0,1 0 0,-1 1 0,0-1-1,1 0 1,-1 0 0,1 0 0,-1 0 0,1 0 0,-1 0-1,1 0 1,0 0 0,-1 0 0,1 0 0,0 0-1,0 0 1,0 0 0,0-1 0,0 1 0,0 0-1,0-1 1,0 1 0,0 0 0,0-1 0,0 1-1,0-1 1,1 0 0,-1 1 0,0-1 0,0 0-1,0 0 1,1 0 0,-1 0 0,0 0 0,0 0 0,0 0-1,2 0 1,4-1-2,0 0 0,0 0-1,-1-1 1,1 1 0,0-1 0,-1-1-1,11-5 1,-2 0-35,-1-2 1,-1 1-1,0-2 0,0 0 1,-1 0-1,-1-1 0,0 0 1,0-1-1,-1-1 0,-1 0 1,0 0-1,-1 0 0,-1-1 1,9-24-1,-6 8 42,-1-1 1,-2 1 0,-1-1-1,-2 0 1,0-1-1,-3-47 1,-1 75-60,0 0 0,-1 0 0,0 0 1,0 0-1,0 0 0,0 0 0,-1 0 0,1 1 0,-1-1 0,-5-7 0,6 10 31,0 1 0,0 0-1,0-1 1,0 1-1,-1 0 1,1 0-1,0 0 1,0 0-1,-1 0 1,1 1-1,-1-1 1,1 0-1,-1 1 1,1-1-1,-1 1 1,1-1-1,-1 1 1,0 0-1,1-1 1,-1 1 0,0 0-1,1 0 1,-1 0-1,0 0 1,1 1-1,-1-1 1,1 0-1,-1 1 1,1-1-1,-1 1 1,0-1-1,1 1 1,0 0-1,-1 0 1,1 0-1,-1 0 1,0 1 0,-5 3 43,0 1 1,0 0 0,1 0-1,0 0 1,1 1 0,-1 0 0,1 0-1,-8 16 1,1-1 379,2 0-1,-9 25 1,14-31-160,0 0 0,0 1 0,2 0 1,-3 20-1,6-34-228,-1 0 0,1 1 0,0-1 0,0 0-1,0 1 1,0-1 0,1 0 0,0 0 0,-1 1 0,1-1 0,0 0 0,0 0 0,1 0 0,-1 0 0,1 0 0,-1 0 0,1 0 0,0-1 0,0 1 0,0-1-1,1 1 1,-1-1 0,1 0 0,-1 0 0,1 0 0,0 0 0,-1 0 0,7 2 0,77 20-595,-66-21-378,0 2-1,-1 1 1,0 0-1,22 11 1,-36-14 666,0 0 1,1 0 0,-1 1 0,0 0-1,0 0 1,-1 0 0,1 0-1,-1 1 1,0 0 0,0 0 0,-1 0-1,1 0 1,-1 1 0,0-1-1,-1 1 1,1 0 0,2 11 0,-4-12-386,1 5-481,1-6-3049,2-3-1070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5.616"/>
    </inkml:context>
    <inkml:brush xml:id="br0">
      <inkml:brushProperty name="width" value="0.025" units="cm"/>
      <inkml:brushProperty name="height" value="0.025" units="cm"/>
    </inkml:brush>
  </inkml:definitions>
  <inkml:trace contextRef="#ctx0" brushRef="#br0">1 44 16271,'0'0'8921,"4"8"-7811,-2-4-1041,0 0 1,0 0-1,0 0 0,0 0 0,1 0 0,0-1 0,0 1 1,0-1-1,0 0 0,0 0 0,1 0 0,-1 0 0,1 0 1,0-1-1,0 0 0,0 1 0,0-2 0,0 1 0,0 0 1,1-1-1,-1 0 0,8 2 0,-5-3-28,0 0-1,0 0 1,0 0 0,0-1-1,0 0 1,0 0-1,0 0 1,-1-1 0,1 0-1,-1-1 1,12-5 0,-14 6-26,-1 0 0,0 0 0,0-1 0,0 1 0,0-1 0,0 0 0,-1 0 0,1 0 0,-1 0 0,0 0 0,0 0 0,0-1 0,0 1 0,-1-1 0,1 1 0,-1-1 0,0 0 0,0 1 0,0-1 0,0 0 0,-1 0 0,1-7 0,-1 10-22,0 0 0,0 1 0,0-1 0,0 0-1,0 1 1,0-1 0,0 0 0,0 1 0,0-1 0,0 0 0,-1 1 0,1-1 0,0 0 0,0 1 0,-1-1 0,1 0-1,0 1 1,-1-1 0,1 1 0,0-1 0,-1 1 0,1-1 0,-1 1 0,1-1 0,-1 1 0,1-1 0,-1 1 0,1 0-1,-1-1 1,0 1 0,1 0 0,-2-1 0,-22 8-274,18-3 242,0 0 1,0 0-1,1 1 0,-1 0 0,-7 9 0,4-1 94,1 0 0,1 0 0,-8 18-1,13-25 25,-1 0-1,1-1 0,1 1 0,-1 0 1,1 0-1,0 0 0,1 0 1,-1 0-1,1 0 0,0 0 1,1 8-1,0-12-60,-1-1-1,1 0 1,-1 1 0,1-1-1,-1 0 1,1 0 0,0 0-1,0 1 1,0-1 0,-1 0-1,1 0 1,0 0 0,0 0-1,0 0 1,1 0 0,-1-1-1,0 1 1,0 0 0,0 0-1,1-1 1,2 2 0,0-1 29,0 0 0,0 0 0,1-1 0,-1 1 0,1-1 1,-1 0-1,6 0 0,3-2 58,1 0-1,-1 0 1,25-9 0,56-34-145,-79 35-9,1 1 0,0 1 0,1 1 0,0 0 0,0 1 0,0 1 0,1 0 1,33-3-1,-50 8 54,0 0-1,0 0 1,0 1 0,0-1 0,0 0 0,0 1 0,0-1 0,0 1 0,0 0 0,0-1 0,0 1 0,0 0 0,0-1 0,-1 1 0,1 0 0,0 0 0,0 0 0,-1 0 0,1-1-1,-1 1 1,1 0 0,-1 0 0,1 0 0,-1 0 0,1 1 0,-1-1 0,0 0 0,0 0 0,0 0 0,1 0 0,-1 0 0,-1 2 0,2 46 492,-2-33-447,1-14-34,-1 1 1,1 0 0,0 0 0,0-1-1,0 1 1,1 0 0,-1 0-1,1 0 1,0-1 0,-1 1 0,1 0-1,0-1 1,0 1 0,1-1 0,-1 1-1,1-1 1,2 3 0,-2-3-10,1-1 0,0 0 0,0 0 0,0 0 0,0 0 0,0 0 0,0-1 1,0 1-1,1-1 0,-1 0 0,0 0 0,0 0 0,0 0 0,0-1 0,0 1 0,4-2 0,14-2-431,-1-2 0,0 0-1,0-2 1,21-10 0,-2 1-3289,-1 3-4119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6.088"/>
    </inkml:context>
    <inkml:brush xml:id="br0">
      <inkml:brushProperty name="width" value="0.025" units="cm"/>
      <inkml:brushProperty name="height" value="0.025" units="cm"/>
    </inkml:brush>
  </inkml:definitions>
  <inkml:trace contextRef="#ctx0" brushRef="#br0">18 0 18706,'0'0'4292,"-18"55"-4356,22-23 32,5 3 0,7-2-1282,0-3-704,-9-4-192,-2 0-2082,-5-3-480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6.477"/>
    </inkml:context>
    <inkml:brush xml:id="br0">
      <inkml:brushProperty name="width" value="0.025" units="cm"/>
      <inkml:brushProperty name="height" value="0.025" units="cm"/>
    </inkml:brush>
  </inkml:definitions>
  <inkml:trace contextRef="#ctx0" brushRef="#br0">1 153 10794,'8'-10'2659,"2"-1"-2143,0 0 1,0 1 0,1 0 0,1 1 0,0 0-1,0 1 1,1 0 0,-1 1 0,19-7-1,0 4-322,0 0-1,1 3 0,1 0 1,-1 2-1,1 1 0,0 2 1,0 1-1,39 5 1,-66-4-155,0 1 0,0 0 0,-1 0 1,1 0-1,-1 1 0,1-1 1,-1 2-1,1-1 0,-1 0 0,0 1 1,0 0-1,0 0 0,-1 1 1,1-1-1,-1 1 0,0 0 0,0 0 1,0 1-1,0-1 0,-1 1 1,0 0-1,0 0 0,0 0 0,0 0 1,1 6-1,-1-2 159,-1 0 0,0-1 0,-1 1 0,1 0 0,-2 0 0,0 0 1,0 0-1,0 0 0,-1 0 0,0 0 0,-1 0 0,0-1 0,-1 1 0,1-1 0,-8 16 0,-1-5 77,-1 0-1,-1-1 0,-1 0 1,0-1-1,-1-1 0,-1 0 1,0-1-1,-1-1 0,-1 0 1,0-2-1,-1 0 0,0-1 1,-1 0-1,0-2 0,0 0 1,-1-2-1,-42 10 0,61-16-347,0 0 1,0-1-1,0 1 0,-1-1 1,1 1-1,0-1 0,0 0 0,0 0 1,0 0-1,0 0 0,0 0 0,-1 0 1,1 0-1,0-1 0,0 1 0,0-1 1,0 0-1,0 0 0,0 1 0,0-1 1,0-1-1,0 1 0,1 0 0,-1 0 1,0-1-1,1 1 0,-3-3 0,3 0-233,0 1-1,0-1 1,1 1-1,0 0 1,0-1-1,0 1 1,0-1-1,0 1 1,1-1-1,-1 1 1,1-1-1,0 1 1,0 0-1,0-1 1,0 1-1,1 0 1,2-4-1,22-38-3718,10-6-2098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6.821"/>
    </inkml:context>
    <inkml:brush xml:id="br0">
      <inkml:brushProperty name="width" value="0.025" units="cm"/>
      <inkml:brushProperty name="height" value="0.025" units="cm"/>
    </inkml:brush>
  </inkml:definitions>
  <inkml:trace contextRef="#ctx0" brushRef="#br0">1 1 14350,'0'0'2626,"7"48"1,-7-14-642,0 4-1056,0 1-192,-4-1 32,1-5-481,3-8-192,0-8-64,0-11-769,12-6-1409,-1-14-800,7-15-1795,-8-10-5477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7.153"/>
    </inkml:context>
    <inkml:brush xml:id="br0">
      <inkml:brushProperty name="width" value="0.025" units="cm"/>
      <inkml:brushProperty name="height" value="0.025" units="cm"/>
    </inkml:brush>
  </inkml:definitions>
  <inkml:trace contextRef="#ctx0" brushRef="#br0">38 140 15663,'0'0'1372,"-2"11"-273,-1 2-694,2-7-152,-1 0 0,1 0 0,0 0 0,1 0 0,-1 0 0,1-1 0,1 8 0,-1-12-186,0-1-1,1 1 1,-1 0-1,0 0 0,1-1 1,-1 1-1,1 0 0,-1-1 1,1 1-1,-1-1 1,1 1-1,0-1 0,-1 1 1,1-1-1,0 1 0,-1-1 1,1 1-1,0-1 1,-1 0-1,1 1 0,0-1 1,0 0-1,-1 0 0,1 1 1,0-1-1,0 0 1,0 0-1,-1 0 0,1 0 1,0 0-1,0 0 0,0 0 1,-1-1-1,1 1 1,0 0-1,0 0 0,-1-1 1,1 1-1,0 0 0,1-1 1,34-14 665,-19 4-633,-1 0-1,0-1 0,0-1 1,18-19-1,-29 27-79,-1-1-1,1 1 1,-1-1-1,0 1 1,-1-1-1,1 0 1,-1-1-1,0 1 1,-1 0-1,0-1 0,0 0 1,0 1-1,-1-1 1,1 0-1,-2 0 1,1-8-1,-1 14-17,0 0 0,0 0 0,0 0 0,0 0-1,-1 1 1,1-1 0,0 0 0,0 0 0,-1 0-1,1 1 1,0-1 0,-1 0 0,1 0 0,-1 1-1,1-1 1,-1 0 0,0 1 0,1-1 0,-1 0-1,1 1 1,-1-1 0,0 1 0,1-1 0,-1 1-1,0 0 1,0-1 0,0 1 0,-28-1-76,23 2 70,0 1 0,0 0 0,0 0 1,0 0-1,1 1 0,-1 0 0,-7 5 1,-1 4 152,1 1 0,1 0 1,0 1-1,0 0 0,2 1 1,0 0-1,0 1 0,2 0 1,0 0-1,1 1 0,0 0 1,2 0-1,-7 32 0,11-47-138,1-1-1,0 0 0,0 1 0,-1-1 0,1 0 1,0 0-1,0 1 0,0-1 0,1 0 0,-1 1 1,0-1-1,0 0 0,1 0 0,-1 1 0,1-1 1,-1 0-1,1 0 0,-1 0 0,1 0 1,0 0-1,-1 0 0,1 0 0,0 0 0,0 0 1,0 0-1,0 0 0,0 0 0,0 0 0,0-1 1,0 1-1,0 0 0,0-1 0,1 1 0,-1-1 1,0 1-1,0-1 0,0 0 0,1 1 1,-1-1-1,0 0 0,1 0 0,-1 0 0,0 0 1,0 0-1,1 0 0,1-1 0,3 0 34,1 0-1,0 0 1,-1-1 0,1 0-1,-1-1 1,1 0 0,9-5-1,10-10-405,0-2-1,-2 0 0,0-1 0,35-42 0,10-9 112,-69 72 262,0-1 0,0 1 1,0 0-1,1-1 0,-1 1 0,0 0 0,0 0 0,1-1 1,-1 1-1,0 0 0,0 0 0,1-1 0,-1 1 0,0 0 0,1 0 1,-1 0-1,0 0 0,1 0 0,-1-1 0,1 1 0,-1 0 1,0 0-1,1 0 0,-1 0 0,0 0 0,1 0 0,-1 0 1,0 0-1,1 0 0,-1 1 0,0-1 0,1 0 0,-1 0 0,1 0 1,-1 0-1,0 0 0,0 0 0,1 1 0,-1-1 0,1 1 1,5 18 380,-6 39 191,-1-44-477,1 1 32,0-11-48,-1 0-1,1 0 1,0 0 0,1 1-1,-1-1 1,1 0 0,1 6-1,-2-10-76,1 0-1,-1 1 1,0-1 0,0 1-1,1-1 1,-1 0 0,0 1-1,0-1 1,1 0-1,-1 1 1,0-1 0,1 0-1,-1 0 1,1 1-1,-1-1 1,0 0 0,1 0-1,-1 0 1,1 0 0,-1 1-1,0-1 1,1 0-1,-1 0 1,1 0 0,-1 0-1,1 0 1,0 0-1,20-10 152,119-87-5880,-137 95 5125,3-5-2676,-6 2-1307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7.545"/>
    </inkml:context>
    <inkml:brush xml:id="br0">
      <inkml:brushProperty name="width" value="0.025" units="cm"/>
      <inkml:brushProperty name="height" value="0.025" units="cm"/>
    </inkml:brush>
  </inkml:definitions>
  <inkml:trace contextRef="#ctx0" brushRef="#br0">0 3 19699,'0'0'5060,"50"-2"-5188,-21 2-1249,1 3-2146,7 1-5286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7.889"/>
    </inkml:context>
    <inkml:brush xml:id="br0">
      <inkml:brushProperty name="width" value="0.025" units="cm"/>
      <inkml:brushProperty name="height" value="0.025" units="cm"/>
    </inkml:brush>
  </inkml:definitions>
  <inkml:trace contextRef="#ctx0" brushRef="#br0">105 0 16976,'0'0'6588,"-8"4"-6551,-24 12-42,32-15-23,-1-1 1,1 0 0,-1 0 0,1 0 0,-1 0 0,1 1-1,-1-1 1,1 0 0,-1 0 0,1 1 0,-1-1-1,1 0 1,-1 1 0,1-1 0,0 1 0,-1-1 0,1 0-1,0 1 1,-1-1 0,1 1 0,0-1 0,-1 1 0,1-1-1,0 1 1,0-1 0,0 1 0,0-1 0,0 1-1,-1-1 1,1 1 0,0 0 0,0-1 0,0 1 0,0-1-1,0 1 1,1-1 0,-1 1 0,0-1 0,0 1-1,0-1 1,0 1 0,1-1 0,-1 1 0,0-1 0,0 1-1,1-1 1,-1 1 0,0-1 0,1 1 0,-1-1-1,1 0 1,-1 1 0,0-1 0,1 1 0,25 11-621,-25-11 709,36 10-160,-25-8-10,-1 0-1,0 0 1,1 1-1,-2 1 1,1 0-1,0 0 1,-1 1 0,0 0-1,0 1 1,12 12-1,-20-18 194,-1 0 0,0 1 0,0-1 0,0 0 0,-1 1-1,1-1 1,0 1 0,0-1 0,-1 1 0,1-1 0,-1 1 0,1 0 0,-1-1-1,0 1 1,0 0 0,0-1 0,0 1 0,0-1 0,0 1 0,0 0 0,0-1-1,-1 1 1,0 2 0,0-2 24,0 1 0,-1 0 0,0 0 0,0-1 0,1 1 0,-2-1 0,1 0 0,0 1 0,0-1 0,-1 0 0,-3 2 0,-7 4 65,0-1-1,0 0 0,-27 9 1,24-10-655,-1-1 0,-32 5 0,41-9-404,1 0-1,0-1 1,-1 0 0,1-1-1,-11-1 1,-2-6-5061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8.218"/>
    </inkml:context>
    <inkml:brush xml:id="br0">
      <inkml:brushProperty name="width" value="0.025" units="cm"/>
      <inkml:brushProperty name="height" value="0.025" units="cm"/>
    </inkml:brush>
  </inkml:definitions>
  <inkml:trace contextRef="#ctx0" brushRef="#br0">53 34 18834,'0'0'1623,"-4"11"-385,-8 24-227,2 0 0,2 0 0,1 0 1,-4 58-1,11-72-889,0 0 1,1 0 0,2-1 0,0 1 0,1 0-1,1-1 1,0 0 0,2 0 0,9 19-1,-21-89 434,-10-3-1175,-5-31-1239,24 83 1935,1 0 0,0-1 0,-1 1 0,1 1 0,0-1 1,-1 1-1,1 0 0,0 0 0,9 1 0,-7-1 27,9 0-22,0 0-1,0-2 1,0 0-1,0-1 1,0 0-1,-1-1 1,1-1-1,-1 0 1,0-2-1,-1 1 1,0-2-1,0 0 1,0 0-1,19-17 1,-19 14-52,0-2 0,-1 1 1,0-2-1,19-24 1,-28 31 0,1 0 1,-1 1 0,0-2 0,-1 1 0,0 0 0,0-1-1,-1 1 1,1-1 0,-2 0 0,1 0 0,-1 0 0,0-16 0,-1 23-32,0 0 1,0 0 0,0 0-1,-1 0 1,1 0 0,-1 0-1,1 0 1,0 0-1,-1 0 1,0 0 0,1 0-1,-1 0 1,0 1 0,1-1-1,-1 0 1,0 0 0,0 0-1,0 1 1,1-1 0,-1 1-1,0-1 1,0 1 0,0-1-1,0 1 1,0-1 0,0 1-1,0 0 1,0-1 0,0 1-1,-1 0 1,1 0 0,0 0-1,0 0 1,0 0 0,0 0-1,0 0 1,0 0 0,0 0-1,-2 1 1,-1 0-22,-1 0-1,1 0 1,-1 0 0,1 0-1,-1 1 1,1-1 0,0 1-1,-6 4 1,-1 3 58,0 0 1,1 1-1,0 0 0,1 1 1,0 0-1,1 0 1,0 1-1,1 0 0,0 0 1,1 1-1,0-1 0,1 2 1,1-1-1,0 0 1,1 1-1,0 0 0,1 0 1,0 0-1,1 22 0,2-34-28,-1 1 0,1 0 0,-1 0 0,1 0 0,0-1 0,0 1 0,0-1 0,0 1 0,1 0-1,-1-1 1,1 0 0,-1 1 0,1-1 0,0 0 0,0 0 0,0 0 0,0 0 0,0 0 0,1-1-1,-1 1 1,1-1 0,-1 1 0,1-1 0,-1 0 0,1 0 0,0 0 0,3 1 0,37 5-1510,-1-8-4070,-12-3-1310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1.308"/>
    </inkml:context>
    <inkml:brush xml:id="br0">
      <inkml:brushProperty name="width" value="0.025" units="cm"/>
      <inkml:brushProperty name="height" value="0.025" units="cm"/>
    </inkml:brush>
  </inkml:definitions>
  <inkml:trace contextRef="#ctx0" brushRef="#br0">434 1 13773,'0'0'7511,"0"13"-6817,-2 13-374,0 0 0,-1 0 0,-2 0-1,-9 28 1,-41 112 1130,-1 3-383,15-30-864,41-138-264,0-1 0,0 0 0,-1 1 0,1-1-1,0 1 1,0-1 0,0 0 0,0 1 0,-1-1 0,1 0 0,0 1 0,0-1 0,-1 0 0,1 1 0,0-1 0,0 0-1,-1 0 1,1 1 0,0-1 0,-1 0 0,1 0 0,0 0 0,-1 1 0,1-1 0,-1 0 0,1 0 0,0 0 0,-1 0-1,1 0 1,-1 0 0,1 0 0,0 0 0,-1 0 0,1 0 0,-1 0 0,1 0 0,0 0 0,-1 0 0,1 0 0,-1 0-1,1 0 1,0 0 0,-1-1 0,1 1 0,0 0 0,-1 0 0,1 0 0,0-1 0,-1 1 0,1 0 0,0-1 0,-1 1-1,1 0 1,0-1 0,-1 0 0,-19-23-3250,15 16 1971,-4-3-534,-1 0 0,0 1-1,0 1 1,-18-14 0,-13 3 323,36 19 1999,1-1 1,-1 1-1,0 1 1,0-1-1,0 1 0,1-1 1,-7 2-1,8 0-207,0 0-1,1 0 1,-1 0-1,0 0 1,1 1-1,0-1 0,-1 1 1,1 0-1,0-1 1,0 1-1,0 0 1,0 0-1,0 0 1,0 1-1,0-1 0,1 0 1,-1 1-1,1-1 1,0 1-1,0 0 1,0-1-1,0 1 0,0 0 1,1-1-1,-1 5 1,-3 10 1163,1-1 0,-2 29 0,5-43-1310,-1 0 0,1 0 0,0 0 1,-1 1-1,1-1 0,0 0 0,0 0 1,1 0-1,-1 0 0,0 0 0,1 1 0,-1-1 1,1 0-1,0 0 0,0 0 0,0 0 1,0 0-1,0-1 0,0 1 0,0 0 1,0 0-1,1-1 0,-1 1 0,1-1 1,-1 1-1,1-1 0,0 1 0,0-1 1,-1 0-1,1 0 0,0 0 0,0 0 1,0 0-1,0-1 0,0 1 0,0 0 1,0-1-1,0 0 0,1 1 0,-1-1 1,0 0-1,0 0 0,0 0 0,0 0 1,1-1-1,-1 1 0,0-1 0,0 1 1,3-2-1,9-2 255,1 0 0,-1-1 0,-1-1 0,1 0 0,22-14 0,143-103 945,-67 32-7174,-75 57-686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8.610"/>
    </inkml:context>
    <inkml:brush xml:id="br0">
      <inkml:brushProperty name="width" value="0.025" units="cm"/>
      <inkml:brushProperty name="height" value="0.025" units="cm"/>
    </inkml:brush>
  </inkml:definitions>
  <inkml:trace contextRef="#ctx0" brushRef="#br0">1 1 14318,'0'0'14061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9.158"/>
    </inkml:context>
    <inkml:brush xml:id="br0">
      <inkml:brushProperty name="width" value="0.025" units="cm"/>
      <inkml:brushProperty name="height" value="0.025" units="cm"/>
    </inkml:brush>
  </inkml:definitions>
  <inkml:trace contextRef="#ctx0" brushRef="#br0">43 0 12812,'0'0'7453,"-7"13"-7165,4-6-256,-2 0 9,1 1 0,0 0 0,0 1-1,1-1 1,0 0 0,1 1-1,-1 0 1,2-1 0,-1 1 0,1 12-1,1-12-16,-1 1 58,1 0-1,1 0 1,0 0 0,0 0 0,3 10 0,-3-18-47,0 1 1,0-1-1,0 1 1,0-1 0,0 0-1,1 1 1,-1-1-1,1 0 1,-1 0-1,1 0 1,0 0 0,0-1-1,0 1 1,0 0-1,0-1 1,0 1 0,0-1-1,0 0 1,1 1-1,-1-1 1,1 0-1,-1-1 1,1 1 0,4 1-1,3-1 128,1-1 1,-1 1-1,1-2 0,-1 1 0,1-1 0,-1-1 0,1 0 1,-1-1-1,0 0 0,0 0 0,0-1 0,0 0 0,-1-1 1,0 0-1,10-7 0,-6 4 138,-1-1-1,0-1 1,0 0-1,-1 0 1,0-2-1,-1 1 1,-1-1-1,0-1 1,14-23-1,-20 95 58,-4-42-361,0-6-2,0 0 0,1 0 0,0 0 0,4 21 0,-4-31 6,0 0-1,1 1 1,-1-1 0,1 1-1,-1-1 1,1 0 0,-1 0 0,1 1-1,0-1 1,-1 0 0,1 0-1,0 0 1,0 0 0,0 0 0,0 0-1,0 0 1,0 0 0,0 0-1,1 0 1,-1-1 0,0 1 0,0 0-1,1-1 1,-1 1 0,0-1-1,0 1 1,1-1 0,-1 0-1,1 0 1,-1 1 0,0-1 0,1 0-1,-1 0 1,1 0 0,-1-1-1,0 1 1,1 0 0,-1 0 0,1-1-1,-1 1 1,0-1 0,0 1-1,1-1 1,-1 0 0,0 1-1,2-2 1,6-4 27,0 1 0,-1-2 0,0 1 0,1-1 0,-2 0 0,1-1 0,-1 0 0,-1 0 0,10-14 0,-9 11-346,1 1 1,0 0-1,1 0 1,0 1-1,0 1 1,16-13-1,-22 20-234,-1 0 1,1 0-1,-1 0 1,1 0-1,0 0 0,0 0 1,-1 1-1,1-1 1,0 1-1,0 0 0,-1 0 1,1 0-1,0 0 1,0 0-1,-1 1 0,1-1 1,0 1-1,0 0 1,-1-1-1,1 1 0,-1 1 1,1-1-1,-1 0 1,1 1-1,-1-1 0,4 4 1,19 8-4217,-3-5 550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0:59.506"/>
    </inkml:context>
    <inkml:brush xml:id="br0">
      <inkml:brushProperty name="width" value="0.025" units="cm"/>
      <inkml:brushProperty name="height" value="0.025" units="cm"/>
    </inkml:brush>
  </inkml:definitions>
  <inkml:trace contextRef="#ctx0" brushRef="#br0">87 276 7623,'0'0'14638,"-10"2"-13944,6-1-655,1 0-1,-1 1 1,0-1 0,0 1-1,1 0 1,-1-1 0,1 2-1,-1-1 1,1 0 0,0 1-1,0-1 1,0 1 0,0 0-1,1 0 1,-1 0 0,1 0-1,0 1 1,-1-1 0,1 1-1,1-1 1,-1 1 0,1 0-1,-1-1 1,1 1-1,0 0 1,0 0 0,1 0-1,-1 5 1,0-3 97,-1 1 0,1 0-1,1 0 1,0-1 0,0 1-1,0 0 1,2 11 0,-1-17-118,-1 1 1,1-1-1,0 1 0,-1-1 0,1 1 1,0-1-1,0 0 0,0 1 1,0-1-1,0 0 0,1 0 1,-1 0-1,0 0 0,0 0 1,1 0-1,-1 0 0,1 0 1,-1-1-1,1 1 0,-1 0 1,1-1-1,-1 1 0,1-1 1,-1 0-1,1 1 0,0-1 1,-1 0-1,1 0 0,-1 0 1,1 0-1,0 0 0,-1-1 1,1 1-1,0 0 0,2-2 1,5 0 40,0-1 0,0 0 0,0-1 0,0 0 0,-1-1 0,1 1 0,-1-1 1,0-1-1,-1 0 0,1 0 0,7-8 0,6-8-9,-1 0 0,22-32 0,-25 28-8,0 0 0,24-55-1,-34 65 12,-1 1 0,-1-1 1,0 0-1,-2 0 0,0-1 0,0 1 0,-1-18 0,-1 33-48,-1 1-1,0-1 1,0 1-1,0 0 1,0-1-1,0 1 1,0-1 0,0 1-1,0-1 1,0 1-1,0-1 1,0 1-1,0 0 1,0-1-1,0 1 1,0-1-1,-1 1 1,1-1 0,0 1-1,0 0 1,0-1-1,-1 1 1,1-1-1,0 1 1,-1 0-1,1-1 1,0 1 0,-1 0-1,1-1 1,0 1-1,-1 0 1,-11 9 77,-8 23-22,9-8 48,1 0 1,-13 47-1,20-60-75,1 1 0,0 0 1,0 0-1,1 0 1,1 0-1,0 0 0,1 0 1,3 19-1,-3-29-117,-1 0 0,1 0 1,0 0-1,0 0 0,0 0 0,1 0 0,-1 0 1,0 0-1,1 0 0,-1-1 0,1 1 0,0 0 1,-1-1-1,1 1 0,0-1 0,0 0 1,0 0-1,0 0 0,0 0 0,0 0 0,0 0 1,4 1-1,0-1-614,-1 1 1,1-1 0,0-1 0,0 1-1,0-1 1,0 0 0,11-2-1,16-6-8569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0.260"/>
    </inkml:context>
    <inkml:brush xml:id="br0">
      <inkml:brushProperty name="width" value="0.025" units="cm"/>
      <inkml:brushProperty name="height" value="0.025" units="cm"/>
    </inkml:brush>
  </inkml:definitions>
  <inkml:trace contextRef="#ctx0" brushRef="#br0">37 1 11851,'0'0'8008,"3"60"-6951,-6-17-641,-3 12-192,-1 0-160,0 1-32,-2-4 1,4-8-1,3-12-64,2-11-225,0-13-127,7-8-385,4-11-640,0-15-2851,-6-4-9609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0.604"/>
    </inkml:context>
    <inkml:brush xml:id="br0">
      <inkml:brushProperty name="width" value="0.025" units="cm"/>
      <inkml:brushProperty name="height" value="0.025" units="cm"/>
    </inkml:brush>
  </inkml:definitions>
  <inkml:trace contextRef="#ctx0" brushRef="#br0">60 165 10666,'-6'7'3630,"-47"51"2936,66-67-6282,0 0-1,0 0 0,1 1 0,18-7 0,-22 11-177,27-12-49,1 2 0,47-11-1,-53 17-584,0-1 0,-1-2-1,0-1 1,32-17-1,-62 28 288,1 0 0,-1 0-1,1 0 1,-1 0 0,0 0 0,1-1-1,-1 1 1,0 0 0,0 0 0,0-1-1,0 1 1,0-1 0,0 1 0,0-1 0,-1 0-1,1 1 1,0-1 0,-1 0 0,1 1-1,-1-4 1,1-14-4259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1.010"/>
    </inkml:context>
    <inkml:brush xml:id="br0">
      <inkml:brushProperty name="width" value="0.025" units="cm"/>
      <inkml:brushProperty name="height" value="0.025" units="cm"/>
    </inkml:brush>
  </inkml:definitions>
  <inkml:trace contextRef="#ctx0" brushRef="#br0">0 114 14414,'0'0'5541,"61"-62"-4868,-15 45 191,4 2-287,8 3-513,0 5-256,0 7-1154,-7 0-2081,-10 0-3011</inkml:trace>
  <inkml:trace contextRef="#ctx0" brushRef="#br0" timeOffset="1">513 235 12332,'-2'11'2124,"0"-3"-1543,0 2 57,0 0 0,0 0 0,1-1 0,1 1 0,-1 0 1,2 0-1,1 14 0,-1-22-598,-1-1-1,1 0 1,0 1 0,0-1 0,0 0-1,1 1 1,-1-1 0,0 0 0,0 0 0,1 0-1,-1 0 1,0 0 0,1 0 0,-1 0 0,1-1-1,0 1 1,-1 0 0,1-1 0,-1 1-1,1-1 1,0 0 0,-1 0 0,1 1 0,0-1-1,-1 0 1,1 0 0,0-1 0,0 1 0,2-1-1,4 0 23,0 0 0,0 0 0,-1-1-1,1-1 1,9-3 0,-2-2-6,-1 0-1,0-2 1,0 1 0,17-17 0,-18 14-37,1 1 1,1 0 0,22-12 0,-36 23-21,0-1 0,-1 1 0,1 0 0,-1 0 0,1 0 1,-1 0-1,1 0 0,-1 0 0,1 0 0,-1 0 1,1 0-1,-1 0 0,1 0 0,0 0 0,-1 1 0,1-1 1,-1 0-1,1 0 0,-1 1 0,1-1 0,-1 0 1,0 0-1,1 1 0,-1-1 0,1 1 0,-1-1 1,0 0-1,1 1 0,-1-1 0,0 1 0,1-1 0,-1 1 1,0-1-1,0 1 0,1-1 0,-1 1 0,0-1 1,0 1-1,0-1 0,0 1 0,0-1 0,0 1 0,0-1 1,0 1-1,0 0 0,0-1 0,0 1 0,0 0 1,1 37 480,-2-30-403,0 16 11,0-18-129,0 1-1,1-1 1,-1 1 0,1 0 0,1-1 0,-1 1-1,1-1 1,0 1 0,1-1 0,-1 0-1,1 1 1,4 6 0,-6-13-72,0 1-1,1-1 1,-1 0 0,1 1 0,-1-1-1,1 0 1,-1 1 0,1-1 0,-1 0 0,1 0-1,-1 1 1,1-1 0,-1 0 0,1 0-1,-1 0 1,1 0 0,0 0 0,-1 0-1,1 0 1,-1 0 0,1 0 0,-1 0-1,1 0 1,0 0 0,-1 0 0,1 0-1,-1 0 1,1-1 0,-1 1 0,1 0-1,-1 0 1,1-1 0,-1 1 0,1 0-1,0-1 1,14-15-4602,2-8-2444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1.607"/>
    </inkml:context>
    <inkml:brush xml:id="br0">
      <inkml:brushProperty name="width" value="0.025" units="cm"/>
      <inkml:brushProperty name="height" value="0.025" units="cm"/>
    </inkml:brush>
  </inkml:definitions>
  <inkml:trace contextRef="#ctx0" brushRef="#br0">119 137 13453,'-10'13'1639,"-52"83"2168,54-82-3106,1-1-1,1 2 1,0-1 0,1 1-1,0 0 1,-3 24 0,7-39-688,1 1 0,0 0 1,0 0-1,0-1 0,0 1 1,0 0-1,0 0 0,0 0 0,0-1 1,0 1-1,0 0 0,1 0 0,-1-1 1,0 1-1,0 0 0,1 0 1,-1-1-1,0 1 0,1 0 0,-1-1 1,1 1-1,-1 0 0,1-1 1,-1 1-1,1-1 0,-1 1 0,1-1 1,0 1-1,1 0 0,0-1 7,-1 1-1,1-1 0,0 0 1,0 1-1,0-1 0,0 0 1,0 0-1,0-1 0,0 1 1,0 0-1,-1-1 1,3 0-1,4-1 50,0-1-1,0 0 1,0-1-1,13-8 1,-5 1-45,0-2 1,-1 0-1,-1-1 1,0 0 0,-1-1-1,0 0 1,-1-1-1,-1-1 1,-1 0-1,0 0 1,-1-1-1,-1 0 1,-1 0 0,0-1-1,-2 0 1,0-1-1,-1 1 1,-1-1-1,1-31 1,-7 48-119,-4 11-102,-5 12-85,1 6 314,-39 95 586,45-104-532,0 0 0,1 0 0,0 0 0,2 0 0,-2 24 0,4-40-83,0 0 0,0 0 0,0 0 0,0 0 0,0 0-1,0 0 1,0 0 0,1 0 0,-1 0 0,0 0 0,1 0 0,-1-1 0,0 1 0,1 0-1,-1 0 1,1 0 0,-1 0 0,1 0 0,0-1 0,-1 1 0,1 0 0,0-1 0,-1 1-1,1 0 1,0-1 0,2 2 0,-2-2 13,1 1 0,0-1-1,0 0 1,0 0 0,0 0 0,0 0 0,0 0-1,0 0 1,0 0 0,0 0 0,-1-1-1,5 0 1,3-3 44,-1 1-1,1-1 0,-1 0 0,14-10 1,-5 1-91,0-1 1,-1-1 0,0 0-1,-1-1 1,-1 0 0,0-1-1,-2-1 1,0 0 0,12-25-1,-32 61-379,3-8 489,0 0 1,0 1-1,1-1 1,0 1-1,1 0 1,1 0-1,-1 0 0,2 0 1,-1 22-1,2-33-63,0 1 0,1 0 0,-1 0 0,1 0 0,-1-1 1,1 1-1,-1 0 0,1-1 0,-1 1 0,1-1 0,0 1 0,-1-1 0,1 1 0,0-1 0,0 1 0,-1-1 0,1 1 0,0-1 0,0 0 0,0 1 0,0-1 1,-1 0-1,1 0 0,0 0 0,0 0 0,0 0 0,0 0 0,0 0 0,0 0 0,-1 0 0,1 0 0,0 0 0,0-1 0,0 1 0,0 0 0,-1-1 0,1 1 0,0 0 1,0-1-1,1 0 0,34-17 612,-13-1-603,-1-2 0,-1 0 0,0-1 0,25-38 0,-38 51-108,-27 79-724,14-56 820,2 1-1,0 0 0,0 0 1,2 1-1,-1 17 0,2-32-54,0 0 0,0 0 0,0 0 0,0-1 0,0 1-1,0 0 1,0 0 0,1 0 0,-1 0 0,0-1 0,0 1-1,1 0 1,-1 0 0,0-1 0,1 1 0,-1 0 0,1-1-1,-1 1 1,1 0 0,-1-1 0,1 1 0,0-1-1,-1 1 1,1-1 0,-1 1 0,1-1 0,0 1 0,0-1-1,0 1 1,2-1-121,-1 1 1,0-1-1,0 0 0,0 0 0,0 0 0,1 0 1,-1 0-1,0-1 0,0 1 0,0-1 0,3 0 1,2-2-886,1 0-1,-1 0 1,0 0 0,0-1 0,11-8 0,12-15-5744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1.969"/>
    </inkml:context>
    <inkml:brush xml:id="br0">
      <inkml:brushProperty name="width" value="0.025" units="cm"/>
      <inkml:brushProperty name="height" value="0.025" units="cm"/>
    </inkml:brush>
  </inkml:definitions>
  <inkml:trace contextRef="#ctx0" brushRef="#br0">163 1 13293,'0'0'3251,"-9"0"-545,-2 2-2197,0 0-1,1 1 0,-1 0 1,1 0-1,0 1 1,-11 6-1,16-8-315,0 1 1,0-1-1,0 1 0,1 0 1,-1 1-1,1-1 0,0 1 0,0 0 1,0 0-1,0 0 0,0 0 1,1 1-1,0-1 0,0 1 1,-4 9-1,9-12-195,1-1 0,-1 0 1,0 0-1,1 0 0,0 0 1,-1 0-1,1-1 0,-1 1 1,1-1-1,0 0 0,-1 0 1,1 0-1,3 0 0,0 0-22,7 1-148,74 12-1481,-82-12 1497,1 0 0,-1 1 0,1 0 0,-1 0 0,0 0 0,1 0-1,-1 1 1,0 0 0,-1 0 0,1 0 0,0 1 0,4 5-1,-7-8 188,-1 1-1,0-1 0,0 1 0,0-1 0,0 1 0,0 0 1,-1-1-1,1 1 0,0 0 0,-1 0 0,1-1 0,-1 1 1,0 0-1,0 0 0,1 0 0,-1 0 0,0 0 0,-1-1 1,1 1-1,0 0 0,0 0 0,-2 3 0,1-1 71,-1-1 0,0 0 0,0 1 0,0-1 0,0 0 0,-1 0 0,1 0 0,-1 0 0,0-1-1,-5 5 1,2-3-136,0 0 1,1 0-1,-1-1 0,0 1 0,-1-2 0,1 1 0,0-1 0,-1 1 1,1-2-1,-1 1 0,0-1 0,-10 1 0,16-2-80,0-1 0,0 1 1,1 0-1,-1 0 0,0 0 0,0-1 0,0 1 0,1 0 1,-1-1-1,0 1 0,1 0 0,-1-1 0,0 1 0,1-1 1,-1 1-1,0-1 0,1 0 0,-1 1 0,1-1 0,-1 0 1,1 1-1,-1-1 0,1 0 0,0 1 0,-1-1 0,1 0 1,0 0-1,-1-1 0,-1-26-4494,2 21 3222,0-26-5014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2.695"/>
    </inkml:context>
    <inkml:brush xml:id="br0">
      <inkml:brushProperty name="width" value="0.025" units="cm"/>
      <inkml:brushProperty name="height" value="0.025" units="cm"/>
    </inkml:brush>
  </inkml:definitions>
  <inkml:trace contextRef="#ctx0" brushRef="#br0">80 1 13293,'0'0'5317,"-3"9"-4490,-23 54 511,-11 27 1233,33-81-2312,2 0 0,-1 0 0,1 1-1,1-1 1,0 0 0,0 1-1,1 15 1,1-23-238,-1 0 1,1 0-1,-1 0 0,1 0 0,0 0 1,0-1-1,0 1 0,0 0 0,0 0 1,0-1-1,0 1 0,0 0 0,1-1 1,-1 1-1,1-1 0,-1 0 1,1 1-1,0-1 0,-1 0 0,1 0 1,0 0-1,0 0 0,0-1 0,0 1 1,0 0-1,0-1 0,0 1 0,2-1 1,10 3 64,0-2 1,0 0 0,20-1 0,13 2-165,-44-2 75,1 1-1,-1 0 1,1 0 0,-1 0-1,1 1 1,-1-1 0,0 1-1,0 0 1,0 0 0,0 0-1,0 0 1,0 1-1,-1-1 1,1 1 0,-1-1-1,1 1 1,-1 0 0,0 0-1,0 0 1,0 0 0,2 6-1,-1 0 142,-1 0-1,1 0 0,-1 0 1,-1 0-1,0 0 0,0 1 1,-1 10-1,11-152 1988,-11 129-2128,-1-15-106,2-1 1,0 1 0,1-1 0,5-22-1,-6 40 89,-1 1 0,0-1 1,0 0-1,1 1 0,-1-1 0,1 1 0,-1-1 0,1 1 0,-1-1 0,1 1 0,-1-1 0,1 1 0,-1-1 0,1 1 0,-1-1 0,1 1 0,0 0 0,-1-1 1,1 1-1,0 0 0,-1 0 0,1-1 0,0 1 0,-1 0 0,1 0 0,0 0 0,0 0 0,-1 0 0,1 0 0,0 0 0,-1 0 0,1 0 0,0 0 0,0 1 1,-1-1-1,1 0 0,1 1 0,34 15-91,-13-5 141,-13-9 0,0-1 0,0 1 0,1-2-1,-1 1 1,0-1 0,1-1 0,-1 0 0,0-1-1,0 0 1,0 0 0,16-6 0,-18 5 1,-1 0 0,0-1 0,0 0 0,-1 0 0,1 0 0,-1-1 0,0 1 0,0-2 0,0 1 0,-1-1 0,1 0 0,-2 0 0,1 0 0,-1 0 0,8-14 0,-30 54-337,-16 40 464,31-68-98,1 1 0,1-1 1,-1 1-1,1 0 0,0 0 0,0 0 0,1-1 0,0 1 0,1 0 0,0 7 0,0-12-45,-1-1-1,1 0 1,-1 0 0,1 0 0,0 0 0,-1 0-1,1 0 1,0 0 0,0-1 0,0 1 0,-1 0-1,1 0 1,0 0 0,0-1 0,0 1 0,0-1-1,1 1 1,-1-1 0,0 1 0,0-1-1,0 0 1,0 1 0,0-1 0,1 0 0,-1 0-1,0 0 1,0 0 0,0 0 0,1 0 0,-1 0-1,0 0 1,0 0 0,0-1 0,0 1 0,1 0-1,-1-1 1,2 0 0,3-1 40,0 0 1,0 0-1,-1 0 1,1-1-1,0 0 1,5-4-1,1-3-100,0-1-1,0 0 1,-1-1 0,0 0-1,-1 0 1,0-1-1,-1-1 1,0 0 0,-2 0-1,1-1 1,-2 0 0,0 0-1,-1 0 1,0-1-1,3-25 1,-7 41 32,-1 0 0,0-1 0,0 1 0,0 0 0,0 0 0,0-1 0,1 1 0,-1 0 0,0-1 0,0 1 0,0 0-1,0-1 1,0 1 0,0 0 0,0-1 0,0 1 0,0 0 0,0-1 0,-1 1 0,1 0 0,0 0 0,0-1 0,0 1 0,0 0 0,0-1 0,0 1 0,-1 0 0,1 0 0,0-1 0,0 1 0,-1 0 0,1 0-1,0 0 1,0-1 0,0 1 0,-1 0 0,1 0 0,0 0 0,-1 0 0,1-1 0,0 1 0,0 0 0,-1 0 0,1 0 0,0 0 0,-1 0 0,1 0 0,-1 0 0,-15 13-257,-13 25 181,24-28 179,0-1 0,0 1 0,1 1 0,1-1 0,0 0 0,0 1 0,1 0 0,0 0 0,-1 16 0,4-24-74,-1 1 0,0-1 0,1 0 0,-1 0 1,1 0-1,0 0 0,0 0 0,0 0 1,0 0-1,1 0 0,-1 0 0,1 0 1,0-1-1,-1 1 0,1 0 0,1-1 0,-1 0 1,0 1-1,0-1 0,1 0 0,-1 0 1,1-1-1,0 1 0,0 0 0,0-1 0,-1 0 1,1 1-1,0-1 0,1 0 0,-1-1 1,0 1-1,0-1 0,0 1 0,0-1 0,1 0 1,2 0-1,-1 0-311,0 1-1,1-1 1,-1 0 0,0-1-1,0 1 1,0-1 0,6-2-1,-9 3-150,0-1-1,0 0 0,0 0 1,0-1-1,0 1 0,0 0 1,0-1-1,-1 1 0,1-1 1,-1 1-1,1-1 0,-1 0 1,1 1-1,-1-1 0,0 0 1,0 0-1,0 0 0,0 0 1,1-4-1,4-24-8490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3.059"/>
    </inkml:context>
    <inkml:brush xml:id="br0">
      <inkml:brushProperty name="width" value="0.025" units="cm"/>
      <inkml:brushProperty name="height" value="0.025" units="cm"/>
    </inkml:brush>
  </inkml:definitions>
  <inkml:trace contextRef="#ctx0" brushRef="#br0">0 1 18481,'0'0'5446,"59"63"-8233,-39-41-576,-1-1-2915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1.916"/>
    </inkml:context>
    <inkml:brush xml:id="br0">
      <inkml:brushProperty name="width" value="0.025" units="cm"/>
      <inkml:brushProperty name="height" value="0.025" units="cm"/>
    </inkml:brush>
  </inkml:definitions>
  <inkml:trace contextRef="#ctx0" brushRef="#br0">0 0 9513,'0'0'9801,"4"48"-9000,-2-9-288,3 5-257,-1 4-192,1-1-32,0-3-64,1-6-673,-1-7-1089,-1-6-1280,-4-12-1379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3.406"/>
    </inkml:context>
    <inkml:brush xml:id="br0">
      <inkml:brushProperty name="width" value="0.025" units="cm"/>
      <inkml:brushProperty name="height" value="0.025" units="cm"/>
    </inkml:brush>
  </inkml:definitions>
  <inkml:trace contextRef="#ctx0" brushRef="#br0">67 1 10858,'0'0'11291,"-1"9"-10170,-28 202 3106,-6 44-3116,34-245-1510,3-16 175,10-35 71,9-35-272,-5 29-96,41-104-3041,-49 133 3260,1 0 0,0 1 1,1 0-1,2 0 0,23-27 1,-33 42 315,-1 0 0,1 0 0,0 1 0,-1-1 1,1 0-1,0 1 0,0 0 0,0-1 0,0 1 1,0 0-1,0 0 0,0 0 0,1 0 0,-1 1 0,0-1 1,1 0-1,-1 1 0,0 0 0,1-1 0,3 1 1,-4 1 41,-1 0 0,1 0 0,-1 0 0,1 0 0,-1 0 1,0 0-1,0 0 0,0 0 0,1 1 0,-1-1 1,0 0-1,-1 1 0,1-1 0,0 1 0,0-1 0,-1 1 1,1-1-1,0 1 0,-1 0 0,0-1 0,1 1 1,-1 0-1,0-1 0,0 1 0,0 0 0,0-1 0,0 1 1,-1 2-1,1 4 29,-2 0 0,1 0 1,-1-1-1,0 1 0,0-1 1,-1 1-1,0-1 0,-1 0 1,1 0-1,-1 0 0,-1-1 0,1 1 1,-1-1-1,0 0 0,-12 10 1,0 0 319,-2 0 0,0-2 0,0 0 0,-22 11 0,10-13-1340,32-13 578,-1-1 0,1 1 0,-1 0 0,1-1 0,-1 1 0,1 0 0,0-1 0,0 1-1,0 0 1,0 0 0,0 0 0,0 0 0,0 0 0,0 0 0,0 0 0,0 0 0,0 0 0,2-1-1,25-23-6037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3.795"/>
    </inkml:context>
    <inkml:brush xml:id="br0">
      <inkml:brushProperty name="width" value="0.025" units="cm"/>
      <inkml:brushProperty name="height" value="0.025" units="cm"/>
    </inkml:brush>
  </inkml:definitions>
  <inkml:trace contextRef="#ctx0" brushRef="#br0">35 84 14318,'0'0'10148,"-3"9"-9225,0 1-634,-3 7 19,0 1 0,1 0 0,1 0 0,1 0 0,1 1 0,-1 36 0,3-54-291,0-1 0,0 0 0,1 1-1,-1-1 1,0 0 0,0 1 0,0-1-1,0 0 1,1 1 0,-1-1 0,0 0-1,0 0 1,1 1 0,-1-1 0,0 0-1,1 0 1,-1 0 0,0 1 0,1-1-1,-1 0 1,0 0 0,1 0 0,-1 0-1,0 0 1,1 0 0,-1 0 0,0 0-1,1 0 1,-1 0 0,0 0 0,1 0-1,-1 0 1,0 0 0,1 0 0,-1 0-1,0 0 1,1 0 0,-1 0 0,0 0-1,1-1 1,-1 1 0,0 0 0,1 0-1,-1 0 1,0-1 0,1 1 0,-1 0 0,0 0-1,0-1 1,1 1 0,14-13 356,-8 1-586,-1 1 0,-1-1 0,0 0 0,-1-1-1,0 1 1,-1-1 0,0 0 0,-1 0 0,0 0 0,-1 0-1,-1 0 1,0 0 0,-3-22 0,1 25-1743,0 12-1712,3 0 3465,-1-1 0,1 1 1,-1-1-1,1 0 0,-1 1 1,1-1-1,0 0 0,0 1 0,0-1 1,-1 0-1,1 0 0,0 0 1,1 0-1,-1 0 0,0 0 1,0 0-1,0 0 0,2 1 0,5 2-708,1 0-1,0 0 0,-1-1 0,1 0 0,1 0 0,-1-1 0,0 0 1,18 1-1,-1-2 1169,52-4 0,-66 0 753,0-6 5246,-11 2-851,-15 2-3855,9 4-1444,1 0-1,-1 1 1,1 0-1,-1 0 1,1 0-1,-1 0 1,1 1 0,-1-1-1,1 1 1,0 0-1,-1 1 1,1-1-1,0 1 1,0 0-1,0 0 1,0 0-1,0 1 1,0-1-1,0 1 1,1 0-1,0 0 1,-1 0 0,1 0-1,0 1 1,1-1-1,-1 1 1,1 0-1,-1 0 1,1 0-1,0 0 1,0 0-1,1 0 1,-1 1-1,1-1 1,0 0 0,0 1-1,1-1 1,-1 7-1,1-9-76,1-1-1,-1 1 1,1 0 0,-1-1-1,1 1 1,-1-1-1,1 0 1,0 1 0,0-1-1,0 1 1,0-1-1,0 0 1,0 0-1,0 0 1,0 0 0,1 0-1,-1 0 1,0 0-1,0 0 1,1 0 0,-1 0-1,1-1 1,-1 1-1,1 0 1,-1-1 0,1 1-1,-1-1 1,1 0-1,0 0 1,-1 1 0,1-1-1,-1 0 1,1 0-1,3-1 1,0 1 38,0 0-1,0 0 0,1-1 1,-1 1-1,0-1 1,0-1-1,0 1 1,1-1-1,8-3 1,-8 0-68,1 0 1,0 0-1,-1-1 1,0 0 0,0 0-1,-1 0 1,1 0-1,-1-1 1,-1 0-1,1 0 1,-1 0 0,4-13-1,-6 15-646,0-1 0,0 0-1,-1 1 1,0-1 0,0 0 0,-1 0-1,0 0 1,0 0 0,0 0 0,0 0-1,-3-8 1,-3 1-3963,0 6-1483,0 4-2775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4.173"/>
    </inkml:context>
    <inkml:brush xml:id="br0">
      <inkml:brushProperty name="width" value="0.025" units="cm"/>
      <inkml:brushProperty name="height" value="0.025" units="cm"/>
    </inkml:brush>
  </inkml:definitions>
  <inkml:trace contextRef="#ctx0" brushRef="#br0">178 230 5125,'0'0'12689,"-10"-5"-11002,7 4-1615,-1-1 9,0 0 1,0 0 0,0 0 0,0 1 0,-1-1 0,1 1 0,-1 0-1,1 0 1,-1 1 0,1 0 0,-1-1 0,0 1 0,1 1-1,-1-1 1,1 1 0,-1 0 0,1 0 0,-1 0 0,1 0-1,0 1 1,0 0 0,-5 2 0,3 0 182,-1 1-1,1 0 1,0 0 0,1 0 0,-9 11-1,13-15-161,-1 1 0,0 0 0,1 0 0,0 0-1,-1 1 1,1-1 0,0 0 0,0 0 0,0 1-1,1-1 1,-1 1 0,1-1 0,-1 1 0,1-1-1,0 0 1,0 1 0,0-1 0,0 1 0,0-1-1,0 1 1,1-1 0,0 4 0,0-5-70,0 0 1,1 0-1,-1 1 0,0-1 1,1 0-1,-1 0 1,1 0-1,-1-1 1,1 1-1,-1 0 1,1 0-1,0-1 0,-1 1 1,1-1-1,0 0 1,-1 1-1,1-1 1,0 0-1,0 0 1,-1 0-1,1 0 0,3-1 1,42-6 320,-35 1-328,-1 1-1,0-1 1,0-1-1,-1 0 1,0 0-1,0-1 1,0 0-1,-1-1 1,11-13-1,-9 9-20,0-1 0,-1 0 0,-1-1 0,0 0 0,-1-1 0,7-18 0,-11 24 35,0 1 1,-1-1-1,0 0 1,-1 0-1,0 0 1,0 0-1,-1 0 1,-1 0-1,0-14 1,0 24-29,-1-1-1,1 1 1,0-1 0,-1 1 0,1 0 0,0-1 0,-1 1 0,1 0-1,0-1 1,-1 1 0,1 0 0,-1 0 0,1-1 0,-1 1 0,1 0-1,-1 0 1,1 0 0,-1-1 0,1 1 0,0 0 0,-1 0-1,1 0 1,-1 0 0,1 0 0,-1 0 0,1 0 0,-1 0 0,1 0-1,-1 1 1,1-1 0,-1 0 0,1 0 0,-1 0 0,1 1 0,-1-1-1,1 0 1,-1 0 0,1 1 0,0-1 0,-1 0 0,1 1 0,0-1-1,-1 0 1,1 1 0,0-1 0,-1 1 0,1-1 0,0 1 0,-19 18-42,10-4 154,1 1 0,0 0 0,1 0 0,1 0-1,0 1 1,1 0 0,1 0 0,-2 19-1,5-30-226,1 0-1,0 1 1,0-1-1,0 1 1,1-1-1,0 0 1,0 0-1,0 1 1,1-1-1,0 0 1,4 7-1,-4-9-293,0 0 0,1-1 0,0 0 0,-1 1 0,1-1 0,0 0-1,0-1 1,1 1 0,-1 0 0,1-1 0,-1 0 0,1 0-1,0 0 1,0 0 0,0 0 0,0-1 0,0 0 0,7 2 0,25 1-7813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4.518"/>
    </inkml:context>
    <inkml:brush xml:id="br0">
      <inkml:brushProperty name="width" value="0.025" units="cm"/>
      <inkml:brushProperty name="height" value="0.025" units="cm"/>
    </inkml:brush>
  </inkml:definitions>
  <inkml:trace contextRef="#ctx0" brushRef="#br0">45 1 18738,'0'0'12556,"-45"54"-13806,45-52-2689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7.091"/>
    </inkml:context>
    <inkml:brush xml:id="br0">
      <inkml:brushProperty name="width" value="0.025" units="cm"/>
      <inkml:brushProperty name="height" value="0.025" units="cm"/>
    </inkml:brush>
  </inkml:definitions>
  <inkml:trace contextRef="#ctx0" brushRef="#br0">234 62 10025,'0'0'4826,"0"-8"-2765,-3-29-214,3 36-1782,-1 1 0,1-1 0,0 0 0,-1 0 0,1 0 0,0 0 0,-1 1 0,1-1 0,-1 0 0,1 0 0,-1 1 0,1-1 0,-1 0 0,0 1 0,1-1 0,-1 1 0,0-1 0,1 1 0,-1-1 0,0 1 0,0-1 0,0 1 0,1 0 0,-1-1 0,0 1 0,0 0 0,0 0 0,0 0 0,0 0 0,1-1 1,-1 1-1,0 0 0,0 1 0,0-1 0,0 0 0,0 0 0,0 0 0,1 0 0,-1 1 0,0-1 0,0 0 0,0 1 0,1-1 0,-1 1 0,-1 0 0,-2 0-53,1 1 1,0 0-1,-1 0 1,1 0-1,0 1 1,0-1-1,-5 6 1,4-3-44,0 1 0,1-1 0,-1 1 0,2 0 0,-1-1 0,0 1 0,1 1 0,0-1 0,1 0 0,-1 0 0,1 1 0,1-1 0,-1 1 0,1-1 0,0 1 0,0-1 0,1 1 0,0-1 0,0 1 0,0-1 0,1 0 0,0 0 0,0 0 0,1 0 0,0 0 0,0 0 0,0 0 0,1-1 0,-1 0 0,1 0 0,1 0 0,-1 0 0,1 0 0,-1-1 0,10 6 0,-5-3-50,10 5-54,-1 0 0,27 27 0,-40-34 148,-1 0 0,1 0 1,-1 0-1,-1 0 1,1 1-1,-1-1 0,0 1 1,0 0-1,-1 0 1,0 0-1,0 0 1,0 1-1,1 10 0,-2-12 120,0 0 0,-1-1-1,1 1 1,-1 0-1,0 0 1,-1 0 0,1 0-1,-1-1 1,0 1-1,0 0 1,-1 0 0,1-1-1,-1 1 1,0-1-1,0 0 1,0 1-1,-1-1 1,0 0 0,1 0-1,-1 0 1,-1-1-1,1 1 1,-1-1 0,1 0-1,-1 0 1,0 0-1,0 0 1,0-1 0,0 1-1,-7 2 1,-5 2 240,-1 0 0,0 0 0,0-2 1,-1 0-1,1-1 0,-1-1 0,0-1 0,0 0 0,-31-2 0,47 1-418,0-1-1,-1 0 0,1 0 0,0 0 0,-1 0 0,1 0 0,0 0 0,-1-1 0,1 1 0,0-1 0,0 0 1,0 0-1,-1 0 0,1 0 0,0 0 0,0 0 0,0 0 0,0 0 0,1-1 0,-1 1 0,0-1 1,1 0-1,-1 1 0,1-1 0,-1 0 0,1 0 0,0 0 0,-1 0 0,1 0 0,0 0 0,1 0 1,-1 0-1,0-1 0,1 1 0,-1 0 0,1-1 0,-1-2 0,2-1-859,-1-1 0,1 1 0,0 0 0,0 0 0,1-1 0,0 1 0,0 0 1,0 0-1,1 1 0,0-1 0,0 0 0,0 1 0,5-5 0,15-19-7834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7.577"/>
    </inkml:context>
    <inkml:brush xml:id="br0">
      <inkml:brushProperty name="width" value="0.025" units="cm"/>
      <inkml:brushProperty name="height" value="0.025" units="cm"/>
    </inkml:brush>
  </inkml:definitions>
  <inkml:trace contextRef="#ctx0" brushRef="#br0">54 193 13325,'0'0'6310,"3"-10"-5825,-3 5-511,12-79 1015,-11 79-883,-1 0 0,0 0 0,0 0 0,0 0 0,0 0 0,-1 0 0,0 0 0,0 0 0,0 0 0,-1 0 0,0 0 0,0 0 0,0 1 0,0-1 0,-5-5 0,7 9-104,0 0 0,-1 1 0,1-1 1,-1 1-1,1-1 0,0 1 0,-1-1 0,0 1 1,1-1-1,-1 1 0,1-1 0,-1 1 0,1 0 1,-1-1-1,0 1 0,1 0 0,-1 0 0,0-1 1,1 1-1,-1 0 0,0 0 0,1 0 0,-1 0 1,0 0-1,0 0 0,1 0 0,-1 0 0,0 0 0,1 0 1,-1 0-1,0 0 0,1 1 0,-1-1 0,0 0 1,1 0-1,-1 1 0,1-1 0,-1 1 0,0-1 1,1 0-1,-1 1 0,1-1 0,-1 1 0,1-1 1,-1 1-1,1-1 0,0 1 0,-1 0 0,1-1 1,-1 1-1,1-1 0,0 1 0,-1 1 0,-9 41-153,9-40 163,-3 24 39,2 0 1,0 0 0,3 30 0,-1-49-33,1 1 0,0 0 0,0-1 0,1 1 0,0-1 1,1 0-1,0 0 0,0 0 0,0 0 0,1 0 0,1-1 0,-1 1 0,11 11 1,-13-16-9,1-1 1,-1 1 0,1-1-1,0 0 1,0 0 0,0 0 0,0-1-1,0 1 1,0-1 0,0 1-1,0-1 1,1 0 0,-1 0 0,0-1-1,1 1 1,-1-1 0,1 1-1,-1-1 1,6-1 0,-3 0 82,0 0-1,0-1 1,0 0 0,0 0-1,-1 0 1,1-1 0,-1 0-1,0 0 1,1 0 0,6-6-1,1-3 104,-1 0 0,0 0 0,0-1 0,-1-1-1,-1 0 1,17-29 0,-19 27-33,-1 0 0,-1 0 0,0 0 0,-1-1 0,-1 0-1,0 0 1,-1 0 0,-1 0 0,0-26 0,-11 142-506,9-93 295,-1 9 72,1 0 0,1 1 0,0-1-1,6 25 1,-7-38-55,0 0 0,1-1 0,-1 1 0,1 0 0,-1 0 0,1 0 0,0 0 1,0-1-1,0 1 0,0 0 0,0-1 0,0 1 0,0-1 0,0 1 0,1-1 0,-1 0 0,1 1 0,-1-1 0,1 0 0,-1 0 0,1 0 0,0 0 0,-1 0 0,1 0 0,0-1 0,0 1 0,0-1 0,0 1 0,-1-1 0,1 0 0,0 1 0,0-1 0,0 0 1,0 0-1,0 0 0,0-1 0,0 1 0,0 0 0,0-1 0,0 1 0,-1-1 0,1 0 0,0 0 0,0 1 0,-1-1 0,1 0 0,3-3 0,2-2-892,1 0-1,-1 0 0,0-1 1,0 0-1,-1 0 1,0-1-1,0 0 1,-1 0-1,0 0 0,4-11 1,13-27-6125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7.936"/>
    </inkml:context>
    <inkml:brush xml:id="br0">
      <inkml:brushProperty name="width" value="0.025" units="cm"/>
      <inkml:brushProperty name="height" value="0.025" units="cm"/>
    </inkml:brush>
  </inkml:definitions>
  <inkml:trace contextRef="#ctx0" brushRef="#br0">107 0 17040,'0'0'876,"-4"10"-177,-1 8-197,0 1 0,2 0 0,0 0 0,0 0 0,2 0 0,1 0 1,0 0-1,5 31 0,0-22-332,1 0 1,2 0-1,0-1 0,2 0 1,20 38-1,44 74-901,-73-138 378,-10-12-789,-91-119-2449,-10 9 4951,109 120-1271,1 0 1,-1 1-1,0-1 1,0 0-1,1 1 1,-1-1-1,1 0 1,-1 0-1,0 0 1,1 1-1,-1-1 1,1 0-1,0 0 1,-1 0-1,1 0 1,0 0-1,-1 0 1,1 0-1,0 0 1,0 0-1,0 0 1,0 0-1,0 0 1,0 0-1,0 0 1,0 0-1,1 0 1,-1 0-1,0 0 1,1 0-1,-1 0 1,0 0-1,1 0 1,-1 1-1,1-1 1,-1 0-1,1 0 1,0 0-1,-1 1 1,1-1-1,0 0 1,0 0-1,-1 1 1,1-1-1,0 1 1,0-1-1,0 1 1,1-1 0,7-4-105,0 2 1,0-1 0,0 1-1,12-2 1,-6 1 211,31-7-248,-1 1-1523,-17 0-2562,-18 2-1597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8.268"/>
    </inkml:context>
    <inkml:brush xml:id="br0">
      <inkml:brushProperty name="width" value="0.025" units="cm"/>
      <inkml:brushProperty name="height" value="0.025" units="cm"/>
    </inkml:brush>
  </inkml:definitions>
  <inkml:trace contextRef="#ctx0" brushRef="#br0">1 0 17777,'0'0'4644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9.071"/>
    </inkml:context>
    <inkml:brush xml:id="br0">
      <inkml:brushProperty name="width" value="0.025" units="cm"/>
      <inkml:brushProperty name="height" value="0.025" units="cm"/>
    </inkml:brush>
  </inkml:definitions>
  <inkml:trace contextRef="#ctx0" brushRef="#br0">16 142 13581,'0'0'1580,"-4"-10"107,3 7-1606,-1 1 26,1-1 1,0 1-1,0-1 1,-1 0 0,2 1-1,-1-1 1,0 0-1,1 0 1,-1 0-1,1 0 1,0 1-1,-1-1 1,2 0-1,-1 0 1,0 0 0,0 0-1,1 0 1,0 1-1,0-1 1,-1 0-1,1 0 1,1 1-1,-1-1 1,0 1 0,1-1-1,-1 1 1,1 0-1,0-1 1,0 1-1,0 0 1,0 0-1,4-3 1,3-1 160,1 1 0,-1 0 1,1 1-1,0 0 0,-1 1 0,2 0 0,-1 0 0,0 1 1,1 0-1,13 0 0,-21 2-232,1 0 1,-1-1 0,1 1-1,-1 0 1,1 1 0,0-1-1,-1 1 1,1-1 0,-1 1-1,0 0 1,1 1 0,-1-1-1,0 0 1,1 1 0,-1 0-1,0 0 1,0 0 0,-1 0-1,1 0 1,0 1 0,-1-1-1,1 1 1,-1-1 0,0 1-1,0 0 1,0 0-1,0 0 1,0 0 0,-1 1-1,1-1 1,-1 0 0,0 1-1,1 4 1,0 1 26,-1 1 1,-1-1-1,0 1 1,0-1-1,-1 1 1,0-1-1,0 0 0,-1 1 1,0-1-1,-1 0 1,0 0-1,-7 13 0,-4 4 34,-1-1-1,-31 39 1,27-38 256,-29 50 0,47-76-345,1 0-1,0 1 0,0-1 1,-1 0-1,1 1 0,0-1 0,0 1 1,0-1-1,0 0 0,0 1 0,-1-1 1,1 1-1,0-1 0,0 1 1,0-1-1,0 0 0,0 1 0,0-1 1,0 1-1,0-1 0,1 1 1,-1-1-1,0 0 0,0 1 0,0-1 1,0 1-1,1-1 0,-1 0 1,0 1-1,0-1 0,1 0 0,-1 1 1,0-1-1,0 0 0,1 1 0,19 3 105,29-10-11,-46 5-84,135-29-3315,-50-2-5747,-48 11 296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9.400"/>
    </inkml:context>
    <inkml:brush xml:id="br0">
      <inkml:brushProperty name="width" value="0.025" units="cm"/>
      <inkml:brushProperty name="height" value="0.025" units="cm"/>
    </inkml:brush>
  </inkml:definitions>
  <inkml:trace contextRef="#ctx0" brushRef="#br0">188 1 16688,'-12'4'1382,"3"-1"-1145,1 1-1,-1 0 1,1 1-1,0 0 1,0 0-1,1 1 1,-1 0-1,1 0 1,0 1-1,1 0 0,0 0 1,0 0-1,0 1 1,1 0-1,0 0 1,-5 13-1,-1 4-2,2 1 0,0 0-1,-8 44 1,15-57-150,0 0-1,1 0 1,0 1 0,1-1 0,0 0-1,1 1 1,1-1 0,0 0 0,6 20 0,-7-30-73,0 1 1,1-1 0,-1 1 0,1-1-1,0 0 1,0 0 0,0 0 0,0 0-1,1 0 1,-1 0 0,1-1 0,0 1-1,0-1 1,0 0 0,0 1 0,0-2-1,0 1 1,5 2 0,-2-2 13,-1-1 0,0 0 0,1 0 1,-1 0-1,1-1 0,-1 0 0,1 0 0,-1 0 0,1-1 1,-1 1-1,8-3 0,1-1 55,0-1 1,0 0-1,0-1 1,-1-1-1,0 0 1,0-1-1,-1 0 0,16-14 1,-14 9 0,-2 1 1,0-2 0,0 0-1,-2 0 1,1-1 0,-2 0-1,0-1 1,11-27 0,-17 36-15,-1 0 1,1 0-1,-1-1 0,0 0 1,-1 1-1,0-1 0,0 0 1,0 1-1,-1-1 1,0 0-1,-1 0 0,0 0 1,0 1-1,-1-1 1,0 0-1,0 1 0,0 0 1,-1-1-1,-1 1 0,1 0 1,-1 0-1,-6-8 1,7 11-116,-1 0 1,0 0 0,0 1-1,-1-1 1,1 1 0,-1 0-1,1 0 1,-1 0-1,0 1 1,0 0 0,0 0-1,-1 0 1,1 0 0,0 1-1,-1 0 1,1 0 0,-1 0-1,1 1 1,-1 0 0,1 0-1,-1 0 1,1 1 0,-1 0-1,1 0 1,0 0 0,-1 0-1,-9 5 1,10-4-156,-1 1 0,1-1 0,-1 1 0,1 0 0,0 0 0,0 1 0,0 0 0,1 0 0,-1 0 0,1 0 0,0 0 0,0 1 0,0 0 0,1 0 0,0 0 0,0 0 0,0 1 0,0-1 0,1 1 0,0 0 0,0-1 0,1 1 0,0 0 0,-1 0 0,1 8 0,1-13 33,0 0-1,0-1 1,0 1 0,0-1 0,0 1-1,0 0 1,1-1 0,-1 1-1,0-1 1,0 1 0,0-1 0,1 1-1,-1-1 1,0 1 0,1-1-1,-1 1 1,0-1 0,1 1 0,-1-1-1,1 1 1,-1-1 0,0 0-1,1 1 1,-1-1 0,1 0 0,0 1-1,-1-1 1,1 0 0,-1 0-1,1 1 1,-1-1 0,1 0 0,-1 0-1,1 0 1,0 0 0,-1 0-1,1 0 1,-1 0 0,1 0 0,0 0-1,-1 0 1,2 0 0,-1 0-329,25 0-6643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2.370"/>
    </inkml:context>
    <inkml:brush xml:id="br0">
      <inkml:brushProperty name="width" value="0.025" units="cm"/>
      <inkml:brushProperty name="height" value="0.025" units="cm"/>
    </inkml:brush>
  </inkml:definitions>
  <inkml:trace contextRef="#ctx0" brushRef="#br0">17 261 9321,'-3'-11'2658,"1"4"-2394,0 2 117,0-1 0,0 1-1,0-1 1,1 0 0,0 0-1,0 0 1,1 0 0,-1 0-1,1 0 1,1 0 0,-1 0-1,1 0 1,0 1 0,0-1-1,1 0 1,0 0 0,3-8-1,3 4-33,0 0 0,0 1 0,1 0 0,0 0 0,1 1 0,0 1 0,0-1 0,1 1-1,17-8 1,-16 9-309,1 0 0,-1 1 0,1 0-1,1 1 1,-1 1 0,0 0 0,1 1 0,0 0-1,-1 1 1,1 1 0,0 0 0,-1 0 0,1 2-1,16 3 1,-27-5-48,0 1-1,-1 0 1,1 0-1,0 0 0,0 1 1,-1-1-1,1 1 1,-1-1-1,1 1 1,-1 0-1,0 0 1,1 0-1,-1 0 0,0 0 1,0 0-1,-1 1 1,1-1-1,0 1 1,-1 0-1,1-1 1,-1 1-1,0 0 0,0 0 1,0-1-1,-1 1 1,1 0-1,0 0 1,-1 0-1,0 0 1,0 4-1,0 0 14,-1-1 0,0 0-1,0 0 1,0 0 0,-1 0 0,0 0-1,0 0 1,-1-1 0,0 1 0,0-1 0,0 1-1,0-1 1,-8 9 0,-16 12 570,0-1-1,-47 32 1,-29 26 1200,103-83-1777,0 0 0,0 0-1,0 0 1,0 0 0,0 0 0,1 0-1,-1 0 1,0 0 0,0 0-1,0 0 1,0 0 0,0 0 0,1 0-1,-1 0 1,0 0 0,0 0 0,0 0-1,0 0 1,0 0 0,1 0-1,-1 0 1,0 0 0,0 1 0,0-1-1,0 0 1,0 0 0,0 0-1,0 0 1,1 0 0,-1 0 0,0 0-1,0 0 1,0 1 0,0-1 0,0 0-1,0 0 1,0 0 0,0 0-1,0 0 1,0 1 0,0-1 0,0 0-1,0 0 1,0 0 0,0 0-1,0 0 1,0 0 0,0 1 0,0-1-1,0 0 1,0 0 0,0 0 0,0 0-1,0 0 1,0 1 0,0-1-1,0 0 1,0 0 0,0 0 0,0 0-1,0 0 1,0 0 0,-1 1 0,1-1-1,0 0 1,0 0 0,0 0-1,0 0 1,22-1-56,23-8 164,-11 0-516,0 0 0,1 2 1,0 2-1,0 1 0,56 1 0,-89 3 398,0 0 1,0 0-1,0 0 1,-1 1 0,1-1-1,0 0 1,0 1-1,-1-1 1,1 1-1,0-1 1,0 1 0,-1 0-1,1 0 1,-1 0-1,1 0 1,-1 0-1,1 0 1,-1 0-1,0 1 1,0-1 0,1 0-1,-1 1 1,0-1-1,0 1 1,0-1-1,0 1 1,-1 0 0,1-1-1,0 1 1,-1 0-1,1-1 1,-1 1-1,0 0 1,1 0 0,-1-1-1,0 1 1,0 3-1,-1-1 80,1 1 1,-1 0-1,0-1 0,-1 1 0,1-1 0,-1 1 1,0-1-1,0 0 0,0 0 0,-1 1 0,1-2 1,-1 1-1,-5 6 0,-18 15 899,-1-1-1,0-1 1,-41 25 0,48-35-608,0-1 0,-1-1 0,0-1 0,-1-1 0,0-1 0,-25 6 0,46-14-354,-1 1 0,0-1 0,1 1 1,-1-1-1,0 0 0,0 0 0,1 0 0,-1 0 0,0 0 0,1 0 0,-1-1 1,0 1-1,0 0 0,1-1 0,-1 1 0,-2-2 0,3 1-73,1 1 0,-1-1 0,1 0 0,-1 1 0,1-1 0,0 0 0,-1 1 0,1-1 0,0 0 0,-1 1 0,1-1 0,0 0 0,0 0 0,0 1 0,-1-1 0,1 0-1,0 0 1,0 0 0,0 1 0,0-1 0,1 0 0,-1 0 0,0 1 0,0-2 0,2-3-439,0 0 0,0 0 0,0 0 1,1 1-1,0-1 0,-1 1 0,1 0 0,8-8 0,53-50-8406,-24 25 833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09.809"/>
    </inkml:context>
    <inkml:brush xml:id="br0">
      <inkml:brushProperty name="width" value="0.025" units="cm"/>
      <inkml:brushProperty name="height" value="0.025" units="cm"/>
    </inkml:brush>
  </inkml:definitions>
  <inkml:trace contextRef="#ctx0" brushRef="#br0">196 10 17296,'0'0'1271,"-10"3"-70,1 0-994,1 1 0,0 0-1,0 0 1,0 1 0,1 0 0,-1 1-1,1-1 1,0 1 0,1 1 0,0-1 0,0 1-1,0 0 1,1 0 0,-7 13 0,-1 2 238,0 2 0,2-1 1,-10 32-1,17-44-299,1 0-1,0 0 0,0 0 1,2 0-1,-1 1 0,2-1 1,-1 0-1,1 1 0,4 21 1,-3-30-133,0 0 0,0 0 0,1 0 0,-1 0 0,1-1 0,-1 1 0,1-1 0,0 1 0,0-1 0,1 1 0,-1-1 0,0 0 0,1 0 1,-1 0-1,1 0 0,0-1 0,0 1 0,-1-1 0,1 0 0,0 1 0,0-1 0,0 0 0,0-1 0,0 1 0,1-1 0,-1 1 0,0-1 0,0 0 0,0 0 0,5-1 1,3 1 14,-1-1 1,1 0-1,-1-1 1,0 0-1,0 0 1,1-1 0,-1-1-1,9-4 1,0-2-6,-1-1 1,-1-1 0,0 0-1,-1-2 1,0 0-1,-1 0 1,19-25 0,-25 28 43,-1 0 1,0 0-1,-1-1 1,0-1 0,-1 1-1,0-1 1,-1 0-1,0 0 1,-1 0 0,-1-1-1,0 1 1,1-17-1,-4 27-38,1-1-1,-1 1 1,0 0-1,-1 0 1,1-1-1,0 1 1,-1 0 0,0 0-1,1 0 1,-1 0-1,-1 0 1,1 0-1,0 0 1,-1 0-1,1 0 1,-1 0-1,0 1 1,0-1-1,0 1 1,0-1-1,-1 1 1,1 0-1,-1 0 1,1 0-1,-6-3 1,1 2-37,1 1-1,-1 0 1,1 0-1,-1 1 1,0 0-1,1 0 1,-1 0 0,0 1-1,0 0 1,0 1-1,-11 1 1,2 2-45,1 0 1,1 1-1,-1 0 0,1 2 0,0-1 1,0 2-1,1 0 0,0 0 0,0 1 1,1 1-1,0 0 0,1 1 1,0 0-1,1 1 0,-18 25 0,28-37-16,-1 1-1,1 0 1,-1-1-1,1 1 0,-1 0 1,1 0-1,0-1 0,-1 1 1,1 0-1,0 0 0,0 0 1,-1 0-1,1-1 0,0 1 1,0 0-1,0 0 0,0 0 1,0 0-1,0 0 0,0-1 1,0 1-1,1 0 1,-1 0-1,0 0 0,0 0 1,1-1-1,-1 1 0,1 1 1,0-1-72,0-1 0,0 1 1,1-1-1,-1 1 0,0-1 1,0 1-1,1-1 0,-1 1 1,0-1-1,1 0 0,-1 0 1,0 0-1,1 0 0,-1 0 1,3 0-1,55-14-3249,-12-5-587,3-5-3881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0.188"/>
    </inkml:context>
    <inkml:brush xml:id="br0">
      <inkml:brushProperty name="width" value="0.025" units="cm"/>
      <inkml:brushProperty name="height" value="0.025" units="cm"/>
    </inkml:brush>
  </inkml:definitions>
  <inkml:trace contextRef="#ctx0" brushRef="#br0">359 91 15695,'-10'-2'256,"5"1"-189,-3 0 11,0-1 1,0 1-1,0-2 1,0 1-1,0-1 1,0 0-1,0-1 1,1 0-1,0 0 1,0-1-1,-9-7 1,15 11 13,0 1 1,0-1-1,0 1 1,1-1-1,-1 1 1,0 0-1,0-1 1,0 1-1,0 0 1,0 0-1,0-1 1,0 1-1,0 0 0,0 0 1,0 0-1,0 0 1,1 0-1,-1 0 1,0 1-1,0-1 1,0 0-1,0 0 1,0 1-1,0-1 1,0 0-1,0 1 0,0-1 1,1 1-1,-1-1 1,-1 2-1,-25 19 1818,26-20-1860,-22 21 945,1 1 1,2 1-1,-30 44 0,40-53-784,0 1-1,2 0 0,0 0 1,1 1-1,0 0 0,1 1 1,-6 31-1,12-47-194,-1 1 1,1-1-1,-1 1 1,1-1-1,0 1 0,0-1 1,0 1-1,0-1 0,1 1 1,-1-1-1,0 0 1,1 1-1,0-1 0,0 0 1,0 1-1,0-1 1,0 0-1,0 0 0,0 0 1,1 0-1,-1 0 1,1 0-1,2 3 0,0-3 2,0 0-1,0-1 0,0 1 0,0-1 0,0 0 1,0 0-1,0-1 0,0 1 0,0-1 0,0 0 0,0 0 1,0 0-1,0 0 0,5-2 0,6-1 27,-1 0 0,0-1 0,1-1 0,-2 0 0,1-1-1,0 0 1,-1-1 0,-1-1 0,1 0 0,19-16 0,-12 6-2,0-1 0,0 0 1,-2-1-1,31-45 0,-42 54 46,0-1 1,-1 1-1,-1-1 0,0 0 0,0-1 0,-1 1 1,2-15-1,-5 24-78,0-1 0,-1 1 0,1 0 0,-1 0 0,0-1 0,0 1 0,0 0 0,0-1 0,-1 1 0,1 0 0,-1 0 0,0 0 0,0-1 0,0 1 0,0 0 0,0 0 0,-1 0 0,1 0 0,-1 1 0,0-1 0,0 0 0,0 1 0,0-1 0,-1 1 0,1 0 0,-1 0 0,1 0 0,-1 0 0,0 0 0,0 0 0,1 1 0,-6-2 0,-1 0-466,-1 0-1,0 1 1,0 0-1,0 1 1,0 0 0,0 1-1,-18 1 1,-35 12-8075,38-5 651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0.968"/>
    </inkml:context>
    <inkml:brush xml:id="br0">
      <inkml:brushProperty name="width" value="0.025" units="cm"/>
      <inkml:brushProperty name="height" value="0.025" units="cm"/>
    </inkml:brush>
  </inkml:definitions>
  <inkml:trace contextRef="#ctx0" brushRef="#br0">0 90 18578,'0'0'3966,"1"9"-2957,-1 17-369,1 16-132,11 80-1,-12-120-520,0-1 0,1 0 0,-1 0 0,0 0 0,0 0-1,1 0 1,-1 0 0,0 0 0,1 0 0,-1 0 0,1 0 0,-1 0 0,1 0 0,0 0 0,-1 0 0,1 0 0,0-1 0,0 1 0,-1 0 0,1 0 0,0-1 0,0 1-1,0-1 1,2 2 0,-2-2 9,0 0-1,0-1 1,0 1-1,0 0 1,1 0-1,-1-1 1,0 1-1,0-1 1,0 1-1,0-1 1,0 1-1,0-1 1,0 0-1,0 0 1,0 1-1,-1-1 1,1 0-1,1-1 1,32-49-11,41-107-295,-75 157 298,0 1 1,0-1-1,1 0 1,-1 1-1,0-1 0,1 0 1,-1 1-1,0-1 0,1 1 1,-1-1-1,1 0 0,-1 1 1,0-1-1,1 1 0,0-1 1,-1 1-1,1 0 0,-1-1 1,1 1-1,-1-1 0,1 1 1,0 0-1,-1 0 0,1-1 1,0 1-1,1 0 0,8 13-114,5 43 158,-12-41-13,-2-11 9,0 0 0,0 0 0,0 0-1,1 0 1,0-1 0,0 1-1,0 0 1,0-1 0,0 0-1,0 1 1,1-1 0,0 0-1,0 0 1,0-1 0,0 1-1,5 3 1,-6-5 37,1 0 1,-1-1-1,0 1 0,0-1 1,1 1-1,-1-1 0,1 0 0,-1 0 1,0 0-1,1 0 0,-1-1 0,0 1 1,1-1-1,-1 1 0,0-1 1,0 0-1,1 0 0,-1 0 0,0 0 1,0 0-1,0 0 0,0 0 0,0-1 1,0 1-1,-1-1 0,1 0 1,0 1-1,-1-1 0,2-3 0,11-12 100,-2 0-1,0-1 0,-1-1 0,-1 0 0,-1 0 0,0-1 0,10-37 0,-13 39-94,-2 122-620,-4 13 22,0-118 472,0 1 0,0 0 0,0-1 0,1 1 0,-1 0 0,0-1 0,0 1 0,1 0 1,-1 0-1,0-1 0,0 1 0,1 0 0,-1 0 0,0-1 0,1 1 0,-1 0 0,0 0 0,0 0 0,1 0 1,-1 0-1,1 0 0,-1-1 0,0 1 0,1 0 0,-1 0 0,0 0 0,1 0 0,-1 0 0,0 0 1,1 0-1,-1 0 0,0 0 0,1 1 0,-1-1 0,0 0 0,1 0 0,-1 0 0,0 0 0,1 0 0,-1 1 1,0-1-1,1 0 0,-1 0 0,0 1 0,0-1 0,1 0 0,-1 0 0,0 1 0,0-1 0,1 0 0,-1 0 1,0 1-1,0-1 0,0 0 0,0 1 0,0-1 0,1 0 0,-1 1 0,0-1 0,0 1 0,0-1 0,0 0 1,0 1-1,0-1 0,0 1 0,19-26-3728,-6-6-1528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1.341"/>
    </inkml:context>
    <inkml:brush xml:id="br0">
      <inkml:brushProperty name="width" value="0.025" units="cm"/>
      <inkml:brushProperty name="height" value="0.025" units="cm"/>
    </inkml:brush>
  </inkml:definitions>
  <inkml:trace contextRef="#ctx0" brushRef="#br0">20 0 17008,'0'0'481,"-20"48"-385,20-27-64,0-1-865,11-5-2466,7-6-2915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1.794"/>
    </inkml:context>
    <inkml:brush xml:id="br0">
      <inkml:brushProperty name="width" value="0.025" units="cm"/>
      <inkml:brushProperty name="height" value="0.025" units="cm"/>
    </inkml:brush>
  </inkml:definitions>
  <inkml:trace contextRef="#ctx0" brushRef="#br0">63 397 8168,'-3'10'6795,"-16"43"-4378,11-34-1508,0 1 1,2-1 0,0 1-1,1 1 1,-3 29 0,8-49-901,0 0 0,1 0 0,-1 0 0,0 0 0,1 0 0,-1 0 0,0-1 0,1 1 0,-1 0 0,1 0 0,0 0 0,-1 0 0,1-1 0,-1 1 0,1 0 0,0 0-1,0-1 1,0 1 0,-1-1 0,1 1 0,0-1 0,0 1 0,0-1 0,0 1 0,0-1 0,0 0 0,0 1 0,0-1 0,0 0 0,0 0 0,0 0 0,0 0 0,0 0 0,0 0 0,0 0 0,0 0 0,0 0 0,0 0 0,0-1 0,0 1 0,1-1 0,5 0 38,-1-1-1,0 1 1,0-1-1,0-1 1,10-4-1,0-4-47,-1 0-1,0-1 0,-1-1 1,-1 0-1,0-1 0,-1-1 1,0 0-1,-1 0 0,-1-1 1,-1 0-1,0-1 0,7-19 1,-6 12 32,-1 1-1,-2-1 1,0 0 0,-1-1 0,-2 1 0,-1-1 0,0 0 0,-3-39-1,0 64-33,0-1 0,0 1-1,0 0 1,0 0-1,-1 0 1,1-1 0,0 1-1,0 0 1,0 0-1,-1 0 1,1-1 0,0 1-1,0 0 1,-1 0-1,1 0 1,0 0-1,0 0 1,-1 0 0,1 0-1,0 0 1,-1 0-1,1-1 1,0 1 0,0 0-1,-1 0 1,1 1-1,0-1 1,0 0-1,-1 0 1,1 0 0,0 0-1,-1 0 1,1 0-1,0 0 1,0 0 0,-1 0-1,1 1 1,0-1-1,0 0 1,-1 0-1,1 0 1,0 0 0,0 1-1,0-1 1,0 0-1,-1 0 1,1 1 0,0-1-1,0 0 1,0 0-1,0 1 1,0-1 0,-1 0-1,1 0 1,0 1-1,0-1 1,0 0-1,0 0 1,0 1 0,0-1-1,-8 19 6,1 0-1,1 0 1,1 0-1,0 1 0,-2 29 1,2-19 64,-5 59 687,9-82-666,1-1 0,0 1 0,0-1 0,1 1 1,0-1-1,0 1 0,0-1 0,1 0 0,0 1 1,0-1-1,5 8 0,-6-12-62,1 0 0,0 0-1,0 0 1,0 0 0,0-1 0,0 1 0,1 0-1,-1-1 1,0 0 0,1 1 0,-1-1-1,1 0 1,-1 0 0,1-1 0,0 1 0,-1 0-1,1-1 1,0 0 0,-1 1 0,1-1-1,0 0 1,0-1 0,-1 1 0,1 0 0,0-1-1,-1 1 1,1-1 0,0 0 0,-1 0 0,1 0-1,-1 0 1,0-1 0,4-1 0,6-4 108,0 0 1,-1 0-1,0-1 1,0-1 0,11-12-1,-5 3-58,0-2 0,-2 0-1,0-1 1,-1-1 0,-2 0 0,0-1-1,-1 0 1,-1-1 0,-2 0 0,0 0-1,-2-1 1,0 0 0,-2 0 0,0 0-1,-2-1 1,-2-39 0,0 63-79,0 1 0,1 0 0,-1 0 1,0 0-1,0 0 0,-1 0 0,1 0 0,0 0 0,0 0 1,0 0-1,-1 0 0,1 0 0,-1 0 0,1 0 0,0 0 1,-1 0-1,0 0 0,1 1 0,-1-1 0,0 0 0,0-1 1,0 2-6,1 0 1,-1 0 0,0 0-1,1 0 1,-1 0 0,0 1-1,1-1 1,-1 0 0,0 0-1,1 0 1,-1 0 0,1 1-1,-1-1 1,0 0 0,1 1 0,-1-1-1,1 0 1,-1 1 0,1-1-1,-1 1 1,1-1 0,-1 1-1,0 0 1,-3 3-18,1 1 0,-1-1 1,1 1-1,0 0 0,0 0 0,-3 8 0,-6 21 42,1 1-1,2 0 0,2 0 1,1 1-1,1 0 0,2 0 1,4 71-1,1-97-3,0-1 0,0 1 0,0-1 0,2 0 0,-1 0 1,1 0-1,7 11 0,-10-17-14,1 1 1,0-1 0,0 0 0,0 0 0,1 0-1,-1 0 1,1-1 0,-1 1 0,1-1-1,0 1 1,0-1 0,0 0 0,0 0-1,1 0 1,-1-1 0,1 1 0,-1-1-1,1 0 1,-1 0 0,1 0 0,4 1 0,-7-3-4,0 0 0,0 0 0,0 0 0,-1 0-1,1 0 1,0 0 0,-1 0 0,1 0 0,-1-1 0,1 1 0,-1 0 0,0 0 0,1 0 0,-1-1 0,0 1 0,0 0 0,0 0 0,0 0 0,0-1 0,0 1 0,0 0 0,0 0 0,-1-1 0,1 1 0,-1-2 0,-6-37-265,-6 7-205,-2 0 0,-1 1 0,-2 0 0,-1 2 0,-38-48-1,57 78 495,-1 0-1,1 0 0,0-1 0,0 1 1,0 0-1,0 0 0,-1 0 0,1-1 1,0 1-1,0 0 0,0 0 0,0 0 1,0-1-1,-1 1 0,1 0 0,0 0 1,0 0-1,0-1 0,0 1 1,0 0-1,0 0 0,0-1 0,0 1 1,0 0-1,0 0 0,0-1 0,0 1 1,0 0-1,0 0 0,0-1 0,0 1 1,1 0-1,-1 0 0,0-1 0,0 1 1,0 0-1,0 0 0,0 0 0,0-1 1,1 1-1,-1 0 0,0 0 0,15-3 191,29 8-427,-32-3 275,77 4-2079,-27-10-3931,-9-7-4377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2.591"/>
    </inkml:context>
    <inkml:brush xml:id="br0">
      <inkml:brushProperty name="width" value="0.025" units="cm"/>
      <inkml:brushProperty name="height" value="0.025" units="cm"/>
    </inkml:brush>
  </inkml:definitions>
  <inkml:trace contextRef="#ctx0" brushRef="#br0">19 0 15310,'0'0'4405,"-4"13"-2927,0 0-1274,1 0 0,0 1 0,1 0 0,1-1 0,0 1 0,1 0 0,0-1 0,1 1 0,4 20 0,-1-15-7,1-1 1,0-1-1,2 1 1,0-1-1,0 0 1,18 26-1,-24-41-181,0-1 1,0 0-1,1 1 0,-1-1 0,0 0 0,1 0 0,-1 0 0,0 0 1,1 0-1,0 0 0,-1-1 0,1 1 0,-1 0 0,1-1 1,0 1-1,-1-1 0,1 0 0,0 1 0,0-1 0,-1 0 0,1 0 1,0 0-1,0 0 0,-1-1 0,1 1 0,0 0 0,0-1 0,-1 1 1,1-1-1,-1 1 0,1-1 0,0 0 0,-1 0 0,1 0 0,-1 0 1,1 0-1,-1 0 0,0 0 0,0 0 0,1-1 0,-1 1 1,1-2-1,7-7 129,0 0 1,0-1-1,14-23 1,-23 33-136,22-34 54,-3-1 0,0 0 0,-3-2 0,15-46 0,-27 73-216,0 11 36,1 26-25,-2 49 133,-3-71 19,1 30 11,4 87-6,-5-120-14,0 0 1,0 0-1,0 0 1,0 0-1,0 0 1,0 0-1,1 0 0,-1 0 1,0 0-1,0 0 1,1 0-1,-1 0 1,1-1-1,-1 1 1,1 0-1,-1 0 0,1 0 1,-1-1-1,1 1 1,0 0-1,-1-1 1,1 1-1,0 0 1,1 0-1,-2-1 9,1 0 0,0 0 0,0 0 0,0-1 0,0 1 0,0 0 0,0 0 0,0-1 0,-1 1 0,1 0 0,0-1 0,0 1 0,0-1 0,-1 1 0,1-1 0,0 0 0,-1 1 0,1-1 0,1-1 0,28-40 402,86-183 254,-116 225-672,0 0 0,0 0-1,0-1 1,0 1 0,0 0 0,0 0-1,0-1 1,0 1 0,0 0 0,0 0-1,0-1 1,1 1 0,-1 0 0,0 0-1,0-1 1,0 1 0,0 0-1,1 0 1,-1 0 0,0-1 0,0 1-1,0 0 1,1 0 0,-1 0 0,0 0-1,0 0 1,1 0 0,-1-1 0,0 1-1,0 0 1,1 0 0,-1 0 0,0 0-1,0 0 1,1 0 0,-1 0 0,0 0-1,1 0 1,-1 0 0,0 0 0,0 0-1,1 0 1,-1 1 0,4 13-91,-3 32 106,-1-40-3,2 45-322,-1 9-1245,-3-32-9772,7-50 4777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3.295"/>
    </inkml:context>
    <inkml:brush xml:id="br0">
      <inkml:brushProperty name="width" value="0.025" units="cm"/>
      <inkml:brushProperty name="height" value="0.025" units="cm"/>
    </inkml:brush>
  </inkml:definitions>
  <inkml:trace contextRef="#ctx0" brushRef="#br0">4 383 12556,'0'0'1420,"0"8"-892,-1 0-314,0-5-93,1 0-1,-1 0 1,1 0 0,0 0 0,0 0 0,0 0 0,0 0 0,0 0 0,1 0 0,-1 0 0,1 0-1,0 0 1,1 3 0,-1-6-90,-1 1 0,0-1 0,1 0 0,-1 1 0,1-1 0,-1 0 0,1 0 0,-1 1 0,1-1 0,-1 0 0,1 0 0,-1 0 0,1 1 0,-1-1 0,1 0-1,-1 0 1,1 0 0,0 0 0,-1 0 0,1 0 0,-1 0 0,1 0 0,-1 0 0,1-1 0,-1 1 0,1 0 0,-1 0 0,1 0 0,-1-1 0,1 1 0,-1 0 0,1 0 0,-1-1 0,1 1 0,-1 0 0,0-1-1,1 1 1,-1-1 0,0 1 0,1-1 0,-1 1 0,0 0 0,1-1 0,-1 1 0,0-1 0,1 0 0,14-22 436,-9 12-355,0 0 0,-1 0 0,0 0 0,-1-1 1,-1 1-1,0-1 0,0 0 0,1-20 0,-11 38 1073,2 3-1108,0 0 1,1 0-1,0 1 0,0 0 0,1-1 1,1 1-1,0 0 0,-2 17 0,0 86 489,4-94-348,0-18-200,-1 1-1,1-1 1,0 0 0,0 1 0,0-1 0,0 1-1,1-1 1,-1 1 0,0-1 0,1 0 0,-1 1-1,1-1 1,-1 0 0,1 1 0,-1-1 0,1 0-1,0 0 1,0 0 0,0 1 0,0-1 0,-1 0-1,2 0 1,-1 0 0,0 0 0,0-1 0,0 1-1,0 0 1,0 0 0,1-1 0,-1 1 0,0 0-1,1-1 1,-1 0 0,3 1 0,-1-1 29,-1 0 0,1 0 1,0 0-1,-1-1 0,1 1 0,-1-1 1,1 0-1,-1 0 0,1 0 1,-1 0-1,1 0 0,-1-1 1,0 1-1,0-1 0,0 1 0,1-1 1,-2 0-1,4-2 0,15-21 82,-1 0 0,-1-1 0,-2-1-1,0-1 1,-2 0 0,-1-1 0,-1-1 0,-2 0-1,-1 0 1,-1-1 0,-1 0 0,-2 0 0,-2-1-1,0 1 1,-4-56 0,1 85-125,0 0 0,0 0 0,0 1 0,-1-1 0,1 0 0,-1 1 0,1-1 0,-1 0 0,0 1 1,1-1-1,-1 1 0,0-1 0,-1-1 0,1 2-8,1 1 1,-1 0 0,1-1-1,-1 1 1,1 0-1,-1-1 1,0 1 0,1 0-1,-1-1 1,1 1-1,-1 0 1,0 0 0,1 0-1,-1 0 1,0 0-1,1 0 1,-1-1 0,0 1-1,1 1 1,-1-1-1,0 0 1,1 0 0,-2 0-1,0 1-8,-1 1 0,1-1 1,-1 0-1,1 1 0,0-1 0,0 1 0,0 0 0,0 0 0,0 0 0,0 0 1,1 0-1,-1 0 0,1 0 0,-3 5 0,-70 152 82,66-140 62,1 1 1,1 0 0,1 0-1,1 1 1,1-1 0,-1 28-1,4-46-130,0 0-1,0-1 0,0 1 0,0 0 0,0-1 1,0 1-1,1-1 0,-1 1 0,0 0 1,1-1-1,-1 1 0,1-1 0,0 1 1,0-1-1,-1 1 0,1-1 0,0 0 1,0 1-1,0-1 0,1 0 0,-1 0 1,0 1-1,0-1 0,3 1 0,-2-1 7,1 0-1,0-1 1,-1 1-1,1 0 1,0-1-1,-1 0 1,1 0-1,0 0 1,0 0-1,-1 0 1,1-1-1,0 1 0,4-2 1,9-3 51,0-1 0,0-1 0,26-14-1,-37 18-44,29-17 18,-13 7-93,0 1-1,23-9 1,-39 19 25,0 0 1,0 0-1,0 0 1,1 1-1,-1 0 1,0 0 0,1 1-1,-1-1 1,0 1-1,1 0 1,-1 1 0,1-1-1,-1 1 1,9 2-1,-10 0 31,0-1 1,-1 0-1,1 1 0,-1 0 0,0 0 0,0 0 0,0 0 0,-1 0 0,1 1 1,-1-1-1,1 1 0,-1 0 0,0-1 0,0 1 0,-1 0 0,2 6 0,2 5 245,-1-1 0,0 1-1,1 20 1,0-94 3632,1-14-3831,-6-65-468,43 137-7175,-15 1 3716,1 0-2579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4.065"/>
    </inkml:context>
    <inkml:brush xml:id="br0">
      <inkml:brushProperty name="width" value="0.025" units="cm"/>
      <inkml:brushProperty name="height" value="0.025" units="cm"/>
    </inkml:brush>
  </inkml:definitions>
  <inkml:trace contextRef="#ctx0" brushRef="#br0">193 139 17969,'-3'-3'243,"-1"0"0,0 0 0,1 1-1,-1-1 1,0 1 0,0 0 0,-1 0 0,1 1 0,0-1 0,-1 1 0,1 0-1,0 0 1,-1 0 0,1 1 0,-1 0 0,0 0 0,1 0 0,-1 0-1,1 0 1,-1 1 0,1 0 0,0 0 0,-1 0 0,1 1 0,0 0-1,-1-1 1,1 1 0,0 1 0,1-1 0,-8 6 0,6-3-230,0-1 1,0 2-1,0-1 1,1 1-1,0-1 1,0 1-1,1 0 1,-1 1 0,1-1-1,1 1 1,-1-1-1,1 1 1,0 0-1,0 0 1,1 0-1,0 0 1,1 0-1,-1 0 1,2 10-1,-1-16-15,0 1 0,0-1 0,0 1 0,0-1 0,1 0 0,-1 1 0,1-1 0,-1 1 0,1-1 0,-1 0 0,1 1 0,0-1 0,0 0 0,0 1 0,0-1 0,0 0 0,0 0 0,0 0 0,0 0 0,0 0 0,0 0 0,0 0 0,1-1 0,-1 1 0,0 0 0,1 0 0,-1-1 0,0 1 0,1-1 0,-1 0 0,1 1 0,-1-1 0,1 0 0,-1 0 0,1 0 0,-1 0 0,1 0 0,-1 0 0,1 0 0,2-1 0,1 0 35,1 0-1,-1-1 0,1 1 0,-1-1 1,0 0-1,1-1 0,-1 1 0,0-1 0,8-6 1,9-12 20,0-1 0,-2-1 1,0-1-1,-1-1 1,-2 0-1,-1-1 0,-1-1 1,21-51-1,-32 71-69,-3 11-40,-4 24-128,-10 55-155,11-72 325,-1 7 15,-6 30-10,3 0 0,-2 79 0,8-126-19,0-1 0,0 1 0,-1 0 0,1 0 0,0 0 0,0-1-1,0 1 1,1 0 0,-1 0 0,0-1 0,0 1 0,0 0 0,0 0 0,1-1 0,-1 1 0,0 0 0,1-1 0,-1 1 0,1 0 0,-1-1 0,1 1 0,-1 0 0,1-1 0,-1 1 0,1-1 0,-1 1 0,1-1 0,0 1-1,-1-1 1,1 0 0,0 1 0,0-1 0,-1 0 0,1 1 0,0-1 0,0 0 0,-1 0 0,1 0 0,0 0 0,0 0 0,-1 0 0,1 0 0,0 0 0,0 0 0,0 0 0,-1 0 0,1 0 0,0-1 0,1 1-1,1-2-214,0 1 0,1-1 0,-1 1-1,0-1 1,0 0 0,0 0-1,-1-1 1,1 1 0,-1 0 0,3-4-1,16-28-3445,-3-8-2258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4.423"/>
    </inkml:context>
    <inkml:brush xml:id="br0">
      <inkml:brushProperty name="width" value="0.025" units="cm"/>
      <inkml:brushProperty name="height" value="0.025" units="cm"/>
    </inkml:brush>
  </inkml:definitions>
  <inkml:trace contextRef="#ctx0" brushRef="#br0">29 1 17873,'0'0'1580,"-1"14"-688,-11 138 1712,-4 55 733,16-201-3301,0 1 0,1 0 1,0-1-1,0 1 0,0-1 0,1 1 0,0-1 0,0 0 0,6 12 0,-7-17-38,0 1 0,0 0 0,0-1-1,1 1 1,-1-1 0,1 1 0,-1-1-1,1 0 1,-1 0 0,1 1 0,0-1-1,0 0 1,0 0 0,-1-1-1,1 1 1,0 0 0,0-1 0,0 1-1,0-1 1,0 0 0,0 1 0,0-1-1,0 0 1,0 0 0,1 0 0,-1-1-1,0 1 1,0 0 0,0-1 0,0 1-1,-1-1 1,1 0 0,0 0 0,0 1-1,0-1 1,2-2 0,4-2-68,0-1 0,-1 1 0,0-1 1,0-1-1,-1 1 0,1-1 0,-1 0 0,-1-1 0,1 1 1,-1-1-1,-1 0 0,5-10 0,5-14-437,20-63 0,-25 61 516,-2 0-1,-1-1 1,-2 0-1,-1-59 1,-5 88-202,-3 14 83,-4 16 55,-7 35 375,3 1 1,2 1-1,3-1 0,-1 79 1,9-136-458,0 1 0,1-1 0,-1 0 1,1 1-1,-1-1 0,1 0 0,0 0 1,0 0-1,1 1 0,-1-1 1,1 0-1,-1-1 0,1 1 0,0 0 1,0 0-1,0-1 0,1 1 1,3 3-1,-2-3-550,-1-1 0,1 0 1,0 1-1,0-1 0,0-1 0,0 1 1,0 0-1,0-1 0,4 1 1,10 0-4952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4.796"/>
    </inkml:context>
    <inkml:brush xml:id="br0">
      <inkml:brushProperty name="width" value="0.025" units="cm"/>
      <inkml:brushProperty name="height" value="0.025" units="cm"/>
    </inkml:brush>
  </inkml:definitions>
  <inkml:trace contextRef="#ctx0" brushRef="#br0">0 163 3043,'3'-14'5621,"-1"4"-5137,2-9 1382,0 1 1,9-24-1,-12 39-1489,0-1-1,0 1 1,0 0-1,1-1 1,-1 1-1,1 0 0,0 0 1,0 0-1,0 0 1,1 0-1,-1 1 1,1-1-1,-1 1 1,1-1-1,0 1 1,0 0-1,0 0 1,0 0-1,0 1 1,1-1-1,3-1 1,-6 3-340,0 0 1,1 0-1,-1 0 1,0 0-1,0 0 1,1 0 0,-1 0-1,0 0 1,0 1-1,1-1 1,-1 0-1,0 1 1,0-1-1,0 1 1,0-1-1,0 1 1,1 0-1,-1 0 1,0-1-1,0 1 1,-1 0-1,1 0 1,1 1 0,0 1 12,0 0 1,0 0 0,0 0 0,-1 1 0,0-1 0,1 0 0,-1 1 0,1 4 0,-1 2 1,1 0 0,-1 0 0,-1 0 0,0 0 0,-2 15 0,-2-11 197,-1 0 0,0-1 1,-1 1-1,0-1 1,-1 0-1,0-1 0,-1 0 1,-19 22-1,-2 5 779,29-39-1015,0 0 1,-1 1-1,1-1 0,0 0 1,-1 1-1,1-1 0,0 0 1,0 1-1,-1-1 0,1 1 1,0-1-1,0 0 0,0 1 1,0-1-1,-1 1 0,1-1 1,0 1-1,0-1 0,0 1 0,0-1 1,0 1-1,0-1 0,0 1 1,0-1-1,0 1 0,0-1 1,1 1-1,-1-1 0,0 0 1,0 1-1,0-1 0,1 1 1,-1-1-1,0 1 0,0-1 1,1 0-1,-1 1 0,0-1 1,1 0-1,-1 1 0,0-1 0,1 0 1,-1 1-1,0-1 0,1 0 1,31 4 238,34-14-76,-40 3-281,3 0-129,41-17-1,-64 22-245,-1 0-1,1-1 0,-1 0 1,0 0-1,0 0 0,0 0 1,0-1-1,0 0 0,-1 0 1,0-1-1,0 1 1,0-1-1,5-8 0,-7 9-553,0-1 0,-1 0-1,0 0 1,0 0 0,0 0-1,-1 1 1,0-1 0,0 0-1,-1-7 1,1-3-1979,0-15-5310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3.006"/>
    </inkml:context>
    <inkml:brush xml:id="br0">
      <inkml:brushProperty name="width" value="0.025" units="cm"/>
      <inkml:brushProperty name="height" value="0.025" units="cm"/>
    </inkml:brush>
  </inkml:definitions>
  <inkml:trace contextRef="#ctx0" brushRef="#br0">33 0 16784,'0'0'3032,"-4"12"-2018,-3 16-293,1 0 0,1 1-1,-2 48 1,6-50-595,0-20-48,0 0 0,1 1-1,0-1 1,0 0-1,1 0 1,0 0 0,0 0-1,0 0 1,4 9-1,-5-15-47,0-1 1,0 0-1,1 0 0,-1 1 0,0-1 0,0 0 1,1 0-1,-1 1 0,0-1 0,1 0 0,-1 0 1,0 0-1,0 0 0,1 0 0,-1 0 0,0 0 1,1 1-1,-1-1 0,0 0 0,1 0 0,-1 0 1,0 0-1,1 0 0,-1 0 0,0 0 0,1-1 1,-1 1-1,0 0 0,1 0 0,-1 0 0,0 0 1,1 0-1,-1 0 0,0-1 0,1 1 0,-1 0 1,0 0-1,0 0 0,1-1 0,-1 1 0,0 0 1,0 0-1,0-1 0,1 1 0,-1 0 0,0-1 1,0 1-1,0 0 0,0 0 0,0-1 0,0 1 1,1 0-1,-1-1 0,0 1 0,0 0 0,0-1 1,0 0-1,9-20 503,-3-6-380,0-2 0,-2 1 0,-1 0 0,-2-58 0,-1 84-149,-2 37-259,1-24 238,0-1 0,1 0-1,0 0 1,0 0 0,1 0-1,4 15 1,-4-23 23,0 1 1,0-1-1,0 1 1,0-1 0,1 1-1,-1-1 1,1 0-1,0 0 1,0 1-1,0-1 1,0 0-1,0-1 1,0 1-1,0 0 1,1-1-1,-1 1 1,1-1-1,-1 0 1,1 0-1,-1 0 1,1 0-1,0 0 1,0 0-1,-1-1 1,1 1-1,0-1 1,0 0 0,4 0-1,-2 0 29,1-1-1,0 0 1,-1 0-1,1 0 1,-1 0-1,1-1 1,-1 0-1,1 0 1,-1 0-1,0-1 1,0 0-1,0 0 1,-1 0-1,1-1 1,-1 1-1,0-1 1,0 0-1,0 0 1,4-7-1,0 1 12,-1 0-1,0 0 0,-1-1 0,0 0 0,-1 0 0,0 0 1,7-24-1,-12 19-160,-11 28 3,-12 25 189,21-33-32,-1 1-1,1 0 0,0 0 1,1 1-1,-1-1 1,1 0-1,0 0 1,0 1-1,0 5 0,1-10-34,0 0-1,0 0 1,1 0-1,-1 0 1,0 0-1,1 0 0,-1 0 1,0 0-1,1 0 1,-1 0-1,1-1 1,-1 1-1,1 0 1,0 0-1,-1 0 0,1-1 1,0 1-1,0 0 1,-1-1-1,3 2 1,-1-1 2,1 0 1,-1-1 0,1 1 0,-1 0-1,1-1 1,-1 1 0,1-1 0,0 0-1,-1 0 1,1 0 0,3-1 0,1 0 8,0-1 1,-1 0-1,1 0 1,-1-1-1,1 0 1,-1 0-1,0 0 1,0-1-1,0 0 1,-1 0-1,1-1 1,-1 1-1,0-1 1,0 0-1,4-7 1,0 1 11,-1 1 0,-1-1 0,0-1 0,0 1 0,-1-1 0,-1 0 0,5-14 0,-14 37-54,-16 62-259,19-66 258,0 0 0,0 0 0,0 0-1,0 0 1,1 0 0,1 0 0,-1 0 0,1 0-1,2 10 1,-2-15-45,0 0 0,0 0 0,0 0 1,0 0-1,0-1 0,0 1 0,1 0 0,-1-1 0,0 1 1,1-1-1,-1 1 0,1-1 0,0 0 0,0 0 0,-1 0 0,1 1 1,0-2-1,0 1 0,0 0 0,0 0 0,0-1 0,0 1 1,0-1-1,0 1 0,0-1 0,0 0 0,0 0 0,0 0 1,0 0-1,3-1 0,-2 1-250,0-1 0,0 1 0,1-1 0,-1 0 0,0 0-1,0 0 1,0-1 0,-1 1 0,1-1 0,0 1 0,0-1 0,-1 0 0,1 0 0,-1 0 0,0-1 0,0 1 0,0 0 0,0-1 0,3-3 0,-1-5-1508,1 1 1,-1-2 0,4-18 0,-5 16 259,11-38-4147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5.139"/>
    </inkml:context>
    <inkml:brush xml:id="br0">
      <inkml:brushProperty name="width" value="0.025" units="cm"/>
      <inkml:brushProperty name="height" value="0.025" units="cm"/>
    </inkml:brush>
  </inkml:definitions>
  <inkml:trace contextRef="#ctx0" brushRef="#br0">24 33 9769,'0'0'9417,"-2"8"-8152,-6 31 85,2 0-1,2 0 0,1 50 0,3-88-1329,-1 1-1,1-1 1,0 1-1,0-1 1,0 1-1,1-1 1,-1 1-1,0-1 1,0 0-1,1 1 1,-1-1-1,1 1 1,0-1-1,-1 0 1,1 1-1,0-1 1,-1 0-1,1 0 1,0 0-1,0 0 1,0 0-1,0 0 1,0 0-1,1 0 1,-1 0-1,0 0 1,0 0-1,1-1 1,-1 1-1,0 0 1,1-1-1,-1 1 1,0-1-1,1 0 1,-1 1-1,1-1 1,-1 0-1,1 0 1,-1 0-1,2 0 1,2 0 26,-1-1 1,1 0-1,0 0 1,-1 0-1,0-1 1,1 1-1,-1-1 1,0 0-1,0 0 1,0-1-1,0 1 1,4-4-1,8-9-2,0 0-1,-1-1 0,-1-1 0,0 0 0,-1-1 0,-1-1 1,-1 1-1,-1-2 0,0 0 0,-1 0 0,10-39 0,-17 51-30,-4 12-8,-8 25-7,-10 48-14,19-72 16,-2 6-131,1 0-1,0 0 0,1 0 0,1 1 0,-1-1 0,2 0 0,-1 0 0,2 0 1,2 14-1,-3-24-229,0 0 0,-1 0 1,1 0-1,0 0 1,0 0-1,0-1 0,-1 1 1,1 0-1,0-1 1,0 1-1,0 0 0,0-1 1,0 1-1,0-1 0,0 0 1,0 1-1,1-1 1,-1 0-1,0 0 0,0 1 1,0-1-1,0 0 0,0 0 1,0 0-1,1 0 1,-1-1-1,0 1 0,2-1 1,15-2-15506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5.559"/>
    </inkml:context>
    <inkml:brush xml:id="br0">
      <inkml:brushProperty name="width" value="0.025" units="cm"/>
      <inkml:brushProperty name="height" value="0.025" units="cm"/>
    </inkml:brush>
  </inkml:definitions>
  <inkml:trace contextRef="#ctx0" brushRef="#br0">172 3 11211,'0'0'15502,"-8"-2"-15245,4 2-254,0-1 1,0 1-1,1 0 1,-1 0-1,0 0 1,0 1-1,1-1 0,-1 1 1,0 0-1,1 0 1,-1 0-1,1 1 1,-1-1-1,-5 4 1,1 0-17,-1 2 0,1-1-1,-1 1 1,2 0 0,-8 9 0,11-12-11,-1 0 0,1 1 1,1-1-1,-1 1 0,0 0 1,1 0-1,0 0 0,1 0 1,-1 0-1,1 0 0,0 1 1,0 0-1,0-1 0,1 1 0,-1 10 1,2-15-9,1 0 1,-1 0-1,1-1 1,-1 1-1,1 0 1,0 0-1,-1-1 1,1 1-1,0 0 1,0-1-1,0 1 0,0-1 1,-1 1-1,1-1 1,0 0-1,0 1 1,0-1-1,0 0 1,0 1-1,0-1 1,0 0-1,0 0 1,1 0-1,31 3-156,-28-3 92,9 1-3,0 1-1,0 0 1,-1 1 0,0 0-1,20 8 1,-31-11 102,0 1 0,0 0 0,0-1-1,0 1 1,0 0 0,0 0 0,-1 1 0,1-1 0,0 0 0,-1 1-1,1-1 1,-1 1 0,1-1 0,-1 1 0,0-1 0,1 1 0,-1 0-1,0 0 1,0 0 0,0 0 0,-1 0 0,1 0 0,0 0 0,-1 0-1,1 0 1,-1 0 0,0 0 0,1 0 0,-1 0 0,0 0 0,0 1-1,-1-1 1,1 0 0,0 0 0,-1 0 0,1 0 0,-1 0 0,0 0-1,0 0 1,0 0 0,0 0 0,0 0 0,0-1 0,0 1 0,-2 2-1,-1 1-48,1 0 0,-1-1 0,0 0 0,0 1 1,-1-1-1,1 0 0,-1-1 0,0 1 0,0-1 0,0 0 0,-1 0 0,1-1 0,-1 0 0,1 0 0,-1 0 0,0 0 0,-9 0 0,14-2-67,0 0 0,1 0 0,-1 0 0,0 0 0,1 0 0,-1 0 0,0 0 0,1-1-1,-1 1 1,1 0 0,-1-1 0,0 1 0,1 0 0,-1-1 0,1 1 0,-1-1 0,1 1 0,-1-1 0,1 1 0,-1-1 0,1 1 0,-1-1 0,1 1 0,0-1 0,-1 0 0,1 1 0,0-1-1,0 0 1,0 1 0,-1-1 0,1-1 0,-1-24-4766,1 18 2961,0-27-7158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6.274"/>
    </inkml:context>
    <inkml:brush xml:id="br0">
      <inkml:brushProperty name="width" value="0.025" units="cm"/>
      <inkml:brushProperty name="height" value="0.025" units="cm"/>
    </inkml:brush>
  </inkml:definitions>
  <inkml:trace contextRef="#ctx0" brushRef="#br0">1 383 11787,'0'0'10656,"8"6"-9781,-3-3-791,31 18 644,-34-21-699,0 1-1,-1-1 1,1 0 0,0 1-1,0-1 1,0 0 0,0 0 0,0 0-1,0 0 1,0-1 0,-1 1 0,1-1-1,0 1 1,0-1 0,0 1 0,-1-1-1,1 0 1,0 0 0,-1 0-1,1 0 1,-1 0 0,1 0 0,-1 0-1,1-1 1,1-1 0,1-2-2,0 0 0,-1-1 0,1 1 0,-1-1 0,0 0 0,-1 0 0,1 0 0,-1 0 0,0-1 0,-1 1 0,1 0 0,-1-1 0,-1 1 0,1-1 0,-1 0 0,-1-8 0,1 14-36,0 0 0,1 1 0,-1-1 1,0 0-1,0 1 0,0-1 0,0 0 0,0 1 0,0-1 0,0 0 1,-1 1-1,1-1 0,0 0 0,0 1 0,0-1 0,-1 1 0,1-1 1,0 0-1,-1 1 0,1-1 0,0 1 0,-1-1 0,1 1 1,-1-1-1,1 1 0,-1-1 0,1 1 0,-1 0 0,1-1 0,-1 1 1,1 0-1,-1-1 0,0 1 0,1 0 0,-1 0 0,0-1 0,1 1 1,-1 0-1,1 0 0,-1 0 0,0 0 0,0 0 0,-1 0-35,0 1 0,1 0 0,-1-1 0,0 1-1,1 0 1,-1 0 0,1-1 0,-1 1 0,1 0 0,-1 1-1,1-1 1,0 0 0,0 0 0,-1 1 0,1-1-1,-1 2 1,-5 11 19,0-1 0,1 1 0,1 1 0,0-1 0,1 1 0,0 0 0,1 0 0,1 0 0,1 0 0,0 1 0,0-1 0,4 27 0,-2-40 30,-1-1 0,0 1 1,1 0-1,-1 0 1,1-1-1,0 1 1,-1 0-1,1-1 1,0 1-1,0-1 1,0 1-1,0-1 0,0 0 1,1 1-1,-1-1 1,0 0-1,1 0 1,-1 0-1,1 0 1,-1 0-1,1 0 0,-1 0 1,1 0-1,0-1 1,-1 1-1,1-1 1,0 1-1,-1-1 1,1 1-1,0-1 1,0 0-1,0 0 0,-1 0 1,1 0-1,0 0 1,0-1-1,-1 1 1,1 0-1,2-2 1,3 1 23,0-2 1,0 1 0,-1-1 0,1 0-1,-1 0 1,0-1 0,0 1 0,9-8-1,2-4 17,-1-1 0,-1-1 0,0 0 0,-1-1 0,-1-1-1,0 0 1,-2-1 0,0 0 0,13-35 0,-14 24 73,-1 0 0,-2 0 0,0 0 0,-3-1 0,0 0 0,-2-38 0,-7 45-165,5 25 42,0 0 0,0-1-1,-1 1 1,1 0 0,0-1-1,-1 1 1,1 0 0,0 0-1,-1-1 1,1 1 0,0 0-1,-1 0 1,1 0-1,-1 0 1,1 0 0,0-1-1,-1 1 1,1 0 0,-1 0-1,1 0 1,0 0 0,-1 0-1,1 0 1,-1 0 0,1 0-1,-1 0 1,1 1-1,0-1 1,-1 0 0,0 0-1,-1 2-7,-1-1 0,1 1-1,-1 0 1,1 0 0,0 0-1,0 0 1,0 1-1,0-1 1,0 0 0,0 1-1,0 0 1,-1 2 0,-15 28 283,1 0-1,2 0 1,1 2 0,2 0 0,1 0 0,2 1 0,-5 41 0,14-75-263,-1-1-1,1 1 1,0-1-1,0 1 1,0-1-1,0 1 1,1-1-1,-1 1 1,0-1-1,0 1 1,1-1-1,-1 0 1,1 1-1,0-1 1,-1 0-1,1 1 1,0-1-1,0 0 1,-1 0 0,1 1-1,0-1 1,0 0-1,1 0 1,-1 0-1,0 0 1,0 0-1,0-1 1,1 1-1,-1 0 1,0-1-1,1 1 1,-1 0-1,0-1 1,1 0-1,-1 1 1,1-1-1,-1 0 1,1 0-1,-1 0 1,1 0 0,-1 0-1,1 0 1,-1 0-1,1 0 1,-1 0-1,0-1 1,2 0-1,11-1 41,-1-2 0,0 0-1,0 0 1,12-7 0,-17 8-71,-2 0-4,75-26-920,-73 26 873,-1 2-1,1-1 0,0 1 1,-1 0-1,1 1 1,0 0-1,0 0 1,-1 0-1,10 3 1,-14-3 81,-1 1 0,0 0 0,0-1 1,0 1-1,0 0 0,0 0 1,0 1-1,-1-1 0,1 0 1,0 1-1,0-1 0,-1 1 0,1-1 1,-1 1-1,0 0 0,1-1 1,-1 1-1,0 0 0,0 0 1,2 4-1,8 47 837,-5-17-154,-6-37-671,0 1 1,0 0-1,0 0 1,0 0-1,0-1 1,0 1-1,1 0 1,-1 0-1,0-1 1,0 1-1,0 0 1,0 0-1,0 0 1,1 0 0,-1-1-1,0 1 1,0 0-1,0 0 1,0 0-1,1 0 1,-1 0-1,0-1 1,0 1-1,1 0 1,-1 0-1,0 0 1,0 0 0,0 0-1,1 0 1,-1 0-1,0 0 1,0 0-1,1 0 1,-1 0-1,0 0 1,0 0-1,1 0 1,-1 0-1,0 0 1,0 0 0,0 0-1,1 1 1,-1-1-1,0 0 1,0 0-1,1 0 1,-1 0-1,0 0 1,0 0-1,0 1 1,0-1-1,1 0 1,-1 0-1,0 0 1,0 1 0,0-1-1,0 0 1,0 0-1,0 0 1,1 1-1,-1-1 1,0 0-1,0 0 1,0 1-1,0-1 1,0 0-1,7-16 680,-3-3-560,-1-1 1,-2 1 0,1-1-1,-2 0 1,-1 1 0,0-1 0,-2 1-1,0-1 1,-1 1 0,-1 0-1,-9-24 1,14 42-155,0 1-1,0-1 1,0 0-1,0 1 1,1-1 0,-1 1-1,0-1 1,0 0-1,0 1 1,1-1-1,-1 1 1,0-1 0,1 1-1,-1-1 1,0 1-1,1-1 1,-1 1 0,1 0-1,-1-1 1,1 1-1,-1 0 1,1-1-1,-1 1 1,1 0 0,-1-1-1,1 1 1,0 0-1,-1 0 1,1 0 0,-1-1-1,1 1 1,0 0-1,-1 0 1,1 0 0,-1 0-1,1 0 1,0 0-1,-1 0 1,2 1-1,36-2-946,-27 2 459,3-1-250,42-1-2855,-19-4-1875,-8-3-3731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7.480"/>
    </inkml:context>
    <inkml:brush xml:id="br0">
      <inkml:brushProperty name="width" value="0.025" units="cm"/>
      <inkml:brushProperty name="height" value="0.025" units="cm"/>
    </inkml:brush>
  </inkml:definitions>
  <inkml:trace contextRef="#ctx0" brushRef="#br0">8 403 13805,'-2'-8'392,"0"-1"0,0 1 0,1 0 0,0-1 0,1 1 0,0-1 0,1 1-1,-1-1 1,1 1 0,1-1 0,0 1 0,0 0 0,1 0 0,0 0 0,0 0 0,0 0 0,10-14 0,-9 15-217,0 1 0,1-1-1,0 1 1,0 0 0,1 0 0,-1 0 0,1 1 0,1 0 0,-1 0 0,1 0 0,-1 1 0,1 0-1,0 1 1,1-1 0,-1 1 0,1 1 0,-1-1 0,16-2 0,-21 5-159,1 0-1,-1 0 1,0 0 0,0 1-1,0-1 1,0 0 0,0 1-1,0 0 1,0-1 0,0 1-1,0 0 1,-1 0 0,1 0-1,0 0 1,0 0 0,-1 0-1,1 1 1,-1-1 0,1 1-1,-1-1 1,1 1 0,-1-1-1,0 1 1,0 0 0,0 0-1,0-1 1,0 1 0,0 0-1,0 0 1,-1 0 0,1 0-1,-1 0 1,1 4 0,1 8 151,0 0 1,-1 0-1,-1 27 1,0-25-85,0 152 40,0-167-115,-1 0 1,1 0-1,0 1 0,0-1 0,0 0 0,0 0 1,0 0-1,0 0 0,0 0 0,0 0 0,0 1 0,0-1 1,1 0-1,-1 0 0,0 0 0,1 0 0,-1 0 1,1 0-1,-1 0 0,1 0 0,0 0 0,-1 0 1,1-1-1,0 1 0,0 0 0,-1 0 0,1 0 1,0-1-1,0 1 0,0-1 0,0 1 0,0 0 0,0-1 1,0 0-1,0 1 0,0-1 0,0 0 0,0 1 1,0-1-1,0 0 0,1 0 0,-1 0 0,1 0 1,2-1 39,-1 0 1,1 0 0,-1 0-1,1-1 1,-1 0 0,0 1-1,0-1 1,0 0-1,0-1 1,0 1 0,0 0-1,3-5 1,7-7 49,-1-2 0,-1 1 0,0-2 0,-1 1-1,-1-1 1,-1-1 0,0 0 0,-1 0 0,-1 0 0,-1-1 0,0 0 0,-1 0-1,-2 0 1,2-34 0,-4 52-100,0 1 1,0-1-1,0 1 0,1-1 0,-1 1 1,0-1-1,0 1 0,0 0 0,0-1 1,0 1-1,0-1 0,0 1 0,0-1 0,0 1 1,0-1-1,0 1 0,-1-1 0,1 1 1,0-1-1,0 1 0,0 0 0,-1-1 1,1 1-1,0-1 0,0 1 0,-1 0 0,1-1 1,0 1-1,-1 0 0,1-1 0,0 1 1,-1 0-1,1 0 0,-1-1 0,1 1 1,0 0-1,-1 0 0,1 0 0,-1-1 0,1 1 1,-1 0-1,1 0 0,0 0 0,-2 0 1,1 0-17,0 1 1,0 0-1,0-1 1,1 1-1,-1 0 1,0 0-1,0-1 1,0 1 0,1 0-1,-1 0 1,0 0-1,1 0 1,-1 0-1,1 0 1,-1 0-1,1 0 1,-1 0 0,1 2-1,-2 4 2,0 1 0,1-1 0,0 0 1,0 1-1,0-1 0,1 1 0,0 0 0,1-1 0,0 1 0,0-1 0,3 9 0,-3-14 16,0 1 0,0 0-1,0-1 1,0 1 0,0-1-1,1 0 1,0 1 0,-1-1-1,1 0 1,0 0-1,0 0 1,0 0 0,0 0-1,0-1 1,0 1 0,1-1-1,-1 1 1,1-1 0,-1 0-1,1 0 1,-1 0 0,1 0-1,0 0 1,-1-1-1,1 1 1,0-1 0,-1 0-1,1 1 1,0-1 0,0-1-1,0 1 1,-1 0 0,4-1-1,3-2 24,-1 1-1,0-1 1,0 0-1,0-1 1,0 0-1,-1 0 1,1-1 0,-1 0-1,0 0 1,-1-1-1,1 0 1,-1 0-1,8-10 1,-2 1 7,0 0 0,-1 0 0,-1-1 0,0-1 1,8-20-1,-16 30-3,1-1 0,-1 1 1,-1 0-1,0-1 1,0 1-1,0-13 0,-1 19-30,1 0-1,-1 0 0,0 0 0,0 0 1,0 0-1,0 0 0,0 0 0,-1-1 1,1 1-1,0 0 0,0 0 1,-1 0-1,1 0 0,0 0 0,-1 0 1,1 0-1,-1 1 0,0-1 0,1 0 1,-1 0-1,0 0 0,1 0 0,-1 1 1,0-1-1,0 0 0,0 1 0,1-1 1,-1 0-1,0 1 0,0-1 1,0 1-1,0 0 0,0-1 0,0 1 1,0 0-1,0-1 0,0 1 0,0 0 1,0 0-1,-1 0 0,1 0 0,0 0 1,0 0-1,0 0 0,0 1 1,0-1-1,0 0 0,0 1 0,0-1 1,0 0-1,0 1 0,0-1 0,0 1 1,0-1-1,1 1 0,-2 1 0,-4 1-19,2 1-1,-1 0 1,0 0-1,1 1 1,0-1-1,0 1 1,0 0-1,0 0 1,1 0-1,0 1 1,0-1-1,-4 12 1,3-5 17,-1 0 0,2 0 0,-1 0 0,2 0 0,-2 20 0,3-30 2,1-1 1,0 1-1,0-1 1,0 1 0,0-1-1,0 1 1,0-1-1,0 1 1,0-1-1,1 1 1,-1-1-1,0 1 1,1-1 0,0 0-1,-1 1 1,1-1-1,0 0 1,-1 1-1,1-1 1,0 0-1,0 0 1,0 0-1,0 1 1,0-1 0,1 0-1,-1-1 1,0 1-1,0 0 1,1 0-1,1 0 1,2 0 8,1 0 1,-1 0-1,1-1 0,-1 0 1,1 0-1,-1 0 0,8-2 1,-11 2-1,68-12 27,-40 7-43,49-4 1,-71 9-8,0 0 0,0 0 0,0 1 0,0 0 0,0 0 0,0 1 0,0 0 0,0 1 0,-1-1 0,15 8 0,-7-3 488,-21-18 890,-6-6-1092,-13-25-72,-1 0 1,-3 2-1,-50-55 0,86 101-1279,0 0 1,1-1 0,0 0-1,0 0 1,0-1-1,1 0 1,-1 0-1,1-1 1,0 0 0,0-1-1,0 0 1,1 0-1,-1-1 1,0 0-1,0-1 1,15-1 0,21 1-6723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7.859"/>
    </inkml:context>
    <inkml:brush xml:id="br0">
      <inkml:brushProperty name="width" value="0.025" units="cm"/>
      <inkml:brushProperty name="height" value="0.025" units="cm"/>
    </inkml:brush>
  </inkml:definitions>
  <inkml:trace contextRef="#ctx0" brushRef="#br0">111 10 13613,'0'0'2119,"-7"1"-202,1 1-1711,1 0 1,0 0-1,1 0 1,-1 0 0,0 1-1,0-1 1,1 1-1,0 1 1,-1-1-1,1 1 1,1-1 0,-1 1-1,0 0 1,1 0-1,0 1 1,0-1-1,0 1 1,1-1 0,-1 1-1,1 0 1,0 0-1,-2 7 1,1-2 94,0 1 0,0 0 0,0 0 0,2-1 0,-1 1 0,1 0 0,1 1 1,0-1-1,2 11 0,-2-20-293,0-1 0,1 0 1,-1 0-1,1 0 0,-1 0 1,1 0-1,-1 0 0,1 0 1,0 0-1,-1 0 0,1-1 1,0 1-1,0 0 0,0 0 1,0-1-1,-1 1 0,1 0 1,0-1-1,0 1 0,0-1 1,0 1-1,1-1 0,-1 1 1,0-1-1,0 0 0,0 0 1,0 1-1,0-1 0,0 0 1,0 0-1,1 0 1,-1 0-1,0 0 0,0-1 1,0 1-1,0 0 0,0 0 1,0-1-1,2 0 0,2 0 41,0-1 1,1 0-1,-1 0 0,0 0 0,0-1 0,8-5 1,6-8 37,0-1 1,-1-2-1,28-34 0,-26 29 171,38-37 0,-58 60-258,1 0 0,0 0 1,-1 1-1,1-1 1,0 0-1,0 0 1,0 1-1,0-1 1,-1 0-1,1 1 1,0-1-1,0 1 1,0-1-1,1 1 1,-1-1-1,0 1 0,0 0 1,0 0-1,0-1 1,0 1-1,0 0 1,0 0-1,1 0 1,-1 0-1,0 0 1,0 1-1,0-1 1,0 0-1,0 0 1,0 1-1,0-1 0,0 1 1,0-1-1,0 1 1,0-1-1,0 1 1,0 0-1,0-1 1,0 1-1,0 0 1,-1 0-1,1-1 1,0 1-1,0 0 1,-1 0-1,1 0 0,-1 0 1,1 0-1,-1 0 1,1 0-1,-1 0 1,0 0-1,1 0 1,-1 2-1,4 10 52,-1 1-1,0-1 1,1 24 0,-2-18-76,-1-16 25,-1 0 0,1-1 1,-1 1-1,1 0 0,0 0 1,0 0-1,0-1 1,1 1-1,-1 0 0,3 3 1,-3-5 3,-1-1 0,1 1 0,0 0 0,0-1 0,-1 1 0,1-1 0,0 1 1,0-1-1,0 1 0,0-1 0,-1 0 0,1 1 0,0-1 0,0 0 0,0 0 0,0 1 1,0-1-1,0 0 0,0 0 0,0 0 0,2-1 0,1 0-51,0-1 0,1 0 0,-1 0-1,0 0 1,0 0 0,0-1 0,-1 1-1,1-1 1,0 0 0,-1 0 0,5-6 0,67-63-5290,-21 28-2012,-22 19 504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8.930"/>
    </inkml:context>
    <inkml:brush xml:id="br0">
      <inkml:brushProperty name="width" value="0.025" units="cm"/>
      <inkml:brushProperty name="height" value="0.025" units="cm"/>
    </inkml:brush>
  </inkml:definitions>
  <inkml:trace contextRef="#ctx0" brushRef="#br0">58 666 5990,'0'0'9288,"-8"7"-9373,3-2 95,0 0-1,0 0 1,1 0-1,-1 1 1,1-1 0,1 1-1,-1 0 1,-3 10-1,5-12 287,1 1 0,-1-1 0,1 1 0,1 0 0,-1-1 0,0 1 0,1 0 0,0 0 0,0-1 0,2 9 0,-2-12-229,1 0 1,-1 0-1,0 0 1,1 0-1,-1 0 1,1 0-1,0 0 0,-1 0 1,1-1-1,0 1 1,-1 0-1,1 0 1,0 0-1,0-1 0,0 1 1,0 0-1,-1-1 1,1 1-1,0-1 1,0 1-1,0-1 1,1 1-1,-1-1 0,0 0 1,0 1-1,0-1 1,0 0-1,0 0 1,0 0-1,0 0 0,0 0 1,1 0-1,-1 0 1,0 0-1,0-1 1,0 1-1,1-1 1,3 0 46,0 0 1,0 0 0,-1-1 0,1 0-1,-1 1 1,1-2 0,6-3 0,6-8 1,-1-1 1,0 0-1,-1 0 1,-1-2 0,-1 0-1,23-37 1,-19 24 384,-1-1-1,-2-1 1,17-54-1,-26 71-336,-2 0 0,0 0 1,0 0-1,-1 0 0,-1 0 0,-1-1 0,-2-19 0,2 35-171,0 0-1,0-1 1,0 1-1,0 0 1,-1-1 0,1 1-1,0 0 1,0-1-1,0 1 1,-1 0-1,1 0 1,0-1-1,-1 1 1,1 0-1,0 0 1,0-1-1,-1 1 1,1 0-1,-1 0 1,1 0-1,0 0 1,-1 0-1,1-1 1,0 1-1,-1 0 1,1 0-1,0 0 1,-1 0-1,1 0 1,-1 0-1,1 0 1,0 0-1,-1 0 1,1 0-1,0 1 1,-1-1-1,1 0 1,-1 0 0,1 0-1,0 0 1,-1 0-1,1 1 1,0-1-1,-1 0 1,1 0-1,0 1 1,0-1-1,-1 0 1,1 1-1,0-1 1,0 0-1,-1 0 1,1 1-1,0-1 1,0 1-1,-17 16-112,4 6 229,0 1-1,1 0 1,2 0-1,0 1 1,2 1 0,1-1-1,1 1 1,-6 52-1,12-76-106,0 0 1,0 0-1,0 0 0,0 0 0,0 0 0,1 0 1,-1 0-1,1 0 0,-1-1 0,1 1 0,0 0 1,-1 0-1,1 0 0,0-1 0,0 1 1,0-1-1,1 1 0,-1 0 0,0-1 0,1 0 1,-1 1-1,0-1 0,1 0 0,0 0 0,1 1 1,1 0-37,0-1 1,0 0-1,-1 0 1,1 0-1,0-1 1,0 0-1,0 1 1,0-1 0,0 0-1,0-1 1,-1 1-1,6-2 1,1 0-59,0-1 1,-1 0-1,1 0 1,-1-1 0,1 0-1,-1-1 1,0 0-1,-1 0 1,13-11-1,-15 10 100,-1 0 0,0-1-1,0 0 1,0 0 0,-1 0-1,4-9 1,-6 13 30,-1 0-1,0 0 1,0-1 0,0 1-1,0 0 1,0 0 0,0-1-1,-1 1 1,0 0-1,0-1 1,0 1 0,0 0-1,0-1 1,-1 1-1,1 0 1,-1-1 0,0 1-1,-1-4 1,1 6-39,0 0 0,1 0 0,-1 0 0,0 0 1,0 0-1,0 0 0,0 1 0,0-1 0,0 0 0,0 0 0,0 1 1,0-1-1,0 1 0,0-1 0,-1 1 0,1 0 0,0-1 0,0 1 0,0 0 1,-1 0-1,1 0 0,0 0 0,0 0 0,0 0 0,-1 0 0,1 0 1,0 0-1,0 1 0,0-1 0,-1 0 0,1 1 0,0-1 0,0 1 0,0-1 1,-2 2-1,-1 0-16,0 1 0,0-1 1,0 1-1,0 0 0,0 0 1,1 0-1,0 0 0,-4 5 0,3-4 10,1 1-1,0-1 0,0 1 1,1 0-1,0 0 0,-1 0 1,1 0-1,1 0 0,-1 1 1,1-1-1,0 0 0,0 1 1,1-1-1,0 1 0,0 8 1,1-13 7,0 1-1,-1-1 1,1 0 0,0 0 0,0 0 0,0 0 0,0 0-1,0 0 1,0 0 0,1 0 0,-1 0 0,0 0 0,0 0-1,1-1 1,-1 1 0,0-1 0,1 1 0,-1-1 0,1 1-1,-1-1 1,1 0 0,-1 1 0,1-1 0,-1 0 0,2 0-1,46-1 71,-37 1-50,27-3-4,63-13 0,16-1 75,-118 16-62,1 1-1,-1-1 1,0 1 0,1 0 0,-1-1-1,0 1 1,1-1 0,-1 1-1,0-1 1,1 1 0,-1-1 0,0 0-1,0 1 1,0-1 0,0 1 0,1-1-1,-1 1 1,0-1 0,0 0-1,0 1 1,0-1 0,0 1 0,0-1-1,0 0 1,-1 1 0,1-1-1,0 1 1,0-1 0,0 1 0,-1-1-1,1 1 1,0-1 0,-1 1 0,1-1-1,0 1 1,-1-1 0,-10-22 360,-3-7-306,0-1 0,2-1 1,1 0-1,-10-51 0,21 82-97,0 1-1,1-1 1,-1 1-1,0-1 0,0 1 1,0-1-1,1 1 0,-1-1 1,0 1-1,1-1 1,-1 1-1,1-1 0,-1 1 1,0-1-1,1 1 1,-1-1-1,1 1 0,-1 0 1,1-1-1,-1 1 1,1 0-1,-1 0 0,1-1 1,0 1-1,-1 0 1,1 0-1,-1 0 0,1 0 1,-1 0-1,2 0 1,30-8-42,1 0-7,-25 4 60,0-1-1,-1-1 0,0 1 1,0-1-1,-1-1 0,0 1 1,0-1-1,0 0 1,-1 0-1,0-1 0,0 0 1,-1 0-1,0 0 0,0 0 1,-1-1-1,4-15 1,0-2 6,-2-1 1,-1 1 0,-2-1 0,0-36-1,-5 57-293,-4 17 122,-5 17 87,3 8 285,1 0-1,2 1 1,2 0-1,1-1 0,4 53 1,-1-84-154,0 7 51,1 0 1,1 1 0,0-1-1,0 0 1,1 0-1,1 0 1,0 0 0,7 14-1,-7-20-95,-1 1-1,1-1 1,0 0-1,0 0 1,0 0 0,1 0-1,0-1 1,0 0-1,1 0 1,-1 0 0,1-1-1,0 1 1,0-2-1,1 1 1,8 3-1,-15-7-13,0 1-1,0-1 1,1 0-1,-1 0 1,0 0-1,0 0 1,1 0-1,-1 0 0,0 0 1,0 0-1,1 1 1,-1-1-1,0 0 1,0 0-1,1 0 1,-1 0-1,0 0 0,0-1 1,1 1-1,-1 0 1,0 0-1,0 0 1,1 0-1,-1 0 1,0 0-1,0 0 0,1 0 1,-1-1-1,0 1 1,0 0-1,0 0 1,1 0-1,-1 0 1,0-1-1,0 1 1,0 0-1,1 0 0,-1 0 1,0-1-1,0 1 1,0 0-1,0 0 1,0-1-1,0 1 1,0 0-1,0 0 0,0-1 1,0 1-1,-3-20-350,-13-17-299,-10-9 330,-2 1 0,-3 1-1,-58-65 1,89 109 345,-1 0 0,1-1 0,0 1-1,-1 0 1,1 0 0,0 0 0,0 0-1,-1-1 1,1 1 0,0 0 0,-1 0 0,1-1-1,0 1 1,0 0 0,-1 0 0,1-1 0,0 1-1,0 0 1,0-1 0,-1 1 0,1 0 0,0-1-1,0 1 1,0 0 0,0-1 0,0 1 0,0 0-1,0-1 1,0 1 0,0 0 0,0-1 0,0 1-1,0-1 1,0 1 0,0 0 0,0-1 0,0 1-1,0 0 1,0-1 0,1 1 0,-1 0-1,0-1 1,0 1 0,0 0 0,1 0 0,-1-1-1,0 1 1,1-1 0,23 1-10,42 15-1808,-60-13 1261,40 11-6682,-34-11 639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9.308"/>
    </inkml:context>
    <inkml:brush xml:id="br0">
      <inkml:brushProperty name="width" value="0.025" units="cm"/>
      <inkml:brushProperty name="height" value="0.025" units="cm"/>
    </inkml:brush>
  </inkml:definitions>
  <inkml:trace contextRef="#ctx0" brushRef="#br0">2 89 17713,'-2'3'7591,"17"-8"-6310,27-5-576,16-6-385,8-1-256,7 0-352,2 6-1986,-2 2-2114,-9 2-4100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19.650"/>
    </inkml:context>
    <inkml:brush xml:id="br0">
      <inkml:brushProperty name="width" value="0.025" units="cm"/>
      <inkml:brushProperty name="height" value="0.025" units="cm"/>
    </inkml:brush>
  </inkml:definitions>
  <inkml:trace contextRef="#ctx0" brushRef="#br0">0 748 15727,'0'0'4991,"12"2"-4596,6-1-105,-1-1 0,1-1 0,0 0-1,-1-1 1,1-1 0,16-5 0,121-39 1125,-67 18-1127,1641-435-3386,-1294 365 4754,-255 66-121,-23 5-1859,-56 3-3817,-71 14-1150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2.062"/>
    </inkml:context>
    <inkml:brush xml:id="br0">
      <inkml:brushProperty name="width" value="0.025" units="cm"/>
      <inkml:brushProperty name="height" value="0.025" units="cm"/>
    </inkml:brush>
  </inkml:definitions>
  <inkml:trace contextRef="#ctx0" brushRef="#br0">1 1 15086,'0'0'-32,"5"80"160,4-36-128,5 5-608,1-6-834,6-8-383,-5-8-2916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2.468"/>
    </inkml:context>
    <inkml:brush xml:id="br0">
      <inkml:brushProperty name="width" value="0.025" units="cm"/>
      <inkml:brushProperty name="height" value="0.025" units="cm"/>
    </inkml:brush>
  </inkml:definitions>
  <inkml:trace contextRef="#ctx0" brushRef="#br0">83 180 13196,'-10'-4'1634,"7"2"-1651,-5-2 706,0 1 1,0-2-1,0 1 1,-13-11-1,20 14-600,-1 0-1,1 0 1,0 0-1,0 0 1,0 0-1,0 0 1,0 0 0,0 0-1,0 0 1,1-1-1,-1 1 1,0 0-1,0-1 1,1 1-1,-1 0 1,1-1-1,0 1 1,-1 0 0,1-1-1,0 1 1,0-1-1,0 1 1,0-1-1,0 1 1,0-1-1,0 1 1,0-1 0,1 1-1,-1 0 1,0-1-1,1 1 1,0-1-1,-1 1 1,1 0-1,0 0 1,-1-1 0,1 1-1,0 0 1,0 0-1,0 0 1,0 0-1,0 0 1,0 0-1,2-1 1,9-7 16,1 0 1,0 1-1,1 1 0,-1 0 0,1 1 1,1 0-1,-1 1 0,1 1 0,0 0 1,15-2-1,17 0 39,92-2 1,-118 8-143,-1 0 0,1 2 0,0 0 0,-1 2 0,38 10 0,-52-12-5,-1 0 0,1 0 0,-1 1 0,1-1 0,-1 1-1,0 1 1,0-1 0,0 1 0,0 0 0,-1 0 0,1 0 0,-1 0 0,0 1 0,0 0 0,-1-1 0,1 2 0,-1-1 0,0 0 0,-1 1 0,1-1 0,-1 1 0,0 0 0,-1-1 0,2 11 0,-2-5 184,0 0 1,-1 0 0,0 0 0,-1 0-1,-1 1 1,1-2 0,-2 1-1,0 0 1,0 0 0,-1-1 0,0 1-1,0-1 1,-1 0 0,-1-1-1,0 1 1,0-1 0,-1 0 0,0-1-1,-16 16 1,12-15-59,1 0 0,-2 0 0,1-1-1,-1-1 1,-1 0 0,1-1 0,-1 0 0,0-1 0,-1 0 0,1-1-1,-1 0 1,0-2 0,0 1 0,0-2 0,-19 1 0,31-2-223,1 0 1,-1 0 0,0 0-1,0 0 1,0 0-1,1-1 1,-1 1 0,0 0-1,1-1 1,-1 0-1,0 1 1,1-1 0,-1 0-1,0 0 1,1 0 0,-1 0-1,1 0 1,0 0-1,-1 0 1,1-1 0,0 1-1,0 0 1,0-1 0,0 1-1,0-1 1,0 1-1,-1-3 1,2 3-237,0-1 0,-1 0 0,1 0 1,0 0-1,0 0 0,1 0 0,-1 1 0,0-1 0,1 0 0,-1 0 0,1 0 0,-1 1 0,1-1 1,0 0-1,0 1 0,0-1 0,0 1 0,0-1 0,0 1 0,0-1 0,0 1 0,1 0 1,-1-1-1,0 1 0,1 0 0,-1 0 0,3-1 0,28-17-5654,7-1-512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6.018"/>
    </inkml:context>
    <inkml:brush xml:id="br0">
      <inkml:brushProperty name="width" value="0.025" units="cm"/>
      <inkml:brushProperty name="height" value="0.025" units="cm"/>
    </inkml:brush>
  </inkml:definitions>
  <inkml:trace contextRef="#ctx0" brushRef="#br0">97 1 4773,'0'0'15812,"0"11"-14483,-1 50 1279,-16 92 0,-2 64-1162,-20-351-912,33 116-710,3 8 58,0 0-1,0 0 1,1-1 0,1 1-1,-1-11 1,28 26-549,-18-3 666,0 0 0,-1 0 1,1-1-1,0 0 1,0 0-1,0-1 0,0 0 1,0 0-1,0-1 1,-1 0-1,1 0 0,0-1 1,0 0-1,-1-1 0,1 0 1,-1 0-1,0 0 1,8-5-1,-7 2 12,0-1 1,0 0 0,0 0-1,-1 0 1,0-1-1,-1 0 1,0 0-1,0-1 1,0 1-1,-1-1 1,-1-1-1,1 1 1,4-17-1,10-37 69,-15 49-153,-14 51 104,0 3 255,1 1 1,2 0-1,2 1 1,1-1-1,3 62 1,2-95-272,1-1 1,0 0 0,-1 1 0,2-1-1,3 8 1,-5-13 1,-1 0-1,1 0 1,0 0-1,0 0 1,0 0 0,0-1-1,0 1 1,1 0-1,-1-1 1,0 1-1,1-1 1,-1 1-1,1-1 1,0 1-1,-1-1 1,1 0-1,0 0 1,0 0-1,0 0 1,-1 0 0,1-1-1,4 2 1,-5-2 1,0-1 1,-1 1-1,1 0 1,-1-1-1,1 1 1,-1 0-1,1-1 1,-1 1-1,1-1 1,-1 1-1,0-1 1,1 1-1,-1-1 1,1 1-1,-1-1 1,0 0-1,0 1 1,1-1 0,-1 1-1,0-1 1,0 0-1,0 1 1,0-1-1,1 1 1,-1-1-1,0 0 1,0 1-1,0-1 1,-1-1-1,2-26 101,-2 21-89,0-4-135,0 1 0,-1-1 1,-1 0-1,1 1 0,-2 0 0,0-1 0,0 2 0,-10-19 0,-5-12-333,25 39-5261,13 9 3064,14 5-1779,-1-5-1432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3.666"/>
    </inkml:context>
    <inkml:brush xml:id="br0">
      <inkml:brushProperty name="width" value="0.025" units="cm"/>
      <inkml:brushProperty name="height" value="0.025" units="cm"/>
    </inkml:brush>
  </inkml:definitions>
  <inkml:trace contextRef="#ctx0" brushRef="#br0">25 76 11531,'0'0'11445,"1"13"-10921,10 124 838,9 208-610,-21-359-828,-1 1 1,0-1 0,-1 1 0,-1 0 0,0 0-1,-8-16 1,7 16-154,0 0 0,0-1 0,1 0 0,1 1 0,0-1 0,-1-20 0,5 33 253,-1 0 0,1 0 1,-1 1-1,1-1 1,-1 0-1,1 0 1,0 0-1,-1 0 1,1 1-1,0-1 1,0 0-1,-1 1 1,1-1-1,0 0 1,0 1-1,0-1 1,0 1-1,0 0 0,0-1 1,0 1-1,0 0 1,0-1-1,2 1 1,34-8 381,-22 5-145,-1-1-190,-1-1-1,-1 0 1,1-1-1,-1 0 1,0-1-1,0-1 1,-1 1-1,0-2 1,0 0-1,-1 0 1,0-1-1,-1 0 1,0 0-1,-1-1 1,0-1-1,0 1 1,-1-1-1,-1 0 1,0-1-1,-1 0 1,0 0-1,-1 0 1,0 0-1,-1 0 1,-1-1-1,0 0 1,-1 1-1,0-18 1,-1 31-73,0 0 0,0-1 0,0 1 0,0 0 1,1 0-1,-1 0 0,0 0 0,0-1 0,0 1 1,0 0-1,0 0 0,0 0 0,0-1 0,0 1 0,0 0 1,0 0-1,0 0 0,0-1 0,0 1 0,0 0 1,0 0-1,0 0 0,0-1 0,-1 1 0,1 0 0,0 0 1,0 0-1,0 0 0,0-1 0,0 1 0,0 0 1,0 0-1,-1 0 0,1 0 0,0 0 0,0-1 0,0 1 1,0 0-1,-1 0 0,1 0 0,0 0 0,0 0 1,0 0-1,0 0 0,-1 0 0,1 0 0,0 0 0,0 0 1,0 0-1,-1 0 0,1 0 0,0 0 0,-10 11-69,-6 19 52,3 5 201,2 1 0,2-1 0,1 2 0,1-1 0,3 1 0,1 0 1,1 0-1,4 42 0,0-69-161,-1 0 0,2 0-1,-1 0 1,1 0 0,1-1 0,-1 1 0,2-1 0,-1 0 0,1 0 0,1 0 0,11 13 0,-17-22 2,1-1 1,0 1-1,-1-1 1,1 1-1,-1-1 1,1 1 0,-1-1-1,1 1 1,-1-1-1,0 0 1,1 1-1,-1-1 1,0 0 0,0 1-1,1-1 1,-1 0-1,0 0 1,0 1-1,0-1 1,0 0 0,0 0-1,0 1 1,0-1-1,0 0 1,0 0-1,0 1 1,0-1 0,0 0-1,-1 0 1,0-34-139,-2 22-2,-1 0 0,-1 1 0,0-1 0,0 1 0,-1 0 0,-1 0 0,0 1 0,-1 0 0,0 0 0,0 1-1,-1 0 1,-1 0 0,-11-9 0,49 37-1536,-7-6-714,-1-1 1,1-1-1,29 9 0,-17-11-4855,-2-1-1875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2.826"/>
    </inkml:context>
    <inkml:brush xml:id="br0">
      <inkml:brushProperty name="width" value="0.025" units="cm"/>
      <inkml:brushProperty name="height" value="0.025" units="cm"/>
    </inkml:brush>
  </inkml:definitions>
  <inkml:trace contextRef="#ctx0" brushRef="#br0">12 0 13581,'0'0'13437,"-4"11"-13400,2-1-36,0 1 0,0 0 0,1 0 1,0 0-1,1 0 0,0 0 0,1 0 0,1 0 0,-1 0 0,1 0 1,1-1-1,0 1 0,8 17 0,-3-9-79,-7-14-230,1 1 0,0-1 0,0 1 0,1-1 0,-1 0 0,1 0 0,0 0 0,1 0 0,-1-1 0,1 1 0,8 7 0,-3-10-2440,-5-7-3163,-4-12-1969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3.482"/>
    </inkml:context>
    <inkml:brush xml:id="br0">
      <inkml:brushProperty name="width" value="0.025" units="cm"/>
      <inkml:brushProperty name="height" value="0.025" units="cm"/>
    </inkml:brush>
  </inkml:definitions>
  <inkml:trace contextRef="#ctx0" brushRef="#br0">1 212 14542,'0'0'8621,"9"4"-8471,-7-3-134,0 0 0,1 0 0,-1 0 1,1 0-1,-1 0 0,1 0 0,-1-1 1,1 1-1,-1-1 0,1 1 0,-1-1 1,1 0-1,0 0 0,-1 0 0,1-1 1,0 1-1,-1-1 0,1 1 0,-1-1 0,1 0 1,-1 0-1,0 0 0,1 0 0,-1 0 1,0-1-1,0 1 0,1-1 0,-1 0 1,0 1-1,-1-1 0,1 0 0,0 0 1,0 0-1,-1 0 0,1 0 0,-1-1 1,0 1-1,0 0 0,0-1 0,0 1 0,0-1 1,0 1-1,-1-1 0,1 1 0,-1-1 1,1 1-1,-1-5 0,1-10 167,-5 20-358,-5 28-121,4 6 459,1 62-1,4-98-149,-1 0-1,1 1 1,0-1-1,0 0 1,0 0-1,0 1 1,1-1-1,-1 0 0,0 1 1,0-1-1,1 0 1,-1 0-1,1 1 1,-1-1-1,1 0 0,-1 0 1,1 0-1,0 0 1,0 0-1,0 0 1,-1 0-1,1 0 0,0 0 1,0 0-1,0 0 1,0 0-1,0-1 1,1 1-1,-1 0 0,0-1 1,0 1-1,0-1 1,1 1-1,-1-1 1,0 0-1,0 0 0,1 1 1,-1-1-1,0 0 1,1 0-1,-1 0 1,0 0-1,1-1 0,-1 1 1,0 0-1,0 0 1,2-1-1,3-1 96,1 0-1,-1 0 1,0-1-1,0 0 1,0 0-1,0 0 1,-1-1-1,7-5 1,26-26 141,-2-1 0,59-78 0,-95 114-252,0 0 0,0-1 0,0 1 0,0 0 0,0 0 0,0-1-1,1 1 1,-1 0 0,0 0 0,0 0 0,0-1 0,0 1 0,1 0 0,-1 0 0,0 0 0,0-1 0,0 1 0,1 0 0,-1 0 0,0 0-1,0 0 1,1 0 0,-1 0 0,0-1 0,0 1 0,0 0 0,1 0 0,-1 0 0,0 0 0,1 0 0,-1 0 0,0 0 0,0 0-1,1 0 1,-1 0 0,0 0 0,0 0 0,1 0 0,-1 1 0,0-1 0,0 0 0,1 0 0,-1 0 0,0 0 0,0 0 0,0 0 0,1 1-1,-1-1 1,0 0 0,0 0 0,0 0 0,1 0 0,-1 1 0,0-1 0,0 0 0,5 24 204,-4 47 407,-1-55-594,-1-15-11,1 0 0,0 0 0,0 0 1,0 0-1,-1-1 0,1 1 0,0 0 0,0 0 0,1 0 0,-1 0 0,0 0 0,0 0 0,0 0 0,1 0 0,-1 0 0,0 0 0,1-1 0,-1 1 0,0 0 0,1 0 1,0 0-1,-1-1 0,1 1 0,-1 0 0,1 0 0,0-1 0,-1 1 0,1-1 0,0 1 0,0-1 0,0 1 0,-1-1 0,1 1 0,2 0 0,-1-2 0,0 1 0,0-1 0,1 0 0,-1 1 0,0-1 0,0 0 0,0 0 0,0-1 0,0 1 0,-1 0 0,1-1 0,0 1 0,-1-1 0,1 1 0,1-3 0,4-3-342,-1-1 0,1 0 0,-2-1-1,1 0 1,-1 0 0,-1 0 0,1 0 0,2-10-1,-3 5-928,0 0 0,-1 0 0,0-1 0,-1 1 0,-1-18 0,0-28-4588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3.855"/>
    </inkml:context>
    <inkml:brush xml:id="br0">
      <inkml:brushProperty name="width" value="0.025" units="cm"/>
      <inkml:brushProperty name="height" value="0.025" units="cm"/>
    </inkml:brush>
  </inkml:definitions>
  <inkml:trace contextRef="#ctx0" brushRef="#br0">85 0 8872,'-1'8'5547,"-3"32"-3113,1 0 1,3 42-1,1-64-2262,1-1-1,1 1 0,0-1 1,2 1-1,0-1 1,0-1-1,13 26 1,2-9-290,0 0 1,33 37 0,18 29-908,-64-90 1013,-5-14 170,-9-18-70,-5 1 37,-1 0 0,-1 1 0,-1 0 0,-1 1 0,-1 1-1,0 1 1,-1 0 0,-2 1 0,1 1 0,-2 1 0,0 1-1,-44-22 1,48 30 981,20 8-632,31 11-415,-7-9-116,55 2-1,-8-9-4781,-64-1 1977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4.188"/>
    </inkml:context>
    <inkml:brush xml:id="br0">
      <inkml:brushProperty name="width" value="0.025" units="cm"/>
      <inkml:brushProperty name="height" value="0.025" units="cm"/>
    </inkml:brush>
  </inkml:definitions>
  <inkml:trace contextRef="#ctx0" brushRef="#br0">1 29 13677,'0'0'8360,"58"-22"-9930,-16 20-1312,2-3-3204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4.518"/>
    </inkml:context>
    <inkml:brush xml:id="br0">
      <inkml:brushProperty name="width" value="0.025" units="cm"/>
      <inkml:brushProperty name="height" value="0.025" units="cm"/>
    </inkml:brush>
  </inkml:definitions>
  <inkml:trace contextRef="#ctx0" brushRef="#br0">149 302 19314,'-9'4'1564,"-8"3"-563,1 1-1,0 1 0,-17 12 0,29-19-909,0 1-1,0 0 1,0 0 0,0 1-1,0-1 1,1 1 0,-1-1-1,1 1 1,0 0-1,0 1 1,0-1 0,1 0-1,0 1 1,0-1 0,0 1-1,0 0 1,1 0 0,-2 8-1,3-12-192,1 0 0,-1 0 1,1 1-1,0-1 0,-1 0 0,1 0 0,0 0 0,0 0 0,0 0 1,0 0-1,0 0 0,0-1 0,0 1 0,0 0 0,0 0 0,0-1 1,0 1-1,0-1 0,1 1 0,-1-1 0,0 1 0,0-1 0,1 0 1,0 1-1,44 8-1654,-33-6 1254,210 32-2338,-222-35 2884,-1 0 1,1 0-1,-1 0 0,1 0 1,-1 0-1,1 0 1,-1 0-1,1 0 1,-1 0-1,1 0 1,-1 0-1,1 0 1,-1 0-1,1 0 1,-1 0-1,1 1 0,-1-1 1,1 0-1,-1 0 1,1 1-1,-1-1 1,1 0-1,-1 0 1,0 1-1,1-1 1,-1 1-1,0-1 1,1 0-1,-1 1 1,0-1-1,1 1 0,-1-1 1,0 1-1,0-1 1,0 0-1,1 1 1,-1-1-1,0 1 1,0-1-1,0 1 1,0-1-1,0 1 1,0-1-1,0 1 0,0 0 1,0-1-1,0 1 1,0-1-1,0 1 1,-1-1-1,1 0 1,0 1-1,0-1 1,0 1-1,-1-1 1,1 1-1,0-1 0,-1 1 1,1-1-1,0 0 1,-1 1-1,1-1 1,0 0-1,-1 1 1,0 0-1,-31 20 2157,16-13-1966,0 0-1,0-1 0,-1-1 1,0-1-1,-1 0 1,1-1-1,-1-1 0,0-1 1,0-1-1,-30 0 1,46-2-380,-1 0 1,0 1 0,1-1 0,-1 0 0,0 0 0,1-1-1,-1 1 1,1 0 0,0-1 0,-1 1 0,1-1 0,0 0-1,0 0 1,0 0 0,0 0 0,0 0 0,1-1 0,-1 1-1,0 0 1,1-1 0,0 1 0,0-1 0,0 1 0,0-1-1,0 0 1,0 1 0,0-6 0,-2-8-1821,1 0-1,1 0 1,1-27-1,0 26-10,0-49-5279</inkml:trace>
  <inkml:trace contextRef="#ctx0" brushRef="#br0" timeOffset="1">51 1 12364,'0'0'9577,"21"57"-8072,-15-21 1,2 3-545,3 3-673,5-4-224,2 0 0,5-5-833,2-1-1025,-2-6-736,-5-2-1057,0-10-3236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4.892"/>
    </inkml:context>
    <inkml:brush xml:id="br0">
      <inkml:brushProperty name="width" value="0.025" units="cm"/>
      <inkml:brushProperty name="height" value="0.025" units="cm"/>
    </inkml:brush>
  </inkml:definitions>
  <inkml:trace contextRef="#ctx0" brushRef="#br0">1041 427 10570,'0'0'15150,"54"12"-14541,-40-19-449,6-1-224,-2 2-769,-2-4-1697,-9 0-2563,-7-2-5765</inkml:trace>
  <inkml:trace contextRef="#ctx0" brushRef="#br0" timeOffset="1">74 4 16784,'0'0'3107,"-63"-2"-449,53 1 2275,26 1-5189,3 0 224,8 4-1666,-4 0-3459,-1-3-7943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0.967"/>
    </inkml:context>
    <inkml:brush xml:id="br0">
      <inkml:brushProperty name="width" value="0.025" units="cm"/>
      <inkml:brushProperty name="height" value="0.025" units="cm"/>
    </inkml:brush>
  </inkml:definitions>
  <inkml:trace contextRef="#ctx0" brushRef="#br0">246 7 13549,'0'0'6833,"-7"-2"-5819,-2 0-890,0 1-1,0 0 0,-1 0 1,1 1-1,0 0 0,0 1 1,0 0-1,0 0 0,0 1 1,0 0-1,0 1 1,0 0-1,0 0 0,1 1 1,0 0-1,0 0 0,0 1 1,0 0-1,1 1 0,-1-1 1,2 2-1,-1-1 0,0 1 1,1-1-1,1 2 0,-1-1 1,-4 9-1,9-14-115,-1 0 1,1 1-1,0-1 0,0 0 1,0 1-1,1-1 0,-1 1 1,0-1-1,1 1 0,0 0 0,-1-1 1,1 1-1,0-1 0,0 1 1,1 0-1,-1-1 0,0 1 1,1-1-1,0 1 0,0-1 0,-1 1 1,1-1-1,3 5 0,-1-4-5,0 0-1,-1-1 0,1 1 1,1-1-1,-1 0 1,0 0-1,0 0 0,1 0 1,0-1-1,-1 1 1,1-1-1,-1 0 0,1 0 1,5 0-1,6 1-496,-1 0 0,1-1 0,18-1-1,30-7-5343,-30-2-221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1.441"/>
    </inkml:context>
    <inkml:brush xml:id="br0">
      <inkml:brushProperty name="width" value="0.025" units="cm"/>
      <inkml:brushProperty name="height" value="0.025" units="cm"/>
    </inkml:brush>
  </inkml:definitions>
  <inkml:trace contextRef="#ctx0" brushRef="#br0">98 19 7399,'0'0'13949,"-11"3"-13628,2 0-210,0 0 1,1 1-1,-1 0 1,-11 7-1,18-10-68,0 1-1,0-1 0,0 0 0,0 1 1,0-1-1,0 1 0,0-1 0,1 1 1,-1 0-1,1 0 0,-1 0 0,1 0 1,0 0-1,0 0 0,-1 0 0,2 0 1,-1 1-1,0-1 0,0 0 0,1 1 1,-1-1-1,1 0 0,0 1 0,0-1 1,-1 1-1,2-1 0,-1 0 0,1 5 1,0-6-16,-1 0 0,1-1 0,0 1 1,0-1-1,0 0 0,0 1 1,-1-1-1,1 1 0,0-1 1,0 0-1,0 0 0,0 0 0,0 1 1,0-1-1,0 0 0,0 0 1,0 0-1,0 0 0,0-1 1,0 1-1,0 0 0,1-1 0,23-5 632,-12 1-570,-1-1 1,0 0-1,0-1 0,-1-1 1,0 0-1,0 0 0,-1-1 0,0 0 1,0-1-1,15-20 0,-40 51-572,-16 29 825,29-47-537,1 0 0,0 0-1,0 0 1,0 1 0,0-1 0,0 0 0,0 0-1,1 1 1,0-1 0,-1 0 0,1 1-1,1-1 1,-1 0 0,1 7 0,0-10-48,0 1-1,-1 0 1,1 0 0,0-1 0,0 1 0,0 0 0,-1-1-1,1 1 1,0-1 0,0 1 0,0-1 0,0 1-1,0-1 1,0 0 0,0 1 0,0-1 0,0 0 0,0 0-1,0 0 1,0 0 0,0 0 0,0 0 0,0 0-1,0 0 1,0 0 0,2-1 0,10-1-4952,5-6-2940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1.832"/>
    </inkml:context>
    <inkml:brush xml:id="br0">
      <inkml:brushProperty name="width" value="0.025" units="cm"/>
      <inkml:brushProperty name="height" value="0.025" units="cm"/>
    </inkml:brush>
  </inkml:definitions>
  <inkml:trace contextRef="#ctx0" brushRef="#br0">51 1 6374,'0'0'15246,"-33"47"-14092,26-32-129,-2-2-481,8-3-480,1-3-416,5-6-1410,7-1-1665,1 0-3716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2.163"/>
    </inkml:context>
    <inkml:brush xml:id="br0">
      <inkml:brushProperty name="width" value="0.025" units="cm"/>
      <inkml:brushProperty name="height" value="0.025" units="cm"/>
    </inkml:brush>
  </inkml:definitions>
  <inkml:trace contextRef="#ctx0" brushRef="#br0">37 61 10826,'0'0'8648,"0"-8"-6192,4-25-817,-4 32-1573,1 0-1,-1 0 1,1 0 0,0 0 0,-1 0-1,1 0 1,0 0 0,0 0 0,-1 0-1,1 0 1,0 0 0,0 0 0,0 1-1,0-1 1,0 0 0,0 0 0,0 1-1,0-1 1,1 1 0,-1-1 0,0 1-1,0 0 1,0 0 0,1-1 0,-1 1-1,0 0 1,0 0 0,1 0-1,-1 0 1,2 0 0,1 0-50,-1 1-1,1-1 1,-1 0-1,0 1 1,1 0-1,-1 0 1,1 0-1,4 3 1,-5-3-17,-1 1 0,0 0 0,0 0 0,0 0 0,0 0 0,-1 1 0,1-1 0,0 0 0,-1 1 0,0-1 0,1 1 0,-1 0 0,0-1-1,-1 1 1,1 0 0,0 0 0,-1-1 0,1 1 0,-1 0 0,0 0 0,0 0 0,0 0 0,0-1 0,-1 1 0,1 0 0,-1 0 0,0 0 0,0-1 0,0 1 0,-2 5 0,-1 1 14,-1 1 1,1-1-1,-2 0 0,1-1 1,-1 1-1,-1-1 0,-8 9 1,-60 54 1662,112-69-1831,11-3-2815,0 0-3594,-27 0-130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4.061"/>
    </inkml:context>
    <inkml:brush xml:id="br0">
      <inkml:brushProperty name="width" value="0.025" units="cm"/>
      <inkml:brushProperty name="height" value="0.025" units="cm"/>
    </inkml:brush>
  </inkml:definitions>
  <inkml:trace contextRef="#ctx0" brushRef="#br0">146 82 11435,'0'0'5189,"-10"-1"-1965,2 0-2849,0 1-1,0 0 1,0 0-1,0 1 1,0 0-1,0 0 1,0 1-1,-9 3 1,14-4-258,0 0 1,-1 1-1,1 0 1,0-1 0,0 1-1,0 0 1,0 0-1,1 1 1,-1-1-1,1 1 1,-1-1 0,1 1-1,0 0 1,0 0-1,0 0 1,0 0-1,0 0 1,1 0 0,0 1-1,-1-1 1,1 0-1,0 1 1,1-1 0,-2 8-1,2-8-98,0 0 1,0 1-1,0-1 0,1 0 1,-1 0-1,1 1 0,0-1 0,0 0 1,0 0-1,0 0 0,0 0 1,1 0-1,-1 0 0,1 0 0,0-1 1,0 1-1,0-1 0,0 1 0,0-1 1,1 0-1,-1 1 0,1-1 1,0 0-1,-1-1 0,1 1 0,0 0 1,0-1-1,0 0 0,0 0 1,0 0-1,0 0 0,5 1 0,-3-1 19,0 0 0,-1 0-1,1 0 1,0-1-1,0 1 1,0-1-1,0-1 1,0 1 0,0-1-1,-1 0 1,1 0-1,0 0 1,-1 0-1,1-1 1,0 0-1,-1 0 1,0 0 0,1 0-1,-1-1 1,0 0-1,6-5 1,-6 3-5,-1 0 0,1 0 0,-1 0-1,-1 0 1,1 0 0,0-1 0,-1 1 0,0-1 0,-1 1 0,1-1 0,-1 0 0,0 0 0,-1 0 0,1 1 0,-1-1 0,0 0-1,0 0 1,-1 0 0,0 0 0,0 0 0,0 1 0,-1-1 0,-3-7 0,3 8-216,0 1 0,0-1 1,0 1-1,0 0 0,-1 0 0,0 0 0,0 0 1,0 0-1,-1 0 0,1 1 0,-1 0 0,0 0 1,0 0-1,0 0 0,0 0 0,0 1 0,-1 0 1,1 0-1,-1 0 0,1 0 0,-1 1 0,0-1 1,0 1-1,0 1 0,1-1 0,-1 1 0,0 0 1,-7 0-1,-6 5-3757,4 6-2610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2.492"/>
    </inkml:context>
    <inkml:brush xml:id="br0">
      <inkml:brushProperty name="width" value="0.025" units="cm"/>
      <inkml:brushProperty name="height" value="0.025" units="cm"/>
    </inkml:brush>
  </inkml:definitions>
  <inkml:trace contextRef="#ctx0" brushRef="#br0">106 1 15503,'0'0'8659,"-4"9"-7864,4-8-751,-18 39 290,17-39-336,0 1 0,0 0 1,1 1-1,-1-1 0,0 0 0,1 0 1,0 0-1,-1 0 0,1 0 1,0 1-1,0-1 0,0 0 0,0 0 1,1 0-1,-1 0 0,0 1 0,1-1 1,0 0-1,-1 0 0,3 3 1,1-2-210,0-1 0,0 0 0,0 0 0,0 0 0,1-1 0,-1 1 0,1-1 0,-1 0 0,1-1 0,4 1 1,-1 0 9,-1 1 0,1-1 0,-1 1 0,0 0 0,8 4 0,-13-5 215,-1 0 0,0 0 0,1 0 0,-1-1 0,0 1 0,0 0 0,0 1 0,0-1 0,0 0 0,0 0-1,0 0 1,0 1 0,0-1 0,0 0 0,-1 1 0,1-1 0,-1 1 0,1-1 0,-1 0 0,1 1 0,-1-1 0,0 1 0,0 0 0,0-1 0,0 1 0,0-1 0,0 1 0,0-1 0,-1 3 0,0-1 196,0 1 0,-1-1 0,0 1 0,1-1 0,-1 0 0,0 0 0,-1 0 0,1 0 0,-1 0 0,1 0 0,-1-1 0,0 1 0,0-1 0,0 0 0,0 0 0,0 0 0,-1 0 0,1-1 0,0 1 0,-7 1 0,0 1 84,0-1 0,0 0 1,-1 0-1,1-1 0,-1-1 0,-11 1 1,19-2-373,1 0 1,0-1-1,0 1 0,-1-1 1,1 1-1,0-1 1,0 0-1,0 0 0,0 0 1,0 0-1,0 0 1,0 0-1,0-1 1,0 1-1,0-1 0,1 1 1,-1-1-1,1 1 1,-1-1-1,1 0 0,-1 0 1,1 0-1,0 0 1,0 0-1,0 0 1,-1-4-1,-1-3-1236,0-1 0,1 1 1,0-1-1,1 1 0,-1-11 0,1-20-6031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2.826"/>
    </inkml:context>
    <inkml:brush xml:id="br0">
      <inkml:brushProperty name="width" value="0.025" units="cm"/>
      <inkml:brushProperty name="height" value="0.025" units="cm"/>
    </inkml:brush>
  </inkml:definitions>
  <inkml:trace contextRef="#ctx0" brushRef="#br0">0 6 8712,'0'0'13261,"63"-6"-11307,-42 6-289,4 0-800,2 0-641,-4 0-160,4 3-64,-2 8-1345,-2-1-2114,-1-2-2371,1 0-5925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3.170"/>
    </inkml:context>
    <inkml:brush xml:id="br0">
      <inkml:brushProperty name="width" value="0.025" units="cm"/>
      <inkml:brushProperty name="height" value="0.025" units="cm"/>
    </inkml:brush>
  </inkml:definitions>
  <inkml:trace contextRef="#ctx0" brushRef="#br0">187 0 17392,'0'0'7528,"-63"50"-6119,47-33-640,2 2-353,-2 1-352,1 0-32,3 0-64,-1 1-737,3-1-640,3-3-417,-2-4-31,3-8-898,1-4-1825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23.548"/>
    </inkml:context>
    <inkml:brush xml:id="br0">
      <inkml:brushProperty name="width" value="0.025" units="cm"/>
      <inkml:brushProperty name="height" value="0.025" units="cm"/>
    </inkml:brush>
  </inkml:definitions>
  <inkml:trace contextRef="#ctx0" brushRef="#br0">133 58 9353,'0'0'13805,"-10"-4"-12172,-29-10-730,37 13-851,-1 0 0,1 1 0,-1 0-1,1 0 1,-1-1 0,1 1 0,0 1 0,-1-1 0,1 0 0,-1 1 0,1-1 0,0 1 0,-1 0 0,1-1 0,0 1 0,0 0 0,0 0 0,-1 1 0,1-1 0,0 0 0,0 1 0,1-1 0,-1 1 0,0 0-1,-2 3 1,1-2-27,1 1-1,-1-1 0,1 1 0,0-1 1,0 1-1,0 0 0,1-1 0,-1 1 0,1 0 1,0 0-1,0 0 0,0 7 0,2-10-8,1 0-1,0 0 0,-1 0 0,1-1 1,0 1-1,0-1 0,0 1 1,0-1-1,-1 0 0,1 1 0,0-1 1,0 0-1,0 0 0,0 0 1,0-1-1,3 0 0,1 1 40,5 0-72,0-1-1,0-1 1,0 0 0,-1 0-1,1-1 1,0 0 0,-1-1-1,0 0 1,0-1 0,0 0-1,-1 0 1,0-1 0,0 0-1,0-1 1,10-9 0,-19 15 13,1 0 0,0 0 0,0 0 0,0 0 0,-1 0 1,1 0-1,0 0 0,-1 0 0,1 0 0,-1 0 1,1 0-1,-1 0 0,0-1 0,1 1 0,-1 0 0,0 0 1,0 0-1,0-1 0,0 1 0,0 0 0,0 0 0,0 0 1,0-1-1,0 1 0,-1 0 0,0-2 0,0 1-7,0 1 1,-1 0-1,1 0 0,0 0 0,-1 0 0,1 0 0,-1 0 0,0 0 0,1 0 0,-1 0 0,0 1 1,1-1-1,-1 1 0,0 0 0,-3-1 0,-6 0-24,0 0 0,1 1-1,-1 0 1,-21 3 0,25-1 79,0 0 0,0 1 0,0-1 0,0 2 1,0-1-1,0 1 0,1 0 0,0 0 0,0 0 0,0 1 1,-10 11-1,14-14-135,0 0 1,0 0-1,0 1 0,1-1 1,-1 1-1,1 0 0,0-1 1,0 1-1,0 0 0,0 0 1,0 0-1,0 0 1,1 0-1,-1 3 0,1-4-259,1 1 0,-1-1 0,1 1 0,-1-1 0,1 1 0,0-1 0,0 0 0,0 1-1,0-1 1,0 0 0,0 0 0,1 0 0,-1 1 0,1-2 0,0 1 0,-1 0 0,1 0 0,0 0 0,3 1-1,15 12-5820</inkml:trace>
  <inkml:trace contextRef="#ctx0" brushRef="#br0" timeOffset="1">361 347 15086,'-8'3'3390,"3"-1"-2825,-50 23 3960,53-25-4375,0 1 0,0 0 0,1 0 0,-1 0 0,0 0 0,1 1 0,-1-1 0,1 0 0,-1 1 0,1-1 0,0 1 0,-1-1 0,1 1 0,0-1-1,0 1 1,0 0 0,1 0 0,-1-1 0,0 1 0,0 0 0,1 0 0,0 0 0,-1 0 0,1 0 0,0 0 0,0 0 0,0 4 0,1-5-127,0 0-1,0 0 1,0 1-1,0-1 1,0 0-1,0 0 1,0 0 0,0 0-1,1 0 1,-1-1-1,0 1 1,1 0 0,-1-1-1,1 1 1,-1 0-1,1-1 1,-1 0-1,1 1 1,-1-1 0,1 0-1,-1 0 1,3 0-1,42 1 239,-38-1-182,0 1-43,1-1 0,-1 0 0,0-1-1,0 0 1,-1 0 0,1-1-1,0 0 1,0 0 0,-1 0-1,1-1 1,-1-1 0,0 1 0,1-1-1,-2 0 1,12-9 0,-17 12-15,0 1 0,-1-1 0,1 0 0,0 0 0,0 1 0,-1-1 1,1 0-1,0 0 0,-1 0 0,1 0 0,-1 0 0,1 0 0,-1 0 0,1 0 1,-1 0-1,0 0 0,0 0 0,1 0 0,-1 0 0,0-1 0,0 1 1,0 0-1,0 0 0,0 0 0,-1 0 0,1 0 0,0 0 0,0 0 0,-1 0 1,1 0-1,-1 0 0,1 0 0,-1 0 0,1 0 0,-1 0 0,1 0 1,-1 0-1,0 0 0,1 0 0,-1 1 0,0-1 0,0 0 0,0 1 0,0-1 1,0 0-1,0 1 0,0-1 0,0 1 0,0-1 0,-2 1 0,-7-5-263,0 0 0,-1 1 0,-19-4 0,26 7 21,-47-12-5331,35 7-748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6.724"/>
    </inkml:context>
    <inkml:brush xml:id="br0">
      <inkml:brushProperty name="width" value="0.025" units="cm"/>
      <inkml:brushProperty name="height" value="0.025" units="cm"/>
    </inkml:brush>
  </inkml:definitions>
  <inkml:trace contextRef="#ctx0" brushRef="#br0">1 0 10282,'5'0'2562,"1"1"-320,-3 19-928,2 10 255,1 9-384,-3 7-256,-1 2-545,4-1-288,-3 0-31,2-6-226,3-6-735,-1-4-962,2-8-609,-8-3-415,-1-8-610,0-4-4868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7.054"/>
    </inkml:context>
    <inkml:brush xml:id="br0">
      <inkml:brushProperty name="width" value="0.025" units="cm"/>
      <inkml:brushProperty name="height" value="0.025" units="cm"/>
    </inkml:brush>
  </inkml:definitions>
  <inkml:trace contextRef="#ctx0" brushRef="#br0">0 123 12332,'0'0'7142,"52"-25"-6213,-18 18 64,9-3-320,3-1-449,-1 2-160,-6-1-32,-5 0-544,-9 1-1154,-11 0-1473,-14 0-1345,0-5-4485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7.409"/>
    </inkml:context>
    <inkml:brush xml:id="br0">
      <inkml:brushProperty name="width" value="0.025" units="cm"/>
      <inkml:brushProperty name="height" value="0.025" units="cm"/>
    </inkml:brush>
  </inkml:definitions>
  <inkml:trace contextRef="#ctx0" brushRef="#br0">0 1 15599,'0'0'6470,"74"49"-5765,-33-48-577,5-1-32,2 0-1794,-5-4-2145,-5-9-3460</inkml:trace>
  <inkml:trace contextRef="#ctx0" brushRef="#br0" timeOffset="1">375 167 11275,'-1'10'1163,"-2"2"-689,0 0 703,0-1 0,1 1 0,0 0 0,1 0 0,0 0 0,2 16 0,0-27-1131,0 0 0,-1 0 1,1 0-1,0 0 0,0 0 0,0-1 1,0 1-1,0 0 0,0-1 1,0 1-1,0 0 0,0-1 1,0 1-1,0-1 0,0 0 0,0 1 1,0-1-1,1 0 0,-1 0 1,0 0-1,0 1 0,0-1 1,0 0-1,1-1 0,-1 1 0,0 0 1,0 0-1,0 0 0,2-1 1,36-8 464,-29 4-517,-1 0-1,0-1 0,0 0 1,12-10-1,-15 11-170,0 0 1,1 0-1,-1 1 0,1-1 1,0 1-1,1 1 0,13-6 0,-20 15 141,1-1 0,-1 1 0,0-1 1,0 1-1,0-1 0,-1 8 0,1-4 101,-1-7-62,1 1 0,-1-1 1,1 1-1,-1-1 0,1 1 1,0-1-1,0 0 1,0 1-1,0-1 0,0 0 1,1 0-1,-1 0 0,1 0 1,-1 0-1,1 0 0,0 0 1,0 0-1,-1-1 1,1 1-1,1-1 0,2 3 1,-1-3-438,0 0 1,0 1 0,0-1 0,0-1 0,0 1 0,0-1-1,1 1 1,-1-1 0,0 0 0,0-1 0,0 1 0,8-3-1,14-5-5016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7.945"/>
    </inkml:context>
    <inkml:brush xml:id="br0">
      <inkml:brushProperty name="width" value="0.025" units="cm"/>
      <inkml:brushProperty name="height" value="0.025" units="cm"/>
    </inkml:brush>
  </inkml:definitions>
  <inkml:trace contextRef="#ctx0" brushRef="#br0">127 0 11531,'0'0'8488,"-12"2"-6427,7-1-1946,-1 0 1,0 0-1,1 1 1,-1 0-1,1 0 1,0 0-1,-1 1 1,1-1-1,0 1 1,0 1-1,1-1 1,-1 1 0,1 0-1,0 0 1,0 0-1,0 0 1,0 1-1,1-1 1,-1 1-1,1 0 1,1 0-1,-1 0 1,1 1-1,0-1 1,0 1 0,0-1-1,-1 11 1,3-14-113,-1-1 1,1 1 0,0-1 0,0 1-1,0-1 1,0 1 0,1-1 0,-1 1-1,0-1 1,0 1 0,1-1 0,-1 0-1,1 1 1,0-1 0,-1 1 0,1-1-1,0 0 1,0 0 0,0 1 0,0-1-1,0 0 1,0 0 0,0 0 0,1 1-1,1 0-58,0-1-1,0 0 1,-1 0-1,1 1 1,0-2 0,0 1-1,0 0 1,0-1-1,0 1 1,0-1-1,5 0 1,-2 0-166,0 0 1,0-1-1,0 0 1,0 0-1,0 0 1,0-1-1,-1 1 1,1-2-1,-1 1 1,1 0 0,-1-1-1,8-5 1,-8 1 172,-1 0 0,0 0 0,0 0 0,0 0 0,-1-1 0,4-12 1,-3 4 935,-14 45-160,9-25-638,-4 10 363,1 0 0,1 0 0,-3 30 0,5-42-426,1 0 0,0 0 0,0 1 0,0-1 0,0 0-1,0 0 1,0 1 0,1-1 0,-1 0 0,1 0 0,0 0 0,-1 1 0,1-1 0,0 0 0,0 0 0,0 0 0,1 0 0,-1-1 0,0 1 0,1 0 0,-1 0 0,1-1 0,-1 1 0,1-1 0,0 1 0,0-1 0,0 0 0,0 0 0,0 0-1,0 0 1,0 0 0,0 0 0,0 0 0,3 0 0,0 0-20,0 0-1,0-1 1,0 1-1,1-1 1,-1 0-1,0 0 1,0-1-1,1 1 1,-1-1 0,0 0-1,0-1 1,0 1-1,0-1 1,0 0-1,0 0 1,-1-1-1,1 1 1,6-7-1,-5 4-53,0-1-1,-1 0 0,0 0 0,-1 0 1,1-1-1,-1 0 0,-1 0 1,1 0-1,-1 0 0,0 0 1,3-13-1,-34 70 480,26-48-386,1 0-1,0-1 0,0 1 1,1 0-1,-1 0 0,0 0 1,1 0-1,-1 1 0,1-1 1,-1 0-1,1 0 0,0 0 1,0 0-1,0 0 0,0 1 1,1-1-1,-1 0 0,0 0 1,1 0-1,0 0 1,-1 0-1,1 0 0,0 0 1,0 0-1,0 0 0,0 0 1,0-1-1,1 1 0,-1 0 1,2 1-1,1-1-9,0-1-1,-1 1 1,1-1-1,0 0 1,0 0 0,0-1-1,0 1 1,0-1-1,0 0 1,0 0-1,0 0 1,1 0 0,-1-1-1,0 0 1,7-2-1,-2 1-60,0-1 0,0 0 0,-1-1 0,1 0-1,-1-1 1,1 1 0,-1-2 0,-1 1 0,1-1-1,-1 0 1,0-1 0,-1 1 0,1-1 0,-1-1-1,0 1 1,-1-1 0,7-13 0,-12 20-141,-2 43-2903,5-40 2560,0-1 1,0 1 0,0-1-1,0 0 1,0 0 0,0 0 0,0 0-1,0 0 1,0-1 0,0 1-1,0-1 1,0 0 0,1 0-1,-1 0 1,0-1 0,5 0 0,1 0-1955,10 1-2315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8.304"/>
    </inkml:context>
    <inkml:brush xml:id="br0">
      <inkml:brushProperty name="width" value="0.025" units="cm"/>
      <inkml:brushProperty name="height" value="0.025" units="cm"/>
    </inkml:brush>
  </inkml:definitions>
  <inkml:trace contextRef="#ctx0" brushRef="#br0">92 10 10186,'0'0'11098,"-9"-3"-9630,5 2-1318,0-1 0,-1 1 0,0 0 0,1 1 0,-1-1 0,1 1 0,-1 0 0,-8 1 0,11-1-108,1 1-1,-1-1 0,0 1 0,1-1 0,-1 1 0,1 0 0,-1 0 1,0-1-1,1 1 0,0 0 0,-1 1 0,1-1 0,0 0 1,-1 0-1,1 1 0,0-1 0,0 0 0,0 1 0,0-1 0,0 1 1,1-1-1,-1 1 0,0 0 0,1-1 0,-1 1 0,1 0 0,-1-1 1,1 1-1,0 0 0,0 0 0,0-1 0,0 1 0,0 3 0,1-3-94,-1 0-1,1-1 0,-1 1 0,1 0 0,0 0 1,0-1-1,-1 1 0,1 0 0,1-1 0,-1 1 1,0-1-1,0 1 0,0-1 0,1 0 0,-1 0 0,1 1 1,-1-1-1,1 0 0,-1 0 0,1 0 0,0-1 1,0 1-1,2 1 0,50 16-1914,-42-15 1475,-2-1 19,29 11-971,-32-3 1656,-20 3 1310,-10-6-1071,23-7-493,0 0 1,-1 0-1,1-1 0,0 1 1,-1 0-1,1 0 1,0 0-1,-1-1 0,1 1 1,0 0-1,0 0 0,0-1 1,-1 1-1,1 0 1,0-1-1,0 1 0,0 0 1,-1-1-1,1 1 0,0 0 1,0-1-1,0 1 0,0 0 1,0-1-1,0 1 1,0 0-1,0-1 0,0 1 1,0 0-1,0-1 0,0 1 1,0 0-1,0-1 1,16-41-5717,-16 42 5726,13-30-4499,0-5-1383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8.867"/>
    </inkml:context>
    <inkml:brush xml:id="br0">
      <inkml:brushProperty name="width" value="0.025" units="cm"/>
      <inkml:brushProperty name="height" value="0.025" units="cm"/>
    </inkml:brush>
  </inkml:definitions>
  <inkml:trace contextRef="#ctx0" brushRef="#br0">50 1 7976,'0'0'14984,"-7"9"-14412,0 4-408,1 0 0,0 1 0,1-1 1,0 1-1,1 0 0,-3 19 0,6-27-195,0 1-1,1 0 0,-1-1 0,1 1 0,1 0 0,-1-1 1,1 1-1,3 10 0,-3-14-72,0 0 0,1 0-1,-1 0 1,0-1 0,1 1 0,0 0 0,0-1 0,0 1-1,0-1 1,0 1 0,0-1 0,1 0 0,-1 0 0,1 0-1,0 0 1,-1 0 0,1-1 0,6 3 0,-6-2 86,1 0 1,-1-1-1,1 0 1,0 0-1,-1 0 1,1 0-1,0 0 1,0-1-1,0 0 1,0 1-1,-1-2 1,1 1-1,0 0 1,0-1-1,0 1 1,-1-1-1,5-2 1,-5 1 203,0 1 1,-1-1-1,0-1 0,0 1 1,1 0-1,-1 0 0,0-1 1,-1 0-1,1 1 1,0-1-1,-1 0 0,0 1 1,1-1-1,-1 0 0,0 0 1,-1 0-1,1 0 0,0 0 1,-1 0-1,0-1 0,0-3 1,0-21 270,0-3-209,0 31-258,1 0 0,-1 0 0,0 0 0,0 1-1,0-1 1,0 0 0,0 0 0,0 0 0,1 0 0,-1 0 0,0 0 0,0 0 0,0 0 0,0 0-1,1 0 1,-1 0 0,0 0 0,0 0 0,0 0 0,0 0 0,1 0 0,-1 0 0,0 0 0,0 0 0,0 0-1,0 0 1,1 0 0,-1 0 0,0 0 0,0 0 0,0 0 0,0 0 0,0 0 0,1 0 0,-1-1 0,0 1-1,0 0 1,0 0 0,0 0 0,0 0 0,0 0 0,0 0 0,0-1 0,1 1 0,1 4 14,0-1 0,1 1 0,0-1 0,-1 1 0,1-1 0,1 0 0,-1 0 0,0-1 0,1 1 0,-1-1 0,1 1 0,0-1 0,0 0 0,0-1 0,0 1 0,0-1 0,8 3 0,-1-2 37,1 0 1,-1-1-1,0 0 0,1 0 1,18-3-1,-27 2-26,0-1 0,0 1 0,-1-1 0,1 0 0,0 0 0,-1 0 0,1-1 0,-1 1 1,0 0-1,1-1 0,-1 0 0,0 1 0,0-1 0,0 0 0,0 0 0,0 0 0,0-1 0,0 1 0,-1 0 0,0-1 0,1 1 0,-1-1 0,0 1 0,0-1 1,0 1-1,0-1 0,0-3 0,-1 6-16,0 0 0,0 0 0,0-1 1,0 1-1,0 0 0,0-1 0,0 1 0,0 0 0,0 0 1,0-1-1,0 1 0,-1 0 0,1 0 0,0-1 1,0 1-1,0 0 0,0 0 0,0-1 0,-1 1 1,1 0-1,0 0 0,0 0 0,0-1 0,-1 1 1,1 0-1,0 0 0,0 0 0,-1 0 0,1 0 1,0-1-1,0 1 0,-1 0 0,1 0 0,0 0 1,-1 0-1,1 0 0,0 0 0,0 0 0,-1 0 1,1 0-1,0 0 0,-1 0 0,-17 6-119,-13 15 45,28-18 126,0 0-1,1 0 0,-1 0 1,1 1-1,0-1 0,0 1 1,0 0-1,0 0 0,0-1 1,1 1-1,0 0 0,0 0 1,0 1-1,0 4 0,1-8-33,0 1 0,0-1 0,0 1 0,0 0-1,1-1 1,-1 1 0,0-1 0,1 1-1,0-1 1,-1 1 0,1-1 0,0 1 0,0-1-1,-1 0 1,1 1 0,0-1 0,0 0 0,1 0-1,-1 1 1,0-1 0,0 0 0,1 0 0,-1-1-1,0 1 1,1 0 0,-1 0 0,1-1 0,-1 1-1,1 0 1,-1-1 0,1 0 0,-1 1 0,1-1-1,0 0 1,-1 0 0,1 0 0,2 0-1,7 0 13,0 0-1,-1 0 0,1-1 0,0-1 1,0 0-1,-1 0 0,1-1 0,-1 0 0,18-9 1,-22 10-82,-1-1 0,1 0 0,-1-1 1,0 1-1,0-1 0,0 0 0,0 0 0,-1 0 1,0-1-1,0 0 0,0 0 0,0 0 1,-1 0-1,0 0 0,0-1 0,0 1 0,-1-1 1,3-10-1,-4 16 48,-1-1 1,0 0-1,0 0 1,1 0-1,-1 1 0,0-1 1,0 0-1,0 0 1,0 0-1,0 0 1,0 0-1,0 1 0,0-1 1,-1 0-1,1 0 1,0 0-1,0 0 1,-1 1-1,1-1 0,0 0 1,-1 0-1,1 1 1,-1-1-1,1 0 1,-1 0-1,1 1 0,-1-1 1,-1 0-1,1 0-10,-1 1 0,1-1 0,-1 1 0,1 0 0,-1-1 0,1 1 0,-1 0 0,1 0 0,-1 0 0,0 0 0,1 0 0,-1 0 0,1 1 0,-3-1 0,-1 2-22,0-1 0,-1 1 1,1 0-1,0 0 0,0 1 0,0 0 1,1-1-1,-6 6 0,6-5 72,1 1 0,0 1 1,0-1-1,0 0 0,1 1 0,-1-1 0,1 1 0,0 0 0,1 0 1,-1 0-1,1 0 0,-1 7 0,2-10-100,-1-1 0,1 1 1,0 0-1,0 0 0,1 0 0,-1 0 0,0 0 1,1 0-1,-1 0 0,1-1 0,-1 1 0,1 0 1,0 0-1,0-1 0,1 3 0,-1-3-216,0 0 0,1 0 0,-1 0 0,0 0-1,1 0 1,-1 0 0,1 0 0,-1 0 0,1 0 0,-1-1-1,1 1 1,-1-1 0,1 1 0,0-1 0,-1 1 0,1-1-1,0 0 1,0 0 0,2 0 0,7 0-5954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4.722"/>
    </inkml:context>
    <inkml:brush xml:id="br0">
      <inkml:brushProperty name="width" value="0.025" units="cm"/>
      <inkml:brushProperty name="height" value="0.025" units="cm"/>
    </inkml:brush>
  </inkml:definitions>
  <inkml:trace contextRef="#ctx0" brushRef="#br0">9 1 3812,'0'0'15315,"-1"9"-14434,-1 6-389,0-1-153,0 1 0,1-1 0,0 1 0,2-1 0,-1 1 0,2-1-1,3 20 1,-3-32-279,-1 0 0,0 0 0,0-1 0,1 1 0,-1 0 0,1-1 0,0 1 0,-1-1 0,1 0 0,0 1 0,0-1 0,0 0 0,0 0 0,0 0 0,0-1 0,0 1 0,0 0 0,0-1 0,0 1 0,0-1 0,0 0 0,1 0 0,-1 0 0,0 0 0,0 0 0,0 0 1,0 0-1,1-1 0,2 0 0,5-1 165,0-1 0,0 1 0,-1-2 0,18-8 0,-1-2-85,41-33 1,8-4-97,-74 50-40,-1 1 0,1 0 0,-1-1 0,1 1 0,-1-1 0,1 1 0,-1 0 0,1-1 0,-1 1 0,1 0 0,-1 0 0,1 0 0,-1-1 0,1 1 0,0 0 0,-1 0 0,1 0 0,-1 0-1,1 0 1,0 0 0,-1 0 0,1 0 0,-1 0 0,1 0 0,-1 0 0,1 1 0,0-1 0,-1 0 0,1 0 0,-1 0 0,1 1 0,0 0 0,-1 19 334,-20 30 399,19-47-688,-2 3 18,-13 38 820,16-44-864,0 1 0,0 0 0,0-1 0,0 1 0,0 0 0,0-1 0,0 1 0,0 0 0,0-1 0,1 1 0,-1 0 0,0-1 0,0 1 0,0 0 0,1-1 0,-1 1 0,0-1 0,1 1 0,-1 0 0,1-1 0,-1 1 0,1 0 0,0-1-1,1 1 0,-1-1 1,0 1-1,0-1 0,0 0 1,1 0-1,-1 0 0,0 0 1,0 0-1,1 0 0,-1 0 0,0 0 1,0 0-1,1 0 0,-1-1 1,0 1-1,2-1 0,12-5 20,1-2 0,-1 0 0,0 0 1,-1-1-1,0-1 0,24-22 0,8-5-2088,-41 34 1303,15-12-1170,-13 5-2114,-7-1-4520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9.200"/>
    </inkml:context>
    <inkml:brush xml:id="br0">
      <inkml:brushProperty name="width" value="0.025" units="cm"/>
      <inkml:brushProperty name="height" value="0.025" units="cm"/>
    </inkml:brush>
  </inkml:definitions>
  <inkml:trace contextRef="#ctx0" brushRef="#br0">1 1 17873,'0'0'4164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9.532"/>
    </inkml:context>
    <inkml:brush xml:id="br0">
      <inkml:brushProperty name="width" value="0.025" units="cm"/>
      <inkml:brushProperty name="height" value="0.025" units="cm"/>
    </inkml:brush>
  </inkml:definitions>
  <inkml:trace contextRef="#ctx0" brushRef="#br0">0 1 16816,'0'0'4132,"18"60"-2371,-14-19-607,-3 6-386,5 1-319,-3-3-353,3-4-64,1-9 32,0-6-673,-2-10-1441,-5-5-640,0-9-321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1:59.908"/>
    </inkml:context>
    <inkml:brush xml:id="br0">
      <inkml:brushProperty name="width" value="0.025" units="cm"/>
      <inkml:brushProperty name="height" value="0.025" units="cm"/>
    </inkml:brush>
  </inkml:definitions>
  <inkml:trace contextRef="#ctx0" brushRef="#br0">27 138 12716,'-4'-9'3150,"1"2"-2778,-1 1 438,1 0 1,1 0-1,-1-1 1,1 1-1,-3-14 1,5 19-696,0-1 0,0 0 0,0 0 0,0 0 0,0 0 0,0 0 0,0 0 0,1 1 1,-1-1-1,1 0 0,-1 0 0,1 1 0,0-1 0,0 0 0,-1 0 0,1 1 0,0-1 0,1 1 0,-1-1 1,0 1-1,0 0 0,1-1 0,-1 1 0,1 0 0,-1 0 0,1 0 0,-1 0 0,1 0 0,0 0 1,2-1-1,10-3-80,0 1 1,1 0-1,0 1 1,0 0-1,-1 1 1,1 1-1,21 1 1,-24 0-84,-1 0 1,0 1 0,0 1 0,0 0 0,0 0 0,0 1-1,0 1 1,-1 0 0,0 0 0,16 10 0,-23-12 29,0 0 1,0 0-1,0 0 1,0 0-1,0 1 1,-1 0-1,1-1 1,-1 1-1,0 0 1,0 0-1,0 0 1,0 1-1,-1-1 1,1 0-1,-1 1 1,0-1-1,0 1 1,0-1-1,0 1 1,0 5-1,-1-4-20,-1 1 0,0 0 0,0 0 1,0-1-1,-1 1 0,1 0 0,-1-1 0,-1 0 0,1 1 0,-1-1 0,-5 8 0,-9 9-78,-1 0 0,-1-2 0,0 0 0,-27 20 0,41-36 115,-8 10-436,19-11-648,27-17-1685,21-25-4437,-26 17 2498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0.517"/>
    </inkml:context>
    <inkml:brush xml:id="br0">
      <inkml:brushProperty name="width" value="0.025" units="cm"/>
      <inkml:brushProperty name="height" value="0.025" units="cm"/>
    </inkml:brush>
  </inkml:definitions>
  <inkml:trace contextRef="#ctx0" brushRef="#br0">0 156 7399,'0'0'6326,"2"13"-3449,4 40 516,-1 54-1,-6-106-3348,1 0 0,0-1 0,0 1-1,0 0 1,0-1 0,0 1 0,0 0-1,1-1 1,-1 1 0,0 0 0,0-1-1,0 1 1,1 0 0,-1-1 0,0 1-1,0 0 1,1-1 0,-1 1 0,1-1-1,-1 1 1,1-1 0,-1 1 0,1-1-1,-1 1 1,1-1 0,-1 1 0,1-1-1,-1 0 1,1 1 0,0-1 0,-1 0-1,1 1 1,0-1 0,-1 0 0,1 0-1,0 0 1,-1 0 0,1 0 0,0 0-1,0 0 1,0 0 5,1 0-1,-1 0 1,0-1-1,0 1 0,0 0 1,0-1-1,0 1 1,0-1-1,0 0 1,0 1-1,0-1 1,0 0-1,0 1 1,0-1-1,0 0 1,-1 0-1,1 0 1,0 0-1,-1 0 1,1 0-1,0 0 1,-1 0-1,1-2 1,2-7-160,-1-1 1,0 0-1,-1 1 1,0-1-1,0 0 1,-1 0-1,-3-17 1,3 21-87,-1 1 1,0 0-1,0-1 1,-1 1-1,0 0 1,0 0-1,-1 0 1,1 0-1,-1 0 1,0 1-1,-1-1 1,1 1-1,-9-8 0,13 13 156,-1 0-1,0 0 1,0 1-1,0-1 1,0 0-1,0 1 1,0-1-1,0 0 1,0 0-1,0 1 1,0-1-1,0 0 1,0 1-1,0-1 0,0 0 1,0 1-1,0-1 1,0 0-1,0 0 1,0 1-1,0-1 1,-1 0-1,1 0 1,0 1-1,0-1 1,0 0-1,0 0 0,-1 1 1,1-1-1,0 0 1,0 0-1,-1 0 1,1 1-1,0-1 1,0 0-1,-1 0 1,1 0-1,0 0 1,0 0-1,-1 0 1,1 0-1,0 0 0,-1 1 1,1-1-1,0 0 1,0 0-1,-1 0 1,1 0-1,0 0 1,-1 0-1,1-1 1,0 1-1,0 0 1,-1 0-1,1 0 0,0 0 1,-1 0-1,1 0 1,0 0-1,0-1 1,-1 1-1,1 0 1,0 0-1,0 0 1,-1-1-1,9 27-2544,-5-22 2140,2 0 1,-1 0-1,0 0 1,1-1-1,0 0 0,-1 0 1,1 0-1,0 0 1,1-1-1,-1 0 1,0 0-1,1 0 1,-1-1-1,1 0 1,7 1-1,13 1-2157,52 0-1,-64-3 1311,15-2-1667,8-4 4347,-34 5-891,-1 0 1,1 0-1,-1 0 1,1 0-1,-1 0 1,1-1-1,-1 1 1,0-1-1,0 1 1,3-3-1,-5 3-139,1 0-1,0 0 0,-1 1 1,1-1-1,-1 0 0,1 0 1,-1 0-1,1 0 0,-1 0 1,0 0-1,1 0 1,-1 0-1,0-1 0,0 1 1,0 0-1,0 0 0,0 0 1,0 0-1,0 0 0,0 0 1,-1 0-1,1 0 1,0 0-1,-1 0 0,0-2 1,0 2-118,0-1 0,0 1 0,0 0 0,0 0 0,0 0 0,-1 0 0,1 0 0,0 0 0,-1 0 0,1 1 0,-1-1 0,1 0 1,-1 1-1,1-1 0,-1 1 0,1-1 0,-1 1 0,0 0 0,1 0 0,-1 0 0,1 0 0,-3 0 0,-38 3 941,34-1-1073,1 1 1,0 0-1,0 0 1,0 1-1,1 0 1,-1 0-1,1 1 1,0 0-1,0 0 1,1 0-1,-1 0 1,-6 10-1,9-12-19,0 0-1,0 1 1,1-1 0,-1 1-1,1 0 1,0 0-1,0 0 1,0 0-1,0 0 1,1 1-1,-1-1 1,1 0 0,0 1-1,1-1 1,-1 1-1,1-1 1,0 1-1,0-1 1,0 1-1,0-1 1,1 1 0,2 7-1,-1-9-69,0-1 0,0 0-1,0 0 1,1 1 0,-1-2 0,1 1-1,-1 0 1,1 0 0,0-1 0,0 1-1,0-1 1,-1 0 0,1 0 0,0 0-1,1-1 1,-1 1 0,0 0 0,0-1-1,0 0 1,3 0 0,7 1 17,-1-1 0,0 0 0,23-4 0,-30 2-65,1 0 0,-1 0 1,0 0-1,0-1 0,-1 0 0,1 0 1,0 0-1,-1 0 0,0-1 1,0 0-1,0 0 0,0 0 0,-1 0 1,1-1-1,-1 1 0,0-1 0,-1 0 1,1 0-1,-1 0 0,0 0 1,0-1-1,1-6 0,-1 6-189,0 0 0,0 0 1,-1 0-1,0 0 0,-1 0 0,1 0 0,-1 0 0,0 0 0,0-1 1,-1 1-1,0 0 0,0 0 0,-1 0 0,1 1 0,-1-1 0,0 0 0,-1 0 1,0 1-1,1 0 0,-5-6 0,-5 3-1654,8 13-1956,4-4 3639,0 1 0,0-1 0,0 1-1,1-1 1,-1 0 0,0 1 0,1-1 0,-1 0-1,1 1 1,0-1 0,0 0 0,-1 0 0,1 0-1,0 0 1,0 0 0,0 0 0,0 0 0,2 2 0,3 1-332,0-1 0,1 1 0,0-1 0,-1 0 0,1-1 0,0 0 0,0 0 0,0 0 1,1-1-1,12 1 0,-15-2 587,0 0 0,0-1 0,0 1 0,0-1 0,0 0 0,0 0 0,6-3 0,-8 3 338,0 0-1,-1 0 0,0 0 0,1-1 1,-1 0-1,0 1 0,0-1 0,0 0 0,0 0 1,0 0-1,0 0 0,0 0 0,2-5 1,-4 8-336,0-1 1,0 0 0,-1 0-1,1 0 1,0 0 0,0 0 0,0 0-1,-1 0 1,1 0 0,0 0-1,0 0 1,0 0 0,0 0 0,-1 0-1,1-1 1,0 1 0,0 0-1,0 0 1,0 0 0,-1 0 0,1 0-1,0 0 1,0 0 0,0 0 0,0-1-1,0 1 1,-1 0 0,1 0-1,0 0 1,0 0 0,0 0 0,0-1-1,0 1 1,0 0 0,0 0-1,0 0 1,0 0 0,0-1 0,-1 1-1,1 0 1,0 0 0,0 0-1,0-1 1,0 1 0,0 0 0,0 0-1,0 0 1,1 0 0,-1-1-1,0 1 1,0 0 0,0 0 0,0 0-1,0-1 1,0 1 0,0 0-1,0 0 1,0 0 0,0 0 0,1 0-1,-1-1 1,0 1 0,0 0-1,-14 7 687,9-2-470,1 0-1,-1 0 1,1 0-1,0 0 1,0 1-1,0 0 1,1-1-1,0 1 1,0 1-1,1-1 1,-1 0-1,1 1 1,1-1-1,-1 1 1,1-1-1,0 1 1,1 0-1,0 9 1,0-16-245,1 1 1,-1 0-1,1 0 1,0-1-1,-1 1 1,1 0-1,0-1 1,-1 1-1,1 0 1,0-1-1,0 1 1,-1-1-1,1 1 1,0-1-1,0 0 1,0 1-1,0-1 1,0 0-1,0 0 1,0 1-1,-1-1 1,1 0-1,0 0 1,0 0-1,0 0 1,0 0-1,0 0 1,0-1-1,0 1 1,0 0-1,1-1 1,33-9 644,-27 4-622,0 0 0,-1-1 0,1 0 0,-2 0 0,1 0 0,-1-1 0,0 0 0,0 0 0,-1-1 0,0 1 0,-1-1 0,6-16 1,-4 9-73,0-1 0,-1 0 0,-1 0 0,-1 0 0,0-1 0,0-22 0,-23 90-108,17-35 140,-1-1-1,2 1 0,0 0 1,1 1-1,0-1 1,2 17-1,0-26-226,0 0 0,0 0-1,1-1 1,-1 1 0,1 0 0,1 0 0,4 9-1,-5-12-168,0 0-1,1 1 0,-1-2 1,0 1-1,1 0 1,0 0-1,0-1 0,0 0 1,0 1-1,0-1 0,0 0 1,1-1-1,4 3 0,21 3-3783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0.910"/>
    </inkml:context>
    <inkml:brush xml:id="br0">
      <inkml:brushProperty name="width" value="0.025" units="cm"/>
      <inkml:brushProperty name="height" value="0.025" units="cm"/>
    </inkml:brush>
  </inkml:definitions>
  <inkml:trace contextRef="#ctx0" brushRef="#br0">35 0 9577,'0'0'18802,"-34"56"-18354,34-44-384,0-4-64,3-4-1761,4-4-5286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48.412"/>
    </inkml:context>
    <inkml:brush xml:id="br0">
      <inkml:brushProperty name="width" value="0.025" units="cm"/>
      <inkml:brushProperty name="height" value="0.025" units="cm"/>
    </inkml:brush>
  </inkml:definitions>
  <inkml:trace contextRef="#ctx0" brushRef="#br0">216 51 10090,'0'0'4190,"7"-6"-1553,4 0-1628,12-11 141,-4-3 4485,-24 19-2867,-17 1-2402,3 7-312,1 0 0,0 2 0,0 0 0,1 0 0,0 2 0,0 0-1,2 1 1,-1 1 0,-21 22 0,30-27 10,0 0 1,0 0-1,1 1 0,0 0 1,-5 11-1,9-16-33,0 1 0,0-1 0,1 1 1,0-1-1,-1 1 0,1 0 0,1 0 0,-1-1 0,1 1 1,0 0-1,0 0 0,0 0 0,2 7 0,-1-10-19,0 0 0,0 0 0,0-1 0,0 1-1,0 0 1,0-1 0,1 1 0,-1 0 0,1-1-1,-1 0 1,1 1 0,0-1 0,0 0 0,-1 0 0,1 0-1,0 0 1,0 0 0,0 0 0,0-1 0,0 1-1,0-1 1,0 1 0,0-1 0,1 0 0,2 0-1,59 2-33,-57-3-60,6 0-759,0 0 0,0-2-1,0 1 1,-1-2 0,24-8-1,24-19-9404,-28 9-2812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48.772"/>
    </inkml:context>
    <inkml:brush xml:id="br0">
      <inkml:brushProperty name="width" value="0.025" units="cm"/>
      <inkml:brushProperty name="height" value="0.025" units="cm"/>
    </inkml:brush>
  </inkml:definitions>
  <inkml:trace contextRef="#ctx0" brushRef="#br0">131 0 9673,'0'0'9209,"-7"2"-7106,-1 0-1820,1 1-1,0 0 1,0 0 0,0 1-1,1 0 1,-1 0 0,1 1-1,0 0 1,0 0 0,1 0-1,-1 1 1,1 0-1,0 0 1,1 0 0,-1 0-1,1 1 1,-4 10 0,5-14-234,2 1 0,-1 0 0,0 0 0,1 0 0,0 0 0,-1 0 0,2 0 0,-1 0 0,0 6 0,1-9-34,1 0 0,-1 0-1,0 0 1,1 0-1,0 0 1,-1 0 0,1 0-1,0 0 1,-1-1 0,1 1-1,0 0 1,0 0-1,-1-1 1,1 1 0,0 0-1,0-1 1,0 1 0,0-1-1,0 1 1,0-1-1,0 0 1,0 1 0,0-1-1,0 0 1,0 0 0,1 0-1,-1 0 1,0 0-1,0 0 1,0 0 0,0 0-1,0 0 1,0 0 0,0 0-1,0-1 1,0 1-1,1-1 1,8-1 24,-1 0 1,0-1-1,0 0 0,0-1 1,0 0-1,-1 0 0,0 0 0,1-1 1,-2-1-1,13-9 0,-3 0 37,-1 0 1,0-1-1,18-24 0,-72 115 30,29-61-77,3-5-116,1 0-1,0 0 0,0 0 0,1 1 1,0 0-1,1 0 0,0 0 0,0 0 0,-2 20 1,5-30-78,0 0 0,0 1 0,0-1 0,1 0 0,-1 0 0,0 0 0,0 1 1,0-1-1,0 0 0,0 0 0,1 0 0,-1 0 0,0 1 0,0-1 0,0 0 1,1 0-1,-1 0 0,0 0 0,0 0 0,0 0 0,1 0 0,-1 0 0,0 0 1,0 1-1,1-1 0,-1 0 0,0 0 0,0 0 0,0 0 0,1 0 0,-1 0 0,0-1 1,0 1-1,1 0 0,-1 0 0,0 0 0,0 0 0,1 0 0,0 0-1092,8-2-7247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49.108"/>
    </inkml:context>
    <inkml:brush xml:id="br0">
      <inkml:brushProperty name="width" value="0.025" units="cm"/>
      <inkml:brushProperty name="height" value="0.025" units="cm"/>
    </inkml:brush>
  </inkml:definitions>
  <inkml:trace contextRef="#ctx0" brushRef="#br0">0 37 16560,'0'0'14958,"25"-13"-17489,-21 2-2497,-4-2-6439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49.531"/>
    </inkml:context>
    <inkml:brush xml:id="br0">
      <inkml:brushProperty name="width" value="0.025" units="cm"/>
      <inkml:brushProperty name="height" value="0.025" units="cm"/>
    </inkml:brush>
  </inkml:definitions>
  <inkml:trace contextRef="#ctx0" brushRef="#br0">78 0 17617,'0'0'4633,"-7"11"-3485,-3 8-728,0 0 0,0 1 0,2 0 0,1 0 0,0 1 0,2 0 0,0 1 0,-3 39 0,8-57-646,0 0 1,0 0-1,1 0 0,0 0 1,0-1-1,0 1 1,0 0-1,0-1 0,4 8 1,-4-10 4,-1-1 0,1 1 0,-1 0 0,1-1 0,-1 1 0,1-1 0,0 1 0,-1 0 0,1-1 0,0 1 0,-1-1 0,1 0 0,0 1 0,0-1 0,-1 0 0,1 1 0,0-1 0,0 0 0,0 0 0,1 1 0,0-2-269,-1 1 0,1 0 0,-1-1 0,1 1 0,-1-1 0,1 1 1,-1-1-1,0 0 0,1 1 0,-1-1 0,0 0 0,1 0 0,-1 0 0,0 0 0,0 0 1,1-2-1,15-15-4929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49.875"/>
    </inkml:context>
    <inkml:brush xml:id="br0">
      <inkml:brushProperty name="width" value="0.025" units="cm"/>
      <inkml:brushProperty name="height" value="0.025" units="cm"/>
    </inkml:brush>
  </inkml:definitions>
  <inkml:trace contextRef="#ctx0" brushRef="#br0">82 0 11115,'0'0'13821,"4"6"-13197,-1-1-576,0 0 0,0 1 0,0 0 0,-1-1 0,0 1 0,0 0 1,1 8-1,-2-10-42,0-1 1,0 0-1,1 0 1,-1 0-1,1 0 1,0-1 0,0 1-1,0 0 1,0-1-1,1 0 1,-1 1-1,1-1 1,4 3 0,45 27 32,-29-18-85,-16-10-7,35 28-255,-41-32 305,0 1 0,-1 0 0,1-1 1,0 1-1,-1 0 0,1 0 0,-1-1 0,1 1 1,-1 0-1,1 0 0,-1 0 0,0 0 0,1-1 0,-1 1 1,0 0-1,0 0 0,1 0 0,-1 0 0,0 0 1,0 0-1,0 0 0,0 0 0,-1 0 0,1 0 0,0-1 1,0 1-1,0 0 0,-1 0 0,1 0 0,0 0 0,-1 0 1,1-1-1,-1 1 0,1 0 0,-1 0 0,1 0 1,-1-1-1,0 1 0,1 0 0,-1-1 0,0 1 0,1-1 1,-1 1-1,0-1 0,0 1 0,0-1 0,0 1 0,-12 6 65,-1-1 0,1 0 0,-1 0 0,-22 5-1,28-9-43,1 0 0,-1-1-1,0 0 1,0 0-1,0-1 1,0 0-1,0 0 1,0-1-1,1 0 1,-11-2-1,14 1-230,0 0-1,1-1 1,-1 1-1,1 0 1,0-1 0,0 0-1,0 0 1,0 0-1,0 0 1,1 0-1,-1 0 1,1-1-1,0 1 1,0-1-1,0 0 1,0 0 0,-1-5-1,-1-3-1847,0-1 0,0 0 0,2 1 0,-2-18 1,2-11-6210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5.066"/>
    </inkml:context>
    <inkml:brush xml:id="br0">
      <inkml:brushProperty name="width" value="0.025" units="cm"/>
      <inkml:brushProperty name="height" value="0.025" units="cm"/>
    </inkml:brush>
  </inkml:definitions>
  <inkml:trace contextRef="#ctx0" brushRef="#br0">1 0 12300,'0'0'8488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50.267"/>
    </inkml:context>
    <inkml:brush xml:id="br0">
      <inkml:brushProperty name="width" value="0.025" units="cm"/>
      <inkml:brushProperty name="height" value="0.025" units="cm"/>
    </inkml:brush>
  </inkml:definitions>
  <inkml:trace contextRef="#ctx0" brushRef="#br0">1 84 10122,'0'0'6374,"52"-10"-4100,-27 7-545,5 1-31,4-1-321,5 0-512,-1-2-545,6-3-256,-4-2-128,-3-7-3203,-3-5-6534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50.866"/>
    </inkml:context>
    <inkml:brush xml:id="br0">
      <inkml:brushProperty name="width" value="0.025" units="cm"/>
      <inkml:brushProperty name="height" value="0.025" units="cm"/>
    </inkml:brush>
  </inkml:definitions>
  <inkml:trace contextRef="#ctx0" brushRef="#br0">158 0 15054,'0'0'833,"-38"46"32,19-18-193,-4 2 353,1 1-256,6-1-609,0-4-96,7-6-32,4-5 0,-1-4 0,3-8-288,3-9-3587,0-13-1186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51.197"/>
    </inkml:context>
    <inkml:brush xml:id="br0">
      <inkml:brushProperty name="width" value="0.025" units="cm"/>
      <inkml:brushProperty name="height" value="0.025" units="cm"/>
    </inkml:brush>
  </inkml:definitions>
  <inkml:trace contextRef="#ctx0" brushRef="#br0">133 0 12172,'0'0'1879,"-11"1"64,4 0-1624,0 0 1,0 0-1,0 1 1,1 0-1,-1 0 1,0 0-1,1 1 1,-1 0-1,-6 5 1,9-6-178,1 0 1,-1 1 0,1 0 0,0-1-1,0 1 1,0 0 0,1 0 0,-1 1-1,1-1 1,-1 1 0,1-1 0,0 1-1,0 0 1,1 0 0,-1 0 0,1-1-1,0 2 1,0-1 0,0 0 0,0 6-1,1-7-126,0-1-1,0 0 0,1 1 0,-1-1 0,1 0 0,0 0 1,-1 0-1,1 1 0,0-1 0,0 0 0,0 0 1,1 0-1,-1 0 0,0-1 0,1 1 0,-1 0 1,1-1-1,0 1 0,-1-1 0,1 1 0,0-1 1,0 0-1,0 1 0,0-1 0,0 0 0,0 0 1,0-1-1,1 1 0,-1 0 0,0-1 0,0 1 0,1-1 1,2 0-1,13 3 36,0-2 1,0 0-1,24-2 1,-21 0-6,39-4-14,-57 5-15,0-1 0,1 0 1,-1 1-1,0-1 1,0 0-1,1-1 0,-1 1 1,0 0-1,0-1 0,0 0 1,-1 0-1,1 0 1,0 0-1,-1 0 0,4-4 1,-6 5-13,1 1 1,-1-1-1,0 1 1,0-1-1,0 1 1,1-1-1,-1 1 1,0-1-1,0 1 1,0-1-1,0 0 1,0 1-1,0-1 1,0 1-1,-1-1 1,1 1 0,0-1-1,0 0 1,0 1-1,0-1 1,-1 1-1,1-1 1,0 1-1,-1-1 1,1 1-1,0 0 1,-1-1-1,1 1 1,0-1-1,-1 1 1,1 0-1,-1-1 1,1 1-1,-1 0 1,1-1-1,-1 1 1,1 0-1,-1 0 1,1-1 0,-1 1-1,1 0 1,-1 0-1,0 0 1,1 0-1,-1 0 1,0 0-1,-29-5-77,20 4 53,-1 1 1,1 0 0,-1 0 0,0 1 0,-16 3-1,24-3-113,1 0-1,0-1 0,0 1 0,-1 0 0,1 0 0,0 0 0,0 0 0,0 1 1,0-1-1,0 1 0,0-1 0,0 1 0,1 0 0,-1-1 0,1 1 1,-1 0-1,1 0 0,-1 0 0,1 0 0,0 1 0,0-1 0,0 0 0,1 0 1,-1 1-1,0-1 0,1 0 0,-1 1 0,1-1 0,0 1 0,0 3 1,0-4-165,0-1 1,0 1-1,0 0 1,0-1 0,1 1-1,-1-1 1,0 1-1,1 0 1,-1-1 0,1 1-1,0-1 1,-1 0-1,1 1 1,0-1 0,0 0-1,0 1 1,0-1-1,0 0 1,0 0 0,0 0-1,1 0 1,1 2-1,17 10-5222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8:51.527"/>
    </inkml:context>
    <inkml:brush xml:id="br0">
      <inkml:brushProperty name="width" value="0.025" units="cm"/>
      <inkml:brushProperty name="height" value="0.025" units="cm"/>
    </inkml:brush>
  </inkml:definitions>
  <inkml:trace contextRef="#ctx0" brushRef="#br0">130 0 11147,'0'0'3598,"-8"7"-1004,-8 3-1729,-47 36 2539,59-43-3142,0 1 0,1-1 0,-1 1 0,1 0 0,-1 0 1,1 0-1,0 0 0,0 0 0,1 1 0,0-1 0,-1 1 1,-1 8-1,4-12-256,0-1-1,0 1 1,1 0 0,-1-1 0,0 1 0,0 0 0,1-1 0,-1 1 0,1 0 0,-1-1 0,0 1 0,1-1 0,-1 1-1,1-1 1,0 1 0,-1-1 0,1 1 0,-1-1 0,1 1 0,0-1 0,-1 0 0,1 1 0,0-1 0,-1 0 0,1 0-1,0 0 1,0 1 0,-1-1 0,1 0 0,0 0 0,0 0 0,-1 0 0,1 0 0,0 0 0,1-1 0,35 1 223,-32-1-191,6 0-20,1-1 0,-1 0 0,0-1-1,0 0 1,13-6 0,-18 7 4,0 0 1,0-1-1,-1 0 0,1 0 1,-1-1-1,0 0 0,0 0 1,0 0-1,0 0 0,8-10 0,-13 13-17,1 1-1,-1-1 0,1 0 0,-1 0 0,1 1 0,-1-1 0,0 0 0,1 0 0,-1 0 0,0 0 0,1 0 0,-1 0 0,0 0 0,0 1 0,0-1 0,0 0 0,0 0 0,0 0 0,0 0 0,0 0 0,0 0 0,-1 0 0,1 0 0,0 0 0,-1 0 0,1 1 0,0-1 0,-1 0 0,1 0 1,-1 0-1,1 1 0,-2-2 0,0 0 2,0 0 0,-1 1 0,0-1 0,1 1 1,-1-1-1,0 1 0,0 0 0,0 0 0,0 0 0,-3 0 1,-10-2-300,1 1 0,-29-1-1,38 4-179,-7-2-3799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1.618"/>
    </inkml:context>
    <inkml:brush xml:id="br0">
      <inkml:brushProperty name="width" value="0.025" units="cm"/>
      <inkml:brushProperty name="height" value="0.025" units="cm"/>
    </inkml:brush>
  </inkml:definitions>
  <inkml:trace contextRef="#ctx0" brushRef="#br0">0 0 10634,'0'0'7773,"18"1"-6764,205 2-535,-139-5-381,0 3 0,156 23-1,-221-20-94,0 2 0,0 0 0,0 0 0,-1 2 0,0 0 0,-1 2 0,0-1 0,0 2 0,16 14 0,1 5 4,-1 3-1,50 61 0,-72-81 186,0-1 0,1-1 0,0 0 0,1-1 0,0 0 0,1-1 0,0-1 0,0 0 0,21 8 0,-12-7-15,-1-2 0,1-1 0,1 0-1,-1-2 1,47 3 0,-35-7-184,1-1 0,-1-2 0,0-1 0,0-2 0,-1-1 0,0-2 0,0-1-1,55-24 1,-79 28 71,1 1 0,0-1 0,-1-1 0,0 0 0,9-8 0,-17 13-129,0 0 0,-1 0 0,1 0 0,0 0 0,-1 0 0,1 0 0,-1-1 0,0 1 0,0 0 0,0-1 0,0 1 0,1-6 0,-2 6-139,1 1 1,-2-1-1,1 0 0,0 0 1,0 1-1,-1-1 1,1 0-1,0 1 0,-1-1 1,0 0-1,1 1 0,-1-1 1,0 1-1,0-1 1,0 1-1,0-1 0,0 1 1,0 0-1,-1-1 0,1 1 1,-3-2-1,-28-18-8012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2.197"/>
    </inkml:context>
    <inkml:brush xml:id="br0">
      <inkml:brushProperty name="width" value="0.025" units="cm"/>
      <inkml:brushProperty name="height" value="0.025" units="cm"/>
    </inkml:brush>
  </inkml:definitions>
  <inkml:trace contextRef="#ctx0" brushRef="#br0">527 0 12460,'0'0'6032,"-6"8"-4783,-19 20-705,-1 0-1,-2-2 0,0-1 0,-2-1 0,0-2 0,-2-1 1,-50 25-1,22-17-502,-34 17-158,85-40-45,0-1-1,0 2 1,0-1 0,1 1 0,0 0-1,-14 17 1,21-23 141,0 0 0,0 0 0,0 0 0,0 0-1,0 0 1,0 1 0,1-1 0,-1 0 0,0 1 0,1-1 0,-1 1 0,1-1-1,-1 0 1,1 1 0,0-1 0,0 1 0,0-1 0,0 1 0,0-1 0,0 1 0,0-1-1,0 1 1,0-1 0,1 1 0,-1-1 0,1 1 0,-1-1 0,1 0 0,-1 1 0,1-1-1,0 0 1,0 1 0,0-1 0,-1 0 0,1 0 0,0 0 0,1 0 0,-1 0 0,0 0-1,0 0 1,0 0 0,1 0 0,-1-1 0,2 2 0,7 3 3,0-1 1,0-1-1,1 1 1,19 2 0,-27-5 29,98 15-46,163 4 0,-161-14-2028,-15-2-3020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2.823"/>
    </inkml:context>
    <inkml:brush xml:id="br0">
      <inkml:brushProperty name="width" value="0.025" units="cm"/>
      <inkml:brushProperty name="height" value="0.025" units="cm"/>
    </inkml:brush>
  </inkml:definitions>
  <inkml:trace contextRef="#ctx0" brushRef="#br0">99 6 17232,'0'0'961,"-5"12"-358,-10 20-94,-35 87 2789,44-104-2987,0 1-1,2 1 1,0-1-1,1 1 0,-2 26 1,5-42-321,0 1 0,0-1 0,0 0 0,0 0 0,0 1 0,1-1 0,-1 0 0,0 0 0,1 1-1,-1-1 1,1 0 0,0 0 0,-1 0 0,1 0 0,0 0 0,0 0 0,-1 0 0,1 0 0,0 0 0,0 0 0,0 0 0,0 0 0,0-1 0,0 1 0,0 0 0,1-1 0,-1 1 0,0-1 0,0 1 0,0-1 0,1 0 0,-1 0 0,0 1 0,0-1 0,1 0 0,-1 0 0,0 0 0,1 0 0,-1 0-1,0 0 1,0-1 0,3 0 0,2 0-165,0 0 0,-1 0 0,1-1 0,-1 0 0,1 0 0,-1 0 0,0-1 0,8-5 0,-1-1-767,-1-1 1,0-1 0,0 0 0,-1 0-1,-1-1 1,0 0 0,0-1-1,-1 0 1,9-20 0,15-48-673,-7-1 7343,-25 80-5567,-11 39 1952,1-8-1622,1 1 1,2 0-1,1 0 1,1 0-1,1 1 1,2-1-1,2 38 1,1-64-555,-1-1 1,1 1-1,0-1 1,0 0-1,0 1 1,1-1-1,-1 0 1,1 0-1,3 5 1,7 0-5218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3.185"/>
    </inkml:context>
    <inkml:brush xml:id="br0">
      <inkml:brushProperty name="width" value="0.025" units="cm"/>
      <inkml:brushProperty name="height" value="0.025" units="cm"/>
    </inkml:brush>
  </inkml:definitions>
  <inkml:trace contextRef="#ctx0" brushRef="#br0">0 63 15951,'0'0'8296,"71"-34"-8232,-30 29-1601,8-2-866,-5 0-1472,-6-2-2243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3.516"/>
    </inkml:context>
    <inkml:brush xml:id="br0">
      <inkml:brushProperty name="width" value="0.025" units="cm"/>
      <inkml:brushProperty name="height" value="0.025" units="cm"/>
    </inkml:brush>
  </inkml:definitions>
  <inkml:trace contextRef="#ctx0" brushRef="#br0">134 1 3651,'0'0'11494,"-8"1"-10170,-2 2-983,1 1 0,0 0 0,0 0 0,0 0 1,1 1-1,-1 1 0,-7 6 0,12-9-198,0-1 1,1 1-1,0 0 0,0 0 1,0 0-1,0 0 0,0 1 1,0-1-1,1 1 1,0 0-1,0-1 0,0 1 1,0 0-1,0 0 0,1 0 1,0 1-1,0-1 0,0 0 1,0 0-1,1 1 0,-1 5 1,2-8-130,0-1 0,1 0 0,-1 0 0,0 0 0,0 0-1,0 0 1,1 0 0,-1 0 0,0 0 0,1 0 0,-1 0 0,1-1 0,-1 1 0,1-1 0,-1 1 0,1-1 0,-1 1 0,1-1 0,0 0 0,-1 0-1,1 0 1,0 0 0,-1 0 0,1 0 0,2-1 0,48-4 67,-30 0-780,0-2 0,-1 0 1,32-16-1,-38 15 410,1 1-1,0 0 1,0 1 0,1 1 0,-1 1 0,1 0-1,26-2 1,-42 6 355,0 0 0,-1 1 0,1-1 1,0 0-1,0 1 0,-1-1 0,1 0 0,0 1 0,-1-1 0,1 1 1,-1-1-1,1 1 0,0-1 0,-1 1 0,1-1 0,-1 1 0,0-1 1,1 1-1,-1 0 0,1-1 0,-1 1 0,0 0 0,1 0 0,-1-1 1,0 1-1,0 0 0,0-1 0,0 1 0,1 0 0,-1 0 0,0 0 1,0-1-1,0 1 0,-1 0 0,1 0 0,0-1 0,0 1 0,0 0 1,-1 0-1,1-1 0,-1 2 0,1-1-50,0 0 0,-1-1 0,1 1-1,0 0 1,0 0 0,0 0 0,-1 0 0,1-1-1,0 1 1,0 0 0,0 0 0,0 0 0,1 0 0,-1 0-1,0-1 1,0 1 0,0 0 0,1 0 0,-1 0-1,0 0 1,1-1 0,-1 1 0,1 0 0,-1 0 0,1-1-1,-1 1 1,1-1 0,-1 1 0,1 0 0,0-1-1,-1 1 1,1-1 0,0 1 0,0-1 0,-1 1 0,1-1-1,1 1 1,3-1-289,0 0 0,-1 0-1,1-1 1,0 1 0,-1-1-1,1 0 1,-1 0 0,1 0-1,-1-1 1,1 0 0,-1 0-1,0 0 1,0 0 0,6-5-1,23-14-5288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4.005"/>
    </inkml:context>
    <inkml:brush xml:id="br0">
      <inkml:brushProperty name="width" value="0.025" units="cm"/>
      <inkml:brushProperty name="height" value="0.025" units="cm"/>
    </inkml:brush>
  </inkml:definitions>
  <inkml:trace contextRef="#ctx0" brushRef="#br0">136 215 16303,'-10'8'2152,"2"-2"-1754,-57 52 2321,59-52-2252,0 0 0,0 1 0,1-1 0,0 1-1,0 0 1,1 1 0,0-1 0,-6 16 0,10-23-441,-1 1 1,1 0-1,0 0 1,0 0 0,-1-1-1,1 1 1,0 0-1,0 0 1,0 0-1,0-1 1,0 1-1,0 0 1,0 0 0,0 0-1,1-1 1,-1 1-1,0 0 1,0 0-1,1-1 1,-1 1 0,0 0-1,1 0 1,-1-1-1,1 1 1,-1 0-1,1-1 1,-1 1-1,1-1 1,0 1 0,-1-1-1,1 1 1,0-1-1,-1 1 1,1-1-1,0 1 1,0-1 0,3 1 12,-1 0 0,1 0 0,0-1 0,-1 0 0,1 0 1,-1 0-1,1 0 0,0 0 0,3-1 0,7-2-113,1 0 0,-2-1 0,23-10 0,-21 7-191,0-1 1,-1-1-1,0-1 1,-1 0-1,0 0 1,-1-1-1,0-1 0,-1 0 1,0-1-1,-1 0 1,0 0-1,-1-1 0,-1 0 1,0-1-1,9-24 1,-26 50 3109,-38 53-2284,41-52-386,0 0-1,0 1 1,1 0 0,1-1 0,0 1 0,1 1 0,-2 14 0,4-25-192,0 0-1,1 0 1,0 0 0,0 0 0,0 0 0,0 0 0,0 0-1,1 0 1,-1 0 0,1 0 0,0 0 0,0 0-1,0 0 1,0 0 0,1 0 0,-1-1 0,1 1 0,-1 0-1,1-1 1,0 0 0,0 1 0,0-1 0,0 0-1,1 0 1,-1 0 0,1 0 0,-1 0 0,1-1-1,0 1 1,-1-1 0,1 0 0,0 0 0,0 0 0,0 0-1,0 0 1,5 0 0,2 1-565,0-2 1,0 1-1,0-1 0,0-1 1,-1 0-1,1 0 1,0-1-1,-1 0 0,1-1 1,-1 0-1,0-1 0,0 1 1,0-2-1,13-8 1,-10 6 456,-1-1 1,0-1 0,-1 0 0,10-11 0,-11 10 1696,0-1-1,0 0 1,12-23-1,-21 34-1524,0 0 0,-1 0 1,1 0-1,0 0 0,0 0 0,0 0 0,0 0 1,0 0-1,0 0 0,0 0 0,0 0 0,0 0 1,0 0-1,-1 0 0,1 0 0,0 0 0,0 0 1,0 0-1,0 0 0,0 0 0,0 0 0,0 0 0,0 0 1,0 0-1,-1 0 0,1 0 0,0 0 0,0 0 1,0 0-1,0 0 0,0 0 0,0-1 0,0 1 1,0 0-1,0 0 0,0 0 0,0 0 0,0 0 1,-1 0-1,1 0 0,0 0 0,0 0 0,0 0 0,0 0 1,0-1-1,0 1 0,0 0 0,0 0 0,0 0 1,0 0-1,0 0 0,0 0 0,0 0 0,0 0 1,0 0-1,0-1 0,0 1 0,0 0 0,0 0 1,0 0-1,0 0 0,0 0 0,1 0 0,-1 0 0,0 0 1,0 0-1,0-1 0,-13 7 585,-12 9-474,23-14-127,1 0 1,-1 0-1,1 1 1,0-1 0,-1 1-1,1-1 1,0 1-1,0-1 1,0 1 0,0 0-1,0-1 1,0 1-1,0 0 1,1 0 0,-1 0-1,1 0 1,-1 0-1,1 0 1,0 0 0,0 0-1,0 2 1,0-3-28,1 1 0,-1-1 0,1 0 0,-1 0-1,1 0 1,-1 1 0,1-1 0,0 0 0,0 0 0,0 0 0,0 0 0,0 0 0,0-1 0,0 1 0,0 0 0,0 0-1,0-1 1,0 1 0,0 0 0,1-1 0,-1 1 0,0-1 0,0 0 0,1 1 0,-1-1 0,0 0 0,1 0 0,-1 0 0,0 0-1,3 0 1,8 0 24,-1-1 0,1-1 0,0 0 0,0-1 0,-1 0 0,1 0 0,-1-1 0,0-1 0,0 0 0,-1-1 0,20-13 0,10-9-154,55-52 1,-80 67 99,-2 1 16,7-6-75,32-34 0,-48 47 92,-1 1 0,1 0 1,-1-1-1,0 0 1,0 0-1,0 0 0,-1 0 1,0 0-1,0-1 1,0 1-1,-1-1 0,1 1 1,-1-1-1,0-8 1,-1 13-6,-1 0 1,1 0 0,0 0-1,-1 0 1,1 0 0,-1 1-1,1-1 1,-1 0 0,0 0-1,1 1 1,-1-1 0,0 0-1,1 1 1,-1-1 0,0 0-1,0 1 1,1-1 0,-1 1-1,0 0 1,0-1 0,0 1-1,0 0 1,0-1 0,0 1-1,0 0 1,0 0 0,0 0-1,0 0 1,1 0 0,-1 0-1,0 0 1,-2 0 0,-37 5-59,23 0 137,1 2 0,0 0 1,0 0-1,0 2 0,1 0 1,1 1-1,-1 0 0,1 1 1,1 1-1,0 0 0,1 0 1,1 2-1,-1-1 0,2 2 1,0-1-1,-14 29 0,21-38-65,1 1 0,0-1 0,0 1 0,0-1 0,1 1 0,0-1 0,0 1 0,0 0 0,1 0 0,0-1 0,0 1 0,0 0 0,1 0 0,0 0 0,0-1 0,0 1 0,1-1 0,0 1 0,0-1 0,0 1 0,6 8 0,-3-8-149,-1-1 1,1 0-1,0 0 1,1 0-1,-1 0 1,1-1-1,0 0 1,0 0-1,0-1 1,1 0-1,-1 0 1,1 0-1,0-1 0,-1 0 1,1 0-1,0-1 1,9 2-1,25-1-3198,-6-2-2771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5.427"/>
    </inkml:context>
    <inkml:brush xml:id="br0">
      <inkml:brushProperty name="width" value="0.025" units="cm"/>
      <inkml:brushProperty name="height" value="0.025" units="cm"/>
    </inkml:brush>
  </inkml:definitions>
  <inkml:trace contextRef="#ctx0" brushRef="#br0">10 1 13229,'0'0'7052,"-2"12"-6081,-2 38-506,1 0 0,3 0 0,2 0 1,2 0-1,2 0 0,3 0 0,20 69 0,-24-100 177,-2 0 0,0 0 0,0 26-1,-3-27-234,2 0 0,0-1 0,1 1 0,5 17 0,-8-33-394,0 0-1,1 0 1,-1-1 0,1 1 0,-1-1 0,1 1 0,0 0 0,0-1 0,-1 1 0,1-1 0,0 0-1,0 1 1,1-1 0,-1 0 0,0 0 0,0 1 0,1-1 0,-1 0 0,0 0 0,3 1 0,-3-3-35,0 1 0,1 0 0,-1-1 1,0 1-1,0-1 0,1 1 1,-1-1-1,0 1 0,0-1 0,0 0 1,0 0-1,0 0 0,0 0 1,0 1-1,0-1 0,0 0 0,-1-1 1,1 1-1,0 0 0,-1 0 1,1 0-1,0 0 0,-1 0 0,0-1 1,1-1-1,12-24-2028,11-22-7281,-13 31 2193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1.059"/>
    </inkml:context>
    <inkml:brush xml:id="br0">
      <inkml:brushProperty name="width" value="0.025" units="cm"/>
      <inkml:brushProperty name="height" value="0.025" units="cm"/>
    </inkml:brush>
  </inkml:definitions>
  <inkml:trace contextRef="#ctx0" brushRef="#br0">0 46 5285,'0'0'518,"11"-3"0,18-5 660,1 1 0,1 1 0,47-2 0,110 4 1544,-64 3-2747,-72-1-117,74-4 853,1 6 1,181 22-1,601 107 1194,-63-48-1275,-445-76-540,106 5-46,429 1 41,-471-29-59,82-1-14,1171 6 644,-653-20-282,-127 29-347,-228 40-22,-526-23 17,293 6 79,-458-20-86,1-2 0,34-8 0,-36 6-12,0 1 1,0 1-1,30-1 0,-48 4-29,-7 8-1757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3.075"/>
    </inkml:context>
    <inkml:brush xml:id="br0">
      <inkml:brushProperty name="width" value="0.025" units="cm"/>
      <inkml:brushProperty name="height" value="0.025" units="cm"/>
    </inkml:brush>
  </inkml:definitions>
  <inkml:trace contextRef="#ctx0" brushRef="#br0">175 87 6854,'0'0'-69,"8"-6"3656,0 0-2708,38-29 2524,-21 4 3291,-25 31-6576,0 0 1,0 0-1,0-1 0,1 1 0,-1 0 0,0 0 1,0 0-1,0-1 0,0 1 0,0 0 0,0 0 1,0-1-1,0 1 0,0 0 0,0 0 0,0 0 0,0-1 1,0 1-1,0 0 0,0 0 0,0-1 0,0 1 1,0 0-1,0 0 0,0 0 0,0-1 0,-1 1 1,1 0-1,0 0 0,0 0 0,0-1 0,0 1 1,0 0-1,-1 0 0,1 0 0,0 0 0,0 0 1,0-1-1,-1 1 0,1 0 0,-13-1 876,-13 7-1255,8 1 281,-1 1 0,1 0 1,1 2-1,0 0 0,0 1 1,1 1-1,0 0 0,1 1 0,-26 29 1,38-37 6,-1-1 1,1 1 0,1 0 0,-1 1 0,1-1-1,0 0 1,0 1 0,-1 5 0,2-9-21,1-1 0,0 0 1,-1 0-1,1 1 0,0-1 1,0 0-1,0 1 0,0-1 1,0 0-1,0 0 0,0 1 0,0-1 1,1 0-1,-1 1 0,0-1 1,1 0-1,-1 0 0,1 0 1,-1 1-1,1-1 0,0 0 1,0 0-1,-1 0 0,1 0 1,0 0-1,0 0 0,0 0 0,0-1 1,0 1-1,0 0 0,0 0 1,0-1-1,0 1 0,1 0 1,-1-1-1,0 0 0,0 1 1,1-1-1,-1 0 0,2 1 1,10 0-131,1-1 0,-1 0 0,0-1 0,1 0 1,-1-1-1,0 0 0,0-1 0,0-1 0,0 0 0,-1-1 1,15-8-1,-9 4-1785,-1 0 0,27-22-1,-31 21-1218,0-1-1,-1-1 0,13-15 0,-7 4-2824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3.423"/>
    </inkml:context>
    <inkml:brush xml:id="br0">
      <inkml:brushProperty name="width" value="0.025" units="cm"/>
      <inkml:brushProperty name="height" value="0.025" units="cm"/>
    </inkml:brush>
  </inkml:definitions>
  <inkml:trace contextRef="#ctx0" brushRef="#br0">59 43 545,'9'-24'6341,"-7"6"2286,-6 20-4428,-10 14-3374,7-5-861,0 0 0,1 0 0,1 1 0,-1 0 0,2 0 0,0 0 0,0 1 0,1-1 1,1 1-1,-2 18 0,10-34-5447,3-6 401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4.030"/>
    </inkml:context>
    <inkml:brush xml:id="br0">
      <inkml:brushProperty name="width" value="0.025" units="cm"/>
      <inkml:brushProperty name="height" value="0.025" units="cm"/>
    </inkml:brush>
  </inkml:definitions>
  <inkml:trace contextRef="#ctx0" brushRef="#br0">122 55 6887,'0'0'16645,"6"-8"-15321,20-24-390,-26 32-921,1 0 1,-1-1-1,0 1 1,0 0-1,0 0 0,0 0 1,0 0-1,0 0 1,0-1-1,0 1 1,0 0-1,1 0 1,-1 0-1,0 0 0,0 0 1,0-1-1,0 1 1,0 0-1,0 0 1,0 0-1,0 0 1,0-1-1,0 1 1,0 0-1,0 0 0,0 0 1,-1 0-1,1-1 1,0 1-1,0 0 1,0 0-1,0 0 1,0 0-1,0 0 0,0-1 1,0 1-1,0 0 1,-1 0-1,1 0 1,0 0-1,0 0 1,0 0-1,0 0 0,0 0 1,-1-1-1,1 1 1,0 0-1,0 0 1,0 0-1,-1 0 1,-13-2 110,-15 6-224,20 0 99,0 1-1,1 0 1,0 0 0,1 1 0,-1 0-1,-13 14 1,17-16 38,1 0 0,-1 0 0,1 0 0,0 1 0,0-1-1,0 1 1,0-1 0,1 1 0,0 0 0,0 0 0,0 0 0,1 1 0,-1-1-1,1 6 1,0-11-28,1 1-1,1 0 1,-1-1-1,0 1 1,0-1-1,0 1 1,0 0 0,0-1-1,0 1 1,1-1-1,-1 1 1,0-1-1,0 1 1,1-1-1,-1 1 1,0-1-1,1 1 1,-1-1-1,1 0 1,-1 1 0,0-1-1,1 1 1,-1-1-1,1 0 1,-1 1-1,1-1 1,-1 0-1,1 0 1,0 1-1,-1-1 1,1 0 0,0 0-1,26-1 230,23-18 43,-37 12-269,-1 0 1,0-1-1,0-1 1,0 0-1,-1 0 1,0-1-1,-1 0 1,0-1-1,-1 0 1,0-1-1,9-16 0,-42 69-495,18-35 495,2 0-1,-1 1 1,1 0 0,0 0-1,0 0 1,1 0 0,0 1-1,1-1 1,-1 1 0,1 0-1,1-1 1,-1 1 0,1 10-1,1-17-85,0-1 0,1 1 0,-1 0 0,0 0-1,1 0 1,-1-1 0,1 1 0,-1 0 0,1-1 0,0 1 0,-1 0-1,1-1 1,0 1 0,-1-1 0,1 1 0,0-1 0,0 1 0,-1-1 0,1 0-1,0 1 1,0-1 0,0 0 0,0 0 0,-1 1 0,1-1 0,0 0-1,0 0 1,0 0 0,0 0 0,1 0 0,30-4-6756,-12-7-1466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4.359"/>
    </inkml:context>
    <inkml:brush xml:id="br0">
      <inkml:brushProperty name="width" value="0.025" units="cm"/>
      <inkml:brushProperty name="height" value="0.025" units="cm"/>
    </inkml:brush>
  </inkml:definitions>
  <inkml:trace contextRef="#ctx0" brushRef="#br0">50 1 10346,'0'0'11755,"-25"57"-9289,11-42-544,9 0-801,-1-5-865,6-2-288,0-3-736,6-4-930,4-1-1153,5-1-1953,-3-13-5062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4.731"/>
    </inkml:context>
    <inkml:brush xml:id="br0">
      <inkml:brushProperty name="width" value="0.025" units="cm"/>
      <inkml:brushProperty name="height" value="0.025" units="cm"/>
    </inkml:brush>
  </inkml:definitions>
  <inkml:trace contextRef="#ctx0" brushRef="#br0">95 58 10378,'0'0'14013,"-10"10"-12977,-30 31-454,38-39-555,0 0 1,1 0 0,-1 0 0,0 0 0,1 1 0,-1-1 0,1 0 0,0 1 0,0 0-1,0-1 1,0 1 0,0-1 0,0 6 0,1-7-65,0 1 0,0-1 0,1 0 0,-1 0 0,0 1 0,1-1 0,-1 0 0,1 0 0,-1 0 0,1 0 0,-1 0 0,1 0 1,0 0-1,0 0 0,-1 0 0,1 0 0,0 0 0,0 0 0,0 0 0,0 0 0,1 0 0,6 3-405,0 0 0,0-1 0,0 0-1,1-1 1,-1 0 0,15 2 0,6 2-754,-25-4 1199,1-1 0,-1 1 0,1 0 0,-1 0 0,0 0 1,0 1-1,0-1 0,0 1 0,0 0 0,6 7 0,-9-9 99,-1 1-1,1-1 1,0 1 0,-1-1-1,1 1 1,-1 0 0,1-1-1,-1 1 1,0-1 0,0 1-1,1 0 1,-1-1 0,0 1-1,-1 0 1,1-1 0,0 1-1,0-1 1,-1 1 0,1 0-1,-1-1 1,1 1 0,-1-1-1,0 1 1,1-1 0,-1 1-1,0-1 1,0 0 0,0 1-1,0-1 1,0 0 0,-1 0-1,1 0 1,0 0 0,0 0-1,-3 1 1,-7 8 534,0-1 1,0 0-1,-20 10 1,27-17-684,0 0 1,-1 1-1,1-1 1,-1-1-1,0 1 1,0-1-1,1 1 1,-1-2-1,0 1 1,0 0-1,0-1 1,0 0 0,-9-1-1,12 0-296,0 1 0,1-1 0,-1 0 0,0 0-1,1 0 1,-1 0 0,0 0 0,1-1 0,0 1 0,-1 0 0,1-1-1,0 1 1,-1-1 0,1 0 0,0 1 0,0-1 0,-1-3 0,-11-21-6880</inkml:trace>
  <inkml:trace contextRef="#ctx0" brushRef="#br0" timeOffset="1">13 15 15054,'0'0'8360,"60"-9"-6758,-33 6-385,-4 1-480,2 1-513,0 1-192,-1 0-321,-5 0-1056,1 0-1089,0 3-1250,-1 1-2497,1-1-4037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5.076"/>
    </inkml:context>
    <inkml:brush xml:id="br0">
      <inkml:brushProperty name="width" value="0.025" units="cm"/>
      <inkml:brushProperty name="height" value="0.025" units="cm"/>
    </inkml:brush>
  </inkml:definitions>
  <inkml:trace contextRef="#ctx0" brushRef="#br0">163 0 15278,'0'0'10378,"-26"48"-9257,8-26-640,-4 0-321,-1 3-96,5 1-64,0 0 0,6-1 0,-2-6-128,8-4-673,1-6-704,5-6-1346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5.452"/>
    </inkml:context>
    <inkml:brush xml:id="br0">
      <inkml:brushProperty name="width" value="0.025" units="cm"/>
      <inkml:brushProperty name="height" value="0.025" units="cm"/>
    </inkml:brush>
  </inkml:definitions>
  <inkml:trace contextRef="#ctx0" brushRef="#br0">142 6 11659,'0'0'9919,"-9"0"-8574,4 0-1249,1 0 1,0 1-1,-1-1 1,1 1-1,0 0 1,-1 0-1,1 0 1,0 1-1,0 0 0,0 0 1,0 0-1,0 0 1,1 0-1,-1 1 1,1-1-1,-1 1 0,1 0 1,0 0-1,0 1 1,0-1-1,1 1 1,-1-1-1,1 1 0,0 0 1,0 0-1,0 0 1,0 0-1,1 0 1,0 0-1,-2 8 1,3-11-78,-1 1 1,1-1-1,0 0 1,0 0 0,0 0-1,0 0 1,0 0 0,0 0-1,0 0 1,1 0-1,-1 0 1,0 0 0,1 0-1,-1 0 1,0 0 0,1 0-1,-1 0 1,1 0-1,0 0 1,-1 0 0,1 0-1,0 0 1,-1 0 0,1-1-1,0 1 1,0 0-1,1 0 1,0 0 11,0 0-1,0-1 1,0 1 0,0-1 0,0 1-1,0-1 1,0 0 0,0 0 0,1 0-1,-1 0 1,0 0 0,0-1 0,3 0-1,0 0 3,0 0 0,0 0-1,0-1 1,0 0 0,-1 0-1,1 0 1,0-1 0,-1 0-1,0 1 1,1-2 0,6-5-1,-9 5-41,1 1 0,-1-1-1,0 0 1,0 1-1,0-1 1,-1 0-1,1 0 1,-1 0-1,0 0 1,0-1 0,0 1-1,-1 0 1,0 0-1,0-6 1,0 9-3,0 0 1,0-1-1,0 1 1,-1 0-1,1 0 1,0 0-1,-1 0 1,1 0-1,-1 0 1,1 0-1,-1 0 1,1 0-1,-1 1 1,0-1-1,1 0 1,-1 0-1,0 0 1,0 1-1,0-1 1,0 0-1,0 1 1,-1-1 0,0 0-9,0 1 0,0-1 0,0 1 0,0 0 0,-1-1 0,1 1-1,0 0 1,0 1 0,0-1 0,0 0 0,-1 1 0,1-1 0,0 1 0,0 0 0,-3 1 0,-2 1-41,0 1 0,1 0 0,-1 0 0,1 1 0,0-1 0,0 1 0,0 1 0,1-1 0,0 1 0,0 0 0,1 0 0,-6 9 0,6-8-790,0 0 0,1-1 0,0 1 0,0 0 0,1 1 0,0-1 0,-2 13 0,3 3-6031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19:05.797"/>
    </inkml:context>
    <inkml:brush xml:id="br0">
      <inkml:brushProperty name="width" value="0.025" units="cm"/>
      <inkml:brushProperty name="height" value="0.025" units="cm"/>
    </inkml:brush>
  </inkml:definitions>
  <inkml:trace contextRef="#ctx0" brushRef="#br0">94 1 19314,'0'0'2066,"-9"5"363,1 0-1867,-2 0 103,0 1 1,1 1-1,-14 11 0,21-16-614,0-1-1,0 1 0,0 0 1,0 0-1,0 0 1,1 1-1,-1-1 1,1 0-1,0 0 0,-1 1 1,1-1-1,0 1 1,1-1-1,-1 1 1,0 0-1,1-1 0,-1 1 1,1 0-1,0-1 1,0 1-1,0 0 1,1 4-1,0-5-39,0-1 1,0 0-1,0 1 1,0-1-1,1 0 0,-1 1 1,0-1-1,1 0 1,-1 0-1,1 0 1,-1 0-1,1 0 0,0-1 1,-1 1-1,1 0 1,0-1-1,0 1 0,0-1 1,-1 0-1,1 1 1,0-1-1,0 0 0,0 0 1,1-1-1,49 0 238,-48 0-235,0 0 1,1 0 0,-1-1-1,0 1 1,0-1 0,1 0-1,-1 0 1,-1-1 0,1 1-1,0-1 1,-1 0-1,5-4 1,-6 5-10,0 1-1,-1-1 1,1 0-1,0 0 1,-1 0 0,1 0-1,-1 0 1,0 0-1,0 0 1,0 0 0,0 0-1,0 0 1,0-1-1,-1 1 1,1 0 0,-1-1-1,1 1 1,-1 0-1,0-1 1,0 1 0,0-1-1,0 1 1,-1 0-1,1-1 1,-1-2-1,0 4-10,0-1 0,0 1 0,0 0 0,-1 0 0,1 0 0,0-1 0,-1 1 0,1 0 0,-1 1 0,1-1 0,-1 0 0,1 0 0,-1 1 0,1-1 0,-1 0 0,0 1 0,1 0 0,-1-1 0,0 1 0,0 0 0,-2 0 0,-45 0-3477,33 1-2073,5-1-4987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4.537"/>
    </inkml:context>
    <inkml:brush xml:id="br0">
      <inkml:brushProperty name="width" value="0.025" units="cm"/>
      <inkml:brushProperty name="height" value="0.025" units="cm"/>
    </inkml:brush>
  </inkml:definitions>
  <inkml:trace contextRef="#ctx0" brushRef="#br0">0 1 17040,'23'25'929,"6"3"1601,6 3-896,5 7-993,3-1 512,3 1-192,6 0-353,0-2-320,7 0-224,-8-2 1,-1-1-610,-10-5-1697,-12-1-449,-14-6-1024,-8-6-1634,-6-5-1378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5.768"/>
    </inkml:context>
    <inkml:brush xml:id="br0">
      <inkml:brushProperty name="width" value="0.025" units="cm"/>
      <inkml:brushProperty name="height" value="0.025" units="cm"/>
    </inkml:brush>
  </inkml:definitions>
  <inkml:trace contextRef="#ctx0" brushRef="#br0">143 16 7527,'0'0'7009,"-8"-3"-3309,1 1-3193,1-1 1,-1 1-1,0 1 0,0-1 1,1 1-1,-1 1 1,0-1-1,0 1 0,-9 1 1,13-1-414,1 1 1,-1-1 0,0 1-1,1 0 1,-1 0 0,1 0-1,-1 0 1,1 1-1,-1-1 1,1 0 0,0 1-1,0 0 1,0 0 0,0-1-1,0 1 1,0 1 0,0-1-1,0 0 1,1 0-1,-1 1 1,1-1 0,0 0-1,0 1 1,0-1 0,0 1-1,0 0 1,0-1 0,1 1-1,-1 0 1,1 4-1,-1-5-83,1 0 0,-1 0 0,1 0-1,0-1 1,0 1 0,0 0-1,0 0 1,0 0 0,0 0 0,1 0-1,-1 0 1,0-1 0,1 1-1,-1 0 1,1 0 0,0 0-1,0-1 1,0 1 0,0-1 0,0 1-1,0 0 1,0-1 0,0 0-1,1 1 1,-1-1 0,0 0 0,1 1-1,-1-1 1,1 0 0,3 1-1,2 0 31,0 0 0,0 0-1,0-1 1,0 0 0,0-1-1,14 0 1,-21 0-38,16-2-73,0 0-1,0 0 1,0-2 0,-1 0 0,1-1-1,-1 0 1,26-14 0,-4 3-158,-35 15 286,-10 24 1307,3-6-879,6-16-485,-1 0-1,1-1 1,-1 1 0,1-1-1,0 1 1,0-1 0,-1 1 0,1-1-1,0 1 1,0-1 0,0 1-1,-1-1 1,1 0 0,0 0-1,0 1 1,0-1 0,0 0-1,0 0 1,0 0 0,0 0-1,0 0 1,-1 0 0,1 0-1,0 0 1,1-1 0,7 1-555,1 0 0,-1-2 0,0 1 0,0-1 0,0 0 0,14-6-1,-9 2-2029,-1 0 0,-1-1-1,18-12 1,5-7-7132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4.913"/>
    </inkml:context>
    <inkml:brush xml:id="br0">
      <inkml:brushProperty name="width" value="0.025" units="cm"/>
      <inkml:brushProperty name="height" value="0.025" units="cm"/>
    </inkml:brush>
  </inkml:definitions>
  <inkml:trace contextRef="#ctx0" brushRef="#br0">1 406 17585,'0'0'6528,"5"-9"-5866,10-10-479,0 1 0,0 1-1,2 0 1,24-19-1,-24 22 7,1-1 1,-2-1-1,0 0 0,-1-2 0,0 0 0,21-36 0,-30 42-118,-1 0 0,0 0 0,-1 0 0,-1-1 0,0 1 0,-1-1 0,0 0 0,-1 0 0,0-14 0,13 41-690,8 15 519,-19-24 88,11 13 90,1 0 0,1-1 1,0-1-1,1-1 0,1 0 0,1-1 1,-1-1-1,2-1 0,36 17 0,-29-18-442,0 0 0,46 10-1,-40-14-2792,68 5 0,-42-11-6127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5.367"/>
    </inkml:context>
    <inkml:brush xml:id="br0">
      <inkml:brushProperty name="width" value="0.025" units="cm"/>
      <inkml:brushProperty name="height" value="0.025" units="cm"/>
    </inkml:brush>
  </inkml:definitions>
  <inkml:trace contextRef="#ctx0" brushRef="#br0">1 1 19154,'0'0'224,"0"47"-31,0-16 191,9 6-160,-2 4 64,4 1 65,-4-2-161,4-4-64,-1-10-224,-3-1-1089,-3-7-961,-4-6-1249,-9-6-289,-9-5-3427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5.788"/>
    </inkml:context>
    <inkml:brush xml:id="br0">
      <inkml:brushProperty name="width" value="0.025" units="cm"/>
      <inkml:brushProperty name="height" value="0.025" units="cm"/>
    </inkml:brush>
  </inkml:definitions>
  <inkml:trace contextRef="#ctx0" brushRef="#br0">21 300 6438,'-4'-15'4340,"1"5"-3921,-1-3 206,1 0 0,1 0 0,-2-19 0,3 27-439,1 0 0,0-1 0,1 1 1,-1 0-1,1 0 0,0 0 1,0 0-1,1 0 0,0 1 0,-1-1 1,2 0-1,-1 1 0,0-1 1,1 1-1,3-5 0,4-1 217,0 0 1,0 0-1,1 1 0,1 1 0,-1 0 1,1 0-1,0 1 0,1 1 1,0 0-1,21-7 0,-10 6 88,0 1 0,0 2 1,0 0-1,1 1 0,30 1 0,-50 1-436,1 1 0,-1 1 0,1-1 0,-1 1 0,0 0 0,1 0 0,-1 1-1,0 0 1,0-1 0,0 2 0,0-1 0,0 1 0,0-1 0,4 5 0,-7-5-11,0 0 0,0 0 0,0 0 0,-1 1 0,1-1-1,-1 1 1,0-1 0,1 1 0,-1-1 0,0 1 0,-1 0 0,1 0 0,0-1 0,-1 1 0,1 0 0,-1 0 0,0 0 0,0 0 0,0 0 0,0-1 0,-1 1-1,1 0 1,-1 0 0,0 0 0,0-1 0,0 1 0,0 0 0,-3 4 0,-5 9 222,-2 0-1,0-1 1,-1 0-1,0-1 1,-1 0 0,-1-1-1,0 0 1,-1-1-1,0-1 1,-1 0 0,-27 13-1,34-19-406,16-8-448,37-10-1051,-28 12 1429,1 1 1,-1 0-1,0 1 0,0 1 1,0 0-1,20 6 0,-32-7 184,1 1-1,0-1 1,-1 1-1,0 0 0,1 0 1,-1 0-1,0 0 0,0 1 1,0 0-1,-1 0 0,1 0 1,-1 0-1,1 0 0,-1 1 1,0 0-1,0-1 1,-1 1-1,1 0 0,-1 0 1,0 1-1,0-1 0,0 0 1,0 1-1,-1-1 0,0 1 1,1 4-1,-2-5 95,0 0 0,-1 0-1,0-1 1,1 1 0,-1 0-1,-1-1 1,1 1 0,0-1 0,-1 1-1,0-1 1,0 0 0,0 0-1,0 0 1,0 0 0,0 0 0,-1 0-1,0 0 1,1-1 0,-1 1-1,0-1 1,0 0 0,-1 0 0,1 0-1,0 0 1,-5 1 0,-13 7 621,-1 0 0,-39 11 0,52-18-526,-11 3 100,0-1-1,0 0 1,-1-2-1,1 0 1,-1-2 0,0 0-1,-28-3 1,49 3-314,-1-1 1,0 0 0,1 0-1,-1 0 1,0 0 0,1-1-1,-1 1 1,0 0 0,1 0-1,-1 0 1,1 0 0,-1-1-1,0 1 1,1 0 0,-1-1-1,1 1 1,-1 0-1,1-1 1,-1 1 0,1-1-1,-1 1 1,1-1 0,-1 1-1,1-1 1,-1 1 0,1-1-1,0 1 1,-1-1 0,1 1-1,0-1 1,-1-1-1,12-16-2671,28-11-3454,-2 10-1003,3-2-4335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6.416"/>
    </inkml:context>
    <inkml:brush xml:id="br0">
      <inkml:brushProperty name="width" value="0.025" units="cm"/>
      <inkml:brushProperty name="height" value="0.025" units="cm"/>
    </inkml:brush>
  </inkml:definitions>
  <inkml:trace contextRef="#ctx0" brushRef="#br0">188 121 15855,'0'0'2771,"-11"-2"-871,7 1-1766,-7-1 231,0 0 1,0 1-1,0 0 0,-20 1 0,26 0-306,1 1-1,0 0 1,0 0 0,0 0-1,0 0 1,0 1 0,0 0-1,1-1 1,-1 2 0,0-1-1,1 0 1,-1 1 0,1-1 0,0 1-1,0 0 1,0 0 0,0 0-1,-4 6 1,4-3 50,0 0 1,0 0-1,0 0 0,0 1 0,1-1 1,0 1-1,0-1 0,0 8 1,2-12-88,-1-1 1,1 1 0,0-1 0,-1 1 0,1-1 0,0 1 0,0 0 0,0-1 0,1 1 0,-1-1 0,0 1 0,0-1 0,1 1-1,-1-1 1,1 1 0,0-1 0,-1 1 0,1-1 0,0 1 0,0-1 0,0 0 0,0 0 0,0 1 0,0-1 0,0 0 0,0 0-1,0 0 1,1 0 0,-1 0 0,0 0 0,1-1 0,-1 1 0,1 0 0,-1-1 0,1 1 0,-1-1 0,1 1 0,-1-1 0,3 1-1,3-1-12,0-1-1,0 1 0,1-1 0,-1 0 0,0 0 0,0-1 0,0 0 1,0-1-1,0 1 0,-1-1 0,1-1 0,-1 1 0,0-1 1,0 0-1,0 0 0,0-1 0,-1 0 0,0 0 0,9-10 0,-4 3-94,-1-1-1,0 1 1,-1-1-1,-1-1 1,0 1-1,0-1 0,-2-1 1,7-20-1,-12 35 81,-1 0 0,1 0 0,0 0 0,0 0-1,0 0 1,0 0 0,0 1 0,0-1 0,-1 0 0,1 0-1,0 0 1,0 0 0,0 0 0,0 0 0,0 0 0,-1 0-1,1 0 1,0 0 0,0 0 0,0 0 0,0 0 0,0 0-1,-1 0 1,1 0 0,0 0 0,0 0 0,0-1 0,0 1-1,0 0 1,0 0 0,-1 0 0,1 0 0,0 0 0,0 0-1,0 0 1,0 0 0,0 0 0,0-1 0,0 1 0,0 0-1,0 0 1,-1 0 0,1 0 0,0 0 0,-10 13-142,1 5 252,1 1 0,-11 34 1,17-46 9,1-1 1,-1 0 0,1 0 0,0 1 0,1-1 0,0 1 0,0-1 0,0 1 0,0-1-1,1 0 1,0 1 0,1-1 0,2 8 0,-3-12-71,1 0 0,0 0 0,-1-1 0,1 1 1,0 0-1,0 0 0,0-1 0,1 1 0,-1-1 0,0 0 0,1 0 0,-1 0 1,0 0-1,1 0 0,-1 0 0,1-1 0,-1 1 0,1-1 0,0 0 0,-1 1 0,1-1 1,-1 0-1,1-1 0,-1 1 0,1 0 0,0-1 0,3-1 0,4 0 8,0 0 0,-1 0 0,1-2 0,-1 1-1,18-10 1,-15 6-62,0-2 0,0 1-1,-1-2 1,0 0 0,-1 0-1,0-1 1,0 0-1,-1 0 1,-1-1 0,0-1-1,0 1 1,-2-1 0,1 0-1,-2-1 1,6-19 0,-18 55-79,-13 43 331,18-59-122,1-1-1,0 1 0,0 0 1,1 0-1,-1-1 0,1 1 1,0 0-1,2 11 0,-1-15-92,0-1-1,0 1 1,0-1-1,0 1 1,0-1-1,0 1 1,1-1-1,-1 0 1,1 0-1,-1 1 1,1-1-1,-1 0 1,1 0-1,-1 0 1,1-1-1,0 1 1,-1 0-1,1-1 1,0 1-1,0-1 1,0 1-1,-1-1 1,1 0-1,0 0 1,0 0-1,0 0 0,0 0 1,-1 0-1,1-1 1,0 1-1,0 0 1,0-1-1,3-1 1,3 0 8,1 0 1,-1-1-1,0 0 1,0-1-1,14-7 0,-4-2-187,0-1 0,-1 0 1,0-2-1,-1 1 0,-1-2 0,0 0 0,-1-1 0,-1-1 0,-1 1 0,11-24 0,-28 52 147,1-1-1,1 1 0,-1 0 1,1 0-1,1 0 1,-2 20-1,3-27-126,1 0-1,0 1 1,1-1-1,-1 0 1,0 0-1,1 0 1,0 0-1,0 0 1,0 0-1,0 0 1,3 5-1,-3-6-249,0 0-1,1 0 1,-1-1 0,1 1-1,0-1 1,-1 1-1,1-1 1,0 0 0,0 0-1,0 0 1,0 0-1,0 0 1,0 0 0,0 0-1,0 0 1,0-1 0,0 1-1,4-1 1,22 2-8732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06.997"/>
    </inkml:context>
    <inkml:brush xml:id="br0">
      <inkml:brushProperty name="width" value="0.025" units="cm"/>
      <inkml:brushProperty name="height" value="0.025" units="cm"/>
    </inkml:brush>
  </inkml:definitions>
  <inkml:trace contextRef="#ctx0" brushRef="#br0">1 389 12524,'0'0'1954,"84"19"-225,-17-19-576,21-2 65,30-15-161,21-9-801,15-10-160,15-5-192,6-3-353,-7-2-544,-14 0-96,-22 2 64,-27 5 481,-26 4 224,-26 3-4133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2:24.612"/>
    </inkml:context>
    <inkml:brush xml:id="br0">
      <inkml:brushProperty name="width" value="0.025" units="cm"/>
      <inkml:brushProperty name="height" value="0.025" units="cm"/>
    </inkml:brush>
  </inkml:definitions>
  <inkml:trace contextRef="#ctx0" brushRef="#br0">2175 730 4933,'-11'1'859,"-4"1"-762,4 0 80,1 0 0,-1 0 0,0-2 1,1 1-1,-1-1 0,0-1 0,1 0 0,-1-1 0,-14-3 1,21 3-146,0 1 1,-1 0 0,0 0-1,1 0 1,-1 0-1,1 1 1,-1-1 0,0 1-1,0 0 1,1 1 0,-1-1-1,0 1 1,1 0 0,-1 0-1,-6 3 1,-9 3 206,1 1 0,-22 13 0,23-11 262,-15 9-291,0 1 1,2 2-1,0 1 1,2 2-1,0 0 1,2 2 0,1 1-1,-25 35 1,-22 41-631,-66 124 1,80-126 537,-85 145-214,-184 434 0,156-208 150,-199 879-1,288-894 70,-40 807-1,56 1101 12,75-2120-46,11-1 0,11-1 1,11-1-1,10-3 0,96 278 0,-42-226-103,12-5 0,13-6 1,280 448-1,-339-622 139,4-3 1,4-4 0,5-3 0,4-3-1,4-5 1,3-4 0,5-4 0,2-5-1,4-4 1,217 109 0,-172-113-21,2-8 0,173 44 0,331 36 11,-522-118-224,1-7 0,0-6 1,223-13-1,-284-3 96,0-3 1,-1-4-1,0-3 0,-1-3 0,-1-3 0,-1-3 1,-2-3-1,78-45 0,-53 15 7,-3-5-1,-2-3 1,-3-4-1,119-127 1,258-370 17,-312 352-67,-9-7 0,-11-5 1,-9-6-1,-11-6 0,-11-3 1,96-352-1,-47 7 664,-27-7 1,46-609 0,-14-904-1442,-127 924-609,-38 993 1551,-7 0 0,-9 1-1,-9 2 1,-7 1 0,-9 2-1,-7 3 1,-9 3 0,-7 3-1,-8 3 1,-7 4 0,-8 4 0,-6 4-1,-243-282 1,208 292-54,-7 5 0,-6 8 0,-6 6 1,-6 6-1,-225-129 0,231 165 52,-4 7 1,-247-89-1,301 136-24,-2 5 1,-1 4-1,-1 6 0,-1 4 1,-121-2-1,88 18-186,0 7 0,1 6-1,0 6 1,1 7 0,1 6 0,2 6-1,2 6 1,-158 72 0,128-34-2507,-311 201-1,277-145-2535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48.007"/>
    </inkml:context>
    <inkml:brush xml:id="br0">
      <inkml:brushProperty name="width" value="0.025" units="cm"/>
      <inkml:brushProperty name="height" value="0.025" units="cm"/>
    </inkml:brush>
  </inkml:definitions>
  <inkml:trace contextRef="#ctx0" brushRef="#br0">14899 395 7399,'0'0'1804,"-11"-1"-1067,2 0-651,1-1 0,0 0-1,1 0 1,-1-1 0,0 1-1,1-2 1,-1 1 0,1-1 0,0 0-1,0-1 1,1 0 0,-1 0 0,1 0-1,0-1 1,1 0 0,-6-6-1,4 3 58,-1 1-1,0 1 1,0-1-1,0 1 1,-1 1-1,0-1 0,0 1 1,-1 1-1,0 0 1,0 0-1,0 1 0,0 1 1,-1-1-1,0 2 1,-12-3-1,-16 0 76,-1 2 1,-75 4-1,43 1-386,-55-2 8,-500 19 806,-221 23-251,-91 8 989,668-29-1429,-968 25-140,607-31 664,-1177-14-495,908-31 125,-190-8-554,771 22 325,-773-18-801,700 39 1112,-412-2-38,3-56 79,-235-41-237,803 69 37,-257-63 0,399 70-2,1 4 1,-160-4-1,244 18-22,0 1 1,0 0-1,0 0 1,0 1-1,1 0 1,-1 0-1,0 0 1,1 1-1,0 0 1,0 0-1,-1 1 1,2 0-1,-1 0 1,0 0-1,1 1 1,0 0-1,0 0 1,1 0-1,-1 0 1,-5 9-1,-6 11 36,1 1-1,2 1 0,-16 40 1,19-42-39,2-1 28,2 1-1,1 1 0,1-1 1,1 0-1,1 1 0,1 0 0,4 37 1,-1 0 23,-1-16-21,2-1 0,2 0 0,2 0-1,21 72 1,-21-92-42,2 0 1,1-1-1,1-1 0,1 0 1,1 0-1,1-1 0,1-1 1,1 0-1,26 27 0,-32-40 2,1 0-1,1-1 0,-1 0 1,1-1-1,0 0 1,1-1-1,0 0 0,0-1 1,0-1-1,24 6 0,12-1 29,86 3-1,-23-3 27,-64-3-7,630 54-233,203-91-317,-176 1 199,593 33 308,-359 4 7,-125-36 26,-243 3-10,615 8-23,-40 1-20,433 1 75,-1147 34-50,175 1 29,28-24 0,336 3-7,-312 23 61,-268-6-51,-315-13 105,1 4 1,-1 3-1,98 25 0,-171-33-138,161 36 123,-142-33-108,1-1 1,-1-2 0,1 0-1,0-1 1,29-5 0,-48 5-6,-1-1 1,1 0-1,0 0 1,0 0 0,0 0-1,-1-1 1,1 1-1,-1-1 1,1 0 0,-1 0-1,0-1 1,0 1-1,0-1 1,0 1-1,0-1 1,0 0 0,-1 0-1,0 0 1,1-1-1,-1 1 1,0 0 0,0-1-1,-1 1 1,1-1-1,-1 0 1,0 0-1,1-3 1,1-11 63,-1 1-1,0-1 1,-2 1 0,-2-34 0,0 18-105,-22-179 96,4 55-72,13 76-56,-23-214-648,23 283-3739,-1 1-1158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00.803"/>
    </inkml:context>
    <inkml:brush xml:id="br0">
      <inkml:brushProperty name="width" value="0.025" units="cm"/>
      <inkml:brushProperty name="height" value="0.025" units="cm"/>
    </inkml:brush>
  </inkml:definitions>
  <inkml:trace contextRef="#ctx0" brushRef="#br0">414 943 8872,'-55'16'48,"-289"82"161,343-98-193,1 0 1,-1 0-1,1 0 0,-1 0 1,0 0-1,1 0 1,-1 0-1,1 0 1,-1 0-1,1 0 1,-1 1-1,0-1 0,1 0 1,-1 1-1,1-1 1,-1 0-1,1 1 1,0-1-1,-1 0 1,1 1-1,-1-1 0,1 1 1,0-1-1,-1 1 1,1-1-1,0 1 1,-1-1-1,1 1 1,0 0-1,12 10 181,33 2 143,-5-11-29,0-2 1,-1-1 0,1-2-1,75-16 1,157-55 227,-219 58-511,1171-395 238,-367 117 3391,94 37-2696,-924 251-961,-15 3 0,0 1 0,0-1 0,0 2 0,0 0 0,0 0 0,23 3 0,-35-2 0,1 0 0,-1 0 0,1 1 0,-1-1 0,1 0 0,-1 0 0,0 0 0,1 1 0,-1-1 0,1 0 0,-1 0 0,0 1 0,1-1-1,-1 0 1,0 1 0,1-1 0,-1 0 0,0 1 0,0-1 0,1 1 0,-1-1 0,0 0 0,0 1 0,0-1 0,1 1 0,-1-1 0,0 1 0,0-1 0,0 1 0,0-1-1,0 1 1,0-1 0,0 1 0,0-1 0,0 0 0,0 1 0,0-1 0,-1 1 0,1-1 0,0 1 0,0-1 0,0 1 0,0-1 0,-1 0 0,1 1 0,-1 0 0,-11 17-51,9-16 27,-1 1 1,0-1 0,1 0-1,-1 0 1,0-1 0,0 1-1,0-1 1,0 1-1,0-1 1,0-1 0,0 1-1,0-1 1,-1 1-1,1-1 1,0 0 0,0-1-1,-1 1 1,1-1-1,0 0 1,-4-1 0,-31-17-1034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3.508"/>
    </inkml:context>
    <inkml:brush xml:id="br0">
      <inkml:brushProperty name="width" value="0.025" units="cm"/>
      <inkml:brushProperty name="height" value="0.025" units="cm"/>
    </inkml:brush>
  </inkml:definitions>
  <inkml:trace contextRef="#ctx0" brushRef="#br0">72 1 10762,'-18'60'402,"1"1"0,4 1 0,2 0-1,3 1 1,3 0 0,5 117 0,9-83-397,4 0 1,4-1-1,50 160 1,-52-211-740,-7-32 480,-7-32 318,-7-26 156,-19-63 0,2 7-46,-5-50 624,-16-296 0,64 1125-830,-20-646-44,3 77-45,5-83 67,-8-25 47,0-1 0,1 0-1,-1 0 1,0 0 0,0 1 0,1-1 0,-1 0-1,0 0 1,1 0 0,-1 1 0,0-1 0,1 0-1,-1 0 1,0 0 0,1 0 0,-1 0 0,0 0-1,1 0 1,-1 0 0,0 0 0,1 0 0,-1 0-1,0 0 1,1 0 0,-1 0 0,0 0 0,1 0-1,-1 0 1,0-1 0,1 1 0,-1 0 0,0 0-1,1 0 1,-1 0 0,0-1 0,1 1 0,2-4-74,0 1 1,0-1 0,-1 1 0,1-1 0,-1 0 0,1 0 0,-1 0 0,1-5 0,16-42-350,-3-1 0,-2 0 0,11-79 0,4-166 426,-25-91 276,-4 381-238,-6-53 400,5 56-346,1 1-1,-1-1 1,0 1 0,0-1-1,0 1 1,-1 0-1,1 0 1,-1-1-1,0 1 1,0 0 0,0 0-1,-4-4 1,6 7-65,-1-1 0,1 1 0,-1-1 0,0 1 1,1 0-1,-1-1 0,0 1 0,1 0 0,-1-1 0,0 1 1,1 0-1,-1 0 0,0 0 0,0 0 0,1-1 0,-1 1 1,0 0-1,0 0 0,1 1 0,-1-1 0,0 0 0,1 0 1,-1 0-1,0 0 0,0 1 0,1-1 0,-1 0 0,0 1 1,1-1-1,-1 0 0,1 1 0,-1-1 0,0 1 0,1-1 1,-1 1-1,1-1 0,-1 1 0,1-1 0,0 1 0,-1 0 1,1-1-1,-1 1 0,1-1 0,0 1 0,-1 1 0,-14 36 107,-3 29-28,2 1 0,-9 102 0,7 144-7,17-277-275,1 76 219,0-103-490,2 0-1,-1 0 1,1 0 0,0-1 0,1 1 0,0-1 0,1 0 0,7 15 0,2-8-3185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0.900"/>
    </inkml:context>
    <inkml:brush xml:id="br0">
      <inkml:brushProperty name="width" value="0.025" units="cm"/>
      <inkml:brushProperty name="height" value="0.025" units="cm"/>
    </inkml:brush>
  </inkml:definitions>
  <inkml:trace contextRef="#ctx0" brushRef="#br0">0 721 13325,'0'0'6000,"6"-14"-5258,33-59 122,2 2 1,90-117-1,132-126-830,-261 311-29,4-3-91,-3 4 16,-1-1 0,1 1 1,-1 0-1,0-1 0,0 1 1,0-1-1,0 0 0,0 0 0,-1 0 1,1 0-1,-1 0 0,1 0 1,-1 0-1,0-1 0,0-3 1,-3 6-231,1 1 0,-1-1 1,0 1-1,0 0 0,1 0 0,-1 0 1,0 0-1,0 0 0,0 0 1,0 0-1,1 1 0,-1-1 0,-2 1 1,4-1 219,-56 24-6550,44-19 5311,-33 18-4271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6.126"/>
    </inkml:context>
    <inkml:brush xml:id="br0">
      <inkml:brushProperty name="width" value="0.025" units="cm"/>
      <inkml:brushProperty name="height" value="0.025" units="cm"/>
    </inkml:brush>
  </inkml:definitions>
  <inkml:trace contextRef="#ctx0" brushRef="#br0">143 218 11627,'-9'4'5824,"-2"1"-4789,-63 35 3632,70-38-4482,0 0-1,1 0 1,0 1-1,-1-1 0,1 1 1,0 0-1,0 0 1,1 0-1,-1 0 1,1 1-1,-1-1 0,1 1 1,0 0-1,1-1 1,-1 1-1,0 0 1,-1 8-1,3-12-181,0 1 0,0 0 0,0 0 0,0 0 0,0-1 0,0 1 0,1 0 0,-1 0 0,0 0 0,0-1 0,1 1 0,-1 0 0,1-1 0,-1 1 0,0 0 0,1-1 0,-1 1 0,1 0 0,-1-1 0,1 1 0,0-1 0,-1 1 0,1-1 0,0 1 0,-1-1 0,1 1 0,0-1 0,0 0 1,1 1-2,32 3 77,-24-5-46,-1 0-1,1-1 0,-1 0 1,17-6-1,-17 3-45,0-1 1,0 0-1,-1 0 1,0-1-1,0 0 0,0-1 1,-1 1-1,0-2 1,-1 1-1,1-1 1,-2 0-1,9-17 0,3-11-25,24-73 0,-38 100 59,0 0-2,0 0 1,0 0-1,-1 0 0,2-20 0,-21 52 462,-4 7-273,1 2 0,-17 37 0,31-55-90,1 0 0,-1 0 0,2 1 0,0-1 0,1 1 0,0 0 0,1 0 1,0 22-1,2-33-118,0 1 1,1-1-1,0 0 0,0 0 1,0 1-1,0-1 1,1 0-1,-1 0 1,1-1-1,-1 1 1,1 0-1,0 0 1,0-1-1,1 1 1,-1-1-1,0 0 0,1 1 1,-1-1-1,1 0 1,0-1-1,0 1 1,0 0-1,0-1 1,0 0-1,0 1 1,0-1-1,0 0 1,5 0-1,-3 0-400,1 0-1,0 0 1,-1 0-1,1-1 1,0 0 0,-1 0-1,8-1 1,-9 0-439,0 0 0,-1 0 0,1 0 1,0 0-1,-1 0 0,0-1 0,1 1 0,-1-1 0,0 0 0,6-5 1,11-10-6658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1.231"/>
    </inkml:context>
    <inkml:brush xml:id="br0">
      <inkml:brushProperty name="width" value="0.025" units="cm"/>
      <inkml:brushProperty name="height" value="0.025" units="cm"/>
    </inkml:brush>
  </inkml:definitions>
  <inkml:trace contextRef="#ctx0" brushRef="#br0">222 1 10890,'0'0'8195,"1"10"-7405,-1 8-549,-1-1 1,0 1-1,-1-1 1,-1 0 0,-1 0-1,-1 0 1,-9 24-1,-70 145 731,-10 24 181,91-202-1136,1 0-1,-1 1 1,1-1-1,1 0 1,-1 1 0,1 10-1,1-17-20,0-1-1,0 0 1,0 1-1,0-1 1,0 1-1,1-1 1,-1 1-1,1-1 0,-1 1 1,1-1-1,-1 0 1,1 1-1,0-1 1,0 0-1,0 0 1,-1 1-1,1-1 0,0 0 1,1 0-1,-1 0 1,0 0-1,0 0 1,0 0-1,0-1 1,1 1-1,-1 0 0,0-1 1,1 1-1,-1-1 1,1 1-1,-1-1 1,1 1-1,-1-1 1,1 0-1,-1 0 1,0 0-1,1 0 0,-1 0 1,1 0-1,-1 0 1,3-1-1,6-1 36,0 1-1,0-2 1,-1 0-1,1 0 1,-1 0 0,0-1-1,0-1 1,11-6-1,68-51 176,-61 42-228,97-77-1405,-46 30-4844,-25 14-6407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1.814"/>
    </inkml:context>
    <inkml:brush xml:id="br0">
      <inkml:brushProperty name="width" value="0.025" units="cm"/>
      <inkml:brushProperty name="height" value="0.025" units="cm"/>
    </inkml:brush>
  </inkml:definitions>
  <inkml:trace contextRef="#ctx0" brushRef="#br0">137 0 17585,'-8'1'1185,"2"-1"-1084,1 1 0,0 0 0,0 0 1,0 1-1,0-1 0,1 1 0,-1 0 1,0 1-1,1-1 0,-1 1 0,1 0 0,0 0 1,0 0-1,0 0 0,0 1 0,1 0 1,-1 0-1,1 0 0,0 0 0,0 0 0,1 0 1,-1 1-1,1 0 0,0-1 0,-3 9 1,-16 71-46,20-77-67,0 0 0,0 1 0,1-1 0,0 0 0,0 0 0,0 1 0,1-1 0,0 0 0,4 12 0,-4-18 10,-1 0-1,1 0 0,-1 0 1,1 0-1,0 0 0,0 0 1,-1 0-1,1 0 0,0-1 1,0 1-1,0 0 0,0-1 1,0 1-1,0 0 0,0-1 1,0 1-1,0-1 0,0 0 1,1 1-1,-1-1 0,0 0 1,0 0-1,0 0 0,0 0 1,0 0-1,1 0 0,-1 0 1,0 0-1,0 0 0,0 0 1,0-1-1,0 1 0,1 0 1,-1-1-1,0 1 0,1-2 1,3 1 89,-1-1 1,0-1-1,0 1 1,0-1-1,0 1 0,0-1 1,6-6-1,4-9 268,-1-1-1,-1-1 0,-1 1 1,0-2-1,-2 0 0,12-33 1,-21 54-348,0 0 1,0 0-1,0 0 1,0 1-1,0-1 0,0 0 1,0 0-1,1 0 1,-1 1-1,0-1 1,0 0-1,0 0 0,0 0 1,0 0-1,1 0 1,-1 0-1,0 1 1,0-1-1,0 0 0,1 0 1,-1 0-1,0 0 1,0 0-1,0 0 1,1 0-1,-1 0 0,0 0 1,0 0-1,0 0 1,1 0-1,-1 0 1,0 0-1,0 0 0,1 0 1,-1 0-1,0 0 1,0 0-1,0 0 1,1 0-1,-1 0 0,0 0 1,0-1-1,0 1 1,0 0-1,1 0 1,-1 0-1,0 0 0,0 0 1,0-1-1,0 1 1,0 0-1,1 0 1,-1 0-1,0-1 0,0 1 1,0 0-1,0-1 1,5 23-211,-4-20 246,18 107 21,42 175 1914,-49-243-1770,-12-41-263,-6-12-1691,-19-30-6541,10 13-1296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2.317"/>
    </inkml:context>
    <inkml:brush xml:id="br0">
      <inkml:brushProperty name="width" value="0.025" units="cm"/>
      <inkml:brushProperty name="height" value="0.025" units="cm"/>
    </inkml:brush>
  </inkml:definitions>
  <inkml:trace contextRef="#ctx0" brushRef="#br0">156 154 10250,'0'0'3945,"1"-9"-2701,0-7-967,4-53 1242,-9 25 4708,4 43-6116,-1 1-1,1-1 0,0 0 1,-1 0-1,1 0 0,-1 0 0,0 0 1,1 1-1,-1-1 0,0 0 1,1 1-1,-1-1 0,0 0 1,0 1-1,1-1 0,-1 1 1,0-1-1,0 1 0,0-1 1,0 1-1,0 0 0,0 0 1,0-1-1,0 1 0,0 0 1,0 0-1,0 0 0,0 0 1,0 0-1,0 0 0,0 0 1,0 0-1,0 0 0,1 1 1,-1-1-1,0 0 0,-2 1 1,0 0-46,-1 0 1,1 1-1,0-1 1,0 1-1,0-1 1,0 1-1,0 0 0,0 0 1,-4 4-1,-3 6-14,2 1 0,-1-1-1,2 2 1,-1-1-1,2 1 1,0 0 0,1 0-1,0 1 1,-3 19-1,1 1 68,2 2 0,-2 62 0,6-81-133,1 1 1,1-1 0,1 1-1,0-1 1,10 35-1,-11-49 14,1 0-1,-1 0 1,1 0-1,0-1 1,0 1-1,0 0 1,1-1 0,-1 1-1,1-1 1,0 0-1,0 0 1,0 0-1,0-1 1,1 1-1,-1-1 1,1 1-1,-1-1 1,1 0-1,0 0 1,0-1 0,0 1-1,0-1 1,0 0-1,0 0 1,0 0-1,1-1 1,-1 1-1,0-1 1,0 0-1,0 0 1,8-2-1,-6 1 25,1-1 0,0 0-1,-1 0 1,1-1-1,-1 1 1,0-2-1,0 1 1,0-1 0,0 1-1,-1-2 1,1 1-1,-1-1 1,0 1-1,0-1 1,-1-1 0,8-10-1,-8 11 39,-1 1 0,0-1 0,0 0 0,0-1 0,-1 1 0,1 0 0,-1-1 0,-1 1 1,1-1-1,-1 0 0,0 0 0,0 1 0,-1-1 0,1 0 0,-1 0 0,-1 0 0,1 0 0,-1 0 0,0 1 0,-3-10 0,2 11-122,-1 1 0,0 0 0,0-1 0,0 1 0,0 0 0,0 1 0,0-1 0,-1 1 0,0-1-1,1 1 1,-1 0 0,0 0 0,0 1 0,0-1 0,0 1 0,0 0 0,-1 0 0,1 0 0,0 0 0,0 1 0,-1 0 0,1 0 0,0 0 0,-1 0 0,1 1 0,0 0 0,0 0-1,0 0 1,-1 0 0,1 0 0,-5 4 0,2 3-3816,14-8-1645,16-12-779,3-10 1902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2.647"/>
    </inkml:context>
    <inkml:brush xml:id="br0">
      <inkml:brushProperty name="width" value="0.025" units="cm"/>
      <inkml:brushProperty name="height" value="0.025" units="cm"/>
    </inkml:brush>
  </inkml:definitions>
  <inkml:trace contextRef="#ctx0" brushRef="#br0">39 0 14061,'0'0'9727,"-3"13"-8745,-9 43 45,2 0 0,-4 109-1,14-162-1011,0 1-1,0-1 1,1 1-1,-1-1 1,1 1-1,0-1 1,0 1-1,0-1 1,0 0-1,0 1 1,1-1-1,0 0 1,-1 0-1,1 0 1,0 0-1,1 0 1,-1-1-1,0 1 1,4 3-1,-3-5 17,-1 0-1,0 1 0,1-1 1,-1 0-1,1 0 0,0-1 1,-1 1-1,1 0 1,0-1-1,-1 0 0,1 1 1,0-1-1,0 0 1,-1 0-1,1-1 0,0 1 1,0-1-1,-1 1 1,1-1-1,0 0 0,-1 0 1,1 0-1,-1 0 1,1 0-1,-1-1 0,3-1 1,2-2 63,0 0 1,0-1-1,0 0 1,-1 0 0,0-1-1,0 1 1,-1-1-1,1-1 1,-1 1-1,-1-1 1,0 1-1,0-1 1,5-15-1,-5 11 36,-1 0 0,0 0 0,-1 0-1,-1 0 1,1 0 0,-2 0 0,0 0-1,0 0 1,-4-20 0,3 28-115,0 0-1,0 0 1,-1 0 0,0 0-1,1 0 1,-1 0 0,-1 0-1,1 1 1,-1-1 0,1 1-1,-1-1 1,0 1 0,0 0 0,-1 0-1,1 0 1,0 1 0,-1-1-1,0 1 1,-4-2 0,6 2-38,-1 1 0,1 0 0,-1 0 1,0 1-1,0-1 0,1 0 1,-1 1-1,0 0 0,0-1 0,0 1 1,1 0-1,-1 1 0,0-1 0,0 0 1,1 1-1,-1-1 0,0 1 0,0 0 1,1 0-1,-1 0 0,1 0 0,-1 1 1,1-1-1,0 1 0,-1-1 0,1 1 1,0 0-1,0 0 0,0 0 1,-2 3-1,1-1-286,-1 1 0,1-1 0,0 1 0,1 0 0,-1 0 0,1 0 0,-3 10 0,2 7-6396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3.603"/>
    </inkml:context>
    <inkml:brush xml:id="br0">
      <inkml:brushProperty name="width" value="0.025" units="cm"/>
      <inkml:brushProperty name="height" value="0.025" units="cm"/>
    </inkml:brush>
  </inkml:definitions>
  <inkml:trace contextRef="#ctx0" brushRef="#br0">0 141 18001,'0'0'6064,"1"11"-5909,15 119 666,-12-107-675,1 0 1,1 0 0,1-1-1,11 25 1,-18-46-126,0-1 0,0 1 0,0-1 0,0 0 0,0 1 0,0-1 0,0 1 0,1-1 0,-1 1 0,0-1 0,0 1 0,1-1 0,-1 1 0,0-1 1,0 0-1,1 1 0,-1-1 0,0 0 0,1 1 0,-1-1 0,1 0 0,-1 1 0,0-1 0,1 0 0,-1 0 0,1 1 0,-1-1 0,1 0 0,-1 0 0,0 0 0,1 0 1,-1 0-1,1 0 0,-1 0 0,1 1 0,-1-2 0,1 1 0,-1 0 0,1 0 0,-1 0 0,1 0 0,-1 0 0,1 0 0,-1 0 0,1 0 0,-1-1 0,1 1 0,-1 0 0,0 0 1,1-1-1,-1 1 0,1 0 0,-1-1 0,0 1 0,1 0 0,-1-1 0,0 1 0,0-1 0,1 1 0,-1 0 0,0-1 0,0 1 0,1-1 0,-1 1 0,0-1 0,0 1 0,0-1 1,0 0-1,11-34 1846,-8 6-1679,0 1 1,-2-1-1,-1 1 0,-2-1 0,0 1 0,-2-1 0,-1 1 1,-2 0-1,0 1 0,-2 0 0,-13-28 0,9 34-217,13 21 23,0 0 1,0 0-1,-1 0 0,1 0 1,0 0-1,0 0 0,0 0 1,-1 1-1,1-1 0,0 0 1,0 0-1,0 0 0,0 0 1,-1 0-1,1 0 0,0 0 1,0 0-1,0 0 0,0 1 1,-1-1-1,1 0 0,0 0 1,0 0-1,0 0 0,0 0 1,0 1-1,0-1 0,0 0 1,0 0-1,-1 0 0,1 1 1,0-1-1,0 0 0,0 0 1,0 0-1,0 0 0,0 1 1,0-1-1,0 0 0,0 0 1,0 0-1,0 1 0,0-1 1,0 0-1,0 0 0,0 0 1,1 1-1,-1-1 0,0 0 1,0 0-1,7 46-274,0-22 270,-2-5 8,0 0 1,2 0-1,8 18 0,-13-33-6,0 0 1,0-1-1,0 1 1,0-1-1,0 0 1,1 0-1,0 0 0,-1 0 1,1 0-1,0 0 1,0-1-1,1 1 1,-1-1-1,0 0 1,1 0-1,0 0 0,-1-1 1,1 1-1,0-1 1,7 2-1,-8-3 14,-1 1-1,1-1 0,-1 0 0,1 0 1,-1-1-1,1 1 0,-1 0 0,1-1 1,-1 0-1,1 1 0,-1-1 0,1 0 1,-1 0-1,0 0 0,0-1 0,1 1 1,-1-1-1,0 1 0,0-1 0,2-2 1,-1 0 7,1-1 0,-1 1 0,0-1 0,-1 0 0,1 1 1,-1-1-1,0-1 0,0 1 0,1-6 0,1-9 56,0-1 0,-2 1 0,1-39 0,-5 113-667,0 2 366,6 66 0,-3-121 190,-1 1 1,0-1 0,0 1 0,1-1-1,-1 0 1,0 1 0,1-1 0,0 1-1,-1-1 1,1 0 0,0 1 0,-1-1-1,1 0 1,0 0 0,0 0 0,0 0-1,0 1 1,0-1 0,1-1 0,-1 1-1,0 0 1,0 0 0,1 0 0,-1-1-1,0 1 1,1 0 0,-1-1 0,1 1-1,-1-1 1,0 0 0,1 0-1,-1 1 1,1-1 0,-1 0 0,1 0-1,-1 0 1,1 0 0,1-1 0,9-1-129,-1 0 0,0-1 1,0 0-1,14-7 1,4 0-695,-23 9 796,0 0 0,0 0 0,0 1 0,0 0 0,0 0 0,0 0 0,8 2 0,-12-2 183,-1 0 0,0 0 0,1 1 0,-1-1 0,0 0 0,1 1 0,-1-1-1,0 1 1,1 0 0,-1-1 0,0 1 0,0 0 0,0 0 0,1-1 0,-1 1 0,0 0 0,0 0 0,0 0 0,-1 0 0,1 1 0,0-1 0,0 0 0,0 0-1,-1 0 1,1 1 0,-1-1 0,1 0 0,-1 1 0,0-1 0,1 1 0,-1 1 0,-1-15 72,-1 1 0,0 0 0,-1 0 1,-1 0-1,1 0 0,-2 0 0,1 1 0,-1-1 1,-8-9-1,5 6-143,1-1 1,0 0-1,-7-24 1,14 38-179,25 21-2231,-14-18 1034,0 1 0,1-1 0,0-1 0,-1 0 0,1-1 0,0 0 0,0 0 0,22-5 0,6-7-5070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3.932"/>
    </inkml:context>
    <inkml:brush xml:id="br0">
      <inkml:brushProperty name="width" value="0.025" units="cm"/>
      <inkml:brushProperty name="height" value="0.025" units="cm"/>
    </inkml:brush>
  </inkml:definitions>
  <inkml:trace contextRef="#ctx0" brushRef="#br0">117 86 12172,'0'0'11258,"-9"-5"-9405,7 4-1803,-1-1 46,0 0 0,0 0 0,0 1 0,-1-1 0,1 1-1,0 0 1,-1 0 0,1 0 0,-5 0 0,6 1-68,0 0 1,0 1-1,0-1 0,0 0 0,1 1 1,-1 0-1,0-1 0,0 1 0,1 0 1,-1 0-1,1 0 0,-1 0 0,1 0 1,-1 0-1,1 1 0,-1-1 0,1 0 1,0 1-1,0-1 0,0 1 0,0-1 1,0 1-1,0 0 0,0-1 0,0 1 1,0 3-1,-5 8 36,1 1 0,1 0 0,0 0 0,0 0 0,2 1 0,0-1 0,0 1 0,1 0 0,3 27 1,-2-41-64,0 0 1,0 0 0,0-1 0,0 1-1,0 0 1,1 0 0,-1 0 0,0 0-1,0-1 1,1 1 0,-1 0 0,1 0-1,-1-1 1,1 1 0,-1 0 0,1-1 0,-1 1-1,1 0 1,-1-1 0,1 1 0,0-1-1,0 1 1,-1-1 0,1 1 0,0-1-1,0 0 1,-1 1 0,1-1 0,0 0-1,0 1 1,0-1 0,-1 0 0,1 0-1,0 0 1,0 0 0,0 0 0,0 0 0,0 0-1,-1 0 1,1 0 0,0 0 0,0-1-1,1 1 1,1-2 32,1 1 1,-1 0-1,0-1 0,0 1 0,0-1 0,0 0 1,0 0-1,-1 0 0,1 0 0,2-3 0,3-5 52,-1 1 0,0-1 0,-1 0 0,0-1 0,-1 0 0,0 0-1,-1 0 1,0 0 0,4-21 0,-3 5 21,-1-1 0,0-55 0,-6 129-590,0-13-9,5 50 0,-3-76-46,1 1 1,1-1-1,-1 0 0,1 0 1,0 0-1,0 0 1,1 0-1,0-1 0,0 1 1,1-1-1,0 1 1,8 9-1,5-5-3642,1-6-2295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4.306"/>
    </inkml:context>
    <inkml:brush xml:id="br0">
      <inkml:brushProperty name="width" value="0.025" units="cm"/>
      <inkml:brushProperty name="height" value="0.025" units="cm"/>
    </inkml:brush>
  </inkml:definitions>
  <inkml:trace contextRef="#ctx0" brushRef="#br0">1 1 18033,'0'0'9449,"0"50"-8904,0-40-161,0-2-352,0-5-929,0-12-12203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4.653"/>
    </inkml:context>
    <inkml:brush xml:id="br0">
      <inkml:brushProperty name="width" value="0.025" units="cm"/>
      <inkml:brushProperty name="height" value="0.025" units="cm"/>
    </inkml:brush>
  </inkml:definitions>
  <inkml:trace contextRef="#ctx0" brushRef="#br0">231 219 11147,'0'-8'1046,"0"-4"-295,1-1 0,1 1 0,0 0 0,1 0 0,0 0 1,0 0-1,1 1 0,1-1 0,10-18 0,-5 15 208,-6 10-397,0 0 1,-1 0-1,0 0 1,0-1 0,0 1-1,-1-1 1,0 1-1,3-10 1,-31 45 1604,13-13-2117,1 1 0,1 0 0,0 1 0,2 0 0,0 1 0,1 0 0,1 0 0,1 0 0,1 1 0,1 0 0,1 0-1,0 1 1,1 26 0,2-45-48,0-1-1,0 1 1,0-1-1,1 1 1,-1-1-1,0 0 1,1 1-1,0-1 1,-1 1-1,1-1 1,0 0-1,0 0 1,1 1-1,-1-1 0,0 0 1,1 0-1,-1 0 1,1-1-1,-1 1 1,1 0-1,3 2 1,-2-2 1,0-1 0,0 0 1,0 0-1,0 0 1,0-1-1,0 1 0,1 0 1,-1-1-1,0 0 0,0 0 1,0 0-1,0 0 0,1-1 1,4 0-1,4-3 5,0 1 1,0-2-1,0 0 0,0 0 1,-1-1-1,0 0 1,14-10-1,-6 1-1224,0-1 1,-1 0-1,20-24 1,-33 35 655,0-1 1,-1 0-1,1-1 1,-1 1-1,-1-1 1,1 1-1,-1-1 1,0 0-1,-1 0 0,1-1 1,-2 1-1,1 0 1,-1-1-1,1-12 1,-3 0-7753</inkml:trace>
  <inkml:trace contextRef="#ctx0" brushRef="#br0" timeOffset="1">1 234 12844,'0'0'13357,"82"-32"-12396,-27 7-353,2-4-319,2 3-225,-5 1-96,-6 8-1089,-14 7-1762,-9 6-1377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04.986"/>
    </inkml:context>
    <inkml:brush xml:id="br0">
      <inkml:brushProperty name="width" value="0.025" units="cm"/>
      <inkml:brushProperty name="height" value="0.025" units="cm"/>
    </inkml:brush>
  </inkml:definitions>
  <inkml:trace contextRef="#ctx0" brushRef="#br0">1 270 14478,'0'0'10826,"48"-33"-8712,0-2-801,6-5-576,8 0-513,3 1-192,-6 6-608,-8 6-2499,-8 4-5349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2.795"/>
    </inkml:context>
    <inkml:brush xml:id="br0">
      <inkml:brushProperty name="width" value="0.025" units="cm"/>
      <inkml:brushProperty name="height" value="0.025" units="cm"/>
    </inkml:brush>
  </inkml:definitions>
  <inkml:trace contextRef="#ctx0" brushRef="#br0">20 1 15022,'0'0'7223,"1"9"-6769,3 60 446,-3 0 1,-12 99 0,2-42-656,4 207 1949,4-422-1594,4-169-249,1 200-369,2-1 0,19-77 0,-24 131 7,0 0 1,1 0-1,0 0 1,0 0-1,0 1 1,0-1 0,1 1-1,0-1 1,0 1-1,0 0 1,0 0-1,1 0 1,-1 1-1,1-1 1,8-5 0,-9 7-6,0 1 0,0 0 0,0 0 0,0 0 0,0 0 0,0 0 0,0 1 0,0-1 0,1 1 0,-1 0 0,0 0 0,0 0 0,1 0 0,-1 1 0,0-1 0,0 1 0,0 0 0,0 0 0,0 0 0,0 0 0,0 0 0,0 1 1,0 0-1,0-1 0,4 5 0,-3-3 9,0 0 0,-1 0 0,1 0 0,-1 1 0,0-1 0,0 1 1,0 0-1,0 0 0,-1 0 0,0 0 0,0 0 0,0 0 0,0 1 0,0-1 1,-1 1-1,0 0 0,0-1 0,0 1 0,-1 0 0,0-1 0,1 1 0,-2 0 1,1 0-1,0-1 0,-1 1 0,0 0 0,0-1 0,-1 1 0,1-1 0,-1 1 1,0-1-1,0 0 0,0 0 0,-5 7 0,3-4 24,-1 0 0,1 0 0,-2-1-1,1 1 1,-1-1 0,0 0 0,0 0 0,0-1 0,-1 0-1,0 0 1,0-1 0,0 0 0,0 0 0,-1 0 0,0-1-1,0 0 1,0-1 0,0 0 0,-10 2 0,17-4-96,0 0 1,0 0-1,-1 1 1,1-1-1,0 0 1,-1 0-1,1 0 1,0 0-1,-1-1 0,1 1 1,0 0-1,-1 0 1,1-1-1,0 1 1,0-1-1,0 1 1,-1-1-1,1 0 1,0 1-1,0-1 1,0 0-1,0 0 1,0 0-1,0 0 1,0 1-1,0-2 1,0 1-1,1 0 0,-1 0 1,0 0-1,1 0 1,-1 0-1,1-1 1,-1 1-1,1 0 1,-1 0-1,1-1 1,0 1-1,0 0 1,-1-2-1,2-1-457,-1 0 1,1 1-1,0-1 0,-1 0 1,2 1-1,-1-1 0,0 1 0,1-1 1,-1 1-1,1-1 0,0 1 1,0 0-1,4-4 0,20-22-4856,2 0 748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6.488"/>
    </inkml:context>
    <inkml:brush xml:id="br0">
      <inkml:brushProperty name="width" value="0.025" units="cm"/>
      <inkml:brushProperty name="height" value="0.025" units="cm"/>
    </inkml:brush>
  </inkml:definitions>
  <inkml:trace contextRef="#ctx0" brushRef="#br0">115 0 14542,'0'0'8338,"-8"5"-7350,-23 14-476,32-19-516,-1 0 0,0 0 0,0 0 0,1 0 0,-1 0-1,0 0 1,1 0 0,-1 0 0,0 0 0,1 0 0,-1 0 0,0 1-1,0-1 1,1 0 0,-1 0 0,0 0 0,0 1 0,1-1 0,-1 0-1,0 0 1,0 0 0,0 1 0,1-1 0,-1 0 0,0 0-1,0 1 1,0-1 0,0 0 0,0 1 0,0-1 0,1 0 0,-1 0-1,0 1 1,0-1 0,0 0 0,0 1 0,0-1 0,0 0 0,0 1-1,0-1 1,0 0 0,-1 1 0,1-1 0,0 0 0,0 0-1,0 1 1,0-1 0,0 0 0,0 1 0,-1-1 0,1 0 0,0 0-1,0 1 1,0-1 0,-1 0 0,1 0 0,0 0 0,0 1 0,0-1-1,-1 0 1,1 0 0,0 0 0,-1 0 0,1 0 0,0 1-1,0-1 1,-1 0 0,22 3-652,-21-3 617,12 1-286,0 0 0,0 2 0,-1-1 0,13 5 0,-22-6 357,1 0-1,-1 0 1,0 0-1,1 0 1,-1 0 0,0 1-1,0-1 1,0 1 0,0 0-1,0-1 1,3 4-1,-5-4 50,1 0 0,-1 0-1,0 0 1,1 0 0,-1 0 0,0 0-1,0 0 1,1 0 0,-1 0-1,0 0 1,0 0 0,0 0-1,0 0 1,0 0 0,-1 0-1,1 0 1,0 0 0,0 0-1,-1 0 1,1 0 0,0 0-1,-1 0 1,1 0 0,-1-1 0,1 1-1,-1 0 1,0 0 0,1 0-1,-3 1 1,0 1 271,-1 0 0,0 0-1,0 0 1,0-1 0,-1 0 0,1 1 0,-1-2 0,1 1-1,-1 0 1,0-1 0,0 0 0,-6 1 0,-60 5 1288,64-7-1618,-23-4-1156,15-9-3349,9 1-1336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3.269"/>
    </inkml:context>
    <inkml:brush xml:id="br0">
      <inkml:brushProperty name="width" value="0.025" units="cm"/>
      <inkml:brushProperty name="height" value="0.025" units="cm"/>
    </inkml:brush>
  </inkml:definitions>
  <inkml:trace contextRef="#ctx0" brushRef="#br0">0 36 6246,'0'0'3635,"8"-3"332,24-8-572,-31 11-3268,0 0 1,0 0-1,0 0 1,0 0-1,-1 0 1,1 0-1,0 0 1,0 1-1,0-1 0,-1 0 1,1 0-1,0 1 1,0-1-1,0 0 1,-1 1-1,1-1 1,0 1-1,-1-1 0,1 1 1,-1 0-1,1-1 1,0 1-1,-1-1 1,1 1-1,-1 0 1,1 0-1,-1-1 0,0 1 1,1 0-1,-1 0 1,0-1-1,0 1 1,1 0-1,-1 0 1,0 0-1,0-1 0,0 1 1,0 0-1,0 0 1,0 0-1,0 1 1,1 43 1977,-1-37-1518,-16 178 1735,16-187-2317,0 1 0,0 0 0,0 0 0,0-1-1,0 1 1,1 0 0,-1-1 0,0 1 0,0 0 0,1 0 0,-1-1 0,0 1-1,0 0 1,1 0 0,-1 0 0,0-1 0,0 1 0,1 0 0,-1 0 0,0 0-1,1 0 1,-1 0 0,0 0 0,1 0 0,-1 0 0,0 0 0,1 0-1,-1 0 1,0 0 0,1 0 0,-1 0 0,0 0 0,0 0 0,1 0 0,-1 0-1,0 0 1,1 0 0,-1 0 0,0 0 0,1 1 0,-1-1 0,0 0-1,0 0 1,1 0 0,-1 1 0,0-1 0,0 0 0,1 0 0,-1 1 0,0-1-1,0 0 1,0 0 0,0 1 0,1-1 0,-1 0 0,0 1 0,0-1 0,0 0-1,0 0 1,0 1 0,0-1 0,0 0 0,0 1 0,0-1 0,0 0-1,0 1 1,0-1 0,0 1 0,17-22 284,-8-6-288,-2 1 0,-2-1 0,0 0 0,2-55 0,-7 102-32,-1-11 18,1-1 0,0 1-1,0-1 1,1 1 0,0 0 0,1-1 0,3 14 0,-4-20 15,0-1-1,0 1 1,0 0 0,0-1 0,0 0-1,0 1 1,0-1 0,1 0 0,-1 1 0,0-1-1,1 0 1,-1 0 0,1 0 0,-1 0-1,1 0 1,-1-1 0,3 2 0,0-1 10,-1-1-1,1 1 1,0-1 0,0 1 0,-1-1 0,1-1-1,0 1 1,0 0 0,-1-1 0,1 0 0,4-1-1,0-1 9,-1 0 0,1 0-1,-1-1 1,0 1-1,0-2 1,0 1 0,-1-1-1,0 0 1,0 0-1,0-1 1,0 0 0,-1 0-1,0 0 1,5-9 0,-4 7 2,-1-1 1,-1 0-1,1 0 1,-1 0 0,-1 0-1,0-1 1,0 1 0,-1-1-1,0 0 1,0 0 0,-1-10-1,-16 52-593,2 2 647,-11 46 0,21-69-6,1 0-1,0 0 1,1 1 0,0-1 0,0 0-1,1 1 1,1-1 0,3 18-1,-4-27-93,1-1-1,0 1 1,-1 0-1,1 0 0,0-1 1,0 1-1,0-1 0,0 1 1,0-1-1,0 1 0,0-1 1,1 0-1,-1 1 0,0-1 1,1 0-1,-1 0 0,1 0 1,0 0-1,-1 0 0,1 0 1,0-1-1,-1 1 1,1 0-1,0-1 0,0 1 1,-1-1-1,1 0 0,0 0 1,0 0-1,0 0 0,3 0 1,-2 0-346,-1 0 0,0-1 1,1 1-1,-1-1 0,0 0 1,1 1-1,-1-1 0,0 0 1,0 0-1,0-1 0,0 1 1,0 0-1,0-1 0,0 1 0,0-1 1,0 0-1,-1 1 0,1-1 1,-1 0-1,1 0 0,-1 0 1,0 0-1,0 0 0,1-3 1,5-20-6448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3.600"/>
    </inkml:context>
    <inkml:brush xml:id="br0">
      <inkml:brushProperty name="width" value="0.025" units="cm"/>
      <inkml:brushProperty name="height" value="0.025" units="cm"/>
    </inkml:brush>
  </inkml:definitions>
  <inkml:trace contextRef="#ctx0" brushRef="#br0">5 1 1537,'0'0'23511,"-4"47"-23383,24-39-32,3 0-1377,4-3-2435,-1-2-3363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4.432"/>
    </inkml:context>
    <inkml:brush xml:id="br0">
      <inkml:brushProperty name="width" value="0.025" units="cm"/>
      <inkml:brushProperty name="height" value="0.025" units="cm"/>
    </inkml:brush>
  </inkml:definitions>
  <inkml:trace contextRef="#ctx0" brushRef="#br0">68 340 13933,'0'0'3625,"-6"11"-604,-48 80 2345,53-90-5358,0 0 0,0 0 0,1 0 0,-1 0 0,1 0 0,-1 0 0,1 0-1,-1 0 1,1 0 0,0 0 0,-1 0 0,1 0 0,0 0 0,0 0 0,0 1 0,0-1 0,0 0 0,0 0 0,0 0 0,0 0 0,0 0 0,0 1 0,1-1 0,-1 0 0,0 0 0,1 0 0,-1 0 0,1 0 0,0 0 0,-1 0 0,2 1 0,0-1-2,0 1-1,1-1 0,-1 0 0,0 0 0,1 0 1,-1-1-1,1 1 0,-1-1 0,1 1 1,-1-1-1,1 0 0,-1 0 0,5 0 0,3 0-6,1-1 0,0-1 0,-1 0 0,1 0-1,-1-1 1,13-5 0,-13 3-136,-2 0 0,1-1 1,-1 0-1,1 0 0,-2-1 0,9-9 0,-14 14 133,0 0 0,0 0 0,0 0-1,0 0 1,-1-1 0,1 1-1,-1-1 1,0 1 0,1-1-1,-1 1 1,0-1 0,-1 0-1,1 0 1,0 1 0,-1-1-1,1 0 1,-1 0 0,0 0-1,0 1 1,0-1 0,-1 0-1,1 0 1,0 0 0,-1 1-1,0-1 1,0 0 0,-1-4-1,-1 5 20,0-1-1,0 0 0,-1 1 0,1 0 0,0-1 0,-1 1 0,0 0 0,1 1 0,-1-1 0,0 1 0,0 0 0,0 0 0,0 0 1,0 0-1,0 1 0,0-1 0,0 1 0,0 0 0,0 0 0,0 1 0,-8 1 0,12-2-25,-1 0 0,1 0 1,-1 1-1,1-1 0,0 0 0,-1 0 0,1 1 0,0-1 0,-1 0 1,1 0-1,0 1 0,0-1 0,-1 0 0,1 1 0,0-1 0,0 0 1,-1 1-1,1-1 0,0 1 0,0-1 0,0 0 0,0 1 0,0-1 1,0 1-1,0-1 0,-1 1 0,1-1 0,0 0 0,0 1 0,1-1 1,-1 1-1,0-1 0,0 0 0,0 1 0,0-1 0,0 1 0,0-1 1,0 0-1,1 1 0,-1-1 0,0 1 0,0-1 0,1 0 0,-1 1 1,0-1-1,1 0 0,-1 0 0,0 1 0,0-1 0,1 0 0,-1 0 1,1 1-1,-1-1 0,0 0 0,1 0 0,0 0 0,23 11-1745,43-5-1388,-57-5 2184,1-2 1,-1 0-1,0 0 0,0 0 0,-1-1 0,1-1 0,0 0 1,-1 0-1,1-1 0,-1 0 0,0-1 0,0 0 0,13-10 1,-15 6 4415,-15 8 684,-17 10-51,19-4-3631,-1 0 1,1 1-1,0 0 0,1 0 0,-1 0 0,-8 15 1,12-19-377,0 1 1,0 1 0,0-1 0,1 0 0,0 0 0,-1 1 0,1-1 0,0 0 0,0 1 0,1 0 0,-1-1 0,1 1 0,0-1 0,0 1 0,0-1 0,0 1 0,1 0-1,1 6 1,-1-9-70,1 1-1,-1-1 1,0 0-1,1 0 1,0 0-1,-1 0 0,1 0 1,0 0-1,-1 0 1,1 0-1,0-1 1,0 1-1,0-1 0,0 1 1,-1-1-1,1 0 1,0 0-1,0 0 1,0 0-1,0 0 1,0 0-1,0 0 0,0-1 1,2 0-1,50-12 131,-42 7-233,0-1 0,0-1 0,-1 0 0,1-1 0,-2 0 1,0 0-1,0-1 0,0-1 0,-1 1 0,-1-1 0,0-1 0,-1 0 0,0 0 0,0 0 0,5-16 0,-3 3 127,0-1 0,-2 1 0,-1-1 0,-1-1 0,-1 1 0,1-53 0,-5 79-8,0-1 0,0 0-1,0 1 1,1-1 0,-1 1 0,0-1-1,0 0 1,0 1 0,0-1-1,0 0 1,0 1 0,0-1-1,-1 0 1,1 1 0,0-1-1,0 0 1,0 1 0,-1-1-1,1 1 1,0-1 0,0 1 0,-1-1-1,1 0 1,-1 1 0,1-1-1,0 1 1,-1 0 0,1-1-1,-1 1 1,1-1 0,-2 0-1,-12 16 201,-12 33-153,18-28 71,0 0 0,1 1-1,2 0 1,0 0 0,1 0 0,0 1 0,2-1-1,1 1 1,1 0 0,1 0 0,3 26 0,-2-40-133,0 0 1,1 0 0,0 0 0,0 0-1,7 12 1,-9-18-6,0 1-1,1-1 1,-1 1-1,1-1 1,-1 0-1,1 0 1,0 0-1,0 0 1,0 0-1,0 0 1,0 0-1,1-1 1,-1 1-1,0-1 1,1 1-1,-1-1 1,1 0-1,0 0 1,-1 0-1,5 0 0,-6-1 9,0 0 0,1-1-1,-1 1 1,1-1 0,-1 0-1,1 1 1,-1-1 0,0 0-1,0 0 1,1 0 0,-1 0-1,0 0 1,0 0-1,0 0 1,0 0 0,0 0-1,0 0 1,0-1 0,0 1-1,-1 0 1,1-1 0,0 1-1,-1-1 1,1 1-1,-1 0 1,0-1 0,1 1-1,-1-3 1,9-51 93,-8 45-99,3-104-75,-6 142-187,1-25 259,1 0-1,-1 0 0,1 0 1,-1-1-1,1 1 0,0 0 0,0 0 1,0 0-1,0 0 0,0-1 0,1 1 1,0 0-1,-1 0 0,1 0 1,0-1-1,0 1 0,0 0 0,1-1 1,-1 1-1,1-1 0,-1 0 0,1 1 1,0-1-1,0 0 0,0 0 1,0 0-1,0 0 0,0 0 0,4 1 1,3 1 13,0 0 1,1 0-1,0-1 1,0 0-1,-1-1 1,1 0-1,1-1 1,-1 0-1,0-1 1,0 0-1,0 0 1,0-1-1,0 0 1,0-1-1,11-3 1,-15 4 26,0-1 0,0 1 0,0-1-1,-1 0 1,1-1 0,-1 1 0,1-1 0,-1 0 0,0-1 0,0 1 0,0-1 0,0 0 0,-1 0 0,0-1 0,0 1 0,0-1 0,0 0 0,-1 0 0,1 0 0,-1-1 0,-1 1 0,1-1 0,-1 0 0,0 1 0,2-13-1,-3 17-34,-1 0-1,0 0 0,0 0 0,0 0 0,0 1 0,0-1 0,-1 0 0,1 0 1,0 0-1,0 0 0,-1 0 0,1 0 0,0 0 0,-1 0 0,1 1 0,-1-1 1,1 0-1,-1 0 0,1 1 0,-1-1 0,0 0 0,1 1 0,-1-1 0,0 0 0,0 1 1,1-1-1,-1 1 0,0-1 0,0 1 0,0 0 0,0-1 0,0 1 0,1 0 1,-1 0-1,0-1 0,0 1 0,0 0 0,0 0 0,0 0 0,0 0 0,0 0 1,0 0-1,0 0 0,0 1 0,0-1 0,0 0 0,1 0 0,-1 1 0,0-1 1,-1 1-1,-5 1 3,1 0 0,-1 0 1,1 1-1,0 0 0,-11 6 0,9-3 45,0 0-1,1 1 1,0 0-1,0 0 0,-11 15 1,16-19 4,-1 1 0,1 0 0,0 0 0,0 0 1,1 0-1,-1 0 0,1 0 0,-1 0 0,1 0 0,1 1 0,-1-1 1,1 1-1,-1-1 0,1 0 0,1 7 0,0-8-52,0-1-1,0 0 1,0 1-1,0-1 1,0 0-1,1 0 1,-1 0-1,1 0 1,0 0-1,-1 0 1,1 0-1,0 0 1,0-1-1,0 1 1,0-1-1,1 0 1,-1 1-1,0-1 1,0 0-1,1 0 1,-1 0-1,1-1 0,3 2 1,61 8-315,-49-8-1173,-1-2 0,1 0 0,33-5 0,1-12-7455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4.965"/>
    </inkml:context>
    <inkml:brush xml:id="br0">
      <inkml:brushProperty name="width" value="0.025" units="cm"/>
      <inkml:brushProperty name="height" value="0.025" units="cm"/>
    </inkml:brush>
  </inkml:definitions>
  <inkml:trace contextRef="#ctx0" brushRef="#br0">0 0 9513,'3'22'8993,"8"25"-5448,6 35-2876,-10-16-96,-6-39-447,1-1 1,2 1-1,1 0 0,0-1 1,2 0-1,12 27 1,-18-50-77,0-1 1,0 1-1,1 0 1,-1-1 0,1 1-1,0-1 1,0 1 0,0-1-1,0 0 1,0 0 0,1 0-1,-1 0 1,1 0 0,-1 0-1,1-1 1,0 1 0,-1-1-1,1 0 1,0 0 0,0 0-1,0 0 1,0 0 0,0 0-1,0-1 1,0 0 0,0 0-1,0 0 1,0 0 0,0 0-1,1 0 1,-1-1 0,0 1-1,0-1 1,0 0 0,-1 0-1,1 0 1,0 0-1,0-1 1,3-1 0,6-4 201,-1 0 0,1-1-1,-1 0 1,-1-1 0,1 0 0,-1-1 0,12-15 0,0-4-45,0-1 1,28-53 0,-42 66-192,0-1 0,0 1 1,-2-2-1,0 1 0,-2-1 0,5-33 0,-8 51-67,-1 1 0,0-1 0,0 1-1,0-1 1,0 1 0,0-1 0,0 1-1,0-1 1,0 1 0,0-1 0,-1 1-1,1-1 1,0 1 0,0-1-1,0 1 1,0-1 0,-1 1 0,1 0-1,0-1 1,-1 1 0,1-1 0,0 1-1,0 0 1,-1-1 0,1 1 0,-1 0-1,1-1 1,0 1 0,-1 0 0,1 0-1,-1-1 1,1 1 0,-1 0-1,1 0 1,-1 0 0,1-1 0,-1 1-1,1 0 1,-1 0 0,-21 4-4385,0 7-2306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5.361"/>
    </inkml:context>
    <inkml:brush xml:id="br0">
      <inkml:brushProperty name="width" value="0.025" units="cm"/>
      <inkml:brushProperty name="height" value="0.025" units="cm"/>
    </inkml:brush>
  </inkml:definitions>
  <inkml:trace contextRef="#ctx0" brushRef="#br0">1 170 15535,'0'0'2941,"11"0"161,11 1-2737,0-1-1,-1-1 1,1-1 0,0 0 0,37-11-1,-16-3-893,-29 11-1381,-1-1 0,0-1 0,12-8 0,-20 12 1279,0-1-1,0 0 1,-1 0-1,0 0 1,0 0-1,0-1 1,0 1-1,0-1 1,3-8-1,-5 9 835,0 0 0,0 0 0,-1-1 0,0 1 0,0 0 0,0-1 0,-1 1 0,1-8 0,-1 12-84,0-1-1,0 1 0,0 0 1,0-1-1,0 1 1,0 0-1,0-1 0,0 1 1,-1 0-1,1 0 1,0-1-1,0 1 0,0 0 1,0 0-1,-1-1 1,1 1-1,0 0 0,0 0 1,0-1-1,-1 1 1,1 0-1,0 0 0,0 0 1,-1 0-1,1 0 1,0-1-1,0 1 0,-1 0 1,1 0-1,0 0 1,-1 0-1,1 0 0,0 0 1,-1 0-1,1 0 0,0 0 1,0 0-1,-1 0 1,1 0-1,0 0 0,-1 0 1,1 0-1,0 0 1,-1 0-1,1 0 0,0 1 1,0-1-1,-1 0 1,1 0-1,0 0 0,0 0 1,-1 1-1,1-1 1,0 0-1,0 0 0,0 1 1,-1-1-1,1 0 1,0 0-1,0 1 0,0-1 1,0 0-1,0 0 1,-1 1-1,1 0 0,-16 16 1282,12-7-975,0 0 0,1 1 0,0-1 0,-1 13 0,3-22-403,1 1 0,-1-1 1,1 1-1,0-1 1,-1 1-1,1 0 0,0-1 1,0 1-1,0-1 1,0 1-1,0 0 0,1-1 1,-1 1-1,0-1 1,1 1-1,-1-1 0,1 1 1,-1-1-1,1 1 1,0-1-1,0 1 0,0-1 1,0 0-1,0 1 1,0-1-1,0 0 0,0 0 1,0 0-1,0 0 1,1 0-1,-1 0 0,0 0 1,1 0-1,-1-1 1,3 2-1,3-1 33,-1-1 1,1 0-1,0 0 0,-1 0 1,1-1-1,-1 0 0,1 0 1,-1-1-1,1 0 0,11-5 0,59-37 231,-63 34-1179,1 1 0,1 0 0,-1 1 0,23-8 0,-36 16 699,-1 0 0,0-1 1,0 1-1,0 0 0,0 0 1,0 0-1,1 0 1,-1 0-1,0 0 0,0 0 1,0 0-1,1 1 0,-1-1 1,0 0-1,0 1 1,0-1-1,0 1 0,0-1 1,0 1-1,0-1 0,0 1 1,0 0-1,0 0 0,0-1 1,0 1-1,-1 0 1,1 0-1,0 0 0,0 0 1,-1 0-1,1 0 0,-1 0 1,1 0-1,-1 0 0,1 0 1,-1 2-1,1-2 84,-1 0-1,0 0 1,1 0-1,-1 0 0,1 1 1,0-1-1,-1 0 1,1 0-1,0 0 1,-1 0-1,1-1 1,0 1-1,0 0 0,0 0 1,0 0-1,0-1 1,0 1-1,0 0 1,0-1-1,0 1 1,0-1-1,0 1 0,1-1 1,-1 0-1,0 1 1,0-1-1,0 0 1,1 0-1,-1 0 0,0 0 1,0 0-1,0 0 1,1 0-1,-1 0 1,0-1-1,0 1 1,0 0-1,1-1 0,-1 1 1,0-1-1,0 1 1,0-1-1,0 1 1,1-2-1,19-14-1848,-1-6 219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5.722"/>
    </inkml:context>
    <inkml:brush xml:id="br0">
      <inkml:brushProperty name="width" value="0.025" units="cm"/>
      <inkml:brushProperty name="height" value="0.025" units="cm"/>
    </inkml:brush>
  </inkml:definitions>
  <inkml:trace contextRef="#ctx0" brushRef="#br0">159 0 5701,'0'0'9732,"-9"0"-7538,5 0-1968,0 1 0,0-1-1,-1 1 1,1 0-1,0 0 1,0 0 0,0 1-1,0-1 1,1 1-1,-1 0 1,0 0 0,1 0-1,-6 5 1,-1 2 175,0 0-1,1 0 1,1 1 0,-8 12 0,9-13-189,3-6-128,1 1-1,1-1 1,-1 1-1,0 0 0,1 0 1,0 1-1,0-1 1,0 0-1,0 1 1,1-1-1,0 1 0,-2 7 1,6-11-102,-1 0 0,0 0 1,1-1-1,-1 1 0,1-1 1,-1 1-1,1-1 0,-1 0 1,1 0-1,-1 0 0,1 0 1,-1-1-1,1 1 0,4-2 1,-7 2-12,48-10-1579,-35 7 1180,0 0 1,0 1-1,0 0 0,1 1 0,17 1 1,-30 0 429,0 0 1,-1 0 0,1 0 0,0 0 0,0 0 0,0 1 0,0-1 0,0 0-1,-1 0 1,1 1 0,0-1 0,0 1 0,0-1 0,-1 1 0,1-1 0,0 1-1,-1-1 1,1 1 0,0 0 0,-1-1 0,1 1 0,-1 0 0,1-1 0,-1 1-1,1 0 1,-1 0 0,1 1 0,-1 0 65,1 0 0,-1 1 0,0-1-1,0 0 1,0 0 0,0 0 0,-1 0 0,1 1-1,-1-1 1,1 0 0,-2 2 0,0 3 278,-1-1 0,0 0-1,0 0 1,-1 0 0,1 0 0,-9 8 0,-47 36 3472,54-47-3689,0 0 0,0 0 0,0 0 0,0 0 0,-1-1 0,1 0 0,-1 0-1,1-1 1,-1 0 0,0 0 0,-5 1 0,10-2-193,1 0 1,0 0 0,0 0-1,-1 0 1,1 0 0,0 0-1,0 0 1,-1 0-1,1 0 1,0 0 0,0-1-1,0 1 1,-1 0 0,1 0-1,0 0 1,0 0 0,0 0-1,-1 0 1,1-1-1,0 1 1,0 0 0,0 0-1,0 0 1,-1-1 0,1 1-1,0 0 1,0 0 0,0 0-1,0-1 1,0 1-1,0 0 1,0 0 0,0 0-1,0-1 1,0 1 0,0 0-1,0 0 1,0-1 0,0 1-1,0 0 1,0-1-1,4-13-2496,12-13-3060,7 0-2324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6.148"/>
    </inkml:context>
    <inkml:brush xml:id="br0">
      <inkml:brushProperty name="width" value="0.025" units="cm"/>
      <inkml:brushProperty name="height" value="0.025" units="cm"/>
    </inkml:brush>
  </inkml:definitions>
  <inkml:trace contextRef="#ctx0" brushRef="#br0">87 96 13164,'-8'8'4789,"1"-2"-4102,0 0 37,-1 1 0,1 0-1,0 0 1,1 1 0,-1 0 0,2 0-1,-1 1 1,1-1 0,0 1-1,-4 12 1,9-20-709,0 0 0,0 0 1,0-1-1,0 1 0,0 0 0,1 0 0,-1 0 0,0-1 1,0 1-1,1 0 0,-1 0 0,0 0 0,1-1 0,-1 1 0,1 0 1,-1-1-1,1 1 0,-1 0 0,1-1 0,-1 1 0,1-1 0,0 1 1,-1-1-1,1 1 0,0-1 0,-1 1 0,1-1 0,0 1 1,0-1-1,-1 0 0,1 0 0,0 1 0,0-1 0,0 0 0,0 0 1,-1 0-1,1 0 0,0 0 0,0 0 0,0 0 0,0 0 0,-1 0 1,3-1-1,40-6 178,-18-1-211,-1-2 1,0-1 0,0 0 0,23-17 0,-19 11-417,0 2 0,35-14 0,-62 29 420,0 0 0,-1-1 0,1 1 1,0-1-1,0 1 0,0 0 0,-1 0 1,1-1-1,0 1 0,0 0 0,0 0 1,0 0-1,-1 0 0,1 0 0,0 0 1,0 0-1,0 0 0,0 1 0,0-1 1,-1 0-1,1 0 0,0 1 0,0-1 1,0 1-1,-1-1 0,1 0 0,0 1 1,-1-1-1,1 1 0,0 0 0,0 0 0,6 28 184,-7-27-130,0 0 0,-1 0 0,1 0 0,0 0 0,1 0 0,-1 0 0,0 0 0,0 0-1,1 0 1,-1-1 0,1 1 0,0 0 0,0 0 0,-1 0 0,1-1 0,0 1 0,1 0-1,-1-1 1,0 1 0,0-1 0,1 1 0,-1-1 0,0 0 0,1 0 0,0 1 0,-1-1-1,1 0 1,0 0 0,-1-1 0,4 2 0,6-1 114,-1 0 0,1-1 1,0 0-1,-1-1 0,1 0 1,-1-1-1,1 0 0,10-4 0,85-35-11,-28 10-137,-66 27 16,-3 0-94,0 1-1,-1-1 0,1 2 1,0 0-1,1 0 1,-1 0-1,0 1 1,1 1-1,-1-1 1,0 2-1,18 1 1,-14 11 288,-12-12-164,0 0 1,-1 0-1,1 0 0,0 1 0,0-1 1,0 0-1,0 0 0,0 0 0,0-1 1,1 1-1,-1 0 0,0 0 1,0-1-1,1 1 0,-1-1 0,2 2 1,7-1 150,0 0 1,0 0-1,0 0 1,0-2-1,0 1 1,0-1-1,-1 0 1,1-1-1,10-3 1,90-35 53,-52 18-286,-42 16-174,47-14-691,-20 15-2968,-53 5-10936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7.151"/>
    </inkml:context>
    <inkml:brush xml:id="br0">
      <inkml:brushProperty name="width" value="0.025" units="cm"/>
      <inkml:brushProperty name="height" value="0.025" units="cm"/>
    </inkml:brush>
  </inkml:definitions>
  <inkml:trace contextRef="#ctx0" brushRef="#br0">178 111 11050,'7'-8'2760,"-1"1"-2051,29-35 3126,-33 39-3155,1-1 0,-1 1 0,1-1-1,-1 0 1,0 1 0,-1-1 0,1 0 0,-1 0 0,0-1 0,2-7-1,-3 12-639,-1 0 0,1-1 0,0 1 0,0 0 0,0 0-1,-1-1 1,1 1 0,0 0 0,0 0 0,-1-1 0,1 1-1,0 0 1,0 0 0,-1 0 0,1 0 0,0 0-1,-1-1 1,1 1 0,0 0 0,-1 0 0,1 0 0,0 0-1,-1 0 1,1 0 0,0 0 0,-1 0 0,1 0 0,0 0-1,-1 0 1,1 0 0,0 0 0,-1 1 0,1-1 0,0 0-1,-1 0 1,1 0 0,0 0 0,0 0 0,-1 1 0,1-1-1,0 0 1,0 0 0,-1 1 0,1-1 0,0 0-1,0 0 1,0 1 0,-1-1 0,-17 13 5,-6 10-46,0 1 1,2 1-1,0 1 1,2 1-1,1 1 0,1 0 1,2 1-1,-14 32 1,25-47-28,0-1 0,1 1 0,-3 16 0,8 6-640,0-34 589,-1-1 0,0 0 0,1 0-1,-1 0 1,1 0 0,-1 0 0,1 0 0,0 0 0,-1 0-1,1 0 1,0 0 0,0 0 0,0-1 0,-1 1-1,1 0 1,0-1 0,0 1 0,0 0 0,0-1 0,0 1-1,1-1 1,-1 1 0,2-1 0,4 1-404,0 0 0,0 0 0,0-1 0,0-1 0,0 1 0,-1-1 0,1 0 0,0 0 0,0-1 0,0 0 0,-1-1 0,1 1 0,-1-1 0,0 0 0,1-1 0,6-4 0,36-27-6360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7.485"/>
    </inkml:context>
    <inkml:brush xml:id="br0">
      <inkml:brushProperty name="width" value="0.025" units="cm"/>
      <inkml:brushProperty name="height" value="0.025" units="cm"/>
    </inkml:brush>
  </inkml:definitions>
  <inkml:trace contextRef="#ctx0" brushRef="#br0">187 10 12139,'-8'5'5504,"-11"8"-4453,1 1 0,0 0 0,1 1-1,-17 18 1,26-24-924,0-1 0,1 1 0,0 1 1,0-1-1,1 1 0,1 0 0,-1 1 0,2-1 0,-1 1 0,-4 19 0,9-29-130,0 0 0,0 0-1,0-1 1,0 1 0,0 0 0,0-1 0,0 1-1,0 0 1,0 0 0,0-1 0,0 1 0,1 0-1,-1-1 1,0 1 0,1 0 0,-1-1 0,0 1 0,1-1-1,-1 1 1,1 0 0,-1-1 0,1 1 0,-1-1-1,1 1 1,-1-1 0,1 0 0,0 1 0,-1-1-1,1 1 1,0-1 0,-1 0 0,1 0 0,0 1-1,-1-1 1,1 0 0,0 0 0,0 0 0,-1 0 0,1 0-1,0 0 1,-1 0 0,1 0 0,0 0 0,0 0-1,-1 0 1,1 0 0,0-1 0,-1 1 0,1 0-1,0-1 1,-1 1 0,1 0 0,0-1 0,40-17 170,-16-2-111,-1-1 0,-1-2 0,-1 0 0,-1-1 0,-1-1 0,31-52 0,-40 60 16,-27 70 323,4-28-302,-2 2-20,2 0-1,0 1 1,2 0 0,1 1 0,2-1 0,-7 42 0,14-69-133,0 0 0,0 0 0,0 0 0,-1 1 0,1-1 0,0 0 0,0 0 0,1 0 0,-1 0 0,0 0 0,0 0-1,0 0 1,1 0 0,-1 0 0,0 0 0,1 0 0,-1 0 0,1 0 0,-1 0 0,1-1 0,0 1 0,-1 0 0,1 0 0,0 0 0,0-1-1,-1 1 1,1 0 0,0-1 0,0 1 0,0-1 0,0 1 0,0-1 0,0 1 0,0-1 0,0 0 0,0 1 0,1-1 0,1 0-390,0 0-1,0 0 1,0-1 0,0 1 0,0-1 0,0 0 0,0 0 0,0 0 0,-1 0 0,1 0 0,0 0-1,-1-1 1,3-1 0,24-22-7205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7.831"/>
    </inkml:context>
    <inkml:brush xml:id="br0">
      <inkml:brushProperty name="width" value="0.025" units="cm"/>
      <inkml:brushProperty name="height" value="0.025" units="cm"/>
    </inkml:brush>
  </inkml:definitions>
  <inkml:trace contextRef="#ctx0" brushRef="#br0">43 1 17873,'0'0'4580,"-41"60"-3619,39-52-961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7.410"/>
    </inkml:context>
    <inkml:brush xml:id="br0">
      <inkml:brushProperty name="width" value="0.025" units="cm"/>
      <inkml:brushProperty name="height" value="0.025" units="cm"/>
    </inkml:brush>
  </inkml:definitions>
  <inkml:trace contextRef="#ctx0" brushRef="#br0">101 1 11531,'0'0'9668,"-3"12"-9182,-52 345 3613,42-297-3610,4-19 231,1 0-1,-4 76 1,12-117-715,-1 1 1,1-1-1,0 0 0,0 0 0,0 1 0,0-1 0,0 0 1,0 0-1,0 1 0,0-1 0,0 0 0,0 0 1,0 1-1,0-1 0,0 0 0,1 0 0,-1 0 0,0 1 1,0-1-1,0 0 0,0 0 0,0 1 0,0-1 0,1 0 1,-1 0-1,0 0 0,0 0 0,0 1 0,0-1 1,1 0-1,-1 0 0,0 0 0,0 0 0,0 0 0,1 1 1,-1-1-1,0 0 0,0 0 0,1 0 0,-1 0 1,0 0-1,0 0 0,1 0 0,-1 0 0,0 0 0,0 0 1,1 0-1,-1 0 0,0 0 0,0 0 0,1 0 0,-1 0 1,0 0-1,0-1 0,0 1 0,1 0 0,-1 0 1,0 0-1,0 0 0,1 0 0,-1-1 0,0 1 0,0 0 1,0 0-1,1-1 0,13-13 401,3-15-201,-1-1 1,-1 0 0,-2-2 0,18-64-1,-12 37-171,-14 46-38,3-14-52,2-1 0,0 2 1,2-1-1,30-46 0,-44 75 26,1 0-1,0 1 1,0-1 0,0 0-1,0 1 1,1-1 0,-1 1-1,1-1 1,-1 1-1,1-1 1,0 1 0,0-1-1,0 1 1,0-1 0,0 1-1,1 0 1,-1-1 0,1 0-1,0 1 1,0-1 0,0 1-1,0-1 1,0 0-1,0 1 1,0-1 0,1 0-1,-1 0 1,1 0 0,0 0-1,0 0 1,-1-1 0,1 1-1,0 0 1,0-1 0,1 0-1,-1 1 1,0-1-1,0 0 1,1 0 0,-1 0-1,1 0 1,-1-1 0,0 1-1,1-1 1,0 1 0,-1-1-1,1 0 1,-1 0 0,1 0-1,-1 0 1,1 0-1,-1-1 1,1 1 0,-1-1-1,1 0 1,-1 0 0,1 0-1,-1 0 1,0 0 0,0 0-1,1 0 1,-1-1 0,0 1-1,0-1 1,0 0-1,3-3 1,-14 14 157,-1 0-1,0 0 1,0-1 0,0 0-1,-1-1 1,0 0 0,-1-1-1,1 0 1,-1-1-1,0 0 1,-1-1 0,1 0-1,-1-1 1,0-1 0,1 0-1,-1 0 1,-14-1 0,27-1-156,-1 0 1,0 0-1,0 0 1,1 0-1,-1 0 1,0 0-1,0 0 1,1 0-1,-1 0 1,0-1-1,1 1 1,-1 0-1,0 0 1,1-1-1,-1 1 1,0 0-1,1-1 1,-1 1-1,0-1 1,1 1-1,-1-1 1,1 1-1,-1-1 1,1 1-1,-1-1 1,1 1-1,0-1 1,-1 0-1,1 1 1,0-1-1,-1 0 1,1 1-1,0-1 1,0 0-1,-1 0 1,1 1-1,0-1 1,0 0-1,0 0 1,0 1-1,0-1 1,0 0-1,0 1 1,0-1-1,1 0 1,-1 0-1,0 1 1,0-1-1,1 0 1,-1 1-1,0-1 1,1 0-1,-1 1 1,1-2-1,1-1-356,-1 0 0,1-1 0,0 1 0,1 0 0,-1 0 0,0 0-1,1 1 1,-1-1 0,7-4 0,9-1-1784,1 0 0,-1 1-1,2 1 1,-1 1 0,0 1 0,1 0-1,31 0 1,39-9-1099,-77 10 4319,0 0-1,0-1 1,0 0-1,19-11 1,-24 7 9130,-18 5-5729,-21 7-2360,26-2-1975,1 1 0,-1-1 1,1 1-1,0 0 0,0 0 0,0 1 0,0-1 0,1 1 0,0 0 1,-1 0-1,1 0 0,-3 6 0,4-7-109,0 0-1,1 0 1,-1 0-1,1 0 1,-1 1-1,1-1 1,0 1-1,0-1 1,1 0-1,-1 1 1,1 0-1,0-1 1,0 1-1,0-1 1,0 1-1,0-1 1,1 1-1,1 6 1,-1-9-2,1 1 1,-1 0-1,0-1 1,1 0 0,-1 1-1,1-1 1,-1 0 0,1 0-1,0 1 1,0-1-1,-1-1 1,1 1 0,0 0-1,0 0 1,0-1-1,0 1 1,0-1 0,0 1-1,0-1 1,0 0-1,0 0 1,0 0 0,0 0-1,0 0 1,0-1 0,0 1-1,0 0 1,3-2-1,1 1 22,0-1 0,0 1 0,0-1 0,-1 0 0,1 0 0,-1-1 0,0 0 0,9-6 0,-9 5-8,-1 0-1,0 0 1,0-1 0,0 0 0,-1 1-1,0-1 1,5-11 0,-7 15-11,0 0-1,-1-1 1,1 1-1,-1-1 1,1 1 0,-1 0-1,0-1 1,0 1-1,1-1 1,-1 1 0,0-1-1,0 1 1,-1-1-1,1 1 1,0-1-1,0 1 1,-1-1 0,1 1-1,-1-1 1,1 1-1,-1 0 1,0-1 0,1 1-1,-1 0 1,0 0-1,0-1 1,0 1 0,0 0-1,0 0 1,0 0-1,0 0 1,0 0 0,-1 0-1,-1-1 1,-22-10 373,18 8-323,-1 1 1,1-1-1,0 1 1,0-2-1,0 1 0,1-1 1,0 0-1,0-1 1,0 1-1,-6-9 0,39 15-373,81 23-3582,-13-1-6766,-65-17 4245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8.929"/>
    </inkml:context>
    <inkml:brush xml:id="br0">
      <inkml:brushProperty name="width" value="0.025" units="cm"/>
      <inkml:brushProperty name="height" value="0.025" units="cm"/>
    </inkml:brush>
  </inkml:definitions>
  <inkml:trace contextRef="#ctx0" brushRef="#br0">99 1 10314,'0'0'13223,"-7"10"-12908,-1-1-261,5-5-50,1-1 0,-1 0 0,0 1-1,1-1 1,0 1 0,0 0 0,0 0-1,0-1 1,1 2 0,-1-1-1,1 0 1,0 0 0,0 5 0,1-8-5,0 0 0,0 0 1,0-1-1,0 1 0,0 0 1,0 0-1,0 0 0,1 0 0,-1-1 1,0 1-1,1 0 0,-1 0 1,0 0-1,1-1 0,-1 1 1,1 0-1,-1-1 0,1 1 1,0 0-1,-1-1 0,1 1 1,0-1-1,-1 1 0,1-1 1,0 1-1,0-1 0,-1 1 0,1-1 1,0 0-1,0 1 0,0-1 1,-1 0-1,1 0 0,0 0 1,0 0-1,1 0 0,39 2-15,-30-3 15,18 1-23,-16-1-42,1 1 1,0 0 0,-1 1 0,1 0 0,26 7 0,-36-6 51,-1-1 1,1 1 0,-1 0-1,1 0 1,-1 0-1,0 0 1,1 1 0,-1-1-1,0 1 1,-1 0 0,1 0-1,0 0 1,-1 0-1,0 0 1,0 1 0,0-1-1,0 1 1,0 0-1,-1-1 1,1 1 0,-1 0-1,0 0 1,0 0-1,0 0 1,-1 4 0,2 5 104,-2-1 1,0 0 0,0 1 0,-1-1 0,-1 0-1,0 1 1,0-1 0,-1 0 0,-1-1 0,0 1-1,-1-1 1,0 1 0,-1-1 0,-12 18 0,13-21 93,-1 0-1,-1 0 1,1-1 0,-1 0 0,0 0 0,-1 0 0,0-1 0,0 0 0,0-1 0,-1 0-1,1 0 1,-1-1 0,-1 0 0,1-1 0,0 1 0,-1-2 0,0 0 0,-18 3 0,24-5-241,1 0 0,0 0 0,-1 0 0,1 0 0,0-1 0,-1 0 0,1 1 0,0-1 0,0 0 0,0 0 0,0-1 0,0 1 0,0-1 0,0 1 0,0-1 0,0 0 0,1 0 0,-1 0 0,1-1 0,-1 1 0,1-1 0,0 1 0,0-1 0,0 0 0,-2-4 0,-1-3-986,1 0-1,0 0 0,1 0 0,0-1 0,1 0 0,-2-19 1,1-27-5722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9.302"/>
    </inkml:context>
    <inkml:brush xml:id="br0">
      <inkml:brushProperty name="width" value="0.025" units="cm"/>
      <inkml:brushProperty name="height" value="0.025" units="cm"/>
    </inkml:brush>
  </inkml:definitions>
  <inkml:trace contextRef="#ctx0" brushRef="#br0">0 37 12780,'0'0'8776,"54"-33"-7078,-29 29-705,7 4-577,2 0-320,5 0-64,0 0-224,1 0-1794,-10 0-1793,-3 0-4421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19.892"/>
    </inkml:context>
    <inkml:brush xml:id="br0">
      <inkml:brushProperty name="width" value="0.025" units="cm"/>
      <inkml:brushProperty name="height" value="0.025" units="cm"/>
    </inkml:brush>
  </inkml:definitions>
  <inkml:trace contextRef="#ctx0" brushRef="#br0">73 56 512,'0'0'14265,"8"-7"-12125,-1 0-1394,22-20 566,-3 13 3640,-26 14-4915,1 0 0,-1 1 0,0-1 0,1 0 0,-1 1 0,0-1 0,1 1 0,-1-1 0,0 1 0,0-1 0,0 0 0,1 1 0,-1-1 0,0 1 0,0-1 0,0 1 1,0-1-1,0 1 0,0-1 0,0 1 0,0-1 0,0 1 0,0-1 0,0 1 0,0-1 0,0 1 0,0-1 0,0 1 0,-1-1 0,1 1 0,0-1 0,0 1 0,0-1 0,-1 0 0,1 1 1,0-1-1,-1 1 0,-7 22-79,5-18 59,-2 6 1,-1 1 0,1-1 0,1 1 0,0 0 0,1 0-1,0 1 1,-2 16 0,6-28-25,-1 0 0,0 0-1,1 0 1,-1 0 0,1 0-1,-1 0 1,1 0-1,-1-1 1,1 1 0,0 0-1,-1 0 1,1 0 0,0-1-1,-1 1 1,1 0-1,0-1 1,0 1 0,0 0-1,0-1 1,0 0 0,0 1-1,0-1 1,0 1-1,0-1 1,0 0 0,0 0-1,0 1 1,0-1 0,2 0-1,42 3 14,-27-2-9,-11 0-16,-1 0 1,1 0-1,-1 0 1,1 1 0,-1 0-1,0 0 1,0 1-1,0-1 1,0 1 0,0 1-1,-1-1 1,1 1 0,-1 0-1,0 0 1,7 7-1,-9-6-2,0 1 0,0-1 0,0 1 0,0-1 0,-1 1 0,0 0 0,0 0 0,-1 0 0,1 0 0,-1 0 0,-1 0 0,1 0 0,-1 0 0,0 0 0,0 0 0,-2 11 0,0-11 120,1 0-1,-1 0 0,0 0 1,0 0-1,-1 0 0,0 0 1,0-1-1,0 1 0,-1-1 1,1 0-1,-1 0 0,-1 0 1,1 0-1,-1-1 0,1 0 1,-1 0-1,0 0 0,-1 0 1,1-1-1,-1 0 0,-7 3 1,2-1 133,0-1 0,0 0 1,0 0-1,-1-1 0,1-1 1,-1 0-1,0 0 0,1-1 1,-1-1-1,-20-2 0,29 2-346,-1-1-1,1 0 0,0-1 1,0 1-1,0-1 0,0 1 1,0-1-1,0 0 0,0 0 1,0 0-1,1 0 0,-1-1 1,1 1-1,0-1 0,0 1 1,-1-1-1,2 0 0,-1 0 1,0 0-1,1 0 0,-1 0 1,1 0-1,0 0 0,0-1 1,-1-4-1,-2-9-2328,1-1 0,0 0 0,0-25 0,1-16-8533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20.252"/>
    </inkml:context>
    <inkml:brush xml:id="br0">
      <inkml:brushProperty name="width" value="0.025" units="cm"/>
      <inkml:brushProperty name="height" value="0.025" units="cm"/>
    </inkml:brush>
  </inkml:definitions>
  <inkml:trace contextRef="#ctx0" brushRef="#br0">1 13 12716,'0'0'13229,"62"-13"-12685,-33 13-480,8 0-32,4 0-1377,-3 5-2499,-4-1-3106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20.597"/>
    </inkml:context>
    <inkml:brush xml:id="br0">
      <inkml:brushProperty name="width" value="0.025" units="cm"/>
      <inkml:brushProperty name="height" value="0.025" units="cm"/>
    </inkml:brush>
  </inkml:definitions>
  <inkml:trace contextRef="#ctx0" brushRef="#br0">375 169 18642,'0'0'1761,"-66"67"-127,40-30-289,-5 4-832,3 4-417,4 1-96,3-2 32,5-8-289,5-6-351,11-9-353,0-10-352,6-11 96,10-1-801,0-22-1986,-4-10-2915</inkml:trace>
  <inkml:trace contextRef="#ctx0" brushRef="#br0" timeOffset="1">190 23 10090,'-9'0'4489,"1"0"-4222,2-1 41,-1 0 1,0 0-1,0 1 1,0 0-1,0 1 1,0 0 0,0 0-1,0 0 1,0 1-1,0 0 1,1 0 0,-1 1-1,1-1 1,0 1-1,0 1 1,0-1-1,0 1 1,0 0 0,-7 8-1,9-8-235,1 0-1,0 1 1,0-1-1,1 1 1,-1 0-1,1 0 1,0 0-1,0 0 1,1 0-1,-3 11 1,4-15-59,0 1 0,0 0 0,0 0 1,0 0-1,0-1 0,0 1 0,0 0 0,0 0 0,1 0 1,-1-1-1,1 1 0,0 0 0,-1 0 0,1-1 1,0 1-1,0-1 0,0 1 0,0-1 0,0 1 0,0-1 1,0 1-1,1-1 0,-1 0 0,1 0 0,-1 0 0,0 0 1,1 0-1,0 0 0,-1 0 0,1 0 0,0-1 0,-1 1 1,1 0-1,0-1 0,2 1 0,8 1 108,0 0 1,0-1-1,1-1 0,-1 0 1,1 0-1,-1-1 0,0-1 1,0 0-1,21-6 0,-27 6-64,-1 1 0,0-1 0,1 0 0,-1 0 0,0-1-1,-1 0 1,1 0 0,0 0 0,-1 0 0,0 0 0,1-1-1,-2 0 1,1 0 0,0 0 0,-1-1 0,1 1 0,-1-1-1,-1 1 1,1-1 0,-1 0 0,1 0 0,-1-1 0,-1 1-1,2-7 1,-2 10-24,-1 0 1,0 0-1,1-1 0,-1 1 0,0 0 0,-1 0 0,1 0 0,0-1 0,-1 1 1,1 0-1,-1 0 0,0 0 0,1 0 0,-1 0 0,0 0 0,0 0 0,-1 0 0,1 0 1,0 0-1,-1 0 0,1 1 0,-1-1 0,-1-1 0,-1 0-14,0 1 0,0 0 0,0 0 0,0 0 0,0 0 0,0 1 0,-1 0 0,1 0 0,0 0 1,-1 0-1,-5 0 0,0 1-36,0 0 0,0 0 0,1 1 1,-1 0-1,0 0 0,0 1 0,1 1 1,-1 0-1,1 0 0,-11 5 0,13-3-86,0 0-1,1 0 0,-1 0 0,1 1 0,0 0 0,1 0 1,-1 0-1,1 1 0,0 0 0,1 0 0,-7 13 0,8-13-656,1 1 0,-1-1 0,1 1-1,0-1 1,1 1 0,0 0-1,0 12 1,1 8-5033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3:20.929"/>
    </inkml:context>
    <inkml:brush xml:id="br0">
      <inkml:brushProperty name="width" value="0.025" units="cm"/>
      <inkml:brushProperty name="height" value="0.025" units="cm"/>
    </inkml:brush>
  </inkml:definitions>
  <inkml:trace contextRef="#ctx0" brushRef="#br0">147 0 17168,'-14'10'2659,"1"-1"-2194,-4 3 405,1 0-1,0 0 1,-15 17-1,27-25-739,1-1-1,-1 1 0,1 0 0,0 1 0,0-1 0,0 1 0,0-1 0,1 1 0,0 0 0,0 0 0,0 0 0,0 0 0,1 0 0,0 0 0,0 0 0,1 1 0,-1-1 0,1 10 0,1-12-121,0-1 0,1 1 0,-1-1 0,0 1-1,1-1 1,-1 0 0,1 1 0,0-1 0,0 0 0,0 0-1,0 0 1,0-1 0,0 1 0,0 0 0,1-1 0,-1 0-1,1 1 1,-1-1 0,1 0 0,-1 0 0,1 0 0,0-1 0,-1 1-1,1-1 1,0 1 0,0-1 0,5 0 0,9 1 74,1 0 1,-1-1-1,18-3 1,-24 2-17,0-1 1,0-1-1,0 0 1,-1 0-1,1-1 1,-1-1-1,18-9 1,-24 12 24,-1 0-1,0 0 1,1 0-1,-1-1 1,0 1 0,0-1-1,-1 1 1,1-1 0,-1 0-1,1 0 1,-1-1-1,0 1 1,0 0 0,0-1-1,0 1 1,-1-1-1,1 1 1,-1-1 0,0 0-1,0 0 1,-1 1 0,1-1-1,-1 0 1,1 0-1,-2-5 1,0 6-81,0 1-1,0-1 1,0 1 0,0 0 0,-1 0-1,1-1 1,-1 1 0,1 0-1,-1 0 1,0 0 0,0 1-1,0-1 1,0 0 0,0 1 0,0-1-1,-1 1 1,1 0 0,0 0-1,-1 0 1,1 0 0,-1 0-1,1 0 1,-1 1 0,0-1 0,1 1-1,-1 0 1,-3 0 0,-9-2-332,0 1 1,0 1-1,-19 2 1,2 7-2404,21-2-3209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6.424"/>
    </inkml:context>
    <inkml:brush xml:id="br0">
      <inkml:brushProperty name="width" value="0.025" units="cm"/>
      <inkml:brushProperty name="height" value="0.025" units="cm"/>
    </inkml:brush>
  </inkml:definitions>
  <inkml:trace contextRef="#ctx0" brushRef="#br0">224 13 13293,'0'0'9966,"-9"-4"-9603,3 2-280,1 0 0,-1 1 0,0-1-1,-1 2 1,1-1 0,0 0 0,0 1-1,0 0 1,0 1 0,0 0 0,0-1-1,0 2 1,0-1 0,0 1 0,0 0-1,0 0 1,1 1 0,-1-1 0,-8 7-1,6-5-62,1 0-1,-1 1 1,1 1-1,0-1 1,0 1-1,1 0 1,0 1-1,-6 7 1,10-12-32,0 1 0,0 0 0,0-1-1,0 1 1,1 0 0,-1 0 0,1 1 0,0-1 0,0 0-1,0 0 1,0 1 0,0-1 0,1 0 0,0 1 0,0-1 0,0 1-1,0-1 1,0 0 0,0 1 0,1-1 0,0 0 0,0 1-1,0-1 1,2 4 0,-2-4 2,1-1-1,0 0 1,0 1-1,0-1 1,0 0-1,0 0 1,0 0-1,1 0 1,-1-1-1,1 1 1,-1-1-1,1 1 1,4 1-1,44 13-334,-23-8-22,-24-7 303,0 1 0,0-1 0,0 1 1,0 0-1,0 1 0,0-1 0,0 1 0,-1-1 1,1 1-1,-1 0 0,0 1 0,4 4 0,-6-7 60,0 1-1,0 0 0,-1-1 0,1 1 1,0 0-1,-1 0 0,0 0 0,1 0 0,-1 0 1,0-1-1,0 1 0,0 0 0,0 0 1,0 0-1,0 0 0,0 0 0,-1 0 0,1 0 1,-1-1-1,1 1 0,-1 0 0,0 0 0,0 0 1,0-1-1,0 1 0,0-1 0,0 1 1,0-1-1,-1 1 0,1-1 0,-3 2 0,-2 5 51,-1-1-1,-1-1 0,1 1 0,-1-1 0,-1-1 1,1 0-1,-1 0 0,0 0 0,0-1 0,0 0 1,0-1-1,-1 0 0,1-1 0,-20 3 0,28-5-48,0 0 0,1 0 0,-1 0 0,0-1 0,1 1 0,-1 0 0,0 0 0,1-1 0,-1 1 0,0 0 0,1-1 0,-1 1 0,1-1-1,-1 1 1,1-1 0,-1 1 0,1-1 0,-1 1 0,1-1 0,-1 1 0,1-1 0,0 0 0,-1 1 0,1-1 0,0 0 0,-1 1 0,1-1 0,0 0-1,0 1 1,0-1 0,0 0 0,0 0 0,-2-29-1012,3 23 508,0-10-724,1-1 0,0 1 0,2 1 0,0-1 0,11-29 0,-2 7-1568,10-40-2972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7.065"/>
    </inkml:context>
    <inkml:brush xml:id="br0">
      <inkml:brushProperty name="width" value="0.025" units="cm"/>
      <inkml:brushProperty name="height" value="0.025" units="cm"/>
    </inkml:brush>
  </inkml:definitions>
  <inkml:trace contextRef="#ctx0" brushRef="#br0">0 0 10410,'0'0'9534,"9"10"-8407,0 3-774,1 0 1,-2 0 0,0 1-1,-1 1 1,0-1 0,-1 1-1,6 21 1,-3-3-196,5 20 170,3 0-1,1-1 1,44 85-1,-108-231-2478,6 18 1916,39 71 176,33 21-416,9 1-214,-25-13-787,-1-1-1,0 0 0,19 1 0,-25-3 756,-1-1 0,0 0-1,0 0 1,0-1 0,0 0 0,0-1-1,13-4 1,-18 5 680,0 0 1,0-1-1,1 0 1,-1 0-1,0 1 1,-1-2-1,1 1 0,0 0 1,0-1-1,3-4 1,-5 6 322,0 0 0,-1 1 0,1-1 0,0 0 0,-1 0 0,1 0 1,-1 0-1,1 0 0,-1 1 0,0-1 0,1 0 0,-1 0 0,0 0 0,0 0 1,1 0-1,-1 0 0,0 0 0,0 0 0,0 0 0,0 0 0,0 0 0,0 0 0,-1 0 1,1 0-1,0 0 0,-1 0 0,1 0 0,0 0 0,-1 0 0,1 0 0,-1 0 1,1 0-1,-1 1 0,0-2 0,0 1-209,0 1 0,0 0 0,0-1-1,0 1 1,0 0 0,0 0 0,0 0 0,0 0 0,0 0 0,1 0-1,-1 0 1,0 0 0,0 0 0,0 0 0,0 1 0,0-1 0,0 0 0,0 0-1,0 1 1,1-1 0,-1 1 0,0-1 0,0 1 0,0-1 0,1 1-1,-1 0 1,0-1 0,1 1 0,-1 0 0,0-1 0,1 1 0,-1 0 0,1 0-1,-1-1 1,1 1 0,0 0 0,-1 0 0,1 1 0,-6 7-23,1 0 0,1 1 1,0-1-1,0 1 0,1 0 0,0 0 1,1 0-1,0 0 0,0 0 1,1 1-1,1 17 0,0-26-44,0-1 0,0 0 1,1 0-1,-1 1 0,1-1 0,-1 0 1,1 0-1,-1 0 0,1 0 0,-1 0 0,1 0 1,0 0-1,0 0 0,0 0 0,-1 0 1,1 0-1,0 0 0,0-1 0,0 1 0,0 0 1,1 0-1,-1-1 0,0 1 0,0-1 0,0 1 1,0-1-1,1 0 0,-1 0 0,0 1 1,0-1-1,0 0 0,1 0 0,-1 0 0,0 0 1,1 0-1,-1 0 0,0-1 0,0 1 0,0 0 1,1-1-1,-1 1 0,1-1 0,4 0 79,-1-1-1,1 0 0,-1 0 0,0 0 0,1-1 0,-1 0 1,0 0-1,5-4 0,-4 2 59,0-1 0,0 0 0,0 0 0,-1-1 0,0 1 0,0-1 0,-1 0 0,0 0 0,0-1 0,-1 1 0,0-1 0,0 0 0,-1 0 0,1 0 0,-2 0 0,1 0 0,-1-1 0,-1-14 0,-11 62-331,2-13 205,6-14 27,1 1 0,0-1-1,1 0 1,0 1-1,2 19 1,0-31-32,-1 0 0,1 0 0,-1 0 1,1 0-1,-1-1 0,1 1 0,0 0 0,-1 0 0,1-1 0,0 1 1,0-1-1,0 1 0,-1 0 0,1-1 0,0 1 0,0-1 0,0 0 1,0 1-1,0-1 0,0 0 0,0 1 0,0-1 0,0 0 0,0 0 1,0 0-1,0 0 0,0 0 0,0 0 0,0 0 0,0 0 0,0-1 0,0 1 1,0 0-1,0 0 0,-1-1 0,3 0 0,35-13 217,-28 8-344,41-27-2916,-22 6-4735,-21 15-524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7.534"/>
    </inkml:context>
    <inkml:brush xml:id="br0">
      <inkml:brushProperty name="width" value="0.025" units="cm"/>
      <inkml:brushProperty name="height" value="0.025" units="cm"/>
    </inkml:brush>
  </inkml:definitions>
  <inkml:trace contextRef="#ctx0" brushRef="#br0">135 47 12268,'0'0'9032,"-11"1"-7655,4-1-1160,3-1-153,1 1 0,0 0 0,0 0 0,0 0 0,-1 1 0,1-1 0,0 1 0,0 0 0,0-1-1,0 1 1,0 1 0,0-1 0,0 0 0,0 1 0,0 0 0,1-1 0,-1 1 0,0 0 0,1 0 0,0 1-1,-4 2 1,-1 7 165,0 0 0,0 0-1,1 0 1,-5 15 0,9-22-189,0 1 0,0-1 0,1 1 0,0 0 0,0 0 1,0-1-1,1 1 0,-1 0 0,1 0 0,1 0 1,-1 0-1,3 6 0,-2-10-36,0 0 1,0 0-1,0 0 1,0 0 0,1 0-1,-1-1 1,1 1-1,-1-1 1,1 1-1,0-1 1,0 0-1,-1 1 1,1-1-1,0 0 1,0 0-1,0 0 1,0 0-1,0-1 1,1 1-1,-1-1 1,0 1-1,0-1 1,0 0-1,0 0 1,1 0 0,-1 0-1,0 0 1,2 0-1,2-1 25,0 1 0,-1-1 0,1 0-1,0 0 1,-1 0 0,1-1 0,-1 0 0,0 0 0,1 0-1,4-4 1,-4 1-1,0 0-1,0-1 1,0 1-1,-1-1 1,0-1-1,0 1 1,-1-1-1,0 1 1,0-1-1,-1-1 1,1 1-1,-1 0 1,-1-1-1,3-11 1,0-4 27,-2-1 1,0 1 0,-1-38 0,-15 90-516,8-9 443,-14 66 3,17-78 3,1 0 1,1 0-1,-1 1 0,2-1 0,-1 0 1,1 0-1,0 1 0,3 9 0,-4-17-63,1 1 0,-1-1 0,1 0-1,-1 1 1,1-1 0,-1 0-1,1 1 1,0-1 0,-1 0-1,1 0 1,0 0 0,0 0 0,0 0-1,0 0 1,0 0 0,0 0-1,0 0 1,0 0 0,1-1 0,-1 1-1,0 0 1,0-1 0,1 1-1,-1-1 1,0 1 0,1-1 0,-1 0-1,1 1 1,-1-1 0,0 0-1,1 0 1,-1 0 0,1 0 0,-1 0-1,1-1 1,-1 1 0,0 0-1,1 0 1,-1-1 0,0 1 0,1-1-1,1-1 1,1 0-366,1 0-1,-1-1 1,0 0 0,0 1 0,-1-1-1,1-1 1,-1 1 0,1 0 0,-1-1-1,0 0 1,3-4 0,8-25-3596,-3-7-977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7.882"/>
    </inkml:context>
    <inkml:brush xml:id="br0">
      <inkml:brushProperty name="width" value="0.025" units="cm"/>
      <inkml:brushProperty name="height" value="0.025" units="cm"/>
    </inkml:brush>
  </inkml:definitions>
  <inkml:trace contextRef="#ctx0" brushRef="#br0">1 1 11851,'0'0'8744,"0"10"-6870,0-8-1788,-1 21 487,2-1 0,0 0 0,2 0 0,0 0 0,8 26 0,34 51-390,-34-79-734,0 1 0,-2 0 0,0 1 1,-2 0-1,0 0 0,6 38 0,-13-51-2730,-3-16-1911,0-1 3970,-5-12-3139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8.129"/>
    </inkml:context>
    <inkml:brush xml:id="br0">
      <inkml:brushProperty name="width" value="0.025" units="cm"/>
      <inkml:brushProperty name="height" value="0.025" units="cm"/>
    </inkml:brush>
  </inkml:definitions>
  <inkml:trace contextRef="#ctx0" brushRef="#br0">167 197 10698,'0'0'7394,"-5"-9"-4971,-18-28-1109,23 36-1267,-1-1 0,0 1 0,0 0 0,0 0 0,0 0 0,-1 0 1,1 0-1,0 0 0,0 0 0,-1 0 0,1 0 0,0 1 0,-1-1 1,1 1-1,-1-1 0,1 1 0,-1-1 0,1 1 0,-1 0 0,1-1 0,-1 1 1,1 0-1,-1 0 0,1 0 0,-1 1 0,1-1 0,-1 0 0,1 0 1,-1 1-1,1-1 0,-1 1 0,1-1 0,-1 1 0,1 0 0,0 0 0,-1-1 1,1 1-1,-2 2 0,-3 2 5,0 0 0,1 0 0,-1 0 1,1 1-1,-7 9 0,6-5 88,-1 0-1,2 0 1,-1 1-1,1 0 1,-5 17 0,9-26-121,0 0 1,0 0-1,1 0 1,-1 0-1,1 0 1,0 0-1,-1 0 1,1 0-1,0 0 1,0 0-1,0 0 1,0 0-1,1 0 1,-1 0-1,0 0 1,1 0-1,0 0 1,-1 0-1,1 0 1,0 0-1,0 0 1,0-1-1,0 1 1,0 0-1,0 0 1,1-1-1,-1 1 1,1-1-1,-1 0 1,1 1-1,-1-1 1,1 0-1,0 0 1,0 0-1,-1 0 1,1 0-1,0 0 1,0 0-1,3 0 1,4 1 23,-1 0 0,0-1 0,1 0 0,-1-1 1,1 0-1,-1 0 0,1-1 0,-1 0 1,0 0-1,1-1 0,-1 0 0,0-1 0,0 0 1,0 0-1,0 0 0,-1-1 0,0 0 1,1-1-1,-1 0 0,-1 0 0,1 0 0,-1-1 1,0 0-1,0 0 0,0-1 0,-1 1 1,5-9-1,-1 1 2,-1 0 1,0-1 0,0 0 0,-2-1-1,0 0 1,-1 0 0,0 0-1,-1 0 1,-1-1 0,-1 1 0,0-1-1,-2-30 1,0 47-49,0 0-1,0-1 1,0 1 0,0 0-1,0-1 1,0 1 0,0 0 0,0-1-1,0 1 1,0 0 0,0-1-1,0 1 1,0 0 0,-1-1 0,1 1-1,0 0 1,0-1 0,0 1-1,-1 0 1,1 0 0,0-1 0,0 1-1,-1 0 1,1 0 0,0-1-1,0 1 1,-1 0 0,1 0 0,0 0-1,-1-1 1,1 1 0,0 0-1,-1 0 1,1 0 0,0 0 0,-1 0-1,1 0 1,0 0 0,-1 0-1,1 0 1,0 0 0,-1 0 0,1 0-1,-1 0 1,1 0 0,0 0-1,-1 0 1,1 0 0,0 1 0,-1-1-1,1 0 1,0 0 0,0 0-1,-1 1 1,1-1 0,0 0 0,-1 0-1,1 1 1,0-1 0,0 0-1,0 0 1,-1 1 0,1-1 0,0 1-1,-18 17-140,2 6 181,-26 48-1,37-63 30,2 0 1,-1 0-1,1 1 0,0-1 1,1 0-1,0 1 1,0 0-1,1 0 1,0 14-1,2-22-55,-1 0 0,0 0 0,1-1 1,-1 1-1,1 0 0,-1 0 0,1 0 0,0 0 0,0-1 1,0 1-1,0 0 0,0-1 0,0 1 0,0-1 0,1 1 1,-1-1-1,0 1 0,1-1 0,-1 0 0,1 0 0,2 2 1,1-1 19,0 0 0,-1 0 0,1-1 0,0 1 0,0-1 0,0 0 1,0 0-1,8-1 0,-4 1-15,0-1 0,1-1 1,-1 0-1,1 0 0,-1-1 0,0 0 1,0-1-1,0 0 0,9-4 1,31-28-152,-46 33 129,0 0 0,-1 0 0,1 0 0,-1-1 0,1 1 0,-1-1 0,0 0 0,0 1 0,0-1 1,-1 0-1,1 0 0,-1 0 0,1 0 0,-1-1 0,1-3 0,-20 35-480,12-18 531,1 0 1,1 0-1,0 1 0,0-1 0,-2 14 1,5-22-24,1-1 0,-1 1 1,1 0-1,0 0 1,0 0-1,-1-1 0,1 1 1,0 0-1,0 0 1,1 0-1,-1-1 1,0 1-1,1 0 0,-1 0 1,1-1-1,-1 1 1,1 0-1,0-1 1,0 1-1,0 0 0,0-1 1,0 1-1,0-1 1,0 0-1,0 1 0,1-1 1,-1 0-1,0 0 1,1 0-1,-1 0 1,1 0-1,-1 0 0,1 0 1,0 0-1,-1-1 1,1 1-1,0 0 0,0-1 1,-1 0-1,3 1 1,5 0 17,0-1 1,-1 0 0,1-1 0,0 1-1,-1-2 1,1 1 0,-1-1 0,1-1-1,-1 1 1,0-1 0,0-1-1,0 1 1,0-2 0,-1 1 0,0-1-1,0 0 1,0 0 0,0-1-1,-1 0 1,0 0 0,0 0 0,0-1-1,-1 0 1,0 0 0,-1 0 0,1-1-1,-2 0 1,1 0 0,-1 0-1,0 0 1,0 0 0,-1-1 0,0 1-1,1-16 1,-3 24-47,0-1-1,0 1 1,0 0-1,0-1 1,0 1 0,0 0-1,0-1 1,0 1 0,0 0-1,0-1 1,0 1-1,0 0 1,0-1 0,-1 1-1,1 0 1,0-1-1,0 1 1,0 0 0,0-1-1,0 1 1,-1 0-1,1 0 1,0-1 0,0 1-1,-1 0 1,1 0-1,0 0 1,0-1 0,-1 1-1,1 0 1,0 0-1,-1 0 1,1 0 0,0-1-1,-1 1 1,1 0-1,0 0 1,-1 0 0,1 0-1,0 0 1,-1 0-1,-17 8-232,-12 18 21,21-16 257,1 2-1,0-1 1,-11 24-1,18-33-25,0 1 0,0-1 0,0 0 0,1 1 0,-1-1 0,1 1 0,-1-1 0,1 1 0,0-1-1,0 1 1,0-1 0,0 1 0,1 2 0,0-4-8,-1 1 0,1-1 0,0 0 0,-1 0 0,1 1 0,0-1 0,0 0 0,0 0 0,0 0 0,0 0 0,0 0 0,0 0 0,1 0 0,-1 0 0,0-1-1,0 1 1,1 0 0,-1-1 0,1 1 0,-1-1 0,0 1 0,1-1 0,-1 0 0,3 1 0,2 0-210,1 0 0,-1 0 0,1-1-1,0 1 1,-1-2 0,1 1 0,-1-1 0,1 0-1,-1 0 1,1 0 0,-1-1 0,1 0 0,-1-1-1,0 1 1,8-6 0,-7 4-454,-1-1 0,0 0 0,0-1 0,0 1 0,-1-1 1,0 0-1,0-1 0,-1 1 0,1-1 0,-2 0 0,1 0 0,-1 0 0,3-8 0,14-38-5565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8.268"/>
    </inkml:context>
    <inkml:brush xml:id="br0">
      <inkml:brushProperty name="width" value="0.025" units="cm"/>
      <inkml:brushProperty name="height" value="0.025" units="cm"/>
    </inkml:brush>
  </inkml:definitions>
  <inkml:trace contextRef="#ctx0" brushRef="#br0">82 93 3491,'0'0'6919,"-51"-37"-3556,33 26 32,7 1-1185,9 5-576,2 2-609,9 2-865,16 0-160,0 0 0,13 1 0,3-2-577,5-4-3266,2-9-6279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8.596"/>
    </inkml:context>
    <inkml:brush xml:id="br0">
      <inkml:brushProperty name="width" value="0.025" units="cm"/>
      <inkml:brushProperty name="height" value="0.025" units="cm"/>
    </inkml:brush>
  </inkml:definitions>
  <inkml:trace contextRef="#ctx0" brushRef="#br0">1 1 5605,'0'0'17681,"5"64"-17713,6-19 224,7 5-64,-2 0-96,7 0 64,2-4-160,6-5-1121,-3-10-1345,4-7-1922,-3-11-1602</inkml:trace>
  <inkml:trace contextRef="#ctx0" brushRef="#br0" timeOffset="1">390 336 19314,'0'0'3780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9.198"/>
    </inkml:context>
    <inkml:brush xml:id="br0">
      <inkml:brushProperty name="width" value="0.025" units="cm"/>
      <inkml:brushProperty name="height" value="0.025" units="cm"/>
    </inkml:brush>
  </inkml:definitions>
  <inkml:trace contextRef="#ctx0" brushRef="#br0">1 1 9353,'0'0'10276,"6"10"-9635,13 24-86,-9-15-390,0 0 0,1-1 0,0-1 0,27 30 0,-36-44-170,1 0 0,-1 0 0,1-1-1,0 1 1,0-1 0,1 0-1,-1 0 1,0 0 0,1 0 0,-1 0-1,1-1 1,0 1 0,-1-1 0,1 0-1,0 0 1,0-1 0,0 1-1,-1-1 1,1 0 0,0 0 0,0 0-1,0 0 1,0-1 0,0 0-1,0 1 1,-1-1 0,1-1 0,0 1-1,-1 0 1,1-1 0,-1 0 0,1 0-1,3-3 1,-2 1-44,0 0 1,0-1-1,0 1 1,-1-1-1,0 0 1,0 0-1,0 0 0,-1-1 1,1 1-1,-1-1 1,-1 0-1,5-10 1,-4 4 195,0 0 0,0 1 0,-2-1 0,1 0 0,-1-17 0,-1 36-224,0 3 112,0 1 0,1 0 0,0 0-1,4 16 1,-5-24-110,1-1 0,0 1 0,0-1 0,0 1 0,0-1 0,1 1 0,-1-1 0,1 0 0,-1 1 0,1-1 0,0 0 0,0 0 0,0 0 0,0-1 0,0 1 0,0 0 0,0-1 0,1 1 0,-1-1 0,1 0 0,-1 0 0,1 0 0,4 2 0,20-1-4890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09.720"/>
    </inkml:context>
    <inkml:brush xml:id="br0">
      <inkml:brushProperty name="width" value="0.025" units="cm"/>
      <inkml:brushProperty name="height" value="0.025" units="cm"/>
    </inkml:brush>
  </inkml:definitions>
  <inkml:trace contextRef="#ctx0" brushRef="#br0">240 1 17104,'0'0'806,"-11"1"145,-1 1-763,1 0 1,-1 1 0,0 1 0,1 0 0,0 0 0,0 1 0,0 0 0,1 1 0,0 0-1,0 1 1,0 0 0,-14 15 0,15-12-137,0 0-1,1 1 1,0 0-1,1 0 1,-8 19-1,11-23-14,2 0-1,-1 0 1,1 1-1,0-1 1,0 0-1,1 1 1,0-1-1,0 1 1,1 0-1,0-1 1,2 10 0,-2-15-39,0-1 1,1 1 0,-1-1 0,1 0 0,-1 1 0,1-1 0,0 0-1,-1 1 1,1-1 0,0 0 0,0 0 0,0 0 0,0 0 0,0 0-1,0 0 1,0 0 0,1 0 0,-1 0 0,0 0 0,0-1 0,1 1-1,1 0 1,2 1 6,0-1 0,0 0-1,0 0 1,0 0-1,0 0 1,9-1 0,3-1-218,0 0 1,-1-2-1,20-4 1,-16 1-1154,0-1 0,36-18 1,4-9-4451,-14 3-1551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0.069"/>
    </inkml:context>
    <inkml:brush xml:id="br0">
      <inkml:brushProperty name="width" value="0.025" units="cm"/>
      <inkml:brushProperty name="height" value="0.025" units="cm"/>
    </inkml:brush>
  </inkml:definitions>
  <inkml:trace contextRef="#ctx0" brushRef="#br0">129 16 14798,'0'0'2194,"-10"5"-496,2-1-1487,0 0 1,0 1 0,0 0-1,1 0 1,0 1 0,0 0-1,1 0 1,0 1 0,0 0-1,0 0 1,1 0 0,0 1-1,0 0 1,1-1 0,0 2-1,0-1 1,1 0 0,0 1-1,-3 14 1,6-21-208,-1-1 0,1 1 1,0-1-1,-1 0 0,1 1 0,0-1 0,0 1 0,0-1 1,0 1-1,0-1 0,0 1 0,0-1 0,0 1 1,1-1-1,-1 0 0,1 1 0,-1-1 0,1 1 1,-1-1-1,1 0 0,0 0 0,-1 1 0,1-1 0,0 0 1,0 0-1,0 0 0,0 0 0,0 0 0,0 0 1,1 0-1,-1 0 0,0 0 0,0 0 0,1-1 0,-1 1 1,0-1-1,1 1 0,-1-1 0,1 1 0,-1-1 1,1 0-1,-1 0 0,0 1 0,1-1 0,-1 0 0,1 0 1,-1-1-1,1 1 0,-1 0 0,1 0 0,1-1 1,5-1 45,1-1 1,-1 1 0,0-1 0,0-1 0,0 0 0,0 0 0,10-7 0,-7 2 87,-1 0 0,1-1 1,-2 0-1,1 0 1,-1-1-1,-1-1 1,0 1-1,-1-1 0,0 0 1,-1-1-1,0 0 1,-1 0-1,6-23 0,-10 34 151,-10 26-316,0-3 26,1 0 1,1 1-1,2 0 0,0 0 1,1 0-1,1 1 0,0 39 1,3-61-58,0 1 0,1 0-1,-1 0 1,1 0 0,-1-1 0,1 1 0,-1 0 0,1-1 0,0 1 0,0-1 0,0 1 0,0-1 0,0 1 0,0-1 0,0 1 0,1-1-1,-1 0 1,0 0 0,1 0 0,-1 0 0,1 0 0,-1 0 0,1 0 0,0 0 0,2 1 0,-1-2-416,-1 1-1,1-1 1,-1 1 0,1-1 0,-1 0-1,1 0 1,0 0 0,-1 0 0,1 0 0,4-2-1,9-5-5536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0.401"/>
    </inkml:context>
    <inkml:brush xml:id="br0">
      <inkml:brushProperty name="width" value="0.025" units="cm"/>
      <inkml:brushProperty name="height" value="0.025" units="cm"/>
    </inkml:brush>
  </inkml:definitions>
  <inkml:trace contextRef="#ctx0" brushRef="#br0">33 6 19218,'0'0'5702,"-32"58"-4485,32-51-897,7-7-288,18-1 64,-2-15-1281,-5-7-2851,0-8-5413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0.888"/>
    </inkml:context>
    <inkml:brush xml:id="br0">
      <inkml:brushProperty name="width" value="0.025" units="cm"/>
      <inkml:brushProperty name="height" value="0.025" units="cm"/>
    </inkml:brush>
  </inkml:definitions>
  <inkml:trace contextRef="#ctx0" brushRef="#br0">30 114 11563,'0'0'5141,"-6"-10"-2573,-16-34-668,21 42-1828,1 1 0,0 0 0,-1-1 0,1 1 0,0 0 0,0-1 0,0 1 0,0-1 0,0 1 0,0 0 0,1-1 0,-1 1 1,0-1-1,1 1 0,-1 0 0,0-1 0,1 1 0,0 0 0,-1 0 0,1 0 0,0-1 0,0 1 0,0 0 0,-1 0 0,1 0 0,0 0 0,1 0 0,-1 0 0,0 1 0,0-1 0,0 0 0,0 0 0,1 1 0,-1-1 0,0 1 0,1-1 0,1 0 1,49-12 712,-50 13-726,7-1 19,0-1-1,0 2 0,0-1 1,0 1-1,-1 1 1,1-1-1,0 2 1,0-1-1,-1 1 1,1 0-1,11 5 1,-17-5-68,0 0 1,0 0-1,0 0 1,0 1-1,0-1 1,-1 1-1,1-1 1,-1 1-1,0 0 1,0 0-1,0 0 0,0 0 1,0 0-1,0 0 1,-1 0-1,0 1 1,0-1-1,0 1 1,0-1-1,0 1 1,-1-1-1,1 1 1,-1 0-1,0-1 1,0 1-1,0-1 1,-1 1-1,1-1 1,-1 1-1,-2 5 1,0 0 12,0 0 0,0 0 0,-1 0 0,-1-1 0,1 0 0,-1 0 1,-1 0-1,1 0 0,-1-1 0,-1 0 0,-10 9 0,6-5 1,1 0 0,0 1 0,-11 17 0,20-28-25,1 0 0,-1-1-1,1 1 1,0 0-1,-1-1 1,1 1 0,0 0-1,-1-1 1,1 1-1,0 0 1,0 0 0,-1-1-1,1 1 1,0 0-1,0 0 1,0-1 0,0 1-1,0 0 1,0 0-1,0 0 1,0-1 0,1 1-1,-1 0 1,0 0-1,0-1 1,1 1 0,-1 0-1,0-1 1,1 1-1,-1 0 1,1-1 0,-1 1-1,1 0 1,-1-1-1,1 1 1,-1-1 0,1 1-1,0-1 1,-1 1-1,1-1 1,0 0 0,-1 1-1,1-1 1,0 0-1,-1 1 1,1-1 0,0 0-1,0 0 1,-1 0-1,1 0 1,0 0 0,0 0-1,0 0 1,53 2-105,-41-3 95,77-4-2546,-67 2-11,1-2 1,-1 0-1,36-14 0,-6-3-10121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1.219"/>
    </inkml:context>
    <inkml:brush xml:id="br0">
      <inkml:brushProperty name="width" value="0.025" units="cm"/>
      <inkml:brushProperty name="height" value="0.025" units="cm"/>
    </inkml:brush>
  </inkml:definitions>
  <inkml:trace contextRef="#ctx0" brushRef="#br0">136 104 18706,'-11'2'2018,"2"-1"-1588,0 0-1,0 1 1,0 0 0,0 1 0,1 0 0,-16 8 0,20-9-367,1 0 1,0 0-1,0 0 1,0 0-1,0 0 1,1 1-1,-1 0 1,0-1-1,1 1 1,0 0-1,0 0 0,0 0 1,0 1-1,0-1 1,1 0-1,-1 1 1,1-1-1,0 1 1,0-1-1,0 1 1,1 0-1,-1-1 0,1 7 1,0-9-69,0 1-1,0-1 1,0 1 0,1 0-1,-1-1 1,0 1 0,1-1 0,-1 1-1,1-1 1,0 1 0,-1-1-1,1 0 1,0 1 0,0-1 0,0 0-1,0 0 1,0 1 0,0-1-1,0 0 1,1 0 0,1 1 0,1 0-26,-1 0 1,1 0-1,0 0 1,0-1-1,0 1 1,0-1-1,1 0 1,3 0 0,9 0-81,-1 0 0,1-1 1,20-2-1,-29 1 119,-1-1 0,1 1 0,-1-2 0,1 1-1,-1-1 1,0 0 0,0 0 0,0-1 0,0 0 0,-1-1 0,1 1-1,-1-1 1,0 0 0,-1-1 0,11-11 0,-13 13 45,0 1 1,0-1 0,-1-1-1,1 1 1,-1 0 0,0-1-1,0 1 1,0-1 0,-1 0-1,0 1 1,0-1 0,0 0 0,0 0-1,-1 0 1,0 0 0,0 0-1,0 1 1,0-1 0,-1 0-1,0 0 1,0 0 0,0 0-1,-1 1 1,1-1 0,-1 1-1,-4-8 1,3 8-1,0 0 0,0 0 0,0 1 0,0-1 0,-1 1 0,0 0 0,0 0 0,1 0 0,-2 0 0,1 1-1,0-1 1,-1 1 0,1 0 0,-1 0 0,1 1 0,-1 0 0,0-1 0,0 2 0,1-1 0,-1 0 0,0 1 0,0 0 0,0 0 0,0 0 0,0 1 0,0 0 0,-7 2 0,7-2-65,0 0 1,1 0-1,-1 1 0,0 0 1,0 0-1,1 0 0,-1 1 1,1-1-1,0 1 1,0 0-1,0 1 0,0-1 1,1 0-1,-1 1 0,1 0 1,0 0-1,0 0 1,0 0-1,0 1 0,1-1 1,0 1-1,0-1 0,0 1 1,0 0-1,1 0 1,-2 7-1,3-9-122,0-1 1,0 1-1,0 0 1,1-1-1,-1 1 1,1 0-1,0-1 0,-1 1 1,1 0-1,0-1 1,0 1-1,1-1 1,-1 0-1,1 1 1,-1-1-1,1 0 0,-1 0 1,1 0-1,0 0 1,0 0-1,0 0 1,0-1-1,1 1 0,-1-1 1,0 1-1,1-1 1,-1 0-1,6 2 1,2 1-1442,1-1 1,0 0 0,0-1-1,0 0 1,20 1 0,15-2-5708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1.576"/>
    </inkml:context>
    <inkml:brush xml:id="br0">
      <inkml:brushProperty name="width" value="0.025" units="cm"/>
      <inkml:brushProperty name="height" value="0.025" units="cm"/>
    </inkml:brush>
  </inkml:definitions>
  <inkml:trace contextRef="#ctx0" brushRef="#br0">192 0 11211,'0'0'13004,"-61"58"-11755,36-28-897,-2 4-255,0 0-33,10-1-64,-1-4 32,7-5-64,6-7-257,5-5-1280,0-7-481,5-5-5766,-1-7 161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1.950"/>
    </inkml:context>
    <inkml:brush xml:id="br0">
      <inkml:brushProperty name="width" value="0.025" units="cm"/>
      <inkml:brushProperty name="height" value="0.025" units="cm"/>
    </inkml:brush>
  </inkml:definitions>
  <inkml:trace contextRef="#ctx0" brushRef="#br0">200 22 11659,'-7'-4'5173,"1"2"-4930,1 0-1,0 0 1,-1 1-1,1-1 1,-1 1 0,0 0-1,1 1 1,-1 0-1,0-1 1,1 2 0,-1-1-1,0 1 1,1 0-1,-1 0 1,1 0 0,-1 1-1,1 0 1,-1 0-1,1 0 1,0 0 0,0 1-1,0 0 1,0 0-1,1 1 1,-1-1 0,-4 6-1,4-3-235,0 0 0,1 1 0,0-1 0,0 1-1,0 0 1,0 0 0,-3 14 0,6-20-11,0 1 0,0 0-1,1 0 1,-1 0 0,0 0 0,1 0 0,0-1 0,-1 1-1,1 0 1,0 0 0,0 0 0,0 0 0,0 0 0,0 0 0,1 0-1,-1 0 1,1 0 0,-1 0 0,1 0 0,0 0 0,-1-1-1,1 1 1,0 0 0,0 0 0,0-1 0,1 1 0,-1-1-1,0 1 1,1-1 0,-1 1 0,0-1 0,1 0 0,0 0 0,2 2-1,7 0 36,0 0 0,0-1 0,0 0 0,0-1 0,1 0 0,-1-1 0,0 0 0,0-1-1,0 0 1,1-1 0,-1 0 0,16-6 0,-20 6-10,0 0 1,-1 0-1,0-1 0,1 1 1,-1-2-1,0 1 0,-1-1 0,1 1 1,0-2-1,-1 1 0,0 0 1,0-1-1,0 0 0,-1-1 0,0 1 1,0 0-1,0-1 0,-1 0 1,1 0-1,-1 0 0,3-12 1,-5 16-2,-1 0 1,0 0-1,1 0 1,-1 0-1,0-1 1,0 1-1,0 0 1,-1 0-1,1 0 1,0 0-1,-1 0 1,0 0-1,1 0 1,-1 0-1,0 0 1,0 0-1,0 0 1,0 0-1,0 0 1,0 1-1,-1-1 1,1 0-1,-1 1 1,1-1-1,-1 1 1,0 0-1,1-1 1,-1 1-1,0 0 1,0 0-1,0 0 1,0 0-1,0 1 1,0-1-1,0 0 1,0 1-1,0 0 1,0-1-1,-3 1 1,-11-2 6,1 0 0,-1 1 0,1 1 0,-18 2 0,28-2-38,-5 1 4,0 0 0,0 1-1,0 0 1,0 1-1,0 0 1,1 0-1,-14 7 1,19-8-28,1 0 0,-1 0 1,0 0-1,1 1 0,0-1 0,-1 1 0,1 0 1,0 0-1,1 0 0,-1 0 0,0 0 0,1 1 1,0-1-1,0 1 0,0-1 0,0 1 0,0 0 1,1 0-1,0 0 0,-2 7 0,3-9-126,0-1 0,0 1-1,0-1 1,0 1-1,1-1 1,-1 1 0,0-1-1,1 1 1,-1-1-1,1 1 1,-1-1 0,1 1-1,0-1 1,0 0 0,0 1-1,-1-1 1,1 0-1,0 0 1,0 0 0,1 0-1,-1 0 1,0 0-1,0 0 1,3 2 0,0-1-741,1 0 1,0 1-1,0-1 0,0-1 1,0 1-1,7 1 1,20 2-4806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6.378"/>
    </inkml:context>
    <inkml:brush xml:id="br0">
      <inkml:brushProperty name="width" value="0.025" units="cm"/>
      <inkml:brushProperty name="height" value="0.025" units="cm"/>
    </inkml:brush>
  </inkml:definitions>
  <inkml:trace contextRef="#ctx0" brushRef="#br0">134 10 15310,'0'0'8787,"-11"1"-8226,5 0-509,0 0 0,0 1-1,0-1 1,1 1 0,-1 0 0,0 1-1,1-1 1,0 1 0,0 0 0,0 0-1,0 1 1,0-1 0,1 1 0,-1 0-1,1 1 1,0-1 0,0 1 0,1-1-1,-1 1 1,1 0 0,0 0 0,-3 9-1,4-11-33,0 0-1,1 0 0,0 1 0,-1-1 0,1 0 0,0 1 1,1-1-1,-1 1 0,1 0 0,-1-1 0,1 1 0,0 0 0,0-1 1,1 1-1,-1-1 0,1 1 0,0-1 0,0 1 0,2 5 0,-1-6 19,0-1 0,0 1 0,1-1-1,-1 0 1,1 0 0,-1 0-1,1 0 1,0-1 0,-1 1-1,1-1 1,0 1 0,0-1-1,0 0 1,0 0 0,0-1-1,1 1 1,-1-1 0,0 1-1,0-1 1,0 0 0,1 0 0,2-1-1,-1 1 49,0 0 0,0 0 0,-1-1 0,1 0 0,0 0 0,0-1 0,-1 1 0,1-1 0,-1 0 0,1 0 0,-1 0 0,0-1 0,0 1 0,0-1 0,0 0 0,-1-1 0,1 1 0,-1 0 0,1-1 0,4-7 0,-6 7-59,0 1 0,0 0 0,-1-1 0,1 0 0,-1 1 0,0-1 0,0 0-1,0 1 1,-1-1 0,1 0 0,-1 0 0,0 0 0,0 1 0,0-1 0,-1 0 0,1 0-1,-1 0 1,0 1 0,0-1 0,0 0 0,-1 1 0,1-1 0,-1 1 0,0-1 0,0 1-1,0 0 1,-3-3 0,2 1-83,-1 1 0,0 0 0,0 0 0,0 0 0,0 0 0,-1 1 0,-9-6 0,12 8-270,-1 0 1,1 0-1,-1 0 1,1 0 0,-1 0-1,0 1 1,1-1-1,-1 1 1,0 0 0,1 0-1,-5 0 1,6 1-126,1 0 0,-1 0 1,1 0-1,-1 0 0,1 0 1,-1 0-1,1 0 1,-1 0-1,1 0 0,0 0 1,0 0-1,0 0 0,-1 0 1,1 0-1,0 1 0,0-1 1,0 0-1,1 0 0,-1 0 1,0 0-1,0 0 0,1 0 1,0 2-1,4 11-4923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8.910"/>
    </inkml:context>
    <inkml:brush xml:id="br0">
      <inkml:brushProperty name="width" value="0.025" units="cm"/>
      <inkml:brushProperty name="height" value="0.025" units="cm"/>
    </inkml:brush>
  </inkml:definitions>
  <inkml:trace contextRef="#ctx0" brushRef="#br0">108 1 128,'0'0'22517,"-3"8"-21929,-11 36 164,3 1 0,-11 81 0,14-65-719,-20 67 0,19-103-5,7-19-24,-1-1 1,1 1-1,1 0 0,-1-1 1,1 1-1,0 9 1,3-16 35,0 1 1,1 0-1,-1-1 0,0 0 1,1 0-1,-1 1 1,0-1-1,0 0 1,0-1-1,0 1 1,4-3-1,14-16 1,0 0 0,-1-1-1,-2-1 1,0 0 0,-1-2 0,-2 0-1,20-43 1,-84 160 119,44-80-160,1 0-1,0 1 1,1 0-1,1 0 1,0 0-1,1 0 1,0 1-1,1-1 1,1 0-1,2 20 1,-2-33 7,1 0 1,-1 0 0,1 0-1,0 0 1,-1 0 0,1 0-1,0 0 1,0 0-1,0 0 1,0 0 0,0 0-1,0-1 1,0 1 0,0 0-1,0-1 1,0 1-1,0 0 1,0-1 0,0 0-1,1 1 1,-1-1 0,0 0-1,0 1 1,1-1-1,-1 0 1,0 0 0,0 0-1,1 0 1,-1 0-1,0 0 1,2-1 0,2 1 26,0-1 0,-1 0 0,1 0 1,0 0-1,0 0 0,-1-1 0,7-3 1,-1-1-19,0-1 1,-1 0-1,0-1 1,0 0-1,-1-1 1,0 0-1,-1 0 1,0 0-1,0-1 1,-1 0-1,0 0 1,8-21-1,2-13-644,-2 0-1,9-46 0,2-8-2376,-22 88 2803,8-23 1,-11 33 202,0 0-1,0 0 1,0 0 0,0 0-1,0 0 1,0 0 0,0 0 0,0 0-1,0 0 1,0 0 0,0 0-1,0 0 1,0 0 0,0 0 0,0 0-1,0 0 1,1 0 0,-1 0-1,0 0 1,0 0 0,0 0-1,0 0 1,0 1 0,0-1 0,0 0-1,0 0 1,0 0 0,0-1-1,0 1 1,0 0 0,0 0 0,-3 23-37,-62 234 634,60-222-659,2 0 1,0 42-1,-9-98-3400,-35-34 2635,-13-14 1467,56 63-485,-6-7 442,0-1 1,1 0-1,1-1 1,0 1-1,1-1 1,-10-31 0,17 46-544,0-1 1,0 1 0,1 0 0,-1-1 0,0 1-1,0-1 1,0 1 0,1-1 0,-1 1 0,0 0 0,1-1-1,-1 1 1,0-1 0,1 1 0,-1 0 0,1 0-1,-1-1 1,0 1 0,1 0 0,-1 0 0,1-1 0,-1 1-1,1 0 1,-1 0 0,1 0 0,-1 0 0,1 0-1,-1 0 1,1 0 0,-1 0 0,1 0 0,-1 0-1,1 0 1,0 0 0,26 0 252,-19 0-135,141 9 651,-24 0-3288,-41-11-5537,-35-5-4582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2.280"/>
    </inkml:context>
    <inkml:brush xml:id="br0">
      <inkml:brushProperty name="width" value="0.025" units="cm"/>
      <inkml:brushProperty name="height" value="0.025" units="cm"/>
    </inkml:brush>
  </inkml:definitions>
  <inkml:trace contextRef="#ctx0" brushRef="#br0">46 14 13805,'0'0'3123,"-6"8"-1036,0-1-1549,1 0-1,0 1 1,1 0-1,0 0 1,-6 16 0,9-22-491,0 0 1,0 1-1,1-1 1,-1 0-1,1 1 1,-1-1-1,1 1 1,0-1-1,0 0 1,0 1-1,0-1 1,0 1-1,1-1 1,-1 0-1,1 1 1,0-1-1,-1 0 1,1 1-1,0-1 1,0 0-1,1 0 1,-1 0-1,0 0 1,1 0 0,-1 0-1,1 0 1,0 0-1,-1-1 1,1 1-1,0-1 1,4 3-1,0-1 75,-1 0-1,1-1 1,0 0 0,1 0-1,-1 0 1,0-1 0,0 0-1,1 0 1,-1 0-1,1-1 1,-1 0 0,0 0-1,1-1 1,-1 0 0,1 0-1,-1 0 1,12-5-1,-14 4-1,-1 1-1,1-1 1,0 0-1,-1 1 1,0-2-1,1 1 1,-1 0-1,0-1 0,0 1 1,0-1-1,0 0 1,-1 0-1,1 0 1,-1-1-1,0 1 1,0 0-1,0-1 1,0 0-1,-1 1 0,1-1 1,-1 0-1,0 0 1,0 1-1,0-1 1,-1 0-1,1 0 1,-1 0-1,-1-8 0,1 9-107,-1 0 0,0 0 0,-1 0 0,1 1 0,0-1 0,-1 0-1,0 0 1,1 1 0,-1-1 0,0 1 0,0 0 0,-1 0 0,1-1-1,0 1 1,-1 1 0,1-1 0,-1 0 0,0 1 0,1-1 0,-1 1-1,0 0 1,0 0 0,0 0 0,-4-1 0,-5-2-489,1 1 1,-1 1-1,-1 0 1,1 1 0,-12-1-1,17 2-672,0 0 1,1 1-1,-1 0 1,1 0-1,-12 3 0,-2 4-6447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4.733"/>
    </inkml:context>
    <inkml:brush xml:id="br0">
      <inkml:brushProperty name="width" value="0.025" units="cm"/>
      <inkml:brushProperty name="height" value="0.025" units="cm"/>
    </inkml:brush>
  </inkml:definitions>
  <inkml:trace contextRef="#ctx0" brushRef="#br0">1 0 2370,'0'0'6566,"2"69"-4387,-2-32-98,5 6-255,0 4-416,1-3-770,3-3-320,-6-3-31,8-9-161,0-6 32,-1-7-128,1-6 32,0-3-320,0-5-3332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5.062"/>
    </inkml:context>
    <inkml:brush xml:id="br0">
      <inkml:brushProperty name="width" value="0.025" units="cm"/>
      <inkml:brushProperty name="height" value="0.025" units="cm"/>
    </inkml:brush>
  </inkml:definitions>
  <inkml:trace contextRef="#ctx0" brushRef="#br0">1 119 14990,'0'0'5317,"60"-16"-4260,-20 3-96,6-1-352,6 1-289,3 0-224,1 2-64,-8 3 0,-5 3-320,-9 1-929,-9 2-385,-9 0-576,-7-2-1665,-9-1-450,0-3-3298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5.454"/>
    </inkml:context>
    <inkml:brush xml:id="br0">
      <inkml:brushProperty name="width" value="0.025" units="cm"/>
      <inkml:brushProperty name="height" value="0.025" units="cm"/>
    </inkml:brush>
  </inkml:definitions>
  <inkml:trace contextRef="#ctx0" brushRef="#br0">0 169 14189,'0'0'5734,"52"-44"-5062,-6 24 418,19-4-514,-3 1-352,6 2-192,-4 5-64,-14 5-2338,-12 2-4004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5.798"/>
    </inkml:context>
    <inkml:brush xml:id="br0">
      <inkml:brushProperty name="width" value="0.025" units="cm"/>
      <inkml:brushProperty name="height" value="0.025" units="cm"/>
    </inkml:brush>
  </inkml:definitions>
  <inkml:trace contextRef="#ctx0" brushRef="#br0">1 13 18674,'0'0'2973,"1"10"-2204,0-7-722,0 5 105,1 1 1,0-1-1,0 0 1,0 0-1,1 0 1,6 10-1,-8-16-135,1 0 0,-1 0 0,1 0 0,-1 0 0,1 0 0,0 0 0,0 0 0,0-1 0,0 1 0,0-1 0,0 1 0,1-1 0,-1 0 0,0 0 0,1 0 0,-1 0-1,1 0 1,-1-1 0,1 1 0,-1-1 0,1 1 0,-1-1 0,1 0 0,-1 0 0,1 0 0,0-1 0,-1 1 0,1 0 0,3-2 0,2-1 14,0 0-1,0-1 1,0 0 0,-1 0 0,0-1 0,1 0 0,-1 0 0,-1-1-1,1 1 1,-1-2 0,9-11 0,37-29 106,-52 46-117,1 1 1,0-1-1,-1 1 1,1 0-1,0-1 1,-1 1-1,1 0 1,0 0-1,0-1 1,-1 1-1,1 0 1,0 0-1,0 0 1,-1 0-1,1 0 1,0 0-1,0 0 1,-1 0-1,1 0 1,0 1-1,0-1 1,-1 0-1,1 0 1,0 1-1,-1-1 1,1 0-1,0 1 1,-1-1-1,1 1 1,0-1-1,-1 1 0,1-1 1,-1 1-1,1-1 1,-1 1-1,1 0 1,-1-1-1,1 1 1,-1 0-1,0-1 1,1 1-1,-1 0 1,0-1-1,0 1 1,1 0-1,-1 0 1,0-1-1,0 1 1,0 1-1,10 54 564,-6-30-660,-4-26 63,11 24-1075,-4-20-1934,2-4-3606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6.583"/>
    </inkml:context>
    <inkml:brush xml:id="br0">
      <inkml:brushProperty name="width" value="0.025" units="cm"/>
      <inkml:brushProperty name="height" value="0.025" units="cm"/>
    </inkml:brush>
  </inkml:definitions>
  <inkml:trace contextRef="#ctx0" brushRef="#br0">1 177 12780,'0'0'8467,"0"12"-8227,3 5-170,-1 1 1,2-1-1,1 0 0,0 0 1,1 0-1,10 21 0,-13-32 1,0-1-1,1 1 1,-1-1-1,1 0 1,0 0-1,1 0 1,-1-1-1,1 1 1,0-1-1,7 5 1,-9-7 42,1 0 1,-1-1 0,1 1 0,-1-1 0,1 0 0,-1 0 0,1-1-1,0 1 1,0-1 0,-1 1 0,1-1 0,0 0 0,0-1 0,-1 1-1,1-1 1,0 1 0,-1-1 0,1 0 0,5-3 0,-4 1 25,0 0 1,0 0-1,0-1 1,-1 1-1,1-1 1,-1 0-1,0-1 1,0 1-1,-1-1 1,1 1-1,-1-1 1,0 0-1,0 0 1,-1-1-1,1 1 1,-1-1-1,0 1 1,-1-1-1,1 0 1,-1 1-1,0-12 1,1 9-30,-1 0-1,-1 0 1,0 0 0,0-1 0,0 1 0,-1 0-1,0 0 1,-1 0 0,0 0 0,0 0 0,-1 0-1,0 1 1,0-1 0,-1 1 0,-5-10 0,8 16-114,1 0 1,-1 0 0,1 0 0,-1 0 0,0 0-1,0 0 1,1 1 0,-1-1 0,0 0-1,0 0 1,0 0 0,0 1 0,0-1 0,0 1-1,0-1 1,0 1 0,0-1 0,0 1 0,0-1-1,-1 1 1,1 0 0,0 0 0,0-1-1,0 1 1,0 0 0,-1 0 0,1 0 0,0 1-1,0-1 1,0 0 0,0 0 0,-2 1 0,2 0-12,0 0-1,0 1 1,-1-1 0,1 0 0,0 1 0,0-1 0,0 1 0,1-1 0,-1 1 0,0 0 0,0-1 0,1 1 0,-1 0 0,1-1 0,0 1 0,-1 0 0,1 0 0,0-1 0,0 1 0,0 2 0,0-2 8,0 0 1,0 0-1,0 0 1,1 0-1,-1 0 0,0 0 1,1 0-1,-1-1 1,1 1-1,-1 0 1,1 0-1,0 0 0,0-1 1,0 1-1,0 0 1,0-1-1,0 1 1,1-1-1,-1 0 0,0 1 1,1-1-1,-1 0 1,3 2-1,-1-2 8,1 1 1,-1-1-1,1 0 0,-1 0 1,1 0-1,-1-1 0,1 1 1,0-1-1,-1 0 0,1 0 1,6-1-1,2 0 19,0-1 1,-1-1-1,1 0 0,0-1 0,-1 0 1,20-11-1,-18 7-12,0 0 0,-1-1 1,0 0-1,-1-1 0,16-17 0,-23 22-15,-1 1 0,1-1-1,0 0 1,-1 0 0,0 0 0,0-1-1,-1 1 1,0-1 0,0 1-1,0-1 1,0 0 0,-1 0-1,0 0 1,0 0 0,-1 0-1,0-9 1,0 15 0,0-1-1,0 1 1,-1-1-1,1 1 1,0-1-1,0 1 1,-1-1-1,1 1 1,-1-1-1,1 1 1,0 0-1,-1-1 1,1 1-1,-1 0 1,1-1-1,-1 1 1,1 0-1,-1-1 1,1 1-1,-1 0 1,0 0-1,1 0 1,-1 0-1,1-1 1,-1 1-1,1 0 1,-1 0-1,0 0 1,1 0-1,-1 0 1,1 0-1,-1 1 1,0-1-1,1 0 1,-1 0-1,1 0 1,-1 0-1,0 1 1,-24 10-160,18-5 186,0 0-1,0 1 1,1 1-1,0-1 1,0 1-1,1 0 1,0 0-1,0 0 1,1 1-1,0-1 1,1 1-1,0 0 1,0 1-1,1-1 1,0 0-1,-1 19 1,3-25-24,1 0 0,0 0 0,0 0 0,1 1 0,-1-1 0,1 0 0,-1-1 0,1 1 0,0 0 0,0 0 0,0-1 0,1 1 0,-1-1 0,0 0 0,1 0 1,0 0-1,-1 0 0,1 0 0,0 0 0,0-1 0,0 0 0,5 2 0,3 2-837,0 0 1,0-1 0,1-1-1,0 0 1,12 2 0,29-5-9398,-25-6 1516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6.959"/>
    </inkml:context>
    <inkml:brush xml:id="br0">
      <inkml:brushProperty name="width" value="0.025" units="cm"/>
      <inkml:brushProperty name="height" value="0.025" units="cm"/>
    </inkml:brush>
  </inkml:definitions>
  <inkml:trace contextRef="#ctx0" brushRef="#br0">192 8 16271,'0'0'3321,"-10"-2"-417,7 1-2773,-1 0 0,1 0-1,-1 0 1,1 0 0,-1 1 0,0 0-1,1-1 1,-1 1 0,0 1 0,1-1 0,-1 0-1,0 1 1,1 0 0,-1 0 0,1 0 0,-1 0-1,1 1 1,-1-1 0,1 1 0,0 0 0,0 0-1,0 0 1,0 0 0,0 1 0,-4 4 0,-49 60 372,52-62-521,0 1 0,1 0 0,-1 0 0,1 0 0,0 0-1,1 0 1,0 0 0,0 1 0,0-1 0,-1 14 0,3-20-10,0 1 0,0 0 0,0-1 0,0 1 0,1-1 0,-1 1 0,0-1 0,0 1 0,1-1 1,-1 1-1,0 0 0,1-1 0,-1 0 0,1 1 0,-1-1 0,1 1 0,-1-1 0,1 0 0,-1 1 0,1-1 0,-1 0 0,1 1 0,-1-1 0,1 0 1,0 0-1,-1 1 0,1-1 0,-1 0 0,2 0 0,29 2-481,27-8-114,-37 3 281,-9 0 71,0 0 0,1 1 0,0 1 0,-1 0 0,1 1 0,0 0 0,-1 1 0,19 3 0,-29-3 266,-1 0 0,0 0 0,1 0 0,-1 0 0,0 1 0,1-1 0,-1 0 0,0 0 1,0 1-1,0-1 0,0 1 0,0-1 0,0 1 0,0-1 0,-1 1 0,1 0 0,-1-1 1,1 1-1,-1 0 0,1-1 0,-1 1 0,0 0 0,0 0 0,0-1 0,0 1 0,0 2 1,-1 2 144,1 0 0,-1 0 0,0-1 0,0 1 0,0-1 0,-4 9 0,2-7-24,0 0 0,-1-1 0,0 0 0,0 0-1,0 0 1,-1 0 0,1-1 0,-1 1-1,-1-1 1,1-1 0,-1 1 0,0-1 0,0 0-1,0 0 1,-9 4 0,14-8-156,1 0-1,-1-1 1,0 1 0,1 0-1,-1 0 1,0-1 0,1 1-1,-1 0 1,0-1 0,1 1-1,-1-1 1,1 1 0,-1 0-1,1-1 1,-1 0 0,1 1-1,-1-1 1,1 1 0,0-1-1,-1 1 1,1-1 0,0 0-1,-1 1 1,1-1 0,0 0-1,0 1 1,0-1 0,-1 0-1,1 1 1,0-1 0,0 0 0,0 0-1,0 1 1,0-1 0,0 0-1,1 1 1,-1-1 0,0 0-1,0 1 1,1-2 0,4-36-2674,45-119-9847,-31 86 6203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7.895"/>
    </inkml:context>
    <inkml:brush xml:id="br0">
      <inkml:brushProperty name="width" value="0.025" units="cm"/>
      <inkml:brushProperty name="height" value="0.025" units="cm"/>
    </inkml:brush>
  </inkml:definitions>
  <inkml:trace contextRef="#ctx0" brushRef="#br0">43 162 6662,'1'-10'5082,"1"-2"-3496,1-30 4249,-9 51-1049,-3 3-4832,2 8 213,1 0 0,0 1 0,1-1 0,2 1 0,0 0 0,1 0 0,1 0 0,1 0 0,1 0 0,1 0 0,0 0 0,2 0 0,0-1 0,2 1 0,0-1 0,1 0 0,18 33 0,-25-51-158,1 0 1,0 0-1,0-1 0,0 1 1,0 0-1,0-1 1,0 1-1,0 0 0,1-1 1,-1 0-1,1 1 1,-1-1-1,1 0 1,-1 1-1,1-1 0,0 0 1,-1 0-1,1-1 1,0 1-1,0 0 0,0 0 1,0-1-1,0 1 1,0-1-1,0 0 0,0 0 1,3 0-1,-3-1 9,0 0-1,0 0 1,0-1 0,-1 1-1,1-1 1,0 0-1,-1 1 1,1-1-1,-1 0 1,1 0-1,-1 0 1,0 0 0,0 0-1,0 0 1,0 0-1,0-1 1,-1 1-1,1 0 1,-1 0-1,1-1 1,-1 1 0,0-4-1,3-13-65,-1 1 0,-2-1 0,-1-30 0,1 49 39,0-1 0,0 1 1,0 0-1,0-1 0,0 1 1,0 0-1,0-1 0,0 1 1,0 0-1,0-1 0,0 1 0,0-1 1,0 1-1,0 0 0,0-1 1,0 1-1,0 0 0,0-1 0,0 1 1,0 0-1,-1 0 0,1-1 1,0 1-1,0 0 0,0-1 1,-1 1-1,1 0 0,0 0 0,0-1 1,-1 1-1,1 0 0,0 0 1,-1 0-1,1-1 0,0 1 0,-1 0 1,1 0-1,0 0 0,-1 0 1,1 0-1,0 0 0,-1 0 1,1 0-1,0 0 0,-1 0 0,1 0 1,0 0-1,-1 0 0,1 0 1,0 0-1,-1 0 0,1 0 0,0 0 1,-1 0-1,1 1 0,-12 15-261,11-13 260,0 1 1,0-1-1,1 1 1,-1-1-1,1 1 1,0-1-1,0 1 0,0-1 1,0 1-1,0 0 1,1-1-1,0 1 1,0-1-1,0 1 1,1 3-1,0-5 13,-1 0-1,1 0 1,0-1 0,-1 1-1,1 0 1,0 0 0,0-1 0,0 0-1,0 1 1,0-1 0,1 0-1,-1 0 1,0 0 0,1 0-1,-1 0 1,0-1 0,1 1 0,-1-1-1,1 1 1,-1-1 0,1 0-1,2 0 1,2 0 23,0 1 0,0-1 0,0 0-1,0-1 1,0 0 0,0 0 0,0-1 0,0 1-1,0-2 1,-1 1 0,1-1 0,-1 0 0,1 0-1,-1 0 1,0-1 0,0 0 0,-1 0 0,1-1-1,-1 0 1,0 0 0,0 0 0,-1 0 0,0-1-1,0 0 1,0 1 0,0-2 0,-1 1 0,0 0-1,0-1 1,-1 1 0,0-1 0,0 0 0,0 0-1,-1 0 1,1-13 0,-12 31-314,-3 11 197,10-14 81,1 0 1,0 0-1,0 0 1,0 0-1,1 1 0,0-1 1,1 1-1,0-1 0,1 11 1,-1-18-5,1 0 0,-1-1 0,0 1 0,1 0 0,-1-1 0,1 1 0,-1-1 0,0 1-1,1-1 1,0 1 0,-1-1 0,1 1 0,-1-1 0,1 1 0,-1-1 0,1 0 0,0 1 0,-1-1 0,1 0 0,0 0 0,-1 0 0,1 1 0,0-1 0,-1 0 0,1 0 0,0 0 0,0 0 0,-1 0 0,1 0 0,0 0-1,-1 0 1,1 0 0,0-1 0,0 1 0,0 0 0,27-11-841,-18 5 299,0 0 1,-1-1-1,0-1 0,-1 1 1,1-1-1,-1-1 1,-1 0-1,0 0 1,0 0-1,-1-1 1,0 0-1,0 0 1,-1 0-1,-1-1 1,0 0-1,5-21 1,-3 8-644,-1-1 1,2-35 0,-5-48 1969,-3 102-630,-1-32 997,2 37-953,-1-1 1,1 1 0,0-1 0,-1 1 0,1-1 0,-1 0 0,1 1 0,-1 0 0,0-1 0,1 1 0,-1-1-1,0 1 1,0 0 0,0-1 0,0 1 0,0 0 0,-1 0 0,1 0 0,-2-1 0,3 2-130,-1 0-1,1 0 1,-1 0 0,1-1 0,0 2 0,-1-1 0,1 0-1,-1 0 1,1 0 0,0 0 0,-1 0 0,1 0-1,-1 0 1,1 0 0,0 1 0,-1-1 0,1 0 0,0 0-1,-1 0 1,1 1 0,0-1 0,-1 0 0,1 1 0,0-1-1,0 0 1,-1 0 0,1 1 0,0-1 0,0 1 0,0-1-1,0 0 1,-1 1 0,1-1 0,0 0 0,0 2 0,-6 17 210,5-16-55,-6 28 240,1 0-1,2 0 1,1 0-1,1 62 0,3-80-407,0 1 0,0-1 0,2 0-1,-1 0 1,2 1 0,0-2 0,0 1-1,1 0 1,1-1 0,0 0 0,0 0-1,1-1 1,1 0 0,10 12 0,-17-22-27,0 0 0,0 1 0,0-1 0,0 0-1,1 0 1,-1 0 0,0 0 0,1 0 0,-1 0 0,1 0 0,-1 0 0,1-1 0,-1 1 0,1-1 0,-1 1 0,1-1 0,3 1 0,-5-1-2,1-1 0,0 1 1,0 0-1,-1-1 1,1 1-1,0-1 0,-1 1 1,1-1-1,0 1 1,-1-1-1,1 1 0,-1-1 1,1 1-1,0-1 1,-1 0-1,0 1 0,1-1 1,-1 0-1,1 0 1,-1 1-1,0-1 0,0 0 1,1 0-1,-1-1 1,2-8 68,-1-1 1,0 1 0,0-1 0,-2-13 0,1 12-141,0 2 14,0 0 0,0-1 1,-1 1-1,0 0 0,-1 0 1,0 0-1,-1 0 0,0 0 0,-7-14 1,10 23 45,0 1 1,0-1-1,0 1 1,-1-1-1,1 1 1,0-1-1,-1 1 1,1-1-1,0 1 1,-1-1-1,1 1 1,-1-1-1,1 1 1,-1 0-1,1-1 1,-1 1-1,1 0 0,-1-1 1,1 1-1,-1 0 1,0 0-1,1-1 1,-1 1-1,1 0 1,-2 0-1,-5 10 82,4 23-9,3-30-66,0 0 0,1-1 0,-1 0 0,1 1 0,0-1 1,-1 1-1,1-1 0,1 0 0,-1 1 0,0-1 1,0 0-1,1 0 0,-1 0 0,1 0 0,0 0 1,0 0-1,-1-1 0,1 1 0,3 2 0,0-2 15,0 1-1,-1-1 0,1 0 0,0 0 1,0-1-1,0 1 0,1-1 0,-1 0 1,7 0-1,-4 0 5,0-1 1,0 0-1,0 0 0,0-1 1,0 0-1,0-1 0,0 1 0,0-2 1,0 1-1,0-1 0,-1 0 1,11-6-1,-14 6-2,0 0 0,0 0 0,0 0 0,-1-1 0,0 0 0,1 1 0,-1-1 0,0 0-1,-1-1 1,1 1 0,-1 0 0,0-1 0,0 0 0,0 1 0,0-1 0,-1 0 0,0 0 0,0 0 0,-1 0 0,1 0 0,-1-7 0,-20 41 341,16-19-256,1 1 0,0-1 0,1 1-1,0-1 1,0 15 0,1-23-107,1-1 1,0 1-1,0 0 0,0-1 0,0 1 1,0 0-1,0-1 0,0 1 0,0-1 1,1 1-1,-1 0 0,1-1 0,-1 1 1,1-1-1,0 1 0,-1-1 0,1 1 0,0-1 1,0 0-1,0 1 0,0-1 0,0 0 1,0 0-1,1 0 0,-1 1 0,0-1 1,1-1-1,-1 1 0,0 0 0,1 0 1,-1 0-1,1-1 0,0 1 0,-1-1 1,1 1-1,-1-1 0,1 0 0,0 1 1,-1-1-1,1 0 0,3 0 0,-4-1-151,0 1-1,0 0 1,0-1-1,0 1 0,0-1 1,0 1-1,0-1 0,0 1 1,0-1-1,0 1 0,0-1 1,0 0-1,-1 0 0,1 0 1,0 1-1,0-1 1,-1 0-1,1 0 0,-1 0 1,1 0-1,0 0 0,-1 0 1,0 0-1,1 0 0,-1 0 1,0-1-1,1 1 0,-1-2 1,3-37-6027,-3 36 5180,0-31-6257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8.228"/>
    </inkml:context>
    <inkml:brush xml:id="br0">
      <inkml:brushProperty name="width" value="0.025" units="cm"/>
      <inkml:brushProperty name="height" value="0.025" units="cm"/>
    </inkml:brush>
  </inkml:definitions>
  <inkml:trace contextRef="#ctx0" brushRef="#br0">15 1 8008,'0'0'10057,"-14"53"-9224,14-27-417,12-1-256,11-2 1,1-3-1379,10-3-3778,0-8-1603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8.563"/>
    </inkml:context>
    <inkml:brush xml:id="br0">
      <inkml:brushProperty name="width" value="0.025" units="cm"/>
      <inkml:brushProperty name="height" value="0.025" units="cm"/>
    </inkml:brush>
  </inkml:definitions>
  <inkml:trace contextRef="#ctx0" brushRef="#br0">24 118 17649,'0'0'7650,"-5"8"-6385,-13 26-219,18-33-1028,0-1-1,0 1 1,0-1 0,-1 1-1,1 0 1,0-1 0,0 1-1,0-1 1,0 1-1,0 0 1,0-1 0,0 1-1,0-1 1,0 1 0,0-1-1,1 1 1,-1 0 0,0-1-1,0 1 1,1-1-1,-1 1 1,0-1 0,0 1-1,1-1 1,-1 1 0,1-1-1,-1 1 1,0-1 0,1 0-1,-1 1 1,1-1-1,-1 0 1,1 1 0,-1-1-1,1 0 1,-1 1 0,1-1-1,-1 0 1,1 0 0,0 0-1,-1 0 1,1 1-1,-1-1 1,1 0 0,-1 0-1,1 0 1,0 0 0,-1 0-1,1-1 1,-1 1 0,1 0-1,1 0 1,32-3 85,-34 3-95,20-5-200,1-1 0,-1-1 0,30-14 0,-36 14-589,1 0 0,-1 1 1,1 1-1,1 1 0,-1 0 0,1 0 1,27-1-1,-42 5 791,1 0-1,-1 1 1,0-1 0,1 1-1,-1-1 1,0 1 0,1-1-1,-1 1 1,0 0 0,0-1-1,0 1 1,0 0 0,1 0-1,-1 0 1,0 0 0,0 0 0,-1 0-1,1 0 1,0 0 0,0 0-1,0 1 1,-1-1 0,1 0-1,-1 0 1,1 1 0,-1-1-1,1 0 1,-1 1 0,0-1-1,1 3 1,-1-2 63,0 0 0,0 0-1,1-1 1,-1 1-1,1 0 1,-1-1 0,1 1-1,0 0 1,0-1 0,0 1-1,0-1 1,0 1 0,0-1-1,0 1 1,0-1 0,0 0-1,1 0 1,-1 0 0,0 0-1,1 0 1,-1 0 0,1 0-1,0 0 1,-1 0 0,1 0-1,0-1 1,-1 1 0,4 0-1,5-1 34,0 0-1,1-1 1,-1 0-1,0-1 1,0 0-1,0-1 0,0 1 1,-1-2-1,1 0 1,-1 0-1,14-8 0,-8 3-156,0-1 0,-1 0 0,-1-1 0,1 0 0,-2-1 0,13-15 0,-10-1-130,-16 18 287,-14 12 401,10 1-366,1 0 0,0 0 0,-1 1 0,1 0 0,1 0 0,-1 0 0,1 0 0,-1 0 0,1 1 0,0-1 0,1 1 0,-1 0-1,1 0 1,0 0 0,0 0 0,1 1 0,0-1 0,-1 0 0,1 8 0,1-11-112,0-1 0,0 0 0,0 0 0,0 0 0,1 0-1,-1 0 1,0 0 0,1 0 0,-1 0 0,1 0 0,-1 0 0,1 0 0,0 0 0,-1-1 0,1 1-1,0 0 1,-1 0 0,1-1 0,0 1 0,0 0 0,0-1 0,0 1 0,0 0 0,0-1 0,1 1 0,36 7 406,36-11-58,-54-1-375,-1 0 1,0-2-1,0 0 0,18-9 0,-22 8-122,0 1-1,0 1 1,0 0-1,1 1 1,0 1-1,28-3 0,-35 14 564,-8-7-478,-1 0 1,1 0 0,-1 0 0,1 0 0,0 0-1,-1 0 1,1 0 0,0-1 0,0 1-1,0 0 1,0-1 0,0 1 0,0 0 0,-1-1-1,1 1 1,0-1 0,1 1 0,-1-1-1,0 0 1,0 0 0,0 1 0,0-1 0,1 0-1,13-2-3109,7-8-3022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9.706"/>
    </inkml:context>
    <inkml:brush xml:id="br0">
      <inkml:brushProperty name="width" value="0.025" units="cm"/>
      <inkml:brushProperty name="height" value="0.025" units="cm"/>
    </inkml:brush>
  </inkml:definitions>
  <inkml:trace contextRef="#ctx0" brushRef="#br0">31 272 12107,'-2'1'125,"0"0"0,0-1-1,0 1 1,1 0-1,-1 0 1,0 0-1,1 1 1,-1-1 0,0 0-1,1 1 1,0-1-1,-1 1 1,1-1-1,0 1 1,0-1 0,0 1-1,0 0 1,0 0-1,-1 2 1,2-2-109,1-1 0,-1 1 0,1-1 0,-1 0 0,1 1 0,0-1 0,0 0 0,-1 0 1,1 1-1,0-1 0,0 0 0,0 0 0,0 0 0,0 0 0,1 0 0,-1 0 0,0 0 0,0-1 0,1 1 0,-1 0 0,0-1 0,1 1 1,-1-1-1,1 1 0,-1-1 0,1 0 0,2 1 0,43 12 924,1-1 0,0-3 0,76 5 1,152-8 868,-215-6-1678,813-75 452,-616 42 404,2501-161 1986,-2620 190-2693,1553-51 1277,-1643 53-1539,-21 2 16,0-1 0,1-2 0,35-8 0,-58 8 285,-3 2-1753,11 4-18585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9.163"/>
    </inkml:context>
    <inkml:brush xml:id="br0">
      <inkml:brushProperty name="width" value="0.025" units="cm"/>
      <inkml:brushProperty name="height" value="0.025" units="cm"/>
    </inkml:brush>
  </inkml:definitions>
  <inkml:trace contextRef="#ctx0" brushRef="#br0">243 17 17264,'0'0'6118,"-10"-4"-5248,7 2-844,-1 0 0,1 1-1,-1-1 1,0 1 0,0 0-1,0 0 1,0 0 0,0 0-1,0 1 1,0 0 0,0 0-1,0 0 1,0 0 0,0 1-1,0-1 1,0 1 0,0 0-1,0 0 1,0 1 0,1-1-1,-1 1 1,0 0 0,1 0-1,-1 0 1,-2 2 0,-6 6-39,1-1 1,0 2-1,1-1 1,1 1-1,-1 1 1,2 0-1,0 0 1,0 1-1,1 0 1,0 0 0,1 0-1,1 1 1,0 0-1,1 0 1,1 1-1,0-1 1,-1 17-1,4-30 7,0 1 0,1 0 0,-1-1 0,0 1 0,1 0 0,-1-1 0,1 1-1,-1-1 1,1 1 0,0-1 0,0 1 0,0-1 0,0 0 0,0 1 0,0-1 0,0 0-1,0 0 1,0 1 0,0-1 0,1 0 0,-1 0 0,1 0 0,-1-1 0,0 1 0,1 0-1,-1 0 1,1-1 0,0 1 0,-1-1 0,1 0 0,1 1 0,8 1-73,0-1-1,0 0 1,20 0 0,-20-2-71,20 1-1155,1-1-1,-1-2 0,0-2 0,31-8 1,1-6-4317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9.539"/>
    </inkml:context>
    <inkml:brush xml:id="br0">
      <inkml:brushProperty name="width" value="0.025" units="cm"/>
      <inkml:brushProperty name="height" value="0.025" units="cm"/>
    </inkml:brush>
  </inkml:definitions>
  <inkml:trace contextRef="#ctx0" brushRef="#br0">230 6 16976,'-11'-1'2568,"4"0"-2243,-2 0 49,1 0 1,-1 0-1,1 0 0,-1 1 0,0 1 0,1 0 0,-1 0 0,1 0 0,-1 1 0,1 0 1,0 1-1,-15 6 0,15-3-192,0 0 1,0 0 0,1 1-1,-1 0 1,1 0-1,1 1 1,-8 11-1,11-16-165,1 1 0,0-1-1,0 1 1,0 0 0,0-1-1,0 1 1,1 0-1,0 0 1,0 0 0,0 0-1,0 0 1,1 1 0,-1-1-1,1 0 1,0 0-1,0 0 1,1 0 0,-1 1-1,1-1 1,2 6-1,-2-8-14,1 0-1,0 1 1,0-1-1,0 0 1,0 0 0,0-1-1,0 1 1,1 0-1,-1-1 1,1 1-1,-1-1 1,1 0-1,-1 1 1,1-1-1,0-1 1,-1 1-1,1 0 1,0-1-1,0 1 1,0-1-1,5 0 1,3 1 31,1-1-1,0 0 1,0-1 0,12-3 0,-13 1 2,1-1 0,-1 0-1,0-1 1,0 0 0,-1-1 0,1 0 0,-1-1 0,-1 0 0,1 0-1,-1-1 1,0 0 0,-1-1 0,0 0 0,0 0 0,-1-1-1,-1 0 1,1 0 0,8-20 0,-19 69-34,3-13-50,-3-1-302,0-7-805,1 1 1,1 1 0,1-1 0,1 26 0,0-42 940,0 0 0,0 0 1,1 0-1,-1 0 0,1 0 0,0 0 0,-1 0 1,1 0-1,1-1 0,-1 1 0,0 0 0,1-1 1,-1 1-1,1-1 0,0 1 0,0-1 0,0 0 1,0 1-1,0-1 0,0 0 0,1-1 0,-1 1 1,1 0-1,-1-1 0,1 1 0,0-1 0,0 0 1,-1 0-1,1 0 0,0 0 0,0 0 0,0-1 1,0 1-1,5-1 0,17 0-7536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19.897"/>
    </inkml:context>
    <inkml:brush xml:id="br0">
      <inkml:brushProperty name="width" value="0.025" units="cm"/>
      <inkml:brushProperty name="height" value="0.025" units="cm"/>
    </inkml:brush>
  </inkml:definitions>
  <inkml:trace contextRef="#ctx0" brushRef="#br0">18 1 17168,'0'0'7303,"-9"61"-7111,4-46-352,1-7-3427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0.464"/>
    </inkml:context>
    <inkml:brush xml:id="br0">
      <inkml:brushProperty name="width" value="0.025" units="cm"/>
      <inkml:brushProperty name="height" value="0.025" units="cm"/>
    </inkml:brush>
  </inkml:definitions>
  <inkml:trace contextRef="#ctx0" brushRef="#br0">1 98 11499,'0'0'2311,"4"-10"423,-2 5-2469,1 0 0,-1 0 1,1 0-1,0 0 1,0 1-1,0-1 0,1 1 1,-1 0-1,1 0 1,0 0-1,0 0 0,1 1 1,-1 0-1,1-1 1,0 2-1,0-1 0,0 0 1,0 1-1,0 0 1,6-1-1,-3 0-102,2 1 0,-1 1 1,0 0-1,0 0 0,0 1 0,1 0 1,-1 0-1,0 1 0,0 0 0,0 1 1,16 4-1,-22-5-137,0 1 0,0 0 0,1-1 1,-1 1-1,0 0 0,0 0 0,0 1 1,-1-1-1,1 1 0,-1-1 0,1 1 0,-1 0 1,0 0-1,0 0 0,0 0 0,0 0 1,-1 0-1,1 1 0,-1-1 0,0 1 0,0-1 1,0 1-1,0-1 0,-1 1 0,1-1 0,-1 1 1,0 0-1,0-1 0,0 1 0,-1-1 1,1 1-1,-3 5 0,2-1 12,-1 0 0,-1 0 0,0 0 0,0 0-1,0-1 1,-1 0 0,0 1 0,0-1 0,-8 9 0,-55 54 70,4-5-8,101-63-1103,36-17-2419,0-3 0,91-35 0,-95 26-1260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0.840"/>
    </inkml:context>
    <inkml:brush xml:id="br0">
      <inkml:brushProperty name="width" value="0.025" units="cm"/>
      <inkml:brushProperty name="height" value="0.025" units="cm"/>
    </inkml:brush>
  </inkml:definitions>
  <inkml:trace contextRef="#ctx0" brushRef="#br0">320 86 10858,'-11'-2'4976,"-2"0"-4508,1 0 0,-1 1 0,1 0 0,-1 1 0,0 0 0,1 1 0,-1 0 0,1 1 0,-1 1 0,1 0 0,0 0 0,0 2 0,0-1 0,-20 12 0,25-12-414,-1 0 0,1 1 0,0 0 0,1 0 1,-1 1-1,1 0 0,1 0 0,-1 0 0,1 0 0,0 1 1,0 0-1,0 0 0,1 1 0,1-1 0,-1 1 1,1 0-1,0 0 0,1 0 0,-2 9 0,4-16-51,0 1-1,0-1 0,0 1 0,0-1 1,0 1-1,0 0 0,1-1 1,-1 1-1,0-1 0,1 1 1,0-1-1,-1 0 0,1 1 0,0-1 1,-1 1-1,1-1 0,0 0 1,0 0-1,0 1 0,0-1 0,0 0 1,1 0-1,-1 0 0,2 1 1,0 0 5,1 0 1,0 0 0,0-1 0,0 1 0,0-1-1,0 0 1,1 0 0,-1-1 0,4 1 0,6 0 32,0-1 1,-1 0-1,0-1 1,1-1 0,16-4-1,-16 2-3,-1-1-1,1-1 0,-1 0 0,-1-1 1,1 0-1,-1-1 0,0-1 1,-1 0-1,19-18 0,-25 23 88,0-1 0,-1 0 0,1 0 0,-1-1 0,0 1 0,-1-1-1,1 0 1,-1 0 0,0 0 0,0-1 0,-1 1 0,0-1 0,0 1 0,-1-1 0,0 0 0,0 1 0,0-1 0,-1 0-1,0 0 1,0 0 0,-1 1 0,-2-14 0,2 17-115,-1 0-1,1 0 1,-1 0-1,0 0 1,0 0-1,0 1 1,0-1-1,0 1 1,0-1-1,-1 1 1,1 0-1,-1 0 1,0 0-1,1 0 1,-1 0-1,0 1 1,0-1-1,0 1 1,0 0-1,-1-1 1,1 2-1,0-1 1,0 0-1,-6 0 1,5 1-77,-1-1-1,0 1 1,1 0 0,-1 0 0,0 0 0,1 1 0,-1 0 0,0 0 0,1 0 0,-1 0 0,1 1 0,-1 0 0,1 0 0,0 0 0,0 0 0,-6 5 0,5-2-148,0-1 1,0 1 0,1 0-1,-1 0 1,1 1-1,1-1 1,-1 1-1,1 0 1,0 0-1,0 0 1,1 1-1,-3 8 1,4 27-4509,7-30-306,7-6-1836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1.187"/>
    </inkml:context>
    <inkml:brush xml:id="br0">
      <inkml:brushProperty name="width" value="0.025" units="cm"/>
      <inkml:brushProperty name="height" value="0.025" units="cm"/>
    </inkml:brush>
  </inkml:definitions>
  <inkml:trace contextRef="#ctx0" brushRef="#br0">213 1 20243,'0'0'7976,"-62"32"-7880,30 1-32,0 5-32,1 1 0,5-6 0,11-5-96,6-7-545,4-8-576,5-6-416,4-24-8233,-4-8-479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1.502"/>
    </inkml:context>
    <inkml:brush xml:id="br0">
      <inkml:brushProperty name="width" value="0.025" units="cm"/>
      <inkml:brushProperty name="height" value="0.025" units="cm"/>
    </inkml:brush>
  </inkml:definitions>
  <inkml:trace contextRef="#ctx0" brushRef="#br0">244 19 16111,'-10'0'1276,"-4"0"-350,0 1 0,1 1 0,-22 5-1,29-6-657,0 1-1,0 0 0,1 0 0,-1 0 0,0 1 0,1 0 0,-1 0 0,1 0 0,0 1 0,0 0 0,0 0 0,-5 5 0,10-9-259,0 0 0,-1 1-1,1-1 1,0 0 0,0 0 0,0 1 0,-1-1-1,1 0 1,0 1 0,0-1 0,0 0 0,0 1 0,-1-1-1,1 0 1,0 1 0,0-1 0,0 0 0,0 1 0,0-1-1,0 0 1,0 1 0,0-1 0,0 0 0,0 1-1,0-1 1,0 0 0,0 1 0,0-1 0,0 0 0,1 1-1,-1-1 1,0 0 0,0 1 0,0-1 0,0 0-1,1 1 1,-1-1 0,0 0 0,0 0 0,1 1 0,-1-1-1,0 0 1,1 0 0,20 6 256,24-7 51,-42 0-298,0 1-1,-1-1 0,1 0 0,0 0 0,-1 0 0,1 0 1,-1 0-1,1-1 0,-1 1 0,1-1 0,-1 0 0,0 1 1,0-1-1,0 0 0,0 0 0,0-1 0,0 1 0,-1 0 0,1-1 1,-1 1-1,1 0 0,-1-1 0,1-3 0,-1 4-7,-1 1-1,0 0 0,0 0 1,0-1-1,1 1 0,-1 0 1,-1-1-1,1 1 1,0 0-1,0 0 0,0-1 1,-1 1-1,1 0 0,-1 0 1,1-1-1,-1 1 0,1 0 1,-1 0-1,0 0 1,-1-1-1,1 0-13,-1 0 0,0 1 0,0-1 1,0 1-1,0 0 0,0 0 0,-1 0 0,1 0 0,0 0 1,0 0-1,-1 0 0,1 1 0,0-1 0,-5 1 1,-1-1-15,1 1 0,0 0 1,0 0-1,-1 0 1,1 1-1,0 1 0,0-1 1,-1 1-1,1 0 1,1 0-1,-1 1 1,-13 7-1,16-7 7,1-1 0,-1 1 1,0 0-1,1 0 0,0 0 0,-1 0 1,1 0-1,1 1 0,-1 0 0,0-1 0,1 1 1,0 0-1,0 0 0,0 0 0,0 1 1,1-1-1,-1 0 0,1 1 0,0-1 0,1 1 1,-1-1-1,1 6 0,0-7-171,0 0-1,1 0 1,0 0-1,-1 0 1,1 0-1,0 0 1,1 0-1,-1 0 1,0 0-1,1-1 1,-1 1-1,1 0 1,0-1-1,0 0 1,4 5-1,41 30-5283,-40-32 4336,30 19-5446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1.832"/>
    </inkml:context>
    <inkml:brush xml:id="br0">
      <inkml:brushProperty name="width" value="0.025" units="cm"/>
      <inkml:brushProperty name="height" value="0.025" units="cm"/>
    </inkml:brush>
  </inkml:definitions>
  <inkml:trace contextRef="#ctx0" brushRef="#br0">159 2 16848,'0'0'9283,"-10"0"-8172,5-1-1040,0 1 1,0 0-1,0 0 1,0 0-1,0 1 0,1-1 1,-1 1-1,0 0 1,0 1-1,1-1 1,-1 1-1,1 0 0,-1 0 1,1 1-1,0-1 1,0 1-1,0 0 1,0 0-1,0 0 0,-4 5 1,-28 37 279,35-43-345,-1 0 0,1 0 0,-1 0 0,1 0 0,0 0-1,0 1 1,0-1 0,0 0 0,0 1 0,1-1 0,-1 1 0,1-1 0,-1 1 0,1-1 0,0 1-1,0 0 1,0-1 0,0 1 0,1-1 0,0 4 0,1-5-4,-1 1 1,1-1-1,-1 0 0,1 0 1,0 0-1,0 0 0,0 0 1,0 0-1,0 0 0,0-1 1,0 1-1,0-1 0,0 1 1,0-1-1,0 0 0,0 0 1,0 0-1,0 0 0,0 0 1,0 0-1,1 0 0,1-2 1,3 2-147,0-1 1,0-1 0,-1 0-1,1 1 1,10-6 0,-12 4-527,0 0 0,-1-1 0,1 0 0,-1 0 0,0 0 0,0 0 0,6-9 0,8-12-4764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5.852"/>
    </inkml:context>
    <inkml:brush xml:id="br0">
      <inkml:brushProperty name="width" value="0.025" units="cm"/>
      <inkml:brushProperty name="height" value="0.025" units="cm"/>
    </inkml:brush>
  </inkml:definitions>
  <inkml:trace contextRef="#ctx0" brushRef="#br0">0 1 14734,'0'0'1281,"11"51"-896,-4-12 896,4 8-64,0 4-833,3 2-320,-5-2 0,2-5-64,-2-8-1121,-2-11-544,0-10 223,-2-14 674,-1-3-802,-4-23-192,0-10-4612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6.214"/>
    </inkml:context>
    <inkml:brush xml:id="br0">
      <inkml:brushProperty name="width" value="0.025" units="cm"/>
      <inkml:brushProperty name="height" value="0.025" units="cm"/>
    </inkml:brush>
  </inkml:definitions>
  <inkml:trace contextRef="#ctx0" brushRef="#br0">1 119 16143,'0'0'6278,"53"-20"-5445,-13 9-449,4-4-223,6-2-97,2-3 32,-6 2-96,-3 5-32,-12 9-641,-12 4-768,-13 8-705,-6 10-1186,-25 6-3202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08.273"/>
    </inkml:context>
    <inkml:brush xml:id="br0">
      <inkml:brushProperty name="width" value="0.025" units="cm"/>
      <inkml:brushProperty name="height" value="0.025" units="cm"/>
    </inkml:brush>
  </inkml:definitions>
  <inkml:trace contextRef="#ctx0" brushRef="#br0">912 2220 4644,'0'0'6924,"-3"-6"-885,-11-21-3974,-15-71 3643,-18-52-3745,23 95-1472,-2 1 0,-52-81 1,66 111-468,0 0 0,2-1 0,1 0 0,-10-42 0,-8-22 32,-30-60 787,51 136-831,0 0 0,1 0 0,1-1 0,0 1 0,1-1 0,0 0 0,1 0 0,0 0 0,2 0 0,-1 0 0,3-19 0,0 28-23,-1 0 0,1 0 0,1 0 0,-1 1 0,0-1 0,1 0 1,0 1-1,0-1 0,1 1 0,-1 0 0,1 0 0,0 1 0,0-1 0,0 1 0,0 0 0,1 0 0,7-4 0,10-4-23,0 1 0,40-12 0,-7 3 24,-42 15-2,0 0 0,1 1 0,0 0 0,-1 1 0,1 1 0,27 1 0,-29 0 16,0 0 0,0 0 0,0-1 0,0-1 0,0 0 0,0 0 1,0-1-1,-1-1 0,20-8 0,-12 1-8,-5 4 32,-1 0 0,0-1 0,18-15 1,-27 19-15,0-1 0,0 1 0,0-1 0,0 0 1,-1 0-1,0 0 0,0 0 0,0-1 1,-1 1-1,1-1 0,-1 0 0,1-7 1,14-72 39,-4 1 1,-4-2 0,-3-118 0,-10 132-20,1 53-31,2 0 0,0 0 0,1 0 0,1 0-1,5-26 1,-2 32 4,0 1-1,2-1 0,0 1 1,0 0-1,1 0 0,0 0 1,14-15-1,-19 25-27,0 1 0,0 0 1,1-1-1,-1 1 0,0 0 0,1 0 0,-1 1 1,1-1-1,-1 0 0,1 1 0,-1 0 1,1-1-1,-1 1 0,1 0 0,-1 0 0,1 1 1,-1-1-1,1 0 0,3 2 0,0-1 13,-1 0-1,0 1 0,0 0 1,0 0-1,0 0 0,0 1 1,0-1-1,4 5 1,-4-3 6,0 1 0,-1 1 0,0-1 1,0 0-1,0 1 0,-1 0 1,1 0-1,-1 0 0,-1 0 0,1 1 1,-1-1-1,-1 1 0,1-1 1,-1 1-1,0 0 0,0 0 1,-1 9-1,0 17 23,-2 1 0,-9 45 0,2-6-22,6-37 2,0-6-21,1 0 0,3 34-1,-1-56 15,1 0 0,0-1 0,1 1 0,0-1-1,0 0 1,0 1 0,1-1 0,0 0 0,0 0 0,1 0-1,0-1 1,0 1 0,8 8 0,-5-10 0,0 0 1,1-1 0,-1 1 0,1-2-1,0 1 1,0-1 0,0 0 0,0-1-1,0 0 1,1 0 0,13 0-1,37 12 25,-25-2-25,0-2 1,0-1-1,1-1 0,0-2 1,1-2-1,45 0 1,150-13-71,-136 6-25,-26-1 66,73 7 0,-119 0 21,0 0 1,0 1 0,0 1-1,-1 1 1,0 1 0,0 2-1,23 11 1,-22-11 23,0 0 0,0-2 0,1 0 0,0-1 0,1-2 0,31 2 0,-24-3-19,0 2 0,60 18 0,-73-18-12,-1 2-1,0 1 0,0 0 0,24 16 0,-36-20-8,-1 1 0,1 0 0,-1 0 0,0 0 0,0 1 0,-1 0 0,1 0 0,-1 0 0,-1 0 0,1 1 0,-1-1 0,0 1 0,-1 0 0,4 14 0,-3-8 39,0 0 0,-1 0 0,-1 1 0,0-1 0,0 1 0,-2-1-1,0 1 1,0-1 0,-7 25 0,2-17 15,-2-1-1,0 0 0,-2 0 1,0-1-1,-17 25 1,12-21 3,0 0 1,-2-2-1,0 0 1,-1-1-1,-2 0 1,0-2-1,0 0 1,-2-2-1,0 0 1,-1-1-1,-42 19 0,-11 1-19,-18 6 49,1 4-1,-109 73 1,176-99 53,1 1 1,1 2-1,1 0 1,1 1-1,2 2 1,0 0-1,-32 54 1,48-70-77,0 0 1,1 1 0,0 0-1,1-1 1,0 1 0,0 0-1,1 0 1,1 0 0,0 1-1,0-1 1,1 0 0,0 0-1,0 0 1,1 0 0,1-1-1,6 18 1,0-3-19,2-1 1,0-1-1,1 1 0,1-2 0,25 31 1,-6-11 92,-9-11-56,1 0-1,1-2 1,37 33 0,14-3 2,-50-40-24,-1 1-1,-1 1 1,-1 1 0,0 1-1,36 48 1,-7-8-26,-39-48-6,0 0 0,18 28-1,-26-34 0,1-1-1,-1 0 1,2 0-1,-1-1 1,0 0-1,1 0 1,0 0-1,10 5 1,24 20-18,-39-29-1,1 0 1,-1 0-1,0 0 1,1 0-1,-1 1 1,0-1-1,0 1 0,-1-1 1,1 1-1,0 0 1,-1 0-1,0-1 1,0 1-1,1 0 0,-2 0 1,1 0-1,0 1 1,-1-1-1,1 0 1,-1 0-1,0 0 0,0 0 1,0 1-1,-1-1 1,1 0-1,-1 0 1,1 0-1,-1 0 0,0 0 1,0 0-1,-1 0 1,1 0-1,0 0 1,-1-1-1,-2 4 0,-23 21 39,0-1 0,-41 30-1,51-45-7,0 0-1,0-1 0,-1-1 1,0-1-1,-1-1 0,-23 7 0,-40 7 23,-1-3 0,-1-4 0,-1-4 0,1-4-1,-1-3 1,-90-8 0,-117-6 274,153 8-208,45 2-89,1 4 1,-150 24 0,202-22 39,-1-2 0,1-2 1,-1-1-1,1-3 0,0-1 1,-69-16-1,-11-1-71,83 17 11,0-2 0,1-2 0,-1-1 0,2-2 0,0-1 0,-59-30 0,56 19-21,-51-38 0,78 52 19,1-1 1,0 0-1,0-1 1,1 0 0,0-1-1,1 0 1,0 0-1,-8-17 1,14 21-39,0 0 1,0-1-1,1 1 0,0-1 1,0 1-1,1-1 0,0 1 0,1-1 1,-1 0-1,2 0 0,-1 1 1,1-1-1,1 0 0,0 1 1,0-1-1,0 1 0,1 0 1,1 0-1,-1 0 0,1 0 1,0 0-1,1 1 0,0 0 1,7-9-1,4-3-82,1 1-1,1 1 1,0 0 0,1 1-1,1 1 1,0 1-1,28-15 1,-28 18 151,0-2 1,0 0-1,-1-1 0,-1-1 1,-1 0-1,0-2 0,28-34 1,-3 0 65,3 2 1,2 3-1,2 1 0,105-74 1,-146 113-534,26-19 1543,-24 8-2085,-10-1-3360,-9 2-2013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6.545"/>
    </inkml:context>
    <inkml:brush xml:id="br0">
      <inkml:brushProperty name="width" value="0.025" units="cm"/>
      <inkml:brushProperty name="height" value="0.025" units="cm"/>
    </inkml:brush>
  </inkml:definitions>
  <inkml:trace contextRef="#ctx0" brushRef="#br0">16 71 16784,'0'0'7527,"75"-24"-6310,-35 7-768,-3 0-385,-3 8-96,-4 6-1154,-5 3-1088,-16 15-1057,-9 7-1698,0 5-1313</inkml:trace>
  <inkml:trace contextRef="#ctx0" brushRef="#br0" timeOffset="1">40 357 3716,'0'0'9096,"-31"66"-6437,22-40-802,9-6-95,4-7-769,12-5-160,9-8-32,4 0-385,8-14-224,2-5-96,1-3-256,1-4-1570,-2-3-1120,-3-2-2531,3-2-2883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6.906"/>
    </inkml:context>
    <inkml:brush xml:id="br0">
      <inkml:brushProperty name="width" value="0.025" units="cm"/>
      <inkml:brushProperty name="height" value="0.025" units="cm"/>
    </inkml:brush>
  </inkml:definitions>
  <inkml:trace contextRef="#ctx0" brushRef="#br0">275 1 13421,'0'0'5888,"-6"15"-4489,-40 87 177,-89 143 1,58-110-1757,67-122-3061,10-22 782,12-43-1178,-1 6 333,-2-108-1139,-10 70 10625,1 69-74,0 24-5943,0 0 1,1 0-1,0 0 0,0 0 0,1 0 0,0-1 0,1 1 1,0-1-1,0 1 0,1-1 0,5 9 0,-5-12-141,-1 0 0,1-1 1,0 0-1,0 0 0,0 0 0,0 0 0,1 0 0,0-1 0,0 0 0,0 0 0,0 0 0,0-1 0,0 1 0,1-1 1,-1-1-1,1 1 0,0-1 0,9 2 0,53 0-2383,-22-6-2692,-7-5-1627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7.235"/>
    </inkml:context>
    <inkml:brush xml:id="br0">
      <inkml:brushProperty name="width" value="0.025" units="cm"/>
      <inkml:brushProperty name="height" value="0.025" units="cm"/>
    </inkml:brush>
  </inkml:definitions>
  <inkml:trace contextRef="#ctx0" brushRef="#br0">0 111 17392,'0'0'5862,"63"-16"-5253,-21 2-1,7-3-352,1 0-160,0 4-96,-4 0-1377,-12 3-2755,-9 0-4708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7.578"/>
    </inkml:context>
    <inkml:brush xml:id="br0">
      <inkml:brushProperty name="width" value="0.025" units="cm"/>
      <inkml:brushProperty name="height" value="0.025" units="cm"/>
    </inkml:brush>
  </inkml:definitions>
  <inkml:trace contextRef="#ctx0" brushRef="#br0">0 0 17424,'0'0'2371,"0"47"-1635,0-16 353,0 7-128,0 5-736,0-1-193,0 4 32,6-4-32,2-2-705,0-2-1057,-3-8-1409,-5-6-2626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7.937"/>
    </inkml:context>
    <inkml:brush xml:id="br0">
      <inkml:brushProperty name="width" value="0.025" units="cm"/>
      <inkml:brushProperty name="height" value="0.025" units="cm"/>
    </inkml:brush>
  </inkml:definitions>
  <inkml:trace contextRef="#ctx0" brushRef="#br0">29 634 9065,'0'0'10121,"68"-23"-9096,-23 7-64,10-7-288,6-1-449,-2-2-192,1-1 0,-4-1-673,-15 3-1345,-9 0-1120,-18 3-1379,-10 2-351</inkml:trace>
  <inkml:trace contextRef="#ctx0" brushRef="#br0" timeOffset="1">0 143 17168,'0'0'5926,"61"-64"-4677,-16 43-224,7 0-256,3 4-609,2 4-160,0 6-288,-5 7-1314,-7 0-1537,-11 3-3715,-6 9-5446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8.269"/>
    </inkml:context>
    <inkml:brush xml:id="br0">
      <inkml:brushProperty name="width" value="0.025" units="cm"/>
      <inkml:brushProperty name="height" value="0.025" units="cm"/>
    </inkml:brush>
  </inkml:definitions>
  <inkml:trace contextRef="#ctx0" brushRef="#br0">2 62 11755,'0'9'2194,"0"3"-1569,-1-4 63,1 0-1,0 0 1,1 0 0,-1 0-1,2 0 1,2 12-1,-3-18-595,0 0 0,0 0 0,0-1-1,0 1 1,0 0 0,0 0 0,1-1-1,-1 1 1,0-1 0,1 1 0,-1-1-1,1 1 1,0-1 0,-1 0 0,1 0-1,0 0 1,0 0 0,0 0 0,0 0-1,0-1 1,0 1 0,0-1-1,0 1 1,0-1 0,0 0 0,0 1-1,0-1 1,0 0 0,0 0 0,0-1-1,0 1 1,0 0 0,4-2 0,1 1-27,0-1 0,0 0 0,-1-1 0,1 0 0,0 0 1,-1 0-1,0-1 0,0 0 0,11-9 0,47-51 57,-3 4-57,-61 59-51,0 1 0,1 0 0,-1 0-1,1-1 1,-1 1 0,0 0 0,1 0 0,-1 0 0,1-1 0,-1 1 0,1 0 0,-1 0 0,0 0 0,1 0 0,-1 0 0,1 0 0,-1 0 0,1 0 0,-1 0-1,1 0 1,-1 0 0,0 0 0,1 0 0,-1 0 0,1 0 0,-1 1 0,1-1 0,-1 0 0,0 0 0,1 1 0,-1-1 0,1 0 0,-1 0 0,0 1 0,1-1-1,-1 0 1,0 1 0,0-1 0,1 0 0,-1 1 0,0-1 0,0 1 0,1-1 0,-1 0 0,0 1 0,0-1 0,0 1 0,0-1 0,0 1 0,0-1 0,0 0-1,1 1 1,-2 0 0,7 36 419,-4-20-310,-2-15-121,0 0 0,1-1 0,-1 1 0,1 0 1,0 0-1,-1 0 0,1 0 0,0 0 0,0-1 1,0 1-1,0 0 0,1-1 0,-1 1 1,0-1-1,1 1 0,-1-1 0,1 0 0,-1 1 1,1-1-1,0 0 0,-1 0 0,1 0 0,0 0 1,0-1-1,3 2 0,-2-2 13,0 0 0,0 0 0,0 0-1,0-1 1,0 1 0,0-1 0,1 0 0,-1 0 0,-1 0-1,1 0 1,0-1 0,0 1 0,0-1 0,-1 0 0,1 1-1,2-3 1,38-33 45,-33 27-95,1 0 1,1 0 0,0 1-1,25-14 1,-36 23 29,0 0 0,-1-1 0,1 1 0,0 0 0,0 0 0,0 0 0,0 0 0,0 0-1,0-1 1,-1 2 0,1-1 0,0 0 0,0 0 0,0 0 0,0 0 0,0 0 0,-1 1 0,1-1 0,0 0 0,0 1 0,0-1-1,-1 1 1,1-1 0,0 1 0,-1-1 0,1 1 0,0-1 0,-1 1 0,1 0 0,0-1 0,-1 1 0,1 0 0,-1 0 0,0-1-1,1 1 1,-1 0 0,0 0 0,1 0 0,-1-1 0,0 1 0,0 0 0,0 0 0,1 0 0,-1 0 0,0 1 0,5 55 872,-4-32-647,-1-23-212,1 0 0,-1-1 0,0 1 0,1-1 0,-1 1-1,1 0 1,-1-1 0,1 1 0,0-1 0,0 1 0,0-1-1,0 0 1,0 1 0,0-1 0,0 0 0,0 0 0,0 0-1,1 0 1,-1 0 0,0 0 0,1 0 0,-1 0 0,3 1-1,0-1 38,-1-1 0,0 1 0,1-1 0,-1 1 0,0-1-1,0 0 1,1-1 0,-1 1 0,0 0 0,1-1 0,3-1-1,4-1 41,-1-1 0,1 0-1,-1-1 1,0 0 0,-1-1-1,12-8 1,-13 7-431,14-10 297,-8 13-6080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9.042"/>
    </inkml:context>
    <inkml:brush xml:id="br0">
      <inkml:brushProperty name="width" value="0.025" units="cm"/>
      <inkml:brushProperty name="height" value="0.025" units="cm"/>
    </inkml:brush>
  </inkml:definitions>
  <inkml:trace contextRef="#ctx0" brushRef="#br0">198 72 14926,'0'0'2632,"-1"-8"-48,2 5-2427,-1 1 1,-1-1-1,1 0 1,0 1-1,-1-1 1,1 1 0,-1-1-1,0 1 1,0-1-1,0 1 1,0 0-1,0-1 1,0 1-1,-1 0 1,1 0-1,-1 0 1,0 0-1,1 0 1,-1 0 0,0 0-1,0 0 1,0 1-1,0-1 1,-1 1-1,1 0 1,0 0-1,-1 0 1,1 0-1,0 0 1,-1 0 0,1 0-1,-1 1 1,0-1-1,1 1 1,-1 0-1,1 0 1,-1 0-1,0 0 1,1 0-1,-1 0 1,1 1-1,-1-1 1,1 1 0,-5 1-1,2 1-149,-1-1-1,0 1 1,1 0-1,0 0 1,0 0-1,0 1 1,0 0-1,0 0 1,1 0-1,-1 1 1,1-1 0,0 1-1,1 0 1,-1 0-1,1 0 1,0 1-1,0-1 1,-1 7-1,-2 0 33,1 1 1,1-1-1,0 1 0,1 0 0,1 0 0,0 0 0,-1 18 1,3-29-34,0 0 1,0-1 0,0 1 0,0 0 0,0 0 0,1 0 0,-1 0-1,0-1 1,1 1 0,0 0 0,-1 0 0,1-1 0,0 1 0,0 0 0,0-1-1,0 1 1,0-1 0,0 1 0,0-1 0,1 0 0,-1 1 0,0-1 0,1 0-1,-1 0 1,1 0 0,-1 0 0,1 0 0,0 0 0,-1-1 0,1 1 0,0 0-1,0-1 1,-1 1 0,1-1 0,0 0 0,0 0 0,0 1 0,0-1-1,-1 0 1,1-1 0,0 1 0,4-1 0,-1 0-32,0 0 0,0 0 0,0 0 0,0-1 0,0 0 0,-1 0 0,1 0 0,0-1 0,-1 0 0,0 1 0,1-2 0,-1 1 0,0 0 0,6-8 0,8-16-4188,-8 9-5173,-4 8-464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9.447"/>
    </inkml:context>
    <inkml:brush xml:id="br0">
      <inkml:brushProperty name="width" value="0.025" units="cm"/>
      <inkml:brushProperty name="height" value="0.025" units="cm"/>
    </inkml:brush>
  </inkml:definitions>
  <inkml:trace contextRef="#ctx0" brushRef="#br0">168 63 8808,'0'0'9070,"-3"-9"-5776,3 7-3272,-2-2 383,0-1 1,0 0-1,0 1 1,0 0-1,0-1 1,-6-6-1,7 10-324,0 0-1,0 0 1,-1 0-1,1 0 1,0 0-1,-1 0 0,1 0 1,0 0-1,-1 0 1,1 1-1,-1-1 1,1 0-1,-1 1 1,1-1-1,-1 1 0,0 0 1,1 0-1,-1-1 1,0 1-1,1 0 1,-1 0-1,1 1 1,-1-1-1,0 0 0,1 0 1,-1 1-1,1-1 1,-1 1-1,1 0 1,-1-1-1,-2 3 1,-2 0-74,1 1 0,0 1 0,0-1 0,0 1 1,0 0-1,1 0 0,0 0 0,0 1 1,0-1-1,0 1 0,-3 8 0,0 2-10,-1 1 0,2-1 0,-5 20 0,10-34-1,1 0 0,-1 0 0,0 0 0,1 1-1,-1-1 1,1 0 0,0 1 0,0-1 0,0 0 0,0 1-1,0-1 1,0 0 0,0 1 0,1-1 0,0 0 0,-1 1-1,1-1 1,0 0 0,0 0 0,0 0 0,2 4 0,-1-5 4,1 0 0,-1 0 1,0 0-1,0-1 0,0 1 0,1 0 1,-1-1-1,0 0 0,1 1 0,-1-1 1,0 0-1,1 0 0,-1 0 1,0-1-1,1 1 0,-1-1 0,0 1 1,1-1-1,-1 0 0,0 1 1,4-3-1,5-3 50,0 0 0,0 0 0,-1-1 0,1 0 0,-2-1 0,1 0 0,-1-1 0,0 1 0,-1-2 0,0 0 0,0 0 0,-1 0 0,0-1 0,-1 1 0,-1-2 0,1 1 0,-2-1 0,7-22 0,-30 84 98,3-12-168,-2 36 186,18-70-302,-1-1 1,0 1-1,1-1 0,-1 1 0,1-1 1,0 1-1,1-1 0,-1 1 1,0-1-1,1 0 0,0 1 0,0-1 1,0 1-1,0-1 0,0 0 0,1 0 1,-1 0-1,5 6 0,-4-8-313,0 0-1,0 0 0,-1 0 1,1 0-1,1-1 0,-1 1 0,0-1 1,0 1-1,0-1 0,0 0 1,0 0-1,0 0 0,1 0 1,-1 0-1,0 0 0,3-1 1,15-3-7175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29.778"/>
    </inkml:context>
    <inkml:brush xml:id="br0">
      <inkml:brushProperty name="width" value="0.025" units="cm"/>
      <inkml:brushProperty name="height" value="0.025" units="cm"/>
    </inkml:brush>
  </inkml:definitions>
  <inkml:trace contextRef="#ctx0" brushRef="#br0">4 0 5093,'0'0'15823,"0"46"-13325,0-32-64,-3-1-1184,3-2-994,0-4-256,3-7-833,1 0-2626,7-13-4709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30.406"/>
    </inkml:context>
    <inkml:brush xml:id="br0">
      <inkml:brushProperty name="width" value="0.025" units="cm"/>
      <inkml:brushProperty name="height" value="0.025" units="cm"/>
    </inkml:brush>
  </inkml:definitions>
  <inkml:trace contextRef="#ctx0" brushRef="#br0">32 0 17713,'0'0'7756,"-5"10"-7558,4-8-198,-3 6 2,0 0-1,1 0 1,0 0-1,0 0 1,0 1 0,1 0-1,1-1 1,0 1-1,-1 14 1,3-22-21,-1 0-1,1 1 1,0-1 0,-1 1-1,1-1 1,0 0-1,0 1 1,0-1 0,0 0-1,0 0 1,1 0 0,-1 0-1,0 0 1,0 0 0,1 0-1,-1 0 1,0-1-1,1 1 1,-1 0 0,1-1-1,-1 1 1,1-1 0,-1 0-1,1 1 1,-1-1 0,1 0-1,-1 0 1,1 0 0,0 0-1,-1 0 1,4-1-1,54-5-556,-1-8-61,-43 9 487,1 1 0,0 1 0,0 0 0,0 1 0,0 1 0,31 1 0,-44 1 148,-1-1-1,1 1 0,0-1 1,-1 1-1,1 0 0,-1 0 1,0 0-1,1 0 0,-1 0 1,0 0-1,1 1 1,-1-1-1,0 1 0,0-1 1,0 1-1,0 0 0,-1 0 1,1 0-1,0 0 0,-1 0 1,1 0-1,-1 1 0,0-1 1,0 0-1,0 1 0,0-1 1,0 1-1,0-1 1,-1 1-1,1 0 0,-1-1 1,0 1-1,0-1 0,0 6 1,-1-3 81,1 0 1,-1 0-1,0 0 1,0 0 0,0 0-1,-1 0 1,0 0-1,0-1 1,0 1 0,-1-1-1,1 1 1,-1-1-1,0 0 1,0 0-1,-1 0 1,1-1 0,-6 6-1,-4-1 31,0 0-1,-1 0 1,1-1-1,-1-1 1,-1 0 0,-16 4-1,22-7-454,-1-1 0,0 0 1,1-1-1,-1 0 0,0 0 0,0-1 0,0 0 0,0-1 0,0 0 0,-14-3 0,20 2-244,1 1-1,0-1 1,-1 1-1,1-1 0,0 0 1,0 0-1,0 0 1,-3-4-1,-21-23-7402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09.399"/>
    </inkml:context>
    <inkml:brush xml:id="br0">
      <inkml:brushProperty name="width" value="0.025" units="cm"/>
      <inkml:brushProperty name="height" value="0.025" units="cm"/>
    </inkml:brush>
  </inkml:definitions>
  <inkml:trace contextRef="#ctx0" brushRef="#br0">1 0 5221,'0'0'20275,"34"47"-20115,-24-4-32,5 7-96,-6 2 0,1-2-128,-1-6-2402,-7-6-1538,-2-10-4388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30.752"/>
    </inkml:context>
    <inkml:brush xml:id="br0">
      <inkml:brushProperty name="width" value="0.025" units="cm"/>
      <inkml:brushProperty name="height" value="0.025" units="cm"/>
    </inkml:brush>
  </inkml:definitions>
  <inkml:trace contextRef="#ctx0" brushRef="#br0">1 42 14638,'0'0'6118,"64"-29"-5222,-32 24-479,4 2-353,1 0-192,3 2-2306,-5 1-3652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31.080"/>
    </inkml:context>
    <inkml:brush xml:id="br0">
      <inkml:brushProperty name="width" value="0.025" units="cm"/>
      <inkml:brushProperty name="height" value="0.025" units="cm"/>
    </inkml:brush>
  </inkml:definitions>
  <inkml:trace contextRef="#ctx0" brushRef="#br0">229 1 21140,'0'0'352,"-63"36"1762,29-10 0,0 4-1025,6 1-704,1 4-289,7-2-96,4-2 0,11-1-1089,3-9-897,2-5-320,2-8 224,10-8-993,4 0-1634,0-12-2209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4:31.472"/>
    </inkml:context>
    <inkml:brush xml:id="br0">
      <inkml:brushProperty name="width" value="0.025" units="cm"/>
      <inkml:brushProperty name="height" value="0.025" units="cm"/>
    </inkml:brush>
  </inkml:definitions>
  <inkml:trace contextRef="#ctx0" brushRef="#br0">355 71 12075,'-15'-5'2189,"-5"-1"-1412,1 1 0,-1 1 1,0 0-1,0 2 0,0 0 0,0 2 0,-29 2 0,42-1-603,0 0 1,0 0-1,-1 1 0,1 0 0,0 1 0,1-1 1,-1 1-1,0 1 0,1-1 0,0 1 0,-8 6 1,9-6-147,2 0 1,-1 1 0,0-1-1,1 1 1,0-1 0,0 1 0,0 0-1,1 0 1,0 0 0,0 0-1,0 1 1,0-1 0,1 1 0,0-1-1,0 1 1,0-1 0,1 7-1,0-10-33,0-1 0,0 0 0,0 1-1,0-1 1,0 1 0,0-1 0,0 0-1,0 1 1,1-1 0,-1 0-1,1 1 1,-1-1 0,1 0 0,-1 0-1,1 1 1,0-1 0,0 0 0,-1 0-1,1 0 1,0 0 0,0 0-1,0 0 1,0 0 0,2 1 0,0-1-11,-1 0 0,1 0 0,-1 0 1,0-1-1,1 1 0,-1-1 0,1 0 1,-1 1-1,1-1 0,0 0 0,-1-1 1,5 0-1,0 0-26,0 0 0,0-1-1,-1 0 1,1-1 0,-1 1 0,1-1 0,-1-1 0,0 1 0,9-7-1,-12 6 50,1 0-1,-1-1 1,0 1 0,0 0-1,-1-1 1,1 0-1,-1 0 1,0 0-1,0 0 1,-1 0-1,1 0 1,-1 0-1,0 0 1,0-1-1,-1 1 1,0 0-1,0 0 1,0-1-1,-1 1 1,1 0-1,-1-1 1,-3-8-1,3 11-16,0 0-1,0 0 1,0 0-1,0 0 1,-1 0-1,0 0 0,1 0 1,-1 0-1,0 1 1,0-1-1,0 1 1,-1-1-1,1 1 1,0 0-1,-1 0 1,0 0-1,1 0 0,-1 0 1,0 1-1,0-1 1,0 1-1,0 0 1,0 0-1,-1 0 1,1 0-1,0 1 1,0-1-1,-1 1 0,1 0 1,0-1-1,0 2 1,-1-1-1,1 0 1,0 1-1,-1-1 1,1 1-1,-5 2 1,3-1 17,1 0 1,0 0-1,0 0 1,0 1-1,0-1 1,0 1 0,1 0-1,-1 0 1,1 0-1,0 1 1,0-1-1,0 1 1,0 0 0,1-1-1,-1 1 1,1 1-1,0-1 1,-2 6 0,3-6-150,-1 0 0,1 0 0,1 0 0,-1 0 0,0 1 0,1-1 0,0 0 0,1 9 0,-1-10-264,1 0 0,-1 0-1,1 0 1,0 0-1,0 0 1,1 0-1,-1 0 1,0 0 0,1-1-1,0 1 1,0-1-1,4 5 1,16 14-4367</inkml:trace>
  <inkml:trace contextRef="#ctx0" brushRef="#br0" timeOffset="1">603 330 17457,'-9'2'2861,"-3"0"-2532,1 1-1,-1 1 1,1 0 0,0 0 0,0 1-1,1 1 1,-1 0 0,1 0 0,0 1-1,1 0 1,-15 15 0,18-17-182,0 1 0,0 1 0,1-1 0,0 1 0,0 0 0,0 0 0,1 1 0,0-1-1,1 1 1,0 0 0,0 0 0,1 0 0,-1 0 0,2 0 0,-1 1 0,1-1 0,1 0 0,0 12 0,0-18-145,0 0 1,0 0-1,1 0 1,-1 0 0,1-1-1,0 1 1,-1 0-1,1 0 1,0-1-1,0 1 1,0 0-1,0-1 1,0 1-1,1-1 1,-1 1-1,0-1 1,1 0-1,-1 1 1,1-1-1,-1 0 1,3 1-1,0 0 12,0 0 1,1 0-1,-1-1 0,0 0 0,1 0 0,0 0 0,-1 0 1,8 0-1,0-1 20,0 0 0,0-1 0,0-1 0,0 0 0,0 0 1,13-5-1,-14 2 62,-1 1 0,0-2 0,0 1 0,-1-1 1,1-1-1,-1 0 0,0 0 0,-1-1 1,0 0-1,11-15 0,-16 20-74,-1 1 0,0-1 0,0 0 0,0 0 0,-1 0 0,1 0 0,-1-1 0,1 1 0,-1 0 0,0-1 0,0 1 0,-1 0 0,1-1 0,-1 1 0,0-1 0,1 1 0,-2-1 0,1 1 0,0-1 0,-1 1 0,1-1 0,-1 1 0,0-1 0,0 1 0,-1 0 0,1-1 1,-1 1-1,1 0 0,-1 0 0,0 0 0,0 0 0,0 1 0,-1-1 0,1 1 0,-1-1 0,1 1 0,-5-3 0,3 2-278,0 0 0,-1 0 0,0 1 0,1-1 0,-1 1 0,0 0 0,0 0 0,0 1 1,0 0-1,0 0 0,-7-1 0,-35 0-5214,47 2 5395,-26 0-5947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27.016"/>
    </inkml:context>
    <inkml:brush xml:id="br0">
      <inkml:brushProperty name="width" value="0.025" units="cm"/>
      <inkml:brushProperty name="height" value="0.025" units="cm"/>
    </inkml:brush>
  </inkml:definitions>
  <inkml:trace contextRef="#ctx0" brushRef="#br0">14443 235 10442,'0'0'59,"-9"-3"-214,0 1 196,-19-8 485,0 3 0,-1 0 1,-29-3-1,-234 4 1848,36 2-1449,-1151-58-792,424 25-268,-1 43 3,-334 25 240,468-14 254,-1045 0-322,380-8-325,-208-36-335,1016 0 1089,-296-18 2,933 39-447,-499-11 316,508 20-406,0 3 1,0 2-1,1 3 1,0 3-1,1 3 1,1 2-1,-69 32 1,115-45 57,0 0 0,1 1-1,-1 0 1,2 1 0,-1 0 0,1 1 0,0 0 0,1 1 0,0 0 0,0 0 0,-8 15-1,12-17 4,1 1 0,0-1 0,0 1-1,1 0 1,0 1 0,1-1 0,0 0-1,0 1 1,1-1 0,0 1 0,1 0-1,0-1 1,1 1 0,0 0 0,0-1-1,5 16 1,-1-8 11,2 0 0,0 0 0,1-1 0,0 0 0,2 0 0,0-1 0,0 0 0,1-1 0,1 0 0,1-1 0,16 14 0,1-2 12,0-1-1,2-1 1,1-2 0,43 20-1,-16-14 58,2-2-1,0-4 1,2-2-1,102 17 0,269 13 255,-405-46-325,1011 50 187,2-43-179,517 19-34,-1424-22 27,2211 70 28,-705-98-1,677 5 22,-2278 17-50,708 17-9,-23 1 10,0-43 6,-133-51-15,-507 58 151,0-5 0,-2-3 0,-1-4 0,140-69 0,-187 78-8,0-2-1,-2-2 0,56-48 0,-72 56 69,-1-1 1,-1-1-1,-1 0 0,-1-1 1,0-1-1,-1 0 0,-2-1 0,10-22 1,-17 35-166,-1-1 0,0 1 1,0-1-1,-1 1 0,0-1 1,0 0-1,-1 0 0,-1 0 0,1 0 1,-1 0-1,-1 0 0,0 1 1,0-1-1,-1 0 0,0 0 1,0 0-1,-1 1 0,0 0 0,0-1 1,-1 1-1,0 0 0,-1 1 1,0-1-1,0 1 0,-9-10 0,-8-5 23,-1 2 0,0 1 0,-1 1 0,-2 0 0,1 2 0,-2 2 0,0 0 0,-1 1 0,-40-12 0,-34-5-1200,-136-23 0,195 45 150,-30-8-2410,13 1-1612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27.630"/>
    </inkml:context>
    <inkml:brush xml:id="br0">
      <inkml:brushProperty name="width" value="0.025" units="cm"/>
      <inkml:brushProperty name="height" value="0.025" units="cm"/>
    </inkml:brush>
  </inkml:definitions>
  <inkml:trace contextRef="#ctx0" brushRef="#br0">8 1 14638,'-1'1'38,"0"1"0,0 0 0,0 0 0,0 0 0,1 0-1,-1 0 1,1 0 0,-1 1 0,1-1 0,0 0 0,0 0 0,0 0 0,0 0 0,0 0 0,0 1 0,1-1 0,-1 0 0,1 0 0,-1 0 0,1 0 0,1 2 0,0-1 5,0 0 1,0-1 0,0 1 0,1-1 0,-1 0 0,0 0 0,1 0-1,0 0 1,-1 0 0,1-1 0,0 1 0,6 1 0,9 3 48,0-1 0,1-1 1,0-1-1,19 1 0,-24-2-90,583 15 448,-481-19-377,412-11 2552,72-1-1006,519 32-856,288-3 295,-1058-29-855,-347 13-1944,-5 0 620,-14-3-1404,-35-7-3534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28.113"/>
    </inkml:context>
    <inkml:brush xml:id="br0">
      <inkml:brushProperty name="width" value="0.025" units="cm"/>
      <inkml:brushProperty name="height" value="0.025" units="cm"/>
    </inkml:brush>
  </inkml:definitions>
  <inkml:trace contextRef="#ctx0" brushRef="#br0">369 0 11499,'0'0'5525,"-5"8"-5322,-97 169 1792,-19 29-531,89-160-1219,7-10-108,-27 50 1,47-77-143,0 0 1,1 1-1,0 0 1,1 0-1,0 0 1,1 1-1,0-1 1,0 0-1,1 1 1,1 18-1,0-27 7,1 0 0,-1 1-1,1-1 1,0 0 0,0 0 0,0 0 0,0 0 0,0 0-1,0 0 1,0 0 0,1-1 0,-1 1 0,1 0-1,-1-1 1,1 1 0,0-1 0,0 0 0,-1 1-1,1-1 1,0 0 0,0 0 0,0 0 0,0 0-1,1 0 1,-1-1 0,0 1 0,0-1 0,5 1 0,8 1 49,0 0 0,0-1 0,20-2 0,-16 1 12,42-4-63,0-3-1,-1-2 1,90-26 0,-63 14-484,232-55-4508,-143 31-917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29.038"/>
    </inkml:context>
    <inkml:brush xml:id="br0">
      <inkml:brushProperty name="width" value="0.025" units="cm"/>
      <inkml:brushProperty name="height" value="0.025" units="cm"/>
    </inkml:brush>
  </inkml:definitions>
  <inkml:trace contextRef="#ctx0" brushRef="#br0">0 130 16688,'0'0'2028,"0"-8"-266,0-21 350,0 59-341,0 67-796,0-51-829,2-1 1,2 1-1,2-1 0,17 65 0,-22-107-144,-1-1 0,1 1 0,0 0 0,0 0-1,1 0 1,-1 0 0,1-1 0,-1 1 0,1-1-1,0 1 1,0-1 0,0 0 0,0 0 0,0 0-1,0 0 1,1 0 0,3 2 0,-4-3 39,0-1 0,0 1 0,1-1 0,-1 0 0,0 0 0,0 0 0,0 0 0,1 0 0,-1-1 0,0 1 0,0-1 0,0 1 0,0-1 0,0 0 0,1 0-1,-1 0 1,-1 0 0,1 0 0,0 0 0,0-1 0,0 1 0,-1 0 0,1-1 0,2-3 0,15-15 459,-1 0 0,0-2 0,-2 0 0,-1 0 0,0-2 0,15-35-1,-8 9-55,-2-1 1,17-66-1,-17 7-106,-16 87-684,-4 29-885,-3 11-756,0-1 1,-1 0-1,-1 0 0,0-1 0,-10 20 0,1-10-4605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29.556"/>
    </inkml:context>
    <inkml:brush xml:id="br0">
      <inkml:brushProperty name="width" value="0.025" units="cm"/>
      <inkml:brushProperty name="height" value="0.025" units="cm"/>
    </inkml:brush>
  </inkml:definitions>
  <inkml:trace contextRef="#ctx0" brushRef="#br0">163 71 11563,'0'0'14093,"-5"-8"-13287,2 4-722,0 0-1,0 0 0,-1 0 1,1 1-1,-1-1 1,0 1-1,0-1 0,0 1 1,0 1-1,0-1 0,-6-2 1,7 4-61,1 0-1,-1 0 1,0 0 0,0 0 0,0 1 0,1 0 0,-1-1 0,0 1-1,0 0 1,0 0 0,0 0 0,0 1 0,1-1 0,-1 1 0,0-1-1,0 1 1,1 0 0,-1 0 0,0 1 0,1-1 0,-1 0 0,1 1-1,-1-1 1,1 1 0,0 0 0,-3 2 0,2 0 0,0-1-1,-1 1 1,1-1 0,1 1-1,-1 0 1,0 0 0,1 0 0,0 1-1,0-1 1,-3 9 0,5-12-21,0 1 0,0-1 0,-1 0 0,1 0 0,0 1 0,0-1 0,0 0 0,1 0 0,-1 1 0,0-1 0,0 0 0,1 0 0,-1 0 0,0 1 0,1-1 0,-1 0 0,1 0 0,0 0 0,-1 0 1,1 0-1,0 0 0,0 0 0,-1 0 0,1 0 0,0 0 0,0-1 0,0 1 0,0 0 0,0 0 0,0-1 0,0 1 0,0-1 0,1 1 0,-1-1 0,0 0 0,0 1 0,0-1 0,1 0 0,-1 0 0,0 1 0,0-1 0,1 0 0,-1 0 1,2-1-1,27 2 27,46-5 0,-58 2-17,1 0-1,-1 1 0,1 1 1,0 1-1,-1 1 0,1 0 1,18 6-1,-32-7 159,-1 1 0,0 0 0,1 1-1,-1-1 1,0 1 0,-1-1 0,1 1 0,0 0-1,-1 1 1,0-1 0,0 1 0,0-1 0,0 1 0,0 0-1,3 6 1,-4-7-74,-140-181 1287,140 173-1900,9 6-726,13 7-1583,1-1-816,1 0 0,0-2 0,39 4 0,-26-6-2188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29.902"/>
    </inkml:context>
    <inkml:brush xml:id="br0">
      <inkml:brushProperty name="width" value="0.025" units="cm"/>
      <inkml:brushProperty name="height" value="0.025" units="cm"/>
    </inkml:brush>
  </inkml:definitions>
  <inkml:trace contextRef="#ctx0" brushRef="#br0">122 71 11179,'0'0'14040,"-8"-4"-12845,5 3-1127,0-1 0,0 1-1,0 0 1,0 1 0,0-1-1,0 0 1,0 1 0,0 0-1,0-1 1,0 1 0,-1 1-1,1-1 1,0 0 0,0 1-1,-5 1 1,5 0-29,-1 0 0,1 0 0,-1 0 0,1 1-1,0-1 1,0 1 0,0 0 0,0 0 0,0 0 0,1 0-1,-1 0 1,1 1 0,0-1 0,-3 8 0,3-8-28,0 0 0,1 1 0,-1-1-1,1 0 1,-1 1 0,1 0 0,1-1 0,-1 1 0,0 0 0,1-1 0,0 1 0,-1 0 0,2 6-1,-1-9-10,1 0 0,-1 0 0,0 0 0,1-1 0,-1 1 0,1 0 0,-1 0 0,1 0 0,0 0 0,-1-1 0,1 1 0,0 0 0,-1 0 0,1-1 0,0 1-1,0-1 1,0 1 0,0-1 0,1 2 0,1-1 3,-1-1 1,1 1-1,0-1 0,-1 1 0,1-1 1,0 0-1,-1 0 0,1 0 0,0-1 1,4 0-1,4-2 28,0-1-1,-1 0 1,1-1 0,-1 0 0,1 0 0,-1-1-1,-1-1 1,1 0 0,9-9 0,-12 9-69,0 1 1,1 0-1,-1 0 0,1 1 1,1 0-1,-1 0 0,1 1 1,0 0-1,0 0 0,0 1 1,0 1-1,0-1 0,11 0 1,-19 3 24,0 1 0,0-1 0,0 1 0,0-1-1,0 1 1,0-1 0,0 1 0,0-1 0,0 1 0,-1 0 0,1 0 0,0 0 0,0-1 0,-1 1 0,1 0 0,0 0 0,-1 0 0,1 0-1,-1 0 1,1 0 0,-1 0 0,0 0 0,1 0 0,-1 1 0,0-1 0,0 0 0,0 0 0,1 0 0,-1 0 0,-1 2 0,2 45 60,-1-38-63,0-8 6,-1-1 0,1 1 0,0-1-1,0 1 1,0 0 0,0-1 0,0 1 0,0 0-1,0-1 1,1 1 0,-1-1 0,1 1 0,-1-1 0,1 1-1,-1-1 1,1 1 0,0-1 0,0 1 0,0-1-1,0 0 1,0 1 0,0-1 0,0 0 0,2 2-1,-1-3-76,1 0 0,-1-1 0,0 1 0,0-1 0,1 1-1,-1-1 1,0 0 0,0 1 0,0-1 0,0 0-1,0 0 1,0-1 0,0 1 0,0 0 0,0-1 0,-1 1-1,1-1 1,1-2 0,72-69-6199,-28 19-1564,-17 17-286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0.470"/>
    </inkml:context>
    <inkml:brush xml:id="br0">
      <inkml:brushProperty name="width" value="0.025" units="cm"/>
      <inkml:brushProperty name="height" value="0.025" units="cm"/>
    </inkml:brush>
  </inkml:definitions>
  <inkml:trace contextRef="#ctx0" brushRef="#br0">101 148 9801,'0'0'8152,"-5"13"-4912,-83 148 2643,87-158-5811,0-1 0,0 0-1,0 1 1,0-1 0,0 1-1,1-1 1,-1 1 0,1-1-1,-1 1 1,1-1 0,1 6-1,-1-8-64,0 1 0,0 0 0,0-1 0,1 1 0,-1-1 0,0 1 0,0-1 0,1 0 0,-1 1 0,0-1 0,1 1 0,-1-1-1,1 0 1,-1 1 0,0-1 0,1 0 0,-1 1 0,1-1 0,-1 0 0,1 1 0,-1-1 0,1 0 0,-1 0 0,1 0 0,0 0 0,-1 0 0,1 1 0,-1-1-1,1 0 1,-1 0 0,1 0 0,0-1 0,4 0-38,-1 0 0,0 0 0,0 0 0,1-1 0,-1 0-1,0 0 1,0 0 0,-1-1 0,1 1 0,0-1 0,6-6 0,5-6-28,-1-1 0,-1-1-1,0-1 1,-1 0 0,0 0 0,-2-1 0,0-1 0,-1 1 0,-1-2 0,-1 1 0,-1-1 0,-1 0 0,-1 0 0,-1-1 0,2-27 0,-7 48 640,-1 6-205,-9 20-63,-10 33-163,17-43-122,0 1 1,2-1-1,0 1 0,1 0 1,0 0-1,2 20 1,0-32-39,0 1 0,0-1 0,1 0 0,0 0 1,0 0-1,0 0 0,0 0 0,1-1 0,-1 1 0,1 0 1,0-1-1,0 1 0,1-1 0,-1 1 0,1-1 0,-1 0 1,1 0-1,0 0 0,0-1 0,1 1 0,-1-1 0,0 1 1,1-1-1,-1 0 0,1-1 0,0 1 0,0 0 0,0-1 1,5 1-1,0 0-79,0 0 1,1-1 0,-1 0 0,0 0 0,1-1 0,-1 0-1,1-1 1,-1 0 0,0-1 0,1 0 0,-1 0-1,0-1 1,0 0 0,-1-1 0,1 1 0,-1-2 0,1 1-1,-1-1 1,-1-1 0,1 1 0,-1-1 0,0-1-1,0 1 1,-1-1 0,0 0 0,10-15 0,-15 21 136,-1 0 1,1 1 0,-1-1 0,1 0-1,-1 1 1,1-1 0,-1 0 0,0 0-1,1 1 1,-1-1 0,0 0 0,0 0-1,1 1 1,-1-1 0,0 0 0,0 0-1,0 0 1,0 0 0,0 1-1,0-1 1,0 0 0,-1 0 0,1 0-1,0 0 1,-16 5 490,-21 22-92,34-23-370,0 0 0,0-1 0,0 1 0,0 0 0,0 0 0,1 1 0,0-1 0,0 0 0,0 1 0,0 0 0,0-1 0,1 1 0,-1 0 0,1 0 0,0 0-1,-1 6 1,3-9-71,0 0-1,0 0 0,0 0 0,0 0 0,0 0 0,0 0 0,0-1 1,0 1-1,0 0 0,0-1 0,0 1 0,0-1 0,1 1 0,-1-1 1,0 0-1,0 1 0,0-1 0,1 0 0,-1 0 0,0 0 0,1 0 1,-1 0-1,0 0 0,0 0 0,1 0 0,-1-1 0,1 1 0,41-5 134,-19-3-271,0 0-1,-1-2 1,0 0-1,-1-2 0,41-28 1,-62 40 147,1-1-1,-1 1 1,0-1-1,0 0 1,1 0 0,-1 1-1,0-1 1,0 0 0,0 0-1,0 0 1,0 0-1,0-1 1,0 1 0,-1 0-1,1 0 1,0 0 0,0-1-1,-1 1 1,1 0 0,-1-1-1,0 1 1,1-1-1,-1-1 1,0 2 30,-1 0 0,0 0 0,1 0 0,-1 0 0,0 0 0,0 0 0,0 0 0,0 0 0,0 1 0,0-1 0,0 0 0,0 1 0,0-1 0,0 1 0,0-1 0,-1 1 0,1-1-1,0 1 1,0 0 0,-2-1 0,-14-2 294,0 1 1,-30 0-1,43 1-458,-93 1 765,95 0-539,20 0-107,16-1-1396,68-10 1,-13-10-6576,-34 3-2722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09.760"/>
    </inkml:context>
    <inkml:brush xml:id="br0">
      <inkml:brushProperty name="width" value="0.025" units="cm"/>
      <inkml:brushProperty name="height" value="0.025" units="cm"/>
    </inkml:brush>
  </inkml:definitions>
  <inkml:trace contextRef="#ctx0" brushRef="#br0">1 170 15791,'0'-9'2755,"0"5"-2492,0 0 1,0 0 0,1 0-1,-1 0 1,1 0 0,0 0-1,1 0 1,-1 1 0,1-1 0,-1 0-1,1 1 1,5-7 0,-3 4-43,1 1 1,0 0 0,0 0 0,1 0-1,0 1 1,0 0 0,0 0 0,8-4-1,8-2 30,0 0-1,1 2 0,-1 1 1,1 1-1,1 0 1,-1 2-1,33-2 0,-37 5-239,1 0-1,0 2 1,-1 0 0,1 1-1,-1 1 1,0 1-1,0 0 1,0 1-1,26 12 1,-38-14-11,1 1 1,-1 1-1,0-1 0,0 1 1,-1 0-1,1 1 1,-1 0-1,0 0 0,-1 0 1,1 0-1,-1 1 0,0 0 1,-1 0-1,0 0 1,0 1-1,-1 0 0,0-1 1,0 1-1,3 13 0,-5-11 37,1 0-1,-2 0 0,1 0 1,-2 0-1,1 0 0,-1 0 1,-1 0-1,0 0 0,0-1 0,-1 1 1,0 0-1,0-1 0,-1 0 1,-1 0-1,0 0 0,-6 10 1,-3-2 282,1 0 0,-2-1 1,0 0-1,-1-2 0,-1 0 0,0 0 1,0-2-1,-2 0 0,-29 14 1,23-14-212,0-1 1,0-1 0,-1-2-1,-1 0 1,1-2 0,-1-1-1,-31 2 1,55-7-203,1 1 1,0-1-1,0 0 0,0 0 0,0 0 0,0 0 1,0 0-1,0 0 0,0-1 0,0 1 1,0-1-1,0 1 0,0-1 0,0 0 0,0 0 1,0 0-1,0 0 0,0 0 0,1 0 0,-1-1 1,0 1-1,1 0 0,-1-1 0,-1-1 1,3 0-388,-1 1 1,1-1-1,-1 0 1,1 1 0,0-1-1,0 1 1,0-1-1,0 0 1,1 1 0,-1-1-1,1 1 1,-1-1-1,1 1 1,0-1-1,0 1 1,0-1 0,0 1-1,1 0 1,-1 0-1,3-4 1,26-35-13400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0.986"/>
    </inkml:context>
    <inkml:brush xml:id="br0">
      <inkml:brushProperty name="width" value="0.025" units="cm"/>
      <inkml:brushProperty name="height" value="0.025" units="cm"/>
    </inkml:brush>
  </inkml:definitions>
  <inkml:trace contextRef="#ctx0" brushRef="#br0">153 1 18033,'0'0'9486,"-4"9"-8984,-5 12-258,-30 82 695,35-92-892,1 1 1,0 0 0,1 0 0,0 1-1,1-1 1,0 0 0,2 15-1,0-23-80,0 0-1,0 0 1,0 0-1,1 0 1,0 0-1,-1-1 1,2 1-1,-1 0 1,0-1-1,1 1 1,-1-1-1,1 0 0,0 0 1,0 0-1,4 3 1,60 37-927,-31-20 321,-27-17 393,0 1-1,0 0 1,-1 0 0,0 1-1,0 0 1,-1 0 0,0 1-1,0 0 1,-1 0 0,8 16-1,-12-20 280,0 0 0,-1 0 0,1 1 0,-1-1 0,0 0 1,-1 1-1,1-1 0,-1 0 0,0 1 0,0-1 0,0 1 0,-1-1 0,0 0 0,0 0 0,-1 1 0,1-1 0,-1 0 0,0 0 0,0 0 0,-1 0 0,0-1 0,0 1 0,-6 7 0,4-5 258,-1 0-1,0-1 1,0 0-1,0 0 1,-1-1-1,0 1 1,0-2-1,0 1 1,-1-1-1,1 0 1,-1 0-1,0-1 1,0 0-1,-14 3 1,17-5-229,-1 0 0,1-1-1,-1 0 1,1 0 0,-1 0 0,1-1-1,-1 0 1,1 0 0,-1 0 0,1 0 0,0-1-1,0 0 1,0 0 0,0-1 0,0 1-1,0-1 1,0 0 0,1 0 0,0-1 0,-1 1-1,1-1 1,1 0 0,-7-8 0,4 4-89,0-1 1,0 1 0,0-1 0,2-1 0,-1 1-1,1-1 1,0 0 0,1 0 0,0 0-1,1 0 1,0 0 0,0-1 0,1 1 0,1 0-1,0-1 1,0 1 0,1-1 0,0 1-1,1-1 1,0 1 0,6-18 0,-3 16 10,0 0-1,1 0 1,1 1 0,-1 0-1,1 1 1,1-1 0,0 1-1,1 1 1,0-1 0,0 1 0,1 1-1,0 0 1,0 0 0,1 1-1,0 1 1,1 0 0,17-8 0,49-14-4746,-44 11-1249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1.784"/>
    </inkml:context>
    <inkml:brush xml:id="br0">
      <inkml:brushProperty name="width" value="0.025" units="cm"/>
      <inkml:brushProperty name="height" value="0.025" units="cm"/>
    </inkml:brush>
  </inkml:definitions>
  <inkml:trace contextRef="#ctx0" brushRef="#br0">74 362 6534,'7'-9'3102,"7"-8"-1836,29-40 3703,-40 52-4289,1-1 0,-1 1 0,0-1 0,-1 1 0,0-1 1,1 0-1,-2 0 0,1 0 0,0-8 0,-1 13-569,-1 1-1,0-1 0,0 0 1,0 0-1,0 1 1,0-1-1,0 0 1,-1 0-1,1 1 1,0-1-1,0 0 1,0 0-1,-1 1 1,1-1-1,0 0 0,-1 1 1,1-1-1,-1 0 1,1 1-1,-1-1 1,1 0-1,-1 1 1,1-1-1,-1 1 1,0-1-1,1 1 1,-1 0-1,0-1 0,0 0 1,-27 2 958,22 0-1059,0 1 0,0 0 0,0 1 0,1 0 0,-1 0 0,1 0 0,-7 5 0,5-2-13,1 0 1,-1 1-1,2 0 1,-1 0-1,1 1 1,0 0-1,0 0 1,1 0-1,0 0 1,1 1-1,-1-1 1,2 1-1,-1 0 1,1 0-1,1 0 1,-2 18-1,3-26 3,0 0 0,0 0 0,0 0 0,0-1 0,0 1 0,0 0-1,0 0 1,0 0 0,0 0 0,0 0 0,1-1 0,-1 1 0,0 0 0,1 0-1,-1 0 1,0-1 0,1 1 0,-1 0 0,1 0 0,-1-1 0,1 1 0,0 0-1,-1-1 1,1 1 0,0-1 0,-1 1 0,1-1 0,0 1 0,0-1 0,-1 1-1,1-1 1,0 0 0,0 1 0,0-1 0,-1 0 0,1 0 0,0 0 0,0 0-1,0 0 1,0 0 0,0 0 0,0 0 0,-1 0 0,1 0 0,0 0 0,0 0-1,0 0 1,0-1 0,-1 1 0,1 0 0,1-1 0,4-2 26,-1 1 0,1-1 0,-1 1 0,0-2 0,0 1 0,7-6 0,8-10 78,-1 0 0,-1-1-1,-1-1 1,-1-1 0,25-44-1,-31 49 25,-2 0-1,0 0 0,-1-1 1,-1 0-1,0-1 0,-2 1 1,0-1-1,-1 0 0,1-21 1,-22 72-668,4 14 631,3 0 0,1 1 0,3 0-1,-3 85 1,10-130-78,0 0 0,0 1-1,0-1 1,0 0 0,0 0 0,0 1-1,1-1 1,-1 0 0,1 0 0,0 0-1,0 1 1,0-1 0,0 0 0,0 0-1,0 0 1,0-1 0,1 1 0,-1 0-1,1 0 1,-1-1 0,1 1 0,0-1-1,-1 1 1,4 1 0,-1-2 5,-1 0 0,1 0 0,-1 0 0,1 0 0,-1-1 1,1 1-1,0-1 0,-1 0 0,1-1 0,-1 1 0,1 0 0,-1-1 0,1 0 1,-1 0-1,6-2 0,2-2 13,0 0 1,-1-1-1,0 0 0,0-1 1,-1 0-1,1 0 0,-2-1 1,1 0-1,-1-1 1,0 0-1,-1 0 0,11-18 1,-11 17-26,0-1 0,-1-1 0,-1 1 0,0-1 0,0 0 0,-1 0 0,-1 0 0,0 0 0,-1-1 0,0 1 0,0-23 0,-2 35-11,1-1-1,-1 1 1,0 0 0,0-1-1,0 1 1,0-1-1,0 1 1,0 0 0,0-1-1,-1 1 1,1 0 0,0-1-1,0 1 1,0-1-1,0 1 1,0 0 0,-1-1-1,1 1 1,0 0-1,0-1 1,0 1 0,-1 0-1,1 0 1,0-1-1,-1 1 1,1 0 0,0 0-1,0-1 1,-1 1 0,1 0-1,-1 0 1,1 0-1,0 0 1,-1-1 0,1 1-1,0 0 1,-1 0-1,-15 8-173,-9 20 8,11-6 120,-35 65 255,45-78-132,0 0-1,1 0 1,0 0 0,0 1-1,1-1 1,0 1-1,-1 16 1,3-25-69,1-1 0,-1 1 0,0-1 1,1 1-1,-1-1 0,0 1 0,1-1 0,-1 0 0,1 1 0,-1-1 1,1 0-1,-1 1 0,1-1 0,-1 0 0,1 0 0,-1 1 0,1-1 0,0 0 1,-1 0-1,1 0 0,-1 0 0,1 0 0,-1 0 0,1 0 0,0 0 1,-1 0-1,1 0 0,0 0 0,22-1 108,-21 0-99,55-14-858,-1-10-3408,-34 15 1229,17-8-4188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2.128"/>
    </inkml:context>
    <inkml:brush xml:id="br0">
      <inkml:brushProperty name="width" value="0.025" units="cm"/>
      <inkml:brushProperty name="height" value="0.025" units="cm"/>
    </inkml:brush>
  </inkml:definitions>
  <inkml:trace contextRef="#ctx0" brushRef="#br0">110 1 22934,'0'0'2178,"-11"0"-336,7 0-1607,-40 0 976,41 0-1140,0 1 0,0-1-1,1 0 1,-1 1 0,0 0 0,0 0 0,0 0 0,0 0-1,1 0 1,-1 0 0,0 1 0,1-1 0,0 1 0,-4 2 0,6-3-129,0-1 1,-1 1 0,1 0 0,0-1 0,0 1 0,0-1 0,0 1 0,0-1 0,0 1 0,0 0 0,0-1 0,0 1-1,0-1 1,1 1 0,-1-1 0,0 1 0,0-1 0,0 1 0,1 0 0,-1-1 0,0 1 0,1-1 0,-1 0 0,0 1-1,1-1 1,-1 1 0,0-1 0,1 1 0,-1-1 0,1 0 0,-1 1 0,1-1 0,-1 0 0,1 0 0,-1 1 0,1-1-1,-1 0 1,2 0 0,29 15-1332,-22-11 771,44 19-1157,-42-20 1630,1 1 1,-1 0 0,0 1-1,-1 0 1,1 1 0,-1 0-1,0 1 1,0 0 0,-1 1-1,16 16 1,-24-23 198,0 1-1,0-1 1,0 1-1,0-1 1,-1 1-1,1-1 1,0 1-1,-1 0 1,0-1-1,1 1 1,-1 0-1,0-1 1,0 1 0,0 0-1,0 0 1,0-1-1,0 1 1,0 0-1,-1-1 1,1 1-1,0 0 1,-1-1-1,-1 4 1,0-2 92,0 1 0,-1-1 0,1 0 0,-1 0 0,0 0-1,0 0 1,0 0 0,-1 0 0,-5 3 0,-5 2 148,0 0-1,-1-2 1,0 1-1,-16 3 1,-30 2-347,21-16-3850,21-7-2941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2.547"/>
    </inkml:context>
    <inkml:brush xml:id="br0">
      <inkml:brushProperty name="width" value="0.025" units="cm"/>
      <inkml:brushProperty name="height" value="0.025" units="cm"/>
    </inkml:brush>
  </inkml:definitions>
  <inkml:trace contextRef="#ctx0" brushRef="#br0">0 0 17809,'0'0'10773,"1"13"-10544,3 106 439,4 59-486,-5-151-173,1 0-1,1-1 0,1 1 0,14 35 1,-20-60-99,1 0-1,0 1 1,-1-1 0,1 0 0,0 0 0,0 0-1,1-1 1,-1 1 0,0 0 0,1 0 0,-1-1-1,1 1 1,-1-1 0,1 1 0,0-1 0,0 1 0,-1-1-1,1 0 1,0 0 0,0 0 0,0 0 0,0 0-1,1-1 1,-1 1 0,0-1 0,0 1 0,0-1-1,0 0 1,1 0 0,-1 0 0,0 0 0,4 0 0,0-2-713,1 0 1,-1 0 0,0-1 0,0 0 0,0 0 0,0 0 0,-1-1 0,1 0 0,7-7 0,18-15-5444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2.878"/>
    </inkml:context>
    <inkml:brush xml:id="br0">
      <inkml:brushProperty name="width" value="0.025" units="cm"/>
      <inkml:brushProperty name="height" value="0.025" units="cm"/>
    </inkml:brush>
  </inkml:definitions>
  <inkml:trace contextRef="#ctx0" brushRef="#br0">168 61 4708,'0'0'16896,"-9"-5"-14162,6 3-2679,1 0-1,0 1 1,-1-1 0,1 1 0,-1-1 0,0 1 0,1 0 0,-1 0 0,0 0-1,0 0 1,0 1 0,1-1 0,-1 1 0,0-1 0,0 1 0,0 0-1,0 0 1,0 1 0,0-1 0,0 1 0,0-1 0,1 1 0,-1 0 0,0 0-1,0 0 1,1 0 0,-1 1 0,0-1 0,1 1 0,0-1 0,-1 1-1,1 0 1,0 0 0,0 0 0,-4 5 0,-2 3 19,0 0 0,0 1 0,1 0 0,-8 17 0,13-23-74,0 0 0,0 0 1,0-1-1,1 2 0,-1-1 0,1 0 1,0 0-1,1 0 0,0 0 0,-1 1 1,2-1-1,-1 0 0,2 11 1,-1-15 0,0 1 1,0-1 0,0 1 0,0-1 0,0 0 0,0 1 0,0-1 0,1 0 0,-1 0-1,0 0 1,1 0 0,-1 0 0,1 0 0,-1 0 0,1 0 0,0-1 0,-1 1 0,1 0-1,0-1 1,-1 0 0,1 1 0,0-1 0,-1 0 0,1 0 0,0 0 0,0 0 0,3-1-1,2 1 32,0 0 0,0-1 0,0 0 0,0-1 0,13-4 0,-9 0 72,0-1-1,0 1 0,-1-2 0,1 1 0,-2-2 0,1 1 0,-1-1 0,-1-1 0,0 0 0,0 0 1,-1 0-1,0-1 0,0 0 0,-2 0 0,1-1 0,-1 0 0,-1 0 0,0 0 0,2-16 0,-5 27-96,-1 0 0,0 1 0,0-1 0,1 0 0,-1 0 0,0 0 0,0 1 0,0-1 0,0 0 0,0 0 0,0 0 0,0 1 0,0-1-1,-1 0 1,1 0 0,0 0 0,0 1 0,-1-1 0,1 0 0,0 0 0,-1 1 0,1-1 0,-1 0 0,0 0 0,-15 7-168,-13 28-97,24-25 233,0 1 0,0 0 0,1 0 0,0 0 0,1 0 1,0 1-1,1-1 0,0 1 0,0-1 0,1 1 1,1 0-1,1 16 0,0-26-73,-1 1 0,1-1-1,0 0 1,0 0 0,0 0 0,0 1 0,0-1 0,0 0-1,0 0 1,0 0 0,0-1 0,1 1 0,-1 0-1,0 0 1,0-1 0,1 1 0,-1-1 0,1 1 0,-1-1-1,1 1 1,-1-1 0,0 0 0,1 0 0,-1 0-1,1 0 1,-1 0 0,1 0 0,-1 0 0,1 0 0,-1-1-1,1 1 1,-1 0 0,3-2 0,3 1-500,0-1 0,0 0 0,0 0 0,0-1 0,11-5-1,13-17-3021,-2-5-2387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3.552"/>
    </inkml:context>
    <inkml:brush xml:id="br0">
      <inkml:brushProperty name="width" value="0.025" units="cm"/>
      <inkml:brushProperty name="height" value="0.025" units="cm"/>
    </inkml:brush>
  </inkml:definitions>
  <inkml:trace contextRef="#ctx0" brushRef="#br0">102 173 11627,'0'0'2968,"-6"9"-74,0 0-2459,-53 95 4040,54-94-4130,0 0 0,1 0 0,1 0 0,-1 1 0,1-1 0,1 1 0,0 0 0,1 0 0,0 16-1,1-25-337,1 1-1,-1-1 1,1 0-1,0-1 1,0 1-1,0 0 1,0 0-1,0 0 1,1 0-1,-1-1 0,0 1 1,1-1-1,-1 1 1,1-1-1,0 0 1,-1 1-1,1-1 1,0 0-1,0 0 0,2 1 1,47 19 3,-29-14-140,-12-3-94,-1 1 0,1 0-1,-1 0 1,0 1-1,0 0 1,-1 0-1,0 1 1,0 0-1,0 1 1,-1-1-1,10 15 1,-14-17 233,0-1-1,-1 0 1,0 1 0,0-1-1,-1 1 1,1 0 0,-1 0-1,0-1 1,0 1 0,0 0-1,-1 0 1,0 0 0,0 0 0,0 0-1,0 0 1,-1 0 0,0 0-1,0 0 1,0-1 0,-1 1-1,0 0 1,1-1 0,-2 1-1,1-1 1,0 1 0,-1-1-1,-4 5 1,3-3 64,-1 0 0,0-1 0,0 1 0,0-1 0,0 0 0,-1-1 0,0 1 0,0-1 0,0 0 0,0-1 0,-1 0 0,0 0 0,1 0 0,-1 0 0,0-1-1,-1 0 1,1-1 0,0 0 0,0 0 0,-11 0 0,17-1-41,-1 0-1,1 0 0,-1 0 0,1 0 0,-1-1 1,1 1-1,-1 0 0,1-1 0,-1 1 1,1-1-1,-1 0 0,1 1 0,-1-1 1,1 0-1,0 0 0,0 0 0,-1 0 1,1 0-1,0 0 0,0 0 0,0-1 1,0 1-1,-1-2 0,1 0-9,-1 0-1,1-1 0,0 1 1,0 0-1,0-1 1,0 1-1,1-1 1,0 1-1,-1-1 0,2-4 1,-1-3-20,1 1-1,1-1 1,0 1 0,1-1 0,0 1 0,6-16 0,15-18 4,3 0 1,1 1 0,51-58 0,-48 65 27,-2-1 0,-2-2 0,-1-1 0,28-60 0,-53 98-33,13-42 99,-14 43-93,0 0 0,0 0 0,0 1 0,0-1 1,0 0-1,0 0 0,0 1 0,0-1 0,0 0 0,0 0 0,0 0 0,-1 1 0,1-1 0,0 0 0,-1 0 0,1 1 0,0-1 0,-1 0 0,1 1 0,-1-1 0,1 1 0,-1-1 0,0 0 1,1 1-1,-1-1 0,1 1 0,-1-1 0,0 1 0,1 0 0,-1-1 0,0 1 0,0 0 0,1-1 0,-1 1 0,0 0 0,0 0 0,1 0 0,-1 0 0,0 0 0,0 0 0,0 0 0,1 0 0,-1 0 1,0 0-1,0 0 0,0 0 0,1 0 0,-1 1 0,-1 0 0,-4 1 33,-1 0-1,1 1 1,0-1 0,0 1 0,0 1 0,1-1 0,-1 1-1,1 0 1,0 1 0,0-1 0,0 1 0,1 0 0,-6 8-1,1-2 104,1 0 0,1 0 0,0 1 0,1 0 0,-10 23-1,16-34-133,-1 0 0,0 0-1,1 1 1,-1-1-1,1 0 1,-1 0-1,1 1 1,0-1-1,0 1 1,-1-1-1,1 0 1,0 1-1,0-1 1,0 0-1,1 1 1,-1-1-1,0 0 1,0 1-1,1-1 1,-1 0-1,1 1 1,-1-1-1,1 0 1,-1 0-1,1 1 1,0-1-1,0 0 1,-1 0-1,1 0 1,0 0-1,0 0 1,0 0-1,0 0 1,0-1-1,0 1 1,1 0-1,-1 0 1,0-1-1,2 2 1,4-1 23,1 0-1,-1 0 1,1 0 0,-1-1-1,0 0 1,10-2 0,4 1 14,251-15-585,-289-8 3299,-131-211-1036,164 241-3036,1 0-1,0-1 1,0-1 0,0-1-1,32 3 1,43-6-8900,-41-2 122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3.911"/>
    </inkml:context>
    <inkml:brush xml:id="br0">
      <inkml:brushProperty name="width" value="0.025" units="cm"/>
      <inkml:brushProperty name="height" value="0.025" units="cm"/>
    </inkml:brush>
  </inkml:definitions>
  <inkml:trace contextRef="#ctx0" brushRef="#br0">239 16 13901,'0'0'5910,"-8"-3"-1869,0 0-3683,0 0 1,-1 1-1,1 1 0,-1-1 1,1 1-1,-1 1 0,0 0 1,1 0-1,-1 1 0,0 0 1,1 0-1,-1 1 0,1 0 1,0 0-1,-14 7 0,20-9-322,-48 28 840,48-27-862,0 0 1,0 0-1,0 0 0,0 1 1,0-1-1,1 1 1,-1-1-1,1 1 0,-1-1 1,1 1-1,-1 0 0,1 0 1,0 0-1,0 0 1,0 0-1,0 0 0,0 0 1,0 0-1,1 0 0,-1 0 1,0 4-1,3-5-20,1 0 0,-1 1 1,0-1-1,0 0 0,0 0 0,1-1 0,-1 1 1,1 0-1,-1-1 0,0 0 0,1 1 0,-1-1 0,1 0 1,-1 0-1,6-1 0,-4 1 8,89 0-66,-51-1-247,-1 1 0,52 8-1,-91-7 298,0-1 0,1 0 0,-1 0 0,0 1 0,0-1 0,0 1 0,0 0 0,0 0 0,0 0 0,0 0 0,0 0 0,0 0 0,0 0 1,-1 0-1,1 1 0,0-1 0,-1 1 0,1-1 0,1 4 0,-2-4 28,-1 1 1,0-1-1,1 1 0,-1-1 1,0 1-1,0-1 1,0 1-1,0-1 1,0 1-1,0-1 0,-1 1 1,1 0-1,0-1 1,-1 0-1,1 1 1,-1-1-1,0 1 1,1-1-1,-1 0 0,-1 3 1,-5 4 164,1 0 1,-1 0 0,-1 0-1,1-1 1,-1 0 0,-13 8-1,8-6-162,0 0-1,0-1 1,0-1-1,-1 0 1,0-1-1,-1-1 1,1 0-1,-1-1 0,0 0 1,0-1-1,-25 1 1,40-3-128,-1-1 1,1 0-1,0 0 1,-1 0-1,1 0 1,0 0-1,-1 0 1,1 0-1,0 0 1,-1 0-1,1 0 1,0 0-1,-1-1 1,1 1-1,0 0 1,0 0 0,-1 0-1,1 0 1,0 0-1,-1-1 1,1 1-1,0 0 1,0 0-1,-1 0 1,1-1-1,0 1 1,0 0-1,0-1 1,-1 1-1,1 0 1,0 0-1,0-1 1,0 1-1,0 0 1,0-1-1,0 1 1,0 0-1,-1-1 1,1 1-1,0 0 1,0 0-1,0-1 1,0 1-1,0 0 1,0-1-1,0 1 1,1 0-1,-1-1 1,0 0-1,0-2-1091,0-13-6106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4.429"/>
    </inkml:context>
    <inkml:brush xml:id="br0">
      <inkml:brushProperty name="width" value="0.025" units="cm"/>
      <inkml:brushProperty name="height" value="0.025" units="cm"/>
    </inkml:brush>
  </inkml:definitions>
  <inkml:trace contextRef="#ctx0" brushRef="#br0">6 111 9417,'0'-9'1116,"1"-3"-373,2-43 3607,-8 21 3913,4 49-5500,-3 17-2974,7 18 104,2 1-1,2-1 1,3 0-1,1 0 1,3-1-1,2-1 1,34 74 0,-38-100-1393,-2-1-1619,-4-7-1968,-5-9-2141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4.768"/>
    </inkml:context>
    <inkml:brush xml:id="br0">
      <inkml:brushProperty name="width" value="0.025" units="cm"/>
      <inkml:brushProperty name="height" value="0.025" units="cm"/>
    </inkml:brush>
  </inkml:definitions>
  <inkml:trace contextRef="#ctx0" brushRef="#br0">0 88 17104,'0'0'11915,"57"-22"-11242,-48 7-513,-7 1-128,2 0-672,-4 4-1218,0 3-2114,-4 1-5893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5.502"/>
    </inkml:context>
    <inkml:brush xml:id="br0">
      <inkml:brushProperty name="width" value="0.025" units="cm"/>
      <inkml:brushProperty name="height" value="0.025" units="cm"/>
    </inkml:brush>
  </inkml:definitions>
  <inkml:trace contextRef="#ctx0" brushRef="#br0">0 249 16624,'0'0'2066,"8"-8"-273,24-24-506,-31 31-1260,0-1 0,1 1 0,-1 0 0,0 0 0,1 0 0,-1 0 0,0 0 0,1 1 0,-1-1 0,1 0 1,-1 1-1,1-1 0,0 1 0,-1-1 0,1 1 0,0 0 0,-1-1 0,1 1 0,0 0 0,2 0 0,-2 1-21,-1 0 0,0-1 0,0 1 0,0 0 0,1 0 0,-1 0 1,0 0-1,0 0 0,0 0 0,-1 0 0,1 0 0,0 0 0,0 0 0,0 1 0,-1-1 0,1 0 0,-1 1 0,1-1 0,0 2 0,1 8-18,1 0-1,-1 1 0,-1-1 0,0 18 1,-1-20 96,2 60-38,-3-46-35,1-1 0,1 1 0,1 0 0,1-1 0,1 0 0,9 25 0,-13-44 13,1-1 0,0 1 0,0-1 1,0 1-1,0-1 0,1 1 0,-1-1 0,1 0 1,0 0-1,-1 0 0,1 0 0,0 0 1,0 0-1,0-1 0,0 1 0,0 0 0,1-1 1,-1 0-1,0 0 0,1 1 0,4 0 1,-3-2 56,-1 1 0,1-1 0,0 0 1,-1-1-1,1 1 0,0-1 1,-1 0-1,1 1 0,-1-1 1,1-1-1,-1 1 0,0-1 0,0 1 1,4-3-1,7-5 290,-1-1 0,0-1-1,0 1 1,-1-2 0,19-23 0,-14 12 87,0-1 1,-1 0-1,-1-1 1,21-53-1,-30 65-362,-1-1 0,-1 0 0,-1 0 0,0 0 0,0-1 0,-2 1 0,1-1 0,-2 1-1,0-1 1,-1 1 0,-5-28 0,4 35-99,-1 0 0,0-1 0,0 2 0,-1-1-1,0 0 1,0 1 0,-1 0 0,0 0 0,0 0 0,0 0 0,0 1-1,-1 0 1,-12-9 0,13 11-16,0 0 0,0 0-1,0 0 1,0 0 0,-1 1-1,1 0 1,0 0 0,-1 0-1,0 1 1,1 0 0,-1 0-1,0 0 1,0 1 0,0 0-1,1 0 1,-1 0 0,0 1-1,-11 2 1,14-1-11,-1 0 0,1 0 0,0 1 0,0-1 0,0 1 0,0-1 0,0 1 0,0 0 0,0 0-1,1 0 1,0 1 0,0-1 0,0 1 0,0-1 0,0 1 0,0-1 0,1 1 0,0 0 0,0 0 0,0 0 0,0 0 0,1 0 0,-1 0 0,1 0 0,0 0 0,1 7 0,0-9-40,0-1 1,0 0-1,0 0 1,0 0-1,1 0 1,-1 0-1,0 0 1,0 0-1,1-1 1,-1 1-1,1 0 1,-1-1-1,0 1 1,1-1-1,-1 1 1,1-1-1,-1 0 1,1 0-1,0 1 1,-1-1-1,1 0 1,-1-1-1,1 1 1,1 0-1,40-5-3120,-16-7-792,-4-4-2360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1.974"/>
    </inkml:context>
    <inkml:brush xml:id="br0">
      <inkml:brushProperty name="width" value="0.025" units="cm"/>
      <inkml:brushProperty name="height" value="0.025" units="cm"/>
    </inkml:brush>
  </inkml:definitions>
  <inkml:trace contextRef="#ctx0" brushRef="#br0">1 0 19090,'0'0'2434,"3"51"-2113,-3-21-193,0 4-96,0 1 0,2 0-320,3-3-1090,1-6-1376,-4-5-2339,-2-9-2626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6.082"/>
    </inkml:context>
    <inkml:brush xml:id="br0">
      <inkml:brushProperty name="width" value="0.025" units="cm"/>
      <inkml:brushProperty name="height" value="0.025" units="cm"/>
    </inkml:brush>
  </inkml:definitions>
  <inkml:trace contextRef="#ctx0" brushRef="#br0">51 1 3075,'0'0'4132,"-50"6"-5702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6.790"/>
    </inkml:context>
    <inkml:brush xml:id="br0">
      <inkml:brushProperty name="width" value="0.025" units="cm"/>
      <inkml:brushProperty name="height" value="0.025" units="cm"/>
    </inkml:brush>
  </inkml:definitions>
  <inkml:trace contextRef="#ctx0" brushRef="#br0">156 381 11050,'0'0'10987,"-11"-7"-9391,6 2-1377,-27-15 286,31 19-487,-1 1 1,1-1 0,-1 1-1,1-1 1,-1 1 0,1 0-1,-1 0 1,1 0 0,-1 0-1,1 0 1,-1 0 0,1 0-1,-1 1 1,1-1 0,-1 0-1,1 1 1,-1-1 0,1 1-1,-1 0 1,1-1 0,0 1-1,0 0 1,-1 0 0,1 0 0,0 0-1,-2 1 1,-4 7-5,-1 1-1,2-1 1,-1 1-1,1 0 1,1 1 0,0-1-1,0 1 1,1 0 0,1 0-1,0 0 1,0 1 0,1-1-1,0 1 1,1 0-1,0 0 1,1-1 0,2 13-1,-2-23-15,0 0 0,0 0 0,0 0 0,1-1 0,-1 1 0,0 0 0,1-1 0,-1 1 0,0 0 0,1 0 0,-1-1 0,1 1 0,-1-1 0,1 1 0,-1 0 0,1-1 0,-1 1 0,1-1 0,0 1 0,-1-1 0,1 0 0,0 1 0,-1-1 0,1 0 0,0 1 0,0-1 0,-1 0 0,2 1 0,23-8 54,18-25 237,-24 10-85,-2-1 0,24-37-1,-9 10-29,-32 49-176,1 1 1,-1 0-1,0 0 0,0-1 1,0 1-1,0 0 0,0-1 1,0 1-1,0 0 1,1 0-1,-1-1 0,0 1 1,0 0-1,0 0 0,0 0 1,1-1-1,-1 1 0,0 0 1,0 0-1,1 0 0,-1-1 1,0 1-1,0 0 0,1 0 1,-1 0-1,0 0 0,1 0 1,-1 0-1,0 0 0,1 0 1,-1 0-1,0 0 0,0 0 1,1 0-1,-1 0 0,0 0 1,1 0-1,-1 0 0,0 0 1,0 0-1,1 0 0,-1 0 1,0 0-1,1 0 0,-1 1 1,0-1-1,0 0 1,1 0-1,-1 0 0,0 1 1,0-1-1,0 0 0,1 0 1,-1 0-1,0 1 0,0-1 1,0 0-1,0 0 0,1 1 1,-1-1-1,0 0 0,0 1 1,0-1-1,0 0 0,0 0 1,0 1-1,0-1 0,0 0 1,0 1-1,5 28-195,-5-21 174,3 10 28,11 63 264,-4 0 1,-4 1 0,-5 103-1,-15-107-135,12-72-121,0 0 1,0 0-1,0 0 0,-1 0 1,0 0-1,0-1 0,0 0 1,-1 1-1,-8 8 0,12-14-9,-1 1 0,1 0-1,-1-1 1,0 1-1,1-1 1,-1 1 0,0-1-1,1 1 1,-1-1-1,0 0 1,0 1 0,0-1-1,1 0 1,-1 1-1,0-1 1,0 0 0,0 0-1,0 0 1,1 0-1,-1 0 1,0 0 0,0 0-1,0 0 1,0 0-1,0 0 1,1 0 0,-1-1-1,0 1 1,-1-1-1,0 0-3,0-1 0,1 1-1,-1-1 1,1 1 0,0-1 0,-1 0-1,1 0 1,0 0 0,0 1-1,0-1 1,-1-4 0,-2-4-10,1 0 0,1-1 0,-3-19-1,4 18-2,1-1-1,0 1 1,1-1-1,0 1 1,1-1-1,0 1 1,1-1-1,0 1 1,9-21-1,4 2 21,1 1-1,26-36 1,-31 48-9,34-50 13,5-5 85,45-87 0,-85 138-69,0-1 0,-2 0-1,0 0 1,-1-1-1,-2 0 1,-1 0 0,0 0-1,1-44 1,-6 61-18,0 0 0,0 1-1,-1-1 1,0 0 0,-1 1 0,1-1 0,-1 1-1,-4-9 1,5 13-12,0 1-1,0 0 1,0-1 0,1 1-1,-1 0 1,0-1 0,-1 1-1,1 0 1,0 0 0,0 0-1,0 0 1,-1 0-1,1 0 1,-1 1 0,1-1-1,0 0 1,-1 1 0,1-1-1,-1 1 1,0-1 0,1 1-1,-1 0 1,1-1-1,-1 1 1,0 0 0,1 0-1,-1 0 1,1 1 0,-1-1-1,0 0 1,1 0 0,-1 1-1,1-1 1,-1 1 0,1 0-1,-1-1 1,1 1-1,0 0 1,-1 0 0,-1 1-1,-3 2-8,1 0 0,-1 1 0,1 0 0,0 0 0,0 0 0,0 0 0,1 1 0,-1 0 0,-4 10 1,-30 62 22,37-74-9,-14 34 79,-22 78 0,34-100-7,1 0 1,0 0-1,1 1 1,1 0-1,0-1 1,1 1-1,4 28 1,-3-42-63,-1 0 0,1 1-1,0-1 1,0 0 0,1 0 0,-1 0 0,1 0 0,-1-1 0,1 1 0,0 0 0,0-1 0,0 1 0,0-1 0,1 0 0,-1 1 0,0-1-1,1 0 1,0-1 0,-1 1 0,1 0 0,0-1 0,0 1 0,0-1 0,0 0 0,0 0 0,0 0 0,1-1 0,-1 1 0,0-1 0,0 0-1,0 1 1,1-1 0,-1-1 0,0 1 0,5-1 0,4-1-71,-1 0-1,1-1 0,-1 0 1,1-1-1,-1 0 1,0 0-1,-1-1 0,17-11 1,-10 4-1725,0 0 0,-1-1 0,0-1 0,23-28-1,-18 12-4194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7.152"/>
    </inkml:context>
    <inkml:brush xml:id="br0">
      <inkml:brushProperty name="width" value="0.025" units="cm"/>
      <inkml:brushProperty name="height" value="0.025" units="cm"/>
    </inkml:brush>
  </inkml:definitions>
  <inkml:trace contextRef="#ctx0" brushRef="#br0">1 17 1698,'0'0'17328,"52"21"-16463,-34-32-481,-2 2-320,-4 0-96,-6 4-544,-1 2 63,-5 3-224,-7 0-3491,-4 0 577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8.199"/>
    </inkml:context>
    <inkml:brush xml:id="br0">
      <inkml:brushProperty name="width" value="0.025" units="cm"/>
      <inkml:brushProperty name="height" value="0.025" units="cm"/>
    </inkml:brush>
  </inkml:definitions>
  <inkml:trace contextRef="#ctx0" brushRef="#br0">11 433 17200,'0'0'5835,"-3"9"-5082,1 3-514,0 1 0,0-1 1,1 1-1,0-1 0,2 1 1,-1-1-1,3 14 0,1-2-13,0 0 0,2 1 0,9 23 1,-14-45-215,0-1 1,0 1 0,0 0 0,0-1 0,0 0-1,1 1 1,-1-1 0,1 0 0,0 0 0,-1 1-1,1-2 1,0 1 0,0 0 0,4 3 0,-4-5 1,-1 1 0,1 0 0,-1-1 0,1 0 0,-1 1 0,1-1 0,-1 0 0,1 0 0,-1 0 0,1 0 0,-1 0 0,1 0 0,-1 0 0,1-1 0,-1 1 0,1 0 0,-1-1 0,0 1 0,3-2 0,2-1 46,-1-1 0,0 0 0,0 0 0,0 0 0,-1-1-1,1 1 1,-1-1 0,0 0 0,0-1 0,5-10 0,30-68 266,-35 76-265,-1 0-1,0 0 1,-1 0 0,0 0 0,0-1-1,-1 1 1,1-13 0,1 40-162,-2-7 89,0-1 0,1 1 1,1-1-1,-1 0 0,2 0 1,0 0-1,0 0 0,1-1 1,0 1-1,13 18 0,-17-28 21,1 0 1,-1 1-1,1-1 0,0 0 1,-1 0-1,1 1 0,0-1 1,0-1-1,-1 1 0,1 0 1,0 0-1,0-1 0,0 1 1,0-1-1,0 1 0,0-1 1,0 0-1,0 0 0,0 0 1,0 0-1,0 0 0,0-1 1,0 1-1,0 0 0,0-1 1,0 0-1,0 1 0,0-1 1,0 0-1,-1 0 0,1 0 1,0 0-1,-1 0 0,1-1 1,0 1-1,-1 0 0,0-1 1,1 1-1,1-3 0,4-4 90,-1 0 1,0 0-1,0 0 0,-1-1 0,0 0 1,6-14-1,-6 8-42,-1 1 1,-1 0-1,0-1 1,-1 0-1,0 1 1,-1-1 0,-1 0-1,-1-16 1,-6 80-582,6-29 530,1-6-20,-1 0-1,2 0 1,0 1-1,5 21 0,-6-34 21,1 1 0,-1-1 0,1 0-1,0 0 1,0 1 0,0-1 0,0 0-1,0 0 1,0 0 0,0 0-1,1 0 1,-1 0 0,1-1 0,-1 1-1,1 0 1,0-1 0,0 0 0,0 1-1,0-1 1,0 0 0,0 0-1,0 0 1,0 0 0,0 0 0,1 0-1,-1 0 1,0-1 0,0 0 0,1 1-1,-1-1 1,0 0 0,1 0-1,-1 0 1,4-1 0,-1 0 57,0-1 0,0 0 0,0 0 0,-1 0-1,1 0 1,-1-1 0,0 0 0,1 0 0,-1 0 0,0-1 0,-1 1 0,1-1 0,-1 0 0,1 0 0,-1 0-1,0 0 1,-1-1 0,3-5 0,7-11-6,-2 0 0,12-35 1,-20 55-983,0 7 342,0 23 148,-2-13 320,1 1-1,1-1 1,0 0-1,9 28 1,-11-44 55,0 1-1,1 0 1,-1 0 0,0 0-1,1 0 1,-1 0 0,1-1 0,-1 1-1,1 0 1,-1 0 0,1-1-1,0 1 1,-1 0 0,1-1 0,0 1-1,-1 0 1,1-1 0,0 1-1,0-1 1,0 0 0,-1 1 0,1-1-1,0 0 1,0 1 0,0-1-1,0 0 1,0 0 0,0 0 0,0 1-1,0-1 1,0 0 0,-1-1-1,1 1 1,0 0 0,0 0 0,0 0-1,0 0 1,0-1 0,0 1-1,0 0 1,-1-1 0,1 1 0,0-1-1,0 1 1,0-1 0,-1 1-1,1-1 1,0 0 0,-1 1 0,1-1-1,0 0 1,0 0 0,30-45-1914,-30 44 1863,9-21-496,-1 1 1,0-1-1,-2 0 0,-1-1 0,0 0 0,-2 0 1,-1 0-1,0-30 0,-2-1-978,-3 0-1,-14-83 0,12 113 2023,-5-28 3348,7 51-2732,1 8-139,0 31 142,1 9-120,3 0-1,1 0 1,19 80 0,-16-100-928,1 0 0,1-1 0,2 1 0,0-2-1,2 0 1,0 0 0,31 39 0,-120-155-2667,18 37 2602,-25-25 3595,83 80-3464,0 0-1,0 0 0,0 0 1,-1-1-1,1 1 1,0 0-1,0 0 1,0 0-1,0-1 1,0 1-1,-1 0 0,1 0 1,0 0-1,0-1 1,0 1-1,0 0 1,0 0-1,0-1 1,0 1-1,0 0 0,0 0 1,0-1-1,0 1 1,0 0-1,0 0 1,0-1-1,0 1 1,0 0-1,0 0 0,0-1 1,0 1-1,0 0 1,0 0-1,0 0 1,0-1-1,1 1 1,-1 0-1,0-1 0,13-3 762,24 3-1311,-30 1 707,21 0-387,44-1 184,-66 1-530,-1-1-1,1 0 1,-1 0 0,1 0-1,-1 0 1,1-1 0,-1 0-1,0 0 1,7-4-1,-5-5-3991,-6-3-2841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8.543"/>
    </inkml:context>
    <inkml:brush xml:id="br0">
      <inkml:brushProperty name="width" value="0.025" units="cm"/>
      <inkml:brushProperty name="height" value="0.025" units="cm"/>
    </inkml:brush>
  </inkml:definitions>
  <inkml:trace contextRef="#ctx0" brushRef="#br0">0 31 17457,'0'0'5989,"56"-16"-6053,-8 16-1057,-2-4-3011,4-6-10954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8.921"/>
    </inkml:context>
    <inkml:brush xml:id="br0">
      <inkml:brushProperty name="width" value="0.025" units="cm"/>
      <inkml:brushProperty name="height" value="0.025" units="cm"/>
    </inkml:brush>
  </inkml:definitions>
  <inkml:trace contextRef="#ctx0" brushRef="#br0">134 298 16303,'1'-9'3145,"1"-28"-1,-2 36-3051,0 0 0,0 0 1,0-1-1,0 1 0,-1 0 0,1 0 0,0 0 1,-1 0-1,1 0 0,-1 0 0,1-1 0,-1 1 1,1 0-1,-1 0 0,0 0 0,0 1 0,1-1 1,-1 0-1,0 0 0,0 0 0,0 0 0,0 1 1,0-1-1,0 1 0,0-1 0,0 0 0,0 1 1,0 0-1,0-1 0,-1 1 0,1 0 0,0-1 1,0 1-1,0 0 0,0 0 0,-3 0 0,1 0-72,-1 0 0,0 1 0,1-1 0,-1 1 0,1 0 0,-1 0 0,1 0 0,-1 0-1,1 0 1,-5 4 0,2-1-25,2 0 0,-1 1-1,0-1 1,1 1 0,0 0-1,0 1 1,1-1 0,-1 1-1,1 0 1,0 0 0,1 0-1,-1 0 1,-1 10 0,1-8-6,1 0 0,1 1 0,-1-1 0,1 1 0,1-1 0,-1 0 0,2 1-1,-1-1 1,1 1 0,3 10 0,-4-18 8,1 1-1,-1-1 1,1 0-1,0 1 1,0-1-1,0 0 0,-1 0 1,1 0-1,0 0 1,0 0-1,1 0 1,-1 0-1,0 0 0,0-1 1,0 1-1,1 0 1,-1-1-1,0 1 0,1-1 1,-1 1-1,0-1 1,1 1-1,-1-1 1,1 0-1,-1 0 0,0 0 1,1 0-1,-1 0 1,1 0-1,-1 0 1,1 0-1,-1-1 0,0 1 1,1-1-1,-1 1 1,0-1-1,2 0 1,3-1 27,-1 0 1,1 0 0,-1-1-1,0 1 1,1-1 0,-1-1-1,-1 1 1,6-5 0,7-10 193,-1-1 0,0 0 0,-1-1 1,-2-1-1,0 0 0,-1-1 0,-1 0 0,-1-1 1,-1 0-1,-1-1 0,-1 0 0,-2 0 1,0 0-1,-1-1 0,0-42 0,-6 52-297,-4 23-140,-5 23 7,-11 125 107,20-134 100,1 0 0,1 0 0,1 0 0,1 1 0,6 23 0,-7-43-154,0 1 0,1 0 0,-1-1 1,1 1-1,0-1 0,0 1 0,0-1 0,0 0 1,1 0-1,-1 0 0,1 0 0,0 0 0,0-1 1,0 1-1,0-1 0,0 0 0,0 0 0,1 0 1,-1 0-1,1 0 0,0-1 0,-1 0 0,1 0 1,5 1-1,-5-1-515,1 0 1,0-1-1,0 1 0,-1-1 1,1 0-1,0-1 0,0 1 1,0-1-1,-1 0 0,1 0 1,0-1-1,7-3 1,22-18-8217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39.342"/>
    </inkml:context>
    <inkml:brush xml:id="br0">
      <inkml:brushProperty name="width" value="0.025" units="cm"/>
      <inkml:brushProperty name="height" value="0.025" units="cm"/>
    </inkml:brush>
  </inkml:definitions>
  <inkml:trace contextRef="#ctx0" brushRef="#br0">59 31 17873,'0'0'1687,"-6"10"405,0 0-1705,-29 53 2784,33-60-3005,1 1 1,-1 0 0,1-1-1,0 1 1,0 0 0,0-1-1,0 1 1,0 0-1,1 0 1,0 0 0,0 0-1,0 0 1,0 0 0,1 0-1,0-1 1,1 8 0,-1-10-156,0 0 0,0-1 0,0 1 0,0 0 0,0 0 0,0-1 0,0 1 0,0-1 0,0 1 0,0-1 0,0 1 1,0-1-1,1 0 0,-1 0 0,0 1 0,0-1 0,0 0 0,0 0 0,1 0 0,-1 0 0,0 0 0,0 0 0,0-1 1,0 1-1,2-1 0,29-9 138,-26 6-150,0 0-1,0-1 0,-1 0 0,0 1 1,0-2-1,0 1 0,0-1 1,-1 1-1,0-1 0,0 0 0,-1-1 1,1 1-1,-1-1 0,-1 1 1,1-1-1,-1 0 0,0 0 1,-1 0-1,0 0 0,0 0 0,0-1 1,-1 1-1,0 0 0,-2-9 1,3 16-18,-1-1 0,0 0 1,0 0-1,-1 1 1,1-1-1,0 0 0,0 0 1,0 0-1,0 1 1,-1-1-1,1 0 0,0 1 1,-1-1-1,1 0 1,-1 1-1,1-1 0,-1 0 1,1 1-1,-1-1 1,1 1-1,-1-1 0,1 0 1,-1 1-1,0 0 0,1-1 1,-1 1-1,0-1 1,1 1-1,-1 0 0,0 0 1,0-1-1,1 1 1,-1 0-1,0 0 0,0 0 1,0 0-1,1 0 1,-1 0-1,0 0 0,0 0 1,0 0-1,1 0 1,-1 0-1,0 0 0,0 1 1,1-1-1,-2 1 1,-1 0-22,1 1 0,-1-1 0,1 1 0,-1 0 0,1 0 0,0 0 0,0 0 0,0 0 0,0 0 0,0 0 1,-2 6-1,-4 7 14,2 1 0,0 0 1,1 0-1,1 1 0,0 0 1,2-1-1,0 1 1,0 0-1,2 27 0,0-42 36,0 0-1,1-1 0,-1 1 1,0-1-1,1 1 1,-1-1-1,1 1 0,0-1 1,-1 1-1,1-1 0,0 0 1,0 1-1,0-1 1,0 0-1,0 1 0,0-1 1,0 0-1,0 0 0,1 0 1,-1 0-1,0 0 1,1-1-1,-1 1 0,0 0 1,1 0-1,-1-1 0,1 1 1,-1-1-1,1 0 1,-1 1-1,1-1 0,0 0 1,-1 0-1,1 0 0,-1 0 1,1 0-1,0 0 1,-1 0-1,1-1 0,-1 1 1,1 0-1,-1-1 0,3 0 1,4-2 60,0 1 1,0-1-1,0-1 1,-1 1 0,1-1-1,-1-1 1,7-5-1,49-49 191,-45 41-280,1 0-1,30-21 1,-48 38 9,-1 0-1,1 1 1,-1-1-1,1 1 1,0-1-1,-1 1 1,1-1-1,0 1 1,-1 0-1,1-1 1,0 1 0,0 0-1,0 0 1,-1-1-1,1 1 1,0 0-1,0 0 1,-1 0-1,1 0 1,0 0-1,0 0 1,0 0-1,0 0 1,-1 1-1,1-1 1,0 0-1,0 0 1,-1 1 0,1-1-1,0 0 1,0 1-1,-1-1 1,1 1-1,0-1 1,-1 1-1,1-1 1,-1 1-1,1-1 1,-1 1-1,1-1 1,-1 1-1,1 0 1,-1 0-1,1-1 1,-1 1 0,0 0-1,1-1 1,-1 1-1,0 0 1,0 0-1,0 0 1,0-1-1,1 1 1,-1 0-1,0 0 1,-1 1-1,3 60 244,-3-40-77,1-20-117,0 0 1,0 0-1,0 0 0,1 0 1,-1 0-1,1 1 1,-1-1-1,1 0 0,0 0 1,-1 0-1,1 0 0,0-1 1,2 3-1,-2-3 4,-1 0 0,1-1 0,0 1 0,0 0 0,-1-1 0,1 1 0,0-1 0,0 1 0,0-1 0,0 0 0,0 1 0,0-1 0,0 0 0,0 0 1,-1 0-1,1 0 0,0 1 0,0-1 0,0 0 0,2-1 0,4-1 191,0 0 0,0 0 1,0-1-1,0 0 1,-1-1-1,9-5 1,-9 6-286,-1 0 1,0 0 0,1 0 0,-1 1-1,1-1 1,6 0 0,-12 3-122,1 0 1,0 0 0,0 0-1,0 0 1,0 0-1,-1 0 1,1 1-1,0-1 1,0 0-1,0 1 1,-1-1 0,1 0-1,0 1 1,-1-1-1,1 1 1,0-1-1,-1 1 1,1-1 0,0 1-1,-1 0 1,1-1-1,-1 1 1,1 0-1,-1 0 1,0-1-1,1 1 1,-1 0 0,0 0-1,1-1 1,-1 1-1,0 0 1,0 0-1,0 0 1,1 0-1,-1-1 1,0 1 0,0 0-1,0 0 1,-1 0-1,1 0 1,0-1-1,0 1 1,0 0 0,-1 1-1,1-1-174,0 17-4918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0.317"/>
    </inkml:context>
    <inkml:brush xml:id="br0">
      <inkml:brushProperty name="width" value="0.025" units="cm"/>
      <inkml:brushProperty name="height" value="0.025" units="cm"/>
    </inkml:brush>
  </inkml:definitions>
  <inkml:trace contextRef="#ctx0" brushRef="#br0">56 55 12236,'-5'-38'7203,"5"37"-7099,0 0 1,0 0-1,0 1 1,0-1-1,0 0 0,-1 1 1,1-1-1,0 0 1,-1 1-1,1-1 1,0 0-1,-1 1 1,1-1-1,-1 1 1,1-1-1,-1 0 1,1 1-1,-1-1 1,1 1-1,-1 0 1,0-1-1,1 1 1,-1-1-1,1 1 1,-1 0-1,0 0 1,0-1-1,1 1 1,-1 0-1,0 0 0,1 0 1,-1 0-1,0 0 1,0 0-1,1 0 1,-1 0-1,0 0 1,0 0-1,1 0 1,-1 0-1,0 0 1,1 1-1,-1-1 1,0 0-1,1 1 1,-1-1-1,0 0 1,1 1-1,-1-1 1,1 1-1,-2 0 1,0 1-61,0 0 0,0 1 0,1-1 0,-1 1 0,1-1 0,-1 1 0,1 0 0,0 0 0,0 0 1,0-1-1,0 1 0,0 0 0,1 0 0,-1 0 0,1 5 0,-2 53-140,2-49 143,0-2-51,1-1 0,0 1 0,0 0 0,1 0 0,0-1-1,1 1 1,0-1 0,1 0 0,0 0 0,6 11 0,-8-17 6,-1 0 1,1-1-1,0 1 1,0-1-1,0 1 1,0-1-1,1 0 1,-1 0-1,1 0 1,-1 0 0,1-1-1,0 1 1,-1-1-1,1 1 1,0-1-1,0 0 1,0 0-1,0 0 1,0-1-1,0 1 1,0-1-1,1 1 1,-1-1-1,0 0 1,0 0-1,0-1 1,0 1-1,0-1 1,0 1-1,0-1 1,0 0 0,0 0-1,0 0 1,0-1-1,0 1 1,3-3-1,1 0 38,1-1-1,-1 0 1,0-1-1,-1 0 1,1 0-1,-1 0 1,-1-1 0,1 1-1,8-16 1,3-7 260,16-41 1,-5 11 459,-27 59-759,-1-1 1,0 1 0,0-1-1,0 1 1,0 0 0,0-1-1,1 1 1,-1-1 0,0 1-1,0 0 1,1-1 0,-1 1-1,0 0 1,1-1 0,-1 1-1,0 0 1,1 0 0,-1-1-1,0 1 1,1 0 0,-1 0-1,1 0 1,-1-1 0,0 1-1,1 0 1,-1 0 0,1 0-1,-1 0 1,1 0 0,-1 0-1,1 0 1,8 12-47,4 30-34,-11-33 134,4 15 10,-4-11-76,1 0 0,1 0-1,0-1 1,11 24 0,-14-35 23,-1 1-1,1 0 1,0-1 0,1 1 0,-1-1-1,0 1 1,0-1 0,1 1 0,-1-1-1,0 0 1,1 1 0,0-1 0,-1 0-1,1 0 1,0 0 0,-1-1 0,1 1-1,0 0 1,0-1 0,0 1 0,-1-1-1,1 1 1,0-1 0,0 0 0,0 0-1,0 0 1,0 0 0,0 0 0,0 0-1,0 0 1,0-1 0,-1 1 0,1-1-1,0 0 1,0 1 0,0-1 0,-1 0-1,1 0 1,0 0 0,2-2 0,9-7 113,0-1 0,-1 0 0,0-1 0,-1-1 1,0 0-1,-1 0 0,10-19 0,27-31-123,-27 48-630,-19 15 598,0-1 0,0 1 0,-1 0 0,1 0 0,0 0 0,-1 0 0,1 1 0,0-1 0,-1 0 0,1 0 0,0 0 0,-1 0 0,1 1 0,0-1 0,-1 0 0,1 1 0,0-1 0,-1 0 0,1 1 0,-1-1 1,1 1-1,0 0 0,2 3-336,0 1 1,0-1 0,-1 1 0,1 0 0,-1 0-1,3 10 1,9 17-3576,2-14-538,1-7-1244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0.834"/>
    </inkml:context>
    <inkml:brush xml:id="br0">
      <inkml:brushProperty name="width" value="0.025" units="cm"/>
      <inkml:brushProperty name="height" value="0.025" units="cm"/>
    </inkml:brush>
  </inkml:definitions>
  <inkml:trace contextRef="#ctx0" brushRef="#br0">71 35 14734,'0'0'4116,"-8"8"-2349,2 0-1610,-1 0-1,1 0 1,0 0 0,1 1 0,0 0 0,1 1 0,-1-1-1,2 0 1,-1 1 0,2 0 0,-1 0 0,1 0-1,1 0 1,-1 1 0,2 12 0,-1-11-92,1-8-52,-1 0 1,1 0-1,0 0 1,0 0-1,1 0 1,-1 0-1,1 0 0,0 0 1,0 0-1,0 0 1,0 0-1,1 0 1,-1 0-1,1-1 0,0 1 1,0-1-1,1 1 1,4 5-1,15 13-17,-1 0-1,-1 2 1,22 33-1,-36-50-32,-2 1 0,1 0-1,-1 0 1,-1 1 0,1-1 0,-1 1-1,-1-1 1,0 1 0,0 0 0,-1 0-1,0 0 1,0 0 0,-1 0 0,0 0 0,-3 17-1,2-21 60,-1-1 0,0 1-1,0 0 1,0 0 0,-1-1-1,0 1 1,0-1 0,0 0 0,0 0-1,-1 0 1,1-1 0,-1 1-1,-8 5 1,8-6 22,1-1 0,0 0-1,0 0 1,-1 0 0,1 0 0,-1-1 0,1 1-1,-1-1 1,0 0 0,0 0 0,1-1 0,-1 1-1,0-1 1,0 1 0,0-1 0,0-1 0,0 1-1,1 0 1,-6-2 0,6 1-30,1-1 1,0 0-1,-1 1 1,1-1-1,0 0 0,0 0 1,1 0-1,-1 0 1,0 0-1,0 0 0,1-1 1,0 1-1,-1-1 1,1 1-1,0-1 0,0 1 1,0-1-1,1 0 1,-1 1-1,1-1 0,-1 0 1,1-4-1,-1-7-43,0 0-1,1 0 1,2-17 0,1 13 21,0 1 0,1 0 0,1 0-1,1 0 1,1 1 0,0 0 0,16-27 0,81-104-1,-46 68 35,-54 74-24,1-1 8,1-1 0,-1 0 0,0 0 0,-1 0 1,0-1-1,0 1 0,-1-1 0,0 0 0,0 0 0,-1-1 0,0 1 0,0 0 1,0-15-1,-2 22 0,0 0 0,0 1 0,-1-1 0,1 0 0,-1 0 0,1 0 0,0 1 0,-1-1 0,1 0 1,-1 0-1,0 1 0,1-1 0,-1 0 0,0 1 0,1-1 0,-1 1 0,0-1 0,1 1 0,-1-1 0,0 1 0,0 0 1,0-1-1,0 1 0,1 0 0,-1 0 0,0-1 0,0 1 0,0 0 0,0 0 0,0 0 0,0 0 0,0 0 1,1 0-1,-1 0 0,0 1 0,0-1 0,0 0 0,0 0 0,0 1 0,-1 0 0,-1-1 41,-1 2 0,0-1-1,0 0 1,1 1 0,-1 0 0,1-1-1,-1 1 1,-4 5 0,1 0 60,1 0 1,1 1-1,-1 0 1,1 0-1,0 0 1,1 0-1,0 1 1,-3 10-1,5-13-80,0 1 0,0-1 0,0 0 0,1 0 0,0 1 0,0-1 0,1 1-1,0-1 1,0 1 0,1-1 0,-1 1 0,1-1 0,3 8 0,-3-12-117,1 1 1,0-1 0,0 1-1,1-1 1,-1 0 0,0 1-1,1-1 1,-1-1 0,1 1-1,0 0 1,-1-1-1,1 1 1,0-1 0,0 0-1,0 0 1,0 0 0,0 0-1,1 0 1,-1-1 0,0 1-1,0-1 1,0 0-1,1 0 1,-1 0 0,0-1-1,5 0 1,2 0-1087,1 0 1,0-1-1,-1 0 1,0-1-1,1 0 1,17-8-1,8-11-5885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1.685"/>
    </inkml:context>
    <inkml:brush xml:id="br0">
      <inkml:brushProperty name="width" value="0.025" units="cm"/>
      <inkml:brushProperty name="height" value="0.025" units="cm"/>
    </inkml:brush>
  </inkml:definitions>
  <inkml:trace contextRef="#ctx0" brushRef="#br0">1 219 10730,'0'0'12204,"3"-9"-10613,-3 7-1568,1-1 1,0 0-1,0 1 1,0-1-1,1 1 1,-1 0 0,1-1-1,-1 1 1,1 0-1,0 0 1,0 0-1,-1 0 1,2 0-1,-1 0 1,0 0 0,0 1-1,0-1 1,1 1-1,-1 0 1,1 0-1,-1-1 1,1 2 0,0-1-1,-1 0 1,1 0-1,0 1 1,-1 0-1,1-1 1,0 1 0,0 0-1,-1 0 1,1 1-1,0-1 1,0 0-1,-1 1 1,1 0 0,0 0-1,-1 0 1,1 0-1,3 2 1,-4-2-26,1 0 1,-1 0-1,0 1 1,1-1-1,-1 1 1,0 0 0,0 0-1,0-1 1,0 1-1,0 1 1,0-1-1,-1 0 1,1 0-1,-1 1 1,1-1-1,-1 1 1,1 3-1,0 0 7,0 0 0,-1 0-1,0 0 1,0 0-1,-1 0 1,0 1-1,-1 9 1,-1 2 45,-1 0 0,-1-1 1,-1 1-1,-8 22 0,6-25 6,5-11-28,0 0 1,0 1 0,1-1-1,-1 0 1,1 1 0,-1 8 0,19-18 382,-6-3-342,-1 0 0,-1 0 0,1-1 1,-1 0-1,-1-1 0,13-17 0,40-73-162,-48 78 27,0-5-124,2 0-1397,-10 30 925,-4 19 512,-2 8 273,0-16-79,1-1 0,0 1 0,1 0 0,0-1 1,4 19-1,-4-29-6,0-1 0,-1 1 0,1-1 0,0 1 0,0-1 0,1 0 0,-1 0 0,0 0 0,1 0 0,0 0 0,-1 0 0,1 0 0,0 0 0,0 0 0,0-1 0,0 1 0,0-1 0,0 0 1,0 1-1,1-1 0,-1 0 0,0 0 0,1-1 0,-1 1 0,1 0 0,-1-1 0,1 1 0,-1-1 0,1 0 0,-1 0 0,1 0 0,-1 0 0,1 0 0,4-2 0,-2 1 75,1-1-1,-1 0 1,0 0 0,0-1-1,0 0 1,0 0 0,-1 0-1,1 0 1,-1-1 0,1 1-1,-1-1 1,0 0 0,-1 0-1,1-1 1,-1 1 0,0-1-1,3-5 1,0 0-4,0 0 0,-1-1-1,0 1 1,-1-1 0,0 0 0,0 0 0,1-15 0,-4 23-81,-1-1 0,1 0 1,-1 1-1,0-1 0,0 1 0,0-1 0,-1 1 1,1-1-1,-1 1 0,0-1 0,0 1 1,0-1-1,0 1 0,-1 0 0,0 0 0,1 0 1,-1 0-1,0 0 0,0 0 0,-5-5 1,4 6-39,0 0 0,0 0 0,-1 0 0,1 1 0,-1-1 0,1 1 0,-1-1 1,0 1-1,1 1 0,-1-1 0,0 0 0,0 1 0,1 0 0,-1 0 0,0 0 0,0 0 1,0 0-1,1 1 0,-7 1 0,9-2-19,-1 0-1,1 0 1,0 1 0,0-1-1,-1 0 1,1 1 0,0-1-1,0 0 1,-1 1 0,1 0-1,0-1 1,0 1 0,0 0-1,0-1 1,0 1 0,0 0-1,0 0 1,0 0 0,0 0-1,0 0 1,0 0 0,1 0-1,-1 0 1,0 0 0,1 0-1,-1 1 1,1-1 0,-1 0-1,1 0 1,0 1 0,-1-1-1,1 0 1,0 1 0,0-1-1,0 0 1,0 0 0,0 1-1,0-1 1,0 0 0,1 1 0,-1-1-1,0 0 1,1 2 0,1 0-146,-1 0 0,0 0 0,1-1 0,0 1 1,-1 0-1,1-1 0,0 0 0,0 1 1,1-1-1,-1 0 0,0 0 0,1 0 1,-1 0-1,1-1 0,0 1 0,0-1 0,4 2 1,6 1-747,0-2 1,1 0-1,-1 0 1,1-2-1,0 1 1,-1-2-1,1 0 1,0 0-1,-1-1 1,0-1-1,1 0 1,-1-1-1,0-1 1,24-11-1,-28 11 1233,-1 0 0,1-1 0,-1 0 0,0 0 0,0 0 0,-1-1 0,10-12 0,-16 18 16,0 0 0,0 0 1,0 0-1,0-1 0,0 1 0,0 0 1,-1-1-1,1 1 0,0 0 0,-1-1 1,1 1-1,-1-1 0,0 1 0,1-4 1,-1 5-224,0 0 0,-1-1 0,1 1 0,0-1 0,0 1 0,0 0 0,-1-1 0,1 1 0,0-1 0,0 1 0,-1 0 0,1-1 0,0 1 0,0 0-1,-1 0 1,1-1 0,-1 1 0,1 0 0,0 0 0,-1-1 0,1 1 0,0 0 0,-1 0 0,1 0 0,-1 0 0,1 0 0,-1 0 0,1 0 0,0 0 0,-1 0 0,0 0 0,-2 0 21,1 0-1,-1 0 0,1 1 1,0-1-1,-1 1 1,1 0-1,-1 0 0,1 0 1,0 0-1,0 0 1,-1 0-1,1 1 0,0-1 1,0 1-1,0-1 0,-2 4 1,-2 2-4,1 0 0,0 1 0,0-1 0,1 1 0,0 0 0,1 1 0,-1-1 0,2 1 1,-1-1-1,1 1 0,0 0 0,1 0 0,0 0 0,1 17 0,0-24-112,0-1 0,1 0 1,-1 0-1,0 1 0,1-1 0,0 0 1,-1 0-1,1 0 0,0 0 0,-1 1 1,1-1-1,0 0 0,0 0 0,0-1 1,0 1-1,0 0 0,0 0 0,0 0 1,0-1-1,1 1 0,-1 0 0,0-1 1,0 1-1,0-1 0,1 0 0,-1 1 0,0-1 1,1 0-1,-1 0 0,0 0 0,1 0 1,-1 0-1,0 0 0,1 0 0,-1 0 1,0 0-1,1-1 0,-1 1 0,0 0 1,2-2-1,2 1 45,0 0-1,0-1 1,1 0 0,-2 0 0,1-1 0,0 1-1,0-1 1,7-6 0,-4 1 35,0 0 0,-1-1-1,0 0 1,-1-1 0,0 0 0,0 0 0,-1 0 0,0 0 0,-1-1-1,0 0 1,-1 0 0,0 0 0,-1 0 0,0 0 0,0-1 0,-1 1-1,-1-16 1,0 26-111,0 1 0,0 0 0,0-1 0,0 1 0,1-1 0,-1 1 0,0-1 0,0 1 0,0 0 0,0-1 0,0 1 0,0-1 0,0 1 0,-1-1 0,1 1 0,0 0 0,0-1 0,0 1 0,0-1 0,0 1 0,-1-1 0,1 1 0,0 0 1,0-1-1,-1 1 0,1 0 0,0-1 0,0 1 0,-1 0 0,1-1 0,0 1 0,-1 0 0,1 0 0,-1 0 0,1-1 0,0 1 0,-1 0 0,1 0 0,-1 0 0,1 0 0,0-1 0,-1 1 0,1 0 0,-1 0 0,1 0 0,-1 0 0,0 0 0,0 1-4,0-1 0,0 1 0,0 0 0,0-1 0,0 1 0,1 0 0,-1-1 0,0 1 0,0 0 0,1 0 0,-1 0 0,0 0 0,1 0 0,-1 0 0,1 0 0,-1 0 0,0 2 0,-1 2-204,0 1 0,1 0 0,0 0 0,0 0 0,0 0 0,1 0-1,0 0 1,1 11 0,-1-16 94,0 0 0,1 1-1,-1-1 1,0 0 0,1 0-1,-1 0 1,1 0 0,-1 0-1,1 0 1,0 0 0,-1 0 0,1 0-1,0-1 1,0 1 0,-1 0-1,1 0 1,0-1 0,0 1-1,0 0 1,2 0 0,-1 0-61,0-1 1,0 0 0,0 1 0,0-1 0,0 0 0,0 0 0,0 0-1,0-1 1,0 1 0,0 0 0,0-1 0,-1 1 0,1-1-1,0 0 1,0 0 0,2 0 0,4-5-873,0 1 0,0-1 1,-1 0-1,0-1 0,0 0 1,0 0-1,-1 0 0,0-1 1,9-15-1,13-19-6774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2.476"/>
    </inkml:context>
    <inkml:brush xml:id="br0">
      <inkml:brushProperty name="width" value="0.025" units="cm"/>
      <inkml:brushProperty name="height" value="0.025" units="cm"/>
    </inkml:brush>
  </inkml:definitions>
  <inkml:trace contextRef="#ctx0" brushRef="#br0">1 90 13549,'0'0'2135,"9"-9"-250,-6 6-1690,3-3 5,0 0 1,0 0 0,0 1-1,0 0 1,1 1 0,0-1-1,0 1 1,0 0 0,1 1-1,12-4 1,10 0 76,1 1 0,-1 2 0,1 1 0,0 1 0,0 2-1,0 1 1,43 7 0,-70-8-278,0 1-1,0 0 0,0 0 0,-1 0 0,1 0 1,0 0-1,0 1 0,-1 0 0,1 0 0,-1 0 1,0 0-1,1 1 0,-1-1 0,0 1 0,0 0 1,-1-1-1,1 1 0,0 1 0,-1-1 0,0 0 1,0 1-1,0-1 0,2 5 0,-3-4 66,-1 1 0,1-1 1,-1 1-1,0-1 0,0 1 0,0-1 0,0 1 0,-1 0 0,0-1 0,0 0 0,0 1 0,-1-1 0,1 1 0,-1-1 0,0 0 1,0 0-1,0 0 0,-1 0 0,-5 6 0,-101 112 2461,108-121-2662,1 0 0,1 0-1,-1 0 1,0 0 0,0 0 0,0 1 0,1-1-1,-1 0 1,0 0 0,1 0 0,-1 0 0,1 0 0,-1 0-1,1 0 1,0 0 0,-1 0 0,1 0 0,0 0 0,0-1-1,-1 1 1,1 0 0,0 0 0,0-1 0,0 1-1,0 0 1,0-1 0,0 1 0,0-1 0,0 0 0,2 1-1,49 25-1376,-38-19 757,7 4 189,-4-3 341,-1 0 0,27 20 0,-40-25 253,0-1 1,0 0-1,0 1 1,0 0-1,-1 0 1,1 0-1,-1 0 0,1 0 1,-1 0-1,-1 0 1,1 1-1,0-1 1,-1 1-1,1 0 1,-1-1-1,0 1 0,0 0 1,-1-1-1,1 5 1,-1-5 126,-1-1 1,0 0-1,1 1 1,-1-1-1,0 0 1,0 0-1,0 0 1,-1 0-1,1 0 0,0 0 1,-1 0-1,0 0 1,1 0-1,-1-1 1,0 1-1,0 0 1,0-1-1,0 0 1,0 1-1,0-1 1,0 0-1,0 0 1,0 0-1,-1-1 1,1 1-1,0 0 1,-5 0-1,-9 3 945,0-1-1,-28 2 0,43-5-1052,-33 3 955,-1-1 1,-53-5-1,76 1-979,1 1 1,0-1-1,0-1 0,0 0 0,0-1 1,0 0-1,0 0 0,1-1 0,0-1 1,0 0-1,-15-11 0,23 16-167,1 0 1,-1-1-1,1 1 0,-1 0 0,1-1 1,0 1-1,-1-1 0,1 1 1,0-1-1,0 1 0,0-1 1,0 0-1,0 0 0,1 0 0,-1 1 1,0-1-1,1 0 0,0 0 1,-1 0-1,1 0 0,0 0 0,0-4 1,1 4-227,0 1 0,-1-1 0,1 0 0,0 0 0,1 1-1,-1-1 1,0 1 0,0-1 0,1 1 0,-1-1 0,1 1 0,-1 0 0,1 0 0,0 0 0,-1 0 0,1 0 0,0 0 0,0 0 0,0 0 0,0 1 0,2-2 0,26-6-5452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2.016"/>
    </inkml:context>
    <inkml:brush xml:id="br0">
      <inkml:brushProperty name="width" value="0.025" units="cm"/>
      <inkml:brushProperty name="height" value="0.025" units="cm"/>
    </inkml:brush>
  </inkml:definitions>
  <inkml:trace contextRef="#ctx0" brushRef="#br0">82 39 7783,'0'0'6684,"-3"9"-3796,-2 7-2059,-11 26 395,2 1 0,1 0 0,3 0 0,2 1 0,-5 60 0,13-102-1224,0 1 0,0-1 0,0 1 0,1 0 0,-1-1 0,1 1 0,-1-1 0,1 0 0,0 1 0,0-1 0,0 1-1,0-1 1,1 0 0,-1 0 0,0 0 0,1 0 0,0 0 0,-1 0 0,4 3 0,-3-4-20,0 0-1,-1-1 1,1 1-1,0 0 1,0-1-1,-1 0 1,1 1 0,0-1-1,0 0 1,0 0-1,-1 0 1,1 0-1,0 0 1,0 0 0,0-1-1,-1 1 1,1-1-1,0 1 1,0-1 0,-1 0-1,1 1 1,0-1-1,-1 0 1,1 0-1,-1 0 1,1 0 0,-1 0-1,0-1 1,3-2-1,4-4-42,-1-1-1,0 0 0,0 0 0,0-1 1,-2 1-1,1-2 0,-1 1 0,0 0 1,-1-1-1,4-18 0,4-17-104,5-56-1,-14 81 129,14-106-328,-22 287 2514,0-129-1795,1 1 0,2-1 1,1 1-1,2 0 1,5 34-1,-5-62-360,0-1-1,0 0 1,0 0-1,0 0 1,0 0-1,1 0 1,-1 0-1,1-1 1,0 1-1,0-1 1,0 1-1,0-1 1,0 1-1,1-1 1,3 2-1,-4-2-501,0-1-1,0 1 0,1-1 0,-1 0 0,1 0 0,-1 0 1,1-1-1,-1 1 0,1-1 0,0 1 0,4-1 0,10 0-8072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3.041"/>
    </inkml:context>
    <inkml:brush xml:id="br0">
      <inkml:brushProperty name="width" value="0.025" units="cm"/>
      <inkml:brushProperty name="height" value="0.025" units="cm"/>
    </inkml:brush>
  </inkml:definitions>
  <inkml:trace contextRef="#ctx0" brushRef="#br0">66 1 10250,'0'0'13372,"3"12"-12672,4 22-319,-1 0 0,-2 1 1,-1 45-1,-8 119 944,1-74-1218,2-143-437,0 0-1,-2 1 1,0-1-1,-1 1 1,-1 0-1,0 1 1,-1-1-1,-1 1 1,-1 1-1,-14-20 1,23 35 327,1 0 0,-1 0 0,0 0 0,0 0 0,-1 0 0,1 0 0,0 0 0,0 0 0,0 1 0,0-1 0,0 0 0,0 0 0,0 0 0,0 0 0,0 0 0,0 0 0,0 0 0,0 0 0,0 0 0,0 0 0,0 0 0,0 0 0,0 0 0,0 1 0,0-1 0,0 0 0,0 0 0,-1 0 1,1 0-1,0 0 0,0 0 0,0 0 0,0 0 0,0 0 0,0 0 0,0 0 0,0 0 0,0 0 0,0 0 0,0 0 0,-1 0 0,1 0 0,0 0 0,0 0 0,0 0 0,0 0 0,0 0 0,0 0 0,0 0 0,0 0 0,0 0 0,0 0 0,0 0 0,-1-1 0,1 1 0,0 0 0,0 0 0,0 0 0,0 0 0,0 0 0,0 0 0,0 0 0,0 0 0,0 0 0,0 0 1,0 13-58,9 18 124,-5-26-37,1-1 0,-1 1 0,1 0 0,-1-1 0,1 0 0,1 0 0,-1-1 0,0 1 0,1-1 0,0 0 0,0-1 0,0 1 0,0-1 0,0 0 0,0-1 0,0 1 0,1-1 0,-1-1 1,1 1-1,-1-1 0,1 0 0,-1-1 0,0 1 0,1-1 0,-1 0 0,0-1 0,10-3 0,-4 1-1,0 0 0,-1-1 0,1 0 0,-1-1 0,-1-1 0,1 1 0,-1-2 0,0 1 0,0-1 0,-1-1 0,0 0 0,-1 0 0,10-14 0,-15 18 1,-1 1 0,0-1 0,0 0 0,-1 0 0,1 0 0,-1 0 0,0 0-1,0 0 1,-1-10 0,1 14-23,-1 0-1,0-1 1,0 1-1,0 0 0,0 0 1,0 0-1,0 0 1,-1 0-1,1 0 0,0 0 1,-1 0-1,1 0 1,0 0-1,-1 0 0,1 0 1,-1 0-1,1 0 1,-1 0-1,0 0 0,1 0 1,-1 0-1,0 1 1,0-1-1,0 0 0,0 0 1,1 1-1,-1-1 1,0 1-1,0-1 0,0 1 1,0-1-1,0 1 1,0 0-1,0-1 0,-1 1 1,1 0-1,0 0 1,0 0-1,0 0 0,0 0 1,0 0-1,0 0 1,0 0-1,0 0 0,0 0 1,-1 1-1,1-1 0,0 0 1,0 1-1,-1 0 1,-2 1-15,0 1 0,0-1 0,0 1 0,0 0 0,1 0 0,-1 0 0,1 1-1,0-1 1,0 1 0,0 0 0,0 0 0,1 0 0,0 0 0,-1 0 0,2 0 0,-3 6 0,-3 8 113,1 0 0,-6 32-1,11-46-39,0 0 1,1-1-1,-1 1 0,1 0 1,-1 0-1,1-1 0,1 1 1,-1 0-1,0 0 0,1-1 1,0 1-1,1 4 0,-1-7-41,0 0-1,0 1 1,1-1-1,-1 0 1,0 0-1,1 0 1,-1 0-1,0 0 1,1-1-1,-1 1 1,1 0-1,-1-1 1,1 1-1,0-1 1,-1 1-1,1-1 1,0 0-1,-1 1 1,1-1-1,0 0 1,-1 0-1,1 0 1,0-1-1,-1 1 1,1 0-1,0-1 1,-1 1-1,1-1 1,2 0-1,7-3 42,1 0-1,-1-1 1,0 0-1,0-1 0,0 0 1,-1-1-1,18-15 1,-20 14-126,1 1 1,0 1 0,0 0 0,0 0 0,0 1 0,1 0 0,0 1 0,0-1 0,1 2 0,17-4 0,-26 6 48,-1 1 1,0 0-1,1 0 1,-1 0 0,0 0-1,1 1 1,-1-1 0,1 0-1,-1 1 1,0-1-1,1 1 1,-1-1 0,0 1-1,0-1 1,0 1-1,1 0 1,-1 0 0,0 0-1,0 0 1,0-1 0,0 1-1,0 1 1,0-1-1,0 0 1,-1 0 0,1 0-1,0 0 1,-1 1 0,2 1-1,9 49 23,-10-46 26,-1-1 0,1 1-1,0 0 1,1-1 0,-1 1 0,5 8 0,-5-13-7,-1 0 0,1 0 1,0 0-1,0-1 0,0 1 1,0 0-1,0 0 0,0-1 1,0 1-1,0-1 0,0 1 1,0-1-1,0 1 0,0-1 1,1 1-1,-1-1 0,0 0 1,0 0-1,0 0 0,1 0 1,-1 0-1,0 0 0,0 0 0,0 0 1,1 0-1,-1 0 0,0-1 1,0 1-1,0 0 0,0-1 1,1 1-1,-1-1 0,0 0 1,0 1-1,0-1 0,0 0 1,1-1-1,39-34 692,-37 32-741,21-25 53,-19 21-78,-1 1-1,1 0 1,0 0-1,1 1 1,-1-1-1,1 1 1,1 1 0,-1 0-1,16-9 1,-22 14 21,-1 0 0,1 0 0,0 0 0,-1 0 0,1 0 1,-1 0-1,1 0 0,0 0 0,-1 0 0,1 0 0,0 0 1,-1 1-1,1-1 0,-1 0 0,1 0 0,-1 1 0,1-1 1,0 0-1,-1 1 0,1-1 0,-1 1 0,1-1 0,-1 0 0,0 1 1,1-1-1,-1 1 0,1-1 0,-1 1 0,0-1 0,0 1 1,1 0-1,-1-1 0,0 1 0,0-1 0,1 1 0,-1 0 1,0-1-1,0 1 0,0 0 0,0-1 0,0 1 0,0-1 0,0 1 1,0 0-1,-1 39-2315,1-28-1688,0-3-3343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3.385"/>
    </inkml:context>
    <inkml:brush xml:id="br0">
      <inkml:brushProperty name="width" value="0.025" units="cm"/>
      <inkml:brushProperty name="height" value="0.025" units="cm"/>
    </inkml:brush>
  </inkml:definitions>
  <inkml:trace contextRef="#ctx0" brushRef="#br0">1 1 14606,'0'0'5477,"50"5"-3619,-38 21-513,-3 9-64,-2 6-320,-1 3-705,-1-1-192,1 1-32,-1-4-64,0-4-1249,-3-4-2082,-2-8-3043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3.742"/>
    </inkml:context>
    <inkml:brush xml:id="br0">
      <inkml:brushProperty name="width" value="0.025" units="cm"/>
      <inkml:brushProperty name="height" value="0.025" units="cm"/>
    </inkml:brush>
  </inkml:definitions>
  <inkml:trace contextRef="#ctx0" brushRef="#br0">1 195 10346,'0'0'12299,"53"-4"-11210,-8-11-32,7-3-224,10-4-512,4-2-193,-3 2-32,-6 3-128,-7 0-1666,-16 1-1281,-16 3-1249,-18-3-2882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4.086"/>
    </inkml:context>
    <inkml:brush xml:id="br0">
      <inkml:brushProperty name="width" value="0.025" units="cm"/>
      <inkml:brushProperty name="height" value="0.025" units="cm"/>
    </inkml:brush>
  </inkml:definitions>
  <inkml:trace contextRef="#ctx0" brushRef="#br0">1 135 3876,'0'0'19698,"50"-60"-18673,-7 41-128,0-2-320,1 4-417,-4 4-128,-3 9-417,-8 4-1953,-4 2-1826,-6 15-3939</inkml:trace>
  <inkml:trace contextRef="#ctx0" brushRef="#br0" timeOffset="1">453 271 18546,'0'0'6208,"11"5"-6053,-5-2-141,-3-1-12,0 0 0,0 0 1,1-1-1,-1 1 0,0-1 0,0 0 0,1 0 0,-1 0 1,1-1-1,-1 1 0,0-1 0,1 0 0,-1 0 0,1 0 1,-1 0-1,1-1 0,-1 1 0,1-1 0,-1 0 0,0 0 1,1 0-1,4-3 0,27-24-520,-30 23 450,1-1 0,-1 2 0,1-1 1,0 1-1,0 0 0,10-5 0,-15 39-359,-1-17 379,-1-7-274,1 1 0,0-1 0,0 0 0,0 1 0,0-1 0,1 0 0,0 1 0,1-1 0,-1 0 0,1 0 0,1 0 1,4 11-1,-6-17 36,-1 1 0,1-1 0,0 0 0,-1 1 0,1-1 0,-1 0 0,1 0 0,0 1 1,-1-1-1,1 0 0,0 0 0,-1 0 0,1 0 0,0 0 0,-1 0 0,1 0 0,0 0 0,0 0 1,-1 0-1,1 0 0,0 0 0,-1 0 0,1-1 0,-1 1 0,1 0 0,1-1 0,12-10-7566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4.561"/>
    </inkml:context>
    <inkml:brush xml:id="br0">
      <inkml:brushProperty name="width" value="0.025" units="cm"/>
      <inkml:brushProperty name="height" value="0.025" units="cm"/>
    </inkml:brush>
  </inkml:definitions>
  <inkml:trace contextRef="#ctx0" brushRef="#br0">2 69 10570,'0'0'3123,"0"9"-1100,-1 18-752,0-3-291,1 0 0,5 36 0,-4-54-909,-1 0-1,2-1 0,-1 1 0,0-1 0,1 1 0,0-1 0,1 0 0,-1 1 0,1-1 0,0-1 0,0 1 0,1 0 0,-1-1 0,1 1 1,0-1-1,8 6 0,-11-9-14,0 0 0,0 0 0,0 0 0,1 0 0,-1 0 0,0-1 0,1 1 0,-1 0 0,1-1 0,-1 1 0,1-1 0,-1 0 0,1 1 0,-1-1 0,1 0 0,-1 0 0,1 0 0,0 0 0,-1 0 0,1 0 0,-1-1 0,1 1 0,-1-1 0,1 1 0,-1-1 0,1 1 0,-1-1 0,2 0 0,-1-2 41,1 1 0,-1-1 0,0 1 0,0-1 0,0 0 0,0 0 0,-1 1 0,1-1 0,-1 0 0,0-1 1,0 1-1,1-5 0,3-11 146,-2 0 0,-1-1 1,1-26-1,-2 16-10,-3-69 111,-2 89-439,-1 18-46,-2 18 30,6-21 114,1 0 1,1 0-1,-1 0 0,0 0 1,1 0-1,0 0 1,1 0-1,-1 0 1,1 0-1,0 0 0,0-1 1,0 1-1,0-1 1,1 0-1,0 1 0,0-1 1,0 0-1,0-1 1,1 1-1,0 0 0,-1-1 1,1 0-1,1 0 1,-1 0-1,0-1 0,1 1 1,-1-1-1,1 0 1,-1 0-1,1-1 1,0 1-1,0-1 0,0 0 1,0 0-1,0-1 1,0 0-1,0 0 0,0 0 1,0 0-1,0-1 1,0 1-1,0-2 0,0 1 1,0 0-1,0-1 1,7-3-1,-7 1 15,0 1-1,-1 0 1,0-1-1,0 0 1,0 0 0,0 0-1,-1 0 1,0-1-1,1 1 1,-2-1 0,1 0-1,0 0 1,-1 0-1,0 0 1,0 0 0,-1 0-1,1-1 1,-1 1-1,0-1 1,-1 1 0,1-1-1,-1 1 1,0-1-1,-1 1 1,1-1 0,-2-6-1,2 10-14,0 1-1,0-1 0,-1 1 1,1-1-1,0 1 1,0-1-1,-1 1 0,1 0 1,-1-1-1,1 1 1,-1 0-1,0-1 1,0 1-1,1 0 0,-1 0 1,0-1-1,0 1 1,0 0-1,0 0 0,0 0 1,0 0-1,-1 0 1,1 1-1,0-1 1,0 0-1,-1 0 0,1 1 1,0-1-1,-1 1 1,1-1-1,-1 1 0,1 0 1,0 0-1,-1-1 1,1 1-1,-1 0 1,1 0-1,-1 0 0,1 1 1,-1-1-1,1 0 1,-1 0-1,1 1 1,0-1-1,-1 1 0,1-1 1,-3 2-1,-2 1-9,0 0-1,1 1 0,-1-1 1,0 1-1,1 0 1,0 1-1,0-1 1,-8 11-1,-26 44 107,37-55-108,0 0-1,0 1 0,0-1 1,0 0-1,1 1 0,0-1 1,0 1-1,0 0 0,0-1 1,1 1-1,0 0 0,1 8 0,-1-12-61,1 0 0,-1 0 0,1-1 0,-1 1-1,1 0 1,0-1 0,-1 1 0,1 0 0,0-1-1,0 1 1,0-1 0,0 1 0,-1-1-1,1 1 1,0-1 0,0 0 0,0 1 0,0-1-1,0 0 1,0 0 0,0 0 0,0 0-1,0 0 1,0 0 0,0 0 0,2 0 0,28-3-2117,-22 0 970,0-1 1,1 1-1,-1-2 0,-1 1 0,1-1 1,-1 0-1,0-1 0,0 0 1,10-10-1,15-12-6693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4.878"/>
    </inkml:context>
    <inkml:brush xml:id="br0">
      <inkml:brushProperty name="width" value="0.025" units="cm"/>
      <inkml:brushProperty name="height" value="0.025" units="cm"/>
    </inkml:brush>
  </inkml:definitions>
  <inkml:trace contextRef="#ctx0" brushRef="#br0">47 1 4420,'0'0'16688,"-7"-1"-16127,7 1-545,-28 3 258,28-3-271,-1 0 1,1 0 0,-1 0-1,1 0 1,-1 0 0,1 1 0,-1-1-1,1 0 1,-1 0 0,1 0-1,-1 1 1,1-1 0,-1 0-1,1 1 1,0-1 0,-1 0 0,1 1-1,-1-1 1,1 0 0,0 1-1,0-1 1,-1 1 0,1-1-1,0 1 1,0-1 0,-1 1 0,1-1-1,0 0 1,0 1 0,0-1-1,0 1 1,0 0 0,0-1-1,0 1 1,0-1 0,0 1 0,0-1-1,0 1 1,0-1 0,0 1-1,0-1 1,0 1 0,0-1-1,1 1 1,-1-1 0,0 0 0,0 1-1,1-1 1,-1 1 0,0-1-1,1 1 1,-1-1 0,0 0-1,1 1 1,-1-1 0,1 0-1,-1 1 1,0-1 0,1 0 0,-1 0-1,1 1 1,0-1 0,9 9-357,1-1 1,0-1-1,20 12 1,-18-13-78,-1 1 0,0 1 1,-1 0-1,14 13 0,-22-19 446,-1 1 0,0-1-1,1 1 1,-1 0 0,0 0-1,-1 0 1,1 0 0,0 1-1,-1-1 1,0 0 0,1 1-1,-2-1 1,1 1 0,0-1-1,-1 1 1,1-1 0,-1 1-1,0-1 1,0 1 0,0 0-1,-2 4 1,1-4 87,-1 0-1,1 0 1,-1 0 0,0 0 0,-1-1 0,1 1-1,-1-1 1,1 1 0,-1-1 0,0 0-1,0 0 1,-1 0 0,1 0 0,0-1-1,-1 1 1,0-1 0,-4 2 0,4-1-68,0-1 0,-1 0 0,0 0 0,1 0 0,-1-1 0,0 1 0,0-1 0,1 0 0,-1-1 0,0 1 0,0-1 0,0 0 0,0 0 0,-10-2 1,13 1-119,0 1 0,0-1 0,1 0 0,-1 0 1,0-1-1,1 1 0,-1 0 0,0-1 1,1 1-1,0 0 0,-1-1 0,1 0 0,0 1 1,0-1-1,0 0 0,0 0 0,0 1 0,0-1 1,0 0-1,1 0 0,-1 0 0,1 0 1,-1-2-1,-3-52-4651,4 51 4029,0-38-3582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5.317"/>
    </inkml:context>
    <inkml:brush xml:id="br0">
      <inkml:brushProperty name="width" value="0.025" units="cm"/>
      <inkml:brushProperty name="height" value="0.025" units="cm"/>
    </inkml:brush>
  </inkml:definitions>
  <inkml:trace contextRef="#ctx0" brushRef="#br0">10 0 18001,'0'0'577,"-1"10"197,-2 39 569,-3 30 1149,8 142-1,1-207-2430,0 1 0,0 0 1,1-1-1,1 0 1,1 0-1,0 0 0,14 23 1,-20-36-55,1 0 1,-1 0-1,0 0 1,1 0 0,-1 0-1,1 0 1,-1 0-1,1-1 1,0 1-1,-1 0 1,1 0-1,0-1 1,-1 1 0,1 0-1,0-1 1,0 1-1,0-1 1,0 1-1,-1-1 1,1 1 0,0-1-1,0 0 1,0 1-1,0-1 1,0 0-1,0 0 1,0 0-1,0 0 1,0 0 0,0 0-1,0 0 1,0 0-1,2 0 1,-2-1 3,0 0 1,0-1 0,0 1-1,0 0 1,0 0 0,0-1-1,0 1 1,-1-1 0,1 1-1,0-1 1,-1 1 0,1-1-1,-1 1 1,0-1 0,1 1-1,-1-1 1,0 1 0,0-1-1,0 0 1,0-1 0,0-18-54,0-1 0,-1 0 0,-1 1 0,-1-1 0,-1 1 0,-11-33 0,15 54 33,0 0 0,-1 0 0,1 0 0,0 0 0,0 0 0,0 0 0,0 0 0,0 0 0,0 0 0,0 1-1,0-1 1,0 0 0,0 0 0,-1 0 0,1 0 0,0 0 0,0 0 0,0 0 0,0 0 0,0 0 0,0 0 0,0 0 0,0 0 0,-1 0 0,1 0 0,0 0 0,0 0 0,0 0 0,0 0 0,0 0 0,0 0 0,0 0-1,0-1 1,-1 1 0,1 0 0,0 0 0,0 0 0,0 0 0,0 0 0,0 0 0,0 0 0,0 0 0,0 0 0,0 0 0,0 0 0,0 0 0,0-1 0,-1 1 0,1 0 0,0 0 0,0 0 0,0 0 0,0 0 0,0 0-1,0 0 1,0 0 0,0-1 0,0 1 0,0 0 0,-2 16-158,6 24 130,-3-37 29,0 0 0,0 0 0,0 0 1,0 0-1,0-1 0,1 1 0,0 0 1,-1-1-1,1 1 0,0-1 1,0 0-1,0 0 0,1 0 0,-1 0 1,0 0-1,1 0 0,-1 0 0,1-1 1,0 1-1,-1-1 0,1 0 0,0 0 1,0 0-1,0 0 0,0 0 1,0-1-1,0 1 0,0-1 0,0 0 1,0 0-1,0 0 0,0 0 0,0 0 1,0-1-1,0 0 0,0 1 1,0-1-1,0 0 0,0 0 0,-1-1 1,1 1-1,0-1 0,-1 1 0,1-1 1,-1 0-1,1 0 0,-1 0 0,0 0 1,0 0-1,0 0 0,0-1 1,0 1-1,0-1 0,-1 1 0,1-1 1,-1 0-1,2-5 0,7-43-249,-5 19-751,-10 54 987,1-1-1,1 1 1,0 0 0,2 1-1,3 40 1,-2-61 11,0-1 0,0 1 0,0 0 0,1-1 1,-1 1-1,1 0 0,-1 0 0,1-1 0,-1 1 0,1-1 0,0 1 1,0-1-1,0 1 0,0-1 0,0 1 0,0-1 0,2 2 1,-2-3-77,0 1 1,0-1 0,0 1-1,0-1 1,0 1 0,0-1-1,0 0 1,1 0 0,-1 0-1,0 0 1,0 1 0,0-1-1,0-1 1,0 1 0,0 0-1,0 0 1,0 0 0,0-1-1,0 1 1,2-1 0,1-1-430,-1 1 0,0-1 0,1-1 0,-1 1 0,0 0-1,0-1 1,-1 1 0,1-1 0,0 0 0,-1 0 0,0 0 0,1 0 0,-1 0 0,1-4 0,10-30-7236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5.861"/>
    </inkml:context>
    <inkml:brush xml:id="br0">
      <inkml:brushProperty name="width" value="0.025" units="cm"/>
      <inkml:brushProperty name="height" value="0.025" units="cm"/>
    </inkml:brush>
  </inkml:definitions>
  <inkml:trace contextRef="#ctx0" brushRef="#br0">33 0 11243,'0'0'3955,"-3"9"-2310,-4 11-985,1 0 0,1 0 0,1 1 0,1 0 0,1 0 1,0 0-1,2 0 0,0 0 0,5 27 0,7 29-126,27 90-1,-28-123-439,-4-31 86,1-23 125,1-25-6,-6 3-390,-1 0-1,-1-1 0,-1 1 0,-6-40 0,-1 49 102,7 23 0,0-1 1,0 1-1,0-1 1,0 1-1,0-1 0,0 1 1,-1-1-1,1 1 1,0-1-1,0 1 1,-1-1-1,1 1 0,0 0 1,0-1-1,-1 1 1,1-1-1,0 1 0,-1 0 1,1-1-1,-1 1 1,1 0-1,-1-1 1,1 1-1,0 0 0,-1 0 1,1-1-1,-1 1 1,1 0-1,-1 0 1,1 0-1,-1 0 0,1 0 1,-1 0-1,1 0 1,-1 0-1,0 0 1,0 0-1,0 3 14,0-1 1,0 1-1,1 0 1,-1 0-1,1 0 0,0 0 1,0 0-1,0 0 1,0 0-1,1 6 1,0 0 21,-1-4-35,0 0-1,1 0 1,0 0 0,0-1-1,0 1 1,1 0 0,0 0 0,0-1-1,0 1 1,0-1 0,1 1-1,-1-1 1,1 0 0,0 0-1,1 0 1,-1 0 0,1-1 0,-1 0-1,7 5 1,-8-6-7,1 0 0,0 0 1,0-1-1,1 1 0,-1-1 0,0 0 0,0 0 1,1 0-1,-1 0 0,0 0 0,1-1 1,-1 1-1,1-1 0,-1 0 0,1 0 0,-1 0 1,1-1-1,-1 1 0,0-1 0,1 0 1,-1 0-1,0 0 0,1 0 0,-1-1 0,0 1 1,0-1-1,0 0 0,5-4 0,-1 0-60,0-1 0,0 0 0,-1 0 1,0 0-1,-1-1 0,1 0 0,-1 0 0,7-18 0,-9 20 42,-1-1 0,0 1 0,0-1 0,0 1 0,-1-1 0,1 0 0,-2 1 0,1-1 0,-1 0 0,0 0 0,0 0 0,-1 0 0,-2-9 0,3 17 10,0-1 0,0 0 0,0 0 0,0 1 0,0-1 0,0 0 0,0 0 0,-1 1 0,1-1 0,0 0 0,0 0 0,0 0 0,0 0 0,0 1 0,-1-1 0,1 0 0,0 0 0,0 0 0,0 0 0,-1 1 0,1-1 0,0 0 0,0 0 0,-1 0 0,1 0 0,0 0 0,0 0 0,0 0 0,-1 0 0,1 0 0,0 0-1,0 0 1,-1 0 0,1 0 0,0 0 0,0 0 0,-1 0 0,1 0 0,0 0 0,0 0 0,-1 0 0,1 0 0,0 0 0,0 0 0,0-1 0,-1 1 0,1 0 0,0 0 0,0 0 0,0 0 0,-1-1 0,1 1 0,0 0 0,0 0 0,0 0 0,0-1 0,0 1 0,0 0 0,-1 0 0,1 0 0,0-1 0,0 1 0,0 0 0,0 0 0,0-1 0,0 1 0,0 0 0,0 0 0,0-1 0,-8 19 146,2 8 236,1 0-1,1 0 1,2 1-1,1-1 1,0 1-1,6 35 1,-5-59-356,1 0 1,0 0 0,-1 0-1,2-1 1,-1 1-1,0 0 1,0 0 0,1-1-1,0 1 1,-1-1 0,1 1-1,0-1 1,0 0 0,1 0-1,-1 0 1,0 0-1,3 2 1,-4-3-108,0-1 1,0 1-1,0-1 0,0 1 0,0-1 1,1 1-1,-1-1 0,0 0 1,0 1-1,0-1 0,0 0 0,1 0 1,-1 0-1,0 0 0,0 0 1,0 0-1,0 0 0,1 0 0,-1-1 1,0 1-1,0 0 0,0-1 0,0 1 1,0-1-1,0 1 0,1-1 1,-1 1-1,-1-1 0,1 0 0,0 0 1,0 1-1,0-1 0,0 0 0,0 0 1,-1 0-1,1 0 0,0 0 1,-1 0-1,1 0 0,-1 0 0,1 0 1,-1 0-1,1-2 0,8-24-3977,-3-9-2574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6.238"/>
    </inkml:context>
    <inkml:brush xml:id="br0">
      <inkml:brushProperty name="width" value="0.025" units="cm"/>
      <inkml:brushProperty name="height" value="0.025" units="cm"/>
    </inkml:brush>
  </inkml:definitions>
  <inkml:trace contextRef="#ctx0" brushRef="#br0">6 1 16496,'0'0'5797,"-6"60"-5284,12-36-385,3 1-577,7-1-1793,2-1-1185,-2-1-2819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2.805"/>
    </inkml:context>
    <inkml:brush xml:id="br0">
      <inkml:brushProperty name="width" value="0.025" units="cm"/>
      <inkml:brushProperty name="height" value="0.025" units="cm"/>
    </inkml:brush>
  </inkml:definitions>
  <inkml:trace contextRef="#ctx0" brushRef="#br0">31 1 17296,'0'0'6503,"-4"75"-5030,-1-39-576,-1 1-513,1-1-224,0 3-64,3-2-32,2-3-32,-4-3-864,4-8-1475,0-8-1344,0-10-4421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6.647"/>
    </inkml:context>
    <inkml:brush xml:id="br0">
      <inkml:brushProperty name="width" value="0.025" units="cm"/>
      <inkml:brushProperty name="height" value="0.025" units="cm"/>
    </inkml:brush>
  </inkml:definitions>
  <inkml:trace contextRef="#ctx0" brushRef="#br0">78 119 12043,'0'0'4084,"-5"10"-1345,-11 16-1233,7-12-278,0 1-1,1-1 1,1 1 0,0 1 0,-9 31-1,16-46-1215,0-1-1,-1 1 0,2 0 1,-1-1-1,0 1 0,0 0 1,0 0-1,0-1 1,0 1-1,0 0 0,1 0 1,-1-1-1,0 1 0,1 0 1,-1-1-1,0 1 0,1-1 1,-1 1-1,1 0 1,-1-1-1,1 1 0,-1-1 1,1 1-1,-1-1 0,1 0 1,0 1-1,-1-1 0,1 1 1,0-1-1,-1 0 1,1 0-1,0 1 0,-1-1 1,1 0-1,0 0 0,0 0 1,-1 0-1,1 0 0,0 0 1,0 0-1,-1 0 1,1 0-1,0 0 0,0 0 1,-1 0-1,2-1 0,37-9 288,-23 2-453,0 0 0,-1-1 0,0 0 0,0-2 0,-1 0 0,0 0 1,-1-1-1,-1-1 0,0 0 0,0 0 0,16-28 0,-63 136 351,35-94-185,-1 0 0,1-1 0,0 1 0,0-1 0,-1 1 0,1 0 0,0-1 0,0 1 0,0 0 0,0-1 0,0 1 0,0 0 0,0-1 0,0 1 0,0 0 0,0-1 0,0 1 0,0-1 0,0 1 0,0 0 0,1-1 0,-1 1 0,0 0 0,0-1 0,1 1 0,-1-1 0,1 1-1,0 0 1,16-5 492,17-22 146,-20 12-955,-2-1 0,0 0 1,19-33-1,-26 39 181,0 0 0,-1 0-1,0 0 1,0-1 0,-1 1 0,-1-1-1,1 0 1,-2 0 0,2-12 0,-3 22 133,0-1 1,0 1 0,0 0-1,0 0 1,0-1 0,0 1-1,1 0 1,-1 0 0,0-1 0,0 1-1,0 0 1,0 0 0,0-1-1,0 1 1,0 0 0,-1 0-1,1-1 1,0 1 0,0 0-1,0 0 1,0-1 0,0 1 0,0 0-1,0 0 1,0-1 0,-1 1-1,1 0 1,0 0 0,0 0-1,0-1 1,-1 1 0,1 0 0,0 0-1,0 0 1,0 0 0,-1-1-1,1 1 1,0 0 0,0 0-1,-1 0 1,1 0 0,0 0-1,0 0 1,-1 0 0,1 0 0,0 0-1,0 0 1,-1 0 0,-13 11 487,-7 21 452,20-29-875,-1 0-1,1 0 0,0 0 0,0 0 0,1 0 0,-1 0 0,1 0 0,-1 0 1,1 0-1,0 0 0,0 0 0,0 0 0,1 6 0,0-8-51,1 0 0,-1 1 0,0-1 0,0 0 0,0 0 0,1 0 1,-1 0-1,1 0 0,-1 0 0,1-1 0,-1 1 0,1 0 0,-1-1 0,1 1 0,-1-1 0,1 1 0,0-1 0,-1 0 0,1 0 0,0 0 0,-1 0 0,1 0 0,0 0 0,3-1 0,2 0-59,0 0-1,0-1 0,0 1 1,0-2-1,0 1 1,0-1-1,10-5 1,-11 4-177,1 1 0,-1 0 0,1 1 0,-1 0 0,1 0 0,0 0 0,0 0 0,8 1 0,-14 1 234,0 1 0,0 0 0,-1 0 0,1 0-1,0 0 1,0 0 0,-1 0 0,1 0 0,-1 0 0,1 0 0,-1 0 0,1 0-1,-1 0 1,0 0 0,1 1 0,-1-1 0,0 0 0,0 0 0,0 0-1,0 0 1,0 1 0,0-1 0,0 0 0,-1 2 0,0 33 1015,0-35-996,1 0 0,-1 0 0,1 0-1,0 0 1,-1 0 0,1 0 0,0 0-1,0 1 1,0-1 0,0 0 0,0 0-1,0 0 1,0 0 0,0 0 0,1 0 0,-1 0-1,0 0 1,1 0 0,-1 0 0,0 0-1,1 0 1,0 0 0,-1 0 0,1 0 0,-1 0-1,1 0 1,0-1 0,0 1 0,-1 0-1,1 0 1,0-1 0,1 2 0,1-2 10,0 0 1,0 0-1,1 0 0,-1 0 1,0-1-1,0 1 1,0-1-1,0 0 0,0 0 1,0 0-1,0 0 1,2-2-1,50-28 88,-45 24-352,0 1 0,1 0 0,0 1 0,0 0 0,12-4 0,-23 9 148,1 0-1,-1 0 1,0 0 0,1 0 0,-1 1-1,0-1 1,1 0 0,-1 0 0,0 1-1,0-1 1,1 0 0,-1 0 0,0 1-1,0-1 1,1 0 0,-1 1 0,0-1-1,0 0 1,0 1 0,0-1 0,1 0-1,-1 1 1,0-1 0,0 0 0,0 1-1,0-1 1,0 0 0,0 1 0,0-1-1,0 0 1,0 1 0,0-1 0,0 1-1,0-1 1,0 0 0,-1 1-1,1-1 1,0 0 0,0 1 0,0-1-1,0 0 1,-1 1 0,1-1 0,0 0-1,0 0 1,0 1 0,-1-1 0,-5 15-3207,2-9-1899,-1-4-2819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8.754"/>
    </inkml:context>
    <inkml:brush xml:id="br0">
      <inkml:brushProperty name="width" value="0.025" units="cm"/>
      <inkml:brushProperty name="height" value="0.025" units="cm"/>
    </inkml:brush>
  </inkml:definitions>
  <inkml:trace contextRef="#ctx0" brushRef="#br0">27 18 18834,'0'0'2829,"-3"13"-2274,-18 131 398,19-122-839,1 0-1,1 0 1,1 1-1,1-1 0,6 29 1,-8-49-108,1 0 0,-1 1 0,1-1 0,0 0 0,0 0 0,0 0 0,0 0 0,0 0 1,0 0-1,1 0 0,-1 0 0,1 0 0,-1 0 0,1-1 0,3 3 0,-4-3 7,0-1-1,0 1 1,1-1-1,-1 1 1,0-1-1,0 0 1,1 0-1,-1 0 1,0 0-1,1 0 1,-1 0-1,0 0 1,0 0-1,1 0 1,-1 0 0,0-1-1,0 1 1,1-1-1,-1 1 1,2-2-1,2-1 74,0-1 0,0 1-1,0-2 1,0 1 0,0 0-1,-1-1 1,0 0 0,0 0-1,5-8 1,3-9 330,0-1 1,-1 0-1,-1-1 1,-1 0-1,-2-1 0,7-34 1,-13 78-445,0 0 1,8 33-1,-7-43 24,0-1 0,0 1 0,1-1 1,0 0-1,0 0 0,1 0 0,0-1 0,9 13 0,-12-19 12,0 0-1,0 0 1,0 0-1,0-1 1,0 1-1,0 0 1,0 0-1,0 0 1,1-1-1,-1 1 1,0-1-1,0 1 1,1-1-1,-1 1 1,0-1-1,1 0 1,-1 0-1,1 0 1,-1 0-1,0 0 1,1 0-1,-1 0 1,0 0-1,1 0 1,-1 0-1,0-1 1,1 1-1,-1-1 1,0 1-1,1-1 1,-1 1-1,0-1 1,0 0-1,0 0 1,0 1-1,0-1 1,0 0-1,0 0 1,0 0-1,0 0 1,1-2-1,5-4 97,-1-1-1,0 0 0,0 0 1,5-11-1,-11 18-97,24-50 392,-19 39-370,0-1 0,1 1 1,0 1-1,1-1 1,0 1-1,1 0 1,11-12-1,-18 23-37,-1-1 0,1 1-1,0-1 1,-1 1 0,1-1 0,-1 1-1,1 0 1,0 0 0,-1-1 0,1 1-1,0 0 1,-1 0 0,1-1 0,0 1 0,0 0-1,-1 0 1,1 0 0,0 0 0,-1 0-1,1 0 1,0 0 0,0 1 0,-1-1-1,1 0 1,0 0 0,-1 0 0,1 1-1,0-1 1,-1 0 0,1 1 0,0-1-1,-1 1 1,1-1 0,-1 1 0,1-1 0,-1 1-1,1-1 1,-1 1 0,1-1 0,-1 1-1,0-1 1,1 1 0,-1 0 0,0-1-1,1 1 1,-1 0 0,0-1 0,0 1-1,0 0 1,1 0 0,-1 1 0,12 47-44,-10-37 84,3 16-7,-5-23-18,0 1-1,1 0 1,0-1-1,0 1 1,0-1 0,1 1-1,0-1 1,0 0-1,0 1 1,5 5 0,-7-11-3,0 1-1,1-1 1,-1 0 0,1 0 0,-1 1 0,0-1 0,1 0 0,-1 0-1,1 0 1,-1 1 0,1-1 0,-1 0 0,1 0 0,-1 0 0,0 0-1,1 0 1,-1 0 0,1 0 0,-1 0 0,1 0 0,-1 0 0,1 0-1,-1 0 1,1-1 0,-1 1 0,0 0 0,1 0 0,-1 0 0,1-1-1,-1 1 1,1 0 0,-1 0 0,0-1 0,1 1 0,-1 0-1,0-1 1,1 1 0,-1-1 0,0 1 0,0 0 0,1-1 0,10-20 163,-10 17-143,14-27-157,30-72-2253,-21 34-5624,-19 49 1781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9.100"/>
    </inkml:context>
    <inkml:brush xml:id="br0">
      <inkml:brushProperty name="width" value="0.025" units="cm"/>
      <inkml:brushProperty name="height" value="0.025" units="cm"/>
    </inkml:brush>
  </inkml:definitions>
  <inkml:trace contextRef="#ctx0" brushRef="#br0">0 1 20435,'0'0'7111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49.730"/>
    </inkml:context>
    <inkml:brush xml:id="br0">
      <inkml:brushProperty name="width" value="0.025" units="cm"/>
      <inkml:brushProperty name="height" value="0.025" units="cm"/>
    </inkml:brush>
  </inkml:definitions>
  <inkml:trace contextRef="#ctx0" brushRef="#br0">2 164 14830,'0'0'7682,"0"13"-7570,-2 30-34,3 86 14,-1-114-38,2 0-1,0 0 1,0 0-1,1-1 1,1 1-1,9 21 1,-12-34-48,0 0 0,0 1 0,1-1 0,-1 0 0,0 1 0,1-1 0,-1 0 0,1 0 0,0 0 0,0-1 0,0 1 0,0 0 0,0-1 0,0 1 0,0-1 0,1 1 0,-1-1 0,4 1 0,-4-2 40,0 1 1,0-1 0,1 0 0,-1 0-1,0 0 1,0-1 0,1 1 0,-1 0-1,0-1 1,0 0 0,0 1 0,0-1 0,0 0-1,0 0 1,0 0 0,0 0 0,2-2-1,4-4 158,0 1-1,-1-2 1,0 1-1,0-1 1,-1 0-1,0 0 1,9-18-1,-4 4-152,0-1-1,-2 0 0,-1-1 0,-1 1 0,0-2 0,-2 1 1,-1-1-1,-1 1 0,-1-29 0,6 121-409,2-1-1,28 98 1,-36-159 390,0 1-1,1 0 1,0-1 0,0 0-1,0 0 1,1 0 0,-1 0-1,1 0 1,10 10 0,-12-15-6,-1 1 0,1-1 0,0 0 0,0 0 0,0 0 0,0 0 0,0 0 0,0 0 0,0 0 0,0-1 0,0 1 0,0-1 0,0 1 0,1-1 0,-1 0 0,0 0 0,0 0 0,1 0 0,-1 0-1,0 0 1,0-1 0,0 1 0,0-1 0,0 0 0,0 1 0,1-1 0,-1 0 0,-1 0 0,1 0 0,0-1 0,0 1 0,0 0 0,-1-1 0,1 1 0,2-3 0,6-7 257,-1 0-1,0 0 1,0-1-1,-1 0 1,-1 0-1,0-1 1,0 1-1,-1-2 1,-1 1-1,0-1 1,-1 0-1,4-25 1,-3 8-108,-2 0 0,0 0-1,-2 1 1,-2-1 0,-4-31 0,-8-4-243,12 63-21,0-1-1,0 0 0,0 0 0,-1 1 0,1-1 1,-1 1-1,0-1 0,0 1 0,0 0 1,0 0-1,-1 0 0,1 0 0,-1 0 1,-3-2-1,3 50-3790,3 13-926,1-20-1490,-1-8-1294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0.102"/>
    </inkml:context>
    <inkml:brush xml:id="br0">
      <inkml:brushProperty name="width" value="0.025" units="cm"/>
      <inkml:brushProperty name="height" value="0.025" units="cm"/>
    </inkml:brush>
  </inkml:definitions>
  <inkml:trace contextRef="#ctx0" brushRef="#br0">25 17 15791,'0'0'8792,"-6"5"-8995,5-3 205,-1-1 1,1 1-1,-1-1 0,1 1 0,-1 0 0,1-1 0,0 1 0,0 0 0,0 0 0,0 0 0,0 0 0,0 0 1,0 0-1,1 0 0,-1 0 0,1 1 0,0-1 0,-1 4 0,2-3-21,-1-1 0,1 1 0,0-1 0,-1 1 0,1 0 0,0-1 0,1 0 0,-1 1-1,0-1 1,1 0 0,-1 0 0,1 1 0,0-1 0,0 0 0,0-1 0,0 1 0,0 0 0,0-1 0,4 3 0,-4-2-158,0-1 0,0 1 0,1-1 0,-1 0 0,0 0 0,0 0 0,1 0-1,-1 0 1,0-1 0,1 1 0,-1-1 0,1 1 0,-1-1 0,1 0 0,-1 0 0,1 0 0,-1 0 0,1-1 0,-1 1 0,1-1 0,-1 1 0,1-1 0,-1 0 0,0 0 0,0 0 0,1 0 0,-1 0 0,0-1 0,0 1 0,3-3 0,-1 0-529,0-1 1,0 1-1,0-1 1,0 0-1,-1 0 0,0-1 1,0 1-1,0-1 1,-1 1-1,1-1 1,1-8-1,3-22-4541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0.434"/>
    </inkml:context>
    <inkml:brush xml:id="br0">
      <inkml:brushProperty name="width" value="0.025" units="cm"/>
      <inkml:brushProperty name="height" value="0.025" units="cm"/>
    </inkml:brush>
  </inkml:definitions>
  <inkml:trace contextRef="#ctx0" brushRef="#br0">96 1 10730,'0'0'5152,"0"12"-4170,-1 87 522,-1 22 256,16 130-1,-12-239-1720,0 0-1,0-1 1,8 21 0,-10-30-30,1 0 0,0 0 0,-1 0 0,1 0 1,0-1-1,0 1 0,0 0 0,0 0 1,1 0-1,-1-1 0,0 1 0,1-1 0,-1 1 1,1-1-1,0 1 0,-1-1 0,1 0 1,0 0-1,0 0 0,0 0 0,0 0 1,0 0-1,0-1 0,0 1 0,0-1 0,0 1 1,0-1-1,3 1 0,-3-2 4,-1 0 1,1 0-1,-1 0 1,0 0-1,1 0 0,-1 0 1,0 0-1,0 0 1,1 0-1,-1-1 0,0 1 1,0 0-1,0-1 0,-1 1 1,1-1-1,0 1 1,-1-1-1,1 1 0,0-1 1,-1 1-1,0-1 0,1 0 1,-1 1-1,0-1 1,0 0-1,0 1 0,0-1 1,0 0-1,-1-2 0,1-4-135,0-1-1,-1 1 0,0 0 0,0 0 0,-4-10 0,-1 3 82,-2 0 0,0 0 0,0 1 0,-2 0 0,1 1 0,-2 0 0,0 0 0,0 1 0,-1 1 1,0 0-1,-1 0 0,-1 1 0,0 1 0,-22-11 0,59 20 5361,-5 1-5665,0-1 0,1 0 0,28-4 0,-32-7-3114,-11-8-4144,-7 2 701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0.814"/>
    </inkml:context>
    <inkml:brush xml:id="br0">
      <inkml:brushProperty name="width" value="0.025" units="cm"/>
      <inkml:brushProperty name="height" value="0.025" units="cm"/>
    </inkml:brush>
  </inkml:definitions>
  <inkml:trace contextRef="#ctx0" brushRef="#br0">0 0 10442,'0'0'7655,"52"20"-13677,-27-17-448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1.174"/>
    </inkml:context>
    <inkml:brush xml:id="br0">
      <inkml:brushProperty name="width" value="0.025" units="cm"/>
      <inkml:brushProperty name="height" value="0.025" units="cm"/>
    </inkml:brush>
  </inkml:definitions>
  <inkml:trace contextRef="#ctx0" brushRef="#br0">152 0 18225,'0'0'3460,"-8"4"-2414,2-2-930,-10 4-53,1 0-1,0 1 0,0 0 0,0 2 0,1-1 0,1 2 1,-22 18-1,79-30-564,-37 0 423,11-4-331,0 2 0,1 0 0,-1 0 0,1 2 0,0 0 0,0 2 0,0 0 0,27 3 0,-44-2 420,1 0 0,-1 0 1,0-1-1,1 2 0,-1-1 0,0 0 0,0 0 1,0 1-1,0-1 0,0 1 0,0-1 0,0 1 0,0 0 1,-1 0-1,1 0 0,-1 0 0,1 0 0,-1 0 0,0 1 1,0-1-1,0 0 0,0 1 0,0-1 0,0 0 1,-1 1-1,1-1 0,-1 1 0,0-1 0,1 1 0,-1-1 1,-1 1-1,1 0 0,0-1 0,0 1 0,-1-1 1,0 4-1,-2 3 431,1 1 1,-1-1-1,-1 0 0,1 0 1,-2 0-1,1 0 0,-12 16 1,12-19-223,-1 0 1,0 0-1,0 0 1,0-1-1,-1 0 1,1 0-1,-1 0 1,-1 0-1,1-1 1,-1 0-1,1-1 1,-1 1-1,0-1 1,0-1-1,-1 1 1,-8 1-1,15-4-282,0 0-1,0 0 0,0 0 1,0 0-1,0 0 0,0 0 1,0-1-1,0 1 0,0 0 1,0-1-1,0 1 0,0 0 1,0-1-1,1 1 0,-1-1 1,0 0-1,0 1 0,0-1 1,1 1-1,-1-1 1,0 0-1,1 0 0,-1 1 1,1-1-1,-1 0 0,0-1 1,-5-31-2841,7 22 1299,-1 1 0,2 0 0,0 0 0,4-16 1,11-12-5512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1.537"/>
    </inkml:context>
    <inkml:brush xml:id="br0">
      <inkml:brushProperty name="width" value="0.025" units="cm"/>
      <inkml:brushProperty name="height" value="0.025" units="cm"/>
    </inkml:brush>
  </inkml:definitions>
  <inkml:trace contextRef="#ctx0" brushRef="#br0">16 465 9961,'-2'9'2221,"0"5"-1402,-9 63 2951,11-72-3589,-1 0 0,1 0 0,0 0 0,1 0 0,-1-1-1,1 1 1,-1 0 0,2 0 0,-1-1 0,0 1 0,1-1 0,0 1 0,3 5 0,-3-8-160,-1 0 0,1-1 1,0 1-1,0-1 1,-1 0-1,1 0 0,0 1 1,0-1-1,0 0 0,0-1 1,0 1-1,0 0 1,0-1-1,1 1 0,-1-1 1,0 1-1,0-1 1,0 0-1,1 0 0,-1 0 1,0 0-1,0-1 0,1 1 1,-1-1-1,0 1 1,0-1-1,0 0 0,0 1 1,0-1-1,0 0 1,0 0-1,0-1 0,3-1 1,4-3 259,-1-1 0,0 1 0,0-1 0,0-1 0,11-14 0,-5 2 75,0-1 0,-1 0 0,-1-1 1,-1 0-1,-1-1 0,-2 0 0,0-1 1,6-31-1,-6 16-41,-3 0 1,-1-1-1,-2 0 0,-4-56 1,2 89-349,-1 0 1,0-1-1,0 1 0,-1 0 1,0 0-1,0 1 1,-1-1-1,0 0 1,-5-9-1,6 14 20,1 0 0,0 0-1,-1 1 1,1-1 0,0 1 0,-1 0 0,0-1-1,1 1 1,-1 0 0,0 0 0,0 0 0,1 0-1,-1 0 1,0 0 0,0 0 0,0 1 0,0-1-1,0 1 1,0 0 0,0-1 0,0 1 0,-1 0-1,1 0 1,0 0 0,0 1 0,0-1 0,0 0-1,0 1 1,0-1 0,0 1 0,0 0 0,0-1-1,0 1 1,1 0 0,-1 0 0,0 1-1,-2 0 1,-6 6 23,-1 0-1,2 0 0,-1 1 0,1 0 1,0 1-1,-13 18 0,3 0 226,-22 41-1,39-65-204,-23 53 204,22-29-158,3-28-75,0 1 0,0 0 0,0-1-1,1 1 1,-1-1 0,0 1 0,0 0 0,1-1 0,-1 1 0,1-1 0,-1 1 0,0-1 0,1 1 0,-1-1 0,1 1 0,-1-1 0,1 1-1,0-1 1,-1 0 0,1 1 0,-1-1 0,1 0 0,0 1 0,-1-1 0,1 0 0,0 0 0,-1 0 0,1 1 0,0-1 0,0 0-1,84-4-526,-70 1 353,0 2 0,1 0 0,-1 1 0,1 0 0,20 4 0,-33-3 113,0 0 0,0 0 1,0 0-1,-1 0 0,1 1 0,0-1 0,-1 1 0,1 0 0,-1 0 0,1 0 0,-1 0 0,0 0 0,0 0 0,0 0 0,0 1 0,0-1 0,0 1 0,-1 0 0,1-1 1,-1 1-1,0 0 0,0 0 0,2 6 0,0 5-22,-1 2 1,0-1 0,0 28 0,3 22-4412,-2-60-253,4-4-3817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2.211"/>
    </inkml:context>
    <inkml:brush xml:id="br0">
      <inkml:brushProperty name="width" value="0.025" units="cm"/>
      <inkml:brushProperty name="height" value="0.025" units="cm"/>
    </inkml:brush>
  </inkml:definitions>
  <inkml:trace contextRef="#ctx0" brushRef="#br0">75 498 5061,'0'0'12257,"-10"8"-10875,-29 27-357,36-32-936,0 0-1,1 0 0,0 1 1,0-1-1,0 0 0,0 1 1,0 0-1,1-1 0,-1 1 0,1 0 1,0 0-1,0 0 0,1 0 1,-1 0-1,1 0 0,0 0 1,0 0-1,1 5 0,-1-2-73,0-6-17,0 0 0,0-1 0,-1 1 1,1-1-1,0 1 0,1 0 1,-1-1-1,0 1 0,0 0 0,0-1 1,0 1-1,0-1 0,1 1 0,-1 0 1,0-1-1,0 1 0,1-1 1,-1 1-1,0-1 0,1 1 0,-1-1 1,1 1-1,-1-1 0,1 1 0,-1-1 1,1 0-1,-1 1 0,1-1 1,-1 0-1,2 1 0,19-6 196,16-23 365,-29 18-527,0 0-1,0 0 1,-1-1 0,-1 0-1,0-1 1,0 1 0,-1-1-1,-1 0 1,0-1 0,-1 1-1,0-1 1,-1 1 0,0-1-1,0-15 1,-3 35-99,0-1-1,0 0 1,-1 1-1,0-1 1,-4 10-1,-4 13 78,6-8 6,0-1 0,2 1 0,0 0 0,1 22 0,1-43-17,0 1 1,0 0-1,0-1 0,0 1 1,0 0-1,0-1 0,0 1 0,0 0 1,0-1-1,0 1 0,0 0 1,1-1-1,-1 1 0,0 0 1,0-1-1,1 1 0,-1-1 0,0 1 1,1-1-1,-1 1 0,0 0 1,1-1-1,-1 1 0,1-1 1,-1 0-1,1 1 0,-1-1 0,1 1 1,0-1-1,-1 0 0,1 1 1,-1-1-1,1 0 0,0 0 1,-1 0-1,1 1 0,-1-1 0,1 0 1,0 0-1,-1 0 0,1 0 1,0 0-1,-1 0 0,1 0 1,0 0-1,-1 0 0,1 0 0,0-1 1,-1 1-1,1 0 0,0-1 1,2 0 3,0-1 1,0 1 0,0-1-1,0 0 1,0 0-1,0 0 1,-1 0 0,1-1-1,1-2 1,18-24-20,-1-1 1,-2-2-1,-1 0 1,-1 0-1,-2-2 0,-2 0 1,-1 0-1,-1-2 0,-2 1 1,-2-1-1,-1 0 0,-1-1 1,-2-42-1,-3 79 16,0 0 0,0 0 0,0 0 0,0 0 0,0 0 0,0 0 0,0 1 0,0-1 1,0 0-1,0 0 0,-1 0 0,1 0 0,0 0 0,0 0 0,0 0 0,0 0 0,0 0 0,0 0 0,0 0 0,0 0 0,-1 0 0,1-1 0,0 1 0,0 0 0,0 0 0,0 0 0,0 0 0,0 0 0,0 0 0,0 0 0,0 0 0,0 0 0,0 0 0,-1 0 0,1 0 0,0 0 1,0 0-1,0-1 0,0 1 0,0 0 0,0 0 0,0 0 0,0 0 0,0 0 0,0 0 0,0 0 0,0 0 0,0 0 0,0-1 0,0 1 0,0 0 0,0 0 0,0 0 0,0 0 0,0 0 0,0 0 0,0 0 0,0 0 0,0 0 0,0-1 0,0 1 0,0 0 0,0 0 0,0 0 1,-6 11 108,-7 18 110,-50 200 1596,58-202-1544,0 1-1,2 0 1,1 0 0,1 0 0,2 0 0,5 41-1,-5-65-336,0-1-1,0 1 1,1 0-1,-1-1 0,1 0 1,-1 1-1,1-1 0,0 0 1,1 0-1,3 5 1,-6-7 49,1-1 1,0 1-1,-1 0 1,1-1-1,0 1 1,0-1 0,0 1-1,-1-1 1,1 1-1,0-1 1,0 1-1,0-1 1,0 0-1,0 1 1,0-1-1,0 0 1,0 0 0,0 0-1,-1 0 1,1 0-1,0 0 1,0 0-1,0 0 1,0 0-1,0 0 1,0-1-1,0 1 1,0 0 0,0-1-1,0 1 1,0 0-1,-1-1 1,1 1-1,0-1 1,0 0-1,-1 1 1,1-1 0,0 1-1,0-1 1,-1 0-1,1 0 1,-1 1-1,1-1 1,-1 0-1,1-1 1,6-9 29,-2 1 0,1-1 0,-1 0 0,-1 0 0,0-1 0,-1 1-1,3-15 1,9-90 144,-12 84-134,23-336 206,-23 349 15,-2 47-55,-1 52 62,-6 24-159,-1-10 615,10 160-1,13-208-575,-1-31-143,-14-15 3,-1 1-1,1-1 0,0 0 1,-1 0-1,1 0 1,0 0-1,-1-1 1,1 1-1,0 0 1,-1 0-1,1 0 0,0 0 1,-1-1-1,1 1 1,-1 0-1,1-1 1,-1 1-1,1 0 1,-1-1-1,1 1 0,-1-1 1,1 1-1,-1-1 1,1 1-1,-1-1 1,1 1-1,-1-1 1,0 1-1,0-1 0,1 0 1,-1 0-1,3-5-116,-1 1-1,1-1 1,-1 0-1,-1 0 1,1 0 0,-1-1-1,0 1 1,-1 0-1,1 0 1,-1-1-1,0 1 1,-1 0-1,-1-10 1,0 5-77,-1 0 0,0 0 0,0 1-1,-1 0 1,0-1 0,-1 1 0,-6-10 0,1 7 150,-1-1 0,0 2 0,-1-1 0,-25-19 0,7 6 927,59 24-1179,13 6-2795,2-3-3969,-6-1-1510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3.137"/>
    </inkml:context>
    <inkml:brush xml:id="br0">
      <inkml:brushProperty name="width" value="0.025" units="cm"/>
      <inkml:brushProperty name="height" value="0.025" units="cm"/>
    </inkml:brush>
  </inkml:definitions>
  <inkml:trace contextRef="#ctx0" brushRef="#br0">77 1 18738,'0'0'1825,"-4"68"-415,-1-32 63,-4 6-576,4 2-577,-4 4-256,3-1 0,1-1-64,1-6-128,1-5-544,-2-8-481,-1-7-417,1-8-1184,-6-11-3685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2.604"/>
    </inkml:context>
    <inkml:brush xml:id="br0">
      <inkml:brushProperty name="width" value="0.025" units="cm"/>
      <inkml:brushProperty name="height" value="0.025" units="cm"/>
    </inkml:brush>
  </inkml:definitions>
  <inkml:trace contextRef="#ctx0" brushRef="#br0">104 1 8712,'0'0'11563,"-8"0"-9219,3 0-2072,0 1 1,1 0 0,-1 0 0,0 0-1,1 0 1,-1 1 0,0 0 0,1 0-1,-9 5 1,11-6-205,0 1-1,0-1 1,0 1 0,0 0-1,0 0 1,0-1 0,0 1-1,0 1 1,1-1-1,-1 0 1,1 0 0,0 1-1,0-1 1,0 0 0,0 1-1,0-1 1,0 1 0,0 0-1,1-1 1,0 1 0,-1-1-1,1 1 1,0 5 0,1-7-86,-1-1 0,0 1 0,1 0 1,-1-1-1,1 1 0,-1 0 0,1-1 1,-1 1-1,1-1 0,-1 1 1,1-1-1,0 1 0,-1-1 0,1 0 1,0 1-1,-1-1 0,1 0 0,0 1 1,-1-1-1,1 0 0,0 0 1,0 0-1,-1 0 0,1 0 0,0 0 1,0 0-1,1 0 0,29 0-882,-21 0 396,12-1-659,-14 1 935,0-1 1,0 1 0,0 1-1,0-1 1,0 2-1,0-1 1,11 4-1,-16-4 233,-1 0-1,0 1 1,0-1-1,0 1 0,0 0 1,0-1-1,-1 1 0,1 0 1,0 0-1,-1 0 0,1 0 1,-1 0-1,0 0 1,0 1-1,0-1 0,0 0 1,0 1-1,0-1 0,-1 1 1,1-1-1,-1 1 0,1-1 1,-1 1-1,0-1 1,0 1-1,0-1 0,-1 1 1,0 4-1,0-1 110,-1 0-1,1-1 1,-1 1 0,0-1-1,0 1 1,-1-1 0,0 0-1,0 0 1,0 0 0,0 0-1,-1 0 1,0-1 0,0 1 0,0-1-1,-1 0 1,1-1 0,-8 5-1,5-2-269,0-2-1,0 1 0,-1-1 0,0-1 1,0 1-1,0-1 0,0 0 0,0-1 1,-1 0-1,1-1 0,-13 2 1,-8-3-4318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3.011"/>
    </inkml:context>
    <inkml:brush xml:id="br0">
      <inkml:brushProperty name="width" value="0.025" units="cm"/>
      <inkml:brushProperty name="height" value="0.025" units="cm"/>
    </inkml:brush>
  </inkml:definitions>
  <inkml:trace contextRef="#ctx0" brushRef="#br0">19 36 9801,'0'0'3758,"-2"-8"-336,2 8-3420,-8-25 3194,4 23-1022,0 21-1118,4 67 253,3 0 0,4-1 1,35 163-1,-41-242-1270,1 0 0,-1 0 0,1 0 0,0-1 0,1 1 1,0 0-1,-1-1 0,6 6 0,-8-10-25,1 0 0,0 0 0,0 0 0,-1-1 0,1 1 0,0 0 0,0-1 0,0 1 0,0 0 0,0-1 0,0 1 0,0-1 0,0 0 0,0 1 0,0-1 0,0 0 0,0 0 0,0 0 0,0 1 0,2-1 0,-1-1 26,0 1 0,0-1 0,0 0 0,0 0 0,0 0 0,0 0 0,0 0 0,-1 0 0,1 0 0,0 0 0,-1-1 0,1 1 0,-1-1 0,1 1 0,0-3 0,14-17 104,0 0-1,-2-1 0,-1-1 1,-1-1-1,16-41 0,-12 20-134,-2 0 0,10-63-1,-20 82 730,-6 12-3484,-5 16-2035,-6 18-590,0 5-2172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3.634"/>
    </inkml:context>
    <inkml:brush xml:id="br0">
      <inkml:brushProperty name="width" value="0.025" units="cm"/>
      <inkml:brushProperty name="height" value="0.025" units="cm"/>
    </inkml:brush>
  </inkml:definitions>
  <inkml:trace contextRef="#ctx0" brushRef="#br0">1 243 9065,'0'0'7639,"9"2"-4671,5 2-1818,0-1 0,0-1 0,0-1-1,28 0 1,-39-1-1114,-1 0 0,1 0 0,-1 0 0,1 0-1,0 0 1,-1 0 0,1 1 0,-1-1 0,1 1 0,-1 0-1,1 0 1,-1-1 0,1 2 0,-1-1 0,0 0-1,0 0 1,1 1 0,-1-1 0,0 1 0,0 0-1,0 0 1,-1 0 0,4 4 0,-2-1-34,-1 0 1,0 0-1,0 1 1,-1-1-1,1 1 0,-1-1 1,0 1-1,-1-1 1,0 1-1,0 8 1,0-14-4,0 33 190,0-25 5,0-23-53,-2-43-7,-21-112 1,18 141-153,7 34-32,-1 0 1,1 0-1,0-1 1,0 1 0,1-1-1,-1 1 1,1-1-1,0 0 1,0 0-1,0 0 1,1 0 0,0-1-1,-1 0 1,1 1-1,0-1 1,0-1-1,7 5 1,-8-6 49,-1 1 1,1-1-1,-1 0 0,1 0 0,-1 0 1,1 0-1,0 0 0,0 0 0,-1-1 1,1 1-1,0-1 0,0 0 0,0 0 1,0 0-1,0 0 0,-1-1 1,1 1-1,0-1 0,0 1 0,-1-1 1,1 0-1,0 0 0,-1 0 0,1-1 1,-1 1-1,1-1 0,-1 1 0,0-1 1,1 0-1,-1 0 0,0 0 1,2-3-1,1-1 33,0-2 0,-1 1 0,0 0 0,0-1 0,-1 0 0,0 0 0,-1 0 0,1 0 0,-1 0 0,-1-1 0,0 1 0,0-1 0,-1 1 0,1-1 0,-3-12 0,2 21-35,0-1-1,0 1 1,0-1 0,0 1-1,0-1 1,0 1 0,0 0-1,0-1 1,0 1-1,0-1 1,0 1 0,-1-1-1,1 1 1,0 0-1,0-1 1,0 1 0,-1 0-1,1-1 1,0 1-1,0 0 1,-1-1 0,1 1-1,0 0 1,-1-1-1,1 1 1,0 0 0,-1 0-1,1-1 1,-1 1-1,1 0 1,0 0 0,-1 0-1,1 0 1,-1 0-1,1-1 1,-1 1 0,1 0-1,0 0 1,-1 0 0,1 0-1,-1 0 1,1 0-1,-1 0 1,1 1 0,0-1-1,-1 0 1,1 0-1,-1 0 1,1 0 0,0 0-1,-1 1 1,1-1-1,-1 0 1,1 0 0,0 1-1,-1-1 1,1 0-1,0 1 1,-1-1 0,1 0-1,0 1 1,0-1-1,-1 0 1,1 1 0,0-1-1,0 1 1,-19 25-185,11 0 220,2 0 0,1 0-1,0 0 1,2 1 0,2-1-1,0 1 1,3 30 0,-2-55-26,0 0 0,1-1 0,-1 1 0,0 0-1,0-1 1,1 1 0,-1-1 0,1 1 0,-1-1 0,1 1 0,0-1 0,0 1 0,-1-1 0,1 1 0,0-1-1,0 0 1,0 1 0,1-1 0,-1 0 0,0 0 0,0 0 0,1 0 0,-1 0 0,1 0 0,-1 0 0,0-1-1,1 1 1,0 0 0,-1-1 0,1 1 0,-1-1 0,1 0 0,0 1 0,-1-1 0,1 0 0,0 0 0,3-1 0,-1 1 29,1-1 1,-1 0 0,1 0 0,-1 0 0,0-1 0,1 1 0,-1-1 0,0 0-1,0-1 1,0 1 0,0-1 0,6-4 0,4-7 6,-1-1-1,0 1 1,-1-2 0,-1 0-1,0 0 1,-1-1 0,-1-1 0,-1 1-1,0-1 1,-1-1 0,-1 1-1,-1-1 1,0 0 0,-2-1 0,3-38-1,-21 108-335,5 10 301,-4 115 0,14-174-52,-1 0 1,1 1-1,0-1 1,1 0 0,-1 0-1,0 0 1,0 0 0,0 0-1,0 0 1,1 0-1,-1 0 1,1-1 0,-1 1-1,1 0 1,-1 0-1,1 0 1,-1 0 0,1 0-1,0-1 1,-1 1 0,1 0-1,0 0 1,0-1-1,-1 1 1,1-1 0,1 2-1,-1-2-140,1 0 0,-1 0 0,0 0 0,0 0 0,0 0 0,0 0 0,0 0 0,0 0 0,0-1 0,0 1 0,0 0 0,0-1 0,0 1 0,0 0 0,0-1 0,0 1 0,0-1 0,0 0 0,-1 1 0,1-1 0,0 0 0,0 1 0,-1-1 0,1 0 0,0 0 0,0-1 0,12-22-5837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3.961"/>
    </inkml:context>
    <inkml:brush xml:id="br0">
      <inkml:brushProperty name="width" value="0.025" units="cm"/>
      <inkml:brushProperty name="height" value="0.025" units="cm"/>
    </inkml:brush>
  </inkml:definitions>
  <inkml:trace contextRef="#ctx0" brushRef="#br0">0 1 17617,'0'0'3011,"16"63"-2819,-1-42-128,-5-5-865,7-4-1153,-5-1-1345,-1-2-737,-2-5-64,-6 0-1761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4.337"/>
    </inkml:context>
    <inkml:brush xml:id="br0">
      <inkml:brushProperty name="width" value="0.025" units="cm"/>
      <inkml:brushProperty name="height" value="0.025" units="cm"/>
    </inkml:brush>
  </inkml:definitions>
  <inkml:trace contextRef="#ctx0" brushRef="#br0">31 301 4036,'7'16'8500,"-8"8"-5475,-13 19-1556,13-39-877,-3 6 52,0 0 0,1 0 0,0 1 0,0-1 0,1 1 0,1 0 0,0 13 0,1-23-627,1 1 0,-1-1 1,1 0-1,0 1 0,0-1 1,-1 0-1,1 0 1,0 0-1,0 0 0,0 0 1,0 0-1,1 0 0,-1 0 1,0-1-1,0 1 1,0 0-1,1-1 0,-1 1 1,0 0-1,1-1 0,-1 0 1,1 1-1,-1-1 0,0 0 1,1 0-1,1 0 1,47 5-15,-41-4-155,-4-1 85,2 0-105,-1 0 1,1 1-1,0 0 0,-1 0 0,1 0 1,-1 1-1,10 4 0,-15-5 222,1 0 0,-1 0-1,1 0 1,-1 1 0,0-1 0,0 0-1,0 1 1,0-1 0,0 1 0,0-1-1,0 1 1,0-1 0,-1 1 0,1 0-1,-1-1 1,1 1 0,-1 0 0,0 0-1,1-1 1,-1 1 0,0 0 0,0 0-1,0 0 1,0-1 0,-1 1 0,1 0-1,0 0 1,-1-1 0,1 1 0,-1 0-1,0-1 1,0 1 0,0 1 0,-2 4 38,0 0-1,0-1 1,-1 0 0,0 1 0,0-1 0,0-1 0,-1 1 0,0-1-1,0 0 1,0 0 0,-1 0 0,1 0 0,-1-1 0,0 0 0,-1-1 0,1 1-1,-1-1 1,1 0 0,-1-1 0,0 1 0,0-1 0,0-1 0,-10 2-1,16-3-200,-1 0-1,1-1 1,0 1-1,0 0 0,0-1 1,-1 1-1,1-1 1,0 1-1,0-1 0,0 1 1,0-1-1,0 0 1,0 0-1,0 1 1,0-1-1,0 0 0,0 0 1,0 0-1,1 0 1,-1 0-1,0 0 0,1 0 1,-1 0-1,0 0 1,1-1-1,0 1 0,-1 0 1,1 0-1,0 0 1,-1-1-1,1-1 0,-2-48-5677,2 37 3558,0-36-5219</inkml:trace>
  <inkml:trace contextRef="#ctx0" brushRef="#br0" timeOffset="1">91 0 13805,'0'0'7335,"24"55"-5573,-14-14-289,-3 11-224,-1 7-256,-1 4-352,-5 1-129,0-3-320,0-2-127,0-9-33,0-9-481,5-14-1024,6-9-1730,2-13-1089,1-5-2563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5.253"/>
    </inkml:context>
    <inkml:brush xml:id="br0">
      <inkml:brushProperty name="width" value="0.025" units="cm"/>
      <inkml:brushProperty name="height" value="0.025" units="cm"/>
    </inkml:brush>
  </inkml:definitions>
  <inkml:trace contextRef="#ctx0" brushRef="#br0">64 231 17457,'0'0'3587,"-9"12"-2060,2-2-1264,1 0 1,0 0 0,0 0 0,1 1 0,0 0 0,1 0-1,0 0 1,1 1 0,1-1 0,-1 1 0,0 15-1,3-7 37,-1-12-200,1 1 0,0 0 0,1 0 0,0 0-1,3 15 1,-3-23-85,0 1 0,-1 0 0,1 0 0,0 0 0,0-1 0,0 1 0,0-1 0,0 1 0,1 0 0,-1-1 0,0 0 0,1 1 0,-1-1 0,1 0-1,0 0 1,-1 0 0,1 0 0,0 0 0,-1 0 0,1 0 0,0-1 0,0 1 0,0-1 0,0 1 0,0-1 0,0 0 0,-1 0 0,1 0 0,0 0 0,0 0 0,3 0 0,-2-1 16,1 0-1,-1 0 1,1-1 0,-1 1 0,1-1 0,-1 0 0,0 0 0,1 0 0,-1-1 0,-1 1 0,1 0 0,0-1 0,0 0 0,-1 0 0,0 0 0,1 0-1,-1 0 1,2-6 0,5-6-91,0-1-1,9-26 0,-13 26-79,-1 0 0,0-1-1,-1 1 1,-1-1 0,-1 1-1,0-22 1,-1 38 132,0 0 0,0-1-1,0 1 1,1 0 0,-1-1-1,0 1 1,0 0 0,0-1 0,0 1-1,0 0 1,0-1 0,0 1 0,0 0-1,0-1 1,0 1 0,0 0-1,0-1 1,0 1 0,-1 0 0,1-1-1,0 1 1,0 0 0,0-1 0,0 1-1,-1 0 1,1 0 0,0-1-1,0 1 1,0 0 0,-1 0 0,1-1-1,0 1 1,0 0 0,-1 0-1,1 0 1,0-1 0,-1 1 0,1 0-1,0 0 1,-1 0 0,1 0 0,0 0-1,-1 0 1,1 0 0,0 0-1,-1 0 1,1 0 0,0 0 0,-1 0-1,1 0 1,-1 0 0,-13 15-128,9-2 221,0 0-1,1 0 1,1 0-1,0 0 1,1 1-1,-1 18 0,3 86 703,0-117-777,0 1 0,0 0 1,0-1-1,0 1 1,0 0-1,0-1 0,0 1 1,1-1-1,-1 1 0,1 0 1,-1-1-1,1 1 1,-1-1-1,1 1 0,0-1 1,0 0-1,0 1 1,0-1-1,0 0 0,0 0 1,0 1-1,0-1 1,0 0-1,1 0 0,-1 0 1,0 0-1,1 0 1,-1-1-1,1 1 0,-1 0 1,1-1-1,-1 1 1,1-1-1,-1 1 0,1-1 1,-1 0-1,1 0 1,0 0-1,-1 0 0,4 0 1,-1-1 21,0 0 1,0 0-1,0 0 0,0-1 1,0 1-1,0-1 1,-1 0-1,1 0 1,0-1-1,-1 1 1,0-1-1,0 1 1,1-1-1,3-5 0,-1-1-27,1-1-1,-1 0 0,-1 0 1,0 0-1,0-1 0,-1 0 1,-1 1-1,1-2 0,1-14 1,-2 7-85,-1 1-1,-1-1 1,0 0 0,-5-36 0,-2 40-59,-2 15-21,7 1 155,-1 0 1,1 1-1,0-1 1,0 1-1,0-1 0,0 1 1,0-1-1,0 1 1,0 0-1,1 0 1,-1-1-1,0 1 0,0 2 1,-2 12 75,0 0 1,1 0-1,1 1 0,0-1 1,1 0-1,1 0 1,3 17-1,-4-32-62,0 0 1,1 0-1,-1 0 1,0 0-1,1 0 1,-1 0-1,0 0 1,1 0-1,-1 0 1,1 0-1,0 0 1,-1 0-1,1 0 1,0-1-1,-1 1 1,1 0-1,0 0 1,0-1-1,0 1 1,0-1-1,0 1 1,0-1-1,0 1 1,0-1-1,0 1 0,0-1 1,1 1-1,-1-2 12,1 1-1,0 0 0,0 0 0,0-1 0,-1 1 1,1-1-1,0 0 0,-1 1 0,1-1 1,0 0-1,-1 0 0,1 0 0,-1 0 0,2-2 1,4-3 31,-1 0 1,0-1 0,0 1 0,10-16 0,-9 10-169,1 0 1,-2-1 0,0 0-1,0 0 1,-1-1 0,-1 0 0,0 1-1,-1-1 1,2-20 0,-24 104-264,14-44 617,1-1 1,-2 41-1,6-66-232,0 1 0,0-1 0,0 0 0,0 1-1,0-1 1,0 0 0,0 1 0,0-1 0,0 0 0,0 0 0,0 1 0,0-1 0,0 0 0,0 1 0,0-1 0,0 0-1,0 1 1,1-1 0,-1 0 0,0 0 0,0 1 0,0-1 0,0 0 0,1 0 0,-1 1 0,0-1 0,0 0-1,1 0 1,-1 0 0,0 0 0,0 1 0,1-1 0,-1 0 0,0 0 0,0 0 0,1 0 0,-1 0 0,0 0-1,1 0 1,-1 1 0,0-1 0,1 0 0,14-8 241,10-17 74,-9 2-392,-1-1-1,-1 0 1,-2-1-1,0 0 1,-2-1-1,0 0 1,-2-1-1,-1 0 1,-1 0 0,-2-1-1,0 1 1,-1-38-1,-5 91-44,0-1 1,-8 31-1,1-7 292,1 0 123,2 1-1,3 0 0,1 0 0,3 0 1,2-1-1,2 1 0,20 81 1,-19-112-308,-1 0 0,-1 0 1,-1 1-1,0 0 1,-1 30-1,-2-46 21,0 0 0,0 0 1,-1 0-1,1 0 0,-1 0 0,0 0 0,0-1 1,0 1-1,-1 0 0,0 0 0,1-1 0,-1 1 1,-1-1-1,1 1 0,0-1 0,-1 0 0,1 0 1,-1 0-1,0 0 0,0-1 0,-1 1 0,1-1 0,0 1 1,-1-1-1,1 0 0,-1-1 0,0 1 0,1-1 1,-1 1-1,0-1 0,0 0 0,0-1 0,-6 2 1,5-2 49,0 1 1,1-1-1,-1 0 1,1 0 0,-1-1-1,0 1 1,1-1-1,-1 0 1,1 0 0,-1-1-1,1 1 1,0-1-1,-1 0 1,1 0-1,0 0 1,0-1 0,-6-5-1,4 3-27,1-1 1,-1 0-1,1 0 0,1-1 0,-1 1 0,1-1 1,0 0-1,1-1 0,-5-12 0,2 2-52,1-1 1,1-1-1,0 1 1,2-1-1,0 1 0,1-1 1,3-35-1,0 44 19,0 0 1,0 1-1,1-1 0,0 0 1,1 1-1,1 0 1,-1 0-1,1 0 0,1 0 1,0 1-1,0 0 1,10-10-1,6-3-247,1 0-1,48-34 1,0 0-2344,-65 50 1388,1 0 0,0-1 0,-1 0 0,-1 0-1,1 0 1,-1-1 0,4-8 0,8-22-8776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5:55.584"/>
    </inkml:context>
    <inkml:brush xml:id="br0">
      <inkml:brushProperty name="width" value="0.025" units="cm"/>
      <inkml:brushProperty name="height" value="0.025" units="cm"/>
    </inkml:brush>
  </inkml:definitions>
  <inkml:trace contextRef="#ctx0" brushRef="#br0">0 0 20980,'0'0'4644,"27"57"-4452,-22-27-160,-3 4-1377,2-2-2851,-4 0-3972</inkml:trace>
  <inkml:trace contextRef="#ctx0" brushRef="#br0" timeOffset="1">39 612 19891,'0'0'2626,"-10"59"962,8-43-1570,2-4-1250,0-5-640,0-23-12395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07.493"/>
    </inkml:context>
    <inkml:brush xml:id="br0">
      <inkml:brushProperty name="width" value="0.025" units="cm"/>
      <inkml:brushProperty name="height" value="0.025" units="cm"/>
    </inkml:brush>
  </inkml:definitions>
  <inkml:trace contextRef="#ctx0" brushRef="#br0">2889 457 10186,'0'0'251,"-7"-8"96,-63-105 700,66 106-1059,-3-5-11,-2 0 1,1 1-1,-1 1 0,-1-1 0,0 1 1,0 1-1,-1 0 0,0 0 0,-1 1 1,0 0-1,0 1 0,0 1 0,-1 0 1,0 1-1,0 0 0,-22-5 1,-19-1 19,0 2 1,-109-3 0,57 5 443,-276-61 326,280 44-894,-2 4-1,-163-9 1,149 28 162,0 6 1,-180 29 0,222-20 170,1 4 0,1 3 0,1 3 0,-136 66 0,178-74-185,2 1 0,0 2 1,1 1-1,1 0 0,-40 42 1,54-49-15,2 1 1,0 0-1,0 0 0,2 1 1,0 0-1,0 1 1,2 0-1,0 1 0,0-1 1,2 1-1,0 0 0,-4 28 1,7-28-12,1 0 0,1 1 0,0-1 0,1 0 0,1 0 0,0 0 0,2 0 0,0 0 0,0-1 1,2 1-1,0-1 0,1-1 0,1 1 0,0-1 0,1 0 0,0-1 0,1 0 0,19 20 0,0-3-5,0-1-1,2-1 1,1-2-1,1-2 1,1 0 0,2-2-1,0-2 1,55 23-1,-42-24 31,1-3-1,1-2 1,0-2-1,1-3 1,0-2-1,71 3 1,66-9 75,298-33 0,187-77-53,-34-56-14,-499 116-17,-2-6-1,186-102 1,-313 149 46,20-10-89,0-2 0,-2-1 0,34-28 0,-57 41 73,1-1 0,-1 1 0,-1-1 0,1-1 0,-1 1 0,9-18 0,-13 21 42,0 0 0,0 0 0,0 0 0,-1 0 0,1-1 0,-2 1 1,1 0-1,0-1 0,-1 1 0,0-1 0,0 1 0,-1 0 0,0-1 0,-1-5 0,0 4 24,-1 0 0,-1 0 0,1 0 0,-1 0 0,0 1 1,-1 0-1,1-1 0,-1 2 0,0-1 0,-1 0 0,1 1 0,-11-7 0,-5-3 36,-1 0 0,-32-15 0,2 5-85,-2 3 0,-1 2 0,-1 2 1,0 3-1,-1 3 0,-1 1 1,0 4-1,-71-1 0,45 8-283,1 3 0,-1 5 0,1 2 0,1 5-1,-91 27 1,-265 129-4858,318-119 1826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0.266"/>
    </inkml:context>
    <inkml:brush xml:id="br0">
      <inkml:brushProperty name="width" value="0.025" units="cm"/>
      <inkml:brushProperty name="height" value="0.025" units="cm"/>
    </inkml:brush>
  </inkml:definitions>
  <inkml:trace contextRef="#ctx0" brushRef="#br0">7812 18 11339,'81'-14'315,"341"10"-756,-307 7-373,412 28-2355,-389-13 3248,241 65 0,-179-25 1036,-3 9-1,-3 9 0,188 102 1,-308-135-1108,-2 2 1,-2 4-1,-2 3 0,110 109 1,-137-119-27,-2 3 1,-2 1-1,-2 2 0,-2 1 1,-2 1-1,-3 2 0,40 100 1,-54-108 174,-2 1 1,-2 0-1,6 78 0,-6 142 526,-8-152-628,1-29-58,-2 289-173,-4-344 155,-1 1 0,-1-1 0,-1 1 0,-2-1 0,-1-1 1,-20 44-1,9-31 31,-2-2 1,-1 0-1,-51 62 1,5-24 10,-3-2 1,-3-4 0,-88 63 0,-15-2 262,-304 172 1,-230 44 163,421-234-598,-5-12 1,-319 64-1,-628 61-993,638-132 1392,-891 112-950,-170-18 873,1249-131-118,-460 71 854,16 62 487,721-149-584,-141 63-1,219-77-734,1 2-1,1 4 0,2 1 1,-79 64-1,120-84-84,0 0 0,1 1 0,1 0 0,1 2-1,0 0 1,1 0 0,1 1 0,-18 40 0,26-50-3,0 0 0,1 1-1,1 0 1,-1-1 0,2 1 0,-1 0-1,1 0 1,1 0 0,0 0 0,0 0 0,1 0-1,0 0 1,0 0 0,2 0 0,-1 0 0,1 0-1,0-1 1,1 0 0,0 1 0,1-1 0,0-1-1,7 11 1,-2-7 5,1 0 0,0-1 0,1 0 0,0-1 0,1 0 0,-1-1 0,2 0 0,-1-1 0,1-1 0,1 0-1,-1-1 1,1-1 0,0 0 0,1-1 0,24 4 0,11-1 54,-1-3-1,0-2 1,83-6-1,-65-3 6,129-29 0,65-38-551,-164 45-431,86-29-3153,-105 28 684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0.673"/>
    </inkml:context>
    <inkml:brush xml:id="br0">
      <inkml:brushProperty name="width" value="0.025" units="cm"/>
      <inkml:brushProperty name="height" value="0.025" units="cm"/>
    </inkml:brush>
  </inkml:definitions>
  <inkml:trace contextRef="#ctx0" brushRef="#br0">128 0 13229,'-127'0'533,"319"22"850,-109-16-1323,-42-5-295,1 3 0,-1 1 0,-1 2-1,56 17 1,-93-23 233,1 1-1,-1 0 1,0 0 0,0 0-1,1 0 1,-1 0-1,-1 1 1,1 0-1,0-1 1,-1 1 0,1 0-1,-1 0 1,0 1-1,0-1 1,0 0-1,0 1 1,-1-1 0,1 1-1,-1 0 1,0-1-1,0 1 1,0 0-1,-1 0 1,1-1 0,-1 1-1,0 0 1,0 0-1,0 0 1,-1 0-1,0 4 1,-2 13 180,-1 0 1,-1-1-1,-1 1 1,-9 21-1,-57 143 440,-46 132 327,101-259-2004,1 0-1,4 2 1,-8 91 0,18-77-5027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3.510"/>
    </inkml:context>
    <inkml:brush xml:id="br0">
      <inkml:brushProperty name="width" value="0.025" units="cm"/>
      <inkml:brushProperty name="height" value="0.025" units="cm"/>
    </inkml:brush>
  </inkml:definitions>
  <inkml:trace contextRef="#ctx0" brushRef="#br0">1 48 9513,'8'-4'5226,"12"-4"-4219,0 1-1,0 1 1,1 0-1,-1 2 1,1 0-1,23 0 1,139-1 520,-134 5-1211,-32 1-347,-1 0 1,0 0-1,0 2 1,31 8 0,-44-10 43,0 0 1,0 0 0,0 1-1,0-1 1,0 1 0,0-1-1,-1 1 1,1 0 0,-1 0-1,1 0 1,-1 0 0,0 0-1,0 1 1,3 4 0,-4-5 53,0 0 1,-1 0 0,1 0-1,-1 0 1,0 1 0,0-1 0,0 0-1,0 0 1,0 0 0,0 0-1,0 1 1,-1-1 0,1 0 0,-1 0-1,0 0 1,1 0 0,-1 0-1,0 0 1,0 0 0,0 0 0,-1 0-1,1-1 1,0 1 0,-3 2-1,-3 3 170,0 0-1,0 0 1,-1-1-1,0 0 1,0 0-1,0-1 1,0 0-1,-1-1 1,0 0-1,-15 5 1,1-2 69,-1 0 1,0-1-1,-26 2 1,9-6-590,15-2-2749,21-2-1874,4-6-4543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3.866"/>
    </inkml:context>
    <inkml:brush xml:id="br0">
      <inkml:brushProperty name="width" value="0.025" units="cm"/>
      <inkml:brushProperty name="height" value="0.025" units="cm"/>
    </inkml:brush>
  </inkml:definitions>
  <inkml:trace contextRef="#ctx0" brushRef="#br0">0 42 11050,'0'0'7901,"0"8"-7047,2 66-198,2 0 0,4-1-1,3 0 1,21 73-1,-31-143-548,0 1-1,0-1 1,0 0-1,0 0 1,0 0-1,1 0 1,-1 0-1,1 0 1,0 0-1,0-1 1,0 1-1,1-1 1,2 4-1,-4-6-34,-1 0 0,1 1 0,0-1 1,-1 0-1,1 0 0,0 1 0,0-1 0,-1 0 0,1 0 0,0 0 0,0 0 0,0 0 0,-1 0 0,1 0 0,0 0 0,0 0 0,-1 0 1,1-1-1,0 1 0,-1 0 0,1 0 0,1-1 0,19-21 1354,15-41-704,-3-2 0,-3-1 0,34-107 0,-58 156-939,-1 0 0,0-1 0,-1 1 0,-1-1 0,1-25 0,-4 43 51,0-1 1,0 1 0,0-1-1,0 1 1,0-1-1,0 1 1,0-1 0,0 1-1,0-1 1,-1 1 0,1-1-1,0 1 1,0-1 0,0 1-1,-1-1 1,1 1 0,0 0-1,0-1 1,-1 1-1,1-1 1,0 1 0,-1 0-1,1-1 1,-1 1 0,1 0-1,0 0 1,-1-1 0,1 1-1,-1 0 1,1 0-1,-1-1 1,1 1 0,-1 0-1,1 0 1,-1 0 0,1 0-1,0 0 1,-1 0 0,1 0-1,-1 0 1,0 0-1,-15-1-7334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4.199"/>
    </inkml:context>
    <inkml:brush xml:id="br0">
      <inkml:brushProperty name="width" value="0.025" units="cm"/>
      <inkml:brushProperty name="height" value="0.025" units="cm"/>
    </inkml:brush>
  </inkml:definitions>
  <inkml:trace contextRef="#ctx0" brushRef="#br0">1 0 17136,'0'0'1602,"7"63"1184,9-37-159,2-5-1122,3-3-928,6-6-385,3-5-128,2-5-737,-1-2-1056,1-9-1474,-5-8-3428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4.654"/>
    </inkml:context>
    <inkml:brush xml:id="br0">
      <inkml:brushProperty name="width" value="0.025" units="cm"/>
      <inkml:brushProperty name="height" value="0.025" units="cm"/>
    </inkml:brush>
  </inkml:definitions>
  <inkml:trace contextRef="#ctx0" brushRef="#br0">165 54 9385,'-7'-1'6315,"3"1"-5988,-1-1-38,0 1-1,1-1 1,-1 1 0,1 0-1,-1 0 1,0 0 0,1 1-1,-1-1 1,0 1 0,1 0 0,-1 1-1,1-1 1,0 1 0,-1 0-1,1 0 1,0 0 0,0 1-1,0-1 1,1 1 0,-1 0-1,0 0 1,-5 7 0,3-2-91,0 1 0,1 0 1,0 0-1,0 1 0,1 0 0,0 0 1,1 0-1,0 0 0,1 0 1,0 0-1,0 1 0,1-1 0,1 11 1,0-19-175,0-1 1,0 0 0,0 0-1,0 1 1,0-1-1,0 0 1,1 0 0,-1 1-1,1-1 1,-1 0-1,1 0 1,-1 0 0,1 0-1,0 0 1,-1 0-1,1 0 1,0 0 0,0 0-1,0 0 1,0 0-1,0 0 1,0 0 0,0-1-1,0 1 1,0 0-1,0-1 1,0 1 0,0-1-1,0 1 1,1-1-1,-1 0 1,0 1 0,0-1-1,1 0 1,-1 0-1,0 0 1,0 0 0,1 0-1,-1 0 1,0 0-1,0 0 1,1-1 0,1 0-1,3 0 57,0 0 0,-1-1 0,1 1-1,-1-2 1,1 1 0,-1 0 0,0-1 0,8-5-1,0-4-22,0 0-1,-1-1 1,-1-1-1,0 0 1,-1 0-1,0-1 1,-1 0-1,-1-1 1,0 0-1,-1 0 1,-1-1-1,4-17 1,-11 43-54,0 1 0,0 0 0,1-1 0,0 1 1,2 12-1,0 11 3,-3-7 12,3 37 63,-2-62-74,0-1-1,0 1 1,1 0-1,-1 0 1,0 0 0,1 0-1,-1-1 1,0 1-1,1 0 1,-1 0-1,1-1 1,-1 1-1,1 0 1,0 0 0,-1-1-1,1 1 1,0-1-1,-1 1 1,1-1-1,0 1 1,-1-1-1,1 1 1,0-1 0,0 0-1,0 1 1,0-1-1,-1 0 1,1 0-1,0 1 1,0-1-1,0 0 1,0 0 0,0 0-1,0 0 1,0 0-1,-1-1 1,1 1-1,0 0 1,0 0-1,0 0 1,0-1 0,0 1-1,-1 0 1,1-1-1,0 1 1,1-1-1,2-2 75,0 1 0,1 0 0,-1-1-1,0 0 1,0 0 0,0 0-1,3-4 1,13-19 90,-1 0-1,24-44 0,6-9-252,-49 78 68,0 1 0,0-1 0,0 0 0,1 1-1,-1-1 1,0 1 0,1-1 0,-1 0 0,1 1 0,-1-1 0,0 1 0,1-1 0,-1 1 0,1-1 0,-1 1 0,1 0 0,0-1 0,-1 1 0,1-1 0,-1 1 0,1 0 0,0 0 0,-1-1 0,1 1 0,0 0 0,-1 0 0,1 0 0,0 0 0,-1 0 0,1 0 0,0 0 0,0 0 0,-1 0 0,1 0 0,0 0 0,1 2-5,-1-1 1,0 0 0,0 1-1,0-1 1,-1 1 0,1 0 0,0-1-1,0 1 1,-1-1 0,1 1-1,-1 0 1,0 0 0,1 1 0,3 58-20,-3 30 486,-1-91-437,0 0 1,0 1 0,1-1-1,-1 0 1,0 0-1,0 0 1,1 0 0,-1 0-1,0 0 1,0 0 0,1 0-1,-1 0 1,0 0 0,0 0-1,1 0 1,-1 0-1,0 0 1,0 0 0,1 0-1,-1 0 1,0 0 0,1 0-1,-1 0 1,0-1-1,0 1 1,0 0 0,1 0-1,-1 0 1,0 0 0,0 0-1,0-1 1,1 1 0,-1 0-1,0 0 1,0-1-1,0 1 1,0 0 0,1 0-1,-1 0 1,0-1 0,31-53 583,-27 45-587,0 0 0,1 1 1,0-1-1,0 1 0,1 0 0,-1 1 0,2-1 1,-1 1-1,13-9 0,-18 15-21,0 0 0,0 0 1,0 0-1,1 0 0,-1 0 0,0 1 0,1-1 0,-1 1 0,0-1 0,1 1 1,-1-1-1,1 1 0,-1 0 0,1 0 0,-1 0 0,1 0 0,-1 0 0,1 0 1,-1 0-1,1 0 0,-1 1 0,1-1 0,-1 0 0,0 1 0,1-1 0,-1 1 1,0 0-1,1-1 0,-1 1 0,0 0 0,0 0 0,1 0 0,-1 0 1,0 0-1,0 0 0,0 0 0,0 0 0,0 0 0,-1 1 0,1-1 0,0 0 1,0 1-1,0 0 0,3 9-34,0-1 0,-1 1 1,0-1-1,2 21 0,-1-13-4,1-6-279,-5-12 222,0 0 1,0 1 0,0-1-1,0 0 1,0 0-1,0 1 1,0-1 0,0 0-1,0 0 1,0 0-1,1 1 1,-1-1 0,0 0-1,0 0 1,0 0-1,0 1 1,0-1 0,0 0-1,0 0 1,1 0 0,-1 0-1,0 0 1,0 1-1,0-1 1,0 0 0,0 0-1,1 0 1,-1 0-1,0 0 1,0 0 0,0 0-1,1 1 1,-1-1-1,0 0 1,0 0 0,0 0-1,1 0 1,-1 0 0,0 0-1,0 0 1,1 0-1,-1 0 1,0 0 0,0 0-1,0 0 1,1 0-1,-1-1 1,0 1 0,0 0-1,0 0 1,1 0-1,-1 0 1,1-7-5286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5.828"/>
    </inkml:context>
    <inkml:brush xml:id="br0">
      <inkml:brushProperty name="width" value="0.025" units="cm"/>
      <inkml:brushProperty name="height" value="0.025" units="cm"/>
    </inkml:brush>
  </inkml:definitions>
  <inkml:trace contextRef="#ctx0" brushRef="#br0">1 0 14189,'0'1'4375,"1"8"-3465,0 8-545,2 1-1,1-1 0,0 0 1,1 0-1,0 0 0,2 0 1,9 17-1,-15-32-361,0-1 0,-1 1 1,1-1-1,0 0 0,0 1 0,0-1 0,0 0 0,0 1 1,1-1-1,-1 0 0,0 0 0,1 0 0,-1 0 0,0 0 1,1-1-1,-1 1 0,1 0 0,0-1 0,-1 1 0,1-1 1,-1 1-1,1-1 0,3 1 0,-3-2 13,0 1 0,1-1 1,-1 0-1,0 1 0,0-1 0,0 0 1,0-1-1,0 1 0,0 0 0,0 0 0,0-1 1,0 1-1,0-1 0,2-3 0,4-5 49,0 0-1,-1-1 0,0 1 0,9-21 1,-10 15-15,13-27 80,-19 42-66,0 0 1,1-1 0,0 1-1,-1 0 1,1 0-1,0-1 1,-1 1 0,1 0-1,0 0 1,0 0 0,0 0-1,0 0 1,0 0-1,0 0 1,1 0 0,-1 1-1,0-1 1,0 0-1,1 1 1,-1-1 0,2 0-1,1 6 138,-1 1-1,0 0 0,0-1 1,-1 1-1,0 0 1,0 1-1,1 8 0,0-5 94,19 80 1296,-21-89-1576,-1-1-1,0 1 1,1-1-1,-1 0 1,1 1-1,-1-1 1,0 0 0,1 0-1,-1 1 1,1-1-1,-1 0 1,1 0 0,-1 0-1,1 1 1,-1-1-1,1 0 1,-1 0-1,1 0 1,0 0 0,-1 0-1,1 0 1,-1 0-1,1 0 1,-1 0 0,1 0-1,-1-1 1,1 1-1,-1 0 1,1 0-1,-1 0 1,1-1 0,-1 1-1,1 0 1,-1 0-1,1-1 1,-1 1 0,0-1-1,1 1 1,0-1-1,7-5-2856,-4 4-889,4-2-4410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7.482"/>
    </inkml:context>
    <inkml:brush xml:id="br0">
      <inkml:brushProperty name="width" value="0.025" units="cm"/>
      <inkml:brushProperty name="height" value="0.025" units="cm"/>
    </inkml:brush>
  </inkml:definitions>
  <inkml:trace contextRef="#ctx0" brushRef="#br0">142 199 8776,'-3'-30'9504,"-7"-7"-4355,10 36-5061,-1 0 1,1-1-1,0 1 1,-1 0-1,1-1 1,-1 1-1,1 0 1,-1 0-1,0-1 1,0 1-1,1 0 1,-1 0-1,0 0 1,0 0-1,0 0 1,0 0-1,0 0 1,0 0-1,-1 1 1,1-1-1,0 0 1,0 1-1,0-1 1,-1 1-1,1-1 1,0 1-1,-1 0 1,1-1-1,0 1 1,-1 0 0,1 0-1,-1 0 1,1 0-1,0 0 1,-1 0-1,1 0 1,-1 1-1,1-1 1,0 0-1,-1 1 1,1-1-1,0 1 1,0-1-1,-1 1 1,1 0-1,-2 1 1,-2 3-96,0 0 0,-1 1 0,2-1-1,-1 1 1,1 0 0,0 1 0,0-1 0,1 1 0,0-1 0,0 1 0,-3 10 0,0 3-4,0 0 0,-5 40 0,10-53-3,1-1 1,0 0-1,0 1 0,0-1 0,1 1 0,0-1 0,3 11 0,-4-16 13,0 0 0,0 0 0,1 0-1,-1-1 1,1 1 0,-1 0 0,1 0-1,-1-1 1,1 1 0,-1 0 0,1-1-1,-1 1 1,1-1 0,0 1 0,-1-1-1,1 1 1,0-1 0,0 1 0,-1-1-1,1 0 1,0 1 0,0-1 0,0 0-1,-1 0 1,2 1 0,0-2 5,0 1 0,1 0 1,-1-1-1,0 0 0,0 1 1,0-1-1,0 0 0,0 0 0,-1 0 1,1 0-1,0 0 0,0-1 1,-1 1-1,1-1 0,1-1 1,9-9 16,-2-1 0,1 0 0,-2-1 0,0 0 0,0 0 0,-1-1 1,-1 0-1,-1-1 0,7-22 0,-4 11 22,-2-1 0,-2 0 0,0 0 1,1-51-1,-27 212-438,19-108 394,-4 58-48,6-76 53,1 0 1,-1 0-1,1 0 0,0 1 1,0-1-1,1 0 0,0 0 1,5 10-1,-6-15 4,0 0 1,0 0-1,1 0 0,-1 0 1,1-1-1,-1 1 0,1 0 1,0-1-1,0 1 0,-1-1 1,1 1-1,0-1 0,0 0 1,1 0-1,-1 0 0,0 0 0,0 0 1,0 0-1,1-1 0,-1 1 1,0-1-1,1 0 0,-1 1 1,0-1-1,1 0 0,-1-1 1,0 1-1,1 0 0,-1-1 1,0 1-1,1-1 0,-1 1 1,0-1-1,4-2 0,2 0 35,-1-1-1,0 0 0,0 0 1,-1 0-1,1-1 0,-1 0 1,0-1-1,9-9 1,-7 4-3,0 0 1,0-1-1,-1 0 1,-1 0-1,0 0 1,0-1 0,-1 0-1,-1 0 1,0 0-1,-1-1 1,-1 1-1,0-1 1,-1 0 0,0-19-1,-1 32-38,0 1 0,1 0 0,-1-1 0,0 1-1,0 0 1,0-1 0,0 1 0,0 0 0,0-1 0,0 1-1,0-1 1,0 1 0,0 0 0,0-1 0,0 1 0,0-1-1,0 1 1,0 0 0,0-1 0,0 1 0,0 0 0,0-1 0,-1 1-1,1 0 1,0-1 0,0 1 0,0 0 0,-1-1 0,1 1-1,0 0 1,-1-1 0,1 1 0,0 0 0,0 0 0,-1-1-1,1 1 1,0 0 0,-1 0 0,1 0 0,-1 0 0,1-1 0,0 1-1,-1 0 1,1 0 0,0 0 0,-1 0 0,1 0 0,-1 0-1,1 0 1,0 0 0,-1 0 0,1 0 0,-1 0 0,1 0-1,0 0 1,-1 1 0,1-1 0,0 0 0,-1 0 0,1 0 0,0 0-1,-1 1 1,-16 20-48,-7 58 1,22-73 52,1 0-1,0 1 1,0-1-1,1 1 1,-1-1-1,1 1 0,1-1 1,0 1-1,-1-1 1,4 10-1,-3-15-2,-1 0-1,1 0 1,-1-1-1,1 1 1,-1 0-1,1-1 1,0 1-1,-1-1 1,1 1-1,0-1 1,0 1-1,-1-1 0,1 1 1,0-1-1,0 0 1,0 1-1,0-1 1,-1 0-1,1 0 1,0 0-1,0 0 1,0 0-1,0 0 1,0 0-1,0 0 1,-1 0-1,1 0 1,0 0-1,0 0 1,0-1-1,0 1 1,0 0-1,-1-1 1,1 1-1,0 0 0,0-1 1,-1 1-1,1-1 1,0 1-1,-1-1 1,2-1-1,30-23 193,-20 13-151,-1-1 0,17-24 0,-19 23-52,0 1 0,2 0 0,13-13 0,-23 26-1,-1-1 1,1 0-1,-1 1 1,1-1 0,0 1-1,0-1 1,-1 1-1,1-1 1,0 1-1,0 0 1,0-1 0,-1 1-1,1 0 1,0 0-1,0-1 1,0 1-1,0 0 1,0 0 0,0 0-1,0 0 1,-1 0-1,1 0 1,0 0-1,0 1 1,0-1 0,0 0-1,0 0 1,0 1-1,-1-1 1,1 0 0,0 1-1,0-1 1,-1 1-1,1-1 1,0 1-1,0-1 1,-1 1 0,1 0-1,-1-1 1,1 1-1,0 0 1,-1 0-1,1-1 1,-1 1 0,0 0-1,1 0 1,-1 0-1,0-1 1,1 1-1,-1 0 1,0 0 0,0 0-1,0 2 1,14 61-67,-11-47 95,-3-14-15,3 12-18,1 0 0,0-1 0,1 1 0,7 13 0,-12-26 16,1 0 0,0 0 0,0 0 0,0 0 0,0 0 0,0 0 0,0 0 0,1-1 0,-1 1 0,0 0 0,1-1 0,0 1 0,-1-1 0,1 1 0,0-1 0,0 0 0,-1 0 0,1 0 0,0 0 0,0 0 0,0 0 0,1-1 0,-1 1 0,0 0 0,0-1 0,0 0 0,0 0 0,0 1 0,1-1 0,-1-1 0,0 1 0,0 0 0,0 0-1,0-1 1,1 1 0,-1-1 0,0 0 0,2-1 0,-1 0 19,-1 0 0,1 0 1,-1-1-1,0 1 0,0-1 0,0 1 0,0-1 0,0 0 0,-1 0 0,1 0 0,-1 0 0,0 0 0,0 0 0,0 0 0,0-1 1,0 1-1,-1 0 0,1-5 0,3-64 500,-4 71-502,0-13 121,-1 1 1,0 0 0,-1 0-1,0 1 1,-6-18 0,7 27-149,0 0 0,0 0 0,0 0 0,0 0 0,-1 0 0,1 0 0,-1 1 0,1-1 0,-1 0 0,0 1 0,0-1 0,0 1 0,0 0 0,-1 0 0,1 0 0,-1 0 0,1 0 0,-1 0 0,0 1 0,0-1 0,1 1 0,-1 0 0,0 0 0,0 0 0,0 0 0,0 0 0,-5 0 0,7 1-13,1 1-1,-1-1 1,1 0-1,-1 0 1,1 0-1,-1 1 0,1-1 1,0 0-1,-1 1 1,1-1-1,0 0 1,-1 1-1,1-1 1,0 0-1,-1 1 1,1-1-1,0 0 0,0 1 1,-1-1-1,1 1 1,0-1-1,0 1 1,0-1-1,0 1 1,0-1-1,-1 1 0,1-1 1,0 0-1,0 1 1,0-1-1,0 1 1,0-1-1,1 1 1,-1-1-1,0 1 1,0-1-1,0 1 0,0-1 1,0 1-1,1-1 1,-1 0-1,0 1 1,0-1-1,1 1 1,-1-1-1,0 0 1,1 1-1,-1-1 0,0 0 1,1 1-1,-1-1 1,0 0-1,1 1 1,-1-1-1,1 0 1,-1 0-1,1 0 1,-1 1-1,1-1 0,-1 0 1,0 0-1,1 0 1,-1 0-1,2 0 1,18 2-1972,1-2 1,-1 0 0,1-1-1,-1-1 1,23-5 0,-5-1-3989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7.967"/>
    </inkml:context>
    <inkml:brush xml:id="br0">
      <inkml:brushProperty name="width" value="0.025" units="cm"/>
      <inkml:brushProperty name="height" value="0.025" units="cm"/>
    </inkml:brush>
  </inkml:definitions>
  <inkml:trace contextRef="#ctx0" brushRef="#br0">57 263 17328,'0'0'3460,"-8"9"-2339,1 0-831,1 0 0,0 1 0,0 0 0,1 0 1,0 1-1,-3 11 0,7-18-153,0 0-1,0 0 1,0 0 0,0 0-1,1 0 1,0 0-1,0 1 1,0-1 0,0 0-1,2 7 1,-1-8-111,0-1 0,0 0 0,0 0 1,0 0-1,0 0 0,0 0 0,1 0 0,-1 0 1,1 0-1,-1 0 0,1-1 0,0 1 0,0-1 0,0 1 1,0-1-1,0 0 0,0 1 0,0-1 0,0 0 0,5 1 1,-3 0 2,0-1 1,1 0-1,-1 0 1,1 0-1,-1 0 1,1 0-1,-1-1 1,1 0-1,-1 0 1,1 0-1,-1-1 0,1 1 1,-1-1-1,1 0 1,-1-1-1,1 1 1,-1-1-1,5-2 1,-3 0-5,-1 0-1,0 0 1,0 0-1,-1 0 1,1-1 0,-1 1-1,0-1 1,0-1 0,-1 1-1,0 0 1,5-11 0,0-3 19,-2 1 0,0-1 1,-1 0-1,-1-1 1,-1 1-1,0-1 1,-1-27-1,-1 35-15,-1-1-1,-1 1 0,0 0 1,0 0-1,-1 1 0,-1-1 1,0 0-1,0 1 0,-1-1 1,-1 1-1,0 0 0,-11-17 1,15 26-30,0 0-1,0 1 1,-1-1 0,1 1 0,-1-1 0,1 1 0,-1 0-1,1 0 1,-1-1 0,0 1 0,0 0 0,1 1 0,-1-1-1,0 0 1,0 0 0,0 1 0,0-1 0,0 1 0,0 0-1,0-1 1,0 1 0,0 0 0,-3 0 0,1 1-8,0 0 0,1 1 0,-1-1 0,1 1 0,0-1 0,-1 1 0,1 0 0,0 0 0,0 0 0,0 1 1,-5 5-1,-2 3 31,1 0 1,-1 1-1,2 1 1,0-1-1,-8 18 1,14-27-16,1 0 0,-1 0 0,1 0 0,0 1 0,0-1 1,0 1-1,0-1 0,0 1 0,1-1 0,0 1 0,0-1 0,0 1 1,0-1-1,0 1 0,1-1 0,-1 1 0,2 3 0,0-4-22,-1-1-1,1 1 1,0-1-1,0 1 1,0-1-1,0 0 1,0 0-1,0 0 1,0 0-1,1 0 1,-1-1-1,1 1 1,0-1-1,-1 1 1,1-1-1,0 0 1,0 0-1,0 0 1,6 0-1,14 5-323,-3-2 6,0 1 0,0 0 0,-1 2 1,1 0-1,19 12 0,-34-16 335,0 0-1,0 1 1,-1-1 0,1 1-1,-1 0 1,0 0 0,0 0 0,-1 1-1,1 0 1,-1-1 0,0 1-1,0 0 1,0 0 0,-1 1-1,0-1 1,0 1 0,0-1 0,-1 1-1,0-1 1,0 1 0,0 0-1,-1 0 1,0 7 0,-1 13 596,-1-9-1880,2-11-3757,0-12-2707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8.991"/>
    </inkml:context>
    <inkml:brush xml:id="br0">
      <inkml:brushProperty name="width" value="0.025" units="cm"/>
      <inkml:brushProperty name="height" value="0.025" units="cm"/>
    </inkml:brush>
  </inkml:definitions>
  <inkml:trace contextRef="#ctx0" brushRef="#br0">139 148 7431,'0'0'11606,"-8"-6"-10031,-25-20-252,32 26-1279,0-1 0,0 0-1,0 1 1,0 0 0,0-1-1,-1 1 1,1 0-1,0-1 1,0 1 0,0 0-1,0 0 1,0 0-1,-1 0 1,1 0 0,0 0-1,0 0 1,0 0 0,0 0-1,0 1 1,-1-1-1,1 1 1,0-1 0,0 0-1,0 1 1,0 0-1,0-1 1,0 1 0,0 0-1,0-1 1,0 2 0,-23 28 255,19-23-98,0 1-76,0 0 0,0 0 1,1 1-1,-5 11 0,8-17-103,0 1 0,0-1-1,0 0 1,0 0-1,0 1 1,1-1-1,-1 0 1,1 1-1,0-1 1,0 0 0,1 1-1,-1-1 1,1 0-1,-1 1 1,3 4-1,-2-7-8,0 0 0,0 0-1,0 0 1,0 0-1,0 0 1,1 0-1,-1 0 1,0-1-1,1 1 1,-1-1-1,1 1 1,-1-1 0,0 1-1,1-1 1,-1 0-1,1 1 1,-1-1-1,1 0 1,-1 0-1,1 0 1,-1 0-1,1-1 1,-1 1 0,1 0-1,-1-1 1,1 1-1,-1-1 1,3 0-1,40-19 543,-32 11-516,0-1 0,-1 0 0,0-1 0,-1 0 0,0-1 0,15-23 0,-20 26-26,1 0 1,-1 0-1,-1-1 1,0 0-1,0 0 1,-1 0-1,0 0 1,-1-1-1,0 1 1,0-17-1,-16 58-23,14-30 11,-5 14 74,0 0 1,1 1-1,0 0 0,1-1 0,1 1 0,1 0 0,0 1 1,3 24-1,-2-39-61,0-1 0,0 1 0,1-1-1,-1 1 1,1-1 0,-1 1 0,1-1 0,-1 1 0,1-1 0,0 0 0,0 1 0,0-1 0,-1 0 0,1 0 0,1 1 0,-1-1 0,0 0 0,0 0 0,0 0 0,0 0 0,1-1 0,-1 1 0,3 1 0,-1-1 21,-1-1 1,1 0 0,-1 0 0,1 1 0,0-2 0,-1 1-1,1 0 1,-1 0 0,1-1 0,-1 1 0,0-1 0,1 0-1,2-1 1,4-2 51,-1 0 0,0-1 0,-1 0 0,1 0 0,-1-1 0,0 0 0,7-7 0,-5 1-68,-1 0 1,0-1 0,-1 0-1,0 0 1,-1-1-1,-1 0 1,0 0 0,-1 0-1,0 0 1,1-19 0,5-11-135,-17 73 330,1 1 0,1 0 0,-1 42 0,6-71-203,0 0 0,0 0 0,0 0 0,1 1 0,-1-1 1,0 0-1,0 0 0,1 0 0,-1 0 0,0 0 0,1 0 0,-1 0 1,1-1-1,0 1 0,-1 0 0,1 0 0,0 0 0,-1 0 0,1-1 1,0 1-1,0 0 0,0-1 0,0 1 0,0-1 0,-1 1 0,1-1 1,0 1-1,0-1 0,0 0 0,0 1 0,1-1 0,-1 0 0,0 0 1,0 0-1,0 1 0,0-1 0,0 0 0,0-1 0,0 1 0,0 0 1,0 0-1,0 0 0,0-1 0,0 1 0,1-1 0,4 0 32,-1 0 0,0-1-1,0 0 1,0 0-1,0 0 1,0-1 0,8-5-1,-5 0-81,0-1-1,0 1 0,-1-1 1,0-1-1,-1 0 1,0 0-1,0 0 0,-1 0 1,0-1-1,-1 0 1,0 0-1,3-19 0,-11 46-105,-2 8 81,0 0 1,1 1-1,-1 41 0,5-65-27,1 0 0,0 0 0,0 0 0,0 0 0,0 0 0,0 1 0,0-1 0,1 0 0,-1 0 0,0 0 0,0 0 0,1 0 0,-1 0-1,1 0 1,-1 0 0,1 0 0,-1 0 0,1 0 0,0 0 0,0 0 0,-1 0 0,1 0 0,0-1 0,0 1 0,0 0 0,0 0 0,0-1 0,0 1 0,0-1-1,0 1 1,0-1 0,0 1 0,0-1 0,0 0 0,0 0 0,0 1 0,0-1 0,1 0 0,-1 0 0,0 0 0,0 0 0,0 0 0,0 0 0,0 0-1,0-1 1,1 1 0,-1 0 0,0-1 0,1 0 0,5-1-1355,-1 0 1,1-1-1,-1 0 0,0 0 0,0-1 1,10-7-1,14-15-6194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9.350"/>
    </inkml:context>
    <inkml:brush xml:id="br0">
      <inkml:brushProperty name="width" value="0.025" units="cm"/>
      <inkml:brushProperty name="height" value="0.025" units="cm"/>
    </inkml:brush>
  </inkml:definitions>
  <inkml:trace contextRef="#ctx0" brushRef="#br0">127 1 13453,'0'0'5995,"-8"3"-3353,-7 4-1426,1 0-1,-25 19 0,35-24-1114,0 1 0,0-1-1,1 1 1,-1 0-1,1 0 1,0 1-1,0-1 1,0 1-1,1-1 1,-1 1-1,1 0 1,-1 0-1,2 0 1,-1 0-1,0 0 1,1 1 0,-3 7-1,7-9-541,0 0 0,0 0 0,0-1 0,0 1 0,1-1 0,-1 0 0,1 0-1,-1-1 1,1 1 0,0 0 0,-1-1 0,9 2 0,0 1-114,2 2-148,-5-3 703,1 1 0,-1 0 0,0 0 0,0 1 0,13 10 0,-21-14 88,0 0 1,0 0 0,0 0 0,0 0 0,0 0 0,0 1-1,-1-1 1,1 0 0,0 0 0,-1 0 0,1 1 0,-1-1 0,1 0-1,-1 1 1,1-1 0,-1 1 0,0-1 0,0 0 0,0 2 0,0 0 84,-1-1 1,0 0 0,1 0-1,-1 0 1,0 0-1,0 0 1,0 0 0,0 0-1,-1-1 1,1 1 0,0 0-1,-1 0 1,0-1 0,1 1-1,-1-1 1,-2 2 0,-3 3 105,0-1 1,0 0 0,-1-1 0,0 0 0,-13 6 0,-23-2-5435,30-8-2431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19.899"/>
    </inkml:context>
    <inkml:brush xml:id="br0">
      <inkml:brushProperty name="width" value="0.025" units="cm"/>
      <inkml:brushProperty name="height" value="0.025" units="cm"/>
    </inkml:brush>
  </inkml:definitions>
  <inkml:trace contextRef="#ctx0" brushRef="#br0">1 1 17168,'0'0'4901,"14"76"-3524,-8-40-224,2 2-640,7-2-385,-3-1 0,1-5-128,3-4 64,-4-5-32,-1-5-512,-2-6-930,-9-2-704,0-7-832,-5-1-3300,-15 0-1249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8:26:20.231"/>
    </inkml:context>
    <inkml:brush xml:id="br0">
      <inkml:brushProperty name="width" value="0.025" units="cm"/>
      <inkml:brushProperty name="height" value="0.025" units="cm"/>
    </inkml:brush>
  </inkml:definitions>
  <inkml:trace contextRef="#ctx0" brushRef="#br0">0 104 7399,'0'0'16239,"55"-58"-15374,-21 44-320,6 2-225,-1 0-320,-2 6-416,-3 4-1827,-5 2-1664,-9 0-2083,-4 4-1057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21.03.2024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17</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25</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26</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606.png"/><Relationship Id="rId299" Type="http://schemas.openxmlformats.org/officeDocument/2006/relationships/customXml" Target="../ink/ink826.xml"/><Relationship Id="rId21" Type="http://schemas.openxmlformats.org/officeDocument/2006/relationships/image" Target="../media/image558.png"/><Relationship Id="rId63" Type="http://schemas.openxmlformats.org/officeDocument/2006/relationships/image" Target="../media/image579.png"/><Relationship Id="rId159" Type="http://schemas.openxmlformats.org/officeDocument/2006/relationships/image" Target="../media/image627.png"/><Relationship Id="rId324" Type="http://schemas.openxmlformats.org/officeDocument/2006/relationships/image" Target="../media/image708.png"/><Relationship Id="rId170" Type="http://schemas.openxmlformats.org/officeDocument/2006/relationships/customXml" Target="../ink/ink760.xml"/><Relationship Id="rId226" Type="http://schemas.openxmlformats.org/officeDocument/2006/relationships/customXml" Target="../ink/ink789.xml"/><Relationship Id="rId268" Type="http://schemas.openxmlformats.org/officeDocument/2006/relationships/customXml" Target="../ink/ink810.xml"/><Relationship Id="rId32" Type="http://schemas.openxmlformats.org/officeDocument/2006/relationships/customXml" Target="../ink/ink691.xml"/><Relationship Id="rId74" Type="http://schemas.openxmlformats.org/officeDocument/2006/relationships/customXml" Target="../ink/ink712.xml"/><Relationship Id="rId128" Type="http://schemas.openxmlformats.org/officeDocument/2006/relationships/customXml" Target="../ink/ink739.xml"/><Relationship Id="rId335" Type="http://schemas.openxmlformats.org/officeDocument/2006/relationships/customXml" Target="../ink/ink844.xml"/><Relationship Id="rId5" Type="http://schemas.openxmlformats.org/officeDocument/2006/relationships/image" Target="../media/image550.png"/><Relationship Id="rId181" Type="http://schemas.openxmlformats.org/officeDocument/2006/relationships/customXml" Target="../ink/ink766.xml"/><Relationship Id="rId237" Type="http://schemas.openxmlformats.org/officeDocument/2006/relationships/image" Target="../media/image665.png"/><Relationship Id="rId279" Type="http://schemas.openxmlformats.org/officeDocument/2006/relationships/image" Target="../media/image686.png"/><Relationship Id="rId43" Type="http://schemas.openxmlformats.org/officeDocument/2006/relationships/image" Target="../media/image569.png"/><Relationship Id="rId139" Type="http://schemas.openxmlformats.org/officeDocument/2006/relationships/image" Target="../media/image34.png"/><Relationship Id="rId290" Type="http://schemas.openxmlformats.org/officeDocument/2006/relationships/image" Target="../media/image691.png"/><Relationship Id="rId304" Type="http://schemas.openxmlformats.org/officeDocument/2006/relationships/image" Target="../media/image698.png"/><Relationship Id="rId346" Type="http://schemas.openxmlformats.org/officeDocument/2006/relationships/image" Target="../media/image719.png"/><Relationship Id="rId85" Type="http://schemas.openxmlformats.org/officeDocument/2006/relationships/image" Target="../media/image590.png"/><Relationship Id="rId150" Type="http://schemas.openxmlformats.org/officeDocument/2006/relationships/customXml" Target="../ink/ink750.xml"/><Relationship Id="rId192" Type="http://schemas.openxmlformats.org/officeDocument/2006/relationships/image" Target="../media/image643.png"/><Relationship Id="rId206" Type="http://schemas.openxmlformats.org/officeDocument/2006/relationships/customXml" Target="../ink/ink779.xml"/><Relationship Id="rId248" Type="http://schemas.openxmlformats.org/officeDocument/2006/relationships/customXml" Target="../ink/ink800.xml"/><Relationship Id="rId12" Type="http://schemas.openxmlformats.org/officeDocument/2006/relationships/customXml" Target="../ink/ink681.xml"/><Relationship Id="rId108" Type="http://schemas.openxmlformats.org/officeDocument/2006/relationships/customXml" Target="../ink/ink729.xml"/><Relationship Id="rId315" Type="http://schemas.openxmlformats.org/officeDocument/2006/relationships/customXml" Target="../ink/ink834.xml"/><Relationship Id="rId357" Type="http://schemas.openxmlformats.org/officeDocument/2006/relationships/customXml" Target="../ink/ink855.xml"/><Relationship Id="rId54" Type="http://schemas.openxmlformats.org/officeDocument/2006/relationships/customXml" Target="../ink/ink702.xml"/><Relationship Id="rId96" Type="http://schemas.openxmlformats.org/officeDocument/2006/relationships/customXml" Target="../ink/ink723.xml"/><Relationship Id="rId161" Type="http://schemas.openxmlformats.org/officeDocument/2006/relationships/image" Target="../media/image628.png"/><Relationship Id="rId217" Type="http://schemas.openxmlformats.org/officeDocument/2006/relationships/image" Target="../media/image655.png"/><Relationship Id="rId259" Type="http://schemas.openxmlformats.org/officeDocument/2006/relationships/image" Target="../media/image676.png"/><Relationship Id="rId23" Type="http://schemas.openxmlformats.org/officeDocument/2006/relationships/image" Target="../media/image559.png"/><Relationship Id="rId119" Type="http://schemas.openxmlformats.org/officeDocument/2006/relationships/image" Target="../media/image607.png"/><Relationship Id="rId270" Type="http://schemas.openxmlformats.org/officeDocument/2006/relationships/customXml" Target="../ink/ink811.xml"/><Relationship Id="rId326" Type="http://schemas.openxmlformats.org/officeDocument/2006/relationships/image" Target="../media/image709.png"/><Relationship Id="rId65" Type="http://schemas.openxmlformats.org/officeDocument/2006/relationships/image" Target="../media/image580.png"/><Relationship Id="rId130" Type="http://schemas.openxmlformats.org/officeDocument/2006/relationships/customXml" Target="../ink/ink740.xml"/><Relationship Id="rId172" Type="http://schemas.openxmlformats.org/officeDocument/2006/relationships/image" Target="../media/image633.png"/><Relationship Id="rId228" Type="http://schemas.openxmlformats.org/officeDocument/2006/relationships/customXml" Target="../ink/ink790.xml"/><Relationship Id="rId281" Type="http://schemas.openxmlformats.org/officeDocument/2006/relationships/image" Target="../media/image687.png"/><Relationship Id="rId337" Type="http://schemas.openxmlformats.org/officeDocument/2006/relationships/customXml" Target="../ink/ink845.xml"/><Relationship Id="rId34" Type="http://schemas.openxmlformats.org/officeDocument/2006/relationships/customXml" Target="../ink/ink692.xml"/><Relationship Id="rId76" Type="http://schemas.openxmlformats.org/officeDocument/2006/relationships/customXml" Target="../ink/ink713.xml"/><Relationship Id="rId141" Type="http://schemas.openxmlformats.org/officeDocument/2006/relationships/image" Target="../media/image618.png"/><Relationship Id="rId7" Type="http://schemas.openxmlformats.org/officeDocument/2006/relationships/image" Target="../media/image551.png"/><Relationship Id="rId183" Type="http://schemas.openxmlformats.org/officeDocument/2006/relationships/customXml" Target="../ink/ink767.xml"/><Relationship Id="rId239" Type="http://schemas.openxmlformats.org/officeDocument/2006/relationships/image" Target="../media/image666.png"/><Relationship Id="rId250" Type="http://schemas.openxmlformats.org/officeDocument/2006/relationships/customXml" Target="../ink/ink801.xml"/><Relationship Id="rId292" Type="http://schemas.openxmlformats.org/officeDocument/2006/relationships/image" Target="../media/image692.png"/><Relationship Id="rId306" Type="http://schemas.openxmlformats.org/officeDocument/2006/relationships/image" Target="../media/image699.png"/><Relationship Id="rId45" Type="http://schemas.openxmlformats.org/officeDocument/2006/relationships/image" Target="../media/image570.png"/><Relationship Id="rId87" Type="http://schemas.openxmlformats.org/officeDocument/2006/relationships/image" Target="../media/image591.png"/><Relationship Id="rId110" Type="http://schemas.openxmlformats.org/officeDocument/2006/relationships/customXml" Target="../ink/ink730.xml"/><Relationship Id="rId348" Type="http://schemas.openxmlformats.org/officeDocument/2006/relationships/image" Target="../media/image720.png"/><Relationship Id="rId152" Type="http://schemas.openxmlformats.org/officeDocument/2006/relationships/customXml" Target="../ink/ink751.xml"/><Relationship Id="rId194" Type="http://schemas.openxmlformats.org/officeDocument/2006/relationships/image" Target="../media/image644.png"/><Relationship Id="rId208" Type="http://schemas.openxmlformats.org/officeDocument/2006/relationships/customXml" Target="../ink/ink780.xml"/><Relationship Id="rId261" Type="http://schemas.openxmlformats.org/officeDocument/2006/relationships/image" Target="../media/image677.png"/><Relationship Id="rId14" Type="http://schemas.openxmlformats.org/officeDocument/2006/relationships/customXml" Target="../ink/ink682.xml"/><Relationship Id="rId56" Type="http://schemas.openxmlformats.org/officeDocument/2006/relationships/customXml" Target="../ink/ink703.xml"/><Relationship Id="rId317" Type="http://schemas.openxmlformats.org/officeDocument/2006/relationships/customXml" Target="../ink/ink835.xml"/><Relationship Id="rId98" Type="http://schemas.openxmlformats.org/officeDocument/2006/relationships/customXml" Target="../ink/ink724.xml"/><Relationship Id="rId121" Type="http://schemas.openxmlformats.org/officeDocument/2006/relationships/image" Target="../media/image608.png"/><Relationship Id="rId163" Type="http://schemas.openxmlformats.org/officeDocument/2006/relationships/image" Target="../media/image629.png"/><Relationship Id="rId219" Type="http://schemas.openxmlformats.org/officeDocument/2006/relationships/image" Target="../media/image656.png"/><Relationship Id="rId230" Type="http://schemas.openxmlformats.org/officeDocument/2006/relationships/customXml" Target="../ink/ink791.xml"/><Relationship Id="rId25" Type="http://schemas.openxmlformats.org/officeDocument/2006/relationships/image" Target="../media/image560.png"/><Relationship Id="rId46" Type="http://schemas.openxmlformats.org/officeDocument/2006/relationships/customXml" Target="../ink/ink698.xml"/><Relationship Id="rId67" Type="http://schemas.openxmlformats.org/officeDocument/2006/relationships/image" Target="../media/image581.png"/><Relationship Id="rId272" Type="http://schemas.openxmlformats.org/officeDocument/2006/relationships/customXml" Target="../ink/ink812.xml"/><Relationship Id="rId293" Type="http://schemas.openxmlformats.org/officeDocument/2006/relationships/customXml" Target="../ink/ink823.xml"/><Relationship Id="rId307" Type="http://schemas.openxmlformats.org/officeDocument/2006/relationships/customXml" Target="../ink/ink830.xml"/><Relationship Id="rId328" Type="http://schemas.openxmlformats.org/officeDocument/2006/relationships/image" Target="../media/image710.png"/><Relationship Id="rId349" Type="http://schemas.openxmlformats.org/officeDocument/2006/relationships/customXml" Target="../ink/ink851.xml"/><Relationship Id="rId88" Type="http://schemas.openxmlformats.org/officeDocument/2006/relationships/customXml" Target="../ink/ink719.xml"/><Relationship Id="rId111" Type="http://schemas.openxmlformats.org/officeDocument/2006/relationships/image" Target="../media/image603.png"/><Relationship Id="rId132" Type="http://schemas.openxmlformats.org/officeDocument/2006/relationships/customXml" Target="../ink/ink741.xml"/><Relationship Id="rId153" Type="http://schemas.openxmlformats.org/officeDocument/2006/relationships/image" Target="../media/image624.png"/><Relationship Id="rId174" Type="http://schemas.openxmlformats.org/officeDocument/2006/relationships/image" Target="../media/image634.png"/><Relationship Id="rId195" Type="http://schemas.openxmlformats.org/officeDocument/2006/relationships/customXml" Target="../ink/ink773.xml"/><Relationship Id="rId209" Type="http://schemas.openxmlformats.org/officeDocument/2006/relationships/image" Target="../media/image651.png"/><Relationship Id="rId220" Type="http://schemas.openxmlformats.org/officeDocument/2006/relationships/customXml" Target="../ink/ink786.xml"/><Relationship Id="rId241" Type="http://schemas.openxmlformats.org/officeDocument/2006/relationships/image" Target="../media/image667.png"/><Relationship Id="rId15" Type="http://schemas.openxmlformats.org/officeDocument/2006/relationships/image" Target="../media/image555.png"/><Relationship Id="rId36" Type="http://schemas.openxmlformats.org/officeDocument/2006/relationships/customXml" Target="../ink/ink693.xml"/><Relationship Id="rId57" Type="http://schemas.openxmlformats.org/officeDocument/2006/relationships/image" Target="../media/image576.png"/><Relationship Id="rId262" Type="http://schemas.openxmlformats.org/officeDocument/2006/relationships/customXml" Target="../ink/ink807.xml"/><Relationship Id="rId283" Type="http://schemas.openxmlformats.org/officeDocument/2006/relationships/image" Target="../media/image688.png"/><Relationship Id="rId318" Type="http://schemas.openxmlformats.org/officeDocument/2006/relationships/image" Target="../media/image705.png"/><Relationship Id="rId339" Type="http://schemas.openxmlformats.org/officeDocument/2006/relationships/customXml" Target="../ink/ink846.xml"/><Relationship Id="rId78" Type="http://schemas.openxmlformats.org/officeDocument/2006/relationships/customXml" Target="../ink/ink714.xml"/><Relationship Id="rId99" Type="http://schemas.openxmlformats.org/officeDocument/2006/relationships/image" Target="../media/image597.png"/><Relationship Id="rId101" Type="http://schemas.openxmlformats.org/officeDocument/2006/relationships/image" Target="../media/image598.png"/><Relationship Id="rId122" Type="http://schemas.openxmlformats.org/officeDocument/2006/relationships/customXml" Target="../ink/ink736.xml"/><Relationship Id="rId143" Type="http://schemas.openxmlformats.org/officeDocument/2006/relationships/image" Target="../media/image619.png"/><Relationship Id="rId164" Type="http://schemas.openxmlformats.org/officeDocument/2006/relationships/customXml" Target="../ink/ink757.xml"/><Relationship Id="rId185" Type="http://schemas.openxmlformats.org/officeDocument/2006/relationships/customXml" Target="../ink/ink768.xml"/><Relationship Id="rId350" Type="http://schemas.openxmlformats.org/officeDocument/2006/relationships/image" Target="../media/image721.png"/><Relationship Id="rId9" Type="http://schemas.openxmlformats.org/officeDocument/2006/relationships/image" Target="../media/image552.png"/><Relationship Id="rId210" Type="http://schemas.openxmlformats.org/officeDocument/2006/relationships/customXml" Target="../ink/ink781.xml"/><Relationship Id="rId26" Type="http://schemas.openxmlformats.org/officeDocument/2006/relationships/customXml" Target="../ink/ink688.xml"/><Relationship Id="rId231" Type="http://schemas.openxmlformats.org/officeDocument/2006/relationships/image" Target="../media/image662.png"/><Relationship Id="rId252" Type="http://schemas.openxmlformats.org/officeDocument/2006/relationships/customXml" Target="../ink/ink802.xml"/><Relationship Id="rId273" Type="http://schemas.openxmlformats.org/officeDocument/2006/relationships/image" Target="../media/image683.png"/><Relationship Id="rId294" Type="http://schemas.openxmlformats.org/officeDocument/2006/relationships/image" Target="../media/image693.png"/><Relationship Id="rId308" Type="http://schemas.openxmlformats.org/officeDocument/2006/relationships/image" Target="../media/image700.png"/><Relationship Id="rId329" Type="http://schemas.openxmlformats.org/officeDocument/2006/relationships/customXml" Target="../ink/ink841.xml"/><Relationship Id="rId47" Type="http://schemas.openxmlformats.org/officeDocument/2006/relationships/image" Target="../media/image571.png"/><Relationship Id="rId68" Type="http://schemas.openxmlformats.org/officeDocument/2006/relationships/customXml" Target="../ink/ink709.xml"/><Relationship Id="rId89" Type="http://schemas.openxmlformats.org/officeDocument/2006/relationships/image" Target="../media/image592.png"/><Relationship Id="rId112" Type="http://schemas.openxmlformats.org/officeDocument/2006/relationships/customXml" Target="../ink/ink731.xml"/><Relationship Id="rId133" Type="http://schemas.openxmlformats.org/officeDocument/2006/relationships/image" Target="../media/image615.png"/><Relationship Id="rId154" Type="http://schemas.openxmlformats.org/officeDocument/2006/relationships/customXml" Target="../ink/ink752.xml"/><Relationship Id="rId175" Type="http://schemas.openxmlformats.org/officeDocument/2006/relationships/customXml" Target="../ink/ink763.xml"/><Relationship Id="rId340" Type="http://schemas.openxmlformats.org/officeDocument/2006/relationships/image" Target="../media/image716.png"/><Relationship Id="rId196" Type="http://schemas.openxmlformats.org/officeDocument/2006/relationships/image" Target="../media/image645.png"/><Relationship Id="rId200" Type="http://schemas.openxmlformats.org/officeDocument/2006/relationships/image" Target="../media/image647.png"/><Relationship Id="rId16" Type="http://schemas.openxmlformats.org/officeDocument/2006/relationships/customXml" Target="../ink/ink683.xml"/><Relationship Id="rId221" Type="http://schemas.openxmlformats.org/officeDocument/2006/relationships/image" Target="../media/image657.png"/><Relationship Id="rId242" Type="http://schemas.openxmlformats.org/officeDocument/2006/relationships/customXml" Target="../ink/ink797.xml"/><Relationship Id="rId263" Type="http://schemas.openxmlformats.org/officeDocument/2006/relationships/image" Target="../media/image678.png"/><Relationship Id="rId284" Type="http://schemas.openxmlformats.org/officeDocument/2006/relationships/customXml" Target="../ink/ink818.xml"/><Relationship Id="rId319" Type="http://schemas.openxmlformats.org/officeDocument/2006/relationships/customXml" Target="../ink/ink836.xml"/><Relationship Id="rId37" Type="http://schemas.openxmlformats.org/officeDocument/2006/relationships/image" Target="../media/image566.png"/><Relationship Id="rId58" Type="http://schemas.openxmlformats.org/officeDocument/2006/relationships/customXml" Target="../ink/ink704.xml"/><Relationship Id="rId79" Type="http://schemas.openxmlformats.org/officeDocument/2006/relationships/image" Target="../media/image587.png"/><Relationship Id="rId102" Type="http://schemas.openxmlformats.org/officeDocument/2006/relationships/customXml" Target="../ink/ink726.xml"/><Relationship Id="rId123" Type="http://schemas.openxmlformats.org/officeDocument/2006/relationships/image" Target="../media/image609.png"/><Relationship Id="rId144" Type="http://schemas.openxmlformats.org/officeDocument/2006/relationships/customXml" Target="../ink/ink747.xml"/><Relationship Id="rId330" Type="http://schemas.openxmlformats.org/officeDocument/2006/relationships/image" Target="../media/image711.png"/><Relationship Id="rId90" Type="http://schemas.openxmlformats.org/officeDocument/2006/relationships/customXml" Target="../ink/ink720.xml"/><Relationship Id="rId165" Type="http://schemas.openxmlformats.org/officeDocument/2006/relationships/image" Target="../media/image630.png"/><Relationship Id="rId186" Type="http://schemas.openxmlformats.org/officeDocument/2006/relationships/image" Target="../media/image640.png"/><Relationship Id="rId351" Type="http://schemas.openxmlformats.org/officeDocument/2006/relationships/customXml" Target="../ink/ink852.xml"/><Relationship Id="rId211" Type="http://schemas.openxmlformats.org/officeDocument/2006/relationships/image" Target="../media/image652.png"/><Relationship Id="rId232" Type="http://schemas.openxmlformats.org/officeDocument/2006/relationships/customXml" Target="../ink/ink792.xml"/><Relationship Id="rId253" Type="http://schemas.openxmlformats.org/officeDocument/2006/relationships/image" Target="../media/image673.png"/><Relationship Id="rId274" Type="http://schemas.openxmlformats.org/officeDocument/2006/relationships/customXml" Target="../ink/ink813.xml"/><Relationship Id="rId295" Type="http://schemas.openxmlformats.org/officeDocument/2006/relationships/customXml" Target="../ink/ink824.xml"/><Relationship Id="rId309" Type="http://schemas.openxmlformats.org/officeDocument/2006/relationships/customXml" Target="../ink/ink831.xml"/><Relationship Id="rId27" Type="http://schemas.openxmlformats.org/officeDocument/2006/relationships/image" Target="../media/image561.png"/><Relationship Id="rId48" Type="http://schemas.openxmlformats.org/officeDocument/2006/relationships/customXml" Target="../ink/ink699.xml"/><Relationship Id="rId69" Type="http://schemas.openxmlformats.org/officeDocument/2006/relationships/image" Target="../media/image582.png"/><Relationship Id="rId113" Type="http://schemas.openxmlformats.org/officeDocument/2006/relationships/image" Target="../media/image604.png"/><Relationship Id="rId134" Type="http://schemas.openxmlformats.org/officeDocument/2006/relationships/customXml" Target="../ink/ink742.xml"/><Relationship Id="rId320" Type="http://schemas.openxmlformats.org/officeDocument/2006/relationships/image" Target="../media/image706.png"/><Relationship Id="rId80" Type="http://schemas.openxmlformats.org/officeDocument/2006/relationships/customXml" Target="../ink/ink715.xml"/><Relationship Id="rId155" Type="http://schemas.openxmlformats.org/officeDocument/2006/relationships/image" Target="../media/image625.png"/><Relationship Id="rId176" Type="http://schemas.openxmlformats.org/officeDocument/2006/relationships/image" Target="../media/image635.png"/><Relationship Id="rId197" Type="http://schemas.openxmlformats.org/officeDocument/2006/relationships/customXml" Target="../ink/ink774.xml"/><Relationship Id="rId341" Type="http://schemas.openxmlformats.org/officeDocument/2006/relationships/customXml" Target="../ink/ink847.xml"/><Relationship Id="rId201" Type="http://schemas.openxmlformats.org/officeDocument/2006/relationships/customXml" Target="../ink/ink776.xml"/><Relationship Id="rId222" Type="http://schemas.openxmlformats.org/officeDocument/2006/relationships/customXml" Target="../ink/ink787.xml"/><Relationship Id="rId243" Type="http://schemas.openxmlformats.org/officeDocument/2006/relationships/image" Target="../media/image668.png"/><Relationship Id="rId264" Type="http://schemas.openxmlformats.org/officeDocument/2006/relationships/customXml" Target="../ink/ink808.xml"/><Relationship Id="rId285" Type="http://schemas.openxmlformats.org/officeDocument/2006/relationships/image" Target="../media/image689.png"/><Relationship Id="rId17" Type="http://schemas.openxmlformats.org/officeDocument/2006/relationships/image" Target="../media/image556.png"/><Relationship Id="rId38" Type="http://schemas.openxmlformats.org/officeDocument/2006/relationships/customXml" Target="../ink/ink694.xml"/><Relationship Id="rId59" Type="http://schemas.openxmlformats.org/officeDocument/2006/relationships/image" Target="../media/image577.png"/><Relationship Id="rId103" Type="http://schemas.openxmlformats.org/officeDocument/2006/relationships/image" Target="../media/image599.png"/><Relationship Id="rId124" Type="http://schemas.openxmlformats.org/officeDocument/2006/relationships/customXml" Target="../ink/ink737.xml"/><Relationship Id="rId310" Type="http://schemas.openxmlformats.org/officeDocument/2006/relationships/image" Target="../media/image701.png"/><Relationship Id="rId70" Type="http://schemas.openxmlformats.org/officeDocument/2006/relationships/customXml" Target="../ink/ink710.xml"/><Relationship Id="rId91" Type="http://schemas.openxmlformats.org/officeDocument/2006/relationships/image" Target="../media/image593.png"/><Relationship Id="rId145" Type="http://schemas.openxmlformats.org/officeDocument/2006/relationships/image" Target="../media/image620.png"/><Relationship Id="rId166" Type="http://schemas.openxmlformats.org/officeDocument/2006/relationships/customXml" Target="../ink/ink758.xml"/><Relationship Id="rId187" Type="http://schemas.openxmlformats.org/officeDocument/2006/relationships/customXml" Target="../ink/ink769.xml"/><Relationship Id="rId331" Type="http://schemas.openxmlformats.org/officeDocument/2006/relationships/customXml" Target="../ink/ink842.xml"/><Relationship Id="rId352" Type="http://schemas.openxmlformats.org/officeDocument/2006/relationships/image" Target="../media/image722.png"/><Relationship Id="rId1" Type="http://schemas.openxmlformats.org/officeDocument/2006/relationships/slideLayout" Target="../slideLayouts/slideLayout7.xml"/><Relationship Id="rId212" Type="http://schemas.openxmlformats.org/officeDocument/2006/relationships/customXml" Target="../ink/ink782.xml"/><Relationship Id="rId233" Type="http://schemas.openxmlformats.org/officeDocument/2006/relationships/image" Target="../media/image663.png"/><Relationship Id="rId254" Type="http://schemas.openxmlformats.org/officeDocument/2006/relationships/customXml" Target="../ink/ink803.xml"/><Relationship Id="rId28" Type="http://schemas.openxmlformats.org/officeDocument/2006/relationships/customXml" Target="../ink/ink689.xml"/><Relationship Id="rId49" Type="http://schemas.openxmlformats.org/officeDocument/2006/relationships/image" Target="../media/image572.png"/><Relationship Id="rId114" Type="http://schemas.openxmlformats.org/officeDocument/2006/relationships/customXml" Target="../ink/ink732.xml"/><Relationship Id="rId275" Type="http://schemas.openxmlformats.org/officeDocument/2006/relationships/image" Target="../media/image684.png"/><Relationship Id="rId296" Type="http://schemas.openxmlformats.org/officeDocument/2006/relationships/image" Target="../media/image694.png"/><Relationship Id="rId300" Type="http://schemas.openxmlformats.org/officeDocument/2006/relationships/image" Target="../media/image696.png"/><Relationship Id="rId60" Type="http://schemas.openxmlformats.org/officeDocument/2006/relationships/customXml" Target="../ink/ink705.xml"/><Relationship Id="rId81" Type="http://schemas.openxmlformats.org/officeDocument/2006/relationships/image" Target="../media/image588.png"/><Relationship Id="rId135" Type="http://schemas.openxmlformats.org/officeDocument/2006/relationships/image" Target="../media/image616.png"/><Relationship Id="rId156" Type="http://schemas.openxmlformats.org/officeDocument/2006/relationships/customXml" Target="../ink/ink753.xml"/><Relationship Id="rId177" Type="http://schemas.openxmlformats.org/officeDocument/2006/relationships/customXml" Target="../ink/ink764.xml"/><Relationship Id="rId198" Type="http://schemas.openxmlformats.org/officeDocument/2006/relationships/image" Target="../media/image646.png"/><Relationship Id="rId321" Type="http://schemas.openxmlformats.org/officeDocument/2006/relationships/customXml" Target="../ink/ink837.xml"/><Relationship Id="rId342" Type="http://schemas.openxmlformats.org/officeDocument/2006/relationships/image" Target="../media/image717.png"/><Relationship Id="rId202" Type="http://schemas.openxmlformats.org/officeDocument/2006/relationships/image" Target="../media/image648.png"/><Relationship Id="rId223" Type="http://schemas.openxmlformats.org/officeDocument/2006/relationships/image" Target="../media/image658.png"/><Relationship Id="rId244" Type="http://schemas.openxmlformats.org/officeDocument/2006/relationships/customXml" Target="../ink/ink798.xml"/><Relationship Id="rId18" Type="http://schemas.openxmlformats.org/officeDocument/2006/relationships/customXml" Target="../ink/ink684.xml"/><Relationship Id="rId39" Type="http://schemas.openxmlformats.org/officeDocument/2006/relationships/image" Target="../media/image567.png"/><Relationship Id="rId265" Type="http://schemas.openxmlformats.org/officeDocument/2006/relationships/image" Target="../media/image679.png"/><Relationship Id="rId286" Type="http://schemas.openxmlformats.org/officeDocument/2006/relationships/customXml" Target="../ink/ink819.xml"/><Relationship Id="rId50" Type="http://schemas.openxmlformats.org/officeDocument/2006/relationships/customXml" Target="../ink/ink700.xml"/><Relationship Id="rId104" Type="http://schemas.openxmlformats.org/officeDocument/2006/relationships/customXml" Target="../ink/ink727.xml"/><Relationship Id="rId125" Type="http://schemas.openxmlformats.org/officeDocument/2006/relationships/image" Target="../media/image610.png"/><Relationship Id="rId146" Type="http://schemas.openxmlformats.org/officeDocument/2006/relationships/customXml" Target="../ink/ink748.xml"/><Relationship Id="rId167" Type="http://schemas.openxmlformats.org/officeDocument/2006/relationships/image" Target="../media/image631.png"/><Relationship Id="rId188" Type="http://schemas.openxmlformats.org/officeDocument/2006/relationships/image" Target="../media/image641.png"/><Relationship Id="rId311" Type="http://schemas.openxmlformats.org/officeDocument/2006/relationships/customXml" Target="../ink/ink832.xml"/><Relationship Id="rId332" Type="http://schemas.openxmlformats.org/officeDocument/2006/relationships/image" Target="../media/image712.png"/><Relationship Id="rId353" Type="http://schemas.openxmlformats.org/officeDocument/2006/relationships/customXml" Target="../ink/ink853.xml"/><Relationship Id="rId71" Type="http://schemas.openxmlformats.org/officeDocument/2006/relationships/image" Target="../media/image583.png"/><Relationship Id="rId92" Type="http://schemas.openxmlformats.org/officeDocument/2006/relationships/customXml" Target="../ink/ink721.xml"/><Relationship Id="rId213" Type="http://schemas.openxmlformats.org/officeDocument/2006/relationships/image" Target="../media/image653.png"/><Relationship Id="rId234" Type="http://schemas.openxmlformats.org/officeDocument/2006/relationships/customXml" Target="../ink/ink793.xml"/><Relationship Id="rId2" Type="http://schemas.openxmlformats.org/officeDocument/2006/relationships/notesSlide" Target="../notesSlides/notesSlide10.xml"/><Relationship Id="rId29" Type="http://schemas.openxmlformats.org/officeDocument/2006/relationships/image" Target="../media/image562.png"/><Relationship Id="rId255" Type="http://schemas.openxmlformats.org/officeDocument/2006/relationships/image" Target="../media/image674.png"/><Relationship Id="rId276" Type="http://schemas.openxmlformats.org/officeDocument/2006/relationships/customXml" Target="../ink/ink814.xml"/><Relationship Id="rId297" Type="http://schemas.openxmlformats.org/officeDocument/2006/relationships/customXml" Target="../ink/ink825.xml"/><Relationship Id="rId40" Type="http://schemas.openxmlformats.org/officeDocument/2006/relationships/customXml" Target="../ink/ink695.xml"/><Relationship Id="rId115" Type="http://schemas.openxmlformats.org/officeDocument/2006/relationships/image" Target="../media/image605.png"/><Relationship Id="rId136" Type="http://schemas.openxmlformats.org/officeDocument/2006/relationships/customXml" Target="../ink/ink743.xml"/><Relationship Id="rId157" Type="http://schemas.openxmlformats.org/officeDocument/2006/relationships/image" Target="../media/image626.png"/><Relationship Id="rId178" Type="http://schemas.openxmlformats.org/officeDocument/2006/relationships/image" Target="../media/image636.png"/><Relationship Id="rId301" Type="http://schemas.openxmlformats.org/officeDocument/2006/relationships/customXml" Target="../ink/ink827.xml"/><Relationship Id="rId322" Type="http://schemas.openxmlformats.org/officeDocument/2006/relationships/image" Target="../media/image707.png"/><Relationship Id="rId343" Type="http://schemas.openxmlformats.org/officeDocument/2006/relationships/customXml" Target="../ink/ink848.xml"/><Relationship Id="rId61" Type="http://schemas.openxmlformats.org/officeDocument/2006/relationships/image" Target="../media/image578.png"/><Relationship Id="rId82" Type="http://schemas.openxmlformats.org/officeDocument/2006/relationships/customXml" Target="../ink/ink716.xml"/><Relationship Id="rId199" Type="http://schemas.openxmlformats.org/officeDocument/2006/relationships/customXml" Target="../ink/ink775.xml"/><Relationship Id="rId203" Type="http://schemas.openxmlformats.org/officeDocument/2006/relationships/customXml" Target="../ink/ink777.xml"/><Relationship Id="rId19" Type="http://schemas.openxmlformats.org/officeDocument/2006/relationships/image" Target="../media/image557.png"/><Relationship Id="rId224" Type="http://schemas.openxmlformats.org/officeDocument/2006/relationships/customXml" Target="../ink/ink788.xml"/><Relationship Id="rId245" Type="http://schemas.openxmlformats.org/officeDocument/2006/relationships/image" Target="../media/image669.png"/><Relationship Id="rId266" Type="http://schemas.openxmlformats.org/officeDocument/2006/relationships/customXml" Target="../ink/ink809.xml"/><Relationship Id="rId287" Type="http://schemas.openxmlformats.org/officeDocument/2006/relationships/image" Target="../media/image690.png"/><Relationship Id="rId30" Type="http://schemas.openxmlformats.org/officeDocument/2006/relationships/customXml" Target="../ink/ink690.xml"/><Relationship Id="rId105" Type="http://schemas.openxmlformats.org/officeDocument/2006/relationships/image" Target="../media/image600.png"/><Relationship Id="rId126" Type="http://schemas.openxmlformats.org/officeDocument/2006/relationships/customXml" Target="../ink/ink738.xml"/><Relationship Id="rId147" Type="http://schemas.openxmlformats.org/officeDocument/2006/relationships/image" Target="../media/image621.png"/><Relationship Id="rId168" Type="http://schemas.openxmlformats.org/officeDocument/2006/relationships/customXml" Target="../ink/ink759.xml"/><Relationship Id="rId312" Type="http://schemas.openxmlformats.org/officeDocument/2006/relationships/image" Target="../media/image702.png"/><Relationship Id="rId333" Type="http://schemas.openxmlformats.org/officeDocument/2006/relationships/customXml" Target="../ink/ink843.xml"/><Relationship Id="rId354" Type="http://schemas.openxmlformats.org/officeDocument/2006/relationships/image" Target="../media/image723.png"/><Relationship Id="rId51" Type="http://schemas.openxmlformats.org/officeDocument/2006/relationships/image" Target="../media/image573.png"/><Relationship Id="rId72" Type="http://schemas.openxmlformats.org/officeDocument/2006/relationships/customXml" Target="../ink/ink711.xml"/><Relationship Id="rId93" Type="http://schemas.openxmlformats.org/officeDocument/2006/relationships/image" Target="../media/image594.png"/><Relationship Id="rId189" Type="http://schemas.openxmlformats.org/officeDocument/2006/relationships/customXml" Target="../ink/ink770.xml"/><Relationship Id="rId3" Type="http://schemas.openxmlformats.org/officeDocument/2006/relationships/image" Target="../media/image521.png"/><Relationship Id="rId214" Type="http://schemas.openxmlformats.org/officeDocument/2006/relationships/customXml" Target="../ink/ink783.xml"/><Relationship Id="rId235" Type="http://schemas.openxmlformats.org/officeDocument/2006/relationships/image" Target="../media/image664.png"/><Relationship Id="rId256" Type="http://schemas.openxmlformats.org/officeDocument/2006/relationships/customXml" Target="../ink/ink804.xml"/><Relationship Id="rId277" Type="http://schemas.openxmlformats.org/officeDocument/2006/relationships/image" Target="../media/image685.png"/><Relationship Id="rId298" Type="http://schemas.openxmlformats.org/officeDocument/2006/relationships/image" Target="../media/image695.png"/><Relationship Id="rId116" Type="http://schemas.openxmlformats.org/officeDocument/2006/relationships/customXml" Target="../ink/ink733.xml"/><Relationship Id="rId137" Type="http://schemas.openxmlformats.org/officeDocument/2006/relationships/image" Target="../media/image617.png"/><Relationship Id="rId158" Type="http://schemas.openxmlformats.org/officeDocument/2006/relationships/customXml" Target="../ink/ink754.xml"/><Relationship Id="rId302" Type="http://schemas.openxmlformats.org/officeDocument/2006/relationships/image" Target="../media/image697.png"/><Relationship Id="rId323" Type="http://schemas.openxmlformats.org/officeDocument/2006/relationships/customXml" Target="../ink/ink838.xml"/><Relationship Id="rId344" Type="http://schemas.openxmlformats.org/officeDocument/2006/relationships/image" Target="../media/image718.png"/><Relationship Id="rId20" Type="http://schemas.openxmlformats.org/officeDocument/2006/relationships/customXml" Target="../ink/ink685.xml"/><Relationship Id="rId41" Type="http://schemas.openxmlformats.org/officeDocument/2006/relationships/image" Target="../media/image568.png"/><Relationship Id="rId62" Type="http://schemas.openxmlformats.org/officeDocument/2006/relationships/customXml" Target="../ink/ink706.xml"/><Relationship Id="rId83" Type="http://schemas.openxmlformats.org/officeDocument/2006/relationships/image" Target="../media/image589.png"/><Relationship Id="rId179" Type="http://schemas.openxmlformats.org/officeDocument/2006/relationships/customXml" Target="../ink/ink765.xml"/><Relationship Id="rId190" Type="http://schemas.openxmlformats.org/officeDocument/2006/relationships/image" Target="../media/image642.png"/><Relationship Id="rId204" Type="http://schemas.openxmlformats.org/officeDocument/2006/relationships/customXml" Target="../ink/ink778.xml"/><Relationship Id="rId225" Type="http://schemas.openxmlformats.org/officeDocument/2006/relationships/image" Target="../media/image659.png"/><Relationship Id="rId246" Type="http://schemas.openxmlformats.org/officeDocument/2006/relationships/customXml" Target="../ink/ink799.xml"/><Relationship Id="rId267" Type="http://schemas.openxmlformats.org/officeDocument/2006/relationships/image" Target="../media/image680.png"/><Relationship Id="rId288" Type="http://schemas.openxmlformats.org/officeDocument/2006/relationships/customXml" Target="../ink/ink820.xml"/><Relationship Id="rId106" Type="http://schemas.openxmlformats.org/officeDocument/2006/relationships/customXml" Target="../ink/ink728.xml"/><Relationship Id="rId127" Type="http://schemas.openxmlformats.org/officeDocument/2006/relationships/image" Target="../media/image612.png"/><Relationship Id="rId313" Type="http://schemas.openxmlformats.org/officeDocument/2006/relationships/customXml" Target="../ink/ink833.xml"/><Relationship Id="rId10" Type="http://schemas.openxmlformats.org/officeDocument/2006/relationships/customXml" Target="../ink/ink680.xml"/><Relationship Id="rId31" Type="http://schemas.openxmlformats.org/officeDocument/2006/relationships/image" Target="../media/image563.png"/><Relationship Id="rId52" Type="http://schemas.openxmlformats.org/officeDocument/2006/relationships/customXml" Target="../ink/ink701.xml"/><Relationship Id="rId73" Type="http://schemas.openxmlformats.org/officeDocument/2006/relationships/image" Target="../media/image584.png"/><Relationship Id="rId94" Type="http://schemas.openxmlformats.org/officeDocument/2006/relationships/customXml" Target="../ink/ink722.xml"/><Relationship Id="rId148" Type="http://schemas.openxmlformats.org/officeDocument/2006/relationships/customXml" Target="../ink/ink749.xml"/><Relationship Id="rId169" Type="http://schemas.openxmlformats.org/officeDocument/2006/relationships/image" Target="../media/image632.png"/><Relationship Id="rId334" Type="http://schemas.openxmlformats.org/officeDocument/2006/relationships/image" Target="../media/image713.png"/><Relationship Id="rId355" Type="http://schemas.openxmlformats.org/officeDocument/2006/relationships/customXml" Target="../ink/ink854.xml"/><Relationship Id="rId4" Type="http://schemas.openxmlformats.org/officeDocument/2006/relationships/customXml" Target="../ink/ink677.xml"/><Relationship Id="rId180" Type="http://schemas.openxmlformats.org/officeDocument/2006/relationships/image" Target="../media/image637.png"/><Relationship Id="rId215" Type="http://schemas.openxmlformats.org/officeDocument/2006/relationships/image" Target="../media/image654.png"/><Relationship Id="rId236" Type="http://schemas.openxmlformats.org/officeDocument/2006/relationships/customXml" Target="../ink/ink794.xml"/><Relationship Id="rId257" Type="http://schemas.openxmlformats.org/officeDocument/2006/relationships/image" Target="../media/image675.png"/><Relationship Id="rId278" Type="http://schemas.openxmlformats.org/officeDocument/2006/relationships/customXml" Target="../ink/ink815.xml"/><Relationship Id="rId303" Type="http://schemas.openxmlformats.org/officeDocument/2006/relationships/customXml" Target="../ink/ink828.xml"/><Relationship Id="rId42" Type="http://schemas.openxmlformats.org/officeDocument/2006/relationships/customXml" Target="../ink/ink696.xml"/><Relationship Id="rId84" Type="http://schemas.openxmlformats.org/officeDocument/2006/relationships/customXml" Target="../ink/ink717.xml"/><Relationship Id="rId138" Type="http://schemas.openxmlformats.org/officeDocument/2006/relationships/customXml" Target="../ink/ink744.xml"/><Relationship Id="rId345" Type="http://schemas.openxmlformats.org/officeDocument/2006/relationships/customXml" Target="../ink/ink849.xml"/><Relationship Id="rId191" Type="http://schemas.openxmlformats.org/officeDocument/2006/relationships/customXml" Target="../ink/ink771.xml"/><Relationship Id="rId205" Type="http://schemas.openxmlformats.org/officeDocument/2006/relationships/image" Target="../media/image649.png"/><Relationship Id="rId247" Type="http://schemas.openxmlformats.org/officeDocument/2006/relationships/image" Target="../media/image670.png"/><Relationship Id="rId107" Type="http://schemas.openxmlformats.org/officeDocument/2006/relationships/image" Target="../media/image601.png"/><Relationship Id="rId289" Type="http://schemas.openxmlformats.org/officeDocument/2006/relationships/customXml" Target="../ink/ink821.xml"/><Relationship Id="rId11" Type="http://schemas.openxmlformats.org/officeDocument/2006/relationships/image" Target="../media/image553.png"/><Relationship Id="rId53" Type="http://schemas.openxmlformats.org/officeDocument/2006/relationships/image" Target="../media/image574.png"/><Relationship Id="rId149" Type="http://schemas.openxmlformats.org/officeDocument/2006/relationships/image" Target="../media/image622.png"/><Relationship Id="rId314" Type="http://schemas.openxmlformats.org/officeDocument/2006/relationships/image" Target="../media/image703.png"/><Relationship Id="rId356" Type="http://schemas.openxmlformats.org/officeDocument/2006/relationships/image" Target="../media/image724.png"/><Relationship Id="rId95" Type="http://schemas.openxmlformats.org/officeDocument/2006/relationships/image" Target="../media/image595.png"/><Relationship Id="rId160" Type="http://schemas.openxmlformats.org/officeDocument/2006/relationships/customXml" Target="../ink/ink755.xml"/><Relationship Id="rId216" Type="http://schemas.openxmlformats.org/officeDocument/2006/relationships/customXml" Target="../ink/ink784.xml"/><Relationship Id="rId258" Type="http://schemas.openxmlformats.org/officeDocument/2006/relationships/customXml" Target="../ink/ink805.xml"/><Relationship Id="rId22" Type="http://schemas.openxmlformats.org/officeDocument/2006/relationships/customXml" Target="../ink/ink686.xml"/><Relationship Id="rId64" Type="http://schemas.openxmlformats.org/officeDocument/2006/relationships/customXml" Target="../ink/ink707.xml"/><Relationship Id="rId118" Type="http://schemas.openxmlformats.org/officeDocument/2006/relationships/customXml" Target="../ink/ink734.xml"/><Relationship Id="rId325" Type="http://schemas.openxmlformats.org/officeDocument/2006/relationships/customXml" Target="../ink/ink839.xml"/><Relationship Id="rId171" Type="http://schemas.openxmlformats.org/officeDocument/2006/relationships/customXml" Target="../ink/ink761.xml"/><Relationship Id="rId227" Type="http://schemas.openxmlformats.org/officeDocument/2006/relationships/image" Target="../media/image660.png"/><Relationship Id="rId269" Type="http://schemas.openxmlformats.org/officeDocument/2006/relationships/image" Target="../media/image681.png"/><Relationship Id="rId33" Type="http://schemas.openxmlformats.org/officeDocument/2006/relationships/image" Target="../media/image564.png"/><Relationship Id="rId129" Type="http://schemas.openxmlformats.org/officeDocument/2006/relationships/image" Target="../media/image613.png"/><Relationship Id="rId280" Type="http://schemas.openxmlformats.org/officeDocument/2006/relationships/customXml" Target="../ink/ink816.xml"/><Relationship Id="rId336" Type="http://schemas.openxmlformats.org/officeDocument/2006/relationships/image" Target="../media/image714.png"/><Relationship Id="rId75" Type="http://schemas.openxmlformats.org/officeDocument/2006/relationships/image" Target="../media/image585.png"/><Relationship Id="rId140" Type="http://schemas.openxmlformats.org/officeDocument/2006/relationships/customXml" Target="../ink/ink745.xml"/><Relationship Id="rId182" Type="http://schemas.openxmlformats.org/officeDocument/2006/relationships/image" Target="../media/image638.png"/><Relationship Id="rId6" Type="http://schemas.openxmlformats.org/officeDocument/2006/relationships/customXml" Target="../ink/ink678.xml"/><Relationship Id="rId238" Type="http://schemas.openxmlformats.org/officeDocument/2006/relationships/customXml" Target="../ink/ink795.xml"/><Relationship Id="rId291" Type="http://schemas.openxmlformats.org/officeDocument/2006/relationships/customXml" Target="../ink/ink822.xml"/><Relationship Id="rId305" Type="http://schemas.openxmlformats.org/officeDocument/2006/relationships/customXml" Target="../ink/ink829.xml"/><Relationship Id="rId347" Type="http://schemas.openxmlformats.org/officeDocument/2006/relationships/customXml" Target="../ink/ink850.xml"/><Relationship Id="rId44" Type="http://schemas.openxmlformats.org/officeDocument/2006/relationships/customXml" Target="../ink/ink697.xml"/><Relationship Id="rId86" Type="http://schemas.openxmlformats.org/officeDocument/2006/relationships/customXml" Target="../ink/ink718.xml"/><Relationship Id="rId151" Type="http://schemas.openxmlformats.org/officeDocument/2006/relationships/image" Target="../media/image623.png"/><Relationship Id="rId193" Type="http://schemas.openxmlformats.org/officeDocument/2006/relationships/customXml" Target="../ink/ink772.xml"/><Relationship Id="rId207" Type="http://schemas.openxmlformats.org/officeDocument/2006/relationships/image" Target="../media/image650.png"/><Relationship Id="rId249" Type="http://schemas.openxmlformats.org/officeDocument/2006/relationships/image" Target="../media/image671.png"/><Relationship Id="rId13" Type="http://schemas.openxmlformats.org/officeDocument/2006/relationships/image" Target="../media/image554.png"/><Relationship Id="rId109" Type="http://schemas.openxmlformats.org/officeDocument/2006/relationships/image" Target="../media/image602.png"/><Relationship Id="rId260" Type="http://schemas.openxmlformats.org/officeDocument/2006/relationships/customXml" Target="../ink/ink806.xml"/><Relationship Id="rId316" Type="http://schemas.openxmlformats.org/officeDocument/2006/relationships/image" Target="../media/image704.png"/><Relationship Id="rId55" Type="http://schemas.openxmlformats.org/officeDocument/2006/relationships/image" Target="../media/image575.png"/><Relationship Id="rId97" Type="http://schemas.openxmlformats.org/officeDocument/2006/relationships/image" Target="../media/image596.png"/><Relationship Id="rId120" Type="http://schemas.openxmlformats.org/officeDocument/2006/relationships/customXml" Target="../ink/ink735.xml"/><Relationship Id="rId358" Type="http://schemas.openxmlformats.org/officeDocument/2006/relationships/image" Target="../media/image725.png"/><Relationship Id="rId162" Type="http://schemas.openxmlformats.org/officeDocument/2006/relationships/customXml" Target="../ink/ink756.xml"/><Relationship Id="rId218" Type="http://schemas.openxmlformats.org/officeDocument/2006/relationships/customXml" Target="../ink/ink785.xml"/><Relationship Id="rId271" Type="http://schemas.openxmlformats.org/officeDocument/2006/relationships/image" Target="../media/image682.png"/><Relationship Id="rId24" Type="http://schemas.openxmlformats.org/officeDocument/2006/relationships/customXml" Target="../ink/ink687.xml"/><Relationship Id="rId66" Type="http://schemas.openxmlformats.org/officeDocument/2006/relationships/customXml" Target="../ink/ink708.xml"/><Relationship Id="rId131" Type="http://schemas.openxmlformats.org/officeDocument/2006/relationships/image" Target="../media/image614.png"/><Relationship Id="rId327" Type="http://schemas.openxmlformats.org/officeDocument/2006/relationships/customXml" Target="../ink/ink840.xml"/><Relationship Id="rId173" Type="http://schemas.openxmlformats.org/officeDocument/2006/relationships/customXml" Target="../ink/ink762.xml"/><Relationship Id="rId229" Type="http://schemas.openxmlformats.org/officeDocument/2006/relationships/image" Target="../media/image661.png"/><Relationship Id="rId240" Type="http://schemas.openxmlformats.org/officeDocument/2006/relationships/customXml" Target="../ink/ink796.xml"/><Relationship Id="rId35" Type="http://schemas.openxmlformats.org/officeDocument/2006/relationships/image" Target="../media/image565.png"/><Relationship Id="rId77" Type="http://schemas.openxmlformats.org/officeDocument/2006/relationships/image" Target="../media/image586.png"/><Relationship Id="rId100" Type="http://schemas.openxmlformats.org/officeDocument/2006/relationships/customXml" Target="../ink/ink725.xml"/><Relationship Id="rId282" Type="http://schemas.openxmlformats.org/officeDocument/2006/relationships/customXml" Target="../ink/ink817.xml"/><Relationship Id="rId338" Type="http://schemas.openxmlformats.org/officeDocument/2006/relationships/image" Target="../media/image715.png"/><Relationship Id="rId8" Type="http://schemas.openxmlformats.org/officeDocument/2006/relationships/customXml" Target="../ink/ink679.xml"/><Relationship Id="rId142" Type="http://schemas.openxmlformats.org/officeDocument/2006/relationships/customXml" Target="../ink/ink746.xml"/><Relationship Id="rId184" Type="http://schemas.openxmlformats.org/officeDocument/2006/relationships/image" Target="../media/image639.png"/><Relationship Id="rId251" Type="http://schemas.openxmlformats.org/officeDocument/2006/relationships/image" Target="../media/image672.png"/></Relationships>
</file>

<file path=ppt/slides/_rels/slide11.xml.rels><?xml version="1.0" encoding="UTF-8" standalone="yes"?>
<Relationships xmlns="http://schemas.openxmlformats.org/package/2006/relationships"><Relationship Id="rId117" Type="http://schemas.openxmlformats.org/officeDocument/2006/relationships/image" Target="../media/image783.png"/><Relationship Id="rId299" Type="http://schemas.openxmlformats.org/officeDocument/2006/relationships/image" Target="../media/image873.png"/><Relationship Id="rId21" Type="http://schemas.openxmlformats.org/officeDocument/2006/relationships/image" Target="../media/image735.png"/><Relationship Id="rId63" Type="http://schemas.openxmlformats.org/officeDocument/2006/relationships/image" Target="../media/image756.png"/><Relationship Id="rId159" Type="http://schemas.openxmlformats.org/officeDocument/2006/relationships/image" Target="../media/image804.png"/><Relationship Id="rId170" Type="http://schemas.openxmlformats.org/officeDocument/2006/relationships/customXml" Target="../ink/ink939.xml"/><Relationship Id="rId226" Type="http://schemas.openxmlformats.org/officeDocument/2006/relationships/customXml" Target="../ink/ink967.xml"/><Relationship Id="rId268" Type="http://schemas.openxmlformats.org/officeDocument/2006/relationships/customXml" Target="../ink/ink988.xml"/><Relationship Id="rId32" Type="http://schemas.openxmlformats.org/officeDocument/2006/relationships/customXml" Target="../ink/ink870.xml"/><Relationship Id="rId74" Type="http://schemas.openxmlformats.org/officeDocument/2006/relationships/customXml" Target="../ink/ink891.xml"/><Relationship Id="rId128" Type="http://schemas.openxmlformats.org/officeDocument/2006/relationships/customXml" Target="../ink/ink918.xml"/><Relationship Id="rId5" Type="http://schemas.openxmlformats.org/officeDocument/2006/relationships/image" Target="../media/image727.png"/><Relationship Id="rId181" Type="http://schemas.openxmlformats.org/officeDocument/2006/relationships/image" Target="../media/image815.png"/><Relationship Id="rId237" Type="http://schemas.openxmlformats.org/officeDocument/2006/relationships/image" Target="../media/image34.png"/><Relationship Id="rId279" Type="http://schemas.openxmlformats.org/officeDocument/2006/relationships/image" Target="../media/image863.png"/><Relationship Id="rId43" Type="http://schemas.openxmlformats.org/officeDocument/2006/relationships/image" Target="../media/image746.png"/><Relationship Id="rId139" Type="http://schemas.openxmlformats.org/officeDocument/2006/relationships/image" Target="../media/image794.png"/><Relationship Id="rId290" Type="http://schemas.openxmlformats.org/officeDocument/2006/relationships/customXml" Target="../ink/ink999.xml"/><Relationship Id="rId304" Type="http://schemas.openxmlformats.org/officeDocument/2006/relationships/customXml" Target="../ink/ink1006.xml"/><Relationship Id="rId85" Type="http://schemas.openxmlformats.org/officeDocument/2006/relationships/image" Target="../media/image767.png"/><Relationship Id="rId150" Type="http://schemas.openxmlformats.org/officeDocument/2006/relationships/customXml" Target="../ink/ink929.xml"/><Relationship Id="rId192" Type="http://schemas.openxmlformats.org/officeDocument/2006/relationships/customXml" Target="../ink/ink950.xml"/><Relationship Id="rId206" Type="http://schemas.openxmlformats.org/officeDocument/2006/relationships/customXml" Target="../ink/ink957.xml"/><Relationship Id="rId248" Type="http://schemas.openxmlformats.org/officeDocument/2006/relationships/customXml" Target="../ink/ink978.xml"/><Relationship Id="rId12" Type="http://schemas.openxmlformats.org/officeDocument/2006/relationships/customXml" Target="../ink/ink860.xml"/><Relationship Id="rId108" Type="http://schemas.openxmlformats.org/officeDocument/2006/relationships/customXml" Target="../ink/ink908.xml"/><Relationship Id="rId54" Type="http://schemas.openxmlformats.org/officeDocument/2006/relationships/customXml" Target="../ink/ink881.xml"/><Relationship Id="rId96" Type="http://schemas.openxmlformats.org/officeDocument/2006/relationships/customXml" Target="../ink/ink902.xml"/><Relationship Id="rId161" Type="http://schemas.openxmlformats.org/officeDocument/2006/relationships/image" Target="../media/image805.png"/><Relationship Id="rId217" Type="http://schemas.openxmlformats.org/officeDocument/2006/relationships/image" Target="../media/image833.png"/><Relationship Id="rId259" Type="http://schemas.openxmlformats.org/officeDocument/2006/relationships/image" Target="../media/image853.png"/><Relationship Id="rId23" Type="http://schemas.openxmlformats.org/officeDocument/2006/relationships/image" Target="../media/image736.png"/><Relationship Id="rId119" Type="http://schemas.openxmlformats.org/officeDocument/2006/relationships/image" Target="../media/image784.png"/><Relationship Id="rId270" Type="http://schemas.openxmlformats.org/officeDocument/2006/relationships/customXml" Target="../ink/ink989.xml"/><Relationship Id="rId44" Type="http://schemas.openxmlformats.org/officeDocument/2006/relationships/customXml" Target="../ink/ink876.xml"/><Relationship Id="rId65" Type="http://schemas.openxmlformats.org/officeDocument/2006/relationships/image" Target="../media/image757.png"/><Relationship Id="rId86" Type="http://schemas.openxmlformats.org/officeDocument/2006/relationships/customXml" Target="../ink/ink897.xml"/><Relationship Id="rId130" Type="http://schemas.openxmlformats.org/officeDocument/2006/relationships/customXml" Target="../ink/ink919.xml"/><Relationship Id="rId151" Type="http://schemas.openxmlformats.org/officeDocument/2006/relationships/image" Target="../media/image800.png"/><Relationship Id="rId172" Type="http://schemas.openxmlformats.org/officeDocument/2006/relationships/customXml" Target="../ink/ink940.xml"/><Relationship Id="rId193" Type="http://schemas.openxmlformats.org/officeDocument/2006/relationships/image" Target="../media/image821.png"/><Relationship Id="rId207" Type="http://schemas.openxmlformats.org/officeDocument/2006/relationships/image" Target="../media/image828.png"/><Relationship Id="rId228" Type="http://schemas.openxmlformats.org/officeDocument/2006/relationships/customXml" Target="../ink/ink968.xml"/><Relationship Id="rId249" Type="http://schemas.openxmlformats.org/officeDocument/2006/relationships/image" Target="../media/image848.png"/><Relationship Id="rId13" Type="http://schemas.openxmlformats.org/officeDocument/2006/relationships/image" Target="../media/image731.png"/><Relationship Id="rId109" Type="http://schemas.openxmlformats.org/officeDocument/2006/relationships/image" Target="../media/image779.png"/><Relationship Id="rId260" Type="http://schemas.openxmlformats.org/officeDocument/2006/relationships/customXml" Target="../ink/ink984.xml"/><Relationship Id="rId281" Type="http://schemas.openxmlformats.org/officeDocument/2006/relationships/image" Target="../media/image864.png"/><Relationship Id="rId34" Type="http://schemas.openxmlformats.org/officeDocument/2006/relationships/customXml" Target="../ink/ink871.xml"/><Relationship Id="rId55" Type="http://schemas.openxmlformats.org/officeDocument/2006/relationships/image" Target="../media/image752.png"/><Relationship Id="rId76" Type="http://schemas.openxmlformats.org/officeDocument/2006/relationships/customXml" Target="../ink/ink892.xml"/><Relationship Id="rId97" Type="http://schemas.openxmlformats.org/officeDocument/2006/relationships/image" Target="../media/image773.png"/><Relationship Id="rId120" Type="http://schemas.openxmlformats.org/officeDocument/2006/relationships/customXml" Target="../ink/ink914.xml"/><Relationship Id="rId141" Type="http://schemas.openxmlformats.org/officeDocument/2006/relationships/image" Target="../media/image795.png"/><Relationship Id="rId7" Type="http://schemas.openxmlformats.org/officeDocument/2006/relationships/image" Target="../media/image728.png"/><Relationship Id="rId162" Type="http://schemas.openxmlformats.org/officeDocument/2006/relationships/customXml" Target="../ink/ink935.xml"/><Relationship Id="rId183" Type="http://schemas.openxmlformats.org/officeDocument/2006/relationships/image" Target="../media/image816.png"/><Relationship Id="rId218" Type="http://schemas.openxmlformats.org/officeDocument/2006/relationships/customXml" Target="../ink/ink963.xml"/><Relationship Id="rId239" Type="http://schemas.openxmlformats.org/officeDocument/2006/relationships/image" Target="../media/image843.png"/><Relationship Id="rId250" Type="http://schemas.openxmlformats.org/officeDocument/2006/relationships/customXml" Target="../ink/ink979.xml"/><Relationship Id="rId271" Type="http://schemas.openxmlformats.org/officeDocument/2006/relationships/image" Target="../media/image859.png"/><Relationship Id="rId292" Type="http://schemas.openxmlformats.org/officeDocument/2006/relationships/customXml" Target="../ink/ink1000.xml"/><Relationship Id="rId306" Type="http://schemas.openxmlformats.org/officeDocument/2006/relationships/customXml" Target="../ink/ink1007.xml"/><Relationship Id="rId24" Type="http://schemas.openxmlformats.org/officeDocument/2006/relationships/customXml" Target="../ink/ink866.xml"/><Relationship Id="rId45" Type="http://schemas.openxmlformats.org/officeDocument/2006/relationships/image" Target="../media/image747.png"/><Relationship Id="rId66" Type="http://schemas.openxmlformats.org/officeDocument/2006/relationships/customXml" Target="../ink/ink887.xml"/><Relationship Id="rId87" Type="http://schemas.openxmlformats.org/officeDocument/2006/relationships/image" Target="../media/image768.png"/><Relationship Id="rId110" Type="http://schemas.openxmlformats.org/officeDocument/2006/relationships/customXml" Target="../ink/ink909.xml"/><Relationship Id="rId131" Type="http://schemas.openxmlformats.org/officeDocument/2006/relationships/image" Target="../media/image790.png"/><Relationship Id="rId152" Type="http://schemas.openxmlformats.org/officeDocument/2006/relationships/customXml" Target="../ink/ink930.xml"/><Relationship Id="rId173" Type="http://schemas.openxmlformats.org/officeDocument/2006/relationships/image" Target="../media/image811.png"/><Relationship Id="rId194" Type="http://schemas.openxmlformats.org/officeDocument/2006/relationships/customXml" Target="../ink/ink951.xml"/><Relationship Id="rId208" Type="http://schemas.openxmlformats.org/officeDocument/2006/relationships/customXml" Target="../ink/ink958.xml"/><Relationship Id="rId229" Type="http://schemas.openxmlformats.org/officeDocument/2006/relationships/image" Target="../media/image839.png"/><Relationship Id="rId240" Type="http://schemas.openxmlformats.org/officeDocument/2006/relationships/customXml" Target="../ink/ink974.xml"/><Relationship Id="rId261" Type="http://schemas.openxmlformats.org/officeDocument/2006/relationships/image" Target="../media/image854.png"/><Relationship Id="rId14" Type="http://schemas.openxmlformats.org/officeDocument/2006/relationships/customXml" Target="../ink/ink861.xml"/><Relationship Id="rId35" Type="http://schemas.openxmlformats.org/officeDocument/2006/relationships/image" Target="../media/image742.png"/><Relationship Id="rId56" Type="http://schemas.openxmlformats.org/officeDocument/2006/relationships/customXml" Target="../ink/ink882.xml"/><Relationship Id="rId77" Type="http://schemas.openxmlformats.org/officeDocument/2006/relationships/image" Target="../media/image763.png"/><Relationship Id="rId100" Type="http://schemas.openxmlformats.org/officeDocument/2006/relationships/customXml" Target="../ink/ink904.xml"/><Relationship Id="rId282" Type="http://schemas.openxmlformats.org/officeDocument/2006/relationships/customXml" Target="../ink/ink995.xml"/><Relationship Id="rId8" Type="http://schemas.openxmlformats.org/officeDocument/2006/relationships/customXml" Target="../ink/ink858.xml"/><Relationship Id="rId98" Type="http://schemas.openxmlformats.org/officeDocument/2006/relationships/customXml" Target="../ink/ink903.xml"/><Relationship Id="rId121" Type="http://schemas.openxmlformats.org/officeDocument/2006/relationships/image" Target="../media/image785.png"/><Relationship Id="rId142" Type="http://schemas.openxmlformats.org/officeDocument/2006/relationships/customXml" Target="../ink/ink925.xml"/><Relationship Id="rId163" Type="http://schemas.openxmlformats.org/officeDocument/2006/relationships/image" Target="../media/image806.png"/><Relationship Id="rId184" Type="http://schemas.openxmlformats.org/officeDocument/2006/relationships/customXml" Target="../ink/ink946.xml"/><Relationship Id="rId219" Type="http://schemas.openxmlformats.org/officeDocument/2006/relationships/image" Target="../media/image834.png"/><Relationship Id="rId230" Type="http://schemas.openxmlformats.org/officeDocument/2006/relationships/customXml" Target="../ink/ink969.xml"/><Relationship Id="rId251" Type="http://schemas.openxmlformats.org/officeDocument/2006/relationships/image" Target="../media/image849.png"/><Relationship Id="rId25" Type="http://schemas.openxmlformats.org/officeDocument/2006/relationships/image" Target="../media/image737.png"/><Relationship Id="rId46" Type="http://schemas.openxmlformats.org/officeDocument/2006/relationships/customXml" Target="../ink/ink877.xml"/><Relationship Id="rId67" Type="http://schemas.openxmlformats.org/officeDocument/2006/relationships/image" Target="../media/image758.png"/><Relationship Id="rId272" Type="http://schemas.openxmlformats.org/officeDocument/2006/relationships/customXml" Target="../ink/ink990.xml"/><Relationship Id="rId293" Type="http://schemas.openxmlformats.org/officeDocument/2006/relationships/image" Target="../media/image870.png"/><Relationship Id="rId307" Type="http://schemas.openxmlformats.org/officeDocument/2006/relationships/image" Target="../media/image877.png"/><Relationship Id="rId88" Type="http://schemas.openxmlformats.org/officeDocument/2006/relationships/customXml" Target="../ink/ink898.xml"/><Relationship Id="rId111" Type="http://schemas.openxmlformats.org/officeDocument/2006/relationships/image" Target="../media/image780.png"/><Relationship Id="rId132" Type="http://schemas.openxmlformats.org/officeDocument/2006/relationships/customXml" Target="../ink/ink920.xml"/><Relationship Id="rId153" Type="http://schemas.openxmlformats.org/officeDocument/2006/relationships/image" Target="../media/image801.png"/><Relationship Id="rId174" Type="http://schemas.openxmlformats.org/officeDocument/2006/relationships/customXml" Target="../ink/ink941.xml"/><Relationship Id="rId195" Type="http://schemas.openxmlformats.org/officeDocument/2006/relationships/image" Target="../media/image822.png"/><Relationship Id="rId209" Type="http://schemas.openxmlformats.org/officeDocument/2006/relationships/image" Target="../media/image829.png"/><Relationship Id="rId220" Type="http://schemas.openxmlformats.org/officeDocument/2006/relationships/customXml" Target="../ink/ink964.xml"/><Relationship Id="rId241" Type="http://schemas.openxmlformats.org/officeDocument/2006/relationships/image" Target="../media/image844.png"/><Relationship Id="rId15" Type="http://schemas.openxmlformats.org/officeDocument/2006/relationships/image" Target="../media/image732.png"/><Relationship Id="rId36" Type="http://schemas.openxmlformats.org/officeDocument/2006/relationships/customXml" Target="../ink/ink872.xml"/><Relationship Id="rId57" Type="http://schemas.openxmlformats.org/officeDocument/2006/relationships/image" Target="../media/image753.png"/><Relationship Id="rId262" Type="http://schemas.openxmlformats.org/officeDocument/2006/relationships/customXml" Target="../ink/ink985.xml"/><Relationship Id="rId283" Type="http://schemas.openxmlformats.org/officeDocument/2006/relationships/image" Target="../media/image865.png"/><Relationship Id="rId78" Type="http://schemas.openxmlformats.org/officeDocument/2006/relationships/customXml" Target="../ink/ink893.xml"/><Relationship Id="rId99" Type="http://schemas.openxmlformats.org/officeDocument/2006/relationships/image" Target="../media/image774.png"/><Relationship Id="rId101" Type="http://schemas.openxmlformats.org/officeDocument/2006/relationships/image" Target="../media/image775.png"/><Relationship Id="rId122" Type="http://schemas.openxmlformats.org/officeDocument/2006/relationships/customXml" Target="../ink/ink915.xml"/><Relationship Id="rId143" Type="http://schemas.openxmlformats.org/officeDocument/2006/relationships/image" Target="../media/image796.png"/><Relationship Id="rId164" Type="http://schemas.openxmlformats.org/officeDocument/2006/relationships/customXml" Target="../ink/ink936.xml"/><Relationship Id="rId185" Type="http://schemas.openxmlformats.org/officeDocument/2006/relationships/image" Target="../media/image817.png"/><Relationship Id="rId9" Type="http://schemas.openxmlformats.org/officeDocument/2006/relationships/image" Target="../media/image729.png"/><Relationship Id="rId210" Type="http://schemas.openxmlformats.org/officeDocument/2006/relationships/customXml" Target="../ink/ink959.xml"/><Relationship Id="rId26" Type="http://schemas.openxmlformats.org/officeDocument/2006/relationships/customXml" Target="../ink/ink867.xml"/><Relationship Id="rId231" Type="http://schemas.openxmlformats.org/officeDocument/2006/relationships/image" Target="../media/image840.png"/><Relationship Id="rId252" Type="http://schemas.openxmlformats.org/officeDocument/2006/relationships/customXml" Target="../ink/ink980.xml"/><Relationship Id="rId273" Type="http://schemas.openxmlformats.org/officeDocument/2006/relationships/image" Target="../media/image860.png"/><Relationship Id="rId294" Type="http://schemas.openxmlformats.org/officeDocument/2006/relationships/customXml" Target="../ink/ink1001.xml"/><Relationship Id="rId308" Type="http://schemas.openxmlformats.org/officeDocument/2006/relationships/customXml" Target="../ink/ink1008.xml"/><Relationship Id="rId47" Type="http://schemas.openxmlformats.org/officeDocument/2006/relationships/image" Target="../media/image748.png"/><Relationship Id="rId68" Type="http://schemas.openxmlformats.org/officeDocument/2006/relationships/customXml" Target="../ink/ink888.xml"/><Relationship Id="rId89" Type="http://schemas.openxmlformats.org/officeDocument/2006/relationships/image" Target="../media/image769.png"/><Relationship Id="rId112" Type="http://schemas.openxmlformats.org/officeDocument/2006/relationships/customXml" Target="../ink/ink910.xml"/><Relationship Id="rId133" Type="http://schemas.openxmlformats.org/officeDocument/2006/relationships/image" Target="../media/image791.png"/><Relationship Id="rId154" Type="http://schemas.openxmlformats.org/officeDocument/2006/relationships/customXml" Target="../ink/ink931.xml"/><Relationship Id="rId175" Type="http://schemas.openxmlformats.org/officeDocument/2006/relationships/image" Target="../media/image812.png"/><Relationship Id="rId196" Type="http://schemas.openxmlformats.org/officeDocument/2006/relationships/customXml" Target="../ink/ink952.xml"/><Relationship Id="rId200" Type="http://schemas.openxmlformats.org/officeDocument/2006/relationships/customXml" Target="../ink/ink954.xml"/><Relationship Id="rId16" Type="http://schemas.openxmlformats.org/officeDocument/2006/relationships/customXml" Target="../ink/ink862.xml"/><Relationship Id="rId221" Type="http://schemas.openxmlformats.org/officeDocument/2006/relationships/image" Target="../media/image835.png"/><Relationship Id="rId242" Type="http://schemas.openxmlformats.org/officeDocument/2006/relationships/customXml" Target="../ink/ink975.xml"/><Relationship Id="rId263" Type="http://schemas.openxmlformats.org/officeDocument/2006/relationships/image" Target="../media/image855.png"/><Relationship Id="rId284" Type="http://schemas.openxmlformats.org/officeDocument/2006/relationships/customXml" Target="../ink/ink996.xml"/><Relationship Id="rId37" Type="http://schemas.openxmlformats.org/officeDocument/2006/relationships/image" Target="../media/image743.png"/><Relationship Id="rId58" Type="http://schemas.openxmlformats.org/officeDocument/2006/relationships/customXml" Target="../ink/ink883.xml"/><Relationship Id="rId79" Type="http://schemas.openxmlformats.org/officeDocument/2006/relationships/image" Target="../media/image764.png"/><Relationship Id="rId102" Type="http://schemas.openxmlformats.org/officeDocument/2006/relationships/customXml" Target="../ink/ink905.xml"/><Relationship Id="rId123" Type="http://schemas.openxmlformats.org/officeDocument/2006/relationships/image" Target="../media/image786.png"/><Relationship Id="rId144" Type="http://schemas.openxmlformats.org/officeDocument/2006/relationships/customXml" Target="../ink/ink926.xml"/><Relationship Id="rId90" Type="http://schemas.openxmlformats.org/officeDocument/2006/relationships/customXml" Target="../ink/ink899.xml"/><Relationship Id="rId165" Type="http://schemas.openxmlformats.org/officeDocument/2006/relationships/image" Target="../media/image807.png"/><Relationship Id="rId186" Type="http://schemas.openxmlformats.org/officeDocument/2006/relationships/customXml" Target="../ink/ink947.xml"/><Relationship Id="rId211" Type="http://schemas.openxmlformats.org/officeDocument/2006/relationships/image" Target="../media/image830.png"/><Relationship Id="rId232" Type="http://schemas.openxmlformats.org/officeDocument/2006/relationships/customXml" Target="../ink/ink970.xml"/><Relationship Id="rId253" Type="http://schemas.openxmlformats.org/officeDocument/2006/relationships/image" Target="../media/image850.png"/><Relationship Id="rId274" Type="http://schemas.openxmlformats.org/officeDocument/2006/relationships/customXml" Target="../ink/ink991.xml"/><Relationship Id="rId295" Type="http://schemas.openxmlformats.org/officeDocument/2006/relationships/image" Target="../media/image871.png"/><Relationship Id="rId309" Type="http://schemas.openxmlformats.org/officeDocument/2006/relationships/image" Target="../media/image878.png"/><Relationship Id="rId27" Type="http://schemas.openxmlformats.org/officeDocument/2006/relationships/image" Target="../media/image738.png"/><Relationship Id="rId48" Type="http://schemas.openxmlformats.org/officeDocument/2006/relationships/customXml" Target="../ink/ink878.xml"/><Relationship Id="rId69" Type="http://schemas.openxmlformats.org/officeDocument/2006/relationships/image" Target="../media/image759.png"/><Relationship Id="rId113" Type="http://schemas.openxmlformats.org/officeDocument/2006/relationships/image" Target="../media/image781.png"/><Relationship Id="rId134" Type="http://schemas.openxmlformats.org/officeDocument/2006/relationships/customXml" Target="../ink/ink921.xml"/><Relationship Id="rId80" Type="http://schemas.openxmlformats.org/officeDocument/2006/relationships/customXml" Target="../ink/ink894.xml"/><Relationship Id="rId155" Type="http://schemas.openxmlformats.org/officeDocument/2006/relationships/image" Target="../media/image802.png"/><Relationship Id="rId176" Type="http://schemas.openxmlformats.org/officeDocument/2006/relationships/customXml" Target="../ink/ink942.xml"/><Relationship Id="rId197" Type="http://schemas.openxmlformats.org/officeDocument/2006/relationships/image" Target="../media/image823.png"/><Relationship Id="rId201" Type="http://schemas.openxmlformats.org/officeDocument/2006/relationships/image" Target="../media/image825.png"/><Relationship Id="rId222" Type="http://schemas.openxmlformats.org/officeDocument/2006/relationships/customXml" Target="../ink/ink965.xml"/><Relationship Id="rId243" Type="http://schemas.openxmlformats.org/officeDocument/2006/relationships/image" Target="../media/image845.png"/><Relationship Id="rId264" Type="http://schemas.openxmlformats.org/officeDocument/2006/relationships/customXml" Target="../ink/ink986.xml"/><Relationship Id="rId285" Type="http://schemas.openxmlformats.org/officeDocument/2006/relationships/image" Target="../media/image866.png"/><Relationship Id="rId17" Type="http://schemas.openxmlformats.org/officeDocument/2006/relationships/image" Target="../media/image733.png"/><Relationship Id="rId38" Type="http://schemas.openxmlformats.org/officeDocument/2006/relationships/customXml" Target="../ink/ink873.xml"/><Relationship Id="rId59" Type="http://schemas.openxmlformats.org/officeDocument/2006/relationships/image" Target="../media/image754.png"/><Relationship Id="rId103" Type="http://schemas.openxmlformats.org/officeDocument/2006/relationships/image" Target="../media/image776.png"/><Relationship Id="rId124" Type="http://schemas.openxmlformats.org/officeDocument/2006/relationships/customXml" Target="../ink/ink916.xml"/><Relationship Id="rId310" Type="http://schemas.openxmlformats.org/officeDocument/2006/relationships/customXml" Target="../ink/ink1009.xml"/><Relationship Id="rId70" Type="http://schemas.openxmlformats.org/officeDocument/2006/relationships/customXml" Target="../ink/ink889.xml"/><Relationship Id="rId91" Type="http://schemas.openxmlformats.org/officeDocument/2006/relationships/image" Target="../media/image770.png"/><Relationship Id="rId145" Type="http://schemas.openxmlformats.org/officeDocument/2006/relationships/image" Target="../media/image797.png"/><Relationship Id="rId166" Type="http://schemas.openxmlformats.org/officeDocument/2006/relationships/customXml" Target="../ink/ink937.xml"/><Relationship Id="rId187" Type="http://schemas.openxmlformats.org/officeDocument/2006/relationships/image" Target="../media/image818.png"/><Relationship Id="rId1" Type="http://schemas.openxmlformats.org/officeDocument/2006/relationships/slideLayout" Target="../slideLayouts/slideLayout7.xml"/><Relationship Id="rId212" Type="http://schemas.openxmlformats.org/officeDocument/2006/relationships/customXml" Target="../ink/ink960.xml"/><Relationship Id="rId233" Type="http://schemas.openxmlformats.org/officeDocument/2006/relationships/image" Target="../media/image841.png"/><Relationship Id="rId254" Type="http://schemas.openxmlformats.org/officeDocument/2006/relationships/customXml" Target="../ink/ink981.xml"/><Relationship Id="rId28" Type="http://schemas.openxmlformats.org/officeDocument/2006/relationships/customXml" Target="../ink/ink868.xml"/><Relationship Id="rId49" Type="http://schemas.openxmlformats.org/officeDocument/2006/relationships/image" Target="../media/image749.png"/><Relationship Id="rId114" Type="http://schemas.openxmlformats.org/officeDocument/2006/relationships/customXml" Target="../ink/ink911.xml"/><Relationship Id="rId275" Type="http://schemas.openxmlformats.org/officeDocument/2006/relationships/image" Target="../media/image861.png"/><Relationship Id="rId296" Type="http://schemas.openxmlformats.org/officeDocument/2006/relationships/customXml" Target="../ink/ink1002.xml"/><Relationship Id="rId300" Type="http://schemas.openxmlformats.org/officeDocument/2006/relationships/customXml" Target="../ink/ink1004.xml"/><Relationship Id="rId60" Type="http://schemas.openxmlformats.org/officeDocument/2006/relationships/customXml" Target="../ink/ink884.xml"/><Relationship Id="rId81" Type="http://schemas.openxmlformats.org/officeDocument/2006/relationships/image" Target="../media/image765.png"/><Relationship Id="rId135" Type="http://schemas.openxmlformats.org/officeDocument/2006/relationships/image" Target="../media/image792.png"/><Relationship Id="rId156" Type="http://schemas.openxmlformats.org/officeDocument/2006/relationships/customXml" Target="../ink/ink932.xml"/><Relationship Id="rId177" Type="http://schemas.openxmlformats.org/officeDocument/2006/relationships/image" Target="../media/image813.png"/><Relationship Id="rId198" Type="http://schemas.openxmlformats.org/officeDocument/2006/relationships/customXml" Target="../ink/ink953.xml"/><Relationship Id="rId202" Type="http://schemas.openxmlformats.org/officeDocument/2006/relationships/customXml" Target="../ink/ink955.xml"/><Relationship Id="rId223" Type="http://schemas.openxmlformats.org/officeDocument/2006/relationships/image" Target="../media/image836.png"/><Relationship Id="rId244" Type="http://schemas.openxmlformats.org/officeDocument/2006/relationships/customXml" Target="../ink/ink976.xml"/><Relationship Id="rId18" Type="http://schemas.openxmlformats.org/officeDocument/2006/relationships/customXml" Target="../ink/ink863.xml"/><Relationship Id="rId39" Type="http://schemas.openxmlformats.org/officeDocument/2006/relationships/image" Target="../media/image744.png"/><Relationship Id="rId265" Type="http://schemas.openxmlformats.org/officeDocument/2006/relationships/image" Target="../media/image856.png"/><Relationship Id="rId286" Type="http://schemas.openxmlformats.org/officeDocument/2006/relationships/customXml" Target="../ink/ink997.xml"/><Relationship Id="rId50" Type="http://schemas.openxmlformats.org/officeDocument/2006/relationships/customXml" Target="../ink/ink879.xml"/><Relationship Id="rId104" Type="http://schemas.openxmlformats.org/officeDocument/2006/relationships/customXml" Target="../ink/ink906.xml"/><Relationship Id="rId125" Type="http://schemas.openxmlformats.org/officeDocument/2006/relationships/image" Target="../media/image787.png"/><Relationship Id="rId146" Type="http://schemas.openxmlformats.org/officeDocument/2006/relationships/customXml" Target="../ink/ink927.xml"/><Relationship Id="rId167" Type="http://schemas.openxmlformats.org/officeDocument/2006/relationships/image" Target="../media/image808.png"/><Relationship Id="rId188" Type="http://schemas.openxmlformats.org/officeDocument/2006/relationships/customXml" Target="../ink/ink948.xml"/><Relationship Id="rId311" Type="http://schemas.openxmlformats.org/officeDocument/2006/relationships/image" Target="../media/image879.png"/><Relationship Id="rId71" Type="http://schemas.openxmlformats.org/officeDocument/2006/relationships/image" Target="../media/image760.png"/><Relationship Id="rId92" Type="http://schemas.openxmlformats.org/officeDocument/2006/relationships/customXml" Target="../ink/ink900.xml"/><Relationship Id="rId213" Type="http://schemas.openxmlformats.org/officeDocument/2006/relationships/image" Target="../media/image831.png"/><Relationship Id="rId234" Type="http://schemas.openxmlformats.org/officeDocument/2006/relationships/customXml" Target="../ink/ink971.xml"/><Relationship Id="rId2" Type="http://schemas.openxmlformats.org/officeDocument/2006/relationships/notesSlide" Target="../notesSlides/notesSlide11.xml"/><Relationship Id="rId29" Type="http://schemas.openxmlformats.org/officeDocument/2006/relationships/image" Target="../media/image739.png"/><Relationship Id="rId255" Type="http://schemas.openxmlformats.org/officeDocument/2006/relationships/image" Target="../media/image851.png"/><Relationship Id="rId276" Type="http://schemas.openxmlformats.org/officeDocument/2006/relationships/customXml" Target="../ink/ink992.xml"/><Relationship Id="rId297" Type="http://schemas.openxmlformats.org/officeDocument/2006/relationships/image" Target="../media/image872.png"/><Relationship Id="rId40" Type="http://schemas.openxmlformats.org/officeDocument/2006/relationships/customXml" Target="../ink/ink874.xml"/><Relationship Id="rId115" Type="http://schemas.openxmlformats.org/officeDocument/2006/relationships/image" Target="../media/image782.png"/><Relationship Id="rId136" Type="http://schemas.openxmlformats.org/officeDocument/2006/relationships/customXml" Target="../ink/ink922.xml"/><Relationship Id="rId157" Type="http://schemas.openxmlformats.org/officeDocument/2006/relationships/image" Target="../media/image803.png"/><Relationship Id="rId178" Type="http://schemas.openxmlformats.org/officeDocument/2006/relationships/customXml" Target="../ink/ink943.xml"/><Relationship Id="rId301" Type="http://schemas.openxmlformats.org/officeDocument/2006/relationships/image" Target="../media/image874.png"/><Relationship Id="rId61" Type="http://schemas.openxmlformats.org/officeDocument/2006/relationships/image" Target="../media/image755.png"/><Relationship Id="rId82" Type="http://schemas.openxmlformats.org/officeDocument/2006/relationships/customXml" Target="../ink/ink895.xml"/><Relationship Id="rId199" Type="http://schemas.openxmlformats.org/officeDocument/2006/relationships/image" Target="../media/image824.png"/><Relationship Id="rId203" Type="http://schemas.openxmlformats.org/officeDocument/2006/relationships/image" Target="../media/image826.png"/><Relationship Id="rId19" Type="http://schemas.openxmlformats.org/officeDocument/2006/relationships/image" Target="../media/image734.png"/><Relationship Id="rId224" Type="http://schemas.openxmlformats.org/officeDocument/2006/relationships/customXml" Target="../ink/ink966.xml"/><Relationship Id="rId245" Type="http://schemas.openxmlformats.org/officeDocument/2006/relationships/image" Target="../media/image846.png"/><Relationship Id="rId266" Type="http://schemas.openxmlformats.org/officeDocument/2006/relationships/customXml" Target="../ink/ink987.xml"/><Relationship Id="rId287" Type="http://schemas.openxmlformats.org/officeDocument/2006/relationships/image" Target="../media/image867.png"/><Relationship Id="rId30" Type="http://schemas.openxmlformats.org/officeDocument/2006/relationships/customXml" Target="../ink/ink869.xml"/><Relationship Id="rId105" Type="http://schemas.openxmlformats.org/officeDocument/2006/relationships/image" Target="../media/image777.png"/><Relationship Id="rId126" Type="http://schemas.openxmlformats.org/officeDocument/2006/relationships/customXml" Target="../ink/ink917.xml"/><Relationship Id="rId147" Type="http://schemas.openxmlformats.org/officeDocument/2006/relationships/image" Target="../media/image798.png"/><Relationship Id="rId168" Type="http://schemas.openxmlformats.org/officeDocument/2006/relationships/customXml" Target="../ink/ink938.xml"/><Relationship Id="rId51" Type="http://schemas.openxmlformats.org/officeDocument/2006/relationships/image" Target="../media/image750.png"/><Relationship Id="rId72" Type="http://schemas.openxmlformats.org/officeDocument/2006/relationships/customXml" Target="../ink/ink890.xml"/><Relationship Id="rId93" Type="http://schemas.openxmlformats.org/officeDocument/2006/relationships/image" Target="../media/image771.png"/><Relationship Id="rId189" Type="http://schemas.openxmlformats.org/officeDocument/2006/relationships/image" Target="../media/image819.png"/><Relationship Id="rId3" Type="http://schemas.openxmlformats.org/officeDocument/2006/relationships/image" Target="../media/image522.emf"/><Relationship Id="rId214" Type="http://schemas.openxmlformats.org/officeDocument/2006/relationships/customXml" Target="../ink/ink961.xml"/><Relationship Id="rId235" Type="http://schemas.openxmlformats.org/officeDocument/2006/relationships/image" Target="../media/image842.png"/><Relationship Id="rId256" Type="http://schemas.openxmlformats.org/officeDocument/2006/relationships/customXml" Target="../ink/ink982.xml"/><Relationship Id="rId277" Type="http://schemas.openxmlformats.org/officeDocument/2006/relationships/image" Target="../media/image862.png"/><Relationship Id="rId298" Type="http://schemas.openxmlformats.org/officeDocument/2006/relationships/customXml" Target="../ink/ink1003.xml"/><Relationship Id="rId116" Type="http://schemas.openxmlformats.org/officeDocument/2006/relationships/customXml" Target="../ink/ink912.xml"/><Relationship Id="rId137" Type="http://schemas.openxmlformats.org/officeDocument/2006/relationships/image" Target="../media/image793.png"/><Relationship Id="rId158" Type="http://schemas.openxmlformats.org/officeDocument/2006/relationships/customXml" Target="../ink/ink933.xml"/><Relationship Id="rId302" Type="http://schemas.openxmlformats.org/officeDocument/2006/relationships/customXml" Target="../ink/ink1005.xml"/><Relationship Id="rId20" Type="http://schemas.openxmlformats.org/officeDocument/2006/relationships/customXml" Target="../ink/ink864.xml"/><Relationship Id="rId41" Type="http://schemas.openxmlformats.org/officeDocument/2006/relationships/image" Target="../media/image745.png"/><Relationship Id="rId62" Type="http://schemas.openxmlformats.org/officeDocument/2006/relationships/customXml" Target="../ink/ink885.xml"/><Relationship Id="rId83" Type="http://schemas.openxmlformats.org/officeDocument/2006/relationships/image" Target="../media/image766.png"/><Relationship Id="rId179" Type="http://schemas.openxmlformats.org/officeDocument/2006/relationships/image" Target="../media/image814.png"/><Relationship Id="rId190" Type="http://schemas.openxmlformats.org/officeDocument/2006/relationships/customXml" Target="../ink/ink949.xml"/><Relationship Id="rId204" Type="http://schemas.openxmlformats.org/officeDocument/2006/relationships/customXml" Target="../ink/ink956.xml"/><Relationship Id="rId225" Type="http://schemas.openxmlformats.org/officeDocument/2006/relationships/image" Target="../media/image837.png"/><Relationship Id="rId246" Type="http://schemas.openxmlformats.org/officeDocument/2006/relationships/customXml" Target="../ink/ink977.xml"/><Relationship Id="rId267" Type="http://schemas.openxmlformats.org/officeDocument/2006/relationships/image" Target="../media/image857.png"/><Relationship Id="rId288" Type="http://schemas.openxmlformats.org/officeDocument/2006/relationships/customXml" Target="../ink/ink998.xml"/><Relationship Id="rId106" Type="http://schemas.openxmlformats.org/officeDocument/2006/relationships/customXml" Target="../ink/ink907.xml"/><Relationship Id="rId127" Type="http://schemas.openxmlformats.org/officeDocument/2006/relationships/image" Target="../media/image788.png"/><Relationship Id="rId10" Type="http://schemas.openxmlformats.org/officeDocument/2006/relationships/customXml" Target="../ink/ink859.xml"/><Relationship Id="rId31" Type="http://schemas.openxmlformats.org/officeDocument/2006/relationships/image" Target="../media/image740.png"/><Relationship Id="rId52" Type="http://schemas.openxmlformats.org/officeDocument/2006/relationships/customXml" Target="../ink/ink880.xml"/><Relationship Id="rId73" Type="http://schemas.openxmlformats.org/officeDocument/2006/relationships/image" Target="../media/image761.png"/><Relationship Id="rId94" Type="http://schemas.openxmlformats.org/officeDocument/2006/relationships/customXml" Target="../ink/ink901.xml"/><Relationship Id="rId148" Type="http://schemas.openxmlformats.org/officeDocument/2006/relationships/customXml" Target="../ink/ink928.xml"/><Relationship Id="rId169" Type="http://schemas.openxmlformats.org/officeDocument/2006/relationships/image" Target="../media/image809.png"/><Relationship Id="rId4" Type="http://schemas.openxmlformats.org/officeDocument/2006/relationships/customXml" Target="../ink/ink856.xml"/><Relationship Id="rId180" Type="http://schemas.openxmlformats.org/officeDocument/2006/relationships/customXml" Target="../ink/ink944.xml"/><Relationship Id="rId215" Type="http://schemas.openxmlformats.org/officeDocument/2006/relationships/image" Target="../media/image832.png"/><Relationship Id="rId236" Type="http://schemas.openxmlformats.org/officeDocument/2006/relationships/customXml" Target="../ink/ink972.xml"/><Relationship Id="rId257" Type="http://schemas.openxmlformats.org/officeDocument/2006/relationships/image" Target="../media/image852.png"/><Relationship Id="rId278" Type="http://schemas.openxmlformats.org/officeDocument/2006/relationships/customXml" Target="../ink/ink993.xml"/><Relationship Id="rId303" Type="http://schemas.openxmlformats.org/officeDocument/2006/relationships/image" Target="../media/image875.png"/><Relationship Id="rId42" Type="http://schemas.openxmlformats.org/officeDocument/2006/relationships/customXml" Target="../ink/ink875.xml"/><Relationship Id="rId84" Type="http://schemas.openxmlformats.org/officeDocument/2006/relationships/customXml" Target="../ink/ink896.xml"/><Relationship Id="rId138" Type="http://schemas.openxmlformats.org/officeDocument/2006/relationships/customXml" Target="../ink/ink923.xml"/><Relationship Id="rId191" Type="http://schemas.openxmlformats.org/officeDocument/2006/relationships/image" Target="../media/image820.png"/><Relationship Id="rId205" Type="http://schemas.openxmlformats.org/officeDocument/2006/relationships/image" Target="../media/image827.png"/><Relationship Id="rId247" Type="http://schemas.openxmlformats.org/officeDocument/2006/relationships/image" Target="../media/image847.png"/><Relationship Id="rId107" Type="http://schemas.openxmlformats.org/officeDocument/2006/relationships/image" Target="../media/image778.png"/><Relationship Id="rId289" Type="http://schemas.openxmlformats.org/officeDocument/2006/relationships/image" Target="../media/image868.png"/><Relationship Id="rId11" Type="http://schemas.openxmlformats.org/officeDocument/2006/relationships/image" Target="../media/image730.png"/><Relationship Id="rId53" Type="http://schemas.openxmlformats.org/officeDocument/2006/relationships/image" Target="../media/image751.png"/><Relationship Id="rId149" Type="http://schemas.openxmlformats.org/officeDocument/2006/relationships/image" Target="../media/image799.png"/><Relationship Id="rId95" Type="http://schemas.openxmlformats.org/officeDocument/2006/relationships/image" Target="../media/image772.png"/><Relationship Id="rId160" Type="http://schemas.openxmlformats.org/officeDocument/2006/relationships/customXml" Target="../ink/ink934.xml"/><Relationship Id="rId216" Type="http://schemas.openxmlformats.org/officeDocument/2006/relationships/customXml" Target="../ink/ink962.xml"/><Relationship Id="rId258" Type="http://schemas.openxmlformats.org/officeDocument/2006/relationships/customXml" Target="../ink/ink983.xml"/><Relationship Id="rId22" Type="http://schemas.openxmlformats.org/officeDocument/2006/relationships/customXml" Target="../ink/ink865.xml"/><Relationship Id="rId64" Type="http://schemas.openxmlformats.org/officeDocument/2006/relationships/customXml" Target="../ink/ink886.xml"/><Relationship Id="rId118" Type="http://schemas.openxmlformats.org/officeDocument/2006/relationships/customXml" Target="../ink/ink913.xml"/><Relationship Id="rId171" Type="http://schemas.openxmlformats.org/officeDocument/2006/relationships/image" Target="../media/image810.png"/><Relationship Id="rId227" Type="http://schemas.openxmlformats.org/officeDocument/2006/relationships/image" Target="../media/image838.png"/><Relationship Id="rId269" Type="http://schemas.openxmlformats.org/officeDocument/2006/relationships/image" Target="../media/image858.png"/><Relationship Id="rId33" Type="http://schemas.openxmlformats.org/officeDocument/2006/relationships/image" Target="../media/image741.png"/><Relationship Id="rId129" Type="http://schemas.openxmlformats.org/officeDocument/2006/relationships/image" Target="../media/image789.png"/><Relationship Id="rId280" Type="http://schemas.openxmlformats.org/officeDocument/2006/relationships/customXml" Target="../ink/ink994.xml"/><Relationship Id="rId75" Type="http://schemas.openxmlformats.org/officeDocument/2006/relationships/image" Target="../media/image762.png"/><Relationship Id="rId140" Type="http://schemas.openxmlformats.org/officeDocument/2006/relationships/customXml" Target="../ink/ink924.xml"/><Relationship Id="rId182" Type="http://schemas.openxmlformats.org/officeDocument/2006/relationships/customXml" Target="../ink/ink945.xml"/><Relationship Id="rId6" Type="http://schemas.openxmlformats.org/officeDocument/2006/relationships/customXml" Target="../ink/ink857.xml"/><Relationship Id="rId238" Type="http://schemas.openxmlformats.org/officeDocument/2006/relationships/customXml" Target="../ink/ink973.xml"/><Relationship Id="rId291" Type="http://schemas.openxmlformats.org/officeDocument/2006/relationships/image" Target="../media/image869.png"/><Relationship Id="rId305" Type="http://schemas.openxmlformats.org/officeDocument/2006/relationships/image" Target="../media/image876.png"/></Relationships>
</file>

<file path=ppt/slides/_rels/slide12.xml.rels><?xml version="1.0" encoding="UTF-8" standalone="yes"?>
<Relationships xmlns="http://schemas.openxmlformats.org/package/2006/relationships"><Relationship Id="rId117" Type="http://schemas.openxmlformats.org/officeDocument/2006/relationships/customXml" Target="../ink/ink1067.xml"/><Relationship Id="rId21" Type="http://schemas.openxmlformats.org/officeDocument/2006/relationships/image" Target="../media/image888.png"/><Relationship Id="rId42" Type="http://schemas.openxmlformats.org/officeDocument/2006/relationships/customXml" Target="../ink/ink1029.xml"/><Relationship Id="rId63" Type="http://schemas.openxmlformats.org/officeDocument/2006/relationships/image" Target="../media/image909.png"/><Relationship Id="rId84" Type="http://schemas.openxmlformats.org/officeDocument/2006/relationships/image" Target="../media/image919.png"/><Relationship Id="rId138" Type="http://schemas.openxmlformats.org/officeDocument/2006/relationships/image" Target="../media/image946.png"/><Relationship Id="rId159" Type="http://schemas.openxmlformats.org/officeDocument/2006/relationships/customXml" Target="../ink/ink1088.xml"/><Relationship Id="rId170" Type="http://schemas.openxmlformats.org/officeDocument/2006/relationships/image" Target="../media/image962.png"/><Relationship Id="rId191" Type="http://schemas.openxmlformats.org/officeDocument/2006/relationships/image" Target="../media/image972.png"/><Relationship Id="rId205" Type="http://schemas.openxmlformats.org/officeDocument/2006/relationships/image" Target="../media/image979.png"/><Relationship Id="rId226" Type="http://schemas.openxmlformats.org/officeDocument/2006/relationships/customXml" Target="../ink/ink1122.xml"/><Relationship Id="rId107" Type="http://schemas.openxmlformats.org/officeDocument/2006/relationships/customXml" Target="../ink/ink1062.xml"/><Relationship Id="rId11" Type="http://schemas.openxmlformats.org/officeDocument/2006/relationships/image" Target="../media/image884.png"/><Relationship Id="rId32" Type="http://schemas.openxmlformats.org/officeDocument/2006/relationships/customXml" Target="../ink/ink1024.xml"/><Relationship Id="rId53" Type="http://schemas.openxmlformats.org/officeDocument/2006/relationships/image" Target="../media/image904.png"/><Relationship Id="rId74" Type="http://schemas.openxmlformats.org/officeDocument/2006/relationships/customXml" Target="../ink/ink1045.xml"/><Relationship Id="rId128" Type="http://schemas.openxmlformats.org/officeDocument/2006/relationships/image" Target="../media/image941.png"/><Relationship Id="rId149" Type="http://schemas.openxmlformats.org/officeDocument/2006/relationships/customXml" Target="../ink/ink1083.xml"/><Relationship Id="rId5" Type="http://schemas.openxmlformats.org/officeDocument/2006/relationships/image" Target="../media/image881.png"/><Relationship Id="rId95" Type="http://schemas.openxmlformats.org/officeDocument/2006/relationships/customXml" Target="../ink/ink1056.xml"/><Relationship Id="rId160" Type="http://schemas.openxmlformats.org/officeDocument/2006/relationships/image" Target="../media/image957.png"/><Relationship Id="rId181" Type="http://schemas.openxmlformats.org/officeDocument/2006/relationships/image" Target="../media/image967.png"/><Relationship Id="rId216" Type="http://schemas.openxmlformats.org/officeDocument/2006/relationships/customXml" Target="../ink/ink1117.xml"/><Relationship Id="rId237" Type="http://schemas.openxmlformats.org/officeDocument/2006/relationships/image" Target="../media/image995.png"/><Relationship Id="rId22" Type="http://schemas.openxmlformats.org/officeDocument/2006/relationships/customXml" Target="../ink/ink1019.xml"/><Relationship Id="rId43" Type="http://schemas.openxmlformats.org/officeDocument/2006/relationships/image" Target="../media/image899.png"/><Relationship Id="rId64" Type="http://schemas.openxmlformats.org/officeDocument/2006/relationships/customXml" Target="../ink/ink1040.xml"/><Relationship Id="rId118" Type="http://schemas.openxmlformats.org/officeDocument/2006/relationships/image" Target="../media/image936.png"/><Relationship Id="rId139" Type="http://schemas.openxmlformats.org/officeDocument/2006/relationships/customXml" Target="../ink/ink1078.xml"/><Relationship Id="rId85" Type="http://schemas.openxmlformats.org/officeDocument/2006/relationships/customXml" Target="../ink/ink1051.xml"/><Relationship Id="rId150" Type="http://schemas.openxmlformats.org/officeDocument/2006/relationships/image" Target="../media/image952.png"/><Relationship Id="rId171" Type="http://schemas.openxmlformats.org/officeDocument/2006/relationships/customXml" Target="../ink/ink1094.xml"/><Relationship Id="rId192" Type="http://schemas.openxmlformats.org/officeDocument/2006/relationships/customXml" Target="../ink/ink1105.xml"/><Relationship Id="rId206" Type="http://schemas.openxmlformats.org/officeDocument/2006/relationships/customXml" Target="../ink/ink1112.xml"/><Relationship Id="rId227" Type="http://schemas.openxmlformats.org/officeDocument/2006/relationships/image" Target="../media/image990.png"/><Relationship Id="rId12" Type="http://schemas.openxmlformats.org/officeDocument/2006/relationships/customXml" Target="../ink/ink1014.xml"/><Relationship Id="rId33" Type="http://schemas.openxmlformats.org/officeDocument/2006/relationships/image" Target="../media/image894.png"/><Relationship Id="rId108" Type="http://schemas.openxmlformats.org/officeDocument/2006/relationships/image" Target="../media/image931.png"/><Relationship Id="rId129" Type="http://schemas.openxmlformats.org/officeDocument/2006/relationships/customXml" Target="../ink/ink1073.xml"/><Relationship Id="rId54" Type="http://schemas.openxmlformats.org/officeDocument/2006/relationships/customXml" Target="../ink/ink1035.xml"/><Relationship Id="rId75" Type="http://schemas.openxmlformats.org/officeDocument/2006/relationships/customXml" Target="../ink/ink1046.xml"/><Relationship Id="rId96" Type="http://schemas.openxmlformats.org/officeDocument/2006/relationships/image" Target="../media/image925.png"/><Relationship Id="rId140" Type="http://schemas.openxmlformats.org/officeDocument/2006/relationships/image" Target="../media/image947.png"/><Relationship Id="rId161" Type="http://schemas.openxmlformats.org/officeDocument/2006/relationships/customXml" Target="../ink/ink1089.xml"/><Relationship Id="rId182" Type="http://schemas.openxmlformats.org/officeDocument/2006/relationships/customXml" Target="../ink/ink1100.xml"/><Relationship Id="rId217" Type="http://schemas.openxmlformats.org/officeDocument/2006/relationships/image" Target="../media/image985.png"/><Relationship Id="rId6" Type="http://schemas.openxmlformats.org/officeDocument/2006/relationships/customXml" Target="../ink/ink1011.xml"/><Relationship Id="rId238" Type="http://schemas.openxmlformats.org/officeDocument/2006/relationships/customXml" Target="../ink/ink1128.xml"/><Relationship Id="rId23" Type="http://schemas.openxmlformats.org/officeDocument/2006/relationships/image" Target="../media/image889.png"/><Relationship Id="rId119" Type="http://schemas.openxmlformats.org/officeDocument/2006/relationships/customXml" Target="../ink/ink1068.xml"/><Relationship Id="rId44" Type="http://schemas.openxmlformats.org/officeDocument/2006/relationships/customXml" Target="../ink/ink1030.xml"/><Relationship Id="rId65" Type="http://schemas.openxmlformats.org/officeDocument/2006/relationships/image" Target="../media/image910.png"/><Relationship Id="rId86" Type="http://schemas.openxmlformats.org/officeDocument/2006/relationships/image" Target="../media/image920.png"/><Relationship Id="rId130" Type="http://schemas.openxmlformats.org/officeDocument/2006/relationships/image" Target="../media/image942.png"/><Relationship Id="rId151" Type="http://schemas.openxmlformats.org/officeDocument/2006/relationships/customXml" Target="../ink/ink1084.xml"/><Relationship Id="rId172" Type="http://schemas.openxmlformats.org/officeDocument/2006/relationships/image" Target="../media/image963.png"/><Relationship Id="rId193" Type="http://schemas.openxmlformats.org/officeDocument/2006/relationships/image" Target="../media/image973.png"/><Relationship Id="rId207" Type="http://schemas.openxmlformats.org/officeDocument/2006/relationships/image" Target="../media/image980.png"/><Relationship Id="rId228" Type="http://schemas.openxmlformats.org/officeDocument/2006/relationships/customXml" Target="../ink/ink1123.xml"/><Relationship Id="rId13" Type="http://schemas.openxmlformats.org/officeDocument/2006/relationships/image" Target="../media/image885.png"/><Relationship Id="rId109" Type="http://schemas.openxmlformats.org/officeDocument/2006/relationships/customXml" Target="../ink/ink1063.xml"/><Relationship Id="rId34" Type="http://schemas.openxmlformats.org/officeDocument/2006/relationships/customXml" Target="../ink/ink1025.xml"/><Relationship Id="rId55" Type="http://schemas.openxmlformats.org/officeDocument/2006/relationships/image" Target="../media/image905.png"/><Relationship Id="rId76" Type="http://schemas.openxmlformats.org/officeDocument/2006/relationships/image" Target="../media/image915.png"/><Relationship Id="rId97" Type="http://schemas.openxmlformats.org/officeDocument/2006/relationships/customXml" Target="../ink/ink1057.xml"/><Relationship Id="rId120" Type="http://schemas.openxmlformats.org/officeDocument/2006/relationships/image" Target="../media/image937.png"/><Relationship Id="rId141" Type="http://schemas.openxmlformats.org/officeDocument/2006/relationships/customXml" Target="../ink/ink1079.xml"/><Relationship Id="rId7" Type="http://schemas.openxmlformats.org/officeDocument/2006/relationships/image" Target="../media/image882.png"/><Relationship Id="rId162" Type="http://schemas.openxmlformats.org/officeDocument/2006/relationships/image" Target="../media/image958.png"/><Relationship Id="rId183" Type="http://schemas.openxmlformats.org/officeDocument/2006/relationships/image" Target="../media/image968.png"/><Relationship Id="rId218" Type="http://schemas.openxmlformats.org/officeDocument/2006/relationships/customXml" Target="../ink/ink1118.xml"/><Relationship Id="rId239" Type="http://schemas.openxmlformats.org/officeDocument/2006/relationships/image" Target="../media/image996.png"/><Relationship Id="rId24" Type="http://schemas.openxmlformats.org/officeDocument/2006/relationships/customXml" Target="../ink/ink1020.xml"/><Relationship Id="rId45" Type="http://schemas.openxmlformats.org/officeDocument/2006/relationships/image" Target="../media/image900.png"/><Relationship Id="rId66" Type="http://schemas.openxmlformats.org/officeDocument/2006/relationships/customXml" Target="../ink/ink1041.xml"/><Relationship Id="rId87" Type="http://schemas.openxmlformats.org/officeDocument/2006/relationships/customXml" Target="../ink/ink1052.xml"/><Relationship Id="rId110" Type="http://schemas.openxmlformats.org/officeDocument/2006/relationships/image" Target="../media/image932.png"/><Relationship Id="rId131" Type="http://schemas.openxmlformats.org/officeDocument/2006/relationships/customXml" Target="../ink/ink1074.xml"/><Relationship Id="rId152" Type="http://schemas.openxmlformats.org/officeDocument/2006/relationships/image" Target="../media/image953.png"/><Relationship Id="rId173" Type="http://schemas.openxmlformats.org/officeDocument/2006/relationships/customXml" Target="../ink/ink1095.xml"/><Relationship Id="rId194" Type="http://schemas.openxmlformats.org/officeDocument/2006/relationships/customXml" Target="../ink/ink1106.xml"/><Relationship Id="rId208" Type="http://schemas.openxmlformats.org/officeDocument/2006/relationships/customXml" Target="../ink/ink1113.xml"/><Relationship Id="rId229" Type="http://schemas.openxmlformats.org/officeDocument/2006/relationships/image" Target="../media/image991.png"/><Relationship Id="rId14" Type="http://schemas.openxmlformats.org/officeDocument/2006/relationships/customXml" Target="../ink/ink1015.xml"/><Relationship Id="rId35" Type="http://schemas.openxmlformats.org/officeDocument/2006/relationships/image" Target="../media/image895.png"/><Relationship Id="rId56" Type="http://schemas.openxmlformats.org/officeDocument/2006/relationships/customXml" Target="../ink/ink1036.xml"/><Relationship Id="rId77" Type="http://schemas.openxmlformats.org/officeDocument/2006/relationships/customXml" Target="../ink/ink1047.xml"/><Relationship Id="rId100" Type="http://schemas.openxmlformats.org/officeDocument/2006/relationships/image" Target="../media/image927.png"/><Relationship Id="rId8" Type="http://schemas.openxmlformats.org/officeDocument/2006/relationships/customXml" Target="../ink/ink1012.xml"/><Relationship Id="rId98" Type="http://schemas.openxmlformats.org/officeDocument/2006/relationships/image" Target="../media/image926.png"/><Relationship Id="rId121" Type="http://schemas.openxmlformats.org/officeDocument/2006/relationships/customXml" Target="../ink/ink1069.xml"/><Relationship Id="rId142" Type="http://schemas.openxmlformats.org/officeDocument/2006/relationships/image" Target="../media/image948.png"/><Relationship Id="rId163" Type="http://schemas.openxmlformats.org/officeDocument/2006/relationships/customXml" Target="../ink/ink1090.xml"/><Relationship Id="rId184" Type="http://schemas.openxmlformats.org/officeDocument/2006/relationships/customXml" Target="../ink/ink1101.xml"/><Relationship Id="rId219" Type="http://schemas.openxmlformats.org/officeDocument/2006/relationships/image" Target="../media/image986.png"/><Relationship Id="rId230" Type="http://schemas.openxmlformats.org/officeDocument/2006/relationships/customXml" Target="../ink/ink1124.xml"/><Relationship Id="rId25" Type="http://schemas.openxmlformats.org/officeDocument/2006/relationships/image" Target="../media/image890.png"/><Relationship Id="rId46" Type="http://schemas.openxmlformats.org/officeDocument/2006/relationships/customXml" Target="../ink/ink1031.xml"/><Relationship Id="rId67" Type="http://schemas.openxmlformats.org/officeDocument/2006/relationships/image" Target="../media/image911.png"/><Relationship Id="rId88" Type="http://schemas.openxmlformats.org/officeDocument/2006/relationships/image" Target="../media/image921.png"/><Relationship Id="rId111" Type="http://schemas.openxmlformats.org/officeDocument/2006/relationships/customXml" Target="../ink/ink1064.xml"/><Relationship Id="rId132" Type="http://schemas.openxmlformats.org/officeDocument/2006/relationships/image" Target="../media/image943.png"/><Relationship Id="rId153" Type="http://schemas.openxmlformats.org/officeDocument/2006/relationships/customXml" Target="../ink/ink1085.xml"/><Relationship Id="rId174" Type="http://schemas.openxmlformats.org/officeDocument/2006/relationships/customXml" Target="../ink/ink1096.xml"/><Relationship Id="rId195" Type="http://schemas.openxmlformats.org/officeDocument/2006/relationships/image" Target="../media/image974.png"/><Relationship Id="rId209" Type="http://schemas.openxmlformats.org/officeDocument/2006/relationships/image" Target="../media/image981.png"/><Relationship Id="rId190" Type="http://schemas.openxmlformats.org/officeDocument/2006/relationships/customXml" Target="../ink/ink1104.xml"/><Relationship Id="rId204" Type="http://schemas.openxmlformats.org/officeDocument/2006/relationships/customXml" Target="../ink/ink1111.xml"/><Relationship Id="rId220" Type="http://schemas.openxmlformats.org/officeDocument/2006/relationships/customXml" Target="../ink/ink1119.xml"/><Relationship Id="rId225" Type="http://schemas.openxmlformats.org/officeDocument/2006/relationships/image" Target="../media/image989.png"/><Relationship Id="rId15" Type="http://schemas.openxmlformats.org/officeDocument/2006/relationships/image" Target="../media/image34.png"/><Relationship Id="rId36" Type="http://schemas.openxmlformats.org/officeDocument/2006/relationships/customXml" Target="../ink/ink1026.xml"/><Relationship Id="rId57" Type="http://schemas.openxmlformats.org/officeDocument/2006/relationships/image" Target="../media/image906.png"/><Relationship Id="rId106" Type="http://schemas.openxmlformats.org/officeDocument/2006/relationships/image" Target="../media/image930.png"/><Relationship Id="rId127" Type="http://schemas.openxmlformats.org/officeDocument/2006/relationships/customXml" Target="../ink/ink1072.xml"/><Relationship Id="rId10" Type="http://schemas.openxmlformats.org/officeDocument/2006/relationships/customXml" Target="../ink/ink1013.xml"/><Relationship Id="rId31" Type="http://schemas.openxmlformats.org/officeDocument/2006/relationships/image" Target="../media/image893.png"/><Relationship Id="rId52" Type="http://schemas.openxmlformats.org/officeDocument/2006/relationships/customXml" Target="../ink/ink1034.xml"/><Relationship Id="rId73" Type="http://schemas.openxmlformats.org/officeDocument/2006/relationships/image" Target="../media/image914.png"/><Relationship Id="rId78" Type="http://schemas.openxmlformats.org/officeDocument/2006/relationships/image" Target="../media/image916.png"/><Relationship Id="rId94" Type="http://schemas.openxmlformats.org/officeDocument/2006/relationships/image" Target="../media/image924.png"/><Relationship Id="rId99" Type="http://schemas.openxmlformats.org/officeDocument/2006/relationships/customXml" Target="../ink/ink1058.xml"/><Relationship Id="rId101" Type="http://schemas.openxmlformats.org/officeDocument/2006/relationships/customXml" Target="../ink/ink1059.xml"/><Relationship Id="rId122" Type="http://schemas.openxmlformats.org/officeDocument/2006/relationships/image" Target="../media/image938.png"/><Relationship Id="rId143" Type="http://schemas.openxmlformats.org/officeDocument/2006/relationships/customXml" Target="../ink/ink1080.xml"/><Relationship Id="rId148" Type="http://schemas.openxmlformats.org/officeDocument/2006/relationships/image" Target="../media/image951.png"/><Relationship Id="rId164" Type="http://schemas.openxmlformats.org/officeDocument/2006/relationships/image" Target="../media/image959.png"/><Relationship Id="rId169" Type="http://schemas.openxmlformats.org/officeDocument/2006/relationships/customXml" Target="../ink/ink1093.xml"/><Relationship Id="rId185" Type="http://schemas.openxmlformats.org/officeDocument/2006/relationships/image" Target="../media/image969.png"/><Relationship Id="rId4" Type="http://schemas.openxmlformats.org/officeDocument/2006/relationships/customXml" Target="../ink/ink1010.xml"/><Relationship Id="rId9" Type="http://schemas.openxmlformats.org/officeDocument/2006/relationships/image" Target="../media/image883.png"/><Relationship Id="rId180" Type="http://schemas.openxmlformats.org/officeDocument/2006/relationships/customXml" Target="../ink/ink1099.xml"/><Relationship Id="rId210" Type="http://schemas.openxmlformats.org/officeDocument/2006/relationships/customXml" Target="../ink/ink1114.xml"/><Relationship Id="rId215" Type="http://schemas.openxmlformats.org/officeDocument/2006/relationships/image" Target="../media/image984.png"/><Relationship Id="rId236" Type="http://schemas.openxmlformats.org/officeDocument/2006/relationships/customXml" Target="../ink/ink1127.xml"/><Relationship Id="rId26" Type="http://schemas.openxmlformats.org/officeDocument/2006/relationships/customXml" Target="../ink/ink1021.xml"/><Relationship Id="rId231" Type="http://schemas.openxmlformats.org/officeDocument/2006/relationships/image" Target="../media/image992.png"/><Relationship Id="rId47" Type="http://schemas.openxmlformats.org/officeDocument/2006/relationships/image" Target="../media/image901.png"/><Relationship Id="rId68" Type="http://schemas.openxmlformats.org/officeDocument/2006/relationships/customXml" Target="../ink/ink1042.xml"/><Relationship Id="rId89" Type="http://schemas.openxmlformats.org/officeDocument/2006/relationships/customXml" Target="../ink/ink1053.xml"/><Relationship Id="rId112" Type="http://schemas.openxmlformats.org/officeDocument/2006/relationships/image" Target="../media/image933.png"/><Relationship Id="rId133" Type="http://schemas.openxmlformats.org/officeDocument/2006/relationships/customXml" Target="../ink/ink1075.xml"/><Relationship Id="rId154" Type="http://schemas.openxmlformats.org/officeDocument/2006/relationships/image" Target="../media/image954.png"/><Relationship Id="rId175" Type="http://schemas.openxmlformats.org/officeDocument/2006/relationships/image" Target="../media/image964.png"/><Relationship Id="rId196" Type="http://schemas.openxmlformats.org/officeDocument/2006/relationships/customXml" Target="../ink/ink1107.xml"/><Relationship Id="rId200" Type="http://schemas.openxmlformats.org/officeDocument/2006/relationships/customXml" Target="../ink/ink1109.xml"/><Relationship Id="rId16" Type="http://schemas.openxmlformats.org/officeDocument/2006/relationships/customXml" Target="../ink/ink1016.xml"/><Relationship Id="rId221" Type="http://schemas.openxmlformats.org/officeDocument/2006/relationships/image" Target="../media/image987.png"/><Relationship Id="rId37" Type="http://schemas.openxmlformats.org/officeDocument/2006/relationships/image" Target="../media/image896.png"/><Relationship Id="rId58" Type="http://schemas.openxmlformats.org/officeDocument/2006/relationships/customXml" Target="../ink/ink1037.xml"/><Relationship Id="rId79" Type="http://schemas.openxmlformats.org/officeDocument/2006/relationships/customXml" Target="../ink/ink1048.xml"/><Relationship Id="rId102" Type="http://schemas.openxmlformats.org/officeDocument/2006/relationships/image" Target="../media/image928.png"/><Relationship Id="rId123" Type="http://schemas.openxmlformats.org/officeDocument/2006/relationships/customXml" Target="../ink/ink1070.xml"/><Relationship Id="rId144" Type="http://schemas.openxmlformats.org/officeDocument/2006/relationships/image" Target="../media/image949.png"/><Relationship Id="rId90" Type="http://schemas.openxmlformats.org/officeDocument/2006/relationships/image" Target="../media/image922.png"/><Relationship Id="rId165" Type="http://schemas.openxmlformats.org/officeDocument/2006/relationships/customXml" Target="../ink/ink1091.xml"/><Relationship Id="rId186" Type="http://schemas.openxmlformats.org/officeDocument/2006/relationships/customXml" Target="../ink/ink1102.xml"/><Relationship Id="rId211" Type="http://schemas.openxmlformats.org/officeDocument/2006/relationships/image" Target="../media/image982.png"/><Relationship Id="rId232" Type="http://schemas.openxmlformats.org/officeDocument/2006/relationships/customXml" Target="../ink/ink1125.xml"/><Relationship Id="rId27" Type="http://schemas.openxmlformats.org/officeDocument/2006/relationships/image" Target="../media/image891.png"/><Relationship Id="rId48" Type="http://schemas.openxmlformats.org/officeDocument/2006/relationships/customXml" Target="../ink/ink1032.xml"/><Relationship Id="rId69" Type="http://schemas.openxmlformats.org/officeDocument/2006/relationships/image" Target="../media/image912.png"/><Relationship Id="rId113" Type="http://schemas.openxmlformats.org/officeDocument/2006/relationships/customXml" Target="../ink/ink1065.xml"/><Relationship Id="rId134" Type="http://schemas.openxmlformats.org/officeDocument/2006/relationships/image" Target="../media/image944.png"/><Relationship Id="rId80" Type="http://schemas.openxmlformats.org/officeDocument/2006/relationships/image" Target="../media/image917.png"/><Relationship Id="rId155" Type="http://schemas.openxmlformats.org/officeDocument/2006/relationships/customXml" Target="../ink/ink1086.xml"/><Relationship Id="rId176" Type="http://schemas.openxmlformats.org/officeDocument/2006/relationships/customXml" Target="../ink/ink1097.xml"/><Relationship Id="rId197" Type="http://schemas.openxmlformats.org/officeDocument/2006/relationships/image" Target="../media/image975.png"/><Relationship Id="rId201" Type="http://schemas.openxmlformats.org/officeDocument/2006/relationships/image" Target="../media/image977.png"/><Relationship Id="rId222" Type="http://schemas.openxmlformats.org/officeDocument/2006/relationships/customXml" Target="../ink/ink1120.xml"/><Relationship Id="rId17" Type="http://schemas.openxmlformats.org/officeDocument/2006/relationships/image" Target="../media/image886.png"/><Relationship Id="rId38" Type="http://schemas.openxmlformats.org/officeDocument/2006/relationships/customXml" Target="../ink/ink1027.xml"/><Relationship Id="rId59" Type="http://schemas.openxmlformats.org/officeDocument/2006/relationships/image" Target="../media/image907.png"/><Relationship Id="rId103" Type="http://schemas.openxmlformats.org/officeDocument/2006/relationships/customXml" Target="../ink/ink1060.xml"/><Relationship Id="rId124" Type="http://schemas.openxmlformats.org/officeDocument/2006/relationships/image" Target="../media/image939.png"/><Relationship Id="rId70" Type="http://schemas.openxmlformats.org/officeDocument/2006/relationships/customXml" Target="../ink/ink1043.xml"/><Relationship Id="rId91" Type="http://schemas.openxmlformats.org/officeDocument/2006/relationships/customXml" Target="../ink/ink1054.xml"/><Relationship Id="rId145" Type="http://schemas.openxmlformats.org/officeDocument/2006/relationships/customXml" Target="../ink/ink1081.xml"/><Relationship Id="rId166" Type="http://schemas.openxmlformats.org/officeDocument/2006/relationships/image" Target="../media/image960.png"/><Relationship Id="rId187" Type="http://schemas.openxmlformats.org/officeDocument/2006/relationships/image" Target="../media/image970.png"/><Relationship Id="rId1" Type="http://schemas.openxmlformats.org/officeDocument/2006/relationships/slideLayout" Target="../slideLayouts/slideLayout7.xml"/><Relationship Id="rId212" Type="http://schemas.openxmlformats.org/officeDocument/2006/relationships/customXml" Target="../ink/ink1115.xml"/><Relationship Id="rId233" Type="http://schemas.openxmlformats.org/officeDocument/2006/relationships/image" Target="../media/image993.png"/><Relationship Id="rId28" Type="http://schemas.openxmlformats.org/officeDocument/2006/relationships/customXml" Target="../ink/ink1022.xml"/><Relationship Id="rId49" Type="http://schemas.openxmlformats.org/officeDocument/2006/relationships/image" Target="../media/image902.png"/><Relationship Id="rId114" Type="http://schemas.openxmlformats.org/officeDocument/2006/relationships/image" Target="../media/image934.png"/><Relationship Id="rId60" Type="http://schemas.openxmlformats.org/officeDocument/2006/relationships/customXml" Target="../ink/ink1038.xml"/><Relationship Id="rId81" Type="http://schemas.openxmlformats.org/officeDocument/2006/relationships/customXml" Target="../ink/ink1049.xml"/><Relationship Id="rId135" Type="http://schemas.openxmlformats.org/officeDocument/2006/relationships/customXml" Target="../ink/ink1076.xml"/><Relationship Id="rId156" Type="http://schemas.openxmlformats.org/officeDocument/2006/relationships/image" Target="../media/image955.png"/><Relationship Id="rId177" Type="http://schemas.openxmlformats.org/officeDocument/2006/relationships/image" Target="../media/image965.png"/><Relationship Id="rId198" Type="http://schemas.openxmlformats.org/officeDocument/2006/relationships/customXml" Target="../ink/ink1108.xml"/><Relationship Id="rId202" Type="http://schemas.openxmlformats.org/officeDocument/2006/relationships/customXml" Target="../ink/ink1110.xml"/><Relationship Id="rId223" Type="http://schemas.openxmlformats.org/officeDocument/2006/relationships/image" Target="../media/image988.png"/><Relationship Id="rId18" Type="http://schemas.openxmlformats.org/officeDocument/2006/relationships/customXml" Target="../ink/ink1017.xml"/><Relationship Id="rId39" Type="http://schemas.openxmlformats.org/officeDocument/2006/relationships/image" Target="../media/image897.png"/><Relationship Id="rId50" Type="http://schemas.openxmlformats.org/officeDocument/2006/relationships/customXml" Target="../ink/ink1033.xml"/><Relationship Id="rId104" Type="http://schemas.openxmlformats.org/officeDocument/2006/relationships/image" Target="../media/image929.png"/><Relationship Id="rId125" Type="http://schemas.openxmlformats.org/officeDocument/2006/relationships/customXml" Target="../ink/ink1071.xml"/><Relationship Id="rId146" Type="http://schemas.openxmlformats.org/officeDocument/2006/relationships/image" Target="../media/image950.png"/><Relationship Id="rId167" Type="http://schemas.openxmlformats.org/officeDocument/2006/relationships/customXml" Target="../ink/ink1092.xml"/><Relationship Id="rId188" Type="http://schemas.openxmlformats.org/officeDocument/2006/relationships/customXml" Target="../ink/ink1103.xml"/><Relationship Id="rId71" Type="http://schemas.openxmlformats.org/officeDocument/2006/relationships/image" Target="../media/image913.png"/><Relationship Id="rId92" Type="http://schemas.openxmlformats.org/officeDocument/2006/relationships/image" Target="../media/image923.png"/><Relationship Id="rId213" Type="http://schemas.openxmlformats.org/officeDocument/2006/relationships/image" Target="../media/image983.png"/><Relationship Id="rId234" Type="http://schemas.openxmlformats.org/officeDocument/2006/relationships/customXml" Target="../ink/ink1126.xml"/><Relationship Id="rId2" Type="http://schemas.openxmlformats.org/officeDocument/2006/relationships/notesSlide" Target="../notesSlides/notesSlide12.xml"/><Relationship Id="rId29" Type="http://schemas.openxmlformats.org/officeDocument/2006/relationships/image" Target="../media/image892.png"/><Relationship Id="rId40" Type="http://schemas.openxmlformats.org/officeDocument/2006/relationships/customXml" Target="../ink/ink1028.xml"/><Relationship Id="rId115" Type="http://schemas.openxmlformats.org/officeDocument/2006/relationships/customXml" Target="../ink/ink1066.xml"/><Relationship Id="rId136" Type="http://schemas.openxmlformats.org/officeDocument/2006/relationships/image" Target="../media/image945.png"/><Relationship Id="rId157" Type="http://schemas.openxmlformats.org/officeDocument/2006/relationships/customXml" Target="../ink/ink1087.xml"/><Relationship Id="rId178" Type="http://schemas.openxmlformats.org/officeDocument/2006/relationships/customXml" Target="../ink/ink1098.xml"/><Relationship Id="rId61" Type="http://schemas.openxmlformats.org/officeDocument/2006/relationships/image" Target="../media/image908.png"/><Relationship Id="rId82" Type="http://schemas.openxmlformats.org/officeDocument/2006/relationships/image" Target="../media/image918.png"/><Relationship Id="rId199" Type="http://schemas.openxmlformats.org/officeDocument/2006/relationships/image" Target="../media/image976.png"/><Relationship Id="rId203" Type="http://schemas.openxmlformats.org/officeDocument/2006/relationships/image" Target="../media/image978.png"/><Relationship Id="rId19" Type="http://schemas.openxmlformats.org/officeDocument/2006/relationships/image" Target="../media/image887.png"/><Relationship Id="rId224" Type="http://schemas.openxmlformats.org/officeDocument/2006/relationships/customXml" Target="../ink/ink1121.xml"/><Relationship Id="rId30" Type="http://schemas.openxmlformats.org/officeDocument/2006/relationships/customXml" Target="../ink/ink1023.xml"/><Relationship Id="rId105" Type="http://schemas.openxmlformats.org/officeDocument/2006/relationships/customXml" Target="../ink/ink1061.xml"/><Relationship Id="rId126" Type="http://schemas.openxmlformats.org/officeDocument/2006/relationships/image" Target="../media/image940.png"/><Relationship Id="rId147" Type="http://schemas.openxmlformats.org/officeDocument/2006/relationships/customXml" Target="../ink/ink1082.xml"/><Relationship Id="rId168" Type="http://schemas.openxmlformats.org/officeDocument/2006/relationships/image" Target="../media/image961.png"/><Relationship Id="rId51" Type="http://schemas.openxmlformats.org/officeDocument/2006/relationships/image" Target="../media/image903.png"/><Relationship Id="rId72" Type="http://schemas.openxmlformats.org/officeDocument/2006/relationships/customXml" Target="../ink/ink1044.xml"/><Relationship Id="rId93" Type="http://schemas.openxmlformats.org/officeDocument/2006/relationships/customXml" Target="../ink/ink1055.xml"/><Relationship Id="rId189" Type="http://schemas.openxmlformats.org/officeDocument/2006/relationships/image" Target="../media/image971.png"/><Relationship Id="rId3" Type="http://schemas.openxmlformats.org/officeDocument/2006/relationships/image" Target="../media/image538.png"/><Relationship Id="rId214" Type="http://schemas.openxmlformats.org/officeDocument/2006/relationships/customXml" Target="../ink/ink1116.xml"/><Relationship Id="rId235" Type="http://schemas.openxmlformats.org/officeDocument/2006/relationships/image" Target="../media/image994.png"/><Relationship Id="rId116" Type="http://schemas.openxmlformats.org/officeDocument/2006/relationships/image" Target="../media/image935.png"/><Relationship Id="rId137" Type="http://schemas.openxmlformats.org/officeDocument/2006/relationships/customXml" Target="../ink/ink1077.xml"/><Relationship Id="rId158" Type="http://schemas.openxmlformats.org/officeDocument/2006/relationships/image" Target="../media/image956.png"/><Relationship Id="rId20" Type="http://schemas.openxmlformats.org/officeDocument/2006/relationships/customXml" Target="../ink/ink1018.xml"/><Relationship Id="rId41" Type="http://schemas.openxmlformats.org/officeDocument/2006/relationships/image" Target="../media/image898.png"/><Relationship Id="rId62" Type="http://schemas.openxmlformats.org/officeDocument/2006/relationships/customXml" Target="../ink/ink1039.xml"/><Relationship Id="rId83" Type="http://schemas.openxmlformats.org/officeDocument/2006/relationships/customXml" Target="../ink/ink1050.xml"/><Relationship Id="rId179" Type="http://schemas.openxmlformats.org/officeDocument/2006/relationships/image" Target="../media/image966.png"/></Relationships>
</file>

<file path=ppt/slides/_rels/slide13.xml.rels><?xml version="1.0" encoding="UTF-8" standalone="yes"?>
<Relationships xmlns="http://schemas.openxmlformats.org/package/2006/relationships"><Relationship Id="rId13" Type="http://schemas.openxmlformats.org/officeDocument/2006/relationships/customXml" Target="../ink/ink1134.xml"/><Relationship Id="rId18" Type="http://schemas.openxmlformats.org/officeDocument/2006/relationships/image" Target="../media/image1004.png"/><Relationship Id="rId26" Type="http://schemas.openxmlformats.org/officeDocument/2006/relationships/image" Target="../media/image1008.png"/><Relationship Id="rId39" Type="http://schemas.openxmlformats.org/officeDocument/2006/relationships/customXml" Target="../ink/ink1147.xml"/><Relationship Id="rId21" Type="http://schemas.openxmlformats.org/officeDocument/2006/relationships/customXml" Target="../ink/ink1138.xml"/><Relationship Id="rId34" Type="http://schemas.openxmlformats.org/officeDocument/2006/relationships/image" Target="../media/image1012.png"/><Relationship Id="rId42" Type="http://schemas.openxmlformats.org/officeDocument/2006/relationships/image" Target="../media/image1016.png"/><Relationship Id="rId7" Type="http://schemas.openxmlformats.org/officeDocument/2006/relationships/customXml" Target="../ink/ink1131.xml"/><Relationship Id="rId2" Type="http://schemas.openxmlformats.org/officeDocument/2006/relationships/notesSlide" Target="../notesSlides/notesSlide13.xml"/><Relationship Id="rId16" Type="http://schemas.openxmlformats.org/officeDocument/2006/relationships/image" Target="../media/image1003.png"/><Relationship Id="rId20" Type="http://schemas.openxmlformats.org/officeDocument/2006/relationships/image" Target="../media/image1005.png"/><Relationship Id="rId29" Type="http://schemas.openxmlformats.org/officeDocument/2006/relationships/customXml" Target="../ink/ink1142.xml"/><Relationship Id="rId41" Type="http://schemas.openxmlformats.org/officeDocument/2006/relationships/customXml" Target="../ink/ink1148.xml"/><Relationship Id="rId1" Type="http://schemas.openxmlformats.org/officeDocument/2006/relationships/slideLayout" Target="../slideLayouts/slideLayout7.xml"/><Relationship Id="rId6" Type="http://schemas.openxmlformats.org/officeDocument/2006/relationships/image" Target="../media/image998.png"/><Relationship Id="rId11" Type="http://schemas.openxmlformats.org/officeDocument/2006/relationships/customXml" Target="../ink/ink1133.xml"/><Relationship Id="rId24" Type="http://schemas.openxmlformats.org/officeDocument/2006/relationships/image" Target="../media/image1007.png"/><Relationship Id="rId32" Type="http://schemas.openxmlformats.org/officeDocument/2006/relationships/image" Target="../media/image1011.png"/><Relationship Id="rId37" Type="http://schemas.openxmlformats.org/officeDocument/2006/relationships/customXml" Target="../ink/ink1146.xml"/><Relationship Id="rId40" Type="http://schemas.openxmlformats.org/officeDocument/2006/relationships/image" Target="../media/image1015.png"/><Relationship Id="rId5" Type="http://schemas.openxmlformats.org/officeDocument/2006/relationships/customXml" Target="../ink/ink1130.xml"/><Relationship Id="rId15" Type="http://schemas.openxmlformats.org/officeDocument/2006/relationships/customXml" Target="../ink/ink1135.xml"/><Relationship Id="rId23" Type="http://schemas.openxmlformats.org/officeDocument/2006/relationships/customXml" Target="../ink/ink1139.xml"/><Relationship Id="rId28" Type="http://schemas.openxmlformats.org/officeDocument/2006/relationships/image" Target="../media/image1009.png"/><Relationship Id="rId36" Type="http://schemas.openxmlformats.org/officeDocument/2006/relationships/image" Target="../media/image1013.png"/><Relationship Id="rId10" Type="http://schemas.openxmlformats.org/officeDocument/2006/relationships/image" Target="../media/image1000.png"/><Relationship Id="rId19" Type="http://schemas.openxmlformats.org/officeDocument/2006/relationships/customXml" Target="../ink/ink1137.xml"/><Relationship Id="rId31" Type="http://schemas.openxmlformats.org/officeDocument/2006/relationships/customXml" Target="../ink/ink1143.xml"/><Relationship Id="rId44" Type="http://schemas.openxmlformats.org/officeDocument/2006/relationships/image" Target="../media/image1017.png"/><Relationship Id="rId4" Type="http://schemas.openxmlformats.org/officeDocument/2006/relationships/image" Target="../media/image997.png"/><Relationship Id="rId9" Type="http://schemas.openxmlformats.org/officeDocument/2006/relationships/customXml" Target="../ink/ink1132.xml"/><Relationship Id="rId14" Type="http://schemas.openxmlformats.org/officeDocument/2006/relationships/image" Target="../media/image1002.png"/><Relationship Id="rId22" Type="http://schemas.openxmlformats.org/officeDocument/2006/relationships/image" Target="../media/image1006.png"/><Relationship Id="rId27" Type="http://schemas.openxmlformats.org/officeDocument/2006/relationships/customXml" Target="../ink/ink1141.xml"/><Relationship Id="rId30" Type="http://schemas.openxmlformats.org/officeDocument/2006/relationships/image" Target="../media/image1010.png"/><Relationship Id="rId35" Type="http://schemas.openxmlformats.org/officeDocument/2006/relationships/customXml" Target="../ink/ink1145.xml"/><Relationship Id="rId43" Type="http://schemas.openxmlformats.org/officeDocument/2006/relationships/customXml" Target="../ink/ink1149.xml"/><Relationship Id="rId8" Type="http://schemas.openxmlformats.org/officeDocument/2006/relationships/image" Target="../media/image999.png"/><Relationship Id="rId3" Type="http://schemas.openxmlformats.org/officeDocument/2006/relationships/customXml" Target="../ink/ink1129.xml"/><Relationship Id="rId12" Type="http://schemas.openxmlformats.org/officeDocument/2006/relationships/image" Target="../media/image1001.png"/><Relationship Id="rId17" Type="http://schemas.openxmlformats.org/officeDocument/2006/relationships/customXml" Target="../ink/ink1136.xml"/><Relationship Id="rId25" Type="http://schemas.openxmlformats.org/officeDocument/2006/relationships/customXml" Target="../ink/ink1140.xml"/><Relationship Id="rId33" Type="http://schemas.openxmlformats.org/officeDocument/2006/relationships/customXml" Target="../ink/ink1144.xml"/><Relationship Id="rId38" Type="http://schemas.openxmlformats.org/officeDocument/2006/relationships/image" Target="../media/image1014.png"/></Relationships>
</file>

<file path=ppt/slides/_rels/slide14.xml.rels><?xml version="1.0" encoding="UTF-8" standalone="yes"?>
<Relationships xmlns="http://schemas.openxmlformats.org/package/2006/relationships"><Relationship Id="rId13" Type="http://schemas.openxmlformats.org/officeDocument/2006/relationships/image" Target="../media/image1022.png"/><Relationship Id="rId18" Type="http://schemas.openxmlformats.org/officeDocument/2006/relationships/customXml" Target="../ink/ink1157.xml"/><Relationship Id="rId26" Type="http://schemas.openxmlformats.org/officeDocument/2006/relationships/customXml" Target="../ink/ink1161.xml"/><Relationship Id="rId39" Type="http://schemas.openxmlformats.org/officeDocument/2006/relationships/image" Target="../media/image1035.png"/><Relationship Id="rId21" Type="http://schemas.openxmlformats.org/officeDocument/2006/relationships/image" Target="../media/image1026.png"/><Relationship Id="rId34" Type="http://schemas.openxmlformats.org/officeDocument/2006/relationships/customXml" Target="../ink/ink1165.xml"/><Relationship Id="rId42" Type="http://schemas.openxmlformats.org/officeDocument/2006/relationships/customXml" Target="../ink/ink1169.xml"/><Relationship Id="rId47" Type="http://schemas.openxmlformats.org/officeDocument/2006/relationships/image" Target="../media/image1039.png"/><Relationship Id="rId50" Type="http://schemas.openxmlformats.org/officeDocument/2006/relationships/customXml" Target="../ink/ink1173.xml"/><Relationship Id="rId7" Type="http://schemas.openxmlformats.org/officeDocument/2006/relationships/image" Target="../media/image1019.png"/><Relationship Id="rId2" Type="http://schemas.openxmlformats.org/officeDocument/2006/relationships/notesSlide" Target="../notesSlides/notesSlide14.xml"/><Relationship Id="rId16" Type="http://schemas.openxmlformats.org/officeDocument/2006/relationships/customXml" Target="../ink/ink1156.xml"/><Relationship Id="rId29" Type="http://schemas.openxmlformats.org/officeDocument/2006/relationships/image" Target="../media/image1030.png"/><Relationship Id="rId11" Type="http://schemas.openxmlformats.org/officeDocument/2006/relationships/image" Target="../media/image1021.png"/><Relationship Id="rId24" Type="http://schemas.openxmlformats.org/officeDocument/2006/relationships/customXml" Target="../ink/ink1160.xml"/><Relationship Id="rId32" Type="http://schemas.openxmlformats.org/officeDocument/2006/relationships/customXml" Target="../ink/ink1164.xml"/><Relationship Id="rId37" Type="http://schemas.openxmlformats.org/officeDocument/2006/relationships/image" Target="../media/image1034.png"/><Relationship Id="rId40" Type="http://schemas.openxmlformats.org/officeDocument/2006/relationships/customXml" Target="../ink/ink1168.xml"/><Relationship Id="rId45" Type="http://schemas.openxmlformats.org/officeDocument/2006/relationships/image" Target="../media/image1038.png"/><Relationship Id="rId5" Type="http://schemas.openxmlformats.org/officeDocument/2006/relationships/image" Target="../media/image34.png"/><Relationship Id="rId15" Type="http://schemas.openxmlformats.org/officeDocument/2006/relationships/image" Target="../media/image1023.png"/><Relationship Id="rId23" Type="http://schemas.openxmlformats.org/officeDocument/2006/relationships/image" Target="../media/image1027.png"/><Relationship Id="rId28" Type="http://schemas.openxmlformats.org/officeDocument/2006/relationships/customXml" Target="../ink/ink1162.xml"/><Relationship Id="rId36" Type="http://schemas.openxmlformats.org/officeDocument/2006/relationships/customXml" Target="../ink/ink1166.xml"/><Relationship Id="rId49" Type="http://schemas.openxmlformats.org/officeDocument/2006/relationships/image" Target="../media/image1040.png"/><Relationship Id="rId10" Type="http://schemas.openxmlformats.org/officeDocument/2006/relationships/customXml" Target="../ink/ink1153.xml"/><Relationship Id="rId19" Type="http://schemas.openxmlformats.org/officeDocument/2006/relationships/image" Target="../media/image1025.png"/><Relationship Id="rId31" Type="http://schemas.openxmlformats.org/officeDocument/2006/relationships/image" Target="../media/image1031.png"/><Relationship Id="rId44" Type="http://schemas.openxmlformats.org/officeDocument/2006/relationships/customXml" Target="../ink/ink1170.xml"/><Relationship Id="rId4" Type="http://schemas.openxmlformats.org/officeDocument/2006/relationships/customXml" Target="../ink/ink1150.xml"/><Relationship Id="rId9" Type="http://schemas.openxmlformats.org/officeDocument/2006/relationships/image" Target="../media/image1020.png"/><Relationship Id="rId14" Type="http://schemas.openxmlformats.org/officeDocument/2006/relationships/customXml" Target="../ink/ink1155.xml"/><Relationship Id="rId22" Type="http://schemas.openxmlformats.org/officeDocument/2006/relationships/customXml" Target="../ink/ink1159.xml"/><Relationship Id="rId27" Type="http://schemas.openxmlformats.org/officeDocument/2006/relationships/image" Target="../media/image1029.png"/><Relationship Id="rId30" Type="http://schemas.openxmlformats.org/officeDocument/2006/relationships/customXml" Target="../ink/ink1163.xml"/><Relationship Id="rId35" Type="http://schemas.openxmlformats.org/officeDocument/2006/relationships/image" Target="../media/image1033.png"/><Relationship Id="rId43" Type="http://schemas.openxmlformats.org/officeDocument/2006/relationships/image" Target="../media/image1037.png"/><Relationship Id="rId48" Type="http://schemas.openxmlformats.org/officeDocument/2006/relationships/customXml" Target="../ink/ink1172.xml"/><Relationship Id="rId8" Type="http://schemas.openxmlformats.org/officeDocument/2006/relationships/customXml" Target="../ink/ink1152.xml"/><Relationship Id="rId51" Type="http://schemas.openxmlformats.org/officeDocument/2006/relationships/image" Target="../media/image1041.png"/><Relationship Id="rId3" Type="http://schemas.openxmlformats.org/officeDocument/2006/relationships/image" Target="../media/image549.png"/><Relationship Id="rId12" Type="http://schemas.openxmlformats.org/officeDocument/2006/relationships/customXml" Target="../ink/ink1154.xml"/><Relationship Id="rId17" Type="http://schemas.openxmlformats.org/officeDocument/2006/relationships/image" Target="../media/image1024.png"/><Relationship Id="rId25" Type="http://schemas.openxmlformats.org/officeDocument/2006/relationships/image" Target="../media/image1028.png"/><Relationship Id="rId33" Type="http://schemas.openxmlformats.org/officeDocument/2006/relationships/image" Target="../media/image1032.png"/><Relationship Id="rId38" Type="http://schemas.openxmlformats.org/officeDocument/2006/relationships/customXml" Target="../ink/ink1167.xml"/><Relationship Id="rId46" Type="http://schemas.openxmlformats.org/officeDocument/2006/relationships/customXml" Target="../ink/ink1171.xml"/><Relationship Id="rId20" Type="http://schemas.openxmlformats.org/officeDocument/2006/relationships/customXml" Target="../ink/ink1158.xml"/><Relationship Id="rId41" Type="http://schemas.openxmlformats.org/officeDocument/2006/relationships/image" Target="../media/image1036.png"/><Relationship Id="rId1" Type="http://schemas.openxmlformats.org/officeDocument/2006/relationships/slideLayout" Target="../slideLayouts/slideLayout7.xml"/><Relationship Id="rId6" Type="http://schemas.openxmlformats.org/officeDocument/2006/relationships/customXml" Target="../ink/ink1151.xml"/></Relationships>
</file>

<file path=ppt/slides/_rels/slide15.xml.rels><?xml version="1.0" encoding="UTF-8" standalone="yes"?>
<Relationships xmlns="http://schemas.openxmlformats.org/package/2006/relationships"><Relationship Id="rId8" Type="http://schemas.openxmlformats.org/officeDocument/2006/relationships/image" Target="../media/image1018.png"/><Relationship Id="rId3" Type="http://schemas.openxmlformats.org/officeDocument/2006/relationships/customXml" Target="../ink/ink1174.xml"/><Relationship Id="rId7" Type="http://schemas.openxmlformats.org/officeDocument/2006/relationships/customXml" Target="../ink/ink1176.xml"/><Relationship Id="rId12" Type="http://schemas.openxmlformats.org/officeDocument/2006/relationships/image" Target="../media/image10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80.png"/><Relationship Id="rId11" Type="http://schemas.openxmlformats.org/officeDocument/2006/relationships/customXml" Target="../ink/ink1178.xml"/><Relationship Id="rId5" Type="http://schemas.openxmlformats.org/officeDocument/2006/relationships/customXml" Target="../ink/ink1175.xml"/><Relationship Id="rId10" Type="http://schemas.openxmlformats.org/officeDocument/2006/relationships/image" Target="../media/image1042.png"/><Relationship Id="rId4" Type="http://schemas.openxmlformats.org/officeDocument/2006/relationships/image" Target="../media/image726.png"/><Relationship Id="rId9" Type="http://schemas.openxmlformats.org/officeDocument/2006/relationships/customXml" Target="../ink/ink1177.xml"/></Relationships>
</file>

<file path=ppt/slides/_rels/slide16.xml.rels><?xml version="1.0" encoding="UTF-8" standalone="yes"?>
<Relationships xmlns="http://schemas.openxmlformats.org/package/2006/relationships"><Relationship Id="rId13" Type="http://schemas.openxmlformats.org/officeDocument/2006/relationships/customXml" Target="../ink/ink1184.xml"/><Relationship Id="rId18" Type="http://schemas.openxmlformats.org/officeDocument/2006/relationships/image" Target="../media/image1051.png"/><Relationship Id="rId26" Type="http://schemas.openxmlformats.org/officeDocument/2006/relationships/image" Target="../media/image1055.png"/><Relationship Id="rId3" Type="http://schemas.openxmlformats.org/officeDocument/2006/relationships/customXml" Target="../ink/ink1179.xml"/><Relationship Id="rId21" Type="http://schemas.openxmlformats.org/officeDocument/2006/relationships/customXml" Target="../ink/ink1188.xml"/><Relationship Id="rId34" Type="http://schemas.openxmlformats.org/officeDocument/2006/relationships/image" Target="../media/image1059.png"/><Relationship Id="rId7" Type="http://schemas.openxmlformats.org/officeDocument/2006/relationships/customXml" Target="../ink/ink1181.xml"/><Relationship Id="rId12" Type="http://schemas.openxmlformats.org/officeDocument/2006/relationships/image" Target="../media/image1048.png"/><Relationship Id="rId17" Type="http://schemas.openxmlformats.org/officeDocument/2006/relationships/customXml" Target="../ink/ink1186.xml"/><Relationship Id="rId25" Type="http://schemas.openxmlformats.org/officeDocument/2006/relationships/customXml" Target="../ink/ink1190.xml"/><Relationship Id="rId33" Type="http://schemas.openxmlformats.org/officeDocument/2006/relationships/customXml" Target="../ink/ink1194.xml"/><Relationship Id="rId2" Type="http://schemas.openxmlformats.org/officeDocument/2006/relationships/notesSlide" Target="../notesSlides/notesSlide16.xml"/><Relationship Id="rId16" Type="http://schemas.openxmlformats.org/officeDocument/2006/relationships/image" Target="../media/image1050.png"/><Relationship Id="rId20" Type="http://schemas.openxmlformats.org/officeDocument/2006/relationships/image" Target="../media/image1052.png"/><Relationship Id="rId29" Type="http://schemas.openxmlformats.org/officeDocument/2006/relationships/customXml" Target="../ink/ink1192.xml"/><Relationship Id="rId1" Type="http://schemas.openxmlformats.org/officeDocument/2006/relationships/slideLayout" Target="../slideLayouts/slideLayout7.xml"/><Relationship Id="rId6" Type="http://schemas.openxmlformats.org/officeDocument/2006/relationships/image" Target="../media/image1045.png"/><Relationship Id="rId11" Type="http://schemas.openxmlformats.org/officeDocument/2006/relationships/customXml" Target="../ink/ink1183.xml"/><Relationship Id="rId24" Type="http://schemas.openxmlformats.org/officeDocument/2006/relationships/image" Target="../media/image1054.png"/><Relationship Id="rId32" Type="http://schemas.openxmlformats.org/officeDocument/2006/relationships/image" Target="../media/image1058.png"/><Relationship Id="rId5" Type="http://schemas.openxmlformats.org/officeDocument/2006/relationships/customXml" Target="../ink/ink1180.xml"/><Relationship Id="rId15" Type="http://schemas.openxmlformats.org/officeDocument/2006/relationships/customXml" Target="../ink/ink1185.xml"/><Relationship Id="rId23" Type="http://schemas.openxmlformats.org/officeDocument/2006/relationships/customXml" Target="../ink/ink1189.xml"/><Relationship Id="rId28" Type="http://schemas.openxmlformats.org/officeDocument/2006/relationships/image" Target="../media/image1056.png"/><Relationship Id="rId10" Type="http://schemas.openxmlformats.org/officeDocument/2006/relationships/image" Target="../media/image1047.png"/><Relationship Id="rId19" Type="http://schemas.openxmlformats.org/officeDocument/2006/relationships/customXml" Target="../ink/ink1187.xml"/><Relationship Id="rId31" Type="http://schemas.openxmlformats.org/officeDocument/2006/relationships/customXml" Target="../ink/ink1193.xml"/><Relationship Id="rId4" Type="http://schemas.openxmlformats.org/officeDocument/2006/relationships/image" Target="../media/image1044.png"/><Relationship Id="rId9" Type="http://schemas.openxmlformats.org/officeDocument/2006/relationships/customXml" Target="../ink/ink1182.xml"/><Relationship Id="rId14" Type="http://schemas.openxmlformats.org/officeDocument/2006/relationships/image" Target="../media/image1049.png"/><Relationship Id="rId22" Type="http://schemas.openxmlformats.org/officeDocument/2006/relationships/image" Target="../media/image1053.png"/><Relationship Id="rId27" Type="http://schemas.openxmlformats.org/officeDocument/2006/relationships/customXml" Target="../ink/ink1191.xml"/><Relationship Id="rId30" Type="http://schemas.openxmlformats.org/officeDocument/2006/relationships/image" Target="../media/image1057.png"/><Relationship Id="rId8" Type="http://schemas.openxmlformats.org/officeDocument/2006/relationships/image" Target="../media/image1046.png"/></Relationships>
</file>

<file path=ppt/slides/_rels/slide17.xml.rels><?xml version="1.0" encoding="UTF-8" standalone="yes"?>
<Relationships xmlns="http://schemas.openxmlformats.org/package/2006/relationships"><Relationship Id="rId117" Type="http://schemas.openxmlformats.org/officeDocument/2006/relationships/customXml" Target="../ink/ink1252.xml"/><Relationship Id="rId21" Type="http://schemas.openxmlformats.org/officeDocument/2006/relationships/image" Target="../media/image1069.png"/><Relationship Id="rId42" Type="http://schemas.openxmlformats.org/officeDocument/2006/relationships/customXml" Target="../ink/ink1214.xml"/><Relationship Id="rId63" Type="http://schemas.openxmlformats.org/officeDocument/2006/relationships/image" Target="../media/image1090.png"/><Relationship Id="rId84" Type="http://schemas.openxmlformats.org/officeDocument/2006/relationships/customXml" Target="../ink/ink1235.xml"/><Relationship Id="rId138" Type="http://schemas.openxmlformats.org/officeDocument/2006/relationships/image" Target="../media/image1127.png"/><Relationship Id="rId159" Type="http://schemas.openxmlformats.org/officeDocument/2006/relationships/customXml" Target="../ink/ink1273.xml"/><Relationship Id="rId170" Type="http://schemas.openxmlformats.org/officeDocument/2006/relationships/image" Target="../media/image1143.png"/><Relationship Id="rId191" Type="http://schemas.openxmlformats.org/officeDocument/2006/relationships/customXml" Target="../ink/ink1289.xml"/><Relationship Id="rId107" Type="http://schemas.openxmlformats.org/officeDocument/2006/relationships/image" Target="../media/image1112.png"/><Relationship Id="rId11" Type="http://schemas.openxmlformats.org/officeDocument/2006/relationships/image" Target="../media/image1064.png"/><Relationship Id="rId32" Type="http://schemas.openxmlformats.org/officeDocument/2006/relationships/customXml" Target="../ink/ink1209.xml"/><Relationship Id="rId53" Type="http://schemas.openxmlformats.org/officeDocument/2006/relationships/image" Target="../media/image1085.png"/><Relationship Id="rId74" Type="http://schemas.openxmlformats.org/officeDocument/2006/relationships/customXml" Target="../ink/ink1230.xml"/><Relationship Id="rId128" Type="http://schemas.openxmlformats.org/officeDocument/2006/relationships/image" Target="../media/image1122.png"/><Relationship Id="rId149" Type="http://schemas.openxmlformats.org/officeDocument/2006/relationships/customXml" Target="../ink/ink1268.xml"/><Relationship Id="rId5" Type="http://schemas.openxmlformats.org/officeDocument/2006/relationships/image" Target="../media/image1061.png"/><Relationship Id="rId95" Type="http://schemas.openxmlformats.org/officeDocument/2006/relationships/image" Target="../media/image1106.png"/><Relationship Id="rId160" Type="http://schemas.openxmlformats.org/officeDocument/2006/relationships/image" Target="../media/image1138.png"/><Relationship Id="rId181" Type="http://schemas.openxmlformats.org/officeDocument/2006/relationships/customXml" Target="../ink/ink1284.xml"/><Relationship Id="rId22" Type="http://schemas.openxmlformats.org/officeDocument/2006/relationships/customXml" Target="../ink/ink1204.xml"/><Relationship Id="rId43" Type="http://schemas.openxmlformats.org/officeDocument/2006/relationships/image" Target="../media/image1080.png"/><Relationship Id="rId64" Type="http://schemas.openxmlformats.org/officeDocument/2006/relationships/customXml" Target="../ink/ink1225.xml"/><Relationship Id="rId118" Type="http://schemas.openxmlformats.org/officeDocument/2006/relationships/image" Target="../media/image1117.png"/><Relationship Id="rId139" Type="http://schemas.openxmlformats.org/officeDocument/2006/relationships/customXml" Target="../ink/ink1263.xml"/><Relationship Id="rId85" Type="http://schemas.openxmlformats.org/officeDocument/2006/relationships/image" Target="../media/image1101.png"/><Relationship Id="rId150" Type="http://schemas.openxmlformats.org/officeDocument/2006/relationships/image" Target="../media/image1133.png"/><Relationship Id="rId171" Type="http://schemas.openxmlformats.org/officeDocument/2006/relationships/customXml" Target="../ink/ink1279.xml"/><Relationship Id="rId192" Type="http://schemas.openxmlformats.org/officeDocument/2006/relationships/image" Target="../media/image1154.png"/><Relationship Id="rId12" Type="http://schemas.openxmlformats.org/officeDocument/2006/relationships/customXml" Target="../ink/ink1199.xml"/><Relationship Id="rId33" Type="http://schemas.openxmlformats.org/officeDocument/2006/relationships/image" Target="../media/image1075.png"/><Relationship Id="rId108" Type="http://schemas.openxmlformats.org/officeDocument/2006/relationships/customXml" Target="../ink/ink1247.xml"/><Relationship Id="rId129" Type="http://schemas.openxmlformats.org/officeDocument/2006/relationships/customXml" Target="../ink/ink1258.xml"/><Relationship Id="rId54" Type="http://schemas.openxmlformats.org/officeDocument/2006/relationships/customXml" Target="../ink/ink1220.xml"/><Relationship Id="rId75" Type="http://schemas.openxmlformats.org/officeDocument/2006/relationships/image" Target="../media/image1096.png"/><Relationship Id="rId96" Type="http://schemas.openxmlformats.org/officeDocument/2006/relationships/customXml" Target="../ink/ink1241.xml"/><Relationship Id="rId140" Type="http://schemas.openxmlformats.org/officeDocument/2006/relationships/image" Target="../media/image1128.png"/><Relationship Id="rId161" Type="http://schemas.openxmlformats.org/officeDocument/2006/relationships/customXml" Target="../ink/ink1274.xml"/><Relationship Id="rId182" Type="http://schemas.openxmlformats.org/officeDocument/2006/relationships/image" Target="../media/image1149.png"/><Relationship Id="rId6" Type="http://schemas.openxmlformats.org/officeDocument/2006/relationships/customXml" Target="../ink/ink1196.xml"/><Relationship Id="rId23" Type="http://schemas.openxmlformats.org/officeDocument/2006/relationships/image" Target="../media/image1070.png"/><Relationship Id="rId119" Type="http://schemas.openxmlformats.org/officeDocument/2006/relationships/customXml" Target="../ink/ink1253.xml"/><Relationship Id="rId44" Type="http://schemas.openxmlformats.org/officeDocument/2006/relationships/customXml" Target="../ink/ink1215.xml"/><Relationship Id="rId65" Type="http://schemas.openxmlformats.org/officeDocument/2006/relationships/image" Target="../media/image1091.png"/><Relationship Id="rId86" Type="http://schemas.openxmlformats.org/officeDocument/2006/relationships/customXml" Target="../ink/ink1236.xml"/><Relationship Id="rId130" Type="http://schemas.openxmlformats.org/officeDocument/2006/relationships/image" Target="../media/image1123.png"/><Relationship Id="rId151" Type="http://schemas.openxmlformats.org/officeDocument/2006/relationships/customXml" Target="../ink/ink1269.xml"/><Relationship Id="rId172" Type="http://schemas.openxmlformats.org/officeDocument/2006/relationships/image" Target="../media/image1144.png"/><Relationship Id="rId193" Type="http://schemas.openxmlformats.org/officeDocument/2006/relationships/customXml" Target="../ink/ink1290.xml"/><Relationship Id="rId13" Type="http://schemas.openxmlformats.org/officeDocument/2006/relationships/image" Target="../media/image1065.png"/><Relationship Id="rId109" Type="http://schemas.openxmlformats.org/officeDocument/2006/relationships/image" Target="../media/image1113.png"/><Relationship Id="rId34" Type="http://schemas.openxmlformats.org/officeDocument/2006/relationships/customXml" Target="../ink/ink1210.xml"/><Relationship Id="rId50" Type="http://schemas.openxmlformats.org/officeDocument/2006/relationships/customXml" Target="../ink/ink1218.xml"/><Relationship Id="rId55" Type="http://schemas.openxmlformats.org/officeDocument/2006/relationships/image" Target="../media/image1086.png"/><Relationship Id="rId76" Type="http://schemas.openxmlformats.org/officeDocument/2006/relationships/customXml" Target="../ink/ink1231.xml"/><Relationship Id="rId97" Type="http://schemas.openxmlformats.org/officeDocument/2006/relationships/image" Target="../media/image1107.png"/><Relationship Id="rId104" Type="http://schemas.openxmlformats.org/officeDocument/2006/relationships/customXml" Target="../ink/ink1245.xml"/><Relationship Id="rId120" Type="http://schemas.openxmlformats.org/officeDocument/2006/relationships/image" Target="../media/image1118.png"/><Relationship Id="rId125" Type="http://schemas.openxmlformats.org/officeDocument/2006/relationships/customXml" Target="../ink/ink1256.xml"/><Relationship Id="rId141" Type="http://schemas.openxmlformats.org/officeDocument/2006/relationships/customXml" Target="../ink/ink1264.xml"/><Relationship Id="rId146" Type="http://schemas.openxmlformats.org/officeDocument/2006/relationships/image" Target="../media/image1131.png"/><Relationship Id="rId167" Type="http://schemas.openxmlformats.org/officeDocument/2006/relationships/customXml" Target="../ink/ink1277.xml"/><Relationship Id="rId188" Type="http://schemas.openxmlformats.org/officeDocument/2006/relationships/image" Target="../media/image1152.png"/><Relationship Id="rId7" Type="http://schemas.openxmlformats.org/officeDocument/2006/relationships/image" Target="../media/image1062.png"/><Relationship Id="rId71" Type="http://schemas.openxmlformats.org/officeDocument/2006/relationships/image" Target="../media/image1094.png"/><Relationship Id="rId92" Type="http://schemas.openxmlformats.org/officeDocument/2006/relationships/customXml" Target="../ink/ink1239.xml"/><Relationship Id="rId162" Type="http://schemas.openxmlformats.org/officeDocument/2006/relationships/image" Target="../media/image1139.png"/><Relationship Id="rId183" Type="http://schemas.openxmlformats.org/officeDocument/2006/relationships/customXml" Target="../ink/ink1285.xml"/><Relationship Id="rId2" Type="http://schemas.openxmlformats.org/officeDocument/2006/relationships/notesSlide" Target="../notesSlides/notesSlide17.xml"/><Relationship Id="rId29" Type="http://schemas.openxmlformats.org/officeDocument/2006/relationships/image" Target="../media/image1073.png"/><Relationship Id="rId24" Type="http://schemas.openxmlformats.org/officeDocument/2006/relationships/customXml" Target="../ink/ink1205.xml"/><Relationship Id="rId40" Type="http://schemas.openxmlformats.org/officeDocument/2006/relationships/customXml" Target="../ink/ink1213.xml"/><Relationship Id="rId45" Type="http://schemas.openxmlformats.org/officeDocument/2006/relationships/image" Target="../media/image1081.png"/><Relationship Id="rId66" Type="http://schemas.openxmlformats.org/officeDocument/2006/relationships/customXml" Target="../ink/ink1226.xml"/><Relationship Id="rId87" Type="http://schemas.openxmlformats.org/officeDocument/2006/relationships/image" Target="../media/image1102.png"/><Relationship Id="rId110" Type="http://schemas.openxmlformats.org/officeDocument/2006/relationships/customXml" Target="../ink/ink1248.xml"/><Relationship Id="rId115" Type="http://schemas.openxmlformats.org/officeDocument/2006/relationships/customXml" Target="../ink/ink1251.xml"/><Relationship Id="rId131" Type="http://schemas.openxmlformats.org/officeDocument/2006/relationships/customXml" Target="../ink/ink1259.xml"/><Relationship Id="rId136" Type="http://schemas.openxmlformats.org/officeDocument/2006/relationships/image" Target="../media/image1126.png"/><Relationship Id="rId157" Type="http://schemas.openxmlformats.org/officeDocument/2006/relationships/customXml" Target="../ink/ink1272.xml"/><Relationship Id="rId178" Type="http://schemas.openxmlformats.org/officeDocument/2006/relationships/image" Target="../media/image1147.png"/><Relationship Id="rId61" Type="http://schemas.openxmlformats.org/officeDocument/2006/relationships/image" Target="../media/image1089.png"/><Relationship Id="rId82" Type="http://schemas.openxmlformats.org/officeDocument/2006/relationships/customXml" Target="../ink/ink1234.xml"/><Relationship Id="rId152" Type="http://schemas.openxmlformats.org/officeDocument/2006/relationships/image" Target="../media/image1134.png"/><Relationship Id="rId173" Type="http://schemas.openxmlformats.org/officeDocument/2006/relationships/customXml" Target="../ink/ink1280.xml"/><Relationship Id="rId194" Type="http://schemas.openxmlformats.org/officeDocument/2006/relationships/image" Target="../media/image1155.png"/><Relationship Id="rId19" Type="http://schemas.openxmlformats.org/officeDocument/2006/relationships/image" Target="../media/image1068.png"/><Relationship Id="rId14" Type="http://schemas.openxmlformats.org/officeDocument/2006/relationships/customXml" Target="../ink/ink1200.xml"/><Relationship Id="rId30" Type="http://schemas.openxmlformats.org/officeDocument/2006/relationships/customXml" Target="../ink/ink1208.xml"/><Relationship Id="rId35" Type="http://schemas.openxmlformats.org/officeDocument/2006/relationships/image" Target="../media/image1076.png"/><Relationship Id="rId56" Type="http://schemas.openxmlformats.org/officeDocument/2006/relationships/customXml" Target="../ink/ink1221.xml"/><Relationship Id="rId77" Type="http://schemas.openxmlformats.org/officeDocument/2006/relationships/image" Target="../media/image1097.png"/><Relationship Id="rId100" Type="http://schemas.openxmlformats.org/officeDocument/2006/relationships/customXml" Target="../ink/ink1243.xml"/><Relationship Id="rId105" Type="http://schemas.openxmlformats.org/officeDocument/2006/relationships/image" Target="../media/image1111.png"/><Relationship Id="rId126" Type="http://schemas.openxmlformats.org/officeDocument/2006/relationships/image" Target="../media/image1121.png"/><Relationship Id="rId147" Type="http://schemas.openxmlformats.org/officeDocument/2006/relationships/customXml" Target="../ink/ink1267.xml"/><Relationship Id="rId168" Type="http://schemas.openxmlformats.org/officeDocument/2006/relationships/image" Target="../media/image1142.png"/><Relationship Id="rId8" Type="http://schemas.openxmlformats.org/officeDocument/2006/relationships/customXml" Target="../ink/ink1197.xml"/><Relationship Id="rId51" Type="http://schemas.openxmlformats.org/officeDocument/2006/relationships/image" Target="../media/image1084.png"/><Relationship Id="rId72" Type="http://schemas.openxmlformats.org/officeDocument/2006/relationships/customXml" Target="../ink/ink1229.xml"/><Relationship Id="rId93" Type="http://schemas.openxmlformats.org/officeDocument/2006/relationships/image" Target="../media/image1105.png"/><Relationship Id="rId98" Type="http://schemas.openxmlformats.org/officeDocument/2006/relationships/customXml" Target="../ink/ink1242.xml"/><Relationship Id="rId121" Type="http://schemas.openxmlformats.org/officeDocument/2006/relationships/customXml" Target="../ink/ink1254.xml"/><Relationship Id="rId142" Type="http://schemas.openxmlformats.org/officeDocument/2006/relationships/image" Target="../media/image1129.png"/><Relationship Id="rId163" Type="http://schemas.openxmlformats.org/officeDocument/2006/relationships/customXml" Target="../ink/ink1275.xml"/><Relationship Id="rId184" Type="http://schemas.openxmlformats.org/officeDocument/2006/relationships/image" Target="../media/image1150.png"/><Relationship Id="rId189" Type="http://schemas.openxmlformats.org/officeDocument/2006/relationships/customXml" Target="../ink/ink1288.xml"/><Relationship Id="rId3" Type="http://schemas.openxmlformats.org/officeDocument/2006/relationships/image" Target="../media/image1060.png"/><Relationship Id="rId25" Type="http://schemas.openxmlformats.org/officeDocument/2006/relationships/image" Target="../media/image1071.png"/><Relationship Id="rId46" Type="http://schemas.openxmlformats.org/officeDocument/2006/relationships/customXml" Target="../ink/ink1216.xml"/><Relationship Id="rId67" Type="http://schemas.openxmlformats.org/officeDocument/2006/relationships/image" Target="../media/image1092.png"/><Relationship Id="rId116" Type="http://schemas.openxmlformats.org/officeDocument/2006/relationships/image" Target="../media/image1116.png"/><Relationship Id="rId137" Type="http://schemas.openxmlformats.org/officeDocument/2006/relationships/customXml" Target="../ink/ink1262.xml"/><Relationship Id="rId158" Type="http://schemas.openxmlformats.org/officeDocument/2006/relationships/image" Target="../media/image1137.png"/><Relationship Id="rId20" Type="http://schemas.openxmlformats.org/officeDocument/2006/relationships/customXml" Target="../ink/ink1203.xml"/><Relationship Id="rId41" Type="http://schemas.openxmlformats.org/officeDocument/2006/relationships/image" Target="../media/image1079.png"/><Relationship Id="rId62" Type="http://schemas.openxmlformats.org/officeDocument/2006/relationships/customXml" Target="../ink/ink1224.xml"/><Relationship Id="rId83" Type="http://schemas.openxmlformats.org/officeDocument/2006/relationships/image" Target="../media/image1100.png"/><Relationship Id="rId88" Type="http://schemas.openxmlformats.org/officeDocument/2006/relationships/customXml" Target="../ink/ink1237.xml"/><Relationship Id="rId111" Type="http://schemas.openxmlformats.org/officeDocument/2006/relationships/customXml" Target="../ink/ink1249.xml"/><Relationship Id="rId132" Type="http://schemas.openxmlformats.org/officeDocument/2006/relationships/image" Target="../media/image1124.png"/><Relationship Id="rId153" Type="http://schemas.openxmlformats.org/officeDocument/2006/relationships/customXml" Target="../ink/ink1270.xml"/><Relationship Id="rId174" Type="http://schemas.openxmlformats.org/officeDocument/2006/relationships/image" Target="../media/image1145.png"/><Relationship Id="rId179" Type="http://schemas.openxmlformats.org/officeDocument/2006/relationships/customXml" Target="../ink/ink1283.xml"/><Relationship Id="rId190" Type="http://schemas.openxmlformats.org/officeDocument/2006/relationships/image" Target="../media/image1153.png"/><Relationship Id="rId15" Type="http://schemas.openxmlformats.org/officeDocument/2006/relationships/image" Target="../media/image1066.png"/><Relationship Id="rId36" Type="http://schemas.openxmlformats.org/officeDocument/2006/relationships/customXml" Target="../ink/ink1211.xml"/><Relationship Id="rId57" Type="http://schemas.openxmlformats.org/officeDocument/2006/relationships/image" Target="../media/image1087.png"/><Relationship Id="rId106" Type="http://schemas.openxmlformats.org/officeDocument/2006/relationships/customXml" Target="../ink/ink1246.xml"/><Relationship Id="rId127" Type="http://schemas.openxmlformats.org/officeDocument/2006/relationships/customXml" Target="../ink/ink1257.xml"/><Relationship Id="rId10" Type="http://schemas.openxmlformats.org/officeDocument/2006/relationships/customXml" Target="../ink/ink1198.xml"/><Relationship Id="rId31" Type="http://schemas.openxmlformats.org/officeDocument/2006/relationships/image" Target="../media/image1074.png"/><Relationship Id="rId52" Type="http://schemas.openxmlformats.org/officeDocument/2006/relationships/customXml" Target="../ink/ink1219.xml"/><Relationship Id="rId73" Type="http://schemas.openxmlformats.org/officeDocument/2006/relationships/image" Target="../media/image1095.png"/><Relationship Id="rId78" Type="http://schemas.openxmlformats.org/officeDocument/2006/relationships/customXml" Target="../ink/ink1232.xml"/><Relationship Id="rId94" Type="http://schemas.openxmlformats.org/officeDocument/2006/relationships/customXml" Target="../ink/ink1240.xml"/><Relationship Id="rId99" Type="http://schemas.openxmlformats.org/officeDocument/2006/relationships/image" Target="../media/image1108.png"/><Relationship Id="rId101" Type="http://schemas.openxmlformats.org/officeDocument/2006/relationships/image" Target="../media/image1109.png"/><Relationship Id="rId122" Type="http://schemas.openxmlformats.org/officeDocument/2006/relationships/image" Target="../media/image1119.png"/><Relationship Id="rId143" Type="http://schemas.openxmlformats.org/officeDocument/2006/relationships/customXml" Target="../ink/ink1265.xml"/><Relationship Id="rId148" Type="http://schemas.openxmlformats.org/officeDocument/2006/relationships/image" Target="../media/image1132.png"/><Relationship Id="rId164" Type="http://schemas.openxmlformats.org/officeDocument/2006/relationships/image" Target="../media/image1140.png"/><Relationship Id="rId169" Type="http://schemas.openxmlformats.org/officeDocument/2006/relationships/customXml" Target="../ink/ink1278.xml"/><Relationship Id="rId185" Type="http://schemas.openxmlformats.org/officeDocument/2006/relationships/customXml" Target="../ink/ink1286.xml"/><Relationship Id="rId4" Type="http://schemas.openxmlformats.org/officeDocument/2006/relationships/customXml" Target="../ink/ink1195.xml"/><Relationship Id="rId9" Type="http://schemas.openxmlformats.org/officeDocument/2006/relationships/image" Target="../media/image1063.png"/><Relationship Id="rId180" Type="http://schemas.openxmlformats.org/officeDocument/2006/relationships/image" Target="../media/image1148.png"/><Relationship Id="rId26" Type="http://schemas.openxmlformats.org/officeDocument/2006/relationships/customXml" Target="../ink/ink1206.xml"/><Relationship Id="rId47" Type="http://schemas.openxmlformats.org/officeDocument/2006/relationships/image" Target="../media/image1082.png"/><Relationship Id="rId68" Type="http://schemas.openxmlformats.org/officeDocument/2006/relationships/customXml" Target="../ink/ink1227.xml"/><Relationship Id="rId89" Type="http://schemas.openxmlformats.org/officeDocument/2006/relationships/image" Target="../media/image1103.png"/><Relationship Id="rId112" Type="http://schemas.openxmlformats.org/officeDocument/2006/relationships/image" Target="../media/image1114.png"/><Relationship Id="rId133" Type="http://schemas.openxmlformats.org/officeDocument/2006/relationships/customXml" Target="../ink/ink1260.xml"/><Relationship Id="rId154" Type="http://schemas.openxmlformats.org/officeDocument/2006/relationships/image" Target="../media/image1135.png"/><Relationship Id="rId175" Type="http://schemas.openxmlformats.org/officeDocument/2006/relationships/customXml" Target="../ink/ink1281.xml"/><Relationship Id="rId16" Type="http://schemas.openxmlformats.org/officeDocument/2006/relationships/customXml" Target="../ink/ink1201.xml"/><Relationship Id="rId37" Type="http://schemas.openxmlformats.org/officeDocument/2006/relationships/image" Target="../media/image1077.png"/><Relationship Id="rId58" Type="http://schemas.openxmlformats.org/officeDocument/2006/relationships/customXml" Target="../ink/ink1222.xml"/><Relationship Id="rId79" Type="http://schemas.openxmlformats.org/officeDocument/2006/relationships/image" Target="../media/image1098.png"/><Relationship Id="rId102" Type="http://schemas.openxmlformats.org/officeDocument/2006/relationships/customXml" Target="../ink/ink1244.xml"/><Relationship Id="rId123" Type="http://schemas.openxmlformats.org/officeDocument/2006/relationships/customXml" Target="../ink/ink1255.xml"/><Relationship Id="rId144" Type="http://schemas.openxmlformats.org/officeDocument/2006/relationships/image" Target="../media/image1130.png"/><Relationship Id="rId90" Type="http://schemas.openxmlformats.org/officeDocument/2006/relationships/customXml" Target="../ink/ink1238.xml"/><Relationship Id="rId165" Type="http://schemas.openxmlformats.org/officeDocument/2006/relationships/customXml" Target="../ink/ink1276.xml"/><Relationship Id="rId186" Type="http://schemas.openxmlformats.org/officeDocument/2006/relationships/image" Target="../media/image1151.png"/><Relationship Id="rId27" Type="http://schemas.openxmlformats.org/officeDocument/2006/relationships/image" Target="../media/image1072.png"/><Relationship Id="rId48" Type="http://schemas.openxmlformats.org/officeDocument/2006/relationships/customXml" Target="../ink/ink1217.xml"/><Relationship Id="rId69" Type="http://schemas.openxmlformats.org/officeDocument/2006/relationships/image" Target="../media/image1093.png"/><Relationship Id="rId113" Type="http://schemas.openxmlformats.org/officeDocument/2006/relationships/customXml" Target="../ink/ink1250.xml"/><Relationship Id="rId134" Type="http://schemas.openxmlformats.org/officeDocument/2006/relationships/image" Target="../media/image1125.png"/><Relationship Id="rId80" Type="http://schemas.openxmlformats.org/officeDocument/2006/relationships/customXml" Target="../ink/ink1233.xml"/><Relationship Id="rId155" Type="http://schemas.openxmlformats.org/officeDocument/2006/relationships/customXml" Target="../ink/ink1271.xml"/><Relationship Id="rId176" Type="http://schemas.openxmlformats.org/officeDocument/2006/relationships/image" Target="../media/image1146.png"/><Relationship Id="rId17" Type="http://schemas.openxmlformats.org/officeDocument/2006/relationships/image" Target="../media/image1067.png"/><Relationship Id="rId38" Type="http://schemas.openxmlformats.org/officeDocument/2006/relationships/customXml" Target="../ink/ink1212.xml"/><Relationship Id="rId59" Type="http://schemas.openxmlformats.org/officeDocument/2006/relationships/image" Target="../media/image1088.png"/><Relationship Id="rId103" Type="http://schemas.openxmlformats.org/officeDocument/2006/relationships/image" Target="../media/image1110.png"/><Relationship Id="rId124" Type="http://schemas.openxmlformats.org/officeDocument/2006/relationships/image" Target="../media/image1120.png"/><Relationship Id="rId70" Type="http://schemas.openxmlformats.org/officeDocument/2006/relationships/customXml" Target="../ink/ink1228.xml"/><Relationship Id="rId91" Type="http://schemas.openxmlformats.org/officeDocument/2006/relationships/image" Target="../media/image1104.png"/><Relationship Id="rId145" Type="http://schemas.openxmlformats.org/officeDocument/2006/relationships/customXml" Target="../ink/ink1266.xml"/><Relationship Id="rId166" Type="http://schemas.openxmlformats.org/officeDocument/2006/relationships/image" Target="../media/image1141.png"/><Relationship Id="rId187" Type="http://schemas.openxmlformats.org/officeDocument/2006/relationships/customXml" Target="../ink/ink1287.xml"/><Relationship Id="rId1" Type="http://schemas.openxmlformats.org/officeDocument/2006/relationships/slideLayout" Target="../slideLayouts/slideLayout7.xml"/><Relationship Id="rId28" Type="http://schemas.openxmlformats.org/officeDocument/2006/relationships/customXml" Target="../ink/ink1207.xml"/><Relationship Id="rId49" Type="http://schemas.openxmlformats.org/officeDocument/2006/relationships/image" Target="../media/image1083.png"/><Relationship Id="rId114" Type="http://schemas.openxmlformats.org/officeDocument/2006/relationships/image" Target="../media/image1115.png"/><Relationship Id="rId60" Type="http://schemas.openxmlformats.org/officeDocument/2006/relationships/customXml" Target="../ink/ink1223.xml"/><Relationship Id="rId81" Type="http://schemas.openxmlformats.org/officeDocument/2006/relationships/image" Target="../media/image1099.png"/><Relationship Id="rId135" Type="http://schemas.openxmlformats.org/officeDocument/2006/relationships/customXml" Target="../ink/ink1261.xml"/><Relationship Id="rId156" Type="http://schemas.openxmlformats.org/officeDocument/2006/relationships/image" Target="../media/image1136.png"/><Relationship Id="rId177" Type="http://schemas.openxmlformats.org/officeDocument/2006/relationships/customXml" Target="../ink/ink1282.xml"/><Relationship Id="rId18" Type="http://schemas.openxmlformats.org/officeDocument/2006/relationships/customXml" Target="../ink/ink1202.xml"/><Relationship Id="rId39" Type="http://schemas.openxmlformats.org/officeDocument/2006/relationships/image" Target="../media/image1078.png"/></Relationships>
</file>

<file path=ppt/slides/_rels/slide18.xml.rels><?xml version="1.0" encoding="UTF-8" standalone="yes"?>
<Relationships xmlns="http://schemas.openxmlformats.org/package/2006/relationships"><Relationship Id="rId117" Type="http://schemas.openxmlformats.org/officeDocument/2006/relationships/customXml" Target="../ink/ink1348.xml"/><Relationship Id="rId21" Type="http://schemas.openxmlformats.org/officeDocument/2006/relationships/customXml" Target="../ink/ink1300.xml"/><Relationship Id="rId63" Type="http://schemas.openxmlformats.org/officeDocument/2006/relationships/customXml" Target="../ink/ink1321.xml"/><Relationship Id="rId159" Type="http://schemas.openxmlformats.org/officeDocument/2006/relationships/customXml" Target="../ink/ink1369.xml"/><Relationship Id="rId170" Type="http://schemas.openxmlformats.org/officeDocument/2006/relationships/image" Target="../media/image1239.png"/><Relationship Id="rId191" Type="http://schemas.openxmlformats.org/officeDocument/2006/relationships/customXml" Target="../ink/ink1385.xml"/><Relationship Id="rId205" Type="http://schemas.openxmlformats.org/officeDocument/2006/relationships/customXml" Target="../ink/ink1392.xml"/><Relationship Id="rId226" Type="http://schemas.openxmlformats.org/officeDocument/2006/relationships/image" Target="../media/image1267.png"/><Relationship Id="rId247" Type="http://schemas.openxmlformats.org/officeDocument/2006/relationships/customXml" Target="../ink/ink1413.xml"/><Relationship Id="rId107" Type="http://schemas.openxmlformats.org/officeDocument/2006/relationships/customXml" Target="../ink/ink1343.xml"/><Relationship Id="rId11" Type="http://schemas.openxmlformats.org/officeDocument/2006/relationships/customXml" Target="../ink/ink1295.xml"/><Relationship Id="rId32" Type="http://schemas.openxmlformats.org/officeDocument/2006/relationships/image" Target="../media/image1170.png"/><Relationship Id="rId53" Type="http://schemas.openxmlformats.org/officeDocument/2006/relationships/customXml" Target="../ink/ink1316.xml"/><Relationship Id="rId74" Type="http://schemas.openxmlformats.org/officeDocument/2006/relationships/image" Target="../media/image1191.png"/><Relationship Id="rId128" Type="http://schemas.openxmlformats.org/officeDocument/2006/relationships/image" Target="../media/image1218.png"/><Relationship Id="rId149" Type="http://schemas.openxmlformats.org/officeDocument/2006/relationships/customXml" Target="../ink/ink1364.xml"/><Relationship Id="rId5" Type="http://schemas.openxmlformats.org/officeDocument/2006/relationships/customXml" Target="../ink/ink1292.xml"/><Relationship Id="rId95" Type="http://schemas.openxmlformats.org/officeDocument/2006/relationships/customXml" Target="../ink/ink1337.xml"/><Relationship Id="rId160" Type="http://schemas.openxmlformats.org/officeDocument/2006/relationships/image" Target="../media/image1234.png"/><Relationship Id="rId181" Type="http://schemas.openxmlformats.org/officeDocument/2006/relationships/customXml" Target="../ink/ink1380.xml"/><Relationship Id="rId216" Type="http://schemas.openxmlformats.org/officeDocument/2006/relationships/image" Target="../media/image1262.png"/><Relationship Id="rId237" Type="http://schemas.openxmlformats.org/officeDocument/2006/relationships/customXml" Target="../ink/ink1408.xml"/><Relationship Id="rId258" Type="http://schemas.openxmlformats.org/officeDocument/2006/relationships/image" Target="../media/image1283.png"/><Relationship Id="rId22" Type="http://schemas.openxmlformats.org/officeDocument/2006/relationships/image" Target="../media/image1165.png"/><Relationship Id="rId43" Type="http://schemas.openxmlformats.org/officeDocument/2006/relationships/customXml" Target="../ink/ink1311.xml"/><Relationship Id="rId64" Type="http://schemas.openxmlformats.org/officeDocument/2006/relationships/image" Target="../media/image1186.png"/><Relationship Id="rId118" Type="http://schemas.openxmlformats.org/officeDocument/2006/relationships/image" Target="../media/image1213.png"/><Relationship Id="rId139" Type="http://schemas.openxmlformats.org/officeDocument/2006/relationships/customXml" Target="../ink/ink1359.xml"/><Relationship Id="rId85" Type="http://schemas.openxmlformats.org/officeDocument/2006/relationships/customXml" Target="../ink/ink1332.xml"/><Relationship Id="rId150" Type="http://schemas.openxmlformats.org/officeDocument/2006/relationships/image" Target="../media/image1229.png"/><Relationship Id="rId171" Type="http://schemas.openxmlformats.org/officeDocument/2006/relationships/customXml" Target="../ink/ink1375.xml"/><Relationship Id="rId192" Type="http://schemas.openxmlformats.org/officeDocument/2006/relationships/image" Target="../media/image1250.png"/><Relationship Id="rId206" Type="http://schemas.openxmlformats.org/officeDocument/2006/relationships/image" Target="../media/image1257.png"/><Relationship Id="rId227" Type="http://schemas.openxmlformats.org/officeDocument/2006/relationships/customXml" Target="../ink/ink1403.xml"/><Relationship Id="rId248" Type="http://schemas.openxmlformats.org/officeDocument/2006/relationships/image" Target="../media/image1278.png"/><Relationship Id="rId12" Type="http://schemas.openxmlformats.org/officeDocument/2006/relationships/image" Target="../media/image1160.png"/><Relationship Id="rId33" Type="http://schemas.openxmlformats.org/officeDocument/2006/relationships/customXml" Target="../ink/ink1306.xml"/><Relationship Id="rId108" Type="http://schemas.openxmlformats.org/officeDocument/2006/relationships/image" Target="../media/image1208.png"/><Relationship Id="rId129" Type="http://schemas.openxmlformats.org/officeDocument/2006/relationships/customXml" Target="../ink/ink1354.xml"/><Relationship Id="rId54" Type="http://schemas.openxmlformats.org/officeDocument/2006/relationships/image" Target="../media/image1181.png"/><Relationship Id="rId75" Type="http://schemas.openxmlformats.org/officeDocument/2006/relationships/customXml" Target="../ink/ink1327.xml"/><Relationship Id="rId96" Type="http://schemas.openxmlformats.org/officeDocument/2006/relationships/image" Target="../media/image1202.png"/><Relationship Id="rId140" Type="http://schemas.openxmlformats.org/officeDocument/2006/relationships/image" Target="../media/image1224.png"/><Relationship Id="rId161" Type="http://schemas.openxmlformats.org/officeDocument/2006/relationships/customXml" Target="../ink/ink1370.xml"/><Relationship Id="rId182" Type="http://schemas.openxmlformats.org/officeDocument/2006/relationships/image" Target="../media/image1245.png"/><Relationship Id="rId217" Type="http://schemas.openxmlformats.org/officeDocument/2006/relationships/customXml" Target="../ink/ink1398.xml"/><Relationship Id="rId6" Type="http://schemas.openxmlformats.org/officeDocument/2006/relationships/image" Target="../media/image1157.png"/><Relationship Id="rId238" Type="http://schemas.openxmlformats.org/officeDocument/2006/relationships/image" Target="../media/image1273.png"/><Relationship Id="rId259" Type="http://schemas.openxmlformats.org/officeDocument/2006/relationships/customXml" Target="../ink/ink1419.xml"/><Relationship Id="rId23" Type="http://schemas.openxmlformats.org/officeDocument/2006/relationships/customXml" Target="../ink/ink1301.xml"/><Relationship Id="rId119" Type="http://schemas.openxmlformats.org/officeDocument/2006/relationships/customXml" Target="../ink/ink1349.xml"/><Relationship Id="rId44" Type="http://schemas.openxmlformats.org/officeDocument/2006/relationships/image" Target="../media/image1176.png"/><Relationship Id="rId65" Type="http://schemas.openxmlformats.org/officeDocument/2006/relationships/customXml" Target="../ink/ink1322.xml"/><Relationship Id="rId86" Type="http://schemas.openxmlformats.org/officeDocument/2006/relationships/image" Target="../media/image1197.png"/><Relationship Id="rId130" Type="http://schemas.openxmlformats.org/officeDocument/2006/relationships/image" Target="../media/image1219.png"/><Relationship Id="rId151" Type="http://schemas.openxmlformats.org/officeDocument/2006/relationships/customXml" Target="../ink/ink1365.xml"/><Relationship Id="rId172" Type="http://schemas.openxmlformats.org/officeDocument/2006/relationships/image" Target="../media/image1240.png"/><Relationship Id="rId193" Type="http://schemas.openxmlformats.org/officeDocument/2006/relationships/customXml" Target="../ink/ink1386.xml"/><Relationship Id="rId207" Type="http://schemas.openxmlformats.org/officeDocument/2006/relationships/customXml" Target="../ink/ink1393.xml"/><Relationship Id="rId228" Type="http://schemas.openxmlformats.org/officeDocument/2006/relationships/image" Target="../media/image1268.png"/><Relationship Id="rId249" Type="http://schemas.openxmlformats.org/officeDocument/2006/relationships/customXml" Target="../ink/ink1414.xml"/><Relationship Id="rId13" Type="http://schemas.openxmlformats.org/officeDocument/2006/relationships/customXml" Target="../ink/ink1296.xml"/><Relationship Id="rId109" Type="http://schemas.openxmlformats.org/officeDocument/2006/relationships/customXml" Target="../ink/ink1344.xml"/><Relationship Id="rId260" Type="http://schemas.openxmlformats.org/officeDocument/2006/relationships/image" Target="../media/image1284.png"/><Relationship Id="rId34" Type="http://schemas.openxmlformats.org/officeDocument/2006/relationships/image" Target="../media/image1171.png"/><Relationship Id="rId55" Type="http://schemas.openxmlformats.org/officeDocument/2006/relationships/customXml" Target="../ink/ink1317.xml"/><Relationship Id="rId76" Type="http://schemas.openxmlformats.org/officeDocument/2006/relationships/image" Target="../media/image1192.png"/><Relationship Id="rId97" Type="http://schemas.openxmlformats.org/officeDocument/2006/relationships/customXml" Target="../ink/ink1338.xml"/><Relationship Id="rId120" Type="http://schemas.openxmlformats.org/officeDocument/2006/relationships/image" Target="../media/image1214.png"/><Relationship Id="rId141" Type="http://schemas.openxmlformats.org/officeDocument/2006/relationships/customXml" Target="../ink/ink1360.xml"/><Relationship Id="rId7" Type="http://schemas.openxmlformats.org/officeDocument/2006/relationships/customXml" Target="../ink/ink1293.xml"/><Relationship Id="rId162" Type="http://schemas.openxmlformats.org/officeDocument/2006/relationships/image" Target="../media/image1235.png"/><Relationship Id="rId183" Type="http://schemas.openxmlformats.org/officeDocument/2006/relationships/customXml" Target="../ink/ink1381.xml"/><Relationship Id="rId218" Type="http://schemas.openxmlformats.org/officeDocument/2006/relationships/image" Target="../media/image1263.png"/><Relationship Id="rId239" Type="http://schemas.openxmlformats.org/officeDocument/2006/relationships/customXml" Target="../ink/ink1409.xml"/><Relationship Id="rId250" Type="http://schemas.openxmlformats.org/officeDocument/2006/relationships/image" Target="../media/image1279.png"/><Relationship Id="rId24" Type="http://schemas.openxmlformats.org/officeDocument/2006/relationships/image" Target="../media/image1166.png"/><Relationship Id="rId45" Type="http://schemas.openxmlformats.org/officeDocument/2006/relationships/customXml" Target="../ink/ink1312.xml"/><Relationship Id="rId66" Type="http://schemas.openxmlformats.org/officeDocument/2006/relationships/image" Target="../media/image1187.png"/><Relationship Id="rId87" Type="http://schemas.openxmlformats.org/officeDocument/2006/relationships/customXml" Target="../ink/ink1333.xml"/><Relationship Id="rId110" Type="http://schemas.openxmlformats.org/officeDocument/2006/relationships/image" Target="../media/image1209.png"/><Relationship Id="rId131" Type="http://schemas.openxmlformats.org/officeDocument/2006/relationships/customXml" Target="../ink/ink1355.xml"/><Relationship Id="rId152" Type="http://schemas.openxmlformats.org/officeDocument/2006/relationships/image" Target="../media/image1230.png"/><Relationship Id="rId173" Type="http://schemas.openxmlformats.org/officeDocument/2006/relationships/customXml" Target="../ink/ink1376.xml"/><Relationship Id="rId194" Type="http://schemas.openxmlformats.org/officeDocument/2006/relationships/image" Target="../media/image1251.png"/><Relationship Id="rId208" Type="http://schemas.openxmlformats.org/officeDocument/2006/relationships/image" Target="../media/image1258.png"/><Relationship Id="rId229" Type="http://schemas.openxmlformats.org/officeDocument/2006/relationships/customXml" Target="../ink/ink1404.xml"/><Relationship Id="rId240" Type="http://schemas.openxmlformats.org/officeDocument/2006/relationships/image" Target="../media/image1274.png"/><Relationship Id="rId261" Type="http://schemas.openxmlformats.org/officeDocument/2006/relationships/customXml" Target="../ink/ink1420.xml"/><Relationship Id="rId14" Type="http://schemas.openxmlformats.org/officeDocument/2006/relationships/image" Target="../media/image1161.png"/><Relationship Id="rId35" Type="http://schemas.openxmlformats.org/officeDocument/2006/relationships/customXml" Target="../ink/ink1307.xml"/><Relationship Id="rId56" Type="http://schemas.openxmlformats.org/officeDocument/2006/relationships/image" Target="../media/image1182.png"/><Relationship Id="rId77" Type="http://schemas.openxmlformats.org/officeDocument/2006/relationships/customXml" Target="../ink/ink1328.xml"/><Relationship Id="rId100" Type="http://schemas.openxmlformats.org/officeDocument/2006/relationships/image" Target="../media/image1204.png"/><Relationship Id="rId8" Type="http://schemas.openxmlformats.org/officeDocument/2006/relationships/image" Target="../media/image1158.png"/><Relationship Id="rId98" Type="http://schemas.openxmlformats.org/officeDocument/2006/relationships/image" Target="../media/image1203.png"/><Relationship Id="rId121" Type="http://schemas.openxmlformats.org/officeDocument/2006/relationships/customXml" Target="../ink/ink1350.xml"/><Relationship Id="rId142" Type="http://schemas.openxmlformats.org/officeDocument/2006/relationships/image" Target="../media/image1225.png"/><Relationship Id="rId163" Type="http://schemas.openxmlformats.org/officeDocument/2006/relationships/customXml" Target="../ink/ink1371.xml"/><Relationship Id="rId184" Type="http://schemas.openxmlformats.org/officeDocument/2006/relationships/image" Target="../media/image1246.png"/><Relationship Id="rId219" Type="http://schemas.openxmlformats.org/officeDocument/2006/relationships/customXml" Target="../ink/ink1399.xml"/><Relationship Id="rId230" Type="http://schemas.openxmlformats.org/officeDocument/2006/relationships/image" Target="../media/image1269.png"/><Relationship Id="rId251" Type="http://schemas.openxmlformats.org/officeDocument/2006/relationships/customXml" Target="../ink/ink1415.xml"/><Relationship Id="rId25" Type="http://schemas.openxmlformats.org/officeDocument/2006/relationships/customXml" Target="../ink/ink1302.xml"/><Relationship Id="rId46" Type="http://schemas.openxmlformats.org/officeDocument/2006/relationships/image" Target="../media/image1177.png"/><Relationship Id="rId67" Type="http://schemas.openxmlformats.org/officeDocument/2006/relationships/customXml" Target="../ink/ink1323.xml"/><Relationship Id="rId88" Type="http://schemas.openxmlformats.org/officeDocument/2006/relationships/image" Target="../media/image1198.png"/><Relationship Id="rId111" Type="http://schemas.openxmlformats.org/officeDocument/2006/relationships/customXml" Target="../ink/ink1345.xml"/><Relationship Id="rId132" Type="http://schemas.openxmlformats.org/officeDocument/2006/relationships/image" Target="../media/image1220.png"/><Relationship Id="rId153" Type="http://schemas.openxmlformats.org/officeDocument/2006/relationships/customXml" Target="../ink/ink1366.xml"/><Relationship Id="rId174" Type="http://schemas.openxmlformats.org/officeDocument/2006/relationships/image" Target="../media/image1241.png"/><Relationship Id="rId195" Type="http://schemas.openxmlformats.org/officeDocument/2006/relationships/customXml" Target="../ink/ink1387.xml"/><Relationship Id="rId209" Type="http://schemas.openxmlformats.org/officeDocument/2006/relationships/customXml" Target="../ink/ink1394.xml"/><Relationship Id="rId220" Type="http://schemas.openxmlformats.org/officeDocument/2006/relationships/image" Target="../media/image1264.png"/><Relationship Id="rId241" Type="http://schemas.openxmlformats.org/officeDocument/2006/relationships/customXml" Target="../ink/ink1410.xml"/><Relationship Id="rId15" Type="http://schemas.openxmlformats.org/officeDocument/2006/relationships/customXml" Target="../ink/ink1297.xml"/><Relationship Id="rId36" Type="http://schemas.openxmlformats.org/officeDocument/2006/relationships/image" Target="../media/image1172.png"/><Relationship Id="rId57" Type="http://schemas.openxmlformats.org/officeDocument/2006/relationships/customXml" Target="../ink/ink1318.xml"/><Relationship Id="rId262" Type="http://schemas.openxmlformats.org/officeDocument/2006/relationships/image" Target="../media/image1285.png"/><Relationship Id="rId78" Type="http://schemas.openxmlformats.org/officeDocument/2006/relationships/image" Target="../media/image1193.png"/><Relationship Id="rId99" Type="http://schemas.openxmlformats.org/officeDocument/2006/relationships/customXml" Target="../ink/ink1339.xml"/><Relationship Id="rId101" Type="http://schemas.openxmlformats.org/officeDocument/2006/relationships/customXml" Target="../ink/ink1340.xml"/><Relationship Id="rId122" Type="http://schemas.openxmlformats.org/officeDocument/2006/relationships/image" Target="../media/image1215.png"/><Relationship Id="rId143" Type="http://schemas.openxmlformats.org/officeDocument/2006/relationships/customXml" Target="../ink/ink1361.xml"/><Relationship Id="rId164" Type="http://schemas.openxmlformats.org/officeDocument/2006/relationships/image" Target="../media/image1236.png"/><Relationship Id="rId185" Type="http://schemas.openxmlformats.org/officeDocument/2006/relationships/customXml" Target="../ink/ink1382.xml"/><Relationship Id="rId9" Type="http://schemas.openxmlformats.org/officeDocument/2006/relationships/customXml" Target="../ink/ink1294.xml"/><Relationship Id="rId210" Type="http://schemas.openxmlformats.org/officeDocument/2006/relationships/image" Target="../media/image1259.png"/><Relationship Id="rId26" Type="http://schemas.openxmlformats.org/officeDocument/2006/relationships/image" Target="../media/image1167.png"/><Relationship Id="rId231" Type="http://schemas.openxmlformats.org/officeDocument/2006/relationships/customXml" Target="../ink/ink1405.xml"/><Relationship Id="rId252" Type="http://schemas.openxmlformats.org/officeDocument/2006/relationships/image" Target="../media/image1280.png"/><Relationship Id="rId47" Type="http://schemas.openxmlformats.org/officeDocument/2006/relationships/customXml" Target="../ink/ink1313.xml"/><Relationship Id="rId68" Type="http://schemas.openxmlformats.org/officeDocument/2006/relationships/image" Target="../media/image1188.png"/><Relationship Id="rId89" Type="http://schemas.openxmlformats.org/officeDocument/2006/relationships/customXml" Target="../ink/ink1334.xml"/><Relationship Id="rId112" Type="http://schemas.openxmlformats.org/officeDocument/2006/relationships/image" Target="../media/image1210.png"/><Relationship Id="rId133" Type="http://schemas.openxmlformats.org/officeDocument/2006/relationships/customXml" Target="../ink/ink1356.xml"/><Relationship Id="rId154" Type="http://schemas.openxmlformats.org/officeDocument/2006/relationships/image" Target="../media/image1231.png"/><Relationship Id="rId175" Type="http://schemas.openxmlformats.org/officeDocument/2006/relationships/customXml" Target="../ink/ink1377.xml"/><Relationship Id="rId196" Type="http://schemas.openxmlformats.org/officeDocument/2006/relationships/image" Target="../media/image1252.png"/><Relationship Id="rId200" Type="http://schemas.openxmlformats.org/officeDocument/2006/relationships/image" Target="../media/image1254.png"/><Relationship Id="rId16" Type="http://schemas.openxmlformats.org/officeDocument/2006/relationships/image" Target="../media/image1162.png"/><Relationship Id="rId221" Type="http://schemas.openxmlformats.org/officeDocument/2006/relationships/customXml" Target="../ink/ink1400.xml"/><Relationship Id="rId242" Type="http://schemas.openxmlformats.org/officeDocument/2006/relationships/image" Target="../media/image1275.png"/><Relationship Id="rId263" Type="http://schemas.openxmlformats.org/officeDocument/2006/relationships/customXml" Target="../ink/ink1421.xml"/><Relationship Id="rId37" Type="http://schemas.openxmlformats.org/officeDocument/2006/relationships/customXml" Target="../ink/ink1308.xml"/><Relationship Id="rId58" Type="http://schemas.openxmlformats.org/officeDocument/2006/relationships/image" Target="../media/image1183.png"/><Relationship Id="rId79" Type="http://schemas.openxmlformats.org/officeDocument/2006/relationships/customXml" Target="../ink/ink1329.xml"/><Relationship Id="rId102" Type="http://schemas.openxmlformats.org/officeDocument/2006/relationships/image" Target="../media/image1205.png"/><Relationship Id="rId123" Type="http://schemas.openxmlformats.org/officeDocument/2006/relationships/customXml" Target="../ink/ink1351.xml"/><Relationship Id="rId144" Type="http://schemas.openxmlformats.org/officeDocument/2006/relationships/image" Target="../media/image1226.png"/><Relationship Id="rId90" Type="http://schemas.openxmlformats.org/officeDocument/2006/relationships/image" Target="../media/image1199.png"/><Relationship Id="rId165" Type="http://schemas.openxmlformats.org/officeDocument/2006/relationships/customXml" Target="../ink/ink1372.xml"/><Relationship Id="rId186" Type="http://schemas.openxmlformats.org/officeDocument/2006/relationships/image" Target="../media/image1247.png"/><Relationship Id="rId211" Type="http://schemas.openxmlformats.org/officeDocument/2006/relationships/customXml" Target="../ink/ink1395.xml"/><Relationship Id="rId232" Type="http://schemas.openxmlformats.org/officeDocument/2006/relationships/image" Target="../media/image1270.png"/><Relationship Id="rId253" Type="http://schemas.openxmlformats.org/officeDocument/2006/relationships/customXml" Target="../ink/ink1416.xml"/><Relationship Id="rId27" Type="http://schemas.openxmlformats.org/officeDocument/2006/relationships/customXml" Target="../ink/ink1303.xml"/><Relationship Id="rId48" Type="http://schemas.openxmlformats.org/officeDocument/2006/relationships/image" Target="../media/image1178.png"/><Relationship Id="rId69" Type="http://schemas.openxmlformats.org/officeDocument/2006/relationships/customXml" Target="../ink/ink1324.xml"/><Relationship Id="rId113" Type="http://schemas.openxmlformats.org/officeDocument/2006/relationships/customXml" Target="../ink/ink1346.xml"/><Relationship Id="rId134" Type="http://schemas.openxmlformats.org/officeDocument/2006/relationships/image" Target="../media/image1221.png"/><Relationship Id="rId80" Type="http://schemas.openxmlformats.org/officeDocument/2006/relationships/image" Target="../media/image1194.png"/><Relationship Id="rId155" Type="http://schemas.openxmlformats.org/officeDocument/2006/relationships/customXml" Target="../ink/ink1367.xml"/><Relationship Id="rId176" Type="http://schemas.openxmlformats.org/officeDocument/2006/relationships/image" Target="../media/image1242.png"/><Relationship Id="rId197" Type="http://schemas.openxmlformats.org/officeDocument/2006/relationships/customXml" Target="../ink/ink1388.xml"/><Relationship Id="rId201" Type="http://schemas.openxmlformats.org/officeDocument/2006/relationships/customXml" Target="../ink/ink1390.xml"/><Relationship Id="rId222" Type="http://schemas.openxmlformats.org/officeDocument/2006/relationships/image" Target="../media/image1265.png"/><Relationship Id="rId243" Type="http://schemas.openxmlformats.org/officeDocument/2006/relationships/customXml" Target="../ink/ink1411.xml"/><Relationship Id="rId264" Type="http://schemas.openxmlformats.org/officeDocument/2006/relationships/image" Target="../media/image1286.png"/><Relationship Id="rId17" Type="http://schemas.openxmlformats.org/officeDocument/2006/relationships/customXml" Target="../ink/ink1298.xml"/><Relationship Id="rId38" Type="http://schemas.openxmlformats.org/officeDocument/2006/relationships/image" Target="../media/image1173.png"/><Relationship Id="rId59" Type="http://schemas.openxmlformats.org/officeDocument/2006/relationships/customXml" Target="../ink/ink1319.xml"/><Relationship Id="rId103" Type="http://schemas.openxmlformats.org/officeDocument/2006/relationships/customXml" Target="../ink/ink1341.xml"/><Relationship Id="rId124" Type="http://schemas.openxmlformats.org/officeDocument/2006/relationships/image" Target="../media/image1216.png"/><Relationship Id="rId70" Type="http://schemas.openxmlformats.org/officeDocument/2006/relationships/image" Target="../media/image1189.png"/><Relationship Id="rId91" Type="http://schemas.openxmlformats.org/officeDocument/2006/relationships/customXml" Target="../ink/ink1335.xml"/><Relationship Id="rId145" Type="http://schemas.openxmlformats.org/officeDocument/2006/relationships/customXml" Target="../ink/ink1362.xml"/><Relationship Id="rId166" Type="http://schemas.openxmlformats.org/officeDocument/2006/relationships/image" Target="../media/image1237.png"/><Relationship Id="rId187" Type="http://schemas.openxmlformats.org/officeDocument/2006/relationships/customXml" Target="../ink/ink1383.xml"/><Relationship Id="rId1" Type="http://schemas.openxmlformats.org/officeDocument/2006/relationships/slideLayout" Target="../slideLayouts/slideLayout7.xml"/><Relationship Id="rId212" Type="http://schemas.openxmlformats.org/officeDocument/2006/relationships/image" Target="../media/image1260.png"/><Relationship Id="rId233" Type="http://schemas.openxmlformats.org/officeDocument/2006/relationships/customXml" Target="../ink/ink1406.xml"/><Relationship Id="rId254" Type="http://schemas.openxmlformats.org/officeDocument/2006/relationships/image" Target="../media/image1281.png"/><Relationship Id="rId28" Type="http://schemas.openxmlformats.org/officeDocument/2006/relationships/image" Target="../media/image1168.png"/><Relationship Id="rId49" Type="http://schemas.openxmlformats.org/officeDocument/2006/relationships/customXml" Target="../ink/ink1314.xml"/><Relationship Id="rId114" Type="http://schemas.openxmlformats.org/officeDocument/2006/relationships/image" Target="../media/image1211.png"/><Relationship Id="rId60" Type="http://schemas.openxmlformats.org/officeDocument/2006/relationships/image" Target="../media/image1184.png"/><Relationship Id="rId81" Type="http://schemas.openxmlformats.org/officeDocument/2006/relationships/customXml" Target="../ink/ink1330.xml"/><Relationship Id="rId135" Type="http://schemas.openxmlformats.org/officeDocument/2006/relationships/customXml" Target="../ink/ink1357.xml"/><Relationship Id="rId156" Type="http://schemas.openxmlformats.org/officeDocument/2006/relationships/image" Target="../media/image1232.png"/><Relationship Id="rId177" Type="http://schemas.openxmlformats.org/officeDocument/2006/relationships/customXml" Target="../ink/ink1378.xml"/><Relationship Id="rId198" Type="http://schemas.openxmlformats.org/officeDocument/2006/relationships/image" Target="../media/image1253.png"/><Relationship Id="rId202" Type="http://schemas.openxmlformats.org/officeDocument/2006/relationships/image" Target="../media/image1255.png"/><Relationship Id="rId223" Type="http://schemas.openxmlformats.org/officeDocument/2006/relationships/customXml" Target="../ink/ink1401.xml"/><Relationship Id="rId244" Type="http://schemas.openxmlformats.org/officeDocument/2006/relationships/image" Target="../media/image1276.png"/><Relationship Id="rId18" Type="http://schemas.openxmlformats.org/officeDocument/2006/relationships/image" Target="../media/image1163.png"/><Relationship Id="rId39" Type="http://schemas.openxmlformats.org/officeDocument/2006/relationships/customXml" Target="../ink/ink1309.xml"/><Relationship Id="rId50" Type="http://schemas.openxmlformats.org/officeDocument/2006/relationships/image" Target="../media/image1179.png"/><Relationship Id="rId104" Type="http://schemas.openxmlformats.org/officeDocument/2006/relationships/image" Target="../media/image1206.png"/><Relationship Id="rId125" Type="http://schemas.openxmlformats.org/officeDocument/2006/relationships/customXml" Target="../ink/ink1352.xml"/><Relationship Id="rId146" Type="http://schemas.openxmlformats.org/officeDocument/2006/relationships/image" Target="../media/image1227.png"/><Relationship Id="rId167" Type="http://schemas.openxmlformats.org/officeDocument/2006/relationships/customXml" Target="../ink/ink1373.xml"/><Relationship Id="rId188" Type="http://schemas.openxmlformats.org/officeDocument/2006/relationships/image" Target="../media/image1248.png"/><Relationship Id="rId71" Type="http://schemas.openxmlformats.org/officeDocument/2006/relationships/customXml" Target="../ink/ink1325.xml"/><Relationship Id="rId92" Type="http://schemas.openxmlformats.org/officeDocument/2006/relationships/image" Target="../media/image1200.png"/><Relationship Id="rId213" Type="http://schemas.openxmlformats.org/officeDocument/2006/relationships/customXml" Target="../ink/ink1396.xml"/><Relationship Id="rId234" Type="http://schemas.openxmlformats.org/officeDocument/2006/relationships/image" Target="../media/image1271.png"/><Relationship Id="rId2" Type="http://schemas.openxmlformats.org/officeDocument/2006/relationships/notesSlide" Target="../notesSlides/notesSlide18.xml"/><Relationship Id="rId29" Type="http://schemas.openxmlformats.org/officeDocument/2006/relationships/customXml" Target="../ink/ink1304.xml"/><Relationship Id="rId255" Type="http://schemas.openxmlformats.org/officeDocument/2006/relationships/customXml" Target="../ink/ink1417.xml"/><Relationship Id="rId40" Type="http://schemas.openxmlformats.org/officeDocument/2006/relationships/image" Target="../media/image1174.png"/><Relationship Id="rId115" Type="http://schemas.openxmlformats.org/officeDocument/2006/relationships/customXml" Target="../ink/ink1347.xml"/><Relationship Id="rId136" Type="http://schemas.openxmlformats.org/officeDocument/2006/relationships/image" Target="../media/image1222.png"/><Relationship Id="rId157" Type="http://schemas.openxmlformats.org/officeDocument/2006/relationships/customXml" Target="../ink/ink1368.xml"/><Relationship Id="rId178" Type="http://schemas.openxmlformats.org/officeDocument/2006/relationships/image" Target="../media/image1243.png"/><Relationship Id="rId61" Type="http://schemas.openxmlformats.org/officeDocument/2006/relationships/customXml" Target="../ink/ink1320.xml"/><Relationship Id="rId82" Type="http://schemas.openxmlformats.org/officeDocument/2006/relationships/image" Target="../media/image1195.png"/><Relationship Id="rId199" Type="http://schemas.openxmlformats.org/officeDocument/2006/relationships/customXml" Target="../ink/ink1389.xml"/><Relationship Id="rId203" Type="http://schemas.openxmlformats.org/officeDocument/2006/relationships/customXml" Target="../ink/ink1391.xml"/><Relationship Id="rId19" Type="http://schemas.openxmlformats.org/officeDocument/2006/relationships/customXml" Target="../ink/ink1299.xml"/><Relationship Id="rId224" Type="http://schemas.openxmlformats.org/officeDocument/2006/relationships/image" Target="../media/image1266.png"/><Relationship Id="rId245" Type="http://schemas.openxmlformats.org/officeDocument/2006/relationships/customXml" Target="../ink/ink1412.xml"/><Relationship Id="rId30" Type="http://schemas.openxmlformats.org/officeDocument/2006/relationships/image" Target="../media/image1169.png"/><Relationship Id="rId105" Type="http://schemas.openxmlformats.org/officeDocument/2006/relationships/customXml" Target="../ink/ink1342.xml"/><Relationship Id="rId126" Type="http://schemas.openxmlformats.org/officeDocument/2006/relationships/image" Target="../media/image1217.png"/><Relationship Id="rId147" Type="http://schemas.openxmlformats.org/officeDocument/2006/relationships/customXml" Target="../ink/ink1363.xml"/><Relationship Id="rId168" Type="http://schemas.openxmlformats.org/officeDocument/2006/relationships/image" Target="../media/image1238.png"/><Relationship Id="rId51" Type="http://schemas.openxmlformats.org/officeDocument/2006/relationships/customXml" Target="../ink/ink1315.xml"/><Relationship Id="rId72" Type="http://schemas.openxmlformats.org/officeDocument/2006/relationships/image" Target="../media/image1190.png"/><Relationship Id="rId93" Type="http://schemas.openxmlformats.org/officeDocument/2006/relationships/customXml" Target="../ink/ink1336.xml"/><Relationship Id="rId189" Type="http://schemas.openxmlformats.org/officeDocument/2006/relationships/customXml" Target="../ink/ink1384.xml"/><Relationship Id="rId3" Type="http://schemas.openxmlformats.org/officeDocument/2006/relationships/customXml" Target="../ink/ink1291.xml"/><Relationship Id="rId214" Type="http://schemas.openxmlformats.org/officeDocument/2006/relationships/image" Target="../media/image1261.png"/><Relationship Id="rId235" Type="http://schemas.openxmlformats.org/officeDocument/2006/relationships/customXml" Target="../ink/ink1407.xml"/><Relationship Id="rId256" Type="http://schemas.openxmlformats.org/officeDocument/2006/relationships/image" Target="../media/image1282.png"/><Relationship Id="rId116" Type="http://schemas.openxmlformats.org/officeDocument/2006/relationships/image" Target="../media/image1212.png"/><Relationship Id="rId137" Type="http://schemas.openxmlformats.org/officeDocument/2006/relationships/customXml" Target="../ink/ink1358.xml"/><Relationship Id="rId158" Type="http://schemas.openxmlformats.org/officeDocument/2006/relationships/image" Target="../media/image1233.png"/><Relationship Id="rId20" Type="http://schemas.openxmlformats.org/officeDocument/2006/relationships/image" Target="../media/image1164.png"/><Relationship Id="rId41" Type="http://schemas.openxmlformats.org/officeDocument/2006/relationships/customXml" Target="../ink/ink1310.xml"/><Relationship Id="rId62" Type="http://schemas.openxmlformats.org/officeDocument/2006/relationships/image" Target="../media/image1185.png"/><Relationship Id="rId83" Type="http://schemas.openxmlformats.org/officeDocument/2006/relationships/customXml" Target="../ink/ink1331.xml"/><Relationship Id="rId179" Type="http://schemas.openxmlformats.org/officeDocument/2006/relationships/customXml" Target="../ink/ink1379.xml"/><Relationship Id="rId190" Type="http://schemas.openxmlformats.org/officeDocument/2006/relationships/image" Target="../media/image1249.png"/><Relationship Id="rId204" Type="http://schemas.openxmlformats.org/officeDocument/2006/relationships/image" Target="../media/image1256.png"/><Relationship Id="rId225" Type="http://schemas.openxmlformats.org/officeDocument/2006/relationships/customXml" Target="../ink/ink1402.xml"/><Relationship Id="rId246" Type="http://schemas.openxmlformats.org/officeDocument/2006/relationships/image" Target="../media/image1277.png"/><Relationship Id="rId106" Type="http://schemas.openxmlformats.org/officeDocument/2006/relationships/image" Target="../media/image1207.png"/><Relationship Id="rId127" Type="http://schemas.openxmlformats.org/officeDocument/2006/relationships/customXml" Target="../ink/ink1353.xml"/><Relationship Id="rId10" Type="http://schemas.openxmlformats.org/officeDocument/2006/relationships/image" Target="../media/image1159.png"/><Relationship Id="rId31" Type="http://schemas.openxmlformats.org/officeDocument/2006/relationships/customXml" Target="../ink/ink1305.xml"/><Relationship Id="rId52" Type="http://schemas.openxmlformats.org/officeDocument/2006/relationships/image" Target="../media/image1180.png"/><Relationship Id="rId73" Type="http://schemas.openxmlformats.org/officeDocument/2006/relationships/customXml" Target="../ink/ink1326.xml"/><Relationship Id="rId94" Type="http://schemas.openxmlformats.org/officeDocument/2006/relationships/image" Target="../media/image1201.png"/><Relationship Id="rId148" Type="http://schemas.openxmlformats.org/officeDocument/2006/relationships/image" Target="../media/image1228.png"/><Relationship Id="rId169" Type="http://schemas.openxmlformats.org/officeDocument/2006/relationships/customXml" Target="../ink/ink1374.xml"/><Relationship Id="rId4" Type="http://schemas.openxmlformats.org/officeDocument/2006/relationships/image" Target="../media/image1156.png"/><Relationship Id="rId180" Type="http://schemas.openxmlformats.org/officeDocument/2006/relationships/image" Target="../media/image1244.png"/><Relationship Id="rId215" Type="http://schemas.openxmlformats.org/officeDocument/2006/relationships/customXml" Target="../ink/ink1397.xml"/><Relationship Id="rId236" Type="http://schemas.openxmlformats.org/officeDocument/2006/relationships/image" Target="../media/image1272.png"/><Relationship Id="rId257" Type="http://schemas.openxmlformats.org/officeDocument/2006/relationships/customXml" Target="../ink/ink1418.xml"/><Relationship Id="rId42" Type="http://schemas.openxmlformats.org/officeDocument/2006/relationships/image" Target="../media/image1175.png"/><Relationship Id="rId84" Type="http://schemas.openxmlformats.org/officeDocument/2006/relationships/image" Target="../media/image1196.png"/><Relationship Id="rId138" Type="http://schemas.openxmlformats.org/officeDocument/2006/relationships/image" Target="../media/image1223.png"/></Relationships>
</file>

<file path=ppt/slides/_rels/slide19.xml.rels><?xml version="1.0" encoding="UTF-8" standalone="yes"?>
<Relationships xmlns="http://schemas.openxmlformats.org/package/2006/relationships"><Relationship Id="rId117" Type="http://schemas.openxmlformats.org/officeDocument/2006/relationships/customXml" Target="../ink/ink1479.xml"/><Relationship Id="rId21" Type="http://schemas.openxmlformats.org/officeDocument/2006/relationships/customXml" Target="../ink/ink1431.xml"/><Relationship Id="rId63" Type="http://schemas.openxmlformats.org/officeDocument/2006/relationships/customXml" Target="../ink/ink1452.xml"/><Relationship Id="rId159" Type="http://schemas.openxmlformats.org/officeDocument/2006/relationships/customXml" Target="../ink/ink1500.xml"/><Relationship Id="rId170" Type="http://schemas.openxmlformats.org/officeDocument/2006/relationships/customXml" Target="../ink/ink1506.xml"/><Relationship Id="rId226" Type="http://schemas.openxmlformats.org/officeDocument/2006/relationships/customXml" Target="../ink/ink1535.xml"/><Relationship Id="rId268" Type="http://schemas.openxmlformats.org/officeDocument/2006/relationships/customXml" Target="../ink/ink1556.xml"/><Relationship Id="rId32" Type="http://schemas.openxmlformats.org/officeDocument/2006/relationships/image" Target="../media/image1301.png"/><Relationship Id="rId74" Type="http://schemas.openxmlformats.org/officeDocument/2006/relationships/image" Target="../media/image1439.png"/><Relationship Id="rId128" Type="http://schemas.openxmlformats.org/officeDocument/2006/relationships/image" Target="../media/image1466.png"/><Relationship Id="rId5" Type="http://schemas.openxmlformats.org/officeDocument/2006/relationships/customXml" Target="../ink/ink1423.xml"/><Relationship Id="rId181" Type="http://schemas.openxmlformats.org/officeDocument/2006/relationships/customXml" Target="../ink/ink1512.xml"/><Relationship Id="rId237" Type="http://schemas.openxmlformats.org/officeDocument/2006/relationships/image" Target="../media/image1518.png"/><Relationship Id="rId279" Type="http://schemas.openxmlformats.org/officeDocument/2006/relationships/image" Target="../media/image1539.png"/><Relationship Id="rId43" Type="http://schemas.openxmlformats.org/officeDocument/2006/relationships/customXml" Target="../ink/ink1442.xml"/><Relationship Id="rId139" Type="http://schemas.openxmlformats.org/officeDocument/2006/relationships/customXml" Target="../ink/ink1490.xml"/><Relationship Id="rId290" Type="http://schemas.openxmlformats.org/officeDocument/2006/relationships/customXml" Target="../ink/ink1567.xml"/><Relationship Id="rId85" Type="http://schemas.openxmlformats.org/officeDocument/2006/relationships/customXml" Target="../ink/ink1463.xml"/><Relationship Id="rId150" Type="http://schemas.openxmlformats.org/officeDocument/2006/relationships/image" Target="../media/image1476.png"/><Relationship Id="rId192" Type="http://schemas.openxmlformats.org/officeDocument/2006/relationships/image" Target="../media/image1496.png"/><Relationship Id="rId206" Type="http://schemas.openxmlformats.org/officeDocument/2006/relationships/image" Target="../media/image1503.png"/><Relationship Id="rId248" Type="http://schemas.openxmlformats.org/officeDocument/2006/relationships/customXml" Target="../ink/ink1546.xml"/><Relationship Id="rId269" Type="http://schemas.openxmlformats.org/officeDocument/2006/relationships/image" Target="../media/image1534.png"/><Relationship Id="rId12" Type="http://schemas.openxmlformats.org/officeDocument/2006/relationships/image" Target="../media/image1291.png"/><Relationship Id="rId33" Type="http://schemas.openxmlformats.org/officeDocument/2006/relationships/customXml" Target="../ink/ink1437.xml"/><Relationship Id="rId108" Type="http://schemas.openxmlformats.org/officeDocument/2006/relationships/image" Target="../media/image1456.png"/><Relationship Id="rId129" Type="http://schemas.openxmlformats.org/officeDocument/2006/relationships/customXml" Target="../ink/ink1485.xml"/><Relationship Id="rId280" Type="http://schemas.openxmlformats.org/officeDocument/2006/relationships/customXml" Target="../ink/ink1562.xml"/><Relationship Id="rId54" Type="http://schemas.openxmlformats.org/officeDocument/2006/relationships/image" Target="../media/image1429.png"/><Relationship Id="rId75" Type="http://schemas.openxmlformats.org/officeDocument/2006/relationships/customXml" Target="../ink/ink1458.xml"/><Relationship Id="rId96" Type="http://schemas.openxmlformats.org/officeDocument/2006/relationships/image" Target="../media/image1450.png"/><Relationship Id="rId140" Type="http://schemas.openxmlformats.org/officeDocument/2006/relationships/image" Target="../media/image1471.png"/><Relationship Id="rId161" Type="http://schemas.openxmlformats.org/officeDocument/2006/relationships/customXml" Target="../ink/ink1501.xml"/><Relationship Id="rId182" Type="http://schemas.openxmlformats.org/officeDocument/2006/relationships/image" Target="../media/image1491.png"/><Relationship Id="rId217" Type="http://schemas.openxmlformats.org/officeDocument/2006/relationships/image" Target="../media/image1508.png"/><Relationship Id="rId6" Type="http://schemas.openxmlformats.org/officeDocument/2006/relationships/image" Target="../media/image1288.png"/><Relationship Id="rId238" Type="http://schemas.openxmlformats.org/officeDocument/2006/relationships/customXml" Target="../ink/ink1541.xml"/><Relationship Id="rId259" Type="http://schemas.openxmlformats.org/officeDocument/2006/relationships/image" Target="../media/image1529.png"/><Relationship Id="rId23" Type="http://schemas.openxmlformats.org/officeDocument/2006/relationships/customXml" Target="../ink/ink1432.xml"/><Relationship Id="rId119" Type="http://schemas.openxmlformats.org/officeDocument/2006/relationships/customXml" Target="../ink/ink1480.xml"/><Relationship Id="rId270" Type="http://schemas.openxmlformats.org/officeDocument/2006/relationships/customXml" Target="../ink/ink1557.xml"/><Relationship Id="rId291" Type="http://schemas.openxmlformats.org/officeDocument/2006/relationships/image" Target="../media/image1545.png"/><Relationship Id="rId44" Type="http://schemas.openxmlformats.org/officeDocument/2006/relationships/image" Target="../media/image1424.png"/><Relationship Id="rId65" Type="http://schemas.openxmlformats.org/officeDocument/2006/relationships/customXml" Target="../ink/ink1453.xml"/><Relationship Id="rId86" Type="http://schemas.openxmlformats.org/officeDocument/2006/relationships/image" Target="../media/image1445.png"/><Relationship Id="rId130" Type="http://schemas.openxmlformats.org/officeDocument/2006/relationships/image" Target="../media/image1076.png"/><Relationship Id="rId151" Type="http://schemas.openxmlformats.org/officeDocument/2006/relationships/customXml" Target="../ink/ink1496.xml"/><Relationship Id="rId172" Type="http://schemas.openxmlformats.org/officeDocument/2006/relationships/customXml" Target="../ink/ink1507.xml"/><Relationship Id="rId193" Type="http://schemas.openxmlformats.org/officeDocument/2006/relationships/customXml" Target="../ink/ink1518.xml"/><Relationship Id="rId207" Type="http://schemas.openxmlformats.org/officeDocument/2006/relationships/customXml" Target="../ink/ink1525.xml"/><Relationship Id="rId228" Type="http://schemas.openxmlformats.org/officeDocument/2006/relationships/customXml" Target="../ink/ink1536.xml"/><Relationship Id="rId249" Type="http://schemas.openxmlformats.org/officeDocument/2006/relationships/image" Target="../media/image1524.png"/><Relationship Id="rId13" Type="http://schemas.openxmlformats.org/officeDocument/2006/relationships/customXml" Target="../ink/ink1427.xml"/><Relationship Id="rId109" Type="http://schemas.openxmlformats.org/officeDocument/2006/relationships/customXml" Target="../ink/ink1475.xml"/><Relationship Id="rId260" Type="http://schemas.openxmlformats.org/officeDocument/2006/relationships/customXml" Target="../ink/ink1552.xml"/><Relationship Id="rId281" Type="http://schemas.openxmlformats.org/officeDocument/2006/relationships/image" Target="../media/image1540.png"/><Relationship Id="rId34" Type="http://schemas.openxmlformats.org/officeDocument/2006/relationships/image" Target="../media/image1302.png"/><Relationship Id="rId55" Type="http://schemas.openxmlformats.org/officeDocument/2006/relationships/customXml" Target="../ink/ink1448.xml"/><Relationship Id="rId76" Type="http://schemas.openxmlformats.org/officeDocument/2006/relationships/image" Target="../media/image1440.png"/><Relationship Id="rId97" Type="http://schemas.openxmlformats.org/officeDocument/2006/relationships/customXml" Target="../ink/ink1469.xml"/><Relationship Id="rId120" Type="http://schemas.openxmlformats.org/officeDocument/2006/relationships/image" Target="../media/image1462.png"/><Relationship Id="rId141" Type="http://schemas.openxmlformats.org/officeDocument/2006/relationships/customXml" Target="../ink/ink1491.xml"/><Relationship Id="rId7" Type="http://schemas.openxmlformats.org/officeDocument/2006/relationships/customXml" Target="../ink/ink1424.xml"/><Relationship Id="rId162" Type="http://schemas.openxmlformats.org/officeDocument/2006/relationships/image" Target="../media/image1482.png"/><Relationship Id="rId183" Type="http://schemas.openxmlformats.org/officeDocument/2006/relationships/customXml" Target="../ink/ink1513.xml"/><Relationship Id="rId218" Type="http://schemas.openxmlformats.org/officeDocument/2006/relationships/customXml" Target="../ink/ink1531.xml"/><Relationship Id="rId239" Type="http://schemas.openxmlformats.org/officeDocument/2006/relationships/image" Target="../media/image1519.png"/><Relationship Id="rId250" Type="http://schemas.openxmlformats.org/officeDocument/2006/relationships/customXml" Target="../ink/ink1547.xml"/><Relationship Id="rId271" Type="http://schemas.openxmlformats.org/officeDocument/2006/relationships/image" Target="../media/image1535.png"/><Relationship Id="rId24" Type="http://schemas.openxmlformats.org/officeDocument/2006/relationships/image" Target="../media/image1297.png"/><Relationship Id="rId45" Type="http://schemas.openxmlformats.org/officeDocument/2006/relationships/customXml" Target="../ink/ink1443.xml"/><Relationship Id="rId66" Type="http://schemas.openxmlformats.org/officeDocument/2006/relationships/image" Target="../media/image1435.png"/><Relationship Id="rId87" Type="http://schemas.openxmlformats.org/officeDocument/2006/relationships/customXml" Target="../ink/ink1464.xml"/><Relationship Id="rId110" Type="http://schemas.openxmlformats.org/officeDocument/2006/relationships/image" Target="../media/image1457.png"/><Relationship Id="rId131" Type="http://schemas.openxmlformats.org/officeDocument/2006/relationships/customXml" Target="../ink/ink1486.xml"/><Relationship Id="rId152" Type="http://schemas.openxmlformats.org/officeDocument/2006/relationships/image" Target="../media/image1477.png"/><Relationship Id="rId173" Type="http://schemas.openxmlformats.org/officeDocument/2006/relationships/image" Target="../media/image1487.png"/><Relationship Id="rId194" Type="http://schemas.openxmlformats.org/officeDocument/2006/relationships/image" Target="../media/image1497.png"/><Relationship Id="rId208" Type="http://schemas.openxmlformats.org/officeDocument/2006/relationships/customXml" Target="../ink/ink1526.xml"/><Relationship Id="rId229" Type="http://schemas.openxmlformats.org/officeDocument/2006/relationships/image" Target="../media/image1514.png"/><Relationship Id="rId240" Type="http://schemas.openxmlformats.org/officeDocument/2006/relationships/customXml" Target="../ink/ink1542.xml"/><Relationship Id="rId261" Type="http://schemas.openxmlformats.org/officeDocument/2006/relationships/image" Target="../media/image1530.png"/><Relationship Id="rId14" Type="http://schemas.openxmlformats.org/officeDocument/2006/relationships/image" Target="../media/image1292.png"/><Relationship Id="rId35" Type="http://schemas.openxmlformats.org/officeDocument/2006/relationships/customXml" Target="../ink/ink1438.xml"/><Relationship Id="rId56" Type="http://schemas.openxmlformats.org/officeDocument/2006/relationships/image" Target="../media/image1430.png"/><Relationship Id="rId77" Type="http://schemas.openxmlformats.org/officeDocument/2006/relationships/customXml" Target="../ink/ink1459.xml"/><Relationship Id="rId100" Type="http://schemas.openxmlformats.org/officeDocument/2006/relationships/image" Target="../media/image1452.png"/><Relationship Id="rId282" Type="http://schemas.openxmlformats.org/officeDocument/2006/relationships/customXml" Target="../ink/ink1563.xml"/><Relationship Id="rId8" Type="http://schemas.openxmlformats.org/officeDocument/2006/relationships/image" Target="../media/image1289.png"/><Relationship Id="rId98" Type="http://schemas.openxmlformats.org/officeDocument/2006/relationships/image" Target="../media/image1451.png"/><Relationship Id="rId121" Type="http://schemas.openxmlformats.org/officeDocument/2006/relationships/customXml" Target="../ink/ink1481.xml"/><Relationship Id="rId142" Type="http://schemas.openxmlformats.org/officeDocument/2006/relationships/image" Target="../media/image1472.png"/><Relationship Id="rId163" Type="http://schemas.openxmlformats.org/officeDocument/2006/relationships/customXml" Target="../ink/ink1502.xml"/><Relationship Id="rId184" Type="http://schemas.openxmlformats.org/officeDocument/2006/relationships/image" Target="../media/image1492.png"/><Relationship Id="rId219" Type="http://schemas.openxmlformats.org/officeDocument/2006/relationships/image" Target="../media/image1509.png"/><Relationship Id="rId230" Type="http://schemas.openxmlformats.org/officeDocument/2006/relationships/customXml" Target="../ink/ink1537.xml"/><Relationship Id="rId251" Type="http://schemas.openxmlformats.org/officeDocument/2006/relationships/image" Target="../media/image1525.png"/><Relationship Id="rId25" Type="http://schemas.openxmlformats.org/officeDocument/2006/relationships/customXml" Target="../ink/ink1433.xml"/><Relationship Id="rId46" Type="http://schemas.openxmlformats.org/officeDocument/2006/relationships/image" Target="../media/image1425.png"/><Relationship Id="rId67" Type="http://schemas.openxmlformats.org/officeDocument/2006/relationships/customXml" Target="../ink/ink1454.xml"/><Relationship Id="rId272" Type="http://schemas.openxmlformats.org/officeDocument/2006/relationships/customXml" Target="../ink/ink1558.xml"/><Relationship Id="rId88" Type="http://schemas.openxmlformats.org/officeDocument/2006/relationships/image" Target="../media/image1446.png"/><Relationship Id="rId111" Type="http://schemas.openxmlformats.org/officeDocument/2006/relationships/customXml" Target="../ink/ink1476.xml"/><Relationship Id="rId132" Type="http://schemas.openxmlformats.org/officeDocument/2006/relationships/image" Target="../media/image1467.png"/><Relationship Id="rId153" Type="http://schemas.openxmlformats.org/officeDocument/2006/relationships/customXml" Target="../ink/ink1497.xml"/><Relationship Id="rId174" Type="http://schemas.openxmlformats.org/officeDocument/2006/relationships/customXml" Target="../ink/ink1508.xml"/><Relationship Id="rId195" Type="http://schemas.openxmlformats.org/officeDocument/2006/relationships/customXml" Target="../ink/ink1519.xml"/><Relationship Id="rId209" Type="http://schemas.openxmlformats.org/officeDocument/2006/relationships/image" Target="../media/image1504.png"/><Relationship Id="rId220" Type="http://schemas.openxmlformats.org/officeDocument/2006/relationships/customXml" Target="../ink/ink1532.xml"/><Relationship Id="rId241" Type="http://schemas.openxmlformats.org/officeDocument/2006/relationships/image" Target="../media/image1520.png"/><Relationship Id="rId15" Type="http://schemas.openxmlformats.org/officeDocument/2006/relationships/customXml" Target="../ink/ink1428.xml"/><Relationship Id="rId36" Type="http://schemas.openxmlformats.org/officeDocument/2006/relationships/image" Target="../media/image1420.png"/><Relationship Id="rId57" Type="http://schemas.openxmlformats.org/officeDocument/2006/relationships/customXml" Target="../ink/ink1449.xml"/><Relationship Id="rId262" Type="http://schemas.openxmlformats.org/officeDocument/2006/relationships/customXml" Target="../ink/ink1553.xml"/><Relationship Id="rId283" Type="http://schemas.openxmlformats.org/officeDocument/2006/relationships/image" Target="../media/image1541.png"/><Relationship Id="rId78" Type="http://schemas.openxmlformats.org/officeDocument/2006/relationships/image" Target="../media/image1441.png"/><Relationship Id="rId99" Type="http://schemas.openxmlformats.org/officeDocument/2006/relationships/customXml" Target="../ink/ink1470.xml"/><Relationship Id="rId101" Type="http://schemas.openxmlformats.org/officeDocument/2006/relationships/customXml" Target="../ink/ink1471.xml"/><Relationship Id="rId122" Type="http://schemas.openxmlformats.org/officeDocument/2006/relationships/image" Target="../media/image1463.png"/><Relationship Id="rId143" Type="http://schemas.openxmlformats.org/officeDocument/2006/relationships/customXml" Target="../ink/ink1492.xml"/><Relationship Id="rId164" Type="http://schemas.openxmlformats.org/officeDocument/2006/relationships/image" Target="../media/image1483.png"/><Relationship Id="rId185" Type="http://schemas.openxmlformats.org/officeDocument/2006/relationships/customXml" Target="../ink/ink1514.xml"/><Relationship Id="rId9" Type="http://schemas.openxmlformats.org/officeDocument/2006/relationships/customXml" Target="../ink/ink1425.xml"/><Relationship Id="rId210" Type="http://schemas.openxmlformats.org/officeDocument/2006/relationships/customXml" Target="../ink/ink1527.xml"/><Relationship Id="rId26" Type="http://schemas.openxmlformats.org/officeDocument/2006/relationships/image" Target="../media/image1298.png"/><Relationship Id="rId231" Type="http://schemas.openxmlformats.org/officeDocument/2006/relationships/image" Target="../media/image1515.png"/><Relationship Id="rId252" Type="http://schemas.openxmlformats.org/officeDocument/2006/relationships/customXml" Target="../ink/ink1548.xml"/><Relationship Id="rId273" Type="http://schemas.openxmlformats.org/officeDocument/2006/relationships/image" Target="../media/image1536.png"/><Relationship Id="rId47" Type="http://schemas.openxmlformats.org/officeDocument/2006/relationships/customXml" Target="../ink/ink1444.xml"/><Relationship Id="rId68" Type="http://schemas.openxmlformats.org/officeDocument/2006/relationships/image" Target="../media/image1436.png"/><Relationship Id="rId89" Type="http://schemas.openxmlformats.org/officeDocument/2006/relationships/customXml" Target="../ink/ink1465.xml"/><Relationship Id="rId112" Type="http://schemas.openxmlformats.org/officeDocument/2006/relationships/image" Target="../media/image1458.png"/><Relationship Id="rId133" Type="http://schemas.openxmlformats.org/officeDocument/2006/relationships/customXml" Target="../ink/ink1487.xml"/><Relationship Id="rId154" Type="http://schemas.openxmlformats.org/officeDocument/2006/relationships/image" Target="../media/image1478.png"/><Relationship Id="rId175" Type="http://schemas.openxmlformats.org/officeDocument/2006/relationships/image" Target="../media/image1488.png"/><Relationship Id="rId196" Type="http://schemas.openxmlformats.org/officeDocument/2006/relationships/image" Target="../media/image1498.png"/><Relationship Id="rId200" Type="http://schemas.openxmlformats.org/officeDocument/2006/relationships/image" Target="../media/image1500.png"/><Relationship Id="rId16" Type="http://schemas.openxmlformats.org/officeDocument/2006/relationships/image" Target="../media/image1293.png"/><Relationship Id="rId221" Type="http://schemas.openxmlformats.org/officeDocument/2006/relationships/image" Target="../media/image1510.png"/><Relationship Id="rId242" Type="http://schemas.openxmlformats.org/officeDocument/2006/relationships/customXml" Target="../ink/ink1543.xml"/><Relationship Id="rId263" Type="http://schemas.openxmlformats.org/officeDocument/2006/relationships/image" Target="../media/image1531.png"/><Relationship Id="rId284" Type="http://schemas.openxmlformats.org/officeDocument/2006/relationships/customXml" Target="../ink/ink1564.xml"/><Relationship Id="rId37" Type="http://schemas.openxmlformats.org/officeDocument/2006/relationships/customXml" Target="../ink/ink1439.xml"/><Relationship Id="rId58" Type="http://schemas.openxmlformats.org/officeDocument/2006/relationships/image" Target="../media/image1431.png"/><Relationship Id="rId79" Type="http://schemas.openxmlformats.org/officeDocument/2006/relationships/customXml" Target="../ink/ink1460.xml"/><Relationship Id="rId102" Type="http://schemas.openxmlformats.org/officeDocument/2006/relationships/image" Target="../media/image1453.png"/><Relationship Id="rId123" Type="http://schemas.openxmlformats.org/officeDocument/2006/relationships/customXml" Target="../ink/ink1482.xml"/><Relationship Id="rId144" Type="http://schemas.openxmlformats.org/officeDocument/2006/relationships/image" Target="../media/image1473.png"/><Relationship Id="rId90" Type="http://schemas.openxmlformats.org/officeDocument/2006/relationships/image" Target="../media/image1447.png"/><Relationship Id="rId165" Type="http://schemas.openxmlformats.org/officeDocument/2006/relationships/customXml" Target="../ink/ink1503.xml"/><Relationship Id="rId186" Type="http://schemas.openxmlformats.org/officeDocument/2006/relationships/image" Target="../media/image1493.png"/><Relationship Id="rId211" Type="http://schemas.openxmlformats.org/officeDocument/2006/relationships/image" Target="../media/image1505.png"/><Relationship Id="rId232" Type="http://schemas.openxmlformats.org/officeDocument/2006/relationships/customXml" Target="../ink/ink1538.xml"/><Relationship Id="rId253" Type="http://schemas.openxmlformats.org/officeDocument/2006/relationships/image" Target="../media/image1526.png"/><Relationship Id="rId274" Type="http://schemas.openxmlformats.org/officeDocument/2006/relationships/customXml" Target="../ink/ink1559.xml"/><Relationship Id="rId27" Type="http://schemas.openxmlformats.org/officeDocument/2006/relationships/customXml" Target="../ink/ink1434.xml"/><Relationship Id="rId48" Type="http://schemas.openxmlformats.org/officeDocument/2006/relationships/image" Target="../media/image1426.png"/><Relationship Id="rId69" Type="http://schemas.openxmlformats.org/officeDocument/2006/relationships/customXml" Target="../ink/ink1455.xml"/><Relationship Id="rId113" Type="http://schemas.openxmlformats.org/officeDocument/2006/relationships/customXml" Target="../ink/ink1477.xml"/><Relationship Id="rId134" Type="http://schemas.openxmlformats.org/officeDocument/2006/relationships/image" Target="../media/image1468.png"/><Relationship Id="rId80" Type="http://schemas.openxmlformats.org/officeDocument/2006/relationships/image" Target="../media/image1442.png"/><Relationship Id="rId155" Type="http://schemas.openxmlformats.org/officeDocument/2006/relationships/customXml" Target="../ink/ink1498.xml"/><Relationship Id="rId176" Type="http://schemas.openxmlformats.org/officeDocument/2006/relationships/customXml" Target="../ink/ink1509.xml"/><Relationship Id="rId197" Type="http://schemas.openxmlformats.org/officeDocument/2006/relationships/customXml" Target="../ink/ink1520.xml"/><Relationship Id="rId201" Type="http://schemas.openxmlformats.org/officeDocument/2006/relationships/customXml" Target="../ink/ink1522.xml"/><Relationship Id="rId222" Type="http://schemas.openxmlformats.org/officeDocument/2006/relationships/customXml" Target="../ink/ink1533.xml"/><Relationship Id="rId243" Type="http://schemas.openxmlformats.org/officeDocument/2006/relationships/image" Target="../media/image1521.png"/><Relationship Id="rId264" Type="http://schemas.openxmlformats.org/officeDocument/2006/relationships/customXml" Target="../ink/ink1554.xml"/><Relationship Id="rId285" Type="http://schemas.openxmlformats.org/officeDocument/2006/relationships/image" Target="../media/image1542.png"/><Relationship Id="rId17" Type="http://schemas.openxmlformats.org/officeDocument/2006/relationships/customXml" Target="../ink/ink1429.xml"/><Relationship Id="rId38" Type="http://schemas.openxmlformats.org/officeDocument/2006/relationships/image" Target="../media/image1421.png"/><Relationship Id="rId59" Type="http://schemas.openxmlformats.org/officeDocument/2006/relationships/customXml" Target="../ink/ink1450.xml"/><Relationship Id="rId103" Type="http://schemas.openxmlformats.org/officeDocument/2006/relationships/customXml" Target="../ink/ink1472.xml"/><Relationship Id="rId124" Type="http://schemas.openxmlformats.org/officeDocument/2006/relationships/image" Target="../media/image1464.png"/><Relationship Id="rId70" Type="http://schemas.openxmlformats.org/officeDocument/2006/relationships/image" Target="../media/image1437.png"/><Relationship Id="rId91" Type="http://schemas.openxmlformats.org/officeDocument/2006/relationships/customXml" Target="../ink/ink1466.xml"/><Relationship Id="rId145" Type="http://schemas.openxmlformats.org/officeDocument/2006/relationships/customXml" Target="../ink/ink1493.xml"/><Relationship Id="rId166" Type="http://schemas.openxmlformats.org/officeDocument/2006/relationships/image" Target="../media/image1484.png"/><Relationship Id="rId187" Type="http://schemas.openxmlformats.org/officeDocument/2006/relationships/customXml" Target="../ink/ink1515.xml"/><Relationship Id="rId1" Type="http://schemas.openxmlformats.org/officeDocument/2006/relationships/slideLayout" Target="../slideLayouts/slideLayout7.xml"/><Relationship Id="rId212" Type="http://schemas.openxmlformats.org/officeDocument/2006/relationships/customXml" Target="../ink/ink1528.xml"/><Relationship Id="rId233" Type="http://schemas.openxmlformats.org/officeDocument/2006/relationships/image" Target="../media/image1516.png"/><Relationship Id="rId254" Type="http://schemas.openxmlformats.org/officeDocument/2006/relationships/customXml" Target="../ink/ink1549.xml"/><Relationship Id="rId28" Type="http://schemas.openxmlformats.org/officeDocument/2006/relationships/image" Target="../media/image1299.png"/><Relationship Id="rId49" Type="http://schemas.openxmlformats.org/officeDocument/2006/relationships/customXml" Target="../ink/ink1445.xml"/><Relationship Id="rId114" Type="http://schemas.openxmlformats.org/officeDocument/2006/relationships/image" Target="../media/image1459.png"/><Relationship Id="rId275" Type="http://schemas.openxmlformats.org/officeDocument/2006/relationships/image" Target="../media/image1537.png"/><Relationship Id="rId60" Type="http://schemas.openxmlformats.org/officeDocument/2006/relationships/image" Target="../media/image1432.png"/><Relationship Id="rId81" Type="http://schemas.openxmlformats.org/officeDocument/2006/relationships/customXml" Target="../ink/ink1461.xml"/><Relationship Id="rId135" Type="http://schemas.openxmlformats.org/officeDocument/2006/relationships/customXml" Target="../ink/ink1488.xml"/><Relationship Id="rId156" Type="http://schemas.openxmlformats.org/officeDocument/2006/relationships/image" Target="../media/image1479.png"/><Relationship Id="rId177" Type="http://schemas.openxmlformats.org/officeDocument/2006/relationships/image" Target="../media/image1489.png"/><Relationship Id="rId198" Type="http://schemas.openxmlformats.org/officeDocument/2006/relationships/image" Target="../media/image1499.png"/><Relationship Id="rId202" Type="http://schemas.openxmlformats.org/officeDocument/2006/relationships/image" Target="../media/image1501.png"/><Relationship Id="rId223" Type="http://schemas.openxmlformats.org/officeDocument/2006/relationships/image" Target="../media/image1511.png"/><Relationship Id="rId244" Type="http://schemas.openxmlformats.org/officeDocument/2006/relationships/customXml" Target="../ink/ink1544.xml"/><Relationship Id="rId18" Type="http://schemas.openxmlformats.org/officeDocument/2006/relationships/image" Target="../media/image1294.png"/><Relationship Id="rId39" Type="http://schemas.openxmlformats.org/officeDocument/2006/relationships/customXml" Target="../ink/ink1440.xml"/><Relationship Id="rId265" Type="http://schemas.openxmlformats.org/officeDocument/2006/relationships/image" Target="../media/image1532.png"/><Relationship Id="rId286" Type="http://schemas.openxmlformats.org/officeDocument/2006/relationships/customXml" Target="../ink/ink1565.xml"/><Relationship Id="rId50" Type="http://schemas.openxmlformats.org/officeDocument/2006/relationships/image" Target="../media/image1427.png"/><Relationship Id="rId104" Type="http://schemas.openxmlformats.org/officeDocument/2006/relationships/image" Target="../media/image1454.png"/><Relationship Id="rId125" Type="http://schemas.openxmlformats.org/officeDocument/2006/relationships/customXml" Target="../ink/ink1483.xml"/><Relationship Id="rId146" Type="http://schemas.openxmlformats.org/officeDocument/2006/relationships/image" Target="../media/image1474.png"/><Relationship Id="rId167" Type="http://schemas.openxmlformats.org/officeDocument/2006/relationships/customXml" Target="../ink/ink1504.xml"/><Relationship Id="rId188" Type="http://schemas.openxmlformats.org/officeDocument/2006/relationships/image" Target="../media/image1494.png"/><Relationship Id="rId71" Type="http://schemas.openxmlformats.org/officeDocument/2006/relationships/customXml" Target="../ink/ink1456.xml"/><Relationship Id="rId92" Type="http://schemas.openxmlformats.org/officeDocument/2006/relationships/image" Target="../media/image1448.png"/><Relationship Id="rId213" Type="http://schemas.openxmlformats.org/officeDocument/2006/relationships/image" Target="../media/image1506.png"/><Relationship Id="rId234" Type="http://schemas.openxmlformats.org/officeDocument/2006/relationships/customXml" Target="../ink/ink1539.xml"/><Relationship Id="rId2" Type="http://schemas.openxmlformats.org/officeDocument/2006/relationships/notesSlide" Target="../notesSlides/notesSlide19.xml"/><Relationship Id="rId29" Type="http://schemas.openxmlformats.org/officeDocument/2006/relationships/customXml" Target="../ink/ink1435.xml"/><Relationship Id="rId255" Type="http://schemas.openxmlformats.org/officeDocument/2006/relationships/image" Target="../media/image1527.png"/><Relationship Id="rId276" Type="http://schemas.openxmlformats.org/officeDocument/2006/relationships/customXml" Target="../ink/ink1560.xml"/><Relationship Id="rId40" Type="http://schemas.openxmlformats.org/officeDocument/2006/relationships/image" Target="../media/image1422.png"/><Relationship Id="rId115" Type="http://schemas.openxmlformats.org/officeDocument/2006/relationships/customXml" Target="../ink/ink1478.xml"/><Relationship Id="rId136" Type="http://schemas.openxmlformats.org/officeDocument/2006/relationships/image" Target="../media/image1469.png"/><Relationship Id="rId157" Type="http://schemas.openxmlformats.org/officeDocument/2006/relationships/customXml" Target="../ink/ink1499.xml"/><Relationship Id="rId178" Type="http://schemas.openxmlformats.org/officeDocument/2006/relationships/customXml" Target="../ink/ink1510.xml"/><Relationship Id="rId61" Type="http://schemas.openxmlformats.org/officeDocument/2006/relationships/customXml" Target="../ink/ink1451.xml"/><Relationship Id="rId82" Type="http://schemas.openxmlformats.org/officeDocument/2006/relationships/image" Target="../media/image1443.png"/><Relationship Id="rId199" Type="http://schemas.openxmlformats.org/officeDocument/2006/relationships/customXml" Target="../ink/ink1521.xml"/><Relationship Id="rId203" Type="http://schemas.openxmlformats.org/officeDocument/2006/relationships/customXml" Target="../ink/ink1523.xml"/><Relationship Id="rId19" Type="http://schemas.openxmlformats.org/officeDocument/2006/relationships/customXml" Target="../ink/ink1430.xml"/><Relationship Id="rId224" Type="http://schemas.openxmlformats.org/officeDocument/2006/relationships/customXml" Target="../ink/ink1534.xml"/><Relationship Id="rId245" Type="http://schemas.openxmlformats.org/officeDocument/2006/relationships/image" Target="../media/image1522.png"/><Relationship Id="rId266" Type="http://schemas.openxmlformats.org/officeDocument/2006/relationships/customXml" Target="../ink/ink1555.xml"/><Relationship Id="rId287" Type="http://schemas.openxmlformats.org/officeDocument/2006/relationships/image" Target="../media/image1543.png"/><Relationship Id="rId30" Type="http://schemas.openxmlformats.org/officeDocument/2006/relationships/image" Target="../media/image1300.png"/><Relationship Id="rId105" Type="http://schemas.openxmlformats.org/officeDocument/2006/relationships/customXml" Target="../ink/ink1473.xml"/><Relationship Id="rId126" Type="http://schemas.openxmlformats.org/officeDocument/2006/relationships/image" Target="../media/image1465.png"/><Relationship Id="rId147" Type="http://schemas.openxmlformats.org/officeDocument/2006/relationships/customXml" Target="../ink/ink1494.xml"/><Relationship Id="rId168" Type="http://schemas.openxmlformats.org/officeDocument/2006/relationships/image" Target="../media/image1485.png"/><Relationship Id="rId51" Type="http://schemas.openxmlformats.org/officeDocument/2006/relationships/customXml" Target="../ink/ink1446.xml"/><Relationship Id="rId72" Type="http://schemas.openxmlformats.org/officeDocument/2006/relationships/image" Target="../media/image1438.png"/><Relationship Id="rId93" Type="http://schemas.openxmlformats.org/officeDocument/2006/relationships/customXml" Target="../ink/ink1467.xml"/><Relationship Id="rId189" Type="http://schemas.openxmlformats.org/officeDocument/2006/relationships/customXml" Target="../ink/ink1516.xml"/><Relationship Id="rId3" Type="http://schemas.openxmlformats.org/officeDocument/2006/relationships/customXml" Target="../ink/ink1422.xml"/><Relationship Id="rId214" Type="http://schemas.openxmlformats.org/officeDocument/2006/relationships/customXml" Target="../ink/ink1529.xml"/><Relationship Id="rId235" Type="http://schemas.openxmlformats.org/officeDocument/2006/relationships/image" Target="../media/image1517.png"/><Relationship Id="rId256" Type="http://schemas.openxmlformats.org/officeDocument/2006/relationships/customXml" Target="../ink/ink1550.xml"/><Relationship Id="rId277" Type="http://schemas.openxmlformats.org/officeDocument/2006/relationships/image" Target="../media/image1538.png"/><Relationship Id="rId116" Type="http://schemas.openxmlformats.org/officeDocument/2006/relationships/image" Target="../media/image1460.png"/><Relationship Id="rId137" Type="http://schemas.openxmlformats.org/officeDocument/2006/relationships/customXml" Target="../ink/ink1489.xml"/><Relationship Id="rId158" Type="http://schemas.openxmlformats.org/officeDocument/2006/relationships/image" Target="../media/image1480.png"/><Relationship Id="rId20" Type="http://schemas.openxmlformats.org/officeDocument/2006/relationships/image" Target="../media/image1295.png"/><Relationship Id="rId41" Type="http://schemas.openxmlformats.org/officeDocument/2006/relationships/customXml" Target="../ink/ink1441.xml"/><Relationship Id="rId62" Type="http://schemas.openxmlformats.org/officeDocument/2006/relationships/image" Target="../media/image1433.png"/><Relationship Id="rId83" Type="http://schemas.openxmlformats.org/officeDocument/2006/relationships/customXml" Target="../ink/ink1462.xml"/><Relationship Id="rId179" Type="http://schemas.openxmlformats.org/officeDocument/2006/relationships/image" Target="../media/image1490.png"/><Relationship Id="rId190" Type="http://schemas.openxmlformats.org/officeDocument/2006/relationships/image" Target="../media/image1495.png"/><Relationship Id="rId204" Type="http://schemas.openxmlformats.org/officeDocument/2006/relationships/image" Target="../media/image1502.png"/><Relationship Id="rId225" Type="http://schemas.openxmlformats.org/officeDocument/2006/relationships/image" Target="../media/image1512.png"/><Relationship Id="rId246" Type="http://schemas.openxmlformats.org/officeDocument/2006/relationships/customXml" Target="../ink/ink1545.xml"/><Relationship Id="rId267" Type="http://schemas.openxmlformats.org/officeDocument/2006/relationships/image" Target="../media/image1533.png"/><Relationship Id="rId288" Type="http://schemas.openxmlformats.org/officeDocument/2006/relationships/customXml" Target="../ink/ink1566.xml"/><Relationship Id="rId106" Type="http://schemas.openxmlformats.org/officeDocument/2006/relationships/image" Target="../media/image1455.png"/><Relationship Id="rId127" Type="http://schemas.openxmlformats.org/officeDocument/2006/relationships/customXml" Target="../ink/ink1484.xml"/><Relationship Id="rId10" Type="http://schemas.openxmlformats.org/officeDocument/2006/relationships/image" Target="../media/image1290.png"/><Relationship Id="rId31" Type="http://schemas.openxmlformats.org/officeDocument/2006/relationships/customXml" Target="../ink/ink1436.xml"/><Relationship Id="rId52" Type="http://schemas.openxmlformats.org/officeDocument/2006/relationships/image" Target="../media/image1428.png"/><Relationship Id="rId73" Type="http://schemas.openxmlformats.org/officeDocument/2006/relationships/customXml" Target="../ink/ink1457.xml"/><Relationship Id="rId94" Type="http://schemas.openxmlformats.org/officeDocument/2006/relationships/image" Target="../media/image1449.png"/><Relationship Id="rId148" Type="http://schemas.openxmlformats.org/officeDocument/2006/relationships/image" Target="../media/image1475.png"/><Relationship Id="rId169" Type="http://schemas.openxmlformats.org/officeDocument/2006/relationships/customXml" Target="../ink/ink1505.xml"/><Relationship Id="rId4" Type="http://schemas.openxmlformats.org/officeDocument/2006/relationships/image" Target="../media/image1287.png"/><Relationship Id="rId180" Type="http://schemas.openxmlformats.org/officeDocument/2006/relationships/customXml" Target="../ink/ink1511.xml"/><Relationship Id="rId215" Type="http://schemas.openxmlformats.org/officeDocument/2006/relationships/image" Target="../media/image1507.png"/><Relationship Id="rId236" Type="http://schemas.openxmlformats.org/officeDocument/2006/relationships/customXml" Target="../ink/ink1540.xml"/><Relationship Id="rId257" Type="http://schemas.openxmlformats.org/officeDocument/2006/relationships/image" Target="../media/image1528.png"/><Relationship Id="rId278" Type="http://schemas.openxmlformats.org/officeDocument/2006/relationships/customXml" Target="../ink/ink1561.xml"/><Relationship Id="rId42" Type="http://schemas.openxmlformats.org/officeDocument/2006/relationships/image" Target="../media/image1423.png"/><Relationship Id="rId84" Type="http://schemas.openxmlformats.org/officeDocument/2006/relationships/image" Target="../media/image1444.png"/><Relationship Id="rId138" Type="http://schemas.openxmlformats.org/officeDocument/2006/relationships/image" Target="../media/image1470.png"/><Relationship Id="rId191" Type="http://schemas.openxmlformats.org/officeDocument/2006/relationships/customXml" Target="../ink/ink1517.xml"/><Relationship Id="rId205" Type="http://schemas.openxmlformats.org/officeDocument/2006/relationships/customXml" Target="../ink/ink1524.xml"/><Relationship Id="rId247" Type="http://schemas.openxmlformats.org/officeDocument/2006/relationships/image" Target="../media/image1523.png"/><Relationship Id="rId107" Type="http://schemas.openxmlformats.org/officeDocument/2006/relationships/customXml" Target="../ink/ink1474.xml"/><Relationship Id="rId289" Type="http://schemas.openxmlformats.org/officeDocument/2006/relationships/image" Target="../media/image1544.png"/><Relationship Id="rId11" Type="http://schemas.openxmlformats.org/officeDocument/2006/relationships/customXml" Target="../ink/ink1426.xml"/><Relationship Id="rId53" Type="http://schemas.openxmlformats.org/officeDocument/2006/relationships/customXml" Target="../ink/ink1447.xml"/><Relationship Id="rId149" Type="http://schemas.openxmlformats.org/officeDocument/2006/relationships/customXml" Target="../ink/ink1495.xml"/><Relationship Id="rId95" Type="http://schemas.openxmlformats.org/officeDocument/2006/relationships/customXml" Target="../ink/ink1468.xml"/><Relationship Id="rId160" Type="http://schemas.openxmlformats.org/officeDocument/2006/relationships/image" Target="../media/image1481.png"/><Relationship Id="rId216" Type="http://schemas.openxmlformats.org/officeDocument/2006/relationships/customXml" Target="../ink/ink1530.xml"/><Relationship Id="rId258" Type="http://schemas.openxmlformats.org/officeDocument/2006/relationships/customXml" Target="../ink/ink1551.xml"/><Relationship Id="rId22" Type="http://schemas.openxmlformats.org/officeDocument/2006/relationships/image" Target="../media/image1296.png"/><Relationship Id="rId64" Type="http://schemas.openxmlformats.org/officeDocument/2006/relationships/image" Target="../media/image1434.png"/><Relationship Id="rId118" Type="http://schemas.openxmlformats.org/officeDocument/2006/relationships/image" Target="../media/image1461.png"/><Relationship Id="rId171" Type="http://schemas.openxmlformats.org/officeDocument/2006/relationships/image" Target="../media/image1486.png"/><Relationship Id="rId227" Type="http://schemas.openxmlformats.org/officeDocument/2006/relationships/image" Target="../media/image1513.png"/></Relationships>
</file>

<file path=ppt/slides/_rels/slide2.xml.rels><?xml version="1.0" encoding="UTF-8" standalone="yes"?>
<Relationships xmlns="http://schemas.openxmlformats.org/package/2006/relationships"><Relationship Id="rId117" Type="http://schemas.openxmlformats.org/officeDocument/2006/relationships/customXml" Target="../ink/ink60.xml"/><Relationship Id="rId21" Type="http://schemas.openxmlformats.org/officeDocument/2006/relationships/customXml" Target="../ink/ink12.xml"/><Relationship Id="rId42" Type="http://schemas.openxmlformats.org/officeDocument/2006/relationships/image" Target="../media/image1322.png"/><Relationship Id="rId63" Type="http://schemas.openxmlformats.org/officeDocument/2006/relationships/customXml" Target="../ink/ink33.xml"/><Relationship Id="rId84" Type="http://schemas.openxmlformats.org/officeDocument/2006/relationships/image" Target="../media/image1343.png"/><Relationship Id="rId138" Type="http://schemas.openxmlformats.org/officeDocument/2006/relationships/image" Target="../media/image14.png"/><Relationship Id="rId107" Type="http://schemas.openxmlformats.org/officeDocument/2006/relationships/customXml" Target="../ink/ink55.xml"/><Relationship Id="rId11" Type="http://schemas.openxmlformats.org/officeDocument/2006/relationships/customXml" Target="../ink/ink7.xml"/><Relationship Id="rId32" Type="http://schemas.openxmlformats.org/officeDocument/2006/relationships/image" Target="../media/image1317.png"/><Relationship Id="rId53" Type="http://schemas.openxmlformats.org/officeDocument/2006/relationships/customXml" Target="../ink/ink28.xml"/><Relationship Id="rId74" Type="http://schemas.openxmlformats.org/officeDocument/2006/relationships/image" Target="../media/image1338.png"/><Relationship Id="rId128" Type="http://schemas.openxmlformats.org/officeDocument/2006/relationships/image" Target="../media/image9.png"/><Relationship Id="rId5" Type="http://schemas.openxmlformats.org/officeDocument/2006/relationships/customXml" Target="../ink/ink4.xml"/><Relationship Id="rId90" Type="http://schemas.openxmlformats.org/officeDocument/2006/relationships/image" Target="../media/image1346.png"/><Relationship Id="rId95" Type="http://schemas.openxmlformats.org/officeDocument/2006/relationships/customXml" Target="../ink/ink49.xml"/><Relationship Id="rId22" Type="http://schemas.openxmlformats.org/officeDocument/2006/relationships/image" Target="../media/image1312.png"/><Relationship Id="rId27" Type="http://schemas.openxmlformats.org/officeDocument/2006/relationships/customXml" Target="../ink/ink15.xml"/><Relationship Id="rId43" Type="http://schemas.openxmlformats.org/officeDocument/2006/relationships/customXml" Target="../ink/ink23.xml"/><Relationship Id="rId48" Type="http://schemas.openxmlformats.org/officeDocument/2006/relationships/image" Target="../media/image1325.png"/><Relationship Id="rId64" Type="http://schemas.openxmlformats.org/officeDocument/2006/relationships/image" Target="../media/image1333.png"/><Relationship Id="rId69" Type="http://schemas.openxmlformats.org/officeDocument/2006/relationships/customXml" Target="../ink/ink36.xml"/><Relationship Id="rId113" Type="http://schemas.openxmlformats.org/officeDocument/2006/relationships/customXml" Target="../ink/ink58.xml"/><Relationship Id="rId118" Type="http://schemas.openxmlformats.org/officeDocument/2006/relationships/image" Target="../media/image4.png"/><Relationship Id="rId134" Type="http://schemas.openxmlformats.org/officeDocument/2006/relationships/image" Target="../media/image12.png"/><Relationship Id="rId139" Type="http://schemas.openxmlformats.org/officeDocument/2006/relationships/customXml" Target="../ink/ink71.xml"/><Relationship Id="rId80" Type="http://schemas.openxmlformats.org/officeDocument/2006/relationships/image" Target="../media/image1341.png"/><Relationship Id="rId85" Type="http://schemas.openxmlformats.org/officeDocument/2006/relationships/customXml" Target="../ink/ink44.xml"/><Relationship Id="rId12" Type="http://schemas.openxmlformats.org/officeDocument/2006/relationships/image" Target="../media/image1307.png"/><Relationship Id="rId17" Type="http://schemas.openxmlformats.org/officeDocument/2006/relationships/customXml" Target="../ink/ink10.xml"/><Relationship Id="rId33" Type="http://schemas.openxmlformats.org/officeDocument/2006/relationships/customXml" Target="../ink/ink18.xml"/><Relationship Id="rId38" Type="http://schemas.openxmlformats.org/officeDocument/2006/relationships/image" Target="../media/image1320.png"/><Relationship Id="rId59" Type="http://schemas.openxmlformats.org/officeDocument/2006/relationships/customXml" Target="../ink/ink31.xml"/><Relationship Id="rId103" Type="http://schemas.openxmlformats.org/officeDocument/2006/relationships/customXml" Target="../ink/ink53.xml"/><Relationship Id="rId108" Type="http://schemas.openxmlformats.org/officeDocument/2006/relationships/image" Target="../media/image1355.png"/><Relationship Id="rId124" Type="http://schemas.openxmlformats.org/officeDocument/2006/relationships/image" Target="../media/image7.png"/><Relationship Id="rId129" Type="http://schemas.openxmlformats.org/officeDocument/2006/relationships/customXml" Target="../ink/ink66.xml"/><Relationship Id="rId54" Type="http://schemas.openxmlformats.org/officeDocument/2006/relationships/image" Target="../media/image1328.png"/><Relationship Id="rId70" Type="http://schemas.openxmlformats.org/officeDocument/2006/relationships/image" Target="../media/image1336.png"/><Relationship Id="rId75" Type="http://schemas.openxmlformats.org/officeDocument/2006/relationships/customXml" Target="../ink/ink39.xml"/><Relationship Id="rId91" Type="http://schemas.openxmlformats.org/officeDocument/2006/relationships/customXml" Target="../ink/ink47.xml"/><Relationship Id="rId96" Type="http://schemas.openxmlformats.org/officeDocument/2006/relationships/image" Target="../media/image1349.png"/><Relationship Id="rId140" Type="http://schemas.openxmlformats.org/officeDocument/2006/relationships/image" Target="../media/image15.png"/><Relationship Id="rId145" Type="http://schemas.openxmlformats.org/officeDocument/2006/relationships/customXml" Target="../ink/ink74.xml"/><Relationship Id="rId1" Type="http://schemas.openxmlformats.org/officeDocument/2006/relationships/slideLayout" Target="../slideLayouts/slideLayout7.xml"/><Relationship Id="rId6" Type="http://schemas.openxmlformats.org/officeDocument/2006/relationships/image" Target="../media/image1304.png"/><Relationship Id="rId23" Type="http://schemas.openxmlformats.org/officeDocument/2006/relationships/customXml" Target="../ink/ink13.xml"/><Relationship Id="rId28" Type="http://schemas.openxmlformats.org/officeDocument/2006/relationships/image" Target="../media/image1315.png"/><Relationship Id="rId49" Type="http://schemas.openxmlformats.org/officeDocument/2006/relationships/customXml" Target="../ink/ink26.xml"/><Relationship Id="rId114" Type="http://schemas.openxmlformats.org/officeDocument/2006/relationships/image" Target="../media/image1358.png"/><Relationship Id="rId119" Type="http://schemas.openxmlformats.org/officeDocument/2006/relationships/customXml" Target="../ink/ink61.xml"/><Relationship Id="rId44" Type="http://schemas.openxmlformats.org/officeDocument/2006/relationships/image" Target="../media/image1323.png"/><Relationship Id="rId60" Type="http://schemas.openxmlformats.org/officeDocument/2006/relationships/image" Target="../media/image1331.png"/><Relationship Id="rId65" Type="http://schemas.openxmlformats.org/officeDocument/2006/relationships/customXml" Target="../ink/ink34.xml"/><Relationship Id="rId81" Type="http://schemas.openxmlformats.org/officeDocument/2006/relationships/customXml" Target="../ink/ink42.xml"/><Relationship Id="rId86" Type="http://schemas.openxmlformats.org/officeDocument/2006/relationships/image" Target="../media/image1344.png"/><Relationship Id="rId130" Type="http://schemas.openxmlformats.org/officeDocument/2006/relationships/image" Target="../media/image10.png"/><Relationship Id="rId135" Type="http://schemas.openxmlformats.org/officeDocument/2006/relationships/customXml" Target="../ink/ink69.xml"/><Relationship Id="rId13" Type="http://schemas.openxmlformats.org/officeDocument/2006/relationships/customXml" Target="../ink/ink8.xml"/><Relationship Id="rId18" Type="http://schemas.openxmlformats.org/officeDocument/2006/relationships/image" Target="../media/image1310.png"/><Relationship Id="rId39" Type="http://schemas.openxmlformats.org/officeDocument/2006/relationships/customXml" Target="../ink/ink21.xml"/><Relationship Id="rId109" Type="http://schemas.openxmlformats.org/officeDocument/2006/relationships/customXml" Target="../ink/ink56.xml"/><Relationship Id="rId34" Type="http://schemas.openxmlformats.org/officeDocument/2006/relationships/image" Target="../media/image1318.png"/><Relationship Id="rId50" Type="http://schemas.openxmlformats.org/officeDocument/2006/relationships/image" Target="../media/image1326.png"/><Relationship Id="rId55" Type="http://schemas.openxmlformats.org/officeDocument/2006/relationships/customXml" Target="../ink/ink29.xml"/><Relationship Id="rId76" Type="http://schemas.openxmlformats.org/officeDocument/2006/relationships/image" Target="../media/image1339.png"/><Relationship Id="rId97" Type="http://schemas.openxmlformats.org/officeDocument/2006/relationships/customXml" Target="../ink/ink50.xml"/><Relationship Id="rId104" Type="http://schemas.openxmlformats.org/officeDocument/2006/relationships/image" Target="../media/image1353.png"/><Relationship Id="rId120" Type="http://schemas.openxmlformats.org/officeDocument/2006/relationships/image" Target="../media/image5.png"/><Relationship Id="rId125" Type="http://schemas.openxmlformats.org/officeDocument/2006/relationships/customXml" Target="../ink/ink64.xml"/><Relationship Id="rId141" Type="http://schemas.openxmlformats.org/officeDocument/2006/relationships/customXml" Target="../ink/ink72.xml"/><Relationship Id="rId146" Type="http://schemas.openxmlformats.org/officeDocument/2006/relationships/image" Target="../media/image18.png"/><Relationship Id="rId7" Type="http://schemas.openxmlformats.org/officeDocument/2006/relationships/customXml" Target="../ink/ink5.xml"/><Relationship Id="rId71" Type="http://schemas.openxmlformats.org/officeDocument/2006/relationships/customXml" Target="../ink/ink37.xml"/><Relationship Id="rId92" Type="http://schemas.openxmlformats.org/officeDocument/2006/relationships/image" Target="../media/image1347.png"/><Relationship Id="rId2" Type="http://schemas.openxmlformats.org/officeDocument/2006/relationships/notesSlide" Target="../notesSlides/notesSlide2.xml"/><Relationship Id="rId29" Type="http://schemas.openxmlformats.org/officeDocument/2006/relationships/customXml" Target="../ink/ink16.xml"/><Relationship Id="rId24" Type="http://schemas.openxmlformats.org/officeDocument/2006/relationships/image" Target="../media/image1313.png"/><Relationship Id="rId40" Type="http://schemas.openxmlformats.org/officeDocument/2006/relationships/image" Target="../media/image1321.png"/><Relationship Id="rId45" Type="http://schemas.openxmlformats.org/officeDocument/2006/relationships/customXml" Target="../ink/ink24.xml"/><Relationship Id="rId66" Type="http://schemas.openxmlformats.org/officeDocument/2006/relationships/image" Target="../media/image1334.png"/><Relationship Id="rId87" Type="http://schemas.openxmlformats.org/officeDocument/2006/relationships/customXml" Target="../ink/ink45.xml"/><Relationship Id="rId110" Type="http://schemas.openxmlformats.org/officeDocument/2006/relationships/image" Target="../media/image1356.png"/><Relationship Id="rId115" Type="http://schemas.openxmlformats.org/officeDocument/2006/relationships/customXml" Target="../ink/ink59.xml"/><Relationship Id="rId131" Type="http://schemas.openxmlformats.org/officeDocument/2006/relationships/customXml" Target="../ink/ink67.xml"/><Relationship Id="rId136" Type="http://schemas.openxmlformats.org/officeDocument/2006/relationships/image" Target="../media/image13.png"/><Relationship Id="rId61" Type="http://schemas.openxmlformats.org/officeDocument/2006/relationships/customXml" Target="../ink/ink32.xml"/><Relationship Id="rId82" Type="http://schemas.openxmlformats.org/officeDocument/2006/relationships/image" Target="../media/image1342.png"/><Relationship Id="rId19" Type="http://schemas.openxmlformats.org/officeDocument/2006/relationships/customXml" Target="../ink/ink11.xml"/><Relationship Id="rId14" Type="http://schemas.openxmlformats.org/officeDocument/2006/relationships/image" Target="../media/image1308.png"/><Relationship Id="rId30" Type="http://schemas.openxmlformats.org/officeDocument/2006/relationships/image" Target="../media/image1316.png"/><Relationship Id="rId35" Type="http://schemas.openxmlformats.org/officeDocument/2006/relationships/customXml" Target="../ink/ink19.xml"/><Relationship Id="rId56" Type="http://schemas.openxmlformats.org/officeDocument/2006/relationships/image" Target="../media/image1329.png"/><Relationship Id="rId77" Type="http://schemas.openxmlformats.org/officeDocument/2006/relationships/customXml" Target="../ink/ink40.xml"/><Relationship Id="rId100" Type="http://schemas.openxmlformats.org/officeDocument/2006/relationships/image" Target="../media/image1351.png"/><Relationship Id="rId105" Type="http://schemas.openxmlformats.org/officeDocument/2006/relationships/customXml" Target="../ink/ink54.xml"/><Relationship Id="rId126" Type="http://schemas.openxmlformats.org/officeDocument/2006/relationships/image" Target="../media/image8.png"/><Relationship Id="rId8" Type="http://schemas.openxmlformats.org/officeDocument/2006/relationships/image" Target="../media/image1305.png"/><Relationship Id="rId51" Type="http://schemas.openxmlformats.org/officeDocument/2006/relationships/customXml" Target="../ink/ink27.xml"/><Relationship Id="rId72" Type="http://schemas.openxmlformats.org/officeDocument/2006/relationships/image" Target="../media/image1337.png"/><Relationship Id="rId93" Type="http://schemas.openxmlformats.org/officeDocument/2006/relationships/customXml" Target="../ink/ink48.xml"/><Relationship Id="rId98" Type="http://schemas.openxmlformats.org/officeDocument/2006/relationships/image" Target="../media/image1350.png"/><Relationship Id="rId121" Type="http://schemas.openxmlformats.org/officeDocument/2006/relationships/customXml" Target="../ink/ink62.xml"/><Relationship Id="rId142" Type="http://schemas.openxmlformats.org/officeDocument/2006/relationships/image" Target="../media/image16.png"/><Relationship Id="rId3" Type="http://schemas.openxmlformats.org/officeDocument/2006/relationships/customXml" Target="../ink/ink3.xml"/><Relationship Id="rId25" Type="http://schemas.openxmlformats.org/officeDocument/2006/relationships/customXml" Target="../ink/ink14.xml"/><Relationship Id="rId46" Type="http://schemas.openxmlformats.org/officeDocument/2006/relationships/image" Target="../media/image1324.png"/><Relationship Id="rId67" Type="http://schemas.openxmlformats.org/officeDocument/2006/relationships/customXml" Target="../ink/ink35.xml"/><Relationship Id="rId116" Type="http://schemas.openxmlformats.org/officeDocument/2006/relationships/image" Target="../media/image1359.png"/><Relationship Id="rId137" Type="http://schemas.openxmlformats.org/officeDocument/2006/relationships/customXml" Target="../ink/ink70.xml"/><Relationship Id="rId20" Type="http://schemas.openxmlformats.org/officeDocument/2006/relationships/image" Target="../media/image1311.png"/><Relationship Id="rId41" Type="http://schemas.openxmlformats.org/officeDocument/2006/relationships/customXml" Target="../ink/ink22.xml"/><Relationship Id="rId62" Type="http://schemas.openxmlformats.org/officeDocument/2006/relationships/image" Target="../media/image1332.png"/><Relationship Id="rId83" Type="http://schemas.openxmlformats.org/officeDocument/2006/relationships/customXml" Target="../ink/ink43.xml"/><Relationship Id="rId88" Type="http://schemas.openxmlformats.org/officeDocument/2006/relationships/image" Target="../media/image1345.png"/><Relationship Id="rId111" Type="http://schemas.openxmlformats.org/officeDocument/2006/relationships/customXml" Target="../ink/ink57.xml"/><Relationship Id="rId132" Type="http://schemas.openxmlformats.org/officeDocument/2006/relationships/image" Target="../media/image11.png"/><Relationship Id="rId15" Type="http://schemas.openxmlformats.org/officeDocument/2006/relationships/customXml" Target="../ink/ink9.xml"/><Relationship Id="rId36" Type="http://schemas.openxmlformats.org/officeDocument/2006/relationships/image" Target="../media/image1319.png"/><Relationship Id="rId57" Type="http://schemas.openxmlformats.org/officeDocument/2006/relationships/customXml" Target="../ink/ink30.xml"/><Relationship Id="rId106" Type="http://schemas.openxmlformats.org/officeDocument/2006/relationships/image" Target="../media/image1354.png"/><Relationship Id="rId127" Type="http://schemas.openxmlformats.org/officeDocument/2006/relationships/customXml" Target="../ink/ink65.xml"/><Relationship Id="rId10" Type="http://schemas.openxmlformats.org/officeDocument/2006/relationships/image" Target="../media/image1306.png"/><Relationship Id="rId31" Type="http://schemas.openxmlformats.org/officeDocument/2006/relationships/customXml" Target="../ink/ink17.xml"/><Relationship Id="rId52" Type="http://schemas.openxmlformats.org/officeDocument/2006/relationships/image" Target="../media/image1327.png"/><Relationship Id="rId73" Type="http://schemas.openxmlformats.org/officeDocument/2006/relationships/customXml" Target="../ink/ink38.xml"/><Relationship Id="rId78" Type="http://schemas.openxmlformats.org/officeDocument/2006/relationships/image" Target="../media/image1340.png"/><Relationship Id="rId94" Type="http://schemas.openxmlformats.org/officeDocument/2006/relationships/image" Target="../media/image1348.png"/><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png"/><Relationship Id="rId143" Type="http://schemas.openxmlformats.org/officeDocument/2006/relationships/customXml" Target="../ink/ink73.xml"/><Relationship Id="rId4" Type="http://schemas.openxmlformats.org/officeDocument/2006/relationships/image" Target="../media/image1303.png"/><Relationship Id="rId9" Type="http://schemas.openxmlformats.org/officeDocument/2006/relationships/customXml" Target="../ink/ink6.xml"/><Relationship Id="rId26" Type="http://schemas.openxmlformats.org/officeDocument/2006/relationships/image" Target="../media/image1314.png"/><Relationship Id="rId47" Type="http://schemas.openxmlformats.org/officeDocument/2006/relationships/customXml" Target="../ink/ink25.xml"/><Relationship Id="rId68" Type="http://schemas.openxmlformats.org/officeDocument/2006/relationships/image" Target="../media/image1335.png"/><Relationship Id="rId89" Type="http://schemas.openxmlformats.org/officeDocument/2006/relationships/customXml" Target="../ink/ink46.xml"/><Relationship Id="rId112" Type="http://schemas.openxmlformats.org/officeDocument/2006/relationships/image" Target="../media/image1357.png"/><Relationship Id="rId133" Type="http://schemas.openxmlformats.org/officeDocument/2006/relationships/customXml" Target="../ink/ink68.xml"/><Relationship Id="rId16" Type="http://schemas.openxmlformats.org/officeDocument/2006/relationships/image" Target="../media/image1309.png"/><Relationship Id="rId37" Type="http://schemas.openxmlformats.org/officeDocument/2006/relationships/customXml" Target="../ink/ink20.xml"/><Relationship Id="rId58" Type="http://schemas.openxmlformats.org/officeDocument/2006/relationships/image" Target="../media/image1330.png"/><Relationship Id="rId79" Type="http://schemas.openxmlformats.org/officeDocument/2006/relationships/customXml" Target="../ink/ink41.xml"/><Relationship Id="rId102" Type="http://schemas.openxmlformats.org/officeDocument/2006/relationships/image" Target="../media/image1352.png"/><Relationship Id="rId123" Type="http://schemas.openxmlformats.org/officeDocument/2006/relationships/customXml" Target="../ink/ink63.xml"/><Relationship Id="rId144" Type="http://schemas.openxmlformats.org/officeDocument/2006/relationships/image" Target="../media/image17.png"/></Relationships>
</file>

<file path=ppt/slides/_rels/slide20.xml.rels><?xml version="1.0" encoding="UTF-8" standalone="yes"?>
<Relationships xmlns="http://schemas.openxmlformats.org/package/2006/relationships"><Relationship Id="rId117" Type="http://schemas.openxmlformats.org/officeDocument/2006/relationships/customXml" Target="../ink/ink1625.xml"/><Relationship Id="rId21" Type="http://schemas.openxmlformats.org/officeDocument/2006/relationships/customXml" Target="../ink/ink1577.xml"/><Relationship Id="rId42" Type="http://schemas.openxmlformats.org/officeDocument/2006/relationships/image" Target="../media/image1565.png"/><Relationship Id="rId63" Type="http://schemas.openxmlformats.org/officeDocument/2006/relationships/customXml" Target="../ink/ink1598.xml"/><Relationship Id="rId84" Type="http://schemas.openxmlformats.org/officeDocument/2006/relationships/image" Target="../media/image1586.png"/><Relationship Id="rId138" Type="http://schemas.openxmlformats.org/officeDocument/2006/relationships/image" Target="../media/image1613.png"/><Relationship Id="rId159" Type="http://schemas.openxmlformats.org/officeDocument/2006/relationships/customXml" Target="../ink/ink1646.xml"/><Relationship Id="rId170" Type="http://schemas.openxmlformats.org/officeDocument/2006/relationships/image" Target="../media/image1629.png"/><Relationship Id="rId191" Type="http://schemas.openxmlformats.org/officeDocument/2006/relationships/customXml" Target="../ink/ink1662.xml"/><Relationship Id="rId205" Type="http://schemas.openxmlformats.org/officeDocument/2006/relationships/customXml" Target="../ink/ink1669.xml"/><Relationship Id="rId107" Type="http://schemas.openxmlformats.org/officeDocument/2006/relationships/customXml" Target="../ink/ink1620.xml"/><Relationship Id="rId11" Type="http://schemas.openxmlformats.org/officeDocument/2006/relationships/customXml" Target="../ink/ink1572.xml"/><Relationship Id="rId32" Type="http://schemas.openxmlformats.org/officeDocument/2006/relationships/image" Target="../media/image1560.png"/><Relationship Id="rId53" Type="http://schemas.openxmlformats.org/officeDocument/2006/relationships/customXml" Target="../ink/ink1593.xml"/><Relationship Id="rId74" Type="http://schemas.openxmlformats.org/officeDocument/2006/relationships/image" Target="../media/image1581.png"/><Relationship Id="rId128" Type="http://schemas.openxmlformats.org/officeDocument/2006/relationships/image" Target="../media/image1608.png"/><Relationship Id="rId149" Type="http://schemas.openxmlformats.org/officeDocument/2006/relationships/customXml" Target="../ink/ink1641.xml"/><Relationship Id="rId5" Type="http://schemas.openxmlformats.org/officeDocument/2006/relationships/customXml" Target="../ink/ink1569.xml"/><Relationship Id="rId95" Type="http://schemas.openxmlformats.org/officeDocument/2006/relationships/customXml" Target="../ink/ink1614.xml"/><Relationship Id="rId160" Type="http://schemas.openxmlformats.org/officeDocument/2006/relationships/image" Target="../media/image1624.png"/><Relationship Id="rId181" Type="http://schemas.openxmlformats.org/officeDocument/2006/relationships/customXml" Target="../ink/ink1657.xml"/><Relationship Id="rId22" Type="http://schemas.openxmlformats.org/officeDocument/2006/relationships/image" Target="../media/image1555.png"/><Relationship Id="rId43" Type="http://schemas.openxmlformats.org/officeDocument/2006/relationships/customXml" Target="../ink/ink1588.xml"/><Relationship Id="rId64" Type="http://schemas.openxmlformats.org/officeDocument/2006/relationships/image" Target="../media/image1576.png"/><Relationship Id="rId118" Type="http://schemas.openxmlformats.org/officeDocument/2006/relationships/image" Target="../media/image1603.png"/><Relationship Id="rId139" Type="http://schemas.openxmlformats.org/officeDocument/2006/relationships/customXml" Target="../ink/ink1636.xml"/><Relationship Id="rId85" Type="http://schemas.openxmlformats.org/officeDocument/2006/relationships/customXml" Target="../ink/ink1609.xml"/><Relationship Id="rId150" Type="http://schemas.openxmlformats.org/officeDocument/2006/relationships/image" Target="../media/image1619.png"/><Relationship Id="rId171" Type="http://schemas.openxmlformats.org/officeDocument/2006/relationships/customXml" Target="../ink/ink1652.xml"/><Relationship Id="rId192" Type="http://schemas.openxmlformats.org/officeDocument/2006/relationships/image" Target="../media/image1640.png"/><Relationship Id="rId206" Type="http://schemas.openxmlformats.org/officeDocument/2006/relationships/image" Target="../media/image1647.png"/><Relationship Id="rId12" Type="http://schemas.openxmlformats.org/officeDocument/2006/relationships/image" Target="../media/image1550.png"/><Relationship Id="rId33" Type="http://schemas.openxmlformats.org/officeDocument/2006/relationships/customXml" Target="../ink/ink1583.xml"/><Relationship Id="rId108" Type="http://schemas.openxmlformats.org/officeDocument/2006/relationships/image" Target="../media/image1598.png"/><Relationship Id="rId129" Type="http://schemas.openxmlformats.org/officeDocument/2006/relationships/customXml" Target="../ink/ink1631.xml"/><Relationship Id="rId54" Type="http://schemas.openxmlformats.org/officeDocument/2006/relationships/image" Target="../media/image1571.png"/><Relationship Id="rId75" Type="http://schemas.openxmlformats.org/officeDocument/2006/relationships/customXml" Target="../ink/ink1604.xml"/><Relationship Id="rId96" Type="http://schemas.openxmlformats.org/officeDocument/2006/relationships/image" Target="../media/image1592.png"/><Relationship Id="rId140" Type="http://schemas.openxmlformats.org/officeDocument/2006/relationships/image" Target="../media/image1614.png"/><Relationship Id="rId161" Type="http://schemas.openxmlformats.org/officeDocument/2006/relationships/customXml" Target="../ink/ink1647.xml"/><Relationship Id="rId182" Type="http://schemas.openxmlformats.org/officeDocument/2006/relationships/image" Target="../media/image1635.png"/><Relationship Id="rId6" Type="http://schemas.openxmlformats.org/officeDocument/2006/relationships/image" Target="../media/image1547.png"/><Relationship Id="rId23" Type="http://schemas.openxmlformats.org/officeDocument/2006/relationships/customXml" Target="../ink/ink1578.xml"/><Relationship Id="rId119" Type="http://schemas.openxmlformats.org/officeDocument/2006/relationships/customXml" Target="../ink/ink1626.xml"/><Relationship Id="rId44" Type="http://schemas.openxmlformats.org/officeDocument/2006/relationships/image" Target="../media/image1566.png"/><Relationship Id="rId65" Type="http://schemas.openxmlformats.org/officeDocument/2006/relationships/customXml" Target="../ink/ink1599.xml"/><Relationship Id="rId86" Type="http://schemas.openxmlformats.org/officeDocument/2006/relationships/image" Target="../media/image1587.png"/><Relationship Id="rId130" Type="http://schemas.openxmlformats.org/officeDocument/2006/relationships/image" Target="../media/image1609.png"/><Relationship Id="rId151" Type="http://schemas.openxmlformats.org/officeDocument/2006/relationships/customXml" Target="../ink/ink1642.xml"/><Relationship Id="rId172" Type="http://schemas.openxmlformats.org/officeDocument/2006/relationships/image" Target="../media/image1630.png"/><Relationship Id="rId193" Type="http://schemas.openxmlformats.org/officeDocument/2006/relationships/customXml" Target="../ink/ink1663.xml"/><Relationship Id="rId13" Type="http://schemas.openxmlformats.org/officeDocument/2006/relationships/customXml" Target="../ink/ink1573.xml"/><Relationship Id="rId109" Type="http://schemas.openxmlformats.org/officeDocument/2006/relationships/customXml" Target="../ink/ink1621.xml"/><Relationship Id="rId34" Type="http://schemas.openxmlformats.org/officeDocument/2006/relationships/image" Target="../media/image1561.png"/><Relationship Id="rId55" Type="http://schemas.openxmlformats.org/officeDocument/2006/relationships/customXml" Target="../ink/ink1594.xml"/><Relationship Id="rId76" Type="http://schemas.openxmlformats.org/officeDocument/2006/relationships/image" Target="../media/image1582.png"/><Relationship Id="rId97" Type="http://schemas.openxmlformats.org/officeDocument/2006/relationships/customXml" Target="../ink/ink1615.xml"/><Relationship Id="rId120" Type="http://schemas.openxmlformats.org/officeDocument/2006/relationships/image" Target="../media/image1604.png"/><Relationship Id="rId141" Type="http://schemas.openxmlformats.org/officeDocument/2006/relationships/customXml" Target="../ink/ink1637.xml"/><Relationship Id="rId7" Type="http://schemas.openxmlformats.org/officeDocument/2006/relationships/customXml" Target="../ink/ink1570.xml"/><Relationship Id="rId162" Type="http://schemas.openxmlformats.org/officeDocument/2006/relationships/image" Target="../media/image1625.png"/><Relationship Id="rId183" Type="http://schemas.openxmlformats.org/officeDocument/2006/relationships/customXml" Target="../ink/ink1658.xml"/><Relationship Id="rId24" Type="http://schemas.openxmlformats.org/officeDocument/2006/relationships/image" Target="../media/image1556.png"/><Relationship Id="rId40" Type="http://schemas.openxmlformats.org/officeDocument/2006/relationships/image" Target="../media/image1564.png"/><Relationship Id="rId45" Type="http://schemas.openxmlformats.org/officeDocument/2006/relationships/customXml" Target="../ink/ink1589.xml"/><Relationship Id="rId66" Type="http://schemas.openxmlformats.org/officeDocument/2006/relationships/image" Target="../media/image1577.png"/><Relationship Id="rId87" Type="http://schemas.openxmlformats.org/officeDocument/2006/relationships/customXml" Target="../ink/ink1610.xml"/><Relationship Id="rId110" Type="http://schemas.openxmlformats.org/officeDocument/2006/relationships/image" Target="../media/image1599.png"/><Relationship Id="rId115" Type="http://schemas.openxmlformats.org/officeDocument/2006/relationships/customXml" Target="../ink/ink1624.xml"/><Relationship Id="rId131" Type="http://schemas.openxmlformats.org/officeDocument/2006/relationships/customXml" Target="../ink/ink1632.xml"/><Relationship Id="rId136" Type="http://schemas.openxmlformats.org/officeDocument/2006/relationships/image" Target="../media/image1612.png"/><Relationship Id="rId157" Type="http://schemas.openxmlformats.org/officeDocument/2006/relationships/customXml" Target="../ink/ink1645.xml"/><Relationship Id="rId178" Type="http://schemas.openxmlformats.org/officeDocument/2006/relationships/image" Target="../media/image1633.png"/><Relationship Id="rId61" Type="http://schemas.openxmlformats.org/officeDocument/2006/relationships/customXml" Target="../ink/ink1597.xml"/><Relationship Id="rId82" Type="http://schemas.openxmlformats.org/officeDocument/2006/relationships/image" Target="../media/image1585.png"/><Relationship Id="rId152" Type="http://schemas.openxmlformats.org/officeDocument/2006/relationships/image" Target="../media/image1620.png"/><Relationship Id="rId173" Type="http://schemas.openxmlformats.org/officeDocument/2006/relationships/customXml" Target="../ink/ink1653.xml"/><Relationship Id="rId194" Type="http://schemas.openxmlformats.org/officeDocument/2006/relationships/image" Target="../media/image1641.png"/><Relationship Id="rId199" Type="http://schemas.openxmlformats.org/officeDocument/2006/relationships/customXml" Target="../ink/ink1666.xml"/><Relationship Id="rId203" Type="http://schemas.openxmlformats.org/officeDocument/2006/relationships/customXml" Target="../ink/ink1668.xml"/><Relationship Id="rId19" Type="http://schemas.openxmlformats.org/officeDocument/2006/relationships/customXml" Target="../ink/ink1576.xml"/><Relationship Id="rId14" Type="http://schemas.openxmlformats.org/officeDocument/2006/relationships/image" Target="../media/image1551.png"/><Relationship Id="rId30" Type="http://schemas.openxmlformats.org/officeDocument/2006/relationships/image" Target="../media/image1559.png"/><Relationship Id="rId35" Type="http://schemas.openxmlformats.org/officeDocument/2006/relationships/customXml" Target="../ink/ink1584.xml"/><Relationship Id="rId56" Type="http://schemas.openxmlformats.org/officeDocument/2006/relationships/image" Target="../media/image1572.png"/><Relationship Id="rId77" Type="http://schemas.openxmlformats.org/officeDocument/2006/relationships/customXml" Target="../ink/ink1605.xml"/><Relationship Id="rId100" Type="http://schemas.openxmlformats.org/officeDocument/2006/relationships/image" Target="../media/image1594.png"/><Relationship Id="rId105" Type="http://schemas.openxmlformats.org/officeDocument/2006/relationships/customXml" Target="../ink/ink1619.xml"/><Relationship Id="rId126" Type="http://schemas.openxmlformats.org/officeDocument/2006/relationships/image" Target="../media/image1607.png"/><Relationship Id="rId147" Type="http://schemas.openxmlformats.org/officeDocument/2006/relationships/customXml" Target="../ink/ink1640.xml"/><Relationship Id="rId168" Type="http://schemas.openxmlformats.org/officeDocument/2006/relationships/image" Target="../media/image1628.png"/><Relationship Id="rId8" Type="http://schemas.openxmlformats.org/officeDocument/2006/relationships/image" Target="../media/image1548.png"/><Relationship Id="rId51" Type="http://schemas.openxmlformats.org/officeDocument/2006/relationships/customXml" Target="../ink/ink1592.xml"/><Relationship Id="rId72" Type="http://schemas.openxmlformats.org/officeDocument/2006/relationships/image" Target="../media/image1580.png"/><Relationship Id="rId93" Type="http://schemas.openxmlformats.org/officeDocument/2006/relationships/customXml" Target="../ink/ink1613.xml"/><Relationship Id="rId98" Type="http://schemas.openxmlformats.org/officeDocument/2006/relationships/image" Target="../media/image1593.png"/><Relationship Id="rId121" Type="http://schemas.openxmlformats.org/officeDocument/2006/relationships/customXml" Target="../ink/ink1627.xml"/><Relationship Id="rId142" Type="http://schemas.openxmlformats.org/officeDocument/2006/relationships/image" Target="../media/image1615.png"/><Relationship Id="rId163" Type="http://schemas.openxmlformats.org/officeDocument/2006/relationships/customXml" Target="../ink/ink1648.xml"/><Relationship Id="rId184" Type="http://schemas.openxmlformats.org/officeDocument/2006/relationships/image" Target="../media/image1636.png"/><Relationship Id="rId189" Type="http://schemas.openxmlformats.org/officeDocument/2006/relationships/customXml" Target="../ink/ink1661.xml"/><Relationship Id="rId3" Type="http://schemas.openxmlformats.org/officeDocument/2006/relationships/customXml" Target="../ink/ink1568.xml"/><Relationship Id="rId25" Type="http://schemas.openxmlformats.org/officeDocument/2006/relationships/customXml" Target="../ink/ink1579.xml"/><Relationship Id="rId46" Type="http://schemas.openxmlformats.org/officeDocument/2006/relationships/image" Target="../media/image1567.png"/><Relationship Id="rId67" Type="http://schemas.openxmlformats.org/officeDocument/2006/relationships/customXml" Target="../ink/ink1600.xml"/><Relationship Id="rId116" Type="http://schemas.openxmlformats.org/officeDocument/2006/relationships/image" Target="../media/image1602.png"/><Relationship Id="rId137" Type="http://schemas.openxmlformats.org/officeDocument/2006/relationships/customXml" Target="../ink/ink1635.xml"/><Relationship Id="rId158" Type="http://schemas.openxmlformats.org/officeDocument/2006/relationships/image" Target="../media/image1623.png"/><Relationship Id="rId20" Type="http://schemas.openxmlformats.org/officeDocument/2006/relationships/image" Target="../media/image1554.png"/><Relationship Id="rId41" Type="http://schemas.openxmlformats.org/officeDocument/2006/relationships/customXml" Target="../ink/ink1587.xml"/><Relationship Id="rId62" Type="http://schemas.openxmlformats.org/officeDocument/2006/relationships/image" Target="../media/image1575.png"/><Relationship Id="rId83" Type="http://schemas.openxmlformats.org/officeDocument/2006/relationships/customXml" Target="../ink/ink1608.xml"/><Relationship Id="rId88" Type="http://schemas.openxmlformats.org/officeDocument/2006/relationships/image" Target="../media/image1588.png"/><Relationship Id="rId111" Type="http://schemas.openxmlformats.org/officeDocument/2006/relationships/customXml" Target="../ink/ink1622.xml"/><Relationship Id="rId132" Type="http://schemas.openxmlformats.org/officeDocument/2006/relationships/image" Target="../media/image1610.png"/><Relationship Id="rId153" Type="http://schemas.openxmlformats.org/officeDocument/2006/relationships/customXml" Target="../ink/ink1643.xml"/><Relationship Id="rId174" Type="http://schemas.openxmlformats.org/officeDocument/2006/relationships/image" Target="../media/image1631.png"/><Relationship Id="rId179" Type="http://schemas.openxmlformats.org/officeDocument/2006/relationships/customXml" Target="../ink/ink1656.xml"/><Relationship Id="rId195" Type="http://schemas.openxmlformats.org/officeDocument/2006/relationships/customXml" Target="../ink/ink1664.xml"/><Relationship Id="rId190" Type="http://schemas.openxmlformats.org/officeDocument/2006/relationships/image" Target="../media/image1639.png"/><Relationship Id="rId204" Type="http://schemas.openxmlformats.org/officeDocument/2006/relationships/image" Target="../media/image1646.png"/><Relationship Id="rId15" Type="http://schemas.openxmlformats.org/officeDocument/2006/relationships/customXml" Target="../ink/ink1574.xml"/><Relationship Id="rId36" Type="http://schemas.openxmlformats.org/officeDocument/2006/relationships/image" Target="../media/image1562.png"/><Relationship Id="rId57" Type="http://schemas.openxmlformats.org/officeDocument/2006/relationships/customXml" Target="../ink/ink1595.xml"/><Relationship Id="rId106" Type="http://schemas.openxmlformats.org/officeDocument/2006/relationships/image" Target="../media/image1597.png"/><Relationship Id="rId127" Type="http://schemas.openxmlformats.org/officeDocument/2006/relationships/customXml" Target="../ink/ink1630.xml"/><Relationship Id="rId10" Type="http://schemas.openxmlformats.org/officeDocument/2006/relationships/image" Target="../media/image1549.png"/><Relationship Id="rId31" Type="http://schemas.openxmlformats.org/officeDocument/2006/relationships/customXml" Target="../ink/ink1582.xml"/><Relationship Id="rId52" Type="http://schemas.openxmlformats.org/officeDocument/2006/relationships/image" Target="../media/image1570.png"/><Relationship Id="rId73" Type="http://schemas.openxmlformats.org/officeDocument/2006/relationships/customXml" Target="../ink/ink1603.xml"/><Relationship Id="rId78" Type="http://schemas.openxmlformats.org/officeDocument/2006/relationships/image" Target="../media/image1583.png"/><Relationship Id="rId94" Type="http://schemas.openxmlformats.org/officeDocument/2006/relationships/image" Target="../media/image1591.png"/><Relationship Id="rId99" Type="http://schemas.openxmlformats.org/officeDocument/2006/relationships/customXml" Target="../ink/ink1616.xml"/><Relationship Id="rId101" Type="http://schemas.openxmlformats.org/officeDocument/2006/relationships/customXml" Target="../ink/ink1617.xml"/><Relationship Id="rId122" Type="http://schemas.openxmlformats.org/officeDocument/2006/relationships/image" Target="../media/image1605.png"/><Relationship Id="rId143" Type="http://schemas.openxmlformats.org/officeDocument/2006/relationships/customXml" Target="../ink/ink1638.xml"/><Relationship Id="rId148" Type="http://schemas.openxmlformats.org/officeDocument/2006/relationships/image" Target="../media/image1618.png"/><Relationship Id="rId164" Type="http://schemas.openxmlformats.org/officeDocument/2006/relationships/image" Target="../media/image1626.png"/><Relationship Id="rId169" Type="http://schemas.openxmlformats.org/officeDocument/2006/relationships/customXml" Target="../ink/ink1651.xml"/><Relationship Id="rId185" Type="http://schemas.openxmlformats.org/officeDocument/2006/relationships/customXml" Target="../ink/ink1659.xml"/><Relationship Id="rId4" Type="http://schemas.openxmlformats.org/officeDocument/2006/relationships/image" Target="../media/image1546.png"/><Relationship Id="rId9" Type="http://schemas.openxmlformats.org/officeDocument/2006/relationships/customXml" Target="../ink/ink1571.xml"/><Relationship Id="rId180" Type="http://schemas.openxmlformats.org/officeDocument/2006/relationships/image" Target="../media/image1634.png"/><Relationship Id="rId26" Type="http://schemas.openxmlformats.org/officeDocument/2006/relationships/image" Target="../media/image1557.png"/><Relationship Id="rId47" Type="http://schemas.openxmlformats.org/officeDocument/2006/relationships/customXml" Target="../ink/ink1590.xml"/><Relationship Id="rId68" Type="http://schemas.openxmlformats.org/officeDocument/2006/relationships/image" Target="../media/image1578.png"/><Relationship Id="rId89" Type="http://schemas.openxmlformats.org/officeDocument/2006/relationships/customXml" Target="../ink/ink1611.xml"/><Relationship Id="rId112" Type="http://schemas.openxmlformats.org/officeDocument/2006/relationships/image" Target="../media/image1600.png"/><Relationship Id="rId133" Type="http://schemas.openxmlformats.org/officeDocument/2006/relationships/customXml" Target="../ink/ink1633.xml"/><Relationship Id="rId154" Type="http://schemas.openxmlformats.org/officeDocument/2006/relationships/image" Target="../media/image1621.png"/><Relationship Id="rId175" Type="http://schemas.openxmlformats.org/officeDocument/2006/relationships/customXml" Target="../ink/ink1654.xml"/><Relationship Id="rId196" Type="http://schemas.openxmlformats.org/officeDocument/2006/relationships/image" Target="../media/image1642.png"/><Relationship Id="rId200" Type="http://schemas.openxmlformats.org/officeDocument/2006/relationships/image" Target="../media/image1644.png"/><Relationship Id="rId16" Type="http://schemas.openxmlformats.org/officeDocument/2006/relationships/image" Target="../media/image1552.png"/><Relationship Id="rId37" Type="http://schemas.openxmlformats.org/officeDocument/2006/relationships/customXml" Target="../ink/ink1585.xml"/><Relationship Id="rId58" Type="http://schemas.openxmlformats.org/officeDocument/2006/relationships/image" Target="../media/image1573.png"/><Relationship Id="rId79" Type="http://schemas.openxmlformats.org/officeDocument/2006/relationships/customXml" Target="../ink/ink1606.xml"/><Relationship Id="rId102" Type="http://schemas.openxmlformats.org/officeDocument/2006/relationships/image" Target="../media/image1595.png"/><Relationship Id="rId123" Type="http://schemas.openxmlformats.org/officeDocument/2006/relationships/customXml" Target="../ink/ink1628.xml"/><Relationship Id="rId144" Type="http://schemas.openxmlformats.org/officeDocument/2006/relationships/image" Target="../media/image1616.png"/><Relationship Id="rId90" Type="http://schemas.openxmlformats.org/officeDocument/2006/relationships/image" Target="../media/image1589.png"/><Relationship Id="rId165" Type="http://schemas.openxmlformats.org/officeDocument/2006/relationships/customXml" Target="../ink/ink1649.xml"/><Relationship Id="rId186" Type="http://schemas.openxmlformats.org/officeDocument/2006/relationships/image" Target="../media/image1637.png"/><Relationship Id="rId27" Type="http://schemas.openxmlformats.org/officeDocument/2006/relationships/customXml" Target="../ink/ink1580.xml"/><Relationship Id="rId48" Type="http://schemas.openxmlformats.org/officeDocument/2006/relationships/image" Target="../media/image1568.png"/><Relationship Id="rId69" Type="http://schemas.openxmlformats.org/officeDocument/2006/relationships/customXml" Target="../ink/ink1601.xml"/><Relationship Id="rId113" Type="http://schemas.openxmlformats.org/officeDocument/2006/relationships/customXml" Target="../ink/ink1623.xml"/><Relationship Id="rId134" Type="http://schemas.openxmlformats.org/officeDocument/2006/relationships/image" Target="../media/image1611.png"/><Relationship Id="rId80" Type="http://schemas.openxmlformats.org/officeDocument/2006/relationships/image" Target="../media/image1584.png"/><Relationship Id="rId155" Type="http://schemas.openxmlformats.org/officeDocument/2006/relationships/customXml" Target="../ink/ink1644.xml"/><Relationship Id="rId176" Type="http://schemas.openxmlformats.org/officeDocument/2006/relationships/image" Target="../media/image1632.png"/><Relationship Id="rId197" Type="http://schemas.openxmlformats.org/officeDocument/2006/relationships/customXml" Target="../ink/ink1665.xml"/><Relationship Id="rId201" Type="http://schemas.openxmlformats.org/officeDocument/2006/relationships/customXml" Target="../ink/ink1667.xml"/><Relationship Id="rId17" Type="http://schemas.openxmlformats.org/officeDocument/2006/relationships/customXml" Target="../ink/ink1575.xml"/><Relationship Id="rId38" Type="http://schemas.openxmlformats.org/officeDocument/2006/relationships/image" Target="../media/image1563.png"/><Relationship Id="rId59" Type="http://schemas.openxmlformats.org/officeDocument/2006/relationships/customXml" Target="../ink/ink1596.xml"/><Relationship Id="rId103" Type="http://schemas.openxmlformats.org/officeDocument/2006/relationships/customXml" Target="../ink/ink1618.xml"/><Relationship Id="rId124" Type="http://schemas.openxmlformats.org/officeDocument/2006/relationships/image" Target="../media/image1606.png"/><Relationship Id="rId70" Type="http://schemas.openxmlformats.org/officeDocument/2006/relationships/image" Target="../media/image1579.png"/><Relationship Id="rId91" Type="http://schemas.openxmlformats.org/officeDocument/2006/relationships/customXml" Target="../ink/ink1612.xml"/><Relationship Id="rId145" Type="http://schemas.openxmlformats.org/officeDocument/2006/relationships/customXml" Target="../ink/ink1639.xml"/><Relationship Id="rId166" Type="http://schemas.openxmlformats.org/officeDocument/2006/relationships/image" Target="../media/image1627.png"/><Relationship Id="rId187" Type="http://schemas.openxmlformats.org/officeDocument/2006/relationships/customXml" Target="../ink/ink1660.xml"/><Relationship Id="rId1" Type="http://schemas.openxmlformats.org/officeDocument/2006/relationships/slideLayout" Target="../slideLayouts/slideLayout7.xml"/><Relationship Id="rId28" Type="http://schemas.openxmlformats.org/officeDocument/2006/relationships/image" Target="../media/image1558.png"/><Relationship Id="rId49" Type="http://schemas.openxmlformats.org/officeDocument/2006/relationships/customXml" Target="../ink/ink1591.xml"/><Relationship Id="rId114" Type="http://schemas.openxmlformats.org/officeDocument/2006/relationships/image" Target="../media/image1601.png"/><Relationship Id="rId60" Type="http://schemas.openxmlformats.org/officeDocument/2006/relationships/image" Target="../media/image1574.png"/><Relationship Id="rId81" Type="http://schemas.openxmlformats.org/officeDocument/2006/relationships/customXml" Target="../ink/ink1607.xml"/><Relationship Id="rId135" Type="http://schemas.openxmlformats.org/officeDocument/2006/relationships/customXml" Target="../ink/ink1634.xml"/><Relationship Id="rId156" Type="http://schemas.openxmlformats.org/officeDocument/2006/relationships/image" Target="../media/image1622.png"/><Relationship Id="rId177" Type="http://schemas.openxmlformats.org/officeDocument/2006/relationships/customXml" Target="../ink/ink1655.xml"/><Relationship Id="rId198" Type="http://schemas.openxmlformats.org/officeDocument/2006/relationships/image" Target="../media/image1643.png"/><Relationship Id="rId202" Type="http://schemas.openxmlformats.org/officeDocument/2006/relationships/image" Target="../media/image1645.png"/><Relationship Id="rId18" Type="http://schemas.openxmlformats.org/officeDocument/2006/relationships/image" Target="../media/image1553.png"/><Relationship Id="rId39" Type="http://schemas.openxmlformats.org/officeDocument/2006/relationships/customXml" Target="../ink/ink1586.xml"/><Relationship Id="rId50" Type="http://schemas.openxmlformats.org/officeDocument/2006/relationships/image" Target="../media/image1569.png"/><Relationship Id="rId104" Type="http://schemas.openxmlformats.org/officeDocument/2006/relationships/image" Target="../media/image1596.png"/><Relationship Id="rId125" Type="http://schemas.openxmlformats.org/officeDocument/2006/relationships/customXml" Target="../ink/ink1629.xml"/><Relationship Id="rId146" Type="http://schemas.openxmlformats.org/officeDocument/2006/relationships/image" Target="../media/image1617.png"/><Relationship Id="rId167" Type="http://schemas.openxmlformats.org/officeDocument/2006/relationships/customXml" Target="../ink/ink1650.xml"/><Relationship Id="rId188" Type="http://schemas.openxmlformats.org/officeDocument/2006/relationships/image" Target="../media/image1638.png"/><Relationship Id="rId71" Type="http://schemas.openxmlformats.org/officeDocument/2006/relationships/customXml" Target="../ink/ink1602.xml"/><Relationship Id="rId92" Type="http://schemas.openxmlformats.org/officeDocument/2006/relationships/image" Target="../media/image1590.png"/><Relationship Id="rId2" Type="http://schemas.openxmlformats.org/officeDocument/2006/relationships/notesSlide" Target="../notesSlides/notesSlide20.xml"/><Relationship Id="rId29" Type="http://schemas.openxmlformats.org/officeDocument/2006/relationships/customXml" Target="../ink/ink1581.xml"/></Relationships>
</file>

<file path=ppt/slides/_rels/slide21.xml.rels><?xml version="1.0" encoding="UTF-8" standalone="yes"?>
<Relationships xmlns="http://schemas.openxmlformats.org/package/2006/relationships"><Relationship Id="rId21" Type="http://schemas.openxmlformats.org/officeDocument/2006/relationships/image" Target="../media/image1656.png"/><Relationship Id="rId170" Type="http://schemas.openxmlformats.org/officeDocument/2006/relationships/customXml" Target="../ink/ink1752.xml"/><Relationship Id="rId268" Type="http://schemas.openxmlformats.org/officeDocument/2006/relationships/customXml" Target="../ink/ink1801.xml"/><Relationship Id="rId475" Type="http://schemas.openxmlformats.org/officeDocument/2006/relationships/image" Target="../media/image1882.png"/><Relationship Id="rId682" Type="http://schemas.openxmlformats.org/officeDocument/2006/relationships/customXml" Target="../ink/ink2008.xml"/><Relationship Id="rId128" Type="http://schemas.openxmlformats.org/officeDocument/2006/relationships/customXml" Target="../ink/ink1731.xml"/><Relationship Id="rId335" Type="http://schemas.openxmlformats.org/officeDocument/2006/relationships/image" Target="../media/image1812.png"/><Relationship Id="rId542" Type="http://schemas.openxmlformats.org/officeDocument/2006/relationships/customXml" Target="../ink/ink1938.xml"/><Relationship Id="rId987" Type="http://schemas.openxmlformats.org/officeDocument/2006/relationships/image" Target="../media/image2138.png"/><Relationship Id="rId1172" Type="http://schemas.openxmlformats.org/officeDocument/2006/relationships/customXml" Target="../ink/ink2253.xml"/><Relationship Id="rId402" Type="http://schemas.openxmlformats.org/officeDocument/2006/relationships/customXml" Target="../ink/ink1868.xml"/><Relationship Id="rId847" Type="http://schemas.openxmlformats.org/officeDocument/2006/relationships/image" Target="../media/image2068.png"/><Relationship Id="rId1032" Type="http://schemas.openxmlformats.org/officeDocument/2006/relationships/customXml" Target="../ink/ink2183.xml"/><Relationship Id="rId707" Type="http://schemas.openxmlformats.org/officeDocument/2006/relationships/image" Target="../media/image1998.png"/><Relationship Id="rId914" Type="http://schemas.openxmlformats.org/officeDocument/2006/relationships/customXml" Target="../ink/ink2124.xml"/><Relationship Id="rId1337" Type="http://schemas.openxmlformats.org/officeDocument/2006/relationships/image" Target="../media/image2313.png"/><Relationship Id="rId43" Type="http://schemas.openxmlformats.org/officeDocument/2006/relationships/image" Target="../media/image1667.png"/><Relationship Id="rId1404" Type="http://schemas.openxmlformats.org/officeDocument/2006/relationships/customXml" Target="../ink/ink2369.xml"/><Relationship Id="rId192" Type="http://schemas.openxmlformats.org/officeDocument/2006/relationships/customXml" Target="../ink/ink1763.xml"/><Relationship Id="rId497" Type="http://schemas.openxmlformats.org/officeDocument/2006/relationships/image" Target="../media/image1893.png"/><Relationship Id="rId357" Type="http://schemas.openxmlformats.org/officeDocument/2006/relationships/image" Target="../media/image1823.png"/><Relationship Id="rId1194" Type="http://schemas.openxmlformats.org/officeDocument/2006/relationships/customXml" Target="../ink/ink2264.xml"/><Relationship Id="rId217" Type="http://schemas.openxmlformats.org/officeDocument/2006/relationships/image" Target="../media/image1754.png"/><Relationship Id="rId564" Type="http://schemas.openxmlformats.org/officeDocument/2006/relationships/customXml" Target="../ink/ink1949.xml"/><Relationship Id="rId771" Type="http://schemas.openxmlformats.org/officeDocument/2006/relationships/image" Target="../media/image2030.png"/><Relationship Id="rId869" Type="http://schemas.openxmlformats.org/officeDocument/2006/relationships/image" Target="../media/image2079.png"/><Relationship Id="rId424" Type="http://schemas.openxmlformats.org/officeDocument/2006/relationships/customXml" Target="../ink/ink1879.xml"/><Relationship Id="rId631" Type="http://schemas.openxmlformats.org/officeDocument/2006/relationships/image" Target="../media/image1960.png"/><Relationship Id="rId729" Type="http://schemas.openxmlformats.org/officeDocument/2006/relationships/image" Target="../media/image2009.png"/><Relationship Id="rId1054" Type="http://schemas.openxmlformats.org/officeDocument/2006/relationships/customXml" Target="../ink/ink2194.xml"/><Relationship Id="rId1261" Type="http://schemas.openxmlformats.org/officeDocument/2006/relationships/image" Target="../media/image2275.png"/><Relationship Id="rId1359" Type="http://schemas.openxmlformats.org/officeDocument/2006/relationships/image" Target="../media/image2324.png"/><Relationship Id="rId936" Type="http://schemas.openxmlformats.org/officeDocument/2006/relationships/customXml" Target="../ink/ink2135.xml"/><Relationship Id="rId1121" Type="http://schemas.openxmlformats.org/officeDocument/2006/relationships/image" Target="../media/image2205.png"/><Relationship Id="rId1219" Type="http://schemas.openxmlformats.org/officeDocument/2006/relationships/image" Target="../media/image2254.png"/><Relationship Id="rId65" Type="http://schemas.openxmlformats.org/officeDocument/2006/relationships/image" Target="../media/image1678.png"/><Relationship Id="rId1426" Type="http://schemas.openxmlformats.org/officeDocument/2006/relationships/customXml" Target="../ink/ink2380.xml"/><Relationship Id="rId281" Type="http://schemas.openxmlformats.org/officeDocument/2006/relationships/image" Target="../media/image1786.png"/><Relationship Id="rId141" Type="http://schemas.openxmlformats.org/officeDocument/2006/relationships/image" Target="../media/image1716.png"/><Relationship Id="rId379" Type="http://schemas.openxmlformats.org/officeDocument/2006/relationships/image" Target="../media/image1834.png"/><Relationship Id="rId586" Type="http://schemas.openxmlformats.org/officeDocument/2006/relationships/customXml" Target="../ink/ink1960.xml"/><Relationship Id="rId793" Type="http://schemas.openxmlformats.org/officeDocument/2006/relationships/image" Target="../media/image2041.png"/><Relationship Id="rId7" Type="http://schemas.openxmlformats.org/officeDocument/2006/relationships/image" Target="../media/image1649.png"/><Relationship Id="rId239" Type="http://schemas.openxmlformats.org/officeDocument/2006/relationships/image" Target="../media/image1765.png"/><Relationship Id="rId446" Type="http://schemas.openxmlformats.org/officeDocument/2006/relationships/customXml" Target="../ink/ink1890.xml"/><Relationship Id="rId653" Type="http://schemas.openxmlformats.org/officeDocument/2006/relationships/image" Target="../media/image1971.png"/><Relationship Id="rId1076" Type="http://schemas.openxmlformats.org/officeDocument/2006/relationships/customXml" Target="../ink/ink2205.xml"/><Relationship Id="rId1283" Type="http://schemas.openxmlformats.org/officeDocument/2006/relationships/image" Target="../media/image2286.png"/><Relationship Id="rId306" Type="http://schemas.openxmlformats.org/officeDocument/2006/relationships/customXml" Target="../ink/ink1820.xml"/><Relationship Id="rId860" Type="http://schemas.openxmlformats.org/officeDocument/2006/relationships/customXml" Target="../ink/ink2097.xml"/><Relationship Id="rId958" Type="http://schemas.openxmlformats.org/officeDocument/2006/relationships/customXml" Target="../ink/ink2146.xml"/><Relationship Id="rId1143" Type="http://schemas.openxmlformats.org/officeDocument/2006/relationships/image" Target="../media/image2216.png"/><Relationship Id="rId87" Type="http://schemas.openxmlformats.org/officeDocument/2006/relationships/image" Target="../media/image1689.png"/><Relationship Id="rId513" Type="http://schemas.openxmlformats.org/officeDocument/2006/relationships/image" Target="../media/image1901.png"/><Relationship Id="rId720" Type="http://schemas.openxmlformats.org/officeDocument/2006/relationships/customXml" Target="../ink/ink2027.xml"/><Relationship Id="rId818" Type="http://schemas.openxmlformats.org/officeDocument/2006/relationships/customXml" Target="../ink/ink2076.xml"/><Relationship Id="rId1350" Type="http://schemas.openxmlformats.org/officeDocument/2006/relationships/customXml" Target="../ink/ink2342.xml"/><Relationship Id="rId1448" Type="http://schemas.openxmlformats.org/officeDocument/2006/relationships/customXml" Target="../ink/ink2391.xml"/><Relationship Id="rId1003" Type="http://schemas.openxmlformats.org/officeDocument/2006/relationships/image" Target="../media/image2146.png"/><Relationship Id="rId1210" Type="http://schemas.openxmlformats.org/officeDocument/2006/relationships/customXml" Target="../ink/ink2272.xml"/><Relationship Id="rId1308" Type="http://schemas.openxmlformats.org/officeDocument/2006/relationships/customXml" Target="../ink/ink2321.xml"/><Relationship Id="rId14" Type="http://schemas.openxmlformats.org/officeDocument/2006/relationships/customXml" Target="../ink/ink1674.xml"/><Relationship Id="rId163" Type="http://schemas.openxmlformats.org/officeDocument/2006/relationships/image" Target="../media/image1727.png"/><Relationship Id="rId370" Type="http://schemas.openxmlformats.org/officeDocument/2006/relationships/customXml" Target="../ink/ink1852.xml"/><Relationship Id="rId230" Type="http://schemas.openxmlformats.org/officeDocument/2006/relationships/customXml" Target="../ink/ink1782.xml"/><Relationship Id="rId468" Type="http://schemas.openxmlformats.org/officeDocument/2006/relationships/customXml" Target="../ink/ink1901.xml"/><Relationship Id="rId675" Type="http://schemas.openxmlformats.org/officeDocument/2006/relationships/image" Target="../media/image1982.png"/><Relationship Id="rId882" Type="http://schemas.openxmlformats.org/officeDocument/2006/relationships/customXml" Target="../ink/ink2108.xml"/><Relationship Id="rId1098" Type="http://schemas.openxmlformats.org/officeDocument/2006/relationships/customXml" Target="../ink/ink2216.xml"/><Relationship Id="rId328" Type="http://schemas.openxmlformats.org/officeDocument/2006/relationships/customXml" Target="../ink/ink1831.xml"/><Relationship Id="rId535" Type="http://schemas.openxmlformats.org/officeDocument/2006/relationships/image" Target="../media/image1912.png"/><Relationship Id="rId742" Type="http://schemas.openxmlformats.org/officeDocument/2006/relationships/customXml" Target="../ink/ink2038.xml"/><Relationship Id="rId1165" Type="http://schemas.openxmlformats.org/officeDocument/2006/relationships/image" Target="../media/image2227.png"/><Relationship Id="rId1372" Type="http://schemas.openxmlformats.org/officeDocument/2006/relationships/customXml" Target="../ink/ink2353.xml"/><Relationship Id="rId602" Type="http://schemas.openxmlformats.org/officeDocument/2006/relationships/customXml" Target="../ink/ink1968.xml"/><Relationship Id="rId1025" Type="http://schemas.openxmlformats.org/officeDocument/2006/relationships/image" Target="../media/image2157.png"/><Relationship Id="rId1232" Type="http://schemas.openxmlformats.org/officeDocument/2006/relationships/customXml" Target="../ink/ink2283.xml"/><Relationship Id="rId907" Type="http://schemas.openxmlformats.org/officeDocument/2006/relationships/image" Target="../media/image2098.png"/><Relationship Id="rId36" Type="http://schemas.openxmlformats.org/officeDocument/2006/relationships/customXml" Target="../ink/ink1685.xml"/><Relationship Id="rId185" Type="http://schemas.openxmlformats.org/officeDocument/2006/relationships/image" Target="../media/image1738.png"/><Relationship Id="rId392" Type="http://schemas.openxmlformats.org/officeDocument/2006/relationships/customXml" Target="../ink/ink1863.xml"/><Relationship Id="rId697" Type="http://schemas.openxmlformats.org/officeDocument/2006/relationships/image" Target="../media/image1993.png"/><Relationship Id="rId252" Type="http://schemas.openxmlformats.org/officeDocument/2006/relationships/customXml" Target="../ink/ink1793.xml"/><Relationship Id="rId1187" Type="http://schemas.openxmlformats.org/officeDocument/2006/relationships/image" Target="../media/image2238.png"/><Relationship Id="rId112" Type="http://schemas.openxmlformats.org/officeDocument/2006/relationships/customXml" Target="../ink/ink1723.xml"/><Relationship Id="rId557" Type="http://schemas.openxmlformats.org/officeDocument/2006/relationships/image" Target="../media/image1923.png"/><Relationship Id="rId764" Type="http://schemas.openxmlformats.org/officeDocument/2006/relationships/customXml" Target="../ink/ink2049.xml"/><Relationship Id="rId971" Type="http://schemas.openxmlformats.org/officeDocument/2006/relationships/image" Target="../media/image2130.png"/><Relationship Id="rId1394" Type="http://schemas.openxmlformats.org/officeDocument/2006/relationships/customXml" Target="../ink/ink2364.xml"/><Relationship Id="rId417" Type="http://schemas.openxmlformats.org/officeDocument/2006/relationships/image" Target="../media/image1853.png"/><Relationship Id="rId624" Type="http://schemas.openxmlformats.org/officeDocument/2006/relationships/customXml" Target="../ink/ink1979.xml"/><Relationship Id="rId831" Type="http://schemas.openxmlformats.org/officeDocument/2006/relationships/image" Target="../media/image2060.png"/><Relationship Id="rId1047" Type="http://schemas.openxmlformats.org/officeDocument/2006/relationships/image" Target="../media/image2168.png"/><Relationship Id="rId1254" Type="http://schemas.openxmlformats.org/officeDocument/2006/relationships/customXml" Target="../ink/ink2294.xml"/><Relationship Id="rId1461" Type="http://schemas.openxmlformats.org/officeDocument/2006/relationships/image" Target="../media/image2375.png"/><Relationship Id="rId929" Type="http://schemas.openxmlformats.org/officeDocument/2006/relationships/image" Target="../media/image2109.png"/><Relationship Id="rId1114" Type="http://schemas.openxmlformats.org/officeDocument/2006/relationships/customXml" Target="../ink/ink2224.xml"/><Relationship Id="rId1321" Type="http://schemas.openxmlformats.org/officeDocument/2006/relationships/image" Target="../media/image2305.png"/><Relationship Id="rId58" Type="http://schemas.openxmlformats.org/officeDocument/2006/relationships/customXml" Target="../ink/ink1696.xml"/><Relationship Id="rId1419" Type="http://schemas.openxmlformats.org/officeDocument/2006/relationships/image" Target="../media/image2354.png"/><Relationship Id="rId274" Type="http://schemas.openxmlformats.org/officeDocument/2006/relationships/customXml" Target="../ink/ink1804.xml"/><Relationship Id="rId481" Type="http://schemas.openxmlformats.org/officeDocument/2006/relationships/image" Target="../media/image1885.png"/><Relationship Id="rId134" Type="http://schemas.openxmlformats.org/officeDocument/2006/relationships/customXml" Target="../ink/ink1734.xml"/><Relationship Id="rId579" Type="http://schemas.openxmlformats.org/officeDocument/2006/relationships/image" Target="../media/image1934.png"/><Relationship Id="rId786" Type="http://schemas.openxmlformats.org/officeDocument/2006/relationships/customXml" Target="../ink/ink2060.xml"/><Relationship Id="rId993" Type="http://schemas.openxmlformats.org/officeDocument/2006/relationships/image" Target="../media/image2141.png"/><Relationship Id="rId341" Type="http://schemas.openxmlformats.org/officeDocument/2006/relationships/image" Target="../media/image1815.png"/><Relationship Id="rId439" Type="http://schemas.openxmlformats.org/officeDocument/2006/relationships/image" Target="../media/image1864.png"/><Relationship Id="rId646" Type="http://schemas.openxmlformats.org/officeDocument/2006/relationships/customXml" Target="../ink/ink1990.xml"/><Relationship Id="rId1069" Type="http://schemas.openxmlformats.org/officeDocument/2006/relationships/image" Target="../media/image2179.png"/><Relationship Id="rId1276" Type="http://schemas.openxmlformats.org/officeDocument/2006/relationships/customXml" Target="../ink/ink2305.xml"/><Relationship Id="rId201" Type="http://schemas.openxmlformats.org/officeDocument/2006/relationships/image" Target="../media/image1746.png"/><Relationship Id="rId506" Type="http://schemas.openxmlformats.org/officeDocument/2006/relationships/customXml" Target="../ink/ink1920.xml"/><Relationship Id="rId853" Type="http://schemas.openxmlformats.org/officeDocument/2006/relationships/image" Target="../media/image2071.png"/><Relationship Id="rId1136" Type="http://schemas.openxmlformats.org/officeDocument/2006/relationships/customXml" Target="../ink/ink2235.xml"/><Relationship Id="rId713" Type="http://schemas.openxmlformats.org/officeDocument/2006/relationships/image" Target="../media/image2001.png"/><Relationship Id="rId920" Type="http://schemas.openxmlformats.org/officeDocument/2006/relationships/customXml" Target="../ink/ink2127.xml"/><Relationship Id="rId1343" Type="http://schemas.openxmlformats.org/officeDocument/2006/relationships/image" Target="../media/image2316.png"/><Relationship Id="rId1203" Type="http://schemas.openxmlformats.org/officeDocument/2006/relationships/image" Target="../media/image2246.png"/><Relationship Id="rId1410" Type="http://schemas.openxmlformats.org/officeDocument/2006/relationships/customXml" Target="../ink/ink2372.xml"/><Relationship Id="rId296" Type="http://schemas.openxmlformats.org/officeDocument/2006/relationships/customXml" Target="../ink/ink1815.xml"/><Relationship Id="rId156" Type="http://schemas.openxmlformats.org/officeDocument/2006/relationships/customXml" Target="../ink/ink1745.xml"/><Relationship Id="rId363" Type="http://schemas.openxmlformats.org/officeDocument/2006/relationships/image" Target="../media/image1826.png"/><Relationship Id="rId570" Type="http://schemas.openxmlformats.org/officeDocument/2006/relationships/customXml" Target="../ink/ink1952.xml"/><Relationship Id="rId223" Type="http://schemas.openxmlformats.org/officeDocument/2006/relationships/image" Target="../media/image1757.png"/><Relationship Id="rId430" Type="http://schemas.openxmlformats.org/officeDocument/2006/relationships/customXml" Target="../ink/ink1882.xml"/><Relationship Id="rId668" Type="http://schemas.openxmlformats.org/officeDocument/2006/relationships/customXml" Target="../ink/ink2001.xml"/><Relationship Id="rId875" Type="http://schemas.openxmlformats.org/officeDocument/2006/relationships/image" Target="../media/image2082.png"/><Relationship Id="rId1060" Type="http://schemas.openxmlformats.org/officeDocument/2006/relationships/customXml" Target="../ink/ink2197.xml"/><Relationship Id="rId1298" Type="http://schemas.openxmlformats.org/officeDocument/2006/relationships/customXml" Target="../ink/ink2316.xml"/><Relationship Id="rId528" Type="http://schemas.openxmlformats.org/officeDocument/2006/relationships/customXml" Target="../ink/ink1931.xml"/><Relationship Id="rId735" Type="http://schemas.openxmlformats.org/officeDocument/2006/relationships/image" Target="../media/image2012.png"/><Relationship Id="rId942" Type="http://schemas.openxmlformats.org/officeDocument/2006/relationships/customXml" Target="../ink/ink2138.xml"/><Relationship Id="rId1158" Type="http://schemas.openxmlformats.org/officeDocument/2006/relationships/customXml" Target="../ink/ink2246.xml"/><Relationship Id="rId1365" Type="http://schemas.openxmlformats.org/officeDocument/2006/relationships/image" Target="../media/image2327.png"/><Relationship Id="rId1018" Type="http://schemas.openxmlformats.org/officeDocument/2006/relationships/customXml" Target="../ink/ink2176.xml"/><Relationship Id="rId1225" Type="http://schemas.openxmlformats.org/officeDocument/2006/relationships/image" Target="../media/image2257.png"/><Relationship Id="rId1432" Type="http://schemas.openxmlformats.org/officeDocument/2006/relationships/customXml" Target="../ink/ink2383.xml"/><Relationship Id="rId71" Type="http://schemas.openxmlformats.org/officeDocument/2006/relationships/image" Target="../media/image1681.png"/><Relationship Id="rId802" Type="http://schemas.openxmlformats.org/officeDocument/2006/relationships/customXml" Target="../ink/ink2068.xml"/><Relationship Id="rId29" Type="http://schemas.openxmlformats.org/officeDocument/2006/relationships/image" Target="../media/image1660.png"/><Relationship Id="rId178" Type="http://schemas.openxmlformats.org/officeDocument/2006/relationships/customXml" Target="../ink/ink1756.xml"/><Relationship Id="rId385" Type="http://schemas.openxmlformats.org/officeDocument/2006/relationships/image" Target="../media/image1837.png"/><Relationship Id="rId592" Type="http://schemas.openxmlformats.org/officeDocument/2006/relationships/customXml" Target="../ink/ink1963.xml"/><Relationship Id="rId245" Type="http://schemas.openxmlformats.org/officeDocument/2006/relationships/image" Target="../media/image1768.png"/><Relationship Id="rId452" Type="http://schemas.openxmlformats.org/officeDocument/2006/relationships/customXml" Target="../ink/ink1893.xml"/><Relationship Id="rId897" Type="http://schemas.openxmlformats.org/officeDocument/2006/relationships/image" Target="../media/image2093.png"/><Relationship Id="rId1082" Type="http://schemas.openxmlformats.org/officeDocument/2006/relationships/customXml" Target="../ink/ink2208.xml"/><Relationship Id="rId105" Type="http://schemas.openxmlformats.org/officeDocument/2006/relationships/image" Target="../media/image1698.png"/><Relationship Id="rId312" Type="http://schemas.openxmlformats.org/officeDocument/2006/relationships/customXml" Target="../ink/ink1823.xml"/><Relationship Id="rId757" Type="http://schemas.openxmlformats.org/officeDocument/2006/relationships/image" Target="../media/image2023.png"/><Relationship Id="rId964" Type="http://schemas.openxmlformats.org/officeDocument/2006/relationships/customXml" Target="../ink/ink2149.xml"/><Relationship Id="rId1387" Type="http://schemas.openxmlformats.org/officeDocument/2006/relationships/image" Target="../media/image2338.png"/><Relationship Id="rId93" Type="http://schemas.openxmlformats.org/officeDocument/2006/relationships/image" Target="../media/image1692.png"/><Relationship Id="rId617" Type="http://schemas.openxmlformats.org/officeDocument/2006/relationships/image" Target="../media/image1953.png"/><Relationship Id="rId824" Type="http://schemas.openxmlformats.org/officeDocument/2006/relationships/customXml" Target="../ink/ink2079.xml"/><Relationship Id="rId1247" Type="http://schemas.openxmlformats.org/officeDocument/2006/relationships/image" Target="../media/image2268.png"/><Relationship Id="rId1454" Type="http://schemas.openxmlformats.org/officeDocument/2006/relationships/customXml" Target="../ink/ink2394.xml"/><Relationship Id="rId1107" Type="http://schemas.openxmlformats.org/officeDocument/2006/relationships/image" Target="../media/image2198.png"/><Relationship Id="rId1314" Type="http://schemas.openxmlformats.org/officeDocument/2006/relationships/customXml" Target="../ink/ink2324.xml"/><Relationship Id="rId20" Type="http://schemas.openxmlformats.org/officeDocument/2006/relationships/customXml" Target="../ink/ink1677.xml"/><Relationship Id="rId267" Type="http://schemas.openxmlformats.org/officeDocument/2006/relationships/image" Target="../media/image1779.png"/><Relationship Id="rId474" Type="http://schemas.openxmlformats.org/officeDocument/2006/relationships/customXml" Target="../ink/ink1904.xml"/><Relationship Id="rId127" Type="http://schemas.openxmlformats.org/officeDocument/2006/relationships/image" Target="../media/image1709.png"/><Relationship Id="rId681" Type="http://schemas.openxmlformats.org/officeDocument/2006/relationships/image" Target="../media/image1985.png"/><Relationship Id="rId779" Type="http://schemas.openxmlformats.org/officeDocument/2006/relationships/image" Target="../media/image2034.png"/><Relationship Id="rId986" Type="http://schemas.openxmlformats.org/officeDocument/2006/relationships/customXml" Target="../ink/ink2160.xml"/><Relationship Id="rId334" Type="http://schemas.openxmlformats.org/officeDocument/2006/relationships/customXml" Target="../ink/ink1834.xml"/><Relationship Id="rId541" Type="http://schemas.openxmlformats.org/officeDocument/2006/relationships/image" Target="../media/image1915.png"/><Relationship Id="rId639" Type="http://schemas.openxmlformats.org/officeDocument/2006/relationships/image" Target="../media/image1964.png"/><Relationship Id="rId1171" Type="http://schemas.openxmlformats.org/officeDocument/2006/relationships/image" Target="../media/image2230.png"/><Relationship Id="rId1269" Type="http://schemas.openxmlformats.org/officeDocument/2006/relationships/image" Target="../media/image2279.png"/><Relationship Id="rId401" Type="http://schemas.openxmlformats.org/officeDocument/2006/relationships/image" Target="../media/image1845.png"/><Relationship Id="rId846" Type="http://schemas.openxmlformats.org/officeDocument/2006/relationships/customXml" Target="../ink/ink2090.xml"/><Relationship Id="rId1031" Type="http://schemas.openxmlformats.org/officeDocument/2006/relationships/image" Target="../media/image2160.png"/><Relationship Id="rId1129" Type="http://schemas.openxmlformats.org/officeDocument/2006/relationships/image" Target="../media/image2209.png"/><Relationship Id="rId706" Type="http://schemas.openxmlformats.org/officeDocument/2006/relationships/customXml" Target="../ink/ink2020.xml"/><Relationship Id="rId913" Type="http://schemas.openxmlformats.org/officeDocument/2006/relationships/image" Target="../media/image2101.png"/><Relationship Id="rId1336" Type="http://schemas.openxmlformats.org/officeDocument/2006/relationships/customXml" Target="../ink/ink2335.xml"/><Relationship Id="rId42" Type="http://schemas.openxmlformats.org/officeDocument/2006/relationships/customXml" Target="../ink/ink1688.xml"/><Relationship Id="rId1403" Type="http://schemas.openxmlformats.org/officeDocument/2006/relationships/image" Target="../media/image2346.png"/><Relationship Id="rId191" Type="http://schemas.openxmlformats.org/officeDocument/2006/relationships/image" Target="../media/image1741.png"/><Relationship Id="rId289" Type="http://schemas.openxmlformats.org/officeDocument/2006/relationships/image" Target="../media/image1790.png"/><Relationship Id="rId496" Type="http://schemas.openxmlformats.org/officeDocument/2006/relationships/customXml" Target="../ink/ink1915.xml"/><Relationship Id="rId149" Type="http://schemas.openxmlformats.org/officeDocument/2006/relationships/image" Target="../media/image1720.png"/><Relationship Id="rId356" Type="http://schemas.openxmlformats.org/officeDocument/2006/relationships/customXml" Target="../ink/ink1845.xml"/><Relationship Id="rId563" Type="http://schemas.openxmlformats.org/officeDocument/2006/relationships/image" Target="../media/image1926.png"/><Relationship Id="rId770" Type="http://schemas.openxmlformats.org/officeDocument/2006/relationships/customXml" Target="../ink/ink2052.xml"/><Relationship Id="rId1193" Type="http://schemas.openxmlformats.org/officeDocument/2006/relationships/image" Target="../media/image2241.png"/><Relationship Id="rId216" Type="http://schemas.openxmlformats.org/officeDocument/2006/relationships/customXml" Target="../ink/ink1775.xml"/><Relationship Id="rId423" Type="http://schemas.openxmlformats.org/officeDocument/2006/relationships/image" Target="../media/image1856.png"/><Relationship Id="rId868" Type="http://schemas.openxmlformats.org/officeDocument/2006/relationships/customXml" Target="../ink/ink2101.xml"/><Relationship Id="rId1053" Type="http://schemas.openxmlformats.org/officeDocument/2006/relationships/image" Target="../media/image2171.png"/><Relationship Id="rId1260" Type="http://schemas.openxmlformats.org/officeDocument/2006/relationships/customXml" Target="../ink/ink2297.xml"/><Relationship Id="rId630" Type="http://schemas.openxmlformats.org/officeDocument/2006/relationships/customXml" Target="../ink/ink1982.xml"/><Relationship Id="rId728" Type="http://schemas.openxmlformats.org/officeDocument/2006/relationships/customXml" Target="../ink/ink2031.xml"/><Relationship Id="rId935" Type="http://schemas.openxmlformats.org/officeDocument/2006/relationships/image" Target="../media/image2112.png"/><Relationship Id="rId1358" Type="http://schemas.openxmlformats.org/officeDocument/2006/relationships/customXml" Target="../ink/ink2346.xml"/><Relationship Id="rId64" Type="http://schemas.openxmlformats.org/officeDocument/2006/relationships/customXml" Target="../ink/ink1699.xml"/><Relationship Id="rId1120" Type="http://schemas.openxmlformats.org/officeDocument/2006/relationships/customXml" Target="../ink/ink2227.xml"/><Relationship Id="rId1218" Type="http://schemas.openxmlformats.org/officeDocument/2006/relationships/customXml" Target="../ink/ink2276.xml"/><Relationship Id="rId1425" Type="http://schemas.openxmlformats.org/officeDocument/2006/relationships/image" Target="../media/image2357.png"/><Relationship Id="rId280" Type="http://schemas.openxmlformats.org/officeDocument/2006/relationships/customXml" Target="../ink/ink1807.xml"/><Relationship Id="rId140" Type="http://schemas.openxmlformats.org/officeDocument/2006/relationships/customXml" Target="../ink/ink1737.xml"/><Relationship Id="rId378" Type="http://schemas.openxmlformats.org/officeDocument/2006/relationships/customXml" Target="../ink/ink1856.xml"/><Relationship Id="rId585" Type="http://schemas.openxmlformats.org/officeDocument/2006/relationships/image" Target="../media/image1937.png"/><Relationship Id="rId792" Type="http://schemas.openxmlformats.org/officeDocument/2006/relationships/customXml" Target="../ink/ink2063.xml"/><Relationship Id="rId6" Type="http://schemas.openxmlformats.org/officeDocument/2006/relationships/customXml" Target="../ink/ink1670.xml"/><Relationship Id="rId238" Type="http://schemas.openxmlformats.org/officeDocument/2006/relationships/customXml" Target="../ink/ink1786.xml"/><Relationship Id="rId445" Type="http://schemas.openxmlformats.org/officeDocument/2006/relationships/image" Target="../media/image1867.png"/><Relationship Id="rId652" Type="http://schemas.openxmlformats.org/officeDocument/2006/relationships/customXml" Target="../ink/ink1993.xml"/><Relationship Id="rId1075" Type="http://schemas.openxmlformats.org/officeDocument/2006/relationships/image" Target="../media/image2182.png"/><Relationship Id="rId1282" Type="http://schemas.openxmlformats.org/officeDocument/2006/relationships/customXml" Target="../ink/ink2308.xml"/><Relationship Id="rId305" Type="http://schemas.openxmlformats.org/officeDocument/2006/relationships/image" Target="../media/image1797.png"/><Relationship Id="rId512" Type="http://schemas.openxmlformats.org/officeDocument/2006/relationships/customXml" Target="../ink/ink1923.xml"/><Relationship Id="rId957" Type="http://schemas.openxmlformats.org/officeDocument/2006/relationships/image" Target="../media/image2123.png"/><Relationship Id="rId1142" Type="http://schemas.openxmlformats.org/officeDocument/2006/relationships/customXml" Target="../ink/ink2238.xml"/><Relationship Id="rId86" Type="http://schemas.openxmlformats.org/officeDocument/2006/relationships/customXml" Target="../ink/ink1710.xml"/><Relationship Id="rId817" Type="http://schemas.openxmlformats.org/officeDocument/2006/relationships/image" Target="../media/image2053.png"/><Relationship Id="rId1002" Type="http://schemas.openxmlformats.org/officeDocument/2006/relationships/customXml" Target="../ink/ink2168.xml"/><Relationship Id="rId1447" Type="http://schemas.openxmlformats.org/officeDocument/2006/relationships/image" Target="../media/image2368.png"/><Relationship Id="rId1307" Type="http://schemas.openxmlformats.org/officeDocument/2006/relationships/image" Target="../media/image2298.png"/><Relationship Id="rId13" Type="http://schemas.openxmlformats.org/officeDocument/2006/relationships/image" Target="../media/image1652.png"/><Relationship Id="rId162" Type="http://schemas.openxmlformats.org/officeDocument/2006/relationships/customXml" Target="../ink/ink1748.xml"/><Relationship Id="rId467" Type="http://schemas.openxmlformats.org/officeDocument/2006/relationships/image" Target="../media/image1878.png"/><Relationship Id="rId1097" Type="http://schemas.openxmlformats.org/officeDocument/2006/relationships/image" Target="../media/image2193.png"/><Relationship Id="rId674" Type="http://schemas.openxmlformats.org/officeDocument/2006/relationships/customXml" Target="../ink/ink2004.xml"/><Relationship Id="rId881" Type="http://schemas.openxmlformats.org/officeDocument/2006/relationships/image" Target="../media/image2085.png"/><Relationship Id="rId979" Type="http://schemas.openxmlformats.org/officeDocument/2006/relationships/image" Target="../media/image2134.png"/><Relationship Id="rId327" Type="http://schemas.openxmlformats.org/officeDocument/2006/relationships/image" Target="../media/image1808.png"/><Relationship Id="rId534" Type="http://schemas.openxmlformats.org/officeDocument/2006/relationships/customXml" Target="../ink/ink1934.xml"/><Relationship Id="rId741" Type="http://schemas.openxmlformats.org/officeDocument/2006/relationships/image" Target="../media/image2015.png"/><Relationship Id="rId839" Type="http://schemas.openxmlformats.org/officeDocument/2006/relationships/image" Target="../media/image2064.png"/><Relationship Id="rId1164" Type="http://schemas.openxmlformats.org/officeDocument/2006/relationships/customXml" Target="../ink/ink2249.xml"/><Relationship Id="rId1371" Type="http://schemas.openxmlformats.org/officeDocument/2006/relationships/image" Target="../media/image2330.png"/><Relationship Id="rId601" Type="http://schemas.openxmlformats.org/officeDocument/2006/relationships/image" Target="../media/image1945.png"/><Relationship Id="rId1024" Type="http://schemas.openxmlformats.org/officeDocument/2006/relationships/customXml" Target="../ink/ink2179.xml"/><Relationship Id="rId1231" Type="http://schemas.openxmlformats.org/officeDocument/2006/relationships/image" Target="../media/image2260.png"/><Relationship Id="rId906" Type="http://schemas.openxmlformats.org/officeDocument/2006/relationships/customXml" Target="../ink/ink2120.xml"/><Relationship Id="rId1329" Type="http://schemas.openxmlformats.org/officeDocument/2006/relationships/image" Target="../media/image2309.png"/><Relationship Id="rId35" Type="http://schemas.openxmlformats.org/officeDocument/2006/relationships/image" Target="../media/image1663.png"/><Relationship Id="rId184" Type="http://schemas.openxmlformats.org/officeDocument/2006/relationships/customXml" Target="../ink/ink1759.xml"/><Relationship Id="rId391" Type="http://schemas.openxmlformats.org/officeDocument/2006/relationships/image" Target="../media/image1840.png"/><Relationship Id="rId251" Type="http://schemas.openxmlformats.org/officeDocument/2006/relationships/image" Target="../media/image1771.png"/><Relationship Id="rId489" Type="http://schemas.openxmlformats.org/officeDocument/2006/relationships/image" Target="../media/image1889.png"/><Relationship Id="rId696" Type="http://schemas.openxmlformats.org/officeDocument/2006/relationships/customXml" Target="../ink/ink2015.xml"/><Relationship Id="rId349" Type="http://schemas.openxmlformats.org/officeDocument/2006/relationships/image" Target="../media/image1819.png"/><Relationship Id="rId556" Type="http://schemas.openxmlformats.org/officeDocument/2006/relationships/customXml" Target="../ink/ink1945.xml"/><Relationship Id="rId763" Type="http://schemas.openxmlformats.org/officeDocument/2006/relationships/image" Target="../media/image2026.png"/><Relationship Id="rId1186" Type="http://schemas.openxmlformats.org/officeDocument/2006/relationships/customXml" Target="../ink/ink2260.xml"/><Relationship Id="rId1393" Type="http://schemas.openxmlformats.org/officeDocument/2006/relationships/image" Target="../media/image2341.png"/><Relationship Id="rId111" Type="http://schemas.openxmlformats.org/officeDocument/2006/relationships/image" Target="../media/image1701.png"/><Relationship Id="rId209" Type="http://schemas.openxmlformats.org/officeDocument/2006/relationships/image" Target="../media/image1750.png"/><Relationship Id="rId416" Type="http://schemas.openxmlformats.org/officeDocument/2006/relationships/customXml" Target="../ink/ink1875.xml"/><Relationship Id="rId970" Type="http://schemas.openxmlformats.org/officeDocument/2006/relationships/customXml" Target="../ink/ink2152.xml"/><Relationship Id="rId1046" Type="http://schemas.openxmlformats.org/officeDocument/2006/relationships/customXml" Target="../ink/ink2190.xml"/><Relationship Id="rId1253" Type="http://schemas.openxmlformats.org/officeDocument/2006/relationships/image" Target="../media/image2271.png"/><Relationship Id="rId623" Type="http://schemas.openxmlformats.org/officeDocument/2006/relationships/image" Target="../media/image1956.png"/><Relationship Id="rId830" Type="http://schemas.openxmlformats.org/officeDocument/2006/relationships/customXml" Target="../ink/ink2082.xml"/><Relationship Id="rId928" Type="http://schemas.openxmlformats.org/officeDocument/2006/relationships/customXml" Target="../ink/ink2131.xml"/><Relationship Id="rId1460" Type="http://schemas.openxmlformats.org/officeDocument/2006/relationships/customXml" Target="../ink/ink2397.xml"/><Relationship Id="rId57" Type="http://schemas.openxmlformats.org/officeDocument/2006/relationships/image" Target="../media/image1674.png"/><Relationship Id="rId1113" Type="http://schemas.openxmlformats.org/officeDocument/2006/relationships/image" Target="../media/image2201.png"/><Relationship Id="rId1320" Type="http://schemas.openxmlformats.org/officeDocument/2006/relationships/customXml" Target="../ink/ink2327.xml"/><Relationship Id="rId1418" Type="http://schemas.openxmlformats.org/officeDocument/2006/relationships/customXml" Target="../ink/ink2376.xml"/><Relationship Id="rId273" Type="http://schemas.openxmlformats.org/officeDocument/2006/relationships/image" Target="../media/image1782.png"/><Relationship Id="rId480" Type="http://schemas.openxmlformats.org/officeDocument/2006/relationships/customXml" Target="../ink/ink1907.xml"/><Relationship Id="rId133" Type="http://schemas.openxmlformats.org/officeDocument/2006/relationships/image" Target="../media/image1712.png"/><Relationship Id="rId340" Type="http://schemas.openxmlformats.org/officeDocument/2006/relationships/customXml" Target="../ink/ink1837.xml"/><Relationship Id="rId578" Type="http://schemas.openxmlformats.org/officeDocument/2006/relationships/customXml" Target="../ink/ink1956.xml"/><Relationship Id="rId785" Type="http://schemas.openxmlformats.org/officeDocument/2006/relationships/image" Target="../media/image2037.png"/><Relationship Id="rId992" Type="http://schemas.openxmlformats.org/officeDocument/2006/relationships/customXml" Target="../ink/ink2163.xml"/><Relationship Id="rId200" Type="http://schemas.openxmlformats.org/officeDocument/2006/relationships/customXml" Target="../ink/ink1767.xml"/><Relationship Id="rId438" Type="http://schemas.openxmlformats.org/officeDocument/2006/relationships/customXml" Target="../ink/ink1886.xml"/><Relationship Id="rId645" Type="http://schemas.openxmlformats.org/officeDocument/2006/relationships/image" Target="../media/image1967.png"/><Relationship Id="rId852" Type="http://schemas.openxmlformats.org/officeDocument/2006/relationships/customXml" Target="../ink/ink2093.xml"/><Relationship Id="rId1068" Type="http://schemas.openxmlformats.org/officeDocument/2006/relationships/customXml" Target="../ink/ink2201.xml"/><Relationship Id="rId1275" Type="http://schemas.openxmlformats.org/officeDocument/2006/relationships/image" Target="../media/image2282.png"/><Relationship Id="rId505" Type="http://schemas.openxmlformats.org/officeDocument/2006/relationships/image" Target="../media/image1897.png"/><Relationship Id="rId712" Type="http://schemas.openxmlformats.org/officeDocument/2006/relationships/customXml" Target="../ink/ink2023.xml"/><Relationship Id="rId1135" Type="http://schemas.openxmlformats.org/officeDocument/2006/relationships/image" Target="../media/image2212.png"/><Relationship Id="rId1342" Type="http://schemas.openxmlformats.org/officeDocument/2006/relationships/customXml" Target="../ink/ink2338.xml"/><Relationship Id="rId79" Type="http://schemas.openxmlformats.org/officeDocument/2006/relationships/image" Target="../media/image1685.png"/><Relationship Id="rId1202" Type="http://schemas.openxmlformats.org/officeDocument/2006/relationships/customXml" Target="../ink/ink2268.xml"/><Relationship Id="rId295" Type="http://schemas.openxmlformats.org/officeDocument/2006/relationships/image" Target="../media/image1792.png"/><Relationship Id="rId155" Type="http://schemas.openxmlformats.org/officeDocument/2006/relationships/image" Target="../media/image1723.png"/><Relationship Id="rId362" Type="http://schemas.openxmlformats.org/officeDocument/2006/relationships/customXml" Target="../ink/ink1848.xml"/><Relationship Id="rId1297" Type="http://schemas.openxmlformats.org/officeDocument/2006/relationships/image" Target="../media/image2293.png"/><Relationship Id="rId222" Type="http://schemas.openxmlformats.org/officeDocument/2006/relationships/customXml" Target="../ink/ink1778.xml"/><Relationship Id="rId667" Type="http://schemas.openxmlformats.org/officeDocument/2006/relationships/image" Target="../media/image1978.png"/><Relationship Id="rId874" Type="http://schemas.openxmlformats.org/officeDocument/2006/relationships/customXml" Target="../ink/ink2104.xml"/><Relationship Id="rId527" Type="http://schemas.openxmlformats.org/officeDocument/2006/relationships/image" Target="../media/image1908.png"/><Relationship Id="rId734" Type="http://schemas.openxmlformats.org/officeDocument/2006/relationships/customXml" Target="../ink/ink2034.xml"/><Relationship Id="rId941" Type="http://schemas.openxmlformats.org/officeDocument/2006/relationships/image" Target="../media/image2115.png"/><Relationship Id="rId1157" Type="http://schemas.openxmlformats.org/officeDocument/2006/relationships/image" Target="../media/image2223.png"/><Relationship Id="rId1364" Type="http://schemas.openxmlformats.org/officeDocument/2006/relationships/customXml" Target="../ink/ink2349.xml"/><Relationship Id="rId70" Type="http://schemas.openxmlformats.org/officeDocument/2006/relationships/customXml" Target="../ink/ink1702.xml"/><Relationship Id="rId801" Type="http://schemas.openxmlformats.org/officeDocument/2006/relationships/image" Target="../media/image2045.png"/><Relationship Id="rId1017" Type="http://schemas.openxmlformats.org/officeDocument/2006/relationships/image" Target="../media/image2153.png"/><Relationship Id="rId1224" Type="http://schemas.openxmlformats.org/officeDocument/2006/relationships/customXml" Target="../ink/ink2279.xml"/><Relationship Id="rId1431" Type="http://schemas.openxmlformats.org/officeDocument/2006/relationships/image" Target="../media/image2360.png"/><Relationship Id="rId28" Type="http://schemas.openxmlformats.org/officeDocument/2006/relationships/customXml" Target="../ink/ink1681.xml"/><Relationship Id="rId177" Type="http://schemas.openxmlformats.org/officeDocument/2006/relationships/image" Target="../media/image1734.png"/><Relationship Id="rId384" Type="http://schemas.openxmlformats.org/officeDocument/2006/relationships/customXml" Target="../ink/ink1859.xml"/><Relationship Id="rId591" Type="http://schemas.openxmlformats.org/officeDocument/2006/relationships/image" Target="../media/image1940.png"/><Relationship Id="rId244" Type="http://schemas.openxmlformats.org/officeDocument/2006/relationships/customXml" Target="../ink/ink1789.xml"/><Relationship Id="rId689" Type="http://schemas.openxmlformats.org/officeDocument/2006/relationships/image" Target="../media/image1989.png"/><Relationship Id="rId896" Type="http://schemas.openxmlformats.org/officeDocument/2006/relationships/customXml" Target="../ink/ink2115.xml"/><Relationship Id="rId1081" Type="http://schemas.openxmlformats.org/officeDocument/2006/relationships/image" Target="../media/image2185.png"/><Relationship Id="rId1302" Type="http://schemas.openxmlformats.org/officeDocument/2006/relationships/customXml" Target="../ink/ink2318.xml"/><Relationship Id="rId39" Type="http://schemas.openxmlformats.org/officeDocument/2006/relationships/image" Target="../media/image1665.png"/><Relationship Id="rId451" Type="http://schemas.openxmlformats.org/officeDocument/2006/relationships/image" Target="../media/image1870.png"/><Relationship Id="rId549" Type="http://schemas.openxmlformats.org/officeDocument/2006/relationships/image" Target="../media/image1919.png"/><Relationship Id="rId756" Type="http://schemas.openxmlformats.org/officeDocument/2006/relationships/customXml" Target="../ink/ink2045.xml"/><Relationship Id="rId1179" Type="http://schemas.openxmlformats.org/officeDocument/2006/relationships/image" Target="../media/image2234.png"/><Relationship Id="rId1386" Type="http://schemas.openxmlformats.org/officeDocument/2006/relationships/customXml" Target="../ink/ink2360.xml"/><Relationship Id="rId104" Type="http://schemas.openxmlformats.org/officeDocument/2006/relationships/customXml" Target="../ink/ink1719.xml"/><Relationship Id="rId188" Type="http://schemas.openxmlformats.org/officeDocument/2006/relationships/customXml" Target="../ink/ink1761.xml"/><Relationship Id="rId311" Type="http://schemas.openxmlformats.org/officeDocument/2006/relationships/image" Target="../media/image1800.png"/><Relationship Id="rId395" Type="http://schemas.openxmlformats.org/officeDocument/2006/relationships/image" Target="../media/image1842.png"/><Relationship Id="rId409" Type="http://schemas.openxmlformats.org/officeDocument/2006/relationships/image" Target="../media/image1849.png"/><Relationship Id="rId963" Type="http://schemas.openxmlformats.org/officeDocument/2006/relationships/image" Target="../media/image2126.png"/><Relationship Id="rId1039" Type="http://schemas.openxmlformats.org/officeDocument/2006/relationships/image" Target="../media/image2164.png"/><Relationship Id="rId1246" Type="http://schemas.openxmlformats.org/officeDocument/2006/relationships/customXml" Target="../ink/ink2290.xml"/><Relationship Id="rId92" Type="http://schemas.openxmlformats.org/officeDocument/2006/relationships/customXml" Target="../ink/ink1713.xml"/><Relationship Id="rId616" Type="http://schemas.openxmlformats.org/officeDocument/2006/relationships/customXml" Target="../ink/ink1975.xml"/><Relationship Id="rId823" Type="http://schemas.openxmlformats.org/officeDocument/2006/relationships/image" Target="../media/image2056.png"/><Relationship Id="rId1453" Type="http://schemas.openxmlformats.org/officeDocument/2006/relationships/image" Target="../media/image2371.png"/><Relationship Id="rId255" Type="http://schemas.openxmlformats.org/officeDocument/2006/relationships/image" Target="../media/image1773.png"/><Relationship Id="rId462" Type="http://schemas.openxmlformats.org/officeDocument/2006/relationships/customXml" Target="../ink/ink1898.xml"/><Relationship Id="rId1092" Type="http://schemas.openxmlformats.org/officeDocument/2006/relationships/customXml" Target="../ink/ink2213.xml"/><Relationship Id="rId1106" Type="http://schemas.openxmlformats.org/officeDocument/2006/relationships/customXml" Target="../ink/ink2220.xml"/><Relationship Id="rId1313" Type="http://schemas.openxmlformats.org/officeDocument/2006/relationships/image" Target="../media/image2301.png"/><Relationship Id="rId1397" Type="http://schemas.openxmlformats.org/officeDocument/2006/relationships/image" Target="../media/image2343.png"/><Relationship Id="rId115" Type="http://schemas.openxmlformats.org/officeDocument/2006/relationships/image" Target="../media/image1703.png"/><Relationship Id="rId322" Type="http://schemas.openxmlformats.org/officeDocument/2006/relationships/customXml" Target="../ink/ink1828.xml"/><Relationship Id="rId767" Type="http://schemas.openxmlformats.org/officeDocument/2006/relationships/image" Target="../media/image2028.png"/><Relationship Id="rId974" Type="http://schemas.openxmlformats.org/officeDocument/2006/relationships/customXml" Target="../ink/ink2154.xml"/><Relationship Id="rId199" Type="http://schemas.openxmlformats.org/officeDocument/2006/relationships/image" Target="../media/image1745.png"/><Relationship Id="rId627" Type="http://schemas.openxmlformats.org/officeDocument/2006/relationships/image" Target="../media/image1958.png"/><Relationship Id="rId834" Type="http://schemas.openxmlformats.org/officeDocument/2006/relationships/customXml" Target="../ink/ink2084.xml"/><Relationship Id="rId1257" Type="http://schemas.openxmlformats.org/officeDocument/2006/relationships/image" Target="../media/image2273.png"/><Relationship Id="rId1464" Type="http://schemas.openxmlformats.org/officeDocument/2006/relationships/customXml" Target="../ink/ink2399.xml"/><Relationship Id="rId266" Type="http://schemas.openxmlformats.org/officeDocument/2006/relationships/customXml" Target="../ink/ink1800.xml"/><Relationship Id="rId473" Type="http://schemas.openxmlformats.org/officeDocument/2006/relationships/image" Target="../media/image1881.png"/><Relationship Id="rId680" Type="http://schemas.openxmlformats.org/officeDocument/2006/relationships/customXml" Target="../ink/ink2007.xml"/><Relationship Id="rId901" Type="http://schemas.openxmlformats.org/officeDocument/2006/relationships/image" Target="../media/image2095.png"/><Relationship Id="rId1117" Type="http://schemas.openxmlformats.org/officeDocument/2006/relationships/image" Target="../media/image2203.png"/><Relationship Id="rId1324" Type="http://schemas.openxmlformats.org/officeDocument/2006/relationships/customXml" Target="../ink/ink2329.xml"/><Relationship Id="rId30" Type="http://schemas.openxmlformats.org/officeDocument/2006/relationships/customXml" Target="../ink/ink1682.xml"/><Relationship Id="rId126" Type="http://schemas.openxmlformats.org/officeDocument/2006/relationships/customXml" Target="../ink/ink1730.xml"/><Relationship Id="rId333" Type="http://schemas.openxmlformats.org/officeDocument/2006/relationships/image" Target="../media/image1811.png"/><Relationship Id="rId540" Type="http://schemas.openxmlformats.org/officeDocument/2006/relationships/customXml" Target="../ink/ink1937.xml"/><Relationship Id="rId778" Type="http://schemas.openxmlformats.org/officeDocument/2006/relationships/customXml" Target="../ink/ink2056.xml"/><Relationship Id="rId985" Type="http://schemas.openxmlformats.org/officeDocument/2006/relationships/image" Target="../media/image2137.png"/><Relationship Id="rId1170" Type="http://schemas.openxmlformats.org/officeDocument/2006/relationships/customXml" Target="../ink/ink2252.xml"/><Relationship Id="rId638" Type="http://schemas.openxmlformats.org/officeDocument/2006/relationships/customXml" Target="../ink/ink1986.xml"/><Relationship Id="rId845" Type="http://schemas.openxmlformats.org/officeDocument/2006/relationships/image" Target="../media/image2067.png"/><Relationship Id="rId1030" Type="http://schemas.openxmlformats.org/officeDocument/2006/relationships/customXml" Target="../ink/ink2182.xml"/><Relationship Id="rId1268" Type="http://schemas.openxmlformats.org/officeDocument/2006/relationships/customXml" Target="../ink/ink2301.xml"/><Relationship Id="rId277" Type="http://schemas.openxmlformats.org/officeDocument/2006/relationships/image" Target="../media/image1784.png"/><Relationship Id="rId400" Type="http://schemas.openxmlformats.org/officeDocument/2006/relationships/customXml" Target="../ink/ink1867.xml"/><Relationship Id="rId484" Type="http://schemas.openxmlformats.org/officeDocument/2006/relationships/customXml" Target="../ink/ink1909.xml"/><Relationship Id="rId705" Type="http://schemas.openxmlformats.org/officeDocument/2006/relationships/image" Target="../media/image1997.png"/><Relationship Id="rId1128" Type="http://schemas.openxmlformats.org/officeDocument/2006/relationships/customXml" Target="../ink/ink2231.xml"/><Relationship Id="rId1335" Type="http://schemas.openxmlformats.org/officeDocument/2006/relationships/image" Target="../media/image2312.png"/><Relationship Id="rId137" Type="http://schemas.openxmlformats.org/officeDocument/2006/relationships/image" Target="../media/image1714.png"/><Relationship Id="rId344" Type="http://schemas.openxmlformats.org/officeDocument/2006/relationships/customXml" Target="../ink/ink1839.xml"/><Relationship Id="rId691" Type="http://schemas.openxmlformats.org/officeDocument/2006/relationships/image" Target="../media/image1990.png"/><Relationship Id="rId789" Type="http://schemas.openxmlformats.org/officeDocument/2006/relationships/image" Target="../media/image2039.png"/><Relationship Id="rId912" Type="http://schemas.openxmlformats.org/officeDocument/2006/relationships/customXml" Target="../ink/ink2123.xml"/><Relationship Id="rId996" Type="http://schemas.openxmlformats.org/officeDocument/2006/relationships/customXml" Target="../ink/ink2165.xml"/><Relationship Id="rId41" Type="http://schemas.openxmlformats.org/officeDocument/2006/relationships/image" Target="../media/image1666.png"/><Relationship Id="rId551" Type="http://schemas.openxmlformats.org/officeDocument/2006/relationships/image" Target="../media/image1920.png"/><Relationship Id="rId649" Type="http://schemas.openxmlformats.org/officeDocument/2006/relationships/image" Target="../media/image1969.png"/><Relationship Id="rId856" Type="http://schemas.openxmlformats.org/officeDocument/2006/relationships/customXml" Target="../ink/ink2095.xml"/><Relationship Id="rId1181" Type="http://schemas.openxmlformats.org/officeDocument/2006/relationships/image" Target="../media/image2235.png"/><Relationship Id="rId1279" Type="http://schemas.openxmlformats.org/officeDocument/2006/relationships/image" Target="../media/image2284.png"/><Relationship Id="rId1402" Type="http://schemas.openxmlformats.org/officeDocument/2006/relationships/customXml" Target="../ink/ink2368.xml"/><Relationship Id="rId190" Type="http://schemas.openxmlformats.org/officeDocument/2006/relationships/customXml" Target="../ink/ink1762.xml"/><Relationship Id="rId204" Type="http://schemas.openxmlformats.org/officeDocument/2006/relationships/customXml" Target="../ink/ink1769.xml"/><Relationship Id="rId288" Type="http://schemas.openxmlformats.org/officeDocument/2006/relationships/customXml" Target="../ink/ink1811.xml"/><Relationship Id="rId411" Type="http://schemas.openxmlformats.org/officeDocument/2006/relationships/image" Target="../media/image1850.png"/><Relationship Id="rId509" Type="http://schemas.openxmlformats.org/officeDocument/2006/relationships/image" Target="../media/image1899.png"/><Relationship Id="rId1041" Type="http://schemas.openxmlformats.org/officeDocument/2006/relationships/image" Target="../media/image2165.png"/><Relationship Id="rId1139" Type="http://schemas.openxmlformats.org/officeDocument/2006/relationships/image" Target="../media/image2214.png"/><Relationship Id="rId1346" Type="http://schemas.openxmlformats.org/officeDocument/2006/relationships/customXml" Target="../ink/ink2340.xml"/><Relationship Id="rId495" Type="http://schemas.openxmlformats.org/officeDocument/2006/relationships/image" Target="../media/image1892.png"/><Relationship Id="rId716" Type="http://schemas.openxmlformats.org/officeDocument/2006/relationships/customXml" Target="../ink/ink2025.xml"/><Relationship Id="rId923" Type="http://schemas.openxmlformats.org/officeDocument/2006/relationships/image" Target="../media/image2106.png"/><Relationship Id="rId52" Type="http://schemas.openxmlformats.org/officeDocument/2006/relationships/customXml" Target="../ink/ink1693.xml"/><Relationship Id="rId148" Type="http://schemas.openxmlformats.org/officeDocument/2006/relationships/customXml" Target="../ink/ink1741.xml"/><Relationship Id="rId355" Type="http://schemas.openxmlformats.org/officeDocument/2006/relationships/image" Target="../media/image1822.png"/><Relationship Id="rId562" Type="http://schemas.openxmlformats.org/officeDocument/2006/relationships/customXml" Target="../ink/ink1948.xml"/><Relationship Id="rId1192" Type="http://schemas.openxmlformats.org/officeDocument/2006/relationships/customXml" Target="../ink/ink2263.xml"/><Relationship Id="rId1206" Type="http://schemas.openxmlformats.org/officeDocument/2006/relationships/customXml" Target="../ink/ink2270.xml"/><Relationship Id="rId1413" Type="http://schemas.openxmlformats.org/officeDocument/2006/relationships/image" Target="../media/image2351.png"/><Relationship Id="rId215" Type="http://schemas.openxmlformats.org/officeDocument/2006/relationships/image" Target="../media/image1753.png"/><Relationship Id="rId422" Type="http://schemas.openxmlformats.org/officeDocument/2006/relationships/customXml" Target="../ink/ink1878.xml"/><Relationship Id="rId867" Type="http://schemas.openxmlformats.org/officeDocument/2006/relationships/image" Target="../media/image2078.png"/><Relationship Id="rId1052" Type="http://schemas.openxmlformats.org/officeDocument/2006/relationships/customXml" Target="../ink/ink2193.xml"/><Relationship Id="rId299" Type="http://schemas.openxmlformats.org/officeDocument/2006/relationships/image" Target="../media/image1794.png"/><Relationship Id="rId727" Type="http://schemas.openxmlformats.org/officeDocument/2006/relationships/image" Target="../media/image2008.png"/><Relationship Id="rId934" Type="http://schemas.openxmlformats.org/officeDocument/2006/relationships/customXml" Target="../ink/ink2134.xml"/><Relationship Id="rId1357" Type="http://schemas.openxmlformats.org/officeDocument/2006/relationships/image" Target="../media/image2323.png"/><Relationship Id="rId63" Type="http://schemas.openxmlformats.org/officeDocument/2006/relationships/image" Target="../media/image1677.png"/><Relationship Id="rId159" Type="http://schemas.openxmlformats.org/officeDocument/2006/relationships/image" Target="../media/image1725.png"/><Relationship Id="rId366" Type="http://schemas.openxmlformats.org/officeDocument/2006/relationships/customXml" Target="../ink/ink1850.xml"/><Relationship Id="rId573" Type="http://schemas.openxmlformats.org/officeDocument/2006/relationships/image" Target="../media/image1931.png"/><Relationship Id="rId780" Type="http://schemas.openxmlformats.org/officeDocument/2006/relationships/customXml" Target="../ink/ink2057.xml"/><Relationship Id="rId1217" Type="http://schemas.openxmlformats.org/officeDocument/2006/relationships/image" Target="../media/image2253.png"/><Relationship Id="rId1424" Type="http://schemas.openxmlformats.org/officeDocument/2006/relationships/customXml" Target="../ink/ink2379.xml"/><Relationship Id="rId226" Type="http://schemas.openxmlformats.org/officeDocument/2006/relationships/customXml" Target="../ink/ink1780.xml"/><Relationship Id="rId433" Type="http://schemas.openxmlformats.org/officeDocument/2006/relationships/image" Target="../media/image1861.png"/><Relationship Id="rId878" Type="http://schemas.openxmlformats.org/officeDocument/2006/relationships/customXml" Target="../ink/ink2106.xml"/><Relationship Id="rId1063" Type="http://schemas.openxmlformats.org/officeDocument/2006/relationships/image" Target="../media/image2176.png"/><Relationship Id="rId1270" Type="http://schemas.openxmlformats.org/officeDocument/2006/relationships/customXml" Target="../ink/ink2302.xml"/><Relationship Id="rId640" Type="http://schemas.openxmlformats.org/officeDocument/2006/relationships/customXml" Target="../ink/ink1987.xml"/><Relationship Id="rId738" Type="http://schemas.openxmlformats.org/officeDocument/2006/relationships/customXml" Target="../ink/ink2036.xml"/><Relationship Id="rId945" Type="http://schemas.openxmlformats.org/officeDocument/2006/relationships/image" Target="../media/image2117.png"/><Relationship Id="rId1368" Type="http://schemas.openxmlformats.org/officeDocument/2006/relationships/customXml" Target="../ink/ink2351.xml"/><Relationship Id="rId74" Type="http://schemas.openxmlformats.org/officeDocument/2006/relationships/customXml" Target="../ink/ink1704.xml"/><Relationship Id="rId377" Type="http://schemas.openxmlformats.org/officeDocument/2006/relationships/image" Target="../media/image1833.png"/><Relationship Id="rId500" Type="http://schemas.openxmlformats.org/officeDocument/2006/relationships/customXml" Target="../ink/ink1917.xml"/><Relationship Id="rId584" Type="http://schemas.openxmlformats.org/officeDocument/2006/relationships/customXml" Target="../ink/ink1959.xml"/><Relationship Id="rId805" Type="http://schemas.openxmlformats.org/officeDocument/2006/relationships/image" Target="../media/image2047.png"/><Relationship Id="rId1130" Type="http://schemas.openxmlformats.org/officeDocument/2006/relationships/customXml" Target="../ink/ink2232.xml"/><Relationship Id="rId1228" Type="http://schemas.openxmlformats.org/officeDocument/2006/relationships/customXml" Target="../ink/ink2281.xml"/><Relationship Id="rId1435" Type="http://schemas.openxmlformats.org/officeDocument/2006/relationships/image" Target="../media/image2362.png"/><Relationship Id="rId5" Type="http://schemas.openxmlformats.org/officeDocument/2006/relationships/image" Target="../media/image1648.emf"/><Relationship Id="rId237" Type="http://schemas.openxmlformats.org/officeDocument/2006/relationships/image" Target="../media/image1764.png"/><Relationship Id="rId791" Type="http://schemas.openxmlformats.org/officeDocument/2006/relationships/image" Target="../media/image2040.png"/><Relationship Id="rId889" Type="http://schemas.openxmlformats.org/officeDocument/2006/relationships/image" Target="../media/image2089.png"/><Relationship Id="rId1074" Type="http://schemas.openxmlformats.org/officeDocument/2006/relationships/customXml" Target="../ink/ink2204.xml"/><Relationship Id="rId444" Type="http://schemas.openxmlformats.org/officeDocument/2006/relationships/customXml" Target="../ink/ink1889.xml"/><Relationship Id="rId651" Type="http://schemas.openxmlformats.org/officeDocument/2006/relationships/image" Target="../media/image1970.png"/><Relationship Id="rId749" Type="http://schemas.openxmlformats.org/officeDocument/2006/relationships/image" Target="../media/image2019.png"/><Relationship Id="rId1281" Type="http://schemas.openxmlformats.org/officeDocument/2006/relationships/image" Target="../media/image2285.png"/><Relationship Id="rId1379" Type="http://schemas.openxmlformats.org/officeDocument/2006/relationships/image" Target="../media/image2334.png"/><Relationship Id="rId290" Type="http://schemas.openxmlformats.org/officeDocument/2006/relationships/customXml" Target="../ink/ink1812.xml"/><Relationship Id="rId304" Type="http://schemas.openxmlformats.org/officeDocument/2006/relationships/customXml" Target="../ink/ink1819.xml"/><Relationship Id="rId388" Type="http://schemas.openxmlformats.org/officeDocument/2006/relationships/customXml" Target="../ink/ink1861.xml"/><Relationship Id="rId511" Type="http://schemas.openxmlformats.org/officeDocument/2006/relationships/image" Target="../media/image1900.png"/><Relationship Id="rId609" Type="http://schemas.openxmlformats.org/officeDocument/2006/relationships/image" Target="../media/image1949.png"/><Relationship Id="rId956" Type="http://schemas.openxmlformats.org/officeDocument/2006/relationships/customXml" Target="../ink/ink2145.xml"/><Relationship Id="rId1141" Type="http://schemas.openxmlformats.org/officeDocument/2006/relationships/image" Target="../media/image2215.png"/><Relationship Id="rId1239" Type="http://schemas.openxmlformats.org/officeDocument/2006/relationships/image" Target="../media/image2264.png"/><Relationship Id="rId85" Type="http://schemas.openxmlformats.org/officeDocument/2006/relationships/image" Target="../media/image1688.png"/><Relationship Id="rId150" Type="http://schemas.openxmlformats.org/officeDocument/2006/relationships/customXml" Target="../ink/ink1742.xml"/><Relationship Id="rId595" Type="http://schemas.openxmlformats.org/officeDocument/2006/relationships/image" Target="../media/image1942.png"/><Relationship Id="rId816" Type="http://schemas.openxmlformats.org/officeDocument/2006/relationships/customXml" Target="../ink/ink2075.xml"/><Relationship Id="rId1001" Type="http://schemas.openxmlformats.org/officeDocument/2006/relationships/image" Target="../media/image2145.png"/><Relationship Id="rId1446" Type="http://schemas.openxmlformats.org/officeDocument/2006/relationships/customXml" Target="../ink/ink2390.xml"/><Relationship Id="rId248" Type="http://schemas.openxmlformats.org/officeDocument/2006/relationships/customXml" Target="../ink/ink1791.xml"/><Relationship Id="rId455" Type="http://schemas.openxmlformats.org/officeDocument/2006/relationships/image" Target="../media/image1872.png"/><Relationship Id="rId662" Type="http://schemas.openxmlformats.org/officeDocument/2006/relationships/customXml" Target="../ink/ink1998.xml"/><Relationship Id="rId1085" Type="http://schemas.openxmlformats.org/officeDocument/2006/relationships/image" Target="../media/image2187.png"/><Relationship Id="rId1292" Type="http://schemas.openxmlformats.org/officeDocument/2006/relationships/customXml" Target="../ink/ink2313.xml"/><Relationship Id="rId1306" Type="http://schemas.openxmlformats.org/officeDocument/2006/relationships/customXml" Target="../ink/ink2320.xml"/><Relationship Id="rId12" Type="http://schemas.openxmlformats.org/officeDocument/2006/relationships/customXml" Target="../ink/ink1673.xml"/><Relationship Id="rId108" Type="http://schemas.openxmlformats.org/officeDocument/2006/relationships/customXml" Target="../ink/ink1721.xml"/><Relationship Id="rId315" Type="http://schemas.openxmlformats.org/officeDocument/2006/relationships/image" Target="../media/image1802.png"/><Relationship Id="rId522" Type="http://schemas.openxmlformats.org/officeDocument/2006/relationships/customXml" Target="../ink/ink1928.xml"/><Relationship Id="rId967" Type="http://schemas.openxmlformats.org/officeDocument/2006/relationships/image" Target="../media/image2128.png"/><Relationship Id="rId1152" Type="http://schemas.openxmlformats.org/officeDocument/2006/relationships/customXml" Target="../ink/ink2243.xml"/><Relationship Id="rId96" Type="http://schemas.openxmlformats.org/officeDocument/2006/relationships/customXml" Target="../ink/ink1715.xml"/><Relationship Id="rId161" Type="http://schemas.openxmlformats.org/officeDocument/2006/relationships/image" Target="../media/image1726.png"/><Relationship Id="rId399" Type="http://schemas.openxmlformats.org/officeDocument/2006/relationships/image" Target="../media/image1844.png"/><Relationship Id="rId827" Type="http://schemas.openxmlformats.org/officeDocument/2006/relationships/image" Target="../media/image2058.png"/><Relationship Id="rId1012" Type="http://schemas.openxmlformats.org/officeDocument/2006/relationships/customXml" Target="../ink/ink2173.xml"/><Relationship Id="rId1457" Type="http://schemas.openxmlformats.org/officeDocument/2006/relationships/image" Target="../media/image2373.png"/><Relationship Id="rId259" Type="http://schemas.openxmlformats.org/officeDocument/2006/relationships/image" Target="../media/image1775.png"/><Relationship Id="rId466" Type="http://schemas.openxmlformats.org/officeDocument/2006/relationships/customXml" Target="../ink/ink1900.xml"/><Relationship Id="rId673" Type="http://schemas.openxmlformats.org/officeDocument/2006/relationships/image" Target="../media/image1981.png"/><Relationship Id="rId880" Type="http://schemas.openxmlformats.org/officeDocument/2006/relationships/customXml" Target="../ink/ink2107.xml"/><Relationship Id="rId1096" Type="http://schemas.openxmlformats.org/officeDocument/2006/relationships/customXml" Target="../ink/ink2215.xml"/><Relationship Id="rId1317" Type="http://schemas.openxmlformats.org/officeDocument/2006/relationships/image" Target="../media/image2303.png"/><Relationship Id="rId23" Type="http://schemas.openxmlformats.org/officeDocument/2006/relationships/image" Target="../media/image1657.png"/><Relationship Id="rId119" Type="http://schemas.openxmlformats.org/officeDocument/2006/relationships/image" Target="../media/image1705.png"/><Relationship Id="rId326" Type="http://schemas.openxmlformats.org/officeDocument/2006/relationships/customXml" Target="../ink/ink1830.xml"/><Relationship Id="rId533" Type="http://schemas.openxmlformats.org/officeDocument/2006/relationships/image" Target="../media/image1911.png"/><Relationship Id="rId978" Type="http://schemas.openxmlformats.org/officeDocument/2006/relationships/customXml" Target="../ink/ink2156.xml"/><Relationship Id="rId1163" Type="http://schemas.openxmlformats.org/officeDocument/2006/relationships/image" Target="../media/image2226.png"/><Relationship Id="rId1370" Type="http://schemas.openxmlformats.org/officeDocument/2006/relationships/customXml" Target="../ink/ink2352.xml"/><Relationship Id="rId740" Type="http://schemas.openxmlformats.org/officeDocument/2006/relationships/customXml" Target="../ink/ink2037.xml"/><Relationship Id="rId838" Type="http://schemas.openxmlformats.org/officeDocument/2006/relationships/customXml" Target="../ink/ink2086.xml"/><Relationship Id="rId1023" Type="http://schemas.openxmlformats.org/officeDocument/2006/relationships/image" Target="../media/image2156.png"/><Relationship Id="rId172" Type="http://schemas.openxmlformats.org/officeDocument/2006/relationships/customXml" Target="../ink/ink1753.xml"/><Relationship Id="rId477" Type="http://schemas.openxmlformats.org/officeDocument/2006/relationships/image" Target="../media/image1883.png"/><Relationship Id="rId600" Type="http://schemas.openxmlformats.org/officeDocument/2006/relationships/customXml" Target="../ink/ink1967.xml"/><Relationship Id="rId684" Type="http://schemas.openxmlformats.org/officeDocument/2006/relationships/customXml" Target="../ink/ink2009.xml"/><Relationship Id="rId1230" Type="http://schemas.openxmlformats.org/officeDocument/2006/relationships/customXml" Target="../ink/ink2282.xml"/><Relationship Id="rId1328" Type="http://schemas.openxmlformats.org/officeDocument/2006/relationships/customXml" Target="../ink/ink2331.xml"/><Relationship Id="rId337" Type="http://schemas.openxmlformats.org/officeDocument/2006/relationships/image" Target="../media/image1813.png"/><Relationship Id="rId891" Type="http://schemas.openxmlformats.org/officeDocument/2006/relationships/image" Target="../media/image2090.png"/><Relationship Id="rId905" Type="http://schemas.openxmlformats.org/officeDocument/2006/relationships/image" Target="../media/image2097.png"/><Relationship Id="rId989" Type="http://schemas.openxmlformats.org/officeDocument/2006/relationships/image" Target="../media/image2139.png"/><Relationship Id="rId34" Type="http://schemas.openxmlformats.org/officeDocument/2006/relationships/customXml" Target="../ink/ink1684.xml"/><Relationship Id="rId544" Type="http://schemas.openxmlformats.org/officeDocument/2006/relationships/customXml" Target="../ink/ink1939.xml"/><Relationship Id="rId751" Type="http://schemas.openxmlformats.org/officeDocument/2006/relationships/image" Target="../media/image2020.png"/><Relationship Id="rId849" Type="http://schemas.openxmlformats.org/officeDocument/2006/relationships/image" Target="../media/image2069.png"/><Relationship Id="rId1174" Type="http://schemas.openxmlformats.org/officeDocument/2006/relationships/customXml" Target="../ink/ink2254.xml"/><Relationship Id="rId1381" Type="http://schemas.openxmlformats.org/officeDocument/2006/relationships/image" Target="../media/image2335.png"/><Relationship Id="rId183" Type="http://schemas.openxmlformats.org/officeDocument/2006/relationships/image" Target="../media/image1737.png"/><Relationship Id="rId390" Type="http://schemas.openxmlformats.org/officeDocument/2006/relationships/customXml" Target="../ink/ink1862.xml"/><Relationship Id="rId404" Type="http://schemas.openxmlformats.org/officeDocument/2006/relationships/customXml" Target="../ink/ink1869.xml"/><Relationship Id="rId611" Type="http://schemas.openxmlformats.org/officeDocument/2006/relationships/image" Target="../media/image1950.png"/><Relationship Id="rId1034" Type="http://schemas.openxmlformats.org/officeDocument/2006/relationships/customXml" Target="../ink/ink2184.xml"/><Relationship Id="rId1241" Type="http://schemas.openxmlformats.org/officeDocument/2006/relationships/image" Target="../media/image2265.png"/><Relationship Id="rId1339" Type="http://schemas.openxmlformats.org/officeDocument/2006/relationships/image" Target="../media/image2314.png"/><Relationship Id="rId250" Type="http://schemas.openxmlformats.org/officeDocument/2006/relationships/customXml" Target="../ink/ink1792.xml"/><Relationship Id="rId488" Type="http://schemas.openxmlformats.org/officeDocument/2006/relationships/customXml" Target="../ink/ink1911.xml"/><Relationship Id="rId695" Type="http://schemas.openxmlformats.org/officeDocument/2006/relationships/image" Target="../media/image1992.png"/><Relationship Id="rId709" Type="http://schemas.openxmlformats.org/officeDocument/2006/relationships/image" Target="../media/image1999.png"/><Relationship Id="rId916" Type="http://schemas.openxmlformats.org/officeDocument/2006/relationships/customXml" Target="../ink/ink2125.xml"/><Relationship Id="rId1101" Type="http://schemas.openxmlformats.org/officeDocument/2006/relationships/image" Target="../media/image2195.png"/><Relationship Id="rId45" Type="http://schemas.openxmlformats.org/officeDocument/2006/relationships/image" Target="../media/image1668.png"/><Relationship Id="rId110" Type="http://schemas.openxmlformats.org/officeDocument/2006/relationships/customXml" Target="../ink/ink1722.xml"/><Relationship Id="rId348" Type="http://schemas.openxmlformats.org/officeDocument/2006/relationships/customXml" Target="../ink/ink1841.xml"/><Relationship Id="rId555" Type="http://schemas.openxmlformats.org/officeDocument/2006/relationships/image" Target="../media/image1922.png"/><Relationship Id="rId762" Type="http://schemas.openxmlformats.org/officeDocument/2006/relationships/customXml" Target="../ink/ink2048.xml"/><Relationship Id="rId1185" Type="http://schemas.openxmlformats.org/officeDocument/2006/relationships/image" Target="../media/image2237.png"/><Relationship Id="rId1392" Type="http://schemas.openxmlformats.org/officeDocument/2006/relationships/customXml" Target="../ink/ink2363.xml"/><Relationship Id="rId1406" Type="http://schemas.openxmlformats.org/officeDocument/2006/relationships/customXml" Target="../ink/ink2370.xml"/><Relationship Id="rId194" Type="http://schemas.openxmlformats.org/officeDocument/2006/relationships/customXml" Target="../ink/ink1764.xml"/><Relationship Id="rId208" Type="http://schemas.openxmlformats.org/officeDocument/2006/relationships/customXml" Target="../ink/ink1771.xml"/><Relationship Id="rId415" Type="http://schemas.openxmlformats.org/officeDocument/2006/relationships/image" Target="../media/image1852.png"/><Relationship Id="rId622" Type="http://schemas.openxmlformats.org/officeDocument/2006/relationships/customXml" Target="../ink/ink1978.xml"/><Relationship Id="rId1045" Type="http://schemas.openxmlformats.org/officeDocument/2006/relationships/image" Target="../media/image2167.png"/><Relationship Id="rId1252" Type="http://schemas.openxmlformats.org/officeDocument/2006/relationships/customXml" Target="../ink/ink2293.xml"/><Relationship Id="rId261" Type="http://schemas.openxmlformats.org/officeDocument/2006/relationships/image" Target="../media/image1776.png"/><Relationship Id="rId499" Type="http://schemas.openxmlformats.org/officeDocument/2006/relationships/image" Target="../media/image1894.png"/><Relationship Id="rId927" Type="http://schemas.openxmlformats.org/officeDocument/2006/relationships/image" Target="../media/image2108.png"/><Relationship Id="rId1112" Type="http://schemas.openxmlformats.org/officeDocument/2006/relationships/customXml" Target="../ink/ink2223.xml"/><Relationship Id="rId56" Type="http://schemas.openxmlformats.org/officeDocument/2006/relationships/customXml" Target="../ink/ink1695.xml"/><Relationship Id="rId359" Type="http://schemas.openxmlformats.org/officeDocument/2006/relationships/image" Target="../media/image1824.png"/><Relationship Id="rId566" Type="http://schemas.openxmlformats.org/officeDocument/2006/relationships/customXml" Target="../ink/ink1950.xml"/><Relationship Id="rId773" Type="http://schemas.openxmlformats.org/officeDocument/2006/relationships/image" Target="../media/image2031.png"/><Relationship Id="rId1196" Type="http://schemas.openxmlformats.org/officeDocument/2006/relationships/customXml" Target="../ink/ink2265.xml"/><Relationship Id="rId1417" Type="http://schemas.openxmlformats.org/officeDocument/2006/relationships/image" Target="../media/image2353.png"/><Relationship Id="rId121" Type="http://schemas.openxmlformats.org/officeDocument/2006/relationships/image" Target="../media/image1706.png"/><Relationship Id="rId219" Type="http://schemas.openxmlformats.org/officeDocument/2006/relationships/image" Target="../media/image1755.png"/><Relationship Id="rId426" Type="http://schemas.openxmlformats.org/officeDocument/2006/relationships/customXml" Target="../ink/ink1880.xml"/><Relationship Id="rId633" Type="http://schemas.openxmlformats.org/officeDocument/2006/relationships/image" Target="../media/image1961.png"/><Relationship Id="rId980" Type="http://schemas.openxmlformats.org/officeDocument/2006/relationships/customXml" Target="../ink/ink2157.xml"/><Relationship Id="rId1056" Type="http://schemas.openxmlformats.org/officeDocument/2006/relationships/customXml" Target="../ink/ink2195.xml"/><Relationship Id="rId1263" Type="http://schemas.openxmlformats.org/officeDocument/2006/relationships/image" Target="../media/image2276.png"/><Relationship Id="rId840" Type="http://schemas.openxmlformats.org/officeDocument/2006/relationships/customXml" Target="../ink/ink2087.xml"/><Relationship Id="rId938" Type="http://schemas.openxmlformats.org/officeDocument/2006/relationships/customXml" Target="../ink/ink2136.xml"/><Relationship Id="rId67" Type="http://schemas.openxmlformats.org/officeDocument/2006/relationships/image" Target="../media/image1679.png"/><Relationship Id="rId272" Type="http://schemas.openxmlformats.org/officeDocument/2006/relationships/customXml" Target="../ink/ink1803.xml"/><Relationship Id="rId577" Type="http://schemas.openxmlformats.org/officeDocument/2006/relationships/image" Target="../media/image1933.png"/><Relationship Id="rId700" Type="http://schemas.openxmlformats.org/officeDocument/2006/relationships/customXml" Target="../ink/ink2017.xml"/><Relationship Id="rId1123" Type="http://schemas.openxmlformats.org/officeDocument/2006/relationships/image" Target="../media/image2206.png"/><Relationship Id="rId1330" Type="http://schemas.openxmlformats.org/officeDocument/2006/relationships/customXml" Target="../ink/ink2332.xml"/><Relationship Id="rId1428" Type="http://schemas.openxmlformats.org/officeDocument/2006/relationships/customXml" Target="../ink/ink2381.xml"/><Relationship Id="rId132" Type="http://schemas.openxmlformats.org/officeDocument/2006/relationships/customXml" Target="../ink/ink1733.xml"/><Relationship Id="rId784" Type="http://schemas.openxmlformats.org/officeDocument/2006/relationships/customXml" Target="../ink/ink2059.xml"/><Relationship Id="rId991" Type="http://schemas.openxmlformats.org/officeDocument/2006/relationships/image" Target="../media/image2140.png"/><Relationship Id="rId1067" Type="http://schemas.openxmlformats.org/officeDocument/2006/relationships/image" Target="../media/image2178.png"/><Relationship Id="rId437" Type="http://schemas.openxmlformats.org/officeDocument/2006/relationships/image" Target="../media/image1863.png"/><Relationship Id="rId644" Type="http://schemas.openxmlformats.org/officeDocument/2006/relationships/customXml" Target="../ink/ink1989.xml"/><Relationship Id="rId851" Type="http://schemas.openxmlformats.org/officeDocument/2006/relationships/image" Target="../media/image2070.png"/><Relationship Id="rId1274" Type="http://schemas.openxmlformats.org/officeDocument/2006/relationships/customXml" Target="../ink/ink2304.xml"/><Relationship Id="rId283" Type="http://schemas.openxmlformats.org/officeDocument/2006/relationships/image" Target="../media/image1787.png"/><Relationship Id="rId490" Type="http://schemas.openxmlformats.org/officeDocument/2006/relationships/customXml" Target="../ink/ink1912.xml"/><Relationship Id="rId504" Type="http://schemas.openxmlformats.org/officeDocument/2006/relationships/customXml" Target="../ink/ink1919.xml"/><Relationship Id="rId711" Type="http://schemas.openxmlformats.org/officeDocument/2006/relationships/image" Target="../media/image2000.png"/><Relationship Id="rId949" Type="http://schemas.openxmlformats.org/officeDocument/2006/relationships/image" Target="../media/image2119.png"/><Relationship Id="rId1134" Type="http://schemas.openxmlformats.org/officeDocument/2006/relationships/customXml" Target="../ink/ink2234.xml"/><Relationship Id="rId1341" Type="http://schemas.openxmlformats.org/officeDocument/2006/relationships/image" Target="../media/image2315.png"/><Relationship Id="rId78" Type="http://schemas.openxmlformats.org/officeDocument/2006/relationships/customXml" Target="../ink/ink1706.xml"/><Relationship Id="rId143" Type="http://schemas.openxmlformats.org/officeDocument/2006/relationships/image" Target="../media/image1717.png"/><Relationship Id="rId350" Type="http://schemas.openxmlformats.org/officeDocument/2006/relationships/customXml" Target="../ink/ink1842.xml"/><Relationship Id="rId588" Type="http://schemas.openxmlformats.org/officeDocument/2006/relationships/customXml" Target="../ink/ink1961.xml"/><Relationship Id="rId795" Type="http://schemas.openxmlformats.org/officeDocument/2006/relationships/image" Target="../media/image2042.png"/><Relationship Id="rId809" Type="http://schemas.openxmlformats.org/officeDocument/2006/relationships/image" Target="../media/image2049.png"/><Relationship Id="rId1201" Type="http://schemas.openxmlformats.org/officeDocument/2006/relationships/image" Target="../media/image2245.png"/><Relationship Id="rId1439" Type="http://schemas.openxmlformats.org/officeDocument/2006/relationships/image" Target="../media/image2364.png"/><Relationship Id="rId9" Type="http://schemas.openxmlformats.org/officeDocument/2006/relationships/image" Target="../media/image1650.png"/><Relationship Id="rId210" Type="http://schemas.openxmlformats.org/officeDocument/2006/relationships/customXml" Target="../ink/ink1772.xml"/><Relationship Id="rId448" Type="http://schemas.openxmlformats.org/officeDocument/2006/relationships/customXml" Target="../ink/ink1891.xml"/><Relationship Id="rId655" Type="http://schemas.openxmlformats.org/officeDocument/2006/relationships/image" Target="../media/image1972.png"/><Relationship Id="rId862" Type="http://schemas.openxmlformats.org/officeDocument/2006/relationships/customXml" Target="../ink/ink2098.xml"/><Relationship Id="rId1078" Type="http://schemas.openxmlformats.org/officeDocument/2006/relationships/customXml" Target="../ink/ink2206.xml"/><Relationship Id="rId1285" Type="http://schemas.openxmlformats.org/officeDocument/2006/relationships/image" Target="../media/image2287.png"/><Relationship Id="rId294" Type="http://schemas.openxmlformats.org/officeDocument/2006/relationships/customXml" Target="../ink/ink1814.xml"/><Relationship Id="rId308" Type="http://schemas.openxmlformats.org/officeDocument/2006/relationships/customXml" Target="../ink/ink1821.xml"/><Relationship Id="rId515" Type="http://schemas.openxmlformats.org/officeDocument/2006/relationships/image" Target="../media/image1902.png"/><Relationship Id="rId722" Type="http://schemas.openxmlformats.org/officeDocument/2006/relationships/customXml" Target="../ink/ink2028.xml"/><Relationship Id="rId1145" Type="http://schemas.openxmlformats.org/officeDocument/2006/relationships/image" Target="../media/image2217.png"/><Relationship Id="rId1352" Type="http://schemas.openxmlformats.org/officeDocument/2006/relationships/customXml" Target="../ink/ink2343.xml"/><Relationship Id="rId89" Type="http://schemas.openxmlformats.org/officeDocument/2006/relationships/image" Target="../media/image1690.png"/><Relationship Id="rId154" Type="http://schemas.openxmlformats.org/officeDocument/2006/relationships/customXml" Target="../ink/ink1744.xml"/><Relationship Id="rId361" Type="http://schemas.openxmlformats.org/officeDocument/2006/relationships/image" Target="../media/image1825.png"/><Relationship Id="rId599" Type="http://schemas.openxmlformats.org/officeDocument/2006/relationships/image" Target="../media/image1944.png"/><Relationship Id="rId1005" Type="http://schemas.openxmlformats.org/officeDocument/2006/relationships/image" Target="../media/image2147.png"/><Relationship Id="rId1212" Type="http://schemas.openxmlformats.org/officeDocument/2006/relationships/customXml" Target="../ink/ink2273.xml"/><Relationship Id="rId459" Type="http://schemas.openxmlformats.org/officeDocument/2006/relationships/image" Target="../media/image1874.png"/><Relationship Id="rId666" Type="http://schemas.openxmlformats.org/officeDocument/2006/relationships/customXml" Target="../ink/ink2000.xml"/><Relationship Id="rId873" Type="http://schemas.openxmlformats.org/officeDocument/2006/relationships/image" Target="../media/image2081.png"/><Relationship Id="rId1089" Type="http://schemas.openxmlformats.org/officeDocument/2006/relationships/image" Target="../media/image2189.png"/><Relationship Id="rId1296" Type="http://schemas.openxmlformats.org/officeDocument/2006/relationships/customXml" Target="../ink/ink2315.xml"/><Relationship Id="rId16" Type="http://schemas.openxmlformats.org/officeDocument/2006/relationships/customXml" Target="../ink/ink1675.xml"/><Relationship Id="rId221" Type="http://schemas.openxmlformats.org/officeDocument/2006/relationships/image" Target="../media/image1756.png"/><Relationship Id="rId319" Type="http://schemas.openxmlformats.org/officeDocument/2006/relationships/image" Target="../media/image1804.png"/><Relationship Id="rId526" Type="http://schemas.openxmlformats.org/officeDocument/2006/relationships/customXml" Target="../ink/ink1930.xml"/><Relationship Id="rId1156" Type="http://schemas.openxmlformats.org/officeDocument/2006/relationships/customXml" Target="../ink/ink2245.xml"/><Relationship Id="rId1363" Type="http://schemas.openxmlformats.org/officeDocument/2006/relationships/image" Target="../media/image2326.png"/><Relationship Id="rId733" Type="http://schemas.openxmlformats.org/officeDocument/2006/relationships/image" Target="../media/image2011.png"/><Relationship Id="rId940" Type="http://schemas.openxmlformats.org/officeDocument/2006/relationships/customXml" Target="../ink/ink2137.xml"/><Relationship Id="rId1016" Type="http://schemas.openxmlformats.org/officeDocument/2006/relationships/customXml" Target="../ink/ink2175.xml"/><Relationship Id="rId165" Type="http://schemas.openxmlformats.org/officeDocument/2006/relationships/image" Target="../media/image1728.png"/><Relationship Id="rId372" Type="http://schemas.openxmlformats.org/officeDocument/2006/relationships/customXml" Target="../ink/ink1853.xml"/><Relationship Id="rId677" Type="http://schemas.openxmlformats.org/officeDocument/2006/relationships/image" Target="../media/image1983.png"/><Relationship Id="rId800" Type="http://schemas.openxmlformats.org/officeDocument/2006/relationships/customXml" Target="../ink/ink2067.xml"/><Relationship Id="rId1223" Type="http://schemas.openxmlformats.org/officeDocument/2006/relationships/image" Target="../media/image2256.png"/><Relationship Id="rId1430" Type="http://schemas.openxmlformats.org/officeDocument/2006/relationships/customXml" Target="../ink/ink2382.xml"/><Relationship Id="rId232" Type="http://schemas.openxmlformats.org/officeDocument/2006/relationships/customXml" Target="../ink/ink1783.xml"/><Relationship Id="rId884" Type="http://schemas.openxmlformats.org/officeDocument/2006/relationships/customXml" Target="../ink/ink2109.xml"/><Relationship Id="rId27" Type="http://schemas.openxmlformats.org/officeDocument/2006/relationships/image" Target="../media/image1659.png"/><Relationship Id="rId537" Type="http://schemas.openxmlformats.org/officeDocument/2006/relationships/image" Target="../media/image1913.png"/><Relationship Id="rId744" Type="http://schemas.openxmlformats.org/officeDocument/2006/relationships/customXml" Target="../ink/ink2039.xml"/><Relationship Id="rId951" Type="http://schemas.openxmlformats.org/officeDocument/2006/relationships/image" Target="../media/image2120.png"/><Relationship Id="rId1167" Type="http://schemas.openxmlformats.org/officeDocument/2006/relationships/image" Target="../media/image2228.png"/><Relationship Id="rId1374" Type="http://schemas.openxmlformats.org/officeDocument/2006/relationships/customXml" Target="../ink/ink2354.xml"/><Relationship Id="rId80" Type="http://schemas.openxmlformats.org/officeDocument/2006/relationships/customXml" Target="../ink/ink1707.xml"/><Relationship Id="rId176" Type="http://schemas.openxmlformats.org/officeDocument/2006/relationships/customXml" Target="../ink/ink1755.xml"/><Relationship Id="rId383" Type="http://schemas.openxmlformats.org/officeDocument/2006/relationships/image" Target="../media/image1836.png"/><Relationship Id="rId590" Type="http://schemas.openxmlformats.org/officeDocument/2006/relationships/customXml" Target="../ink/ink1962.xml"/><Relationship Id="rId604" Type="http://schemas.openxmlformats.org/officeDocument/2006/relationships/customXml" Target="../ink/ink1969.xml"/><Relationship Id="rId811" Type="http://schemas.openxmlformats.org/officeDocument/2006/relationships/image" Target="../media/image2050.png"/><Relationship Id="rId1027" Type="http://schemas.openxmlformats.org/officeDocument/2006/relationships/image" Target="../media/image2158.png"/><Relationship Id="rId1234" Type="http://schemas.openxmlformats.org/officeDocument/2006/relationships/customXml" Target="../ink/ink2284.xml"/><Relationship Id="rId1441" Type="http://schemas.openxmlformats.org/officeDocument/2006/relationships/image" Target="../media/image2365.png"/><Relationship Id="rId243" Type="http://schemas.openxmlformats.org/officeDocument/2006/relationships/image" Target="../media/image1767.png"/><Relationship Id="rId450" Type="http://schemas.openxmlformats.org/officeDocument/2006/relationships/customXml" Target="../ink/ink1892.xml"/><Relationship Id="rId688" Type="http://schemas.openxmlformats.org/officeDocument/2006/relationships/customXml" Target="../ink/ink2011.xml"/><Relationship Id="rId895" Type="http://schemas.openxmlformats.org/officeDocument/2006/relationships/image" Target="../media/image2092.png"/><Relationship Id="rId909" Type="http://schemas.openxmlformats.org/officeDocument/2006/relationships/image" Target="../media/image2099.png"/><Relationship Id="rId1080" Type="http://schemas.openxmlformats.org/officeDocument/2006/relationships/customXml" Target="../ink/ink2207.xml"/><Relationship Id="rId1301" Type="http://schemas.openxmlformats.org/officeDocument/2006/relationships/image" Target="../media/image2295.png"/><Relationship Id="rId38" Type="http://schemas.openxmlformats.org/officeDocument/2006/relationships/customXml" Target="../ink/ink1686.xml"/><Relationship Id="rId103" Type="http://schemas.openxmlformats.org/officeDocument/2006/relationships/image" Target="../media/image1697.png"/><Relationship Id="rId310" Type="http://schemas.openxmlformats.org/officeDocument/2006/relationships/customXml" Target="../ink/ink1822.xml"/><Relationship Id="rId548" Type="http://schemas.openxmlformats.org/officeDocument/2006/relationships/customXml" Target="../ink/ink1941.xml"/><Relationship Id="rId755" Type="http://schemas.openxmlformats.org/officeDocument/2006/relationships/image" Target="../media/image2022.png"/><Relationship Id="rId962" Type="http://schemas.openxmlformats.org/officeDocument/2006/relationships/customXml" Target="../ink/ink2148.xml"/><Relationship Id="rId1178" Type="http://schemas.openxmlformats.org/officeDocument/2006/relationships/customXml" Target="../ink/ink2256.xml"/><Relationship Id="rId1385" Type="http://schemas.openxmlformats.org/officeDocument/2006/relationships/image" Target="../media/image2337.png"/><Relationship Id="rId91" Type="http://schemas.openxmlformats.org/officeDocument/2006/relationships/image" Target="../media/image1691.png"/><Relationship Id="rId187" Type="http://schemas.openxmlformats.org/officeDocument/2006/relationships/image" Target="../media/image1739.png"/><Relationship Id="rId394" Type="http://schemas.openxmlformats.org/officeDocument/2006/relationships/customXml" Target="../ink/ink1864.xml"/><Relationship Id="rId408" Type="http://schemas.openxmlformats.org/officeDocument/2006/relationships/customXml" Target="../ink/ink1871.xml"/><Relationship Id="rId615" Type="http://schemas.openxmlformats.org/officeDocument/2006/relationships/image" Target="../media/image1952.png"/><Relationship Id="rId822" Type="http://schemas.openxmlformats.org/officeDocument/2006/relationships/customXml" Target="../ink/ink2078.xml"/><Relationship Id="rId1038" Type="http://schemas.openxmlformats.org/officeDocument/2006/relationships/customXml" Target="../ink/ink2186.xml"/><Relationship Id="rId1245" Type="http://schemas.openxmlformats.org/officeDocument/2006/relationships/image" Target="../media/image2267.png"/><Relationship Id="rId1452" Type="http://schemas.openxmlformats.org/officeDocument/2006/relationships/customXml" Target="../ink/ink2393.xml"/><Relationship Id="rId254" Type="http://schemas.openxmlformats.org/officeDocument/2006/relationships/customXml" Target="../ink/ink1794.xml"/><Relationship Id="rId699" Type="http://schemas.openxmlformats.org/officeDocument/2006/relationships/image" Target="../media/image1994.png"/><Relationship Id="rId1091" Type="http://schemas.openxmlformats.org/officeDocument/2006/relationships/image" Target="../media/image2190.png"/><Relationship Id="rId1105" Type="http://schemas.openxmlformats.org/officeDocument/2006/relationships/image" Target="../media/image2197.png"/><Relationship Id="rId1312" Type="http://schemas.openxmlformats.org/officeDocument/2006/relationships/customXml" Target="../ink/ink2323.xml"/><Relationship Id="rId49" Type="http://schemas.openxmlformats.org/officeDocument/2006/relationships/image" Target="../media/image1670.png"/><Relationship Id="rId114" Type="http://schemas.openxmlformats.org/officeDocument/2006/relationships/customXml" Target="../ink/ink1724.xml"/><Relationship Id="rId461" Type="http://schemas.openxmlformats.org/officeDocument/2006/relationships/image" Target="../media/image1875.png"/><Relationship Id="rId559" Type="http://schemas.openxmlformats.org/officeDocument/2006/relationships/image" Target="../media/image1924.png"/><Relationship Id="rId766" Type="http://schemas.openxmlformats.org/officeDocument/2006/relationships/customXml" Target="../ink/ink2050.xml"/><Relationship Id="rId1189" Type="http://schemas.openxmlformats.org/officeDocument/2006/relationships/image" Target="../media/image2239.png"/><Relationship Id="rId1396" Type="http://schemas.openxmlformats.org/officeDocument/2006/relationships/customXml" Target="../ink/ink2365.xml"/><Relationship Id="rId198" Type="http://schemas.openxmlformats.org/officeDocument/2006/relationships/customXml" Target="../ink/ink1766.xml"/><Relationship Id="rId321" Type="http://schemas.openxmlformats.org/officeDocument/2006/relationships/image" Target="../media/image1805.png"/><Relationship Id="rId419" Type="http://schemas.openxmlformats.org/officeDocument/2006/relationships/image" Target="../media/image1854.png"/><Relationship Id="rId626" Type="http://schemas.openxmlformats.org/officeDocument/2006/relationships/customXml" Target="../ink/ink1980.xml"/><Relationship Id="rId973" Type="http://schemas.openxmlformats.org/officeDocument/2006/relationships/image" Target="../media/image2131.png"/><Relationship Id="rId1049" Type="http://schemas.openxmlformats.org/officeDocument/2006/relationships/image" Target="../media/image2169.png"/><Relationship Id="rId1256" Type="http://schemas.openxmlformats.org/officeDocument/2006/relationships/customXml" Target="../ink/ink2295.xml"/><Relationship Id="rId833" Type="http://schemas.openxmlformats.org/officeDocument/2006/relationships/image" Target="../media/image2061.png"/><Relationship Id="rId1116" Type="http://schemas.openxmlformats.org/officeDocument/2006/relationships/customXml" Target="../ink/ink2225.xml"/><Relationship Id="rId1463" Type="http://schemas.openxmlformats.org/officeDocument/2006/relationships/image" Target="../media/image2376.png"/><Relationship Id="rId265" Type="http://schemas.openxmlformats.org/officeDocument/2006/relationships/image" Target="../media/image1778.png"/><Relationship Id="rId472" Type="http://schemas.openxmlformats.org/officeDocument/2006/relationships/customXml" Target="../ink/ink1903.xml"/><Relationship Id="rId900" Type="http://schemas.openxmlformats.org/officeDocument/2006/relationships/customXml" Target="../ink/ink2117.xml"/><Relationship Id="rId1323" Type="http://schemas.openxmlformats.org/officeDocument/2006/relationships/image" Target="../media/image2306.png"/><Relationship Id="rId125" Type="http://schemas.openxmlformats.org/officeDocument/2006/relationships/image" Target="../media/image1708.png"/><Relationship Id="rId332" Type="http://schemas.openxmlformats.org/officeDocument/2006/relationships/customXml" Target="../ink/ink1833.xml"/><Relationship Id="rId777" Type="http://schemas.openxmlformats.org/officeDocument/2006/relationships/image" Target="../media/image2033.png"/><Relationship Id="rId984" Type="http://schemas.openxmlformats.org/officeDocument/2006/relationships/customXml" Target="../ink/ink2159.xml"/><Relationship Id="rId637" Type="http://schemas.openxmlformats.org/officeDocument/2006/relationships/image" Target="../media/image1963.png"/><Relationship Id="rId844" Type="http://schemas.openxmlformats.org/officeDocument/2006/relationships/customXml" Target="../ink/ink2089.xml"/><Relationship Id="rId1267" Type="http://schemas.openxmlformats.org/officeDocument/2006/relationships/image" Target="../media/image2278.png"/><Relationship Id="rId276" Type="http://schemas.openxmlformats.org/officeDocument/2006/relationships/customXml" Target="../ink/ink1805.xml"/><Relationship Id="rId483" Type="http://schemas.openxmlformats.org/officeDocument/2006/relationships/image" Target="../media/image1886.png"/><Relationship Id="rId690" Type="http://schemas.openxmlformats.org/officeDocument/2006/relationships/customXml" Target="../ink/ink2012.xml"/><Relationship Id="rId704" Type="http://schemas.openxmlformats.org/officeDocument/2006/relationships/customXml" Target="../ink/ink2019.xml"/><Relationship Id="rId911" Type="http://schemas.openxmlformats.org/officeDocument/2006/relationships/image" Target="../media/image2100.png"/><Relationship Id="rId1127" Type="http://schemas.openxmlformats.org/officeDocument/2006/relationships/image" Target="../media/image2208.png"/><Relationship Id="rId1334" Type="http://schemas.openxmlformats.org/officeDocument/2006/relationships/customXml" Target="../ink/ink2334.xml"/><Relationship Id="rId40" Type="http://schemas.openxmlformats.org/officeDocument/2006/relationships/customXml" Target="../ink/ink1687.xml"/><Relationship Id="rId136" Type="http://schemas.openxmlformats.org/officeDocument/2006/relationships/customXml" Target="../ink/ink1735.xml"/><Relationship Id="rId343" Type="http://schemas.openxmlformats.org/officeDocument/2006/relationships/image" Target="../media/image1816.png"/><Relationship Id="rId550" Type="http://schemas.openxmlformats.org/officeDocument/2006/relationships/customXml" Target="../ink/ink1942.xml"/><Relationship Id="rId788" Type="http://schemas.openxmlformats.org/officeDocument/2006/relationships/customXml" Target="../ink/ink2061.xml"/><Relationship Id="rId995" Type="http://schemas.openxmlformats.org/officeDocument/2006/relationships/image" Target="../media/image2142.png"/><Relationship Id="rId1180" Type="http://schemas.openxmlformats.org/officeDocument/2006/relationships/customXml" Target="../ink/ink2257.xml"/><Relationship Id="rId1401" Type="http://schemas.openxmlformats.org/officeDocument/2006/relationships/image" Target="../media/image2345.png"/><Relationship Id="rId203" Type="http://schemas.openxmlformats.org/officeDocument/2006/relationships/image" Target="../media/image1747.png"/><Relationship Id="rId648" Type="http://schemas.openxmlformats.org/officeDocument/2006/relationships/customXml" Target="../ink/ink1991.xml"/><Relationship Id="rId855" Type="http://schemas.openxmlformats.org/officeDocument/2006/relationships/image" Target="../media/image2072.png"/><Relationship Id="rId1040" Type="http://schemas.openxmlformats.org/officeDocument/2006/relationships/customXml" Target="../ink/ink2187.xml"/><Relationship Id="rId1278" Type="http://schemas.openxmlformats.org/officeDocument/2006/relationships/customXml" Target="../ink/ink2306.xml"/><Relationship Id="rId287" Type="http://schemas.openxmlformats.org/officeDocument/2006/relationships/image" Target="../media/image1789.png"/><Relationship Id="rId410" Type="http://schemas.openxmlformats.org/officeDocument/2006/relationships/customXml" Target="../ink/ink1872.xml"/><Relationship Id="rId494" Type="http://schemas.openxmlformats.org/officeDocument/2006/relationships/customXml" Target="../ink/ink1914.xml"/><Relationship Id="rId508" Type="http://schemas.openxmlformats.org/officeDocument/2006/relationships/customXml" Target="../ink/ink1921.xml"/><Relationship Id="rId715" Type="http://schemas.openxmlformats.org/officeDocument/2006/relationships/image" Target="../media/image2002.png"/><Relationship Id="rId922" Type="http://schemas.openxmlformats.org/officeDocument/2006/relationships/customXml" Target="../ink/ink2128.xml"/><Relationship Id="rId1138" Type="http://schemas.openxmlformats.org/officeDocument/2006/relationships/customXml" Target="../ink/ink2236.xml"/><Relationship Id="rId1345" Type="http://schemas.openxmlformats.org/officeDocument/2006/relationships/image" Target="../media/image2317.png"/><Relationship Id="rId147" Type="http://schemas.openxmlformats.org/officeDocument/2006/relationships/image" Target="../media/image1719.png"/><Relationship Id="rId354" Type="http://schemas.openxmlformats.org/officeDocument/2006/relationships/customXml" Target="../ink/ink1844.xml"/><Relationship Id="rId799" Type="http://schemas.openxmlformats.org/officeDocument/2006/relationships/image" Target="../media/image2044.png"/><Relationship Id="rId1191" Type="http://schemas.openxmlformats.org/officeDocument/2006/relationships/image" Target="../media/image2240.png"/><Relationship Id="rId1205" Type="http://schemas.openxmlformats.org/officeDocument/2006/relationships/image" Target="../media/image2247.png"/><Relationship Id="rId51" Type="http://schemas.openxmlformats.org/officeDocument/2006/relationships/image" Target="../media/image1671.png"/><Relationship Id="rId561" Type="http://schemas.openxmlformats.org/officeDocument/2006/relationships/image" Target="../media/image1925.png"/><Relationship Id="rId659" Type="http://schemas.openxmlformats.org/officeDocument/2006/relationships/image" Target="../media/image1974.png"/><Relationship Id="rId866" Type="http://schemas.openxmlformats.org/officeDocument/2006/relationships/customXml" Target="../ink/ink2100.xml"/><Relationship Id="rId1289" Type="http://schemas.openxmlformats.org/officeDocument/2006/relationships/image" Target="../media/image2289.png"/><Relationship Id="rId1412" Type="http://schemas.openxmlformats.org/officeDocument/2006/relationships/customXml" Target="../ink/ink2373.xml"/><Relationship Id="rId214" Type="http://schemas.openxmlformats.org/officeDocument/2006/relationships/customXml" Target="../ink/ink1774.xml"/><Relationship Id="rId298" Type="http://schemas.openxmlformats.org/officeDocument/2006/relationships/customXml" Target="../ink/ink1816.xml"/><Relationship Id="rId421" Type="http://schemas.openxmlformats.org/officeDocument/2006/relationships/image" Target="../media/image1855.png"/><Relationship Id="rId519" Type="http://schemas.openxmlformats.org/officeDocument/2006/relationships/image" Target="../media/image1904.png"/><Relationship Id="rId1051" Type="http://schemas.openxmlformats.org/officeDocument/2006/relationships/image" Target="../media/image2170.png"/><Relationship Id="rId1149" Type="http://schemas.openxmlformats.org/officeDocument/2006/relationships/image" Target="../media/image2219.png"/><Relationship Id="rId1356" Type="http://schemas.openxmlformats.org/officeDocument/2006/relationships/customXml" Target="../ink/ink2345.xml"/><Relationship Id="rId158" Type="http://schemas.openxmlformats.org/officeDocument/2006/relationships/customXml" Target="../ink/ink1746.xml"/><Relationship Id="rId726" Type="http://schemas.openxmlformats.org/officeDocument/2006/relationships/customXml" Target="../ink/ink2030.xml"/><Relationship Id="rId933" Type="http://schemas.openxmlformats.org/officeDocument/2006/relationships/image" Target="../media/image2111.png"/><Relationship Id="rId1009" Type="http://schemas.openxmlformats.org/officeDocument/2006/relationships/image" Target="../media/image2149.png"/><Relationship Id="rId62" Type="http://schemas.openxmlformats.org/officeDocument/2006/relationships/customXml" Target="../ink/ink1698.xml"/><Relationship Id="rId365" Type="http://schemas.openxmlformats.org/officeDocument/2006/relationships/image" Target="../media/image1827.png"/><Relationship Id="rId572" Type="http://schemas.openxmlformats.org/officeDocument/2006/relationships/customXml" Target="../ink/ink1953.xml"/><Relationship Id="rId1216" Type="http://schemas.openxmlformats.org/officeDocument/2006/relationships/customXml" Target="../ink/ink2275.xml"/><Relationship Id="rId1423" Type="http://schemas.openxmlformats.org/officeDocument/2006/relationships/image" Target="../media/image2356.png"/><Relationship Id="rId225" Type="http://schemas.openxmlformats.org/officeDocument/2006/relationships/image" Target="../media/image1758.png"/><Relationship Id="rId432" Type="http://schemas.openxmlformats.org/officeDocument/2006/relationships/customXml" Target="../ink/ink1883.xml"/><Relationship Id="rId877" Type="http://schemas.openxmlformats.org/officeDocument/2006/relationships/image" Target="../media/image2083.png"/><Relationship Id="rId1062" Type="http://schemas.openxmlformats.org/officeDocument/2006/relationships/customXml" Target="../ink/ink2198.xml"/><Relationship Id="rId737" Type="http://schemas.openxmlformats.org/officeDocument/2006/relationships/image" Target="../media/image2013.png"/><Relationship Id="rId944" Type="http://schemas.openxmlformats.org/officeDocument/2006/relationships/customXml" Target="../ink/ink2139.xml"/><Relationship Id="rId1367" Type="http://schemas.openxmlformats.org/officeDocument/2006/relationships/image" Target="../media/image2328.png"/><Relationship Id="rId73" Type="http://schemas.openxmlformats.org/officeDocument/2006/relationships/image" Target="../media/image1682.png"/><Relationship Id="rId169" Type="http://schemas.openxmlformats.org/officeDocument/2006/relationships/image" Target="../media/image1730.png"/><Relationship Id="rId376" Type="http://schemas.openxmlformats.org/officeDocument/2006/relationships/customXml" Target="../ink/ink1855.xml"/><Relationship Id="rId583" Type="http://schemas.openxmlformats.org/officeDocument/2006/relationships/image" Target="../media/image1936.png"/><Relationship Id="rId790" Type="http://schemas.openxmlformats.org/officeDocument/2006/relationships/customXml" Target="../ink/ink2062.xml"/><Relationship Id="rId804" Type="http://schemas.openxmlformats.org/officeDocument/2006/relationships/customXml" Target="../ink/ink2069.xml"/><Relationship Id="rId1227" Type="http://schemas.openxmlformats.org/officeDocument/2006/relationships/image" Target="../media/image2258.png"/><Relationship Id="rId1434" Type="http://schemas.openxmlformats.org/officeDocument/2006/relationships/customXml" Target="../ink/ink2384.xml"/><Relationship Id="rId4" Type="http://schemas.openxmlformats.org/officeDocument/2006/relationships/package" Target="../embeddings/Microsoft_Excel_Worksheet.xlsx"/><Relationship Id="rId236" Type="http://schemas.openxmlformats.org/officeDocument/2006/relationships/customXml" Target="../ink/ink1785.xml"/><Relationship Id="rId443" Type="http://schemas.openxmlformats.org/officeDocument/2006/relationships/image" Target="../media/image1866.png"/><Relationship Id="rId650" Type="http://schemas.openxmlformats.org/officeDocument/2006/relationships/customXml" Target="../ink/ink1992.xml"/><Relationship Id="rId888" Type="http://schemas.openxmlformats.org/officeDocument/2006/relationships/customXml" Target="../ink/ink2111.xml"/><Relationship Id="rId1073" Type="http://schemas.openxmlformats.org/officeDocument/2006/relationships/image" Target="../media/image2181.png"/><Relationship Id="rId1280" Type="http://schemas.openxmlformats.org/officeDocument/2006/relationships/customXml" Target="../ink/ink2307.xml"/><Relationship Id="rId303" Type="http://schemas.openxmlformats.org/officeDocument/2006/relationships/image" Target="../media/image1796.png"/><Relationship Id="rId748" Type="http://schemas.openxmlformats.org/officeDocument/2006/relationships/customXml" Target="../ink/ink2041.xml"/><Relationship Id="rId955" Type="http://schemas.openxmlformats.org/officeDocument/2006/relationships/image" Target="../media/image2122.png"/><Relationship Id="rId1140" Type="http://schemas.openxmlformats.org/officeDocument/2006/relationships/customXml" Target="../ink/ink2237.xml"/><Relationship Id="rId1378" Type="http://schemas.openxmlformats.org/officeDocument/2006/relationships/customXml" Target="../ink/ink2356.xml"/><Relationship Id="rId84" Type="http://schemas.openxmlformats.org/officeDocument/2006/relationships/customXml" Target="../ink/ink1709.xml"/><Relationship Id="rId387" Type="http://schemas.openxmlformats.org/officeDocument/2006/relationships/image" Target="../media/image1838.png"/><Relationship Id="rId510" Type="http://schemas.openxmlformats.org/officeDocument/2006/relationships/customXml" Target="../ink/ink1922.xml"/><Relationship Id="rId594" Type="http://schemas.openxmlformats.org/officeDocument/2006/relationships/customXml" Target="../ink/ink1964.xml"/><Relationship Id="rId608" Type="http://schemas.openxmlformats.org/officeDocument/2006/relationships/customXml" Target="../ink/ink1971.xml"/><Relationship Id="rId815" Type="http://schemas.openxmlformats.org/officeDocument/2006/relationships/image" Target="../media/image2052.png"/><Relationship Id="rId1238" Type="http://schemas.openxmlformats.org/officeDocument/2006/relationships/customXml" Target="../ink/ink2286.xml"/><Relationship Id="rId1445" Type="http://schemas.openxmlformats.org/officeDocument/2006/relationships/image" Target="../media/image2367.png"/><Relationship Id="rId247" Type="http://schemas.openxmlformats.org/officeDocument/2006/relationships/image" Target="../media/image1769.png"/><Relationship Id="rId899" Type="http://schemas.openxmlformats.org/officeDocument/2006/relationships/image" Target="../media/image2094.png"/><Relationship Id="rId1000" Type="http://schemas.openxmlformats.org/officeDocument/2006/relationships/customXml" Target="../ink/ink2167.xml"/><Relationship Id="rId1084" Type="http://schemas.openxmlformats.org/officeDocument/2006/relationships/customXml" Target="../ink/ink2209.xml"/><Relationship Id="rId1305" Type="http://schemas.openxmlformats.org/officeDocument/2006/relationships/image" Target="../media/image2297.png"/><Relationship Id="rId107" Type="http://schemas.openxmlformats.org/officeDocument/2006/relationships/image" Target="../media/image1699.png"/><Relationship Id="rId454" Type="http://schemas.openxmlformats.org/officeDocument/2006/relationships/customXml" Target="../ink/ink1894.xml"/><Relationship Id="rId661" Type="http://schemas.openxmlformats.org/officeDocument/2006/relationships/image" Target="../media/image1975.png"/><Relationship Id="rId759" Type="http://schemas.openxmlformats.org/officeDocument/2006/relationships/image" Target="../media/image2024.png"/><Relationship Id="rId966" Type="http://schemas.openxmlformats.org/officeDocument/2006/relationships/customXml" Target="../ink/ink2150.xml"/><Relationship Id="rId1291" Type="http://schemas.openxmlformats.org/officeDocument/2006/relationships/image" Target="../media/image2290.png"/><Relationship Id="rId1389" Type="http://schemas.openxmlformats.org/officeDocument/2006/relationships/image" Target="../media/image2339.png"/><Relationship Id="rId11" Type="http://schemas.openxmlformats.org/officeDocument/2006/relationships/image" Target="../media/image1651.png"/><Relationship Id="rId314" Type="http://schemas.openxmlformats.org/officeDocument/2006/relationships/customXml" Target="../ink/ink1824.xml"/><Relationship Id="rId398" Type="http://schemas.openxmlformats.org/officeDocument/2006/relationships/customXml" Target="../ink/ink1866.xml"/><Relationship Id="rId521" Type="http://schemas.openxmlformats.org/officeDocument/2006/relationships/image" Target="../media/image1905.png"/><Relationship Id="rId619" Type="http://schemas.openxmlformats.org/officeDocument/2006/relationships/image" Target="../media/image1954.png"/><Relationship Id="rId1151" Type="http://schemas.openxmlformats.org/officeDocument/2006/relationships/image" Target="../media/image2220.png"/><Relationship Id="rId1249" Type="http://schemas.openxmlformats.org/officeDocument/2006/relationships/image" Target="../media/image2269.png"/><Relationship Id="rId95" Type="http://schemas.openxmlformats.org/officeDocument/2006/relationships/image" Target="../media/image1693.png"/><Relationship Id="rId160" Type="http://schemas.openxmlformats.org/officeDocument/2006/relationships/customXml" Target="../ink/ink1747.xml"/><Relationship Id="rId826" Type="http://schemas.openxmlformats.org/officeDocument/2006/relationships/customXml" Target="../ink/ink2080.xml"/><Relationship Id="rId1011" Type="http://schemas.openxmlformats.org/officeDocument/2006/relationships/image" Target="../media/image2150.png"/><Relationship Id="rId1109" Type="http://schemas.openxmlformats.org/officeDocument/2006/relationships/image" Target="../media/image2199.png"/><Relationship Id="rId1456" Type="http://schemas.openxmlformats.org/officeDocument/2006/relationships/customXml" Target="../ink/ink2395.xml"/><Relationship Id="rId258" Type="http://schemas.openxmlformats.org/officeDocument/2006/relationships/customXml" Target="../ink/ink1796.xml"/><Relationship Id="rId465" Type="http://schemas.openxmlformats.org/officeDocument/2006/relationships/image" Target="../media/image1877.png"/><Relationship Id="rId672" Type="http://schemas.openxmlformats.org/officeDocument/2006/relationships/customXml" Target="../ink/ink2003.xml"/><Relationship Id="rId1095" Type="http://schemas.openxmlformats.org/officeDocument/2006/relationships/image" Target="../media/image2192.png"/><Relationship Id="rId1316" Type="http://schemas.openxmlformats.org/officeDocument/2006/relationships/customXml" Target="../ink/ink2325.xml"/><Relationship Id="rId22" Type="http://schemas.openxmlformats.org/officeDocument/2006/relationships/customXml" Target="../ink/ink1678.xml"/><Relationship Id="rId118" Type="http://schemas.openxmlformats.org/officeDocument/2006/relationships/customXml" Target="../ink/ink1726.xml"/><Relationship Id="rId325" Type="http://schemas.openxmlformats.org/officeDocument/2006/relationships/image" Target="../media/image1807.png"/><Relationship Id="rId532" Type="http://schemas.openxmlformats.org/officeDocument/2006/relationships/customXml" Target="../ink/ink1933.xml"/><Relationship Id="rId977" Type="http://schemas.openxmlformats.org/officeDocument/2006/relationships/image" Target="../media/image2133.png"/><Relationship Id="rId1162" Type="http://schemas.openxmlformats.org/officeDocument/2006/relationships/customXml" Target="../ink/ink2248.xml"/><Relationship Id="rId171" Type="http://schemas.openxmlformats.org/officeDocument/2006/relationships/image" Target="../media/image1731.png"/><Relationship Id="rId837" Type="http://schemas.openxmlformats.org/officeDocument/2006/relationships/image" Target="../media/image2063.png"/><Relationship Id="rId1022" Type="http://schemas.openxmlformats.org/officeDocument/2006/relationships/customXml" Target="../ink/ink2178.xml"/><Relationship Id="rId269" Type="http://schemas.openxmlformats.org/officeDocument/2006/relationships/image" Target="../media/image1780.png"/><Relationship Id="rId476" Type="http://schemas.openxmlformats.org/officeDocument/2006/relationships/customXml" Target="../ink/ink1905.xml"/><Relationship Id="rId683" Type="http://schemas.openxmlformats.org/officeDocument/2006/relationships/image" Target="../media/image1986.png"/><Relationship Id="rId890" Type="http://schemas.openxmlformats.org/officeDocument/2006/relationships/customXml" Target="../ink/ink2112.xml"/><Relationship Id="rId904" Type="http://schemas.openxmlformats.org/officeDocument/2006/relationships/customXml" Target="../ink/ink2119.xml"/><Relationship Id="rId1327" Type="http://schemas.openxmlformats.org/officeDocument/2006/relationships/image" Target="../media/image2308.png"/><Relationship Id="rId33" Type="http://schemas.openxmlformats.org/officeDocument/2006/relationships/image" Target="../media/image1662.png"/><Relationship Id="rId129" Type="http://schemas.openxmlformats.org/officeDocument/2006/relationships/image" Target="../media/image1710.png"/><Relationship Id="rId336" Type="http://schemas.openxmlformats.org/officeDocument/2006/relationships/customXml" Target="../ink/ink1835.xml"/><Relationship Id="rId543" Type="http://schemas.openxmlformats.org/officeDocument/2006/relationships/image" Target="../media/image1916.png"/><Relationship Id="rId988" Type="http://schemas.openxmlformats.org/officeDocument/2006/relationships/customXml" Target="../ink/ink2161.xml"/><Relationship Id="rId1173" Type="http://schemas.openxmlformats.org/officeDocument/2006/relationships/image" Target="../media/image2231.png"/><Relationship Id="rId1380" Type="http://schemas.openxmlformats.org/officeDocument/2006/relationships/customXml" Target="../ink/ink2357.xml"/><Relationship Id="rId182" Type="http://schemas.openxmlformats.org/officeDocument/2006/relationships/customXml" Target="../ink/ink1758.xml"/><Relationship Id="rId403" Type="http://schemas.openxmlformats.org/officeDocument/2006/relationships/image" Target="../media/image1846.png"/><Relationship Id="rId750" Type="http://schemas.openxmlformats.org/officeDocument/2006/relationships/customXml" Target="../ink/ink2042.xml"/><Relationship Id="rId848" Type="http://schemas.openxmlformats.org/officeDocument/2006/relationships/customXml" Target="../ink/ink2091.xml"/><Relationship Id="rId1033" Type="http://schemas.openxmlformats.org/officeDocument/2006/relationships/image" Target="../media/image2161.png"/><Relationship Id="rId487" Type="http://schemas.openxmlformats.org/officeDocument/2006/relationships/image" Target="../media/image1888.png"/><Relationship Id="rId610" Type="http://schemas.openxmlformats.org/officeDocument/2006/relationships/customXml" Target="../ink/ink1972.xml"/><Relationship Id="rId694" Type="http://schemas.openxmlformats.org/officeDocument/2006/relationships/customXml" Target="../ink/ink2014.xml"/><Relationship Id="rId708" Type="http://schemas.openxmlformats.org/officeDocument/2006/relationships/customXml" Target="../ink/ink2021.xml"/><Relationship Id="rId915" Type="http://schemas.openxmlformats.org/officeDocument/2006/relationships/image" Target="../media/image2102.png"/><Relationship Id="rId1240" Type="http://schemas.openxmlformats.org/officeDocument/2006/relationships/customXml" Target="../ink/ink2287.xml"/><Relationship Id="rId1338" Type="http://schemas.openxmlformats.org/officeDocument/2006/relationships/customXml" Target="../ink/ink2336.xml"/><Relationship Id="rId347" Type="http://schemas.openxmlformats.org/officeDocument/2006/relationships/image" Target="../media/image1818.png"/><Relationship Id="rId999" Type="http://schemas.openxmlformats.org/officeDocument/2006/relationships/image" Target="../media/image2144.png"/><Relationship Id="rId1100" Type="http://schemas.openxmlformats.org/officeDocument/2006/relationships/customXml" Target="../ink/ink2217.xml"/><Relationship Id="rId1184" Type="http://schemas.openxmlformats.org/officeDocument/2006/relationships/customXml" Target="../ink/ink2259.xml"/><Relationship Id="rId1405" Type="http://schemas.openxmlformats.org/officeDocument/2006/relationships/image" Target="../media/image2347.png"/><Relationship Id="rId44" Type="http://schemas.openxmlformats.org/officeDocument/2006/relationships/customXml" Target="../ink/ink1689.xml"/><Relationship Id="rId554" Type="http://schemas.openxmlformats.org/officeDocument/2006/relationships/customXml" Target="../ink/ink1944.xml"/><Relationship Id="rId761" Type="http://schemas.openxmlformats.org/officeDocument/2006/relationships/image" Target="../media/image2025.png"/><Relationship Id="rId859" Type="http://schemas.openxmlformats.org/officeDocument/2006/relationships/image" Target="../media/image2074.png"/><Relationship Id="rId1391" Type="http://schemas.openxmlformats.org/officeDocument/2006/relationships/image" Target="../media/image2340.png"/><Relationship Id="rId193" Type="http://schemas.openxmlformats.org/officeDocument/2006/relationships/image" Target="../media/image1742.png"/><Relationship Id="rId207" Type="http://schemas.openxmlformats.org/officeDocument/2006/relationships/image" Target="../media/image1749.png"/><Relationship Id="rId414" Type="http://schemas.openxmlformats.org/officeDocument/2006/relationships/customXml" Target="../ink/ink1874.xml"/><Relationship Id="rId498" Type="http://schemas.openxmlformats.org/officeDocument/2006/relationships/customXml" Target="../ink/ink1916.xml"/><Relationship Id="rId621" Type="http://schemas.openxmlformats.org/officeDocument/2006/relationships/image" Target="../media/image1955.png"/><Relationship Id="rId1044" Type="http://schemas.openxmlformats.org/officeDocument/2006/relationships/customXml" Target="../ink/ink2189.xml"/><Relationship Id="rId1251" Type="http://schemas.openxmlformats.org/officeDocument/2006/relationships/image" Target="../media/image2270.png"/><Relationship Id="rId1349" Type="http://schemas.openxmlformats.org/officeDocument/2006/relationships/image" Target="../media/image2319.png"/><Relationship Id="rId260" Type="http://schemas.openxmlformats.org/officeDocument/2006/relationships/customXml" Target="../ink/ink1797.xml"/><Relationship Id="rId719" Type="http://schemas.openxmlformats.org/officeDocument/2006/relationships/image" Target="../media/image2004.png"/><Relationship Id="rId926" Type="http://schemas.openxmlformats.org/officeDocument/2006/relationships/customXml" Target="../ink/ink2130.xml"/><Relationship Id="rId1111" Type="http://schemas.openxmlformats.org/officeDocument/2006/relationships/image" Target="../media/image2200.png"/><Relationship Id="rId55" Type="http://schemas.openxmlformats.org/officeDocument/2006/relationships/image" Target="../media/image1673.png"/><Relationship Id="rId120" Type="http://schemas.openxmlformats.org/officeDocument/2006/relationships/customXml" Target="../ink/ink1727.xml"/><Relationship Id="rId358" Type="http://schemas.openxmlformats.org/officeDocument/2006/relationships/customXml" Target="../ink/ink1846.xml"/><Relationship Id="rId565" Type="http://schemas.openxmlformats.org/officeDocument/2006/relationships/image" Target="../media/image1927.png"/><Relationship Id="rId772" Type="http://schemas.openxmlformats.org/officeDocument/2006/relationships/customXml" Target="../ink/ink2053.xml"/><Relationship Id="rId1195" Type="http://schemas.openxmlformats.org/officeDocument/2006/relationships/image" Target="../media/image2242.png"/><Relationship Id="rId1209" Type="http://schemas.openxmlformats.org/officeDocument/2006/relationships/image" Target="../media/image2249.png"/><Relationship Id="rId1416" Type="http://schemas.openxmlformats.org/officeDocument/2006/relationships/customXml" Target="../ink/ink2375.xml"/><Relationship Id="rId218" Type="http://schemas.openxmlformats.org/officeDocument/2006/relationships/customXml" Target="../ink/ink1776.xml"/><Relationship Id="rId425" Type="http://schemas.openxmlformats.org/officeDocument/2006/relationships/image" Target="../media/image1857.png"/><Relationship Id="rId632" Type="http://schemas.openxmlformats.org/officeDocument/2006/relationships/customXml" Target="../ink/ink1983.xml"/><Relationship Id="rId1055" Type="http://schemas.openxmlformats.org/officeDocument/2006/relationships/image" Target="../media/image2172.png"/><Relationship Id="rId1262" Type="http://schemas.openxmlformats.org/officeDocument/2006/relationships/customXml" Target="../ink/ink2298.xml"/><Relationship Id="rId271" Type="http://schemas.openxmlformats.org/officeDocument/2006/relationships/image" Target="../media/image1781.png"/><Relationship Id="rId937" Type="http://schemas.openxmlformats.org/officeDocument/2006/relationships/image" Target="../media/image2113.png"/><Relationship Id="rId1122" Type="http://schemas.openxmlformats.org/officeDocument/2006/relationships/customXml" Target="../ink/ink2228.xml"/><Relationship Id="rId66" Type="http://schemas.openxmlformats.org/officeDocument/2006/relationships/customXml" Target="../ink/ink1700.xml"/><Relationship Id="rId131" Type="http://schemas.openxmlformats.org/officeDocument/2006/relationships/image" Target="../media/image1711.png"/><Relationship Id="rId369" Type="http://schemas.openxmlformats.org/officeDocument/2006/relationships/image" Target="../media/image1829.png"/><Relationship Id="rId576" Type="http://schemas.openxmlformats.org/officeDocument/2006/relationships/customXml" Target="../ink/ink1955.xml"/><Relationship Id="rId783" Type="http://schemas.openxmlformats.org/officeDocument/2006/relationships/image" Target="../media/image2036.png"/><Relationship Id="rId990" Type="http://schemas.openxmlformats.org/officeDocument/2006/relationships/customXml" Target="../ink/ink2162.xml"/><Relationship Id="rId1427" Type="http://schemas.openxmlformats.org/officeDocument/2006/relationships/image" Target="../media/image2358.png"/><Relationship Id="rId229" Type="http://schemas.openxmlformats.org/officeDocument/2006/relationships/image" Target="../media/image1760.png"/><Relationship Id="rId436" Type="http://schemas.openxmlformats.org/officeDocument/2006/relationships/customXml" Target="../ink/ink1885.xml"/><Relationship Id="rId643" Type="http://schemas.openxmlformats.org/officeDocument/2006/relationships/image" Target="../media/image1966.png"/><Relationship Id="rId1066" Type="http://schemas.openxmlformats.org/officeDocument/2006/relationships/customXml" Target="../ink/ink2200.xml"/><Relationship Id="rId1273" Type="http://schemas.openxmlformats.org/officeDocument/2006/relationships/image" Target="../media/image2281.png"/><Relationship Id="rId850" Type="http://schemas.openxmlformats.org/officeDocument/2006/relationships/customXml" Target="../ink/ink2092.xml"/><Relationship Id="rId948" Type="http://schemas.openxmlformats.org/officeDocument/2006/relationships/customXml" Target="../ink/ink2141.xml"/><Relationship Id="rId1133" Type="http://schemas.openxmlformats.org/officeDocument/2006/relationships/image" Target="../media/image2211.png"/><Relationship Id="rId77" Type="http://schemas.openxmlformats.org/officeDocument/2006/relationships/image" Target="../media/image1684.png"/><Relationship Id="rId282" Type="http://schemas.openxmlformats.org/officeDocument/2006/relationships/customXml" Target="../ink/ink1808.xml"/><Relationship Id="rId503" Type="http://schemas.openxmlformats.org/officeDocument/2006/relationships/image" Target="../media/image1896.png"/><Relationship Id="rId587" Type="http://schemas.openxmlformats.org/officeDocument/2006/relationships/image" Target="../media/image1938.png"/><Relationship Id="rId710" Type="http://schemas.openxmlformats.org/officeDocument/2006/relationships/customXml" Target="../ink/ink2022.xml"/><Relationship Id="rId808" Type="http://schemas.openxmlformats.org/officeDocument/2006/relationships/customXml" Target="../ink/ink2071.xml"/><Relationship Id="rId1340" Type="http://schemas.openxmlformats.org/officeDocument/2006/relationships/customXml" Target="../ink/ink2337.xml"/><Relationship Id="rId1438" Type="http://schemas.openxmlformats.org/officeDocument/2006/relationships/customXml" Target="../ink/ink2386.xml"/><Relationship Id="rId8" Type="http://schemas.openxmlformats.org/officeDocument/2006/relationships/customXml" Target="../ink/ink1671.xml"/><Relationship Id="rId142" Type="http://schemas.openxmlformats.org/officeDocument/2006/relationships/customXml" Target="../ink/ink1738.xml"/><Relationship Id="rId447" Type="http://schemas.openxmlformats.org/officeDocument/2006/relationships/image" Target="../media/image1868.png"/><Relationship Id="rId794" Type="http://schemas.openxmlformats.org/officeDocument/2006/relationships/customXml" Target="../ink/ink2064.xml"/><Relationship Id="rId1077" Type="http://schemas.openxmlformats.org/officeDocument/2006/relationships/image" Target="../media/image2183.png"/><Relationship Id="rId1200" Type="http://schemas.openxmlformats.org/officeDocument/2006/relationships/customXml" Target="../ink/ink2267.xml"/><Relationship Id="rId654" Type="http://schemas.openxmlformats.org/officeDocument/2006/relationships/customXml" Target="../ink/ink1994.xml"/><Relationship Id="rId861" Type="http://schemas.openxmlformats.org/officeDocument/2006/relationships/image" Target="../media/image2075.png"/><Relationship Id="rId959" Type="http://schemas.openxmlformats.org/officeDocument/2006/relationships/image" Target="../media/image2124.png"/><Relationship Id="rId1284" Type="http://schemas.openxmlformats.org/officeDocument/2006/relationships/customXml" Target="../ink/ink2309.xml"/><Relationship Id="rId293" Type="http://schemas.openxmlformats.org/officeDocument/2006/relationships/image" Target="../media/image1076.png"/><Relationship Id="rId307" Type="http://schemas.openxmlformats.org/officeDocument/2006/relationships/image" Target="../media/image1798.png"/><Relationship Id="rId514" Type="http://schemas.openxmlformats.org/officeDocument/2006/relationships/customXml" Target="../ink/ink1924.xml"/><Relationship Id="rId721" Type="http://schemas.openxmlformats.org/officeDocument/2006/relationships/image" Target="../media/image2005.png"/><Relationship Id="rId1144" Type="http://schemas.openxmlformats.org/officeDocument/2006/relationships/customXml" Target="../ink/ink2239.xml"/><Relationship Id="rId1351" Type="http://schemas.openxmlformats.org/officeDocument/2006/relationships/image" Target="../media/image2320.png"/><Relationship Id="rId1449" Type="http://schemas.openxmlformats.org/officeDocument/2006/relationships/image" Target="../media/image2369.png"/><Relationship Id="rId88" Type="http://schemas.openxmlformats.org/officeDocument/2006/relationships/customXml" Target="../ink/ink1711.xml"/><Relationship Id="rId153" Type="http://schemas.openxmlformats.org/officeDocument/2006/relationships/image" Target="../media/image1722.png"/><Relationship Id="rId360" Type="http://schemas.openxmlformats.org/officeDocument/2006/relationships/customXml" Target="../ink/ink1847.xml"/><Relationship Id="rId598" Type="http://schemas.openxmlformats.org/officeDocument/2006/relationships/customXml" Target="../ink/ink1966.xml"/><Relationship Id="rId819" Type="http://schemas.openxmlformats.org/officeDocument/2006/relationships/image" Target="../media/image2054.png"/><Relationship Id="rId1004" Type="http://schemas.openxmlformats.org/officeDocument/2006/relationships/customXml" Target="../ink/ink2169.xml"/><Relationship Id="rId1211" Type="http://schemas.openxmlformats.org/officeDocument/2006/relationships/image" Target="../media/image2250.png"/><Relationship Id="rId220" Type="http://schemas.openxmlformats.org/officeDocument/2006/relationships/customXml" Target="../ink/ink1777.xml"/><Relationship Id="rId458" Type="http://schemas.openxmlformats.org/officeDocument/2006/relationships/customXml" Target="../ink/ink1896.xml"/><Relationship Id="rId665" Type="http://schemas.openxmlformats.org/officeDocument/2006/relationships/image" Target="../media/image1977.png"/><Relationship Id="rId872" Type="http://schemas.openxmlformats.org/officeDocument/2006/relationships/customXml" Target="../ink/ink2103.xml"/><Relationship Id="rId1088" Type="http://schemas.openxmlformats.org/officeDocument/2006/relationships/customXml" Target="../ink/ink2211.xml"/><Relationship Id="rId1295" Type="http://schemas.openxmlformats.org/officeDocument/2006/relationships/image" Target="../media/image2292.png"/><Relationship Id="rId1309" Type="http://schemas.openxmlformats.org/officeDocument/2006/relationships/image" Target="../media/image2299.png"/><Relationship Id="rId15" Type="http://schemas.openxmlformats.org/officeDocument/2006/relationships/image" Target="../media/image1653.png"/><Relationship Id="rId318" Type="http://schemas.openxmlformats.org/officeDocument/2006/relationships/customXml" Target="../ink/ink1826.xml"/><Relationship Id="rId525" Type="http://schemas.openxmlformats.org/officeDocument/2006/relationships/image" Target="../media/image1907.png"/><Relationship Id="rId732" Type="http://schemas.openxmlformats.org/officeDocument/2006/relationships/customXml" Target="../ink/ink2033.xml"/><Relationship Id="rId1155" Type="http://schemas.openxmlformats.org/officeDocument/2006/relationships/image" Target="../media/image2222.png"/><Relationship Id="rId1362" Type="http://schemas.openxmlformats.org/officeDocument/2006/relationships/customXml" Target="../ink/ink2348.xml"/><Relationship Id="rId99" Type="http://schemas.openxmlformats.org/officeDocument/2006/relationships/image" Target="../media/image1695.png"/><Relationship Id="rId164" Type="http://schemas.openxmlformats.org/officeDocument/2006/relationships/customXml" Target="../ink/ink1749.xml"/><Relationship Id="rId371" Type="http://schemas.openxmlformats.org/officeDocument/2006/relationships/image" Target="../media/image1830.png"/><Relationship Id="rId1015" Type="http://schemas.openxmlformats.org/officeDocument/2006/relationships/image" Target="../media/image2152.png"/><Relationship Id="rId1222" Type="http://schemas.openxmlformats.org/officeDocument/2006/relationships/customXml" Target="../ink/ink2278.xml"/><Relationship Id="rId469" Type="http://schemas.openxmlformats.org/officeDocument/2006/relationships/image" Target="../media/image1879.png"/><Relationship Id="rId676" Type="http://schemas.openxmlformats.org/officeDocument/2006/relationships/customXml" Target="../ink/ink2005.xml"/><Relationship Id="rId883" Type="http://schemas.openxmlformats.org/officeDocument/2006/relationships/image" Target="../media/image2086.png"/><Relationship Id="rId1099" Type="http://schemas.openxmlformats.org/officeDocument/2006/relationships/image" Target="../media/image2194.png"/><Relationship Id="rId26" Type="http://schemas.openxmlformats.org/officeDocument/2006/relationships/customXml" Target="../ink/ink1680.xml"/><Relationship Id="rId231" Type="http://schemas.openxmlformats.org/officeDocument/2006/relationships/image" Target="../media/image1761.png"/><Relationship Id="rId329" Type="http://schemas.openxmlformats.org/officeDocument/2006/relationships/image" Target="../media/image1809.png"/><Relationship Id="rId536" Type="http://schemas.openxmlformats.org/officeDocument/2006/relationships/customXml" Target="../ink/ink1935.xml"/><Relationship Id="rId1166" Type="http://schemas.openxmlformats.org/officeDocument/2006/relationships/customXml" Target="../ink/ink2250.xml"/><Relationship Id="rId1373" Type="http://schemas.openxmlformats.org/officeDocument/2006/relationships/image" Target="../media/image2331.png"/><Relationship Id="rId175" Type="http://schemas.openxmlformats.org/officeDocument/2006/relationships/image" Target="../media/image1733.png"/><Relationship Id="rId743" Type="http://schemas.openxmlformats.org/officeDocument/2006/relationships/image" Target="../media/image2016.png"/><Relationship Id="rId950" Type="http://schemas.openxmlformats.org/officeDocument/2006/relationships/customXml" Target="../ink/ink2142.xml"/><Relationship Id="rId1026" Type="http://schemas.openxmlformats.org/officeDocument/2006/relationships/customXml" Target="../ink/ink2180.xml"/><Relationship Id="rId382" Type="http://schemas.openxmlformats.org/officeDocument/2006/relationships/customXml" Target="../ink/ink1858.xml"/><Relationship Id="rId603" Type="http://schemas.openxmlformats.org/officeDocument/2006/relationships/image" Target="../media/image1946.png"/><Relationship Id="rId687" Type="http://schemas.openxmlformats.org/officeDocument/2006/relationships/image" Target="../media/image1988.png"/><Relationship Id="rId810" Type="http://schemas.openxmlformats.org/officeDocument/2006/relationships/customXml" Target="../ink/ink2072.xml"/><Relationship Id="rId908" Type="http://schemas.openxmlformats.org/officeDocument/2006/relationships/customXml" Target="../ink/ink2121.xml"/><Relationship Id="rId1233" Type="http://schemas.openxmlformats.org/officeDocument/2006/relationships/image" Target="../media/image2261.png"/><Relationship Id="rId1440" Type="http://schemas.openxmlformats.org/officeDocument/2006/relationships/customXml" Target="../ink/ink2387.xml"/><Relationship Id="rId242" Type="http://schemas.openxmlformats.org/officeDocument/2006/relationships/customXml" Target="../ink/ink1788.xml"/><Relationship Id="rId894" Type="http://schemas.openxmlformats.org/officeDocument/2006/relationships/customXml" Target="../ink/ink2114.xml"/><Relationship Id="rId1177" Type="http://schemas.openxmlformats.org/officeDocument/2006/relationships/image" Target="../media/image2233.png"/><Relationship Id="rId1300" Type="http://schemas.openxmlformats.org/officeDocument/2006/relationships/customXml" Target="../ink/ink2317.xml"/><Relationship Id="rId37" Type="http://schemas.openxmlformats.org/officeDocument/2006/relationships/image" Target="../media/image1664.png"/><Relationship Id="rId102" Type="http://schemas.openxmlformats.org/officeDocument/2006/relationships/customXml" Target="../ink/ink1718.xml"/><Relationship Id="rId547" Type="http://schemas.openxmlformats.org/officeDocument/2006/relationships/image" Target="../media/image1918.png"/><Relationship Id="rId754" Type="http://schemas.openxmlformats.org/officeDocument/2006/relationships/customXml" Target="../ink/ink2044.xml"/><Relationship Id="rId961" Type="http://schemas.openxmlformats.org/officeDocument/2006/relationships/image" Target="../media/image2125.png"/><Relationship Id="rId1384" Type="http://schemas.openxmlformats.org/officeDocument/2006/relationships/customXml" Target="../ink/ink2359.xml"/><Relationship Id="rId90" Type="http://schemas.openxmlformats.org/officeDocument/2006/relationships/customXml" Target="../ink/ink1712.xml"/><Relationship Id="rId186" Type="http://schemas.openxmlformats.org/officeDocument/2006/relationships/customXml" Target="../ink/ink1760.xml"/><Relationship Id="rId393" Type="http://schemas.openxmlformats.org/officeDocument/2006/relationships/image" Target="../media/image1841.png"/><Relationship Id="rId407" Type="http://schemas.openxmlformats.org/officeDocument/2006/relationships/image" Target="../media/image1848.png"/><Relationship Id="rId614" Type="http://schemas.openxmlformats.org/officeDocument/2006/relationships/customXml" Target="../ink/ink1974.xml"/><Relationship Id="rId821" Type="http://schemas.openxmlformats.org/officeDocument/2006/relationships/image" Target="../media/image2055.png"/><Relationship Id="rId1037" Type="http://schemas.openxmlformats.org/officeDocument/2006/relationships/image" Target="../media/image2163.png"/><Relationship Id="rId1244" Type="http://schemas.openxmlformats.org/officeDocument/2006/relationships/customXml" Target="../ink/ink2289.xml"/><Relationship Id="rId1451" Type="http://schemas.openxmlformats.org/officeDocument/2006/relationships/image" Target="../media/image2370.png"/><Relationship Id="rId253" Type="http://schemas.openxmlformats.org/officeDocument/2006/relationships/image" Target="../media/image1772.png"/><Relationship Id="rId460" Type="http://schemas.openxmlformats.org/officeDocument/2006/relationships/customXml" Target="../ink/ink1897.xml"/><Relationship Id="rId698" Type="http://schemas.openxmlformats.org/officeDocument/2006/relationships/customXml" Target="../ink/ink2016.xml"/><Relationship Id="rId919" Type="http://schemas.openxmlformats.org/officeDocument/2006/relationships/image" Target="../media/image2104.png"/><Relationship Id="rId1090" Type="http://schemas.openxmlformats.org/officeDocument/2006/relationships/customXml" Target="../ink/ink2212.xml"/><Relationship Id="rId1104" Type="http://schemas.openxmlformats.org/officeDocument/2006/relationships/customXml" Target="../ink/ink2219.xml"/><Relationship Id="rId1311" Type="http://schemas.openxmlformats.org/officeDocument/2006/relationships/image" Target="../media/image2300.png"/><Relationship Id="rId48" Type="http://schemas.openxmlformats.org/officeDocument/2006/relationships/customXml" Target="../ink/ink1691.xml"/><Relationship Id="rId113" Type="http://schemas.openxmlformats.org/officeDocument/2006/relationships/image" Target="../media/image1702.png"/><Relationship Id="rId320" Type="http://schemas.openxmlformats.org/officeDocument/2006/relationships/customXml" Target="../ink/ink1827.xml"/><Relationship Id="rId558" Type="http://schemas.openxmlformats.org/officeDocument/2006/relationships/customXml" Target="../ink/ink1946.xml"/><Relationship Id="rId765" Type="http://schemas.openxmlformats.org/officeDocument/2006/relationships/image" Target="../media/image2027.png"/><Relationship Id="rId972" Type="http://schemas.openxmlformats.org/officeDocument/2006/relationships/customXml" Target="../ink/ink2153.xml"/><Relationship Id="rId1188" Type="http://schemas.openxmlformats.org/officeDocument/2006/relationships/customXml" Target="../ink/ink2261.xml"/><Relationship Id="rId1395" Type="http://schemas.openxmlformats.org/officeDocument/2006/relationships/image" Target="../media/image2342.png"/><Relationship Id="rId1409" Type="http://schemas.openxmlformats.org/officeDocument/2006/relationships/image" Target="../media/image2349.png"/><Relationship Id="rId197" Type="http://schemas.openxmlformats.org/officeDocument/2006/relationships/image" Target="../media/image1744.png"/><Relationship Id="rId418" Type="http://schemas.openxmlformats.org/officeDocument/2006/relationships/customXml" Target="../ink/ink1876.xml"/><Relationship Id="rId625" Type="http://schemas.openxmlformats.org/officeDocument/2006/relationships/image" Target="../media/image1957.png"/><Relationship Id="rId832" Type="http://schemas.openxmlformats.org/officeDocument/2006/relationships/customXml" Target="../ink/ink2083.xml"/><Relationship Id="rId1048" Type="http://schemas.openxmlformats.org/officeDocument/2006/relationships/customXml" Target="../ink/ink2191.xml"/><Relationship Id="rId1255" Type="http://schemas.openxmlformats.org/officeDocument/2006/relationships/image" Target="../media/image2272.png"/><Relationship Id="rId1462" Type="http://schemas.openxmlformats.org/officeDocument/2006/relationships/customXml" Target="../ink/ink2398.xml"/><Relationship Id="rId264" Type="http://schemas.openxmlformats.org/officeDocument/2006/relationships/customXml" Target="../ink/ink1799.xml"/><Relationship Id="rId471" Type="http://schemas.openxmlformats.org/officeDocument/2006/relationships/image" Target="../media/image1880.png"/><Relationship Id="rId1115" Type="http://schemas.openxmlformats.org/officeDocument/2006/relationships/image" Target="../media/image2202.png"/><Relationship Id="rId1322" Type="http://schemas.openxmlformats.org/officeDocument/2006/relationships/customXml" Target="../ink/ink2328.xml"/><Relationship Id="rId59" Type="http://schemas.openxmlformats.org/officeDocument/2006/relationships/image" Target="../media/image1675.png"/><Relationship Id="rId124" Type="http://schemas.openxmlformats.org/officeDocument/2006/relationships/customXml" Target="../ink/ink1729.xml"/><Relationship Id="rId569" Type="http://schemas.openxmlformats.org/officeDocument/2006/relationships/image" Target="../media/image1929.png"/><Relationship Id="rId776" Type="http://schemas.openxmlformats.org/officeDocument/2006/relationships/customXml" Target="../ink/ink2055.xml"/><Relationship Id="rId983" Type="http://schemas.openxmlformats.org/officeDocument/2006/relationships/image" Target="../media/image2136.png"/><Relationship Id="rId1199" Type="http://schemas.openxmlformats.org/officeDocument/2006/relationships/image" Target="../media/image2244.png"/><Relationship Id="rId331" Type="http://schemas.openxmlformats.org/officeDocument/2006/relationships/image" Target="../media/image1810.png"/><Relationship Id="rId429" Type="http://schemas.openxmlformats.org/officeDocument/2006/relationships/image" Target="../media/image1859.png"/><Relationship Id="rId636" Type="http://schemas.openxmlformats.org/officeDocument/2006/relationships/customXml" Target="../ink/ink1985.xml"/><Relationship Id="rId1059" Type="http://schemas.openxmlformats.org/officeDocument/2006/relationships/image" Target="../media/image2174.png"/><Relationship Id="rId1266" Type="http://schemas.openxmlformats.org/officeDocument/2006/relationships/customXml" Target="../ink/ink2300.xml"/><Relationship Id="rId843" Type="http://schemas.openxmlformats.org/officeDocument/2006/relationships/image" Target="../media/image2066.png"/><Relationship Id="rId1126" Type="http://schemas.openxmlformats.org/officeDocument/2006/relationships/customXml" Target="../ink/ink2230.xml"/><Relationship Id="rId275" Type="http://schemas.openxmlformats.org/officeDocument/2006/relationships/image" Target="../media/image1783.png"/><Relationship Id="rId482" Type="http://schemas.openxmlformats.org/officeDocument/2006/relationships/customXml" Target="../ink/ink1908.xml"/><Relationship Id="rId703" Type="http://schemas.openxmlformats.org/officeDocument/2006/relationships/image" Target="../media/image1996.png"/><Relationship Id="rId910" Type="http://schemas.openxmlformats.org/officeDocument/2006/relationships/customXml" Target="../ink/ink2122.xml"/><Relationship Id="rId1333" Type="http://schemas.openxmlformats.org/officeDocument/2006/relationships/image" Target="../media/image2311.png"/><Relationship Id="rId135" Type="http://schemas.openxmlformats.org/officeDocument/2006/relationships/image" Target="../media/image1713.png"/><Relationship Id="rId342" Type="http://schemas.openxmlformats.org/officeDocument/2006/relationships/customXml" Target="../ink/ink1838.xml"/><Relationship Id="rId787" Type="http://schemas.openxmlformats.org/officeDocument/2006/relationships/image" Target="../media/image2038.png"/><Relationship Id="rId994" Type="http://schemas.openxmlformats.org/officeDocument/2006/relationships/customXml" Target="../ink/ink2164.xml"/><Relationship Id="rId1400" Type="http://schemas.openxmlformats.org/officeDocument/2006/relationships/customXml" Target="../ink/ink2367.xml"/><Relationship Id="rId202" Type="http://schemas.openxmlformats.org/officeDocument/2006/relationships/customXml" Target="../ink/ink1768.xml"/><Relationship Id="rId647" Type="http://schemas.openxmlformats.org/officeDocument/2006/relationships/image" Target="../media/image1968.png"/><Relationship Id="rId854" Type="http://schemas.openxmlformats.org/officeDocument/2006/relationships/customXml" Target="../ink/ink2094.xml"/><Relationship Id="rId1277" Type="http://schemas.openxmlformats.org/officeDocument/2006/relationships/image" Target="../media/image2283.png"/><Relationship Id="rId286" Type="http://schemas.openxmlformats.org/officeDocument/2006/relationships/customXml" Target="../ink/ink1810.xml"/><Relationship Id="rId493" Type="http://schemas.openxmlformats.org/officeDocument/2006/relationships/image" Target="../media/image1891.png"/><Relationship Id="rId507" Type="http://schemas.openxmlformats.org/officeDocument/2006/relationships/image" Target="../media/image1898.png"/><Relationship Id="rId714" Type="http://schemas.openxmlformats.org/officeDocument/2006/relationships/customXml" Target="../ink/ink2024.xml"/><Relationship Id="rId921" Type="http://schemas.openxmlformats.org/officeDocument/2006/relationships/image" Target="../media/image2105.png"/><Relationship Id="rId1137" Type="http://schemas.openxmlformats.org/officeDocument/2006/relationships/image" Target="../media/image2213.png"/><Relationship Id="rId1344" Type="http://schemas.openxmlformats.org/officeDocument/2006/relationships/customXml" Target="../ink/ink2339.xml"/><Relationship Id="rId50" Type="http://schemas.openxmlformats.org/officeDocument/2006/relationships/customXml" Target="../ink/ink1692.xml"/><Relationship Id="rId146" Type="http://schemas.openxmlformats.org/officeDocument/2006/relationships/customXml" Target="../ink/ink1740.xml"/><Relationship Id="rId353" Type="http://schemas.openxmlformats.org/officeDocument/2006/relationships/image" Target="../media/image1821.png"/><Relationship Id="rId560" Type="http://schemas.openxmlformats.org/officeDocument/2006/relationships/customXml" Target="../ink/ink1947.xml"/><Relationship Id="rId798" Type="http://schemas.openxmlformats.org/officeDocument/2006/relationships/customXml" Target="../ink/ink2066.xml"/><Relationship Id="rId1190" Type="http://schemas.openxmlformats.org/officeDocument/2006/relationships/customXml" Target="../ink/ink2262.xml"/><Relationship Id="rId1204" Type="http://schemas.openxmlformats.org/officeDocument/2006/relationships/customXml" Target="../ink/ink2269.xml"/><Relationship Id="rId1411" Type="http://schemas.openxmlformats.org/officeDocument/2006/relationships/image" Target="../media/image2350.png"/><Relationship Id="rId213" Type="http://schemas.openxmlformats.org/officeDocument/2006/relationships/image" Target="../media/image1752.png"/><Relationship Id="rId420" Type="http://schemas.openxmlformats.org/officeDocument/2006/relationships/customXml" Target="../ink/ink1877.xml"/><Relationship Id="rId658" Type="http://schemas.openxmlformats.org/officeDocument/2006/relationships/customXml" Target="../ink/ink1996.xml"/><Relationship Id="rId865" Type="http://schemas.openxmlformats.org/officeDocument/2006/relationships/image" Target="../media/image2077.png"/><Relationship Id="rId1050" Type="http://schemas.openxmlformats.org/officeDocument/2006/relationships/customXml" Target="../ink/ink2192.xml"/><Relationship Id="rId1288" Type="http://schemas.openxmlformats.org/officeDocument/2006/relationships/customXml" Target="../ink/ink2311.xml"/><Relationship Id="rId297" Type="http://schemas.openxmlformats.org/officeDocument/2006/relationships/image" Target="../media/image1793.png"/><Relationship Id="rId518" Type="http://schemas.openxmlformats.org/officeDocument/2006/relationships/customXml" Target="../ink/ink1926.xml"/><Relationship Id="rId725" Type="http://schemas.openxmlformats.org/officeDocument/2006/relationships/image" Target="../media/image2007.png"/><Relationship Id="rId932" Type="http://schemas.openxmlformats.org/officeDocument/2006/relationships/customXml" Target="../ink/ink2133.xml"/><Relationship Id="rId1148" Type="http://schemas.openxmlformats.org/officeDocument/2006/relationships/customXml" Target="../ink/ink2241.xml"/><Relationship Id="rId1355" Type="http://schemas.openxmlformats.org/officeDocument/2006/relationships/image" Target="../media/image2322.png"/><Relationship Id="rId157" Type="http://schemas.openxmlformats.org/officeDocument/2006/relationships/image" Target="../media/image1724.png"/><Relationship Id="rId364" Type="http://schemas.openxmlformats.org/officeDocument/2006/relationships/customXml" Target="../ink/ink1849.xml"/><Relationship Id="rId1008" Type="http://schemas.openxmlformats.org/officeDocument/2006/relationships/customXml" Target="../ink/ink2171.xml"/><Relationship Id="rId1215" Type="http://schemas.openxmlformats.org/officeDocument/2006/relationships/image" Target="../media/image2252.png"/><Relationship Id="rId1422" Type="http://schemas.openxmlformats.org/officeDocument/2006/relationships/customXml" Target="../ink/ink2378.xml"/><Relationship Id="rId61" Type="http://schemas.openxmlformats.org/officeDocument/2006/relationships/image" Target="../media/image1676.png"/><Relationship Id="rId571" Type="http://schemas.openxmlformats.org/officeDocument/2006/relationships/image" Target="../media/image1930.png"/><Relationship Id="rId669" Type="http://schemas.openxmlformats.org/officeDocument/2006/relationships/image" Target="../media/image1979.png"/><Relationship Id="rId876" Type="http://schemas.openxmlformats.org/officeDocument/2006/relationships/customXml" Target="../ink/ink2105.xml"/><Relationship Id="rId1299" Type="http://schemas.openxmlformats.org/officeDocument/2006/relationships/image" Target="../media/image2294.png"/><Relationship Id="rId19" Type="http://schemas.openxmlformats.org/officeDocument/2006/relationships/image" Target="../media/image1655.png"/><Relationship Id="rId224" Type="http://schemas.openxmlformats.org/officeDocument/2006/relationships/customXml" Target="../ink/ink1779.xml"/><Relationship Id="rId431" Type="http://schemas.openxmlformats.org/officeDocument/2006/relationships/image" Target="../media/image1860.png"/><Relationship Id="rId529" Type="http://schemas.openxmlformats.org/officeDocument/2006/relationships/image" Target="../media/image1909.png"/><Relationship Id="rId736" Type="http://schemas.openxmlformats.org/officeDocument/2006/relationships/customXml" Target="../ink/ink2035.xml"/><Relationship Id="rId1061" Type="http://schemas.openxmlformats.org/officeDocument/2006/relationships/image" Target="../media/image2175.png"/><Relationship Id="rId1159" Type="http://schemas.openxmlformats.org/officeDocument/2006/relationships/image" Target="../media/image2224.png"/><Relationship Id="rId1366" Type="http://schemas.openxmlformats.org/officeDocument/2006/relationships/customXml" Target="../ink/ink2350.xml"/><Relationship Id="rId168" Type="http://schemas.openxmlformats.org/officeDocument/2006/relationships/customXml" Target="../ink/ink1751.xml"/><Relationship Id="rId943" Type="http://schemas.openxmlformats.org/officeDocument/2006/relationships/image" Target="../media/image2116.png"/><Relationship Id="rId1019" Type="http://schemas.openxmlformats.org/officeDocument/2006/relationships/image" Target="../media/image2154.png"/><Relationship Id="rId72" Type="http://schemas.openxmlformats.org/officeDocument/2006/relationships/customXml" Target="../ink/ink1703.xml"/><Relationship Id="rId375" Type="http://schemas.openxmlformats.org/officeDocument/2006/relationships/image" Target="../media/image1832.png"/><Relationship Id="rId582" Type="http://schemas.openxmlformats.org/officeDocument/2006/relationships/customXml" Target="../ink/ink1958.xml"/><Relationship Id="rId803" Type="http://schemas.openxmlformats.org/officeDocument/2006/relationships/image" Target="../media/image2046.png"/><Relationship Id="rId1226" Type="http://schemas.openxmlformats.org/officeDocument/2006/relationships/customXml" Target="../ink/ink2280.xml"/><Relationship Id="rId1433" Type="http://schemas.openxmlformats.org/officeDocument/2006/relationships/image" Target="../media/image2361.png"/><Relationship Id="rId3" Type="http://schemas.openxmlformats.org/officeDocument/2006/relationships/notesSlide" Target="../notesSlides/notesSlide21.xml"/><Relationship Id="rId235" Type="http://schemas.openxmlformats.org/officeDocument/2006/relationships/image" Target="../media/image1763.png"/><Relationship Id="rId442" Type="http://schemas.openxmlformats.org/officeDocument/2006/relationships/customXml" Target="../ink/ink1888.xml"/><Relationship Id="rId887" Type="http://schemas.openxmlformats.org/officeDocument/2006/relationships/image" Target="../media/image2088.png"/><Relationship Id="rId1072" Type="http://schemas.openxmlformats.org/officeDocument/2006/relationships/customXml" Target="../ink/ink2203.xml"/><Relationship Id="rId302" Type="http://schemas.openxmlformats.org/officeDocument/2006/relationships/customXml" Target="../ink/ink1818.xml"/><Relationship Id="rId747" Type="http://schemas.openxmlformats.org/officeDocument/2006/relationships/image" Target="../media/image2018.png"/><Relationship Id="rId954" Type="http://schemas.openxmlformats.org/officeDocument/2006/relationships/customXml" Target="../ink/ink2144.xml"/><Relationship Id="rId1377" Type="http://schemas.openxmlformats.org/officeDocument/2006/relationships/image" Target="../media/image2333.png"/><Relationship Id="rId83" Type="http://schemas.openxmlformats.org/officeDocument/2006/relationships/image" Target="../media/image1687.png"/><Relationship Id="rId179" Type="http://schemas.openxmlformats.org/officeDocument/2006/relationships/image" Target="../media/image1735.png"/><Relationship Id="rId386" Type="http://schemas.openxmlformats.org/officeDocument/2006/relationships/customXml" Target="../ink/ink1860.xml"/><Relationship Id="rId593" Type="http://schemas.openxmlformats.org/officeDocument/2006/relationships/image" Target="../media/image1941.png"/><Relationship Id="rId607" Type="http://schemas.openxmlformats.org/officeDocument/2006/relationships/image" Target="../media/image1948.png"/><Relationship Id="rId814" Type="http://schemas.openxmlformats.org/officeDocument/2006/relationships/customXml" Target="../ink/ink2074.xml"/><Relationship Id="rId1237" Type="http://schemas.openxmlformats.org/officeDocument/2006/relationships/image" Target="../media/image2263.png"/><Relationship Id="rId1444" Type="http://schemas.openxmlformats.org/officeDocument/2006/relationships/customXml" Target="../ink/ink2389.xml"/><Relationship Id="rId246" Type="http://schemas.openxmlformats.org/officeDocument/2006/relationships/customXml" Target="../ink/ink1790.xml"/><Relationship Id="rId453" Type="http://schemas.openxmlformats.org/officeDocument/2006/relationships/image" Target="../media/image1871.png"/><Relationship Id="rId660" Type="http://schemas.openxmlformats.org/officeDocument/2006/relationships/customXml" Target="../ink/ink1997.xml"/><Relationship Id="rId898" Type="http://schemas.openxmlformats.org/officeDocument/2006/relationships/customXml" Target="../ink/ink2116.xml"/><Relationship Id="rId1083" Type="http://schemas.openxmlformats.org/officeDocument/2006/relationships/image" Target="../media/image2186.png"/><Relationship Id="rId1290" Type="http://schemas.openxmlformats.org/officeDocument/2006/relationships/customXml" Target="../ink/ink2312.xml"/><Relationship Id="rId1304" Type="http://schemas.openxmlformats.org/officeDocument/2006/relationships/customXml" Target="../ink/ink2319.xml"/><Relationship Id="rId106" Type="http://schemas.openxmlformats.org/officeDocument/2006/relationships/customXml" Target="../ink/ink1720.xml"/><Relationship Id="rId313" Type="http://schemas.openxmlformats.org/officeDocument/2006/relationships/image" Target="../media/image1801.png"/><Relationship Id="rId758" Type="http://schemas.openxmlformats.org/officeDocument/2006/relationships/customXml" Target="../ink/ink2046.xml"/><Relationship Id="rId965" Type="http://schemas.openxmlformats.org/officeDocument/2006/relationships/image" Target="../media/image2127.png"/><Relationship Id="rId1150" Type="http://schemas.openxmlformats.org/officeDocument/2006/relationships/customXml" Target="../ink/ink2242.xml"/><Relationship Id="rId1388" Type="http://schemas.openxmlformats.org/officeDocument/2006/relationships/customXml" Target="../ink/ink2361.xml"/><Relationship Id="rId10" Type="http://schemas.openxmlformats.org/officeDocument/2006/relationships/customXml" Target="../ink/ink1672.xml"/><Relationship Id="rId94" Type="http://schemas.openxmlformats.org/officeDocument/2006/relationships/customXml" Target="../ink/ink1714.xml"/><Relationship Id="rId397" Type="http://schemas.openxmlformats.org/officeDocument/2006/relationships/image" Target="../media/image1843.png"/><Relationship Id="rId520" Type="http://schemas.openxmlformats.org/officeDocument/2006/relationships/customXml" Target="../ink/ink1927.xml"/><Relationship Id="rId618" Type="http://schemas.openxmlformats.org/officeDocument/2006/relationships/customXml" Target="../ink/ink1976.xml"/><Relationship Id="rId825" Type="http://schemas.openxmlformats.org/officeDocument/2006/relationships/image" Target="../media/image2057.png"/><Relationship Id="rId1248" Type="http://schemas.openxmlformats.org/officeDocument/2006/relationships/customXml" Target="../ink/ink2291.xml"/><Relationship Id="rId1455" Type="http://schemas.openxmlformats.org/officeDocument/2006/relationships/image" Target="../media/image2372.png"/><Relationship Id="rId257" Type="http://schemas.openxmlformats.org/officeDocument/2006/relationships/image" Target="../media/image1774.png"/><Relationship Id="rId464" Type="http://schemas.openxmlformats.org/officeDocument/2006/relationships/customXml" Target="../ink/ink1899.xml"/><Relationship Id="rId1010" Type="http://schemas.openxmlformats.org/officeDocument/2006/relationships/customXml" Target="../ink/ink2172.xml"/><Relationship Id="rId1094" Type="http://schemas.openxmlformats.org/officeDocument/2006/relationships/customXml" Target="../ink/ink2214.xml"/><Relationship Id="rId1108" Type="http://schemas.openxmlformats.org/officeDocument/2006/relationships/customXml" Target="../ink/ink2221.xml"/><Relationship Id="rId1315" Type="http://schemas.openxmlformats.org/officeDocument/2006/relationships/image" Target="../media/image2302.png"/><Relationship Id="rId117" Type="http://schemas.openxmlformats.org/officeDocument/2006/relationships/image" Target="../media/image1704.png"/><Relationship Id="rId671" Type="http://schemas.openxmlformats.org/officeDocument/2006/relationships/image" Target="../media/image1980.png"/><Relationship Id="rId769" Type="http://schemas.openxmlformats.org/officeDocument/2006/relationships/image" Target="../media/image2029.png"/><Relationship Id="rId976" Type="http://schemas.openxmlformats.org/officeDocument/2006/relationships/customXml" Target="../ink/ink2155.xml"/><Relationship Id="rId1399" Type="http://schemas.openxmlformats.org/officeDocument/2006/relationships/image" Target="../media/image2344.png"/><Relationship Id="rId324" Type="http://schemas.openxmlformats.org/officeDocument/2006/relationships/customXml" Target="../ink/ink1829.xml"/><Relationship Id="rId531" Type="http://schemas.openxmlformats.org/officeDocument/2006/relationships/image" Target="../media/image1910.png"/><Relationship Id="rId629" Type="http://schemas.openxmlformats.org/officeDocument/2006/relationships/image" Target="../media/image1959.png"/><Relationship Id="rId1161" Type="http://schemas.openxmlformats.org/officeDocument/2006/relationships/image" Target="../media/image2225.png"/><Relationship Id="rId1259" Type="http://schemas.openxmlformats.org/officeDocument/2006/relationships/image" Target="../media/image2274.png"/><Relationship Id="rId836" Type="http://schemas.openxmlformats.org/officeDocument/2006/relationships/customXml" Target="../ink/ink2085.xml"/><Relationship Id="rId1021" Type="http://schemas.openxmlformats.org/officeDocument/2006/relationships/image" Target="../media/image2155.png"/><Relationship Id="rId1119" Type="http://schemas.openxmlformats.org/officeDocument/2006/relationships/image" Target="../media/image2204.png"/><Relationship Id="rId903" Type="http://schemas.openxmlformats.org/officeDocument/2006/relationships/image" Target="../media/image2096.png"/><Relationship Id="rId1326" Type="http://schemas.openxmlformats.org/officeDocument/2006/relationships/customXml" Target="../ink/ink2330.xml"/><Relationship Id="rId32" Type="http://schemas.openxmlformats.org/officeDocument/2006/relationships/customXml" Target="../ink/ink1683.xml"/><Relationship Id="rId181" Type="http://schemas.openxmlformats.org/officeDocument/2006/relationships/image" Target="../media/image1736.png"/><Relationship Id="rId279" Type="http://schemas.openxmlformats.org/officeDocument/2006/relationships/image" Target="../media/image1785.png"/><Relationship Id="rId486" Type="http://schemas.openxmlformats.org/officeDocument/2006/relationships/customXml" Target="../ink/ink1910.xml"/><Relationship Id="rId693" Type="http://schemas.openxmlformats.org/officeDocument/2006/relationships/image" Target="../media/image1991.png"/><Relationship Id="rId139" Type="http://schemas.openxmlformats.org/officeDocument/2006/relationships/image" Target="../media/image1715.png"/><Relationship Id="rId346" Type="http://schemas.openxmlformats.org/officeDocument/2006/relationships/customXml" Target="../ink/ink1840.xml"/><Relationship Id="rId553" Type="http://schemas.openxmlformats.org/officeDocument/2006/relationships/image" Target="../media/image1921.png"/><Relationship Id="rId760" Type="http://schemas.openxmlformats.org/officeDocument/2006/relationships/customXml" Target="../ink/ink2047.xml"/><Relationship Id="rId998" Type="http://schemas.openxmlformats.org/officeDocument/2006/relationships/customXml" Target="../ink/ink2166.xml"/><Relationship Id="rId1183" Type="http://schemas.openxmlformats.org/officeDocument/2006/relationships/image" Target="../media/image2236.png"/><Relationship Id="rId1390" Type="http://schemas.openxmlformats.org/officeDocument/2006/relationships/customXml" Target="../ink/ink2362.xml"/><Relationship Id="rId206" Type="http://schemas.openxmlformats.org/officeDocument/2006/relationships/customXml" Target="../ink/ink1770.xml"/><Relationship Id="rId413" Type="http://schemas.openxmlformats.org/officeDocument/2006/relationships/image" Target="../media/image1851.png"/><Relationship Id="rId858" Type="http://schemas.openxmlformats.org/officeDocument/2006/relationships/customXml" Target="../ink/ink2096.xml"/><Relationship Id="rId1043" Type="http://schemas.openxmlformats.org/officeDocument/2006/relationships/image" Target="../media/image2166.png"/><Relationship Id="rId620" Type="http://schemas.openxmlformats.org/officeDocument/2006/relationships/customXml" Target="../ink/ink1977.xml"/><Relationship Id="rId718" Type="http://schemas.openxmlformats.org/officeDocument/2006/relationships/customXml" Target="../ink/ink2026.xml"/><Relationship Id="rId925" Type="http://schemas.openxmlformats.org/officeDocument/2006/relationships/image" Target="../media/image2107.png"/><Relationship Id="rId1250" Type="http://schemas.openxmlformats.org/officeDocument/2006/relationships/customXml" Target="../ink/ink2292.xml"/><Relationship Id="rId1348" Type="http://schemas.openxmlformats.org/officeDocument/2006/relationships/customXml" Target="../ink/ink2341.xml"/><Relationship Id="rId1110" Type="http://schemas.openxmlformats.org/officeDocument/2006/relationships/customXml" Target="../ink/ink2222.xml"/><Relationship Id="rId1208" Type="http://schemas.openxmlformats.org/officeDocument/2006/relationships/customXml" Target="../ink/ink2271.xml"/><Relationship Id="rId1415" Type="http://schemas.openxmlformats.org/officeDocument/2006/relationships/image" Target="../media/image2352.png"/><Relationship Id="rId54" Type="http://schemas.openxmlformats.org/officeDocument/2006/relationships/customXml" Target="../ink/ink1694.xml"/><Relationship Id="rId270" Type="http://schemas.openxmlformats.org/officeDocument/2006/relationships/customXml" Target="../ink/ink1802.xml"/><Relationship Id="rId130" Type="http://schemas.openxmlformats.org/officeDocument/2006/relationships/customXml" Target="../ink/ink1732.xml"/><Relationship Id="rId368" Type="http://schemas.openxmlformats.org/officeDocument/2006/relationships/customXml" Target="../ink/ink1851.xml"/><Relationship Id="rId575" Type="http://schemas.openxmlformats.org/officeDocument/2006/relationships/image" Target="../media/image1932.png"/><Relationship Id="rId782" Type="http://schemas.openxmlformats.org/officeDocument/2006/relationships/customXml" Target="../ink/ink2058.xml"/><Relationship Id="rId228" Type="http://schemas.openxmlformats.org/officeDocument/2006/relationships/customXml" Target="../ink/ink1781.xml"/><Relationship Id="rId435" Type="http://schemas.openxmlformats.org/officeDocument/2006/relationships/image" Target="../media/image1862.png"/><Relationship Id="rId642" Type="http://schemas.openxmlformats.org/officeDocument/2006/relationships/customXml" Target="../ink/ink1988.xml"/><Relationship Id="rId1065" Type="http://schemas.openxmlformats.org/officeDocument/2006/relationships/image" Target="../media/image2177.png"/><Relationship Id="rId1272" Type="http://schemas.openxmlformats.org/officeDocument/2006/relationships/customXml" Target="../ink/ink2303.xml"/><Relationship Id="rId502" Type="http://schemas.openxmlformats.org/officeDocument/2006/relationships/customXml" Target="../ink/ink1918.xml"/><Relationship Id="rId947" Type="http://schemas.openxmlformats.org/officeDocument/2006/relationships/image" Target="../media/image2118.png"/><Relationship Id="rId1132" Type="http://schemas.openxmlformats.org/officeDocument/2006/relationships/customXml" Target="../ink/ink2233.xml"/><Relationship Id="rId76" Type="http://schemas.openxmlformats.org/officeDocument/2006/relationships/customXml" Target="../ink/ink1705.xml"/><Relationship Id="rId807" Type="http://schemas.openxmlformats.org/officeDocument/2006/relationships/image" Target="../media/image2048.png"/><Relationship Id="rId1437" Type="http://schemas.openxmlformats.org/officeDocument/2006/relationships/image" Target="../media/image2363.png"/><Relationship Id="rId292" Type="http://schemas.openxmlformats.org/officeDocument/2006/relationships/customXml" Target="../ink/ink1813.xml"/><Relationship Id="rId597" Type="http://schemas.openxmlformats.org/officeDocument/2006/relationships/image" Target="../media/image1943.png"/><Relationship Id="rId152" Type="http://schemas.openxmlformats.org/officeDocument/2006/relationships/customXml" Target="../ink/ink1743.xml"/><Relationship Id="rId457" Type="http://schemas.openxmlformats.org/officeDocument/2006/relationships/image" Target="../media/image1873.png"/><Relationship Id="rId1087" Type="http://schemas.openxmlformats.org/officeDocument/2006/relationships/image" Target="../media/image2188.png"/><Relationship Id="rId1294" Type="http://schemas.openxmlformats.org/officeDocument/2006/relationships/customXml" Target="../ink/ink2314.xml"/><Relationship Id="rId664" Type="http://schemas.openxmlformats.org/officeDocument/2006/relationships/customXml" Target="../ink/ink1999.xml"/><Relationship Id="rId871" Type="http://schemas.openxmlformats.org/officeDocument/2006/relationships/image" Target="../media/image2080.png"/><Relationship Id="rId969" Type="http://schemas.openxmlformats.org/officeDocument/2006/relationships/image" Target="../media/image2129.png"/><Relationship Id="rId317" Type="http://schemas.openxmlformats.org/officeDocument/2006/relationships/image" Target="../media/image1803.png"/><Relationship Id="rId524" Type="http://schemas.openxmlformats.org/officeDocument/2006/relationships/customXml" Target="../ink/ink1929.xml"/><Relationship Id="rId731" Type="http://schemas.openxmlformats.org/officeDocument/2006/relationships/image" Target="../media/image2010.png"/><Relationship Id="rId1154" Type="http://schemas.openxmlformats.org/officeDocument/2006/relationships/customXml" Target="../ink/ink2244.xml"/><Relationship Id="rId1361" Type="http://schemas.openxmlformats.org/officeDocument/2006/relationships/image" Target="../media/image2325.png"/><Relationship Id="rId1459" Type="http://schemas.openxmlformats.org/officeDocument/2006/relationships/image" Target="../media/image2374.png"/><Relationship Id="rId98" Type="http://schemas.openxmlformats.org/officeDocument/2006/relationships/customXml" Target="../ink/ink1716.xml"/><Relationship Id="rId829" Type="http://schemas.openxmlformats.org/officeDocument/2006/relationships/image" Target="../media/image2059.png"/><Relationship Id="rId1014" Type="http://schemas.openxmlformats.org/officeDocument/2006/relationships/customXml" Target="../ink/ink2174.xml"/><Relationship Id="rId1221" Type="http://schemas.openxmlformats.org/officeDocument/2006/relationships/image" Target="../media/image2255.png"/><Relationship Id="rId1319" Type="http://schemas.openxmlformats.org/officeDocument/2006/relationships/image" Target="../media/image2304.png"/><Relationship Id="rId25" Type="http://schemas.openxmlformats.org/officeDocument/2006/relationships/image" Target="../media/image1658.png"/><Relationship Id="rId174" Type="http://schemas.openxmlformats.org/officeDocument/2006/relationships/customXml" Target="../ink/ink1754.xml"/><Relationship Id="rId381" Type="http://schemas.openxmlformats.org/officeDocument/2006/relationships/image" Target="../media/image1835.png"/><Relationship Id="rId241" Type="http://schemas.openxmlformats.org/officeDocument/2006/relationships/image" Target="../media/image1766.png"/><Relationship Id="rId479" Type="http://schemas.openxmlformats.org/officeDocument/2006/relationships/image" Target="../media/image1884.png"/><Relationship Id="rId686" Type="http://schemas.openxmlformats.org/officeDocument/2006/relationships/customXml" Target="../ink/ink2010.xml"/><Relationship Id="rId893" Type="http://schemas.openxmlformats.org/officeDocument/2006/relationships/image" Target="../media/image2091.png"/><Relationship Id="rId339" Type="http://schemas.openxmlformats.org/officeDocument/2006/relationships/image" Target="../media/image1814.png"/><Relationship Id="rId546" Type="http://schemas.openxmlformats.org/officeDocument/2006/relationships/customXml" Target="../ink/ink1940.xml"/><Relationship Id="rId753" Type="http://schemas.openxmlformats.org/officeDocument/2006/relationships/image" Target="../media/image2021.png"/><Relationship Id="rId1176" Type="http://schemas.openxmlformats.org/officeDocument/2006/relationships/customXml" Target="../ink/ink2255.xml"/><Relationship Id="rId1383" Type="http://schemas.openxmlformats.org/officeDocument/2006/relationships/image" Target="../media/image2336.png"/><Relationship Id="rId101" Type="http://schemas.openxmlformats.org/officeDocument/2006/relationships/image" Target="../media/image1696.png"/><Relationship Id="rId406" Type="http://schemas.openxmlformats.org/officeDocument/2006/relationships/customXml" Target="../ink/ink1870.xml"/><Relationship Id="rId960" Type="http://schemas.openxmlformats.org/officeDocument/2006/relationships/customXml" Target="../ink/ink2147.xml"/><Relationship Id="rId1036" Type="http://schemas.openxmlformats.org/officeDocument/2006/relationships/customXml" Target="../ink/ink2185.xml"/><Relationship Id="rId1243" Type="http://schemas.openxmlformats.org/officeDocument/2006/relationships/image" Target="../media/image2266.png"/><Relationship Id="rId613" Type="http://schemas.openxmlformats.org/officeDocument/2006/relationships/image" Target="../media/image1951.png"/><Relationship Id="rId820" Type="http://schemas.openxmlformats.org/officeDocument/2006/relationships/customXml" Target="../ink/ink2077.xml"/><Relationship Id="rId918" Type="http://schemas.openxmlformats.org/officeDocument/2006/relationships/customXml" Target="../ink/ink2126.xml"/><Relationship Id="rId1450" Type="http://schemas.openxmlformats.org/officeDocument/2006/relationships/customXml" Target="../ink/ink2392.xml"/><Relationship Id="rId1103" Type="http://schemas.openxmlformats.org/officeDocument/2006/relationships/image" Target="../media/image2196.png"/><Relationship Id="rId1310" Type="http://schemas.openxmlformats.org/officeDocument/2006/relationships/customXml" Target="../ink/ink2322.xml"/><Relationship Id="rId1408" Type="http://schemas.openxmlformats.org/officeDocument/2006/relationships/customXml" Target="../ink/ink2371.xml"/><Relationship Id="rId47" Type="http://schemas.openxmlformats.org/officeDocument/2006/relationships/image" Target="../media/image1669.png"/><Relationship Id="rId196" Type="http://schemas.openxmlformats.org/officeDocument/2006/relationships/customXml" Target="../ink/ink1765.xml"/><Relationship Id="rId263" Type="http://schemas.openxmlformats.org/officeDocument/2006/relationships/image" Target="../media/image1777.png"/><Relationship Id="rId470" Type="http://schemas.openxmlformats.org/officeDocument/2006/relationships/customXml" Target="../ink/ink1902.xml"/><Relationship Id="rId123" Type="http://schemas.openxmlformats.org/officeDocument/2006/relationships/image" Target="../media/image1707.png"/><Relationship Id="rId330" Type="http://schemas.openxmlformats.org/officeDocument/2006/relationships/customXml" Target="../ink/ink1832.xml"/><Relationship Id="rId568" Type="http://schemas.openxmlformats.org/officeDocument/2006/relationships/customXml" Target="../ink/ink1951.xml"/><Relationship Id="rId775" Type="http://schemas.openxmlformats.org/officeDocument/2006/relationships/image" Target="../media/image2032.png"/><Relationship Id="rId982" Type="http://schemas.openxmlformats.org/officeDocument/2006/relationships/customXml" Target="../ink/ink2158.xml"/><Relationship Id="rId1198" Type="http://schemas.openxmlformats.org/officeDocument/2006/relationships/customXml" Target="../ink/ink2266.xml"/><Relationship Id="rId428" Type="http://schemas.openxmlformats.org/officeDocument/2006/relationships/customXml" Target="../ink/ink1881.xml"/><Relationship Id="rId635" Type="http://schemas.openxmlformats.org/officeDocument/2006/relationships/image" Target="../media/image1962.png"/><Relationship Id="rId842" Type="http://schemas.openxmlformats.org/officeDocument/2006/relationships/customXml" Target="../ink/ink2088.xml"/><Relationship Id="rId1058" Type="http://schemas.openxmlformats.org/officeDocument/2006/relationships/customXml" Target="../ink/ink2196.xml"/><Relationship Id="rId1265" Type="http://schemas.openxmlformats.org/officeDocument/2006/relationships/image" Target="../media/image2277.png"/><Relationship Id="rId702" Type="http://schemas.openxmlformats.org/officeDocument/2006/relationships/customXml" Target="../ink/ink2018.xml"/><Relationship Id="rId1125" Type="http://schemas.openxmlformats.org/officeDocument/2006/relationships/image" Target="../media/image2207.png"/><Relationship Id="rId1332" Type="http://schemas.openxmlformats.org/officeDocument/2006/relationships/customXml" Target="../ink/ink2333.xml"/><Relationship Id="rId69" Type="http://schemas.openxmlformats.org/officeDocument/2006/relationships/image" Target="../media/image1680.png"/><Relationship Id="rId285" Type="http://schemas.openxmlformats.org/officeDocument/2006/relationships/image" Target="../media/image1788.png"/><Relationship Id="rId492" Type="http://schemas.openxmlformats.org/officeDocument/2006/relationships/customXml" Target="../ink/ink1913.xml"/><Relationship Id="rId797" Type="http://schemas.openxmlformats.org/officeDocument/2006/relationships/image" Target="../media/image2043.png"/><Relationship Id="rId145" Type="http://schemas.openxmlformats.org/officeDocument/2006/relationships/image" Target="../media/image1718.png"/><Relationship Id="rId352" Type="http://schemas.openxmlformats.org/officeDocument/2006/relationships/customXml" Target="../ink/ink1843.xml"/><Relationship Id="rId1287" Type="http://schemas.openxmlformats.org/officeDocument/2006/relationships/image" Target="../media/image2288.png"/><Relationship Id="rId212" Type="http://schemas.openxmlformats.org/officeDocument/2006/relationships/customXml" Target="../ink/ink1773.xml"/><Relationship Id="rId657" Type="http://schemas.openxmlformats.org/officeDocument/2006/relationships/image" Target="../media/image1973.png"/><Relationship Id="rId864" Type="http://schemas.openxmlformats.org/officeDocument/2006/relationships/customXml" Target="../ink/ink2099.xml"/><Relationship Id="rId517" Type="http://schemas.openxmlformats.org/officeDocument/2006/relationships/image" Target="../media/image1903.png"/><Relationship Id="rId724" Type="http://schemas.openxmlformats.org/officeDocument/2006/relationships/customXml" Target="../ink/ink2029.xml"/><Relationship Id="rId931" Type="http://schemas.openxmlformats.org/officeDocument/2006/relationships/image" Target="../media/image2110.png"/><Relationship Id="rId1147" Type="http://schemas.openxmlformats.org/officeDocument/2006/relationships/image" Target="../media/image2218.png"/><Relationship Id="rId1354" Type="http://schemas.openxmlformats.org/officeDocument/2006/relationships/customXml" Target="../ink/ink2344.xml"/><Relationship Id="rId60" Type="http://schemas.openxmlformats.org/officeDocument/2006/relationships/customXml" Target="../ink/ink1697.xml"/><Relationship Id="rId1007" Type="http://schemas.openxmlformats.org/officeDocument/2006/relationships/image" Target="../media/image2148.png"/><Relationship Id="rId1214" Type="http://schemas.openxmlformats.org/officeDocument/2006/relationships/customXml" Target="../ink/ink2274.xml"/><Relationship Id="rId1421" Type="http://schemas.openxmlformats.org/officeDocument/2006/relationships/image" Target="../media/image2355.png"/><Relationship Id="rId18" Type="http://schemas.openxmlformats.org/officeDocument/2006/relationships/customXml" Target="../ink/ink1676.xml"/><Relationship Id="rId167" Type="http://schemas.openxmlformats.org/officeDocument/2006/relationships/image" Target="../media/image1729.png"/><Relationship Id="rId374" Type="http://schemas.openxmlformats.org/officeDocument/2006/relationships/customXml" Target="../ink/ink1854.xml"/><Relationship Id="rId581" Type="http://schemas.openxmlformats.org/officeDocument/2006/relationships/image" Target="../media/image1935.png"/><Relationship Id="rId234" Type="http://schemas.openxmlformats.org/officeDocument/2006/relationships/customXml" Target="../ink/ink1784.xml"/><Relationship Id="rId679" Type="http://schemas.openxmlformats.org/officeDocument/2006/relationships/image" Target="../media/image1984.png"/><Relationship Id="rId886" Type="http://schemas.openxmlformats.org/officeDocument/2006/relationships/customXml" Target="../ink/ink2110.xml"/><Relationship Id="rId2" Type="http://schemas.openxmlformats.org/officeDocument/2006/relationships/slideLayout" Target="../slideLayouts/slideLayout7.xml"/><Relationship Id="rId441" Type="http://schemas.openxmlformats.org/officeDocument/2006/relationships/image" Target="../media/image1865.png"/><Relationship Id="rId539" Type="http://schemas.openxmlformats.org/officeDocument/2006/relationships/image" Target="../media/image1914.png"/><Relationship Id="rId746" Type="http://schemas.openxmlformats.org/officeDocument/2006/relationships/customXml" Target="../ink/ink2040.xml"/><Relationship Id="rId1071" Type="http://schemas.openxmlformats.org/officeDocument/2006/relationships/image" Target="../media/image2180.png"/><Relationship Id="rId1169" Type="http://schemas.openxmlformats.org/officeDocument/2006/relationships/image" Target="../media/image2229.png"/><Relationship Id="rId1376" Type="http://schemas.openxmlformats.org/officeDocument/2006/relationships/customXml" Target="../ink/ink2355.xml"/><Relationship Id="rId301" Type="http://schemas.openxmlformats.org/officeDocument/2006/relationships/image" Target="../media/image1795.png"/><Relationship Id="rId953" Type="http://schemas.openxmlformats.org/officeDocument/2006/relationships/image" Target="../media/image2121.png"/><Relationship Id="rId1029" Type="http://schemas.openxmlformats.org/officeDocument/2006/relationships/image" Target="../media/image2159.png"/><Relationship Id="rId1236" Type="http://schemas.openxmlformats.org/officeDocument/2006/relationships/customXml" Target="../ink/ink2285.xml"/><Relationship Id="rId82" Type="http://schemas.openxmlformats.org/officeDocument/2006/relationships/customXml" Target="../ink/ink1708.xml"/><Relationship Id="rId606" Type="http://schemas.openxmlformats.org/officeDocument/2006/relationships/customXml" Target="../ink/ink1970.xml"/><Relationship Id="rId813" Type="http://schemas.openxmlformats.org/officeDocument/2006/relationships/image" Target="../media/image2051.png"/><Relationship Id="rId1443" Type="http://schemas.openxmlformats.org/officeDocument/2006/relationships/image" Target="../media/image2366.png"/><Relationship Id="rId1303" Type="http://schemas.openxmlformats.org/officeDocument/2006/relationships/image" Target="../media/image2296.png"/><Relationship Id="rId189" Type="http://schemas.openxmlformats.org/officeDocument/2006/relationships/image" Target="../media/image1740.png"/><Relationship Id="rId396" Type="http://schemas.openxmlformats.org/officeDocument/2006/relationships/customXml" Target="../ink/ink1865.xml"/><Relationship Id="rId256" Type="http://schemas.openxmlformats.org/officeDocument/2006/relationships/customXml" Target="../ink/ink1795.xml"/><Relationship Id="rId463" Type="http://schemas.openxmlformats.org/officeDocument/2006/relationships/image" Target="../media/image1876.png"/><Relationship Id="rId670" Type="http://schemas.openxmlformats.org/officeDocument/2006/relationships/customXml" Target="../ink/ink2002.xml"/><Relationship Id="rId1093" Type="http://schemas.openxmlformats.org/officeDocument/2006/relationships/image" Target="../media/image2191.png"/><Relationship Id="rId116" Type="http://schemas.openxmlformats.org/officeDocument/2006/relationships/customXml" Target="../ink/ink1725.xml"/><Relationship Id="rId323" Type="http://schemas.openxmlformats.org/officeDocument/2006/relationships/image" Target="../media/image1806.png"/><Relationship Id="rId530" Type="http://schemas.openxmlformats.org/officeDocument/2006/relationships/customXml" Target="../ink/ink1932.xml"/><Relationship Id="rId768" Type="http://schemas.openxmlformats.org/officeDocument/2006/relationships/customXml" Target="../ink/ink2051.xml"/><Relationship Id="rId975" Type="http://schemas.openxmlformats.org/officeDocument/2006/relationships/image" Target="../media/image2132.png"/><Relationship Id="rId1160" Type="http://schemas.openxmlformats.org/officeDocument/2006/relationships/customXml" Target="../ink/ink2247.xml"/><Relationship Id="rId1398" Type="http://schemas.openxmlformats.org/officeDocument/2006/relationships/customXml" Target="../ink/ink2366.xml"/><Relationship Id="rId628" Type="http://schemas.openxmlformats.org/officeDocument/2006/relationships/customXml" Target="../ink/ink1981.xml"/><Relationship Id="rId835" Type="http://schemas.openxmlformats.org/officeDocument/2006/relationships/image" Target="../media/image2062.png"/><Relationship Id="rId1258" Type="http://schemas.openxmlformats.org/officeDocument/2006/relationships/customXml" Target="../ink/ink2296.xml"/><Relationship Id="rId1465" Type="http://schemas.openxmlformats.org/officeDocument/2006/relationships/image" Target="../media/image2377.png"/><Relationship Id="rId1020" Type="http://schemas.openxmlformats.org/officeDocument/2006/relationships/customXml" Target="../ink/ink2177.xml"/><Relationship Id="rId1118" Type="http://schemas.openxmlformats.org/officeDocument/2006/relationships/customXml" Target="../ink/ink2226.xml"/><Relationship Id="rId1325" Type="http://schemas.openxmlformats.org/officeDocument/2006/relationships/image" Target="../media/image2307.png"/><Relationship Id="rId902" Type="http://schemas.openxmlformats.org/officeDocument/2006/relationships/customXml" Target="../ink/ink2118.xml"/><Relationship Id="rId31" Type="http://schemas.openxmlformats.org/officeDocument/2006/relationships/image" Target="../media/image1661.png"/><Relationship Id="rId180" Type="http://schemas.openxmlformats.org/officeDocument/2006/relationships/customXml" Target="../ink/ink1757.xml"/><Relationship Id="rId278" Type="http://schemas.openxmlformats.org/officeDocument/2006/relationships/customXml" Target="../ink/ink1806.xml"/><Relationship Id="rId485" Type="http://schemas.openxmlformats.org/officeDocument/2006/relationships/image" Target="../media/image1887.png"/><Relationship Id="rId692" Type="http://schemas.openxmlformats.org/officeDocument/2006/relationships/customXml" Target="../ink/ink2013.xml"/><Relationship Id="rId138" Type="http://schemas.openxmlformats.org/officeDocument/2006/relationships/customXml" Target="../ink/ink1736.xml"/><Relationship Id="rId345" Type="http://schemas.openxmlformats.org/officeDocument/2006/relationships/image" Target="../media/image1817.png"/><Relationship Id="rId552" Type="http://schemas.openxmlformats.org/officeDocument/2006/relationships/customXml" Target="../ink/ink1943.xml"/><Relationship Id="rId997" Type="http://schemas.openxmlformats.org/officeDocument/2006/relationships/image" Target="../media/image2143.png"/><Relationship Id="rId1182" Type="http://schemas.openxmlformats.org/officeDocument/2006/relationships/customXml" Target="../ink/ink2258.xml"/><Relationship Id="rId205" Type="http://schemas.openxmlformats.org/officeDocument/2006/relationships/image" Target="../media/image1748.png"/><Relationship Id="rId412" Type="http://schemas.openxmlformats.org/officeDocument/2006/relationships/customXml" Target="../ink/ink1873.xml"/><Relationship Id="rId857" Type="http://schemas.openxmlformats.org/officeDocument/2006/relationships/image" Target="../media/image2073.png"/><Relationship Id="rId1042" Type="http://schemas.openxmlformats.org/officeDocument/2006/relationships/customXml" Target="../ink/ink2188.xml"/><Relationship Id="rId717" Type="http://schemas.openxmlformats.org/officeDocument/2006/relationships/image" Target="../media/image2003.png"/><Relationship Id="rId924" Type="http://schemas.openxmlformats.org/officeDocument/2006/relationships/customXml" Target="../ink/ink2129.xml"/><Relationship Id="rId1347" Type="http://schemas.openxmlformats.org/officeDocument/2006/relationships/image" Target="../media/image2318.png"/><Relationship Id="rId53" Type="http://schemas.openxmlformats.org/officeDocument/2006/relationships/image" Target="../media/image1672.png"/><Relationship Id="rId1207" Type="http://schemas.openxmlformats.org/officeDocument/2006/relationships/image" Target="../media/image2248.png"/><Relationship Id="rId1414" Type="http://schemas.openxmlformats.org/officeDocument/2006/relationships/customXml" Target="../ink/ink2374.xml"/><Relationship Id="rId367" Type="http://schemas.openxmlformats.org/officeDocument/2006/relationships/image" Target="../media/image1828.png"/><Relationship Id="rId574" Type="http://schemas.openxmlformats.org/officeDocument/2006/relationships/customXml" Target="../ink/ink1954.xml"/><Relationship Id="rId227" Type="http://schemas.openxmlformats.org/officeDocument/2006/relationships/image" Target="../media/image1759.png"/><Relationship Id="rId781" Type="http://schemas.openxmlformats.org/officeDocument/2006/relationships/image" Target="../media/image2035.png"/><Relationship Id="rId879" Type="http://schemas.openxmlformats.org/officeDocument/2006/relationships/image" Target="../media/image2084.png"/><Relationship Id="rId434" Type="http://schemas.openxmlformats.org/officeDocument/2006/relationships/customXml" Target="../ink/ink1884.xml"/><Relationship Id="rId641" Type="http://schemas.openxmlformats.org/officeDocument/2006/relationships/image" Target="../media/image1965.png"/><Relationship Id="rId739" Type="http://schemas.openxmlformats.org/officeDocument/2006/relationships/image" Target="../media/image2014.png"/><Relationship Id="rId1064" Type="http://schemas.openxmlformats.org/officeDocument/2006/relationships/customXml" Target="../ink/ink2199.xml"/><Relationship Id="rId1271" Type="http://schemas.openxmlformats.org/officeDocument/2006/relationships/image" Target="../media/image2280.png"/><Relationship Id="rId1369" Type="http://schemas.openxmlformats.org/officeDocument/2006/relationships/image" Target="../media/image2329.png"/><Relationship Id="rId501" Type="http://schemas.openxmlformats.org/officeDocument/2006/relationships/image" Target="../media/image1895.png"/><Relationship Id="rId946" Type="http://schemas.openxmlformats.org/officeDocument/2006/relationships/customXml" Target="../ink/ink2140.xml"/><Relationship Id="rId1131" Type="http://schemas.openxmlformats.org/officeDocument/2006/relationships/image" Target="../media/image2210.png"/><Relationship Id="rId1229" Type="http://schemas.openxmlformats.org/officeDocument/2006/relationships/image" Target="../media/image2259.png"/><Relationship Id="rId75" Type="http://schemas.openxmlformats.org/officeDocument/2006/relationships/image" Target="../media/image1683.png"/><Relationship Id="rId806" Type="http://schemas.openxmlformats.org/officeDocument/2006/relationships/customXml" Target="../ink/ink2070.xml"/><Relationship Id="rId1436" Type="http://schemas.openxmlformats.org/officeDocument/2006/relationships/customXml" Target="../ink/ink2385.xml"/><Relationship Id="rId291" Type="http://schemas.openxmlformats.org/officeDocument/2006/relationships/image" Target="../media/image1791.png"/><Relationship Id="rId151" Type="http://schemas.openxmlformats.org/officeDocument/2006/relationships/image" Target="../media/image1721.png"/><Relationship Id="rId389" Type="http://schemas.openxmlformats.org/officeDocument/2006/relationships/image" Target="../media/image1839.png"/><Relationship Id="rId596" Type="http://schemas.openxmlformats.org/officeDocument/2006/relationships/customXml" Target="../ink/ink1965.xml"/><Relationship Id="rId249" Type="http://schemas.openxmlformats.org/officeDocument/2006/relationships/image" Target="../media/image1770.png"/><Relationship Id="rId456" Type="http://schemas.openxmlformats.org/officeDocument/2006/relationships/customXml" Target="../ink/ink1895.xml"/><Relationship Id="rId663" Type="http://schemas.openxmlformats.org/officeDocument/2006/relationships/image" Target="../media/image1976.png"/><Relationship Id="rId870" Type="http://schemas.openxmlformats.org/officeDocument/2006/relationships/customXml" Target="../ink/ink2102.xml"/><Relationship Id="rId1086" Type="http://schemas.openxmlformats.org/officeDocument/2006/relationships/customXml" Target="../ink/ink2210.xml"/><Relationship Id="rId1293" Type="http://schemas.openxmlformats.org/officeDocument/2006/relationships/image" Target="../media/image2291.png"/><Relationship Id="rId109" Type="http://schemas.openxmlformats.org/officeDocument/2006/relationships/image" Target="../media/image1700.png"/><Relationship Id="rId316" Type="http://schemas.openxmlformats.org/officeDocument/2006/relationships/customXml" Target="../ink/ink1825.xml"/><Relationship Id="rId523" Type="http://schemas.openxmlformats.org/officeDocument/2006/relationships/image" Target="../media/image1906.png"/><Relationship Id="rId968" Type="http://schemas.openxmlformats.org/officeDocument/2006/relationships/customXml" Target="../ink/ink2151.xml"/><Relationship Id="rId1153" Type="http://schemas.openxmlformats.org/officeDocument/2006/relationships/image" Target="../media/image2221.png"/><Relationship Id="rId97" Type="http://schemas.openxmlformats.org/officeDocument/2006/relationships/image" Target="../media/image1694.png"/><Relationship Id="rId730" Type="http://schemas.openxmlformats.org/officeDocument/2006/relationships/customXml" Target="../ink/ink2032.xml"/><Relationship Id="rId828" Type="http://schemas.openxmlformats.org/officeDocument/2006/relationships/customXml" Target="../ink/ink2081.xml"/><Relationship Id="rId1013" Type="http://schemas.openxmlformats.org/officeDocument/2006/relationships/image" Target="../media/image2151.png"/><Relationship Id="rId1360" Type="http://schemas.openxmlformats.org/officeDocument/2006/relationships/customXml" Target="../ink/ink2347.xml"/><Relationship Id="rId1458" Type="http://schemas.openxmlformats.org/officeDocument/2006/relationships/customXml" Target="../ink/ink2396.xml"/><Relationship Id="rId1220" Type="http://schemas.openxmlformats.org/officeDocument/2006/relationships/customXml" Target="../ink/ink2277.xml"/><Relationship Id="rId1318" Type="http://schemas.openxmlformats.org/officeDocument/2006/relationships/customXml" Target="../ink/ink2326.xml"/><Relationship Id="rId24" Type="http://schemas.openxmlformats.org/officeDocument/2006/relationships/customXml" Target="../ink/ink1679.xml"/><Relationship Id="rId173" Type="http://schemas.openxmlformats.org/officeDocument/2006/relationships/image" Target="../media/image1732.png"/><Relationship Id="rId380" Type="http://schemas.openxmlformats.org/officeDocument/2006/relationships/customXml" Target="../ink/ink1857.xml"/><Relationship Id="rId240" Type="http://schemas.openxmlformats.org/officeDocument/2006/relationships/customXml" Target="../ink/ink1787.xml"/><Relationship Id="rId478" Type="http://schemas.openxmlformats.org/officeDocument/2006/relationships/customXml" Target="../ink/ink1906.xml"/><Relationship Id="rId685" Type="http://schemas.openxmlformats.org/officeDocument/2006/relationships/image" Target="../media/image1987.png"/><Relationship Id="rId892" Type="http://schemas.openxmlformats.org/officeDocument/2006/relationships/customXml" Target="../ink/ink2113.xml"/><Relationship Id="rId100" Type="http://schemas.openxmlformats.org/officeDocument/2006/relationships/customXml" Target="../ink/ink1717.xml"/><Relationship Id="rId338" Type="http://schemas.openxmlformats.org/officeDocument/2006/relationships/customXml" Target="../ink/ink1836.xml"/><Relationship Id="rId545" Type="http://schemas.openxmlformats.org/officeDocument/2006/relationships/image" Target="../media/image1917.png"/><Relationship Id="rId752" Type="http://schemas.openxmlformats.org/officeDocument/2006/relationships/customXml" Target="../ink/ink2043.xml"/><Relationship Id="rId1175" Type="http://schemas.openxmlformats.org/officeDocument/2006/relationships/image" Target="../media/image2232.png"/><Relationship Id="rId1382" Type="http://schemas.openxmlformats.org/officeDocument/2006/relationships/customXml" Target="../ink/ink2358.xml"/><Relationship Id="rId405" Type="http://schemas.openxmlformats.org/officeDocument/2006/relationships/image" Target="../media/image1847.png"/><Relationship Id="rId612" Type="http://schemas.openxmlformats.org/officeDocument/2006/relationships/customXml" Target="../ink/ink1973.xml"/><Relationship Id="rId1035" Type="http://schemas.openxmlformats.org/officeDocument/2006/relationships/image" Target="../media/image2162.png"/><Relationship Id="rId1242" Type="http://schemas.openxmlformats.org/officeDocument/2006/relationships/customXml" Target="../ink/ink2288.xml"/><Relationship Id="rId917" Type="http://schemas.openxmlformats.org/officeDocument/2006/relationships/image" Target="../media/image2103.png"/><Relationship Id="rId1102" Type="http://schemas.openxmlformats.org/officeDocument/2006/relationships/customXml" Target="../ink/ink2218.xml"/><Relationship Id="rId46" Type="http://schemas.openxmlformats.org/officeDocument/2006/relationships/customXml" Target="../ink/ink1690.xml"/><Relationship Id="rId1407" Type="http://schemas.openxmlformats.org/officeDocument/2006/relationships/image" Target="../media/image2348.png"/><Relationship Id="rId195" Type="http://schemas.openxmlformats.org/officeDocument/2006/relationships/image" Target="../media/image1743.png"/><Relationship Id="rId262" Type="http://schemas.openxmlformats.org/officeDocument/2006/relationships/customXml" Target="../ink/ink1798.xml"/><Relationship Id="rId567" Type="http://schemas.openxmlformats.org/officeDocument/2006/relationships/image" Target="../media/image1928.png"/><Relationship Id="rId1197" Type="http://schemas.openxmlformats.org/officeDocument/2006/relationships/image" Target="../media/image2243.png"/><Relationship Id="rId122" Type="http://schemas.openxmlformats.org/officeDocument/2006/relationships/customXml" Target="../ink/ink1728.xml"/><Relationship Id="rId774" Type="http://schemas.openxmlformats.org/officeDocument/2006/relationships/customXml" Target="../ink/ink2054.xml"/><Relationship Id="rId981" Type="http://schemas.openxmlformats.org/officeDocument/2006/relationships/image" Target="../media/image2135.png"/><Relationship Id="rId1057" Type="http://schemas.openxmlformats.org/officeDocument/2006/relationships/image" Target="../media/image2173.png"/><Relationship Id="rId427" Type="http://schemas.openxmlformats.org/officeDocument/2006/relationships/image" Target="../media/image1858.png"/><Relationship Id="rId634" Type="http://schemas.openxmlformats.org/officeDocument/2006/relationships/customXml" Target="../ink/ink1984.xml"/><Relationship Id="rId841" Type="http://schemas.openxmlformats.org/officeDocument/2006/relationships/image" Target="../media/image2065.png"/><Relationship Id="rId1264" Type="http://schemas.openxmlformats.org/officeDocument/2006/relationships/customXml" Target="../ink/ink2299.xml"/><Relationship Id="rId701" Type="http://schemas.openxmlformats.org/officeDocument/2006/relationships/image" Target="../media/image1995.png"/><Relationship Id="rId939" Type="http://schemas.openxmlformats.org/officeDocument/2006/relationships/image" Target="../media/image2114.png"/><Relationship Id="rId1124" Type="http://schemas.openxmlformats.org/officeDocument/2006/relationships/customXml" Target="../ink/ink2229.xml"/><Relationship Id="rId1331" Type="http://schemas.openxmlformats.org/officeDocument/2006/relationships/image" Target="../media/image2310.png"/><Relationship Id="rId68" Type="http://schemas.openxmlformats.org/officeDocument/2006/relationships/customXml" Target="../ink/ink1701.xml"/><Relationship Id="rId1429" Type="http://schemas.openxmlformats.org/officeDocument/2006/relationships/image" Target="../media/image2359.png"/><Relationship Id="rId284" Type="http://schemas.openxmlformats.org/officeDocument/2006/relationships/customXml" Target="../ink/ink1809.xml"/><Relationship Id="rId491" Type="http://schemas.openxmlformats.org/officeDocument/2006/relationships/image" Target="../media/image1890.png"/><Relationship Id="rId144" Type="http://schemas.openxmlformats.org/officeDocument/2006/relationships/customXml" Target="../ink/ink1739.xml"/><Relationship Id="rId589" Type="http://schemas.openxmlformats.org/officeDocument/2006/relationships/image" Target="../media/image1939.png"/><Relationship Id="rId796" Type="http://schemas.openxmlformats.org/officeDocument/2006/relationships/customXml" Target="../ink/ink2065.xml"/><Relationship Id="rId351" Type="http://schemas.openxmlformats.org/officeDocument/2006/relationships/image" Target="../media/image1820.png"/><Relationship Id="rId449" Type="http://schemas.openxmlformats.org/officeDocument/2006/relationships/image" Target="../media/image1869.png"/><Relationship Id="rId656" Type="http://schemas.openxmlformats.org/officeDocument/2006/relationships/customXml" Target="../ink/ink1995.xml"/><Relationship Id="rId863" Type="http://schemas.openxmlformats.org/officeDocument/2006/relationships/image" Target="../media/image2076.png"/><Relationship Id="rId1079" Type="http://schemas.openxmlformats.org/officeDocument/2006/relationships/image" Target="../media/image2184.png"/><Relationship Id="rId1286" Type="http://schemas.openxmlformats.org/officeDocument/2006/relationships/customXml" Target="../ink/ink2310.xml"/><Relationship Id="rId211" Type="http://schemas.openxmlformats.org/officeDocument/2006/relationships/image" Target="../media/image1751.png"/><Relationship Id="rId309" Type="http://schemas.openxmlformats.org/officeDocument/2006/relationships/image" Target="../media/image1799.png"/><Relationship Id="rId516" Type="http://schemas.openxmlformats.org/officeDocument/2006/relationships/customXml" Target="../ink/ink1925.xml"/><Relationship Id="rId1146" Type="http://schemas.openxmlformats.org/officeDocument/2006/relationships/customXml" Target="../ink/ink2240.xml"/><Relationship Id="rId723" Type="http://schemas.openxmlformats.org/officeDocument/2006/relationships/image" Target="../media/image2006.png"/><Relationship Id="rId930" Type="http://schemas.openxmlformats.org/officeDocument/2006/relationships/customXml" Target="../ink/ink2132.xml"/><Relationship Id="rId1006" Type="http://schemas.openxmlformats.org/officeDocument/2006/relationships/customXml" Target="../ink/ink2170.xml"/><Relationship Id="rId1353" Type="http://schemas.openxmlformats.org/officeDocument/2006/relationships/image" Target="../media/image2321.png"/><Relationship Id="rId1213" Type="http://schemas.openxmlformats.org/officeDocument/2006/relationships/image" Target="../media/image2251.png"/><Relationship Id="rId1420" Type="http://schemas.openxmlformats.org/officeDocument/2006/relationships/customXml" Target="../ink/ink2377.xml"/><Relationship Id="rId17" Type="http://schemas.openxmlformats.org/officeDocument/2006/relationships/image" Target="../media/image1654.png"/><Relationship Id="rId166" Type="http://schemas.openxmlformats.org/officeDocument/2006/relationships/customXml" Target="../ink/ink1750.xml"/><Relationship Id="rId373" Type="http://schemas.openxmlformats.org/officeDocument/2006/relationships/image" Target="../media/image1831.png"/><Relationship Id="rId580" Type="http://schemas.openxmlformats.org/officeDocument/2006/relationships/customXml" Target="../ink/ink1957.xml"/><Relationship Id="rId1" Type="http://schemas.openxmlformats.org/officeDocument/2006/relationships/vmlDrawing" Target="../drawings/vmlDrawing1.vml"/><Relationship Id="rId233" Type="http://schemas.openxmlformats.org/officeDocument/2006/relationships/image" Target="../media/image1762.png"/><Relationship Id="rId440" Type="http://schemas.openxmlformats.org/officeDocument/2006/relationships/customXml" Target="../ink/ink1887.xml"/><Relationship Id="rId678" Type="http://schemas.openxmlformats.org/officeDocument/2006/relationships/customXml" Target="../ink/ink2006.xml"/><Relationship Id="rId885" Type="http://schemas.openxmlformats.org/officeDocument/2006/relationships/image" Target="../media/image2087.png"/><Relationship Id="rId1070" Type="http://schemas.openxmlformats.org/officeDocument/2006/relationships/customXml" Target="../ink/ink2202.xml"/><Relationship Id="rId300" Type="http://schemas.openxmlformats.org/officeDocument/2006/relationships/customXml" Target="../ink/ink1817.xml"/><Relationship Id="rId538" Type="http://schemas.openxmlformats.org/officeDocument/2006/relationships/customXml" Target="../ink/ink1936.xml"/><Relationship Id="rId745" Type="http://schemas.openxmlformats.org/officeDocument/2006/relationships/image" Target="../media/image2017.png"/><Relationship Id="rId952" Type="http://schemas.openxmlformats.org/officeDocument/2006/relationships/customXml" Target="../ink/ink2143.xml"/><Relationship Id="rId1168" Type="http://schemas.openxmlformats.org/officeDocument/2006/relationships/customXml" Target="../ink/ink2251.xml"/><Relationship Id="rId1375" Type="http://schemas.openxmlformats.org/officeDocument/2006/relationships/image" Target="../media/image2332.png"/><Relationship Id="rId81" Type="http://schemas.openxmlformats.org/officeDocument/2006/relationships/image" Target="../media/image1686.png"/><Relationship Id="rId605" Type="http://schemas.openxmlformats.org/officeDocument/2006/relationships/image" Target="../media/image1947.png"/><Relationship Id="rId812" Type="http://schemas.openxmlformats.org/officeDocument/2006/relationships/customXml" Target="../ink/ink2073.xml"/><Relationship Id="rId1028" Type="http://schemas.openxmlformats.org/officeDocument/2006/relationships/customXml" Target="../ink/ink2181.xml"/><Relationship Id="rId1235" Type="http://schemas.openxmlformats.org/officeDocument/2006/relationships/image" Target="../media/image2262.png"/><Relationship Id="rId1442" Type="http://schemas.openxmlformats.org/officeDocument/2006/relationships/customXml" Target="../ink/ink2388.xml"/></Relationships>
</file>

<file path=ppt/slides/_rels/slide22.xml.rels><?xml version="1.0" encoding="UTF-8" standalone="yes"?>
<Relationships xmlns="http://schemas.openxmlformats.org/package/2006/relationships"><Relationship Id="rId117" Type="http://schemas.openxmlformats.org/officeDocument/2006/relationships/image" Target="../media/image2435.png"/><Relationship Id="rId21" Type="http://schemas.openxmlformats.org/officeDocument/2006/relationships/image" Target="../media/image2387.png"/><Relationship Id="rId63" Type="http://schemas.openxmlformats.org/officeDocument/2006/relationships/image" Target="../media/image2408.png"/><Relationship Id="rId159" Type="http://schemas.openxmlformats.org/officeDocument/2006/relationships/image" Target="../media/image2456.png"/><Relationship Id="rId170" Type="http://schemas.openxmlformats.org/officeDocument/2006/relationships/customXml" Target="../ink/ink2483.xml"/><Relationship Id="rId226" Type="http://schemas.openxmlformats.org/officeDocument/2006/relationships/customXml" Target="../ink/ink2511.xml"/><Relationship Id="rId268" Type="http://schemas.openxmlformats.org/officeDocument/2006/relationships/customXml" Target="../ink/ink2532.xml"/><Relationship Id="rId32" Type="http://schemas.openxmlformats.org/officeDocument/2006/relationships/customXml" Target="../ink/ink2414.xml"/><Relationship Id="rId74" Type="http://schemas.openxmlformats.org/officeDocument/2006/relationships/customXml" Target="../ink/ink2435.xml"/><Relationship Id="rId128" Type="http://schemas.openxmlformats.org/officeDocument/2006/relationships/customXml" Target="../ink/ink2462.xml"/><Relationship Id="rId5" Type="http://schemas.openxmlformats.org/officeDocument/2006/relationships/image" Target="../media/image2379.png"/><Relationship Id="rId181" Type="http://schemas.openxmlformats.org/officeDocument/2006/relationships/image" Target="../media/image2467.png"/><Relationship Id="rId237" Type="http://schemas.openxmlformats.org/officeDocument/2006/relationships/image" Target="../media/image2495.png"/><Relationship Id="rId279" Type="http://schemas.openxmlformats.org/officeDocument/2006/relationships/image" Target="../media/image2516.png"/><Relationship Id="rId43" Type="http://schemas.openxmlformats.org/officeDocument/2006/relationships/image" Target="../media/image2398.png"/><Relationship Id="rId139" Type="http://schemas.openxmlformats.org/officeDocument/2006/relationships/image" Target="../media/image2446.png"/><Relationship Id="rId85" Type="http://schemas.openxmlformats.org/officeDocument/2006/relationships/image" Target="../media/image2419.png"/><Relationship Id="rId150" Type="http://schemas.openxmlformats.org/officeDocument/2006/relationships/customXml" Target="../ink/ink2473.xml"/><Relationship Id="rId192" Type="http://schemas.openxmlformats.org/officeDocument/2006/relationships/customXml" Target="../ink/ink2494.xml"/><Relationship Id="rId206" Type="http://schemas.openxmlformats.org/officeDocument/2006/relationships/customXml" Target="../ink/ink2501.xml"/><Relationship Id="rId248" Type="http://schemas.openxmlformats.org/officeDocument/2006/relationships/customXml" Target="../ink/ink2522.xml"/><Relationship Id="rId269" Type="http://schemas.openxmlformats.org/officeDocument/2006/relationships/image" Target="../media/image2511.png"/><Relationship Id="rId12" Type="http://schemas.openxmlformats.org/officeDocument/2006/relationships/customXml" Target="../ink/ink2404.xml"/><Relationship Id="rId33" Type="http://schemas.openxmlformats.org/officeDocument/2006/relationships/image" Target="../media/image2393.png"/><Relationship Id="rId108" Type="http://schemas.openxmlformats.org/officeDocument/2006/relationships/customXml" Target="../ink/ink2452.xml"/><Relationship Id="rId129" Type="http://schemas.openxmlformats.org/officeDocument/2006/relationships/image" Target="../media/image2441.png"/><Relationship Id="rId280" Type="http://schemas.openxmlformats.org/officeDocument/2006/relationships/customXml" Target="../ink/ink2538.xml"/><Relationship Id="rId54" Type="http://schemas.openxmlformats.org/officeDocument/2006/relationships/customXml" Target="../ink/ink2425.xml"/><Relationship Id="rId75" Type="http://schemas.openxmlformats.org/officeDocument/2006/relationships/image" Target="../media/image2414.png"/><Relationship Id="rId96" Type="http://schemas.openxmlformats.org/officeDocument/2006/relationships/customXml" Target="../ink/ink2446.xml"/><Relationship Id="rId140" Type="http://schemas.openxmlformats.org/officeDocument/2006/relationships/customXml" Target="../ink/ink2468.xml"/><Relationship Id="rId161" Type="http://schemas.openxmlformats.org/officeDocument/2006/relationships/image" Target="../media/image2457.png"/><Relationship Id="rId182" Type="http://schemas.openxmlformats.org/officeDocument/2006/relationships/customXml" Target="../ink/ink2489.xml"/><Relationship Id="rId217" Type="http://schemas.openxmlformats.org/officeDocument/2006/relationships/image" Target="../media/image2485.png"/><Relationship Id="rId6" Type="http://schemas.openxmlformats.org/officeDocument/2006/relationships/customXml" Target="../ink/ink2401.xml"/><Relationship Id="rId238" Type="http://schemas.openxmlformats.org/officeDocument/2006/relationships/customXml" Target="../ink/ink2517.xml"/><Relationship Id="rId259" Type="http://schemas.openxmlformats.org/officeDocument/2006/relationships/image" Target="../media/image2506.png"/><Relationship Id="rId23" Type="http://schemas.openxmlformats.org/officeDocument/2006/relationships/image" Target="../media/image2388.png"/><Relationship Id="rId119" Type="http://schemas.openxmlformats.org/officeDocument/2006/relationships/image" Target="../media/image2436.png"/><Relationship Id="rId270" Type="http://schemas.openxmlformats.org/officeDocument/2006/relationships/customXml" Target="../ink/ink2533.xml"/><Relationship Id="rId44" Type="http://schemas.openxmlformats.org/officeDocument/2006/relationships/customXml" Target="../ink/ink2420.xml"/><Relationship Id="rId65" Type="http://schemas.openxmlformats.org/officeDocument/2006/relationships/image" Target="../media/image2409.png"/><Relationship Id="rId86" Type="http://schemas.openxmlformats.org/officeDocument/2006/relationships/customXml" Target="../ink/ink2441.xml"/><Relationship Id="rId130" Type="http://schemas.openxmlformats.org/officeDocument/2006/relationships/customXml" Target="../ink/ink2463.xml"/><Relationship Id="rId151" Type="http://schemas.openxmlformats.org/officeDocument/2006/relationships/image" Target="../media/image2452.png"/><Relationship Id="rId172" Type="http://schemas.openxmlformats.org/officeDocument/2006/relationships/customXml" Target="../ink/ink2484.xml"/><Relationship Id="rId193" Type="http://schemas.openxmlformats.org/officeDocument/2006/relationships/image" Target="../media/image2473.png"/><Relationship Id="rId207" Type="http://schemas.openxmlformats.org/officeDocument/2006/relationships/image" Target="../media/image2480.png"/><Relationship Id="rId228" Type="http://schemas.openxmlformats.org/officeDocument/2006/relationships/customXml" Target="../ink/ink2512.xml"/><Relationship Id="rId249" Type="http://schemas.openxmlformats.org/officeDocument/2006/relationships/image" Target="../media/image2501.png"/><Relationship Id="rId13" Type="http://schemas.openxmlformats.org/officeDocument/2006/relationships/image" Target="../media/image2383.png"/><Relationship Id="rId109" Type="http://schemas.openxmlformats.org/officeDocument/2006/relationships/image" Target="../media/image2431.png"/><Relationship Id="rId260" Type="http://schemas.openxmlformats.org/officeDocument/2006/relationships/customXml" Target="../ink/ink2528.xml"/><Relationship Id="rId281" Type="http://schemas.openxmlformats.org/officeDocument/2006/relationships/image" Target="../media/image2517.png"/><Relationship Id="rId34" Type="http://schemas.openxmlformats.org/officeDocument/2006/relationships/customXml" Target="../ink/ink2415.xml"/><Relationship Id="rId55" Type="http://schemas.openxmlformats.org/officeDocument/2006/relationships/image" Target="../media/image2404.png"/><Relationship Id="rId76" Type="http://schemas.openxmlformats.org/officeDocument/2006/relationships/customXml" Target="../ink/ink2436.xml"/><Relationship Id="rId97" Type="http://schemas.openxmlformats.org/officeDocument/2006/relationships/image" Target="../media/image2425.png"/><Relationship Id="rId120" Type="http://schemas.openxmlformats.org/officeDocument/2006/relationships/customXml" Target="../ink/ink2458.xml"/><Relationship Id="rId141" Type="http://schemas.openxmlformats.org/officeDocument/2006/relationships/image" Target="../media/image2447.png"/><Relationship Id="rId7" Type="http://schemas.openxmlformats.org/officeDocument/2006/relationships/image" Target="../media/image2380.png"/><Relationship Id="rId162" Type="http://schemas.openxmlformats.org/officeDocument/2006/relationships/customXml" Target="../ink/ink2479.xml"/><Relationship Id="rId183" Type="http://schemas.openxmlformats.org/officeDocument/2006/relationships/image" Target="../media/image2468.png"/><Relationship Id="rId218" Type="http://schemas.openxmlformats.org/officeDocument/2006/relationships/customXml" Target="../ink/ink2507.xml"/><Relationship Id="rId239" Type="http://schemas.openxmlformats.org/officeDocument/2006/relationships/image" Target="../media/image2496.png"/><Relationship Id="rId250" Type="http://schemas.openxmlformats.org/officeDocument/2006/relationships/customXml" Target="../ink/ink2523.xml"/><Relationship Id="rId271" Type="http://schemas.openxmlformats.org/officeDocument/2006/relationships/image" Target="../media/image2512.png"/><Relationship Id="rId24" Type="http://schemas.openxmlformats.org/officeDocument/2006/relationships/customXml" Target="../ink/ink2410.xml"/><Relationship Id="rId45" Type="http://schemas.openxmlformats.org/officeDocument/2006/relationships/image" Target="../media/image2399.png"/><Relationship Id="rId66" Type="http://schemas.openxmlformats.org/officeDocument/2006/relationships/customXml" Target="../ink/ink2431.xml"/><Relationship Id="rId87" Type="http://schemas.openxmlformats.org/officeDocument/2006/relationships/image" Target="../media/image2420.png"/><Relationship Id="rId110" Type="http://schemas.openxmlformats.org/officeDocument/2006/relationships/customXml" Target="../ink/ink2453.xml"/><Relationship Id="rId131" Type="http://schemas.openxmlformats.org/officeDocument/2006/relationships/image" Target="../media/image2442.png"/><Relationship Id="rId152" Type="http://schemas.openxmlformats.org/officeDocument/2006/relationships/customXml" Target="../ink/ink2474.xml"/><Relationship Id="rId173" Type="http://schemas.openxmlformats.org/officeDocument/2006/relationships/image" Target="../media/image2463.png"/><Relationship Id="rId194" Type="http://schemas.openxmlformats.org/officeDocument/2006/relationships/customXml" Target="../ink/ink2495.xml"/><Relationship Id="rId208" Type="http://schemas.openxmlformats.org/officeDocument/2006/relationships/customXml" Target="../ink/ink2502.xml"/><Relationship Id="rId229" Type="http://schemas.openxmlformats.org/officeDocument/2006/relationships/image" Target="../media/image2491.png"/><Relationship Id="rId240" Type="http://schemas.openxmlformats.org/officeDocument/2006/relationships/customXml" Target="../ink/ink2518.xml"/><Relationship Id="rId261" Type="http://schemas.openxmlformats.org/officeDocument/2006/relationships/image" Target="../media/image2507.png"/><Relationship Id="rId14" Type="http://schemas.openxmlformats.org/officeDocument/2006/relationships/customXml" Target="../ink/ink2405.xml"/><Relationship Id="rId35" Type="http://schemas.openxmlformats.org/officeDocument/2006/relationships/image" Target="../media/image2394.png"/><Relationship Id="rId56" Type="http://schemas.openxmlformats.org/officeDocument/2006/relationships/customXml" Target="../ink/ink2426.xml"/><Relationship Id="rId77" Type="http://schemas.openxmlformats.org/officeDocument/2006/relationships/image" Target="../media/image2415.png"/><Relationship Id="rId100" Type="http://schemas.openxmlformats.org/officeDocument/2006/relationships/customXml" Target="../ink/ink2448.xml"/><Relationship Id="rId282" Type="http://schemas.openxmlformats.org/officeDocument/2006/relationships/customXml" Target="../ink/ink2539.xml"/><Relationship Id="rId8" Type="http://schemas.openxmlformats.org/officeDocument/2006/relationships/customXml" Target="../ink/ink2402.xml"/><Relationship Id="rId98" Type="http://schemas.openxmlformats.org/officeDocument/2006/relationships/customXml" Target="../ink/ink2447.xml"/><Relationship Id="rId121" Type="http://schemas.openxmlformats.org/officeDocument/2006/relationships/image" Target="../media/image2437.png"/><Relationship Id="rId142" Type="http://schemas.openxmlformats.org/officeDocument/2006/relationships/customXml" Target="../ink/ink2469.xml"/><Relationship Id="rId163" Type="http://schemas.openxmlformats.org/officeDocument/2006/relationships/image" Target="../media/image2458.png"/><Relationship Id="rId184" Type="http://schemas.openxmlformats.org/officeDocument/2006/relationships/customXml" Target="../ink/ink2490.xml"/><Relationship Id="rId219" Type="http://schemas.openxmlformats.org/officeDocument/2006/relationships/image" Target="../media/image2486.png"/><Relationship Id="rId230" Type="http://schemas.openxmlformats.org/officeDocument/2006/relationships/customXml" Target="../ink/ink2513.xml"/><Relationship Id="rId251" Type="http://schemas.openxmlformats.org/officeDocument/2006/relationships/image" Target="../media/image2502.png"/><Relationship Id="rId25" Type="http://schemas.openxmlformats.org/officeDocument/2006/relationships/image" Target="../media/image2389.png"/><Relationship Id="rId46" Type="http://schemas.openxmlformats.org/officeDocument/2006/relationships/customXml" Target="../ink/ink2421.xml"/><Relationship Id="rId67" Type="http://schemas.openxmlformats.org/officeDocument/2006/relationships/image" Target="../media/image2410.png"/><Relationship Id="rId272" Type="http://schemas.openxmlformats.org/officeDocument/2006/relationships/customXml" Target="../ink/ink2534.xml"/><Relationship Id="rId88" Type="http://schemas.openxmlformats.org/officeDocument/2006/relationships/customXml" Target="../ink/ink2442.xml"/><Relationship Id="rId111" Type="http://schemas.openxmlformats.org/officeDocument/2006/relationships/image" Target="../media/image2432.png"/><Relationship Id="rId132" Type="http://schemas.openxmlformats.org/officeDocument/2006/relationships/customXml" Target="../ink/ink2464.xml"/><Relationship Id="rId153" Type="http://schemas.openxmlformats.org/officeDocument/2006/relationships/image" Target="../media/image2453.png"/><Relationship Id="rId174" Type="http://schemas.openxmlformats.org/officeDocument/2006/relationships/customXml" Target="../ink/ink2485.xml"/><Relationship Id="rId195" Type="http://schemas.openxmlformats.org/officeDocument/2006/relationships/image" Target="../media/image2474.png"/><Relationship Id="rId209" Type="http://schemas.openxmlformats.org/officeDocument/2006/relationships/image" Target="../media/image2481.png"/><Relationship Id="rId220" Type="http://schemas.openxmlformats.org/officeDocument/2006/relationships/customXml" Target="../ink/ink2508.xml"/><Relationship Id="rId241" Type="http://schemas.openxmlformats.org/officeDocument/2006/relationships/image" Target="../media/image2497.png"/><Relationship Id="rId15" Type="http://schemas.openxmlformats.org/officeDocument/2006/relationships/image" Target="../media/image2384.png"/><Relationship Id="rId36" Type="http://schemas.openxmlformats.org/officeDocument/2006/relationships/customXml" Target="../ink/ink2416.xml"/><Relationship Id="rId57" Type="http://schemas.openxmlformats.org/officeDocument/2006/relationships/image" Target="../media/image2405.png"/><Relationship Id="rId262" Type="http://schemas.openxmlformats.org/officeDocument/2006/relationships/customXml" Target="../ink/ink2529.xml"/><Relationship Id="rId283" Type="http://schemas.openxmlformats.org/officeDocument/2006/relationships/image" Target="../media/image2518.png"/><Relationship Id="rId78" Type="http://schemas.openxmlformats.org/officeDocument/2006/relationships/customXml" Target="../ink/ink2437.xml"/><Relationship Id="rId99" Type="http://schemas.openxmlformats.org/officeDocument/2006/relationships/image" Target="../media/image2426.png"/><Relationship Id="rId101" Type="http://schemas.openxmlformats.org/officeDocument/2006/relationships/image" Target="../media/image2427.png"/><Relationship Id="rId122" Type="http://schemas.openxmlformats.org/officeDocument/2006/relationships/customXml" Target="../ink/ink2459.xml"/><Relationship Id="rId143" Type="http://schemas.openxmlformats.org/officeDocument/2006/relationships/image" Target="../media/image2448.png"/><Relationship Id="rId164" Type="http://schemas.openxmlformats.org/officeDocument/2006/relationships/customXml" Target="../ink/ink2480.xml"/><Relationship Id="rId185" Type="http://schemas.openxmlformats.org/officeDocument/2006/relationships/image" Target="../media/image2469.png"/><Relationship Id="rId9" Type="http://schemas.openxmlformats.org/officeDocument/2006/relationships/image" Target="../media/image2381.png"/><Relationship Id="rId210" Type="http://schemas.openxmlformats.org/officeDocument/2006/relationships/customXml" Target="../ink/ink2503.xml"/><Relationship Id="rId26" Type="http://schemas.openxmlformats.org/officeDocument/2006/relationships/customXml" Target="../ink/ink2411.xml"/><Relationship Id="rId231" Type="http://schemas.openxmlformats.org/officeDocument/2006/relationships/image" Target="../media/image2492.png"/><Relationship Id="rId252" Type="http://schemas.openxmlformats.org/officeDocument/2006/relationships/customXml" Target="../ink/ink2524.xml"/><Relationship Id="rId273" Type="http://schemas.openxmlformats.org/officeDocument/2006/relationships/image" Target="../media/image2513.png"/><Relationship Id="rId47" Type="http://schemas.openxmlformats.org/officeDocument/2006/relationships/image" Target="../media/image2400.png"/><Relationship Id="rId68" Type="http://schemas.openxmlformats.org/officeDocument/2006/relationships/customXml" Target="../ink/ink2432.xml"/><Relationship Id="rId89" Type="http://schemas.openxmlformats.org/officeDocument/2006/relationships/image" Target="../media/image2421.png"/><Relationship Id="rId112" Type="http://schemas.openxmlformats.org/officeDocument/2006/relationships/customXml" Target="../ink/ink2454.xml"/><Relationship Id="rId133" Type="http://schemas.openxmlformats.org/officeDocument/2006/relationships/image" Target="../media/image2443.png"/><Relationship Id="rId154" Type="http://schemas.openxmlformats.org/officeDocument/2006/relationships/customXml" Target="../ink/ink2475.xml"/><Relationship Id="rId175" Type="http://schemas.openxmlformats.org/officeDocument/2006/relationships/image" Target="../media/image2464.png"/><Relationship Id="rId196" Type="http://schemas.openxmlformats.org/officeDocument/2006/relationships/customXml" Target="../ink/ink2496.xml"/><Relationship Id="rId200" Type="http://schemas.openxmlformats.org/officeDocument/2006/relationships/customXml" Target="../ink/ink2498.xml"/><Relationship Id="rId16" Type="http://schemas.openxmlformats.org/officeDocument/2006/relationships/customXml" Target="../ink/ink2406.xml"/><Relationship Id="rId221" Type="http://schemas.openxmlformats.org/officeDocument/2006/relationships/image" Target="../media/image2487.png"/><Relationship Id="rId242" Type="http://schemas.openxmlformats.org/officeDocument/2006/relationships/customXml" Target="../ink/ink2519.xml"/><Relationship Id="rId263" Type="http://schemas.openxmlformats.org/officeDocument/2006/relationships/image" Target="../media/image2508.png"/><Relationship Id="rId284" Type="http://schemas.openxmlformats.org/officeDocument/2006/relationships/customXml" Target="../ink/ink2540.xml"/><Relationship Id="rId37" Type="http://schemas.openxmlformats.org/officeDocument/2006/relationships/image" Target="../media/image2395.png"/><Relationship Id="rId58" Type="http://schemas.openxmlformats.org/officeDocument/2006/relationships/customXml" Target="../ink/ink2427.xml"/><Relationship Id="rId79" Type="http://schemas.openxmlformats.org/officeDocument/2006/relationships/image" Target="../media/image2416.png"/><Relationship Id="rId102" Type="http://schemas.openxmlformats.org/officeDocument/2006/relationships/customXml" Target="../ink/ink2449.xml"/><Relationship Id="rId123" Type="http://schemas.openxmlformats.org/officeDocument/2006/relationships/image" Target="../media/image2438.png"/><Relationship Id="rId144" Type="http://schemas.openxmlformats.org/officeDocument/2006/relationships/customXml" Target="../ink/ink2470.xml"/><Relationship Id="rId90" Type="http://schemas.openxmlformats.org/officeDocument/2006/relationships/customXml" Target="../ink/ink2443.xml"/><Relationship Id="rId165" Type="http://schemas.openxmlformats.org/officeDocument/2006/relationships/image" Target="../media/image2459.png"/><Relationship Id="rId186" Type="http://schemas.openxmlformats.org/officeDocument/2006/relationships/customXml" Target="../ink/ink2491.xml"/><Relationship Id="rId211" Type="http://schemas.openxmlformats.org/officeDocument/2006/relationships/image" Target="../media/image2482.png"/><Relationship Id="rId232" Type="http://schemas.openxmlformats.org/officeDocument/2006/relationships/customXml" Target="../ink/ink2514.xml"/><Relationship Id="rId253" Type="http://schemas.openxmlformats.org/officeDocument/2006/relationships/image" Target="../media/image2503.png"/><Relationship Id="rId274" Type="http://schemas.openxmlformats.org/officeDocument/2006/relationships/customXml" Target="../ink/ink2535.xml"/><Relationship Id="rId27" Type="http://schemas.openxmlformats.org/officeDocument/2006/relationships/image" Target="../media/image2390.png"/><Relationship Id="rId48" Type="http://schemas.openxmlformats.org/officeDocument/2006/relationships/customXml" Target="../ink/ink2422.xml"/><Relationship Id="rId69" Type="http://schemas.openxmlformats.org/officeDocument/2006/relationships/image" Target="../media/image2411.png"/><Relationship Id="rId113" Type="http://schemas.openxmlformats.org/officeDocument/2006/relationships/image" Target="../media/image2433.png"/><Relationship Id="rId134" Type="http://schemas.openxmlformats.org/officeDocument/2006/relationships/customXml" Target="../ink/ink2465.xml"/><Relationship Id="rId80" Type="http://schemas.openxmlformats.org/officeDocument/2006/relationships/customXml" Target="../ink/ink2438.xml"/><Relationship Id="rId155" Type="http://schemas.openxmlformats.org/officeDocument/2006/relationships/image" Target="../media/image2454.png"/><Relationship Id="rId176" Type="http://schemas.openxmlformats.org/officeDocument/2006/relationships/customXml" Target="../ink/ink2486.xml"/><Relationship Id="rId197" Type="http://schemas.openxmlformats.org/officeDocument/2006/relationships/image" Target="../media/image2475.png"/><Relationship Id="rId201" Type="http://schemas.openxmlformats.org/officeDocument/2006/relationships/image" Target="../media/image2477.png"/><Relationship Id="rId222" Type="http://schemas.openxmlformats.org/officeDocument/2006/relationships/customXml" Target="../ink/ink2509.xml"/><Relationship Id="rId243" Type="http://schemas.openxmlformats.org/officeDocument/2006/relationships/image" Target="../media/image2498.png"/><Relationship Id="rId264" Type="http://schemas.openxmlformats.org/officeDocument/2006/relationships/customXml" Target="../ink/ink2530.xml"/><Relationship Id="rId285" Type="http://schemas.openxmlformats.org/officeDocument/2006/relationships/image" Target="../media/image2519.png"/><Relationship Id="rId17" Type="http://schemas.openxmlformats.org/officeDocument/2006/relationships/image" Target="../media/image2385.png"/><Relationship Id="rId38" Type="http://schemas.openxmlformats.org/officeDocument/2006/relationships/customXml" Target="../ink/ink2417.xml"/><Relationship Id="rId59" Type="http://schemas.openxmlformats.org/officeDocument/2006/relationships/image" Target="../media/image2406.png"/><Relationship Id="rId103" Type="http://schemas.openxmlformats.org/officeDocument/2006/relationships/image" Target="../media/image2428.png"/><Relationship Id="rId124" Type="http://schemas.openxmlformats.org/officeDocument/2006/relationships/customXml" Target="../ink/ink2460.xml"/><Relationship Id="rId70" Type="http://schemas.openxmlformats.org/officeDocument/2006/relationships/customXml" Target="../ink/ink2433.xml"/><Relationship Id="rId91" Type="http://schemas.openxmlformats.org/officeDocument/2006/relationships/image" Target="../media/image2422.png"/><Relationship Id="rId145" Type="http://schemas.openxmlformats.org/officeDocument/2006/relationships/image" Target="../media/image2449.png"/><Relationship Id="rId166" Type="http://schemas.openxmlformats.org/officeDocument/2006/relationships/customXml" Target="../ink/ink2481.xml"/><Relationship Id="rId187" Type="http://schemas.openxmlformats.org/officeDocument/2006/relationships/image" Target="../media/image2470.png"/><Relationship Id="rId1" Type="http://schemas.openxmlformats.org/officeDocument/2006/relationships/slideLayout" Target="../slideLayouts/slideLayout7.xml"/><Relationship Id="rId212" Type="http://schemas.openxmlformats.org/officeDocument/2006/relationships/customXml" Target="../ink/ink2504.xml"/><Relationship Id="rId233" Type="http://schemas.openxmlformats.org/officeDocument/2006/relationships/image" Target="../media/image2493.png"/><Relationship Id="rId254" Type="http://schemas.openxmlformats.org/officeDocument/2006/relationships/customXml" Target="../ink/ink2525.xml"/><Relationship Id="rId28" Type="http://schemas.openxmlformats.org/officeDocument/2006/relationships/customXml" Target="../ink/ink2412.xml"/><Relationship Id="rId49" Type="http://schemas.openxmlformats.org/officeDocument/2006/relationships/image" Target="../media/image2401.png"/><Relationship Id="rId114" Type="http://schemas.openxmlformats.org/officeDocument/2006/relationships/customXml" Target="../ink/ink2455.xml"/><Relationship Id="rId275" Type="http://schemas.openxmlformats.org/officeDocument/2006/relationships/image" Target="../media/image2514.png"/><Relationship Id="rId60" Type="http://schemas.openxmlformats.org/officeDocument/2006/relationships/customXml" Target="../ink/ink2428.xml"/><Relationship Id="rId81" Type="http://schemas.openxmlformats.org/officeDocument/2006/relationships/image" Target="../media/image2417.png"/><Relationship Id="rId135" Type="http://schemas.openxmlformats.org/officeDocument/2006/relationships/image" Target="../media/image2444.png"/><Relationship Id="rId156" Type="http://schemas.openxmlformats.org/officeDocument/2006/relationships/customXml" Target="../ink/ink2476.xml"/><Relationship Id="rId177" Type="http://schemas.openxmlformats.org/officeDocument/2006/relationships/image" Target="../media/image2465.png"/><Relationship Id="rId198" Type="http://schemas.openxmlformats.org/officeDocument/2006/relationships/customXml" Target="../ink/ink2497.xml"/><Relationship Id="rId202" Type="http://schemas.openxmlformats.org/officeDocument/2006/relationships/customXml" Target="../ink/ink2499.xml"/><Relationship Id="rId223" Type="http://schemas.openxmlformats.org/officeDocument/2006/relationships/image" Target="../media/image2488.png"/><Relationship Id="rId244" Type="http://schemas.openxmlformats.org/officeDocument/2006/relationships/customXml" Target="../ink/ink2520.xml"/><Relationship Id="rId18" Type="http://schemas.openxmlformats.org/officeDocument/2006/relationships/customXml" Target="../ink/ink2407.xml"/><Relationship Id="rId39" Type="http://schemas.openxmlformats.org/officeDocument/2006/relationships/image" Target="../media/image2396.png"/><Relationship Id="rId265" Type="http://schemas.openxmlformats.org/officeDocument/2006/relationships/image" Target="../media/image2509.png"/><Relationship Id="rId286" Type="http://schemas.openxmlformats.org/officeDocument/2006/relationships/customXml" Target="../ink/ink2541.xml"/><Relationship Id="rId50" Type="http://schemas.openxmlformats.org/officeDocument/2006/relationships/customXml" Target="../ink/ink2423.xml"/><Relationship Id="rId104" Type="http://schemas.openxmlformats.org/officeDocument/2006/relationships/customXml" Target="../ink/ink2450.xml"/><Relationship Id="rId125" Type="http://schemas.openxmlformats.org/officeDocument/2006/relationships/image" Target="../media/image2439.png"/><Relationship Id="rId146" Type="http://schemas.openxmlformats.org/officeDocument/2006/relationships/customXml" Target="../ink/ink2471.xml"/><Relationship Id="rId167" Type="http://schemas.openxmlformats.org/officeDocument/2006/relationships/image" Target="../media/image2460.png"/><Relationship Id="rId188" Type="http://schemas.openxmlformats.org/officeDocument/2006/relationships/customXml" Target="../ink/ink2492.xml"/><Relationship Id="rId71" Type="http://schemas.openxmlformats.org/officeDocument/2006/relationships/image" Target="../media/image2412.png"/><Relationship Id="rId92" Type="http://schemas.openxmlformats.org/officeDocument/2006/relationships/customXml" Target="../ink/ink2444.xml"/><Relationship Id="rId213" Type="http://schemas.openxmlformats.org/officeDocument/2006/relationships/image" Target="../media/image2483.png"/><Relationship Id="rId234" Type="http://schemas.openxmlformats.org/officeDocument/2006/relationships/customXml" Target="../ink/ink2515.xml"/><Relationship Id="rId2" Type="http://schemas.openxmlformats.org/officeDocument/2006/relationships/notesSlide" Target="../notesSlides/notesSlide22.xml"/><Relationship Id="rId29" Type="http://schemas.openxmlformats.org/officeDocument/2006/relationships/image" Target="../media/image2391.png"/><Relationship Id="rId255" Type="http://schemas.openxmlformats.org/officeDocument/2006/relationships/image" Target="../media/image2504.png"/><Relationship Id="rId276" Type="http://schemas.openxmlformats.org/officeDocument/2006/relationships/customXml" Target="../ink/ink2536.xml"/><Relationship Id="rId40" Type="http://schemas.openxmlformats.org/officeDocument/2006/relationships/customXml" Target="../ink/ink2418.xml"/><Relationship Id="rId115" Type="http://schemas.openxmlformats.org/officeDocument/2006/relationships/image" Target="../media/image2434.png"/><Relationship Id="rId136" Type="http://schemas.openxmlformats.org/officeDocument/2006/relationships/customXml" Target="../ink/ink2466.xml"/><Relationship Id="rId157" Type="http://schemas.openxmlformats.org/officeDocument/2006/relationships/image" Target="../media/image2455.png"/><Relationship Id="rId178" Type="http://schemas.openxmlformats.org/officeDocument/2006/relationships/customXml" Target="../ink/ink2487.xml"/><Relationship Id="rId61" Type="http://schemas.openxmlformats.org/officeDocument/2006/relationships/image" Target="../media/image2407.png"/><Relationship Id="rId82" Type="http://schemas.openxmlformats.org/officeDocument/2006/relationships/customXml" Target="../ink/ink2439.xml"/><Relationship Id="rId199" Type="http://schemas.openxmlformats.org/officeDocument/2006/relationships/image" Target="../media/image2476.png"/><Relationship Id="rId203" Type="http://schemas.openxmlformats.org/officeDocument/2006/relationships/image" Target="../media/image2478.png"/><Relationship Id="rId19" Type="http://schemas.openxmlformats.org/officeDocument/2006/relationships/image" Target="../media/image2386.png"/><Relationship Id="rId224" Type="http://schemas.openxmlformats.org/officeDocument/2006/relationships/customXml" Target="../ink/ink2510.xml"/><Relationship Id="rId245" Type="http://schemas.openxmlformats.org/officeDocument/2006/relationships/image" Target="../media/image2499.png"/><Relationship Id="rId266" Type="http://schemas.openxmlformats.org/officeDocument/2006/relationships/customXml" Target="../ink/ink2531.xml"/><Relationship Id="rId287" Type="http://schemas.openxmlformats.org/officeDocument/2006/relationships/image" Target="../media/image2520.png"/><Relationship Id="rId30" Type="http://schemas.openxmlformats.org/officeDocument/2006/relationships/customXml" Target="../ink/ink2413.xml"/><Relationship Id="rId105" Type="http://schemas.openxmlformats.org/officeDocument/2006/relationships/image" Target="../media/image2429.png"/><Relationship Id="rId126" Type="http://schemas.openxmlformats.org/officeDocument/2006/relationships/customXml" Target="../ink/ink2461.xml"/><Relationship Id="rId147" Type="http://schemas.openxmlformats.org/officeDocument/2006/relationships/image" Target="../media/image2450.png"/><Relationship Id="rId168" Type="http://schemas.openxmlformats.org/officeDocument/2006/relationships/customXml" Target="../ink/ink2482.xml"/><Relationship Id="rId51" Type="http://schemas.openxmlformats.org/officeDocument/2006/relationships/image" Target="../media/image2402.png"/><Relationship Id="rId72" Type="http://schemas.openxmlformats.org/officeDocument/2006/relationships/customXml" Target="../ink/ink2434.xml"/><Relationship Id="rId93" Type="http://schemas.openxmlformats.org/officeDocument/2006/relationships/image" Target="../media/image2423.png"/><Relationship Id="rId189" Type="http://schemas.openxmlformats.org/officeDocument/2006/relationships/image" Target="../media/image2471.png"/><Relationship Id="rId3" Type="http://schemas.openxmlformats.org/officeDocument/2006/relationships/image" Target="../media/image2378.png"/><Relationship Id="rId214" Type="http://schemas.openxmlformats.org/officeDocument/2006/relationships/customXml" Target="../ink/ink2505.xml"/><Relationship Id="rId235" Type="http://schemas.openxmlformats.org/officeDocument/2006/relationships/image" Target="../media/image2494.png"/><Relationship Id="rId256" Type="http://schemas.openxmlformats.org/officeDocument/2006/relationships/customXml" Target="../ink/ink2526.xml"/><Relationship Id="rId277" Type="http://schemas.openxmlformats.org/officeDocument/2006/relationships/image" Target="../media/image2515.png"/><Relationship Id="rId116" Type="http://schemas.openxmlformats.org/officeDocument/2006/relationships/customXml" Target="../ink/ink2456.xml"/><Relationship Id="rId137" Type="http://schemas.openxmlformats.org/officeDocument/2006/relationships/image" Target="../media/image2445.png"/><Relationship Id="rId158" Type="http://schemas.openxmlformats.org/officeDocument/2006/relationships/customXml" Target="../ink/ink2477.xml"/><Relationship Id="rId20" Type="http://schemas.openxmlformats.org/officeDocument/2006/relationships/customXml" Target="../ink/ink2408.xml"/><Relationship Id="rId41" Type="http://schemas.openxmlformats.org/officeDocument/2006/relationships/image" Target="../media/image2397.png"/><Relationship Id="rId62" Type="http://schemas.openxmlformats.org/officeDocument/2006/relationships/customXml" Target="../ink/ink2429.xml"/><Relationship Id="rId83" Type="http://schemas.openxmlformats.org/officeDocument/2006/relationships/image" Target="../media/image2418.png"/><Relationship Id="rId179" Type="http://schemas.openxmlformats.org/officeDocument/2006/relationships/image" Target="../media/image2466.png"/><Relationship Id="rId190" Type="http://schemas.openxmlformats.org/officeDocument/2006/relationships/customXml" Target="../ink/ink2493.xml"/><Relationship Id="rId204" Type="http://schemas.openxmlformats.org/officeDocument/2006/relationships/customXml" Target="../ink/ink2500.xml"/><Relationship Id="rId225" Type="http://schemas.openxmlformats.org/officeDocument/2006/relationships/image" Target="../media/image2489.png"/><Relationship Id="rId246" Type="http://schemas.openxmlformats.org/officeDocument/2006/relationships/customXml" Target="../ink/ink2521.xml"/><Relationship Id="rId267" Type="http://schemas.openxmlformats.org/officeDocument/2006/relationships/image" Target="../media/image2510.png"/><Relationship Id="rId288" Type="http://schemas.openxmlformats.org/officeDocument/2006/relationships/customXml" Target="../ink/ink2542.xml"/><Relationship Id="rId106" Type="http://schemas.openxmlformats.org/officeDocument/2006/relationships/customXml" Target="../ink/ink2451.xml"/><Relationship Id="rId127" Type="http://schemas.openxmlformats.org/officeDocument/2006/relationships/image" Target="../media/image2440.png"/><Relationship Id="rId10" Type="http://schemas.openxmlformats.org/officeDocument/2006/relationships/customXml" Target="../ink/ink2403.xml"/><Relationship Id="rId31" Type="http://schemas.openxmlformats.org/officeDocument/2006/relationships/image" Target="../media/image2392.png"/><Relationship Id="rId52" Type="http://schemas.openxmlformats.org/officeDocument/2006/relationships/customXml" Target="../ink/ink2424.xml"/><Relationship Id="rId73" Type="http://schemas.openxmlformats.org/officeDocument/2006/relationships/image" Target="../media/image2413.png"/><Relationship Id="rId94" Type="http://schemas.openxmlformats.org/officeDocument/2006/relationships/customXml" Target="../ink/ink2445.xml"/><Relationship Id="rId148" Type="http://schemas.openxmlformats.org/officeDocument/2006/relationships/customXml" Target="../ink/ink2472.xml"/><Relationship Id="rId169" Type="http://schemas.openxmlformats.org/officeDocument/2006/relationships/image" Target="../media/image2461.png"/><Relationship Id="rId4" Type="http://schemas.openxmlformats.org/officeDocument/2006/relationships/customXml" Target="../ink/ink2400.xml"/><Relationship Id="rId180" Type="http://schemas.openxmlformats.org/officeDocument/2006/relationships/customXml" Target="../ink/ink2488.xml"/><Relationship Id="rId215" Type="http://schemas.openxmlformats.org/officeDocument/2006/relationships/image" Target="../media/image2484.png"/><Relationship Id="rId236" Type="http://schemas.openxmlformats.org/officeDocument/2006/relationships/customXml" Target="../ink/ink2516.xml"/><Relationship Id="rId257" Type="http://schemas.openxmlformats.org/officeDocument/2006/relationships/image" Target="../media/image2505.png"/><Relationship Id="rId278" Type="http://schemas.openxmlformats.org/officeDocument/2006/relationships/customXml" Target="../ink/ink2537.xml"/><Relationship Id="rId42" Type="http://schemas.openxmlformats.org/officeDocument/2006/relationships/customXml" Target="../ink/ink2419.xml"/><Relationship Id="rId84" Type="http://schemas.openxmlformats.org/officeDocument/2006/relationships/customXml" Target="../ink/ink2440.xml"/><Relationship Id="rId138" Type="http://schemas.openxmlformats.org/officeDocument/2006/relationships/customXml" Target="../ink/ink2467.xml"/><Relationship Id="rId191" Type="http://schemas.openxmlformats.org/officeDocument/2006/relationships/image" Target="../media/image2472.png"/><Relationship Id="rId205" Type="http://schemas.openxmlformats.org/officeDocument/2006/relationships/image" Target="../media/image2479.png"/><Relationship Id="rId247" Type="http://schemas.openxmlformats.org/officeDocument/2006/relationships/image" Target="../media/image2500.png"/><Relationship Id="rId107" Type="http://schemas.openxmlformats.org/officeDocument/2006/relationships/image" Target="../media/image2430.png"/><Relationship Id="rId289" Type="http://schemas.openxmlformats.org/officeDocument/2006/relationships/image" Target="../media/image2521.png"/><Relationship Id="rId11" Type="http://schemas.openxmlformats.org/officeDocument/2006/relationships/image" Target="../media/image2382.png"/><Relationship Id="rId53" Type="http://schemas.openxmlformats.org/officeDocument/2006/relationships/image" Target="../media/image2403.png"/><Relationship Id="rId149" Type="http://schemas.openxmlformats.org/officeDocument/2006/relationships/image" Target="../media/image2451.png"/><Relationship Id="rId95" Type="http://schemas.openxmlformats.org/officeDocument/2006/relationships/image" Target="../media/image2424.png"/><Relationship Id="rId160" Type="http://schemas.openxmlformats.org/officeDocument/2006/relationships/customXml" Target="../ink/ink2478.xml"/><Relationship Id="rId216" Type="http://schemas.openxmlformats.org/officeDocument/2006/relationships/customXml" Target="../ink/ink2506.xml"/><Relationship Id="rId258" Type="http://schemas.openxmlformats.org/officeDocument/2006/relationships/customXml" Target="../ink/ink2527.xml"/><Relationship Id="rId22" Type="http://schemas.openxmlformats.org/officeDocument/2006/relationships/customXml" Target="../ink/ink2409.xml"/><Relationship Id="rId64" Type="http://schemas.openxmlformats.org/officeDocument/2006/relationships/customXml" Target="../ink/ink2430.xml"/><Relationship Id="rId118" Type="http://schemas.openxmlformats.org/officeDocument/2006/relationships/customXml" Target="../ink/ink2457.xml"/><Relationship Id="rId171" Type="http://schemas.openxmlformats.org/officeDocument/2006/relationships/image" Target="../media/image2462.png"/><Relationship Id="rId227" Type="http://schemas.openxmlformats.org/officeDocument/2006/relationships/image" Target="../media/image2490.png"/></Relationships>
</file>

<file path=ppt/slides/_rels/slide23.xml.rels><?xml version="1.0" encoding="UTF-8" standalone="yes"?>
<Relationships xmlns="http://schemas.openxmlformats.org/package/2006/relationships"><Relationship Id="rId3" Type="http://schemas.openxmlformats.org/officeDocument/2006/relationships/image" Target="../media/image2522.png"/><Relationship Id="rId7" Type="http://schemas.openxmlformats.org/officeDocument/2006/relationships/image" Target="../media/image25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2544.xml"/><Relationship Id="rId5" Type="http://schemas.openxmlformats.org/officeDocument/2006/relationships/image" Target="../media/image2523.png"/><Relationship Id="rId4" Type="http://schemas.openxmlformats.org/officeDocument/2006/relationships/customXml" Target="../ink/ink2543.xml"/></Relationships>
</file>

<file path=ppt/slides/_rels/slide24.xml.rels><?xml version="1.0" encoding="UTF-8" standalone="yes"?>
<Relationships xmlns="http://schemas.openxmlformats.org/package/2006/relationships"><Relationship Id="rId13" Type="http://schemas.openxmlformats.org/officeDocument/2006/relationships/customXml" Target="../ink/ink2550.xml"/><Relationship Id="rId18" Type="http://schemas.openxmlformats.org/officeDocument/2006/relationships/image" Target="../media/image2532.png"/><Relationship Id="rId26" Type="http://schemas.openxmlformats.org/officeDocument/2006/relationships/image" Target="../media/image2536.png"/><Relationship Id="rId39" Type="http://schemas.openxmlformats.org/officeDocument/2006/relationships/customXml" Target="../ink/ink2563.xml"/><Relationship Id="rId21" Type="http://schemas.openxmlformats.org/officeDocument/2006/relationships/customXml" Target="../ink/ink2554.xml"/><Relationship Id="rId34" Type="http://schemas.openxmlformats.org/officeDocument/2006/relationships/image" Target="../media/image2540.png"/><Relationship Id="rId42" Type="http://schemas.openxmlformats.org/officeDocument/2006/relationships/image" Target="../media/image2544.png"/><Relationship Id="rId47" Type="http://schemas.openxmlformats.org/officeDocument/2006/relationships/customXml" Target="../ink/ink2567.xml"/><Relationship Id="rId50" Type="http://schemas.openxmlformats.org/officeDocument/2006/relationships/image" Target="../media/image2548.png"/><Relationship Id="rId55" Type="http://schemas.openxmlformats.org/officeDocument/2006/relationships/customXml" Target="../ink/ink2571.xml"/><Relationship Id="rId7" Type="http://schemas.openxmlformats.org/officeDocument/2006/relationships/customXml" Target="../ink/ink2547.xml"/><Relationship Id="rId2" Type="http://schemas.openxmlformats.org/officeDocument/2006/relationships/notesSlide" Target="../notesSlides/notesSlide24.xml"/><Relationship Id="rId16" Type="http://schemas.openxmlformats.org/officeDocument/2006/relationships/image" Target="../media/image2531.png"/><Relationship Id="rId29" Type="http://schemas.openxmlformats.org/officeDocument/2006/relationships/customXml" Target="../ink/ink2558.xml"/><Relationship Id="rId11" Type="http://schemas.openxmlformats.org/officeDocument/2006/relationships/customXml" Target="../ink/ink2549.xml"/><Relationship Id="rId24" Type="http://schemas.openxmlformats.org/officeDocument/2006/relationships/image" Target="../media/image2535.png"/><Relationship Id="rId32" Type="http://schemas.openxmlformats.org/officeDocument/2006/relationships/image" Target="../media/image2539.png"/><Relationship Id="rId37" Type="http://schemas.openxmlformats.org/officeDocument/2006/relationships/customXml" Target="../ink/ink2562.xml"/><Relationship Id="rId40" Type="http://schemas.openxmlformats.org/officeDocument/2006/relationships/image" Target="../media/image2543.png"/><Relationship Id="rId45" Type="http://schemas.openxmlformats.org/officeDocument/2006/relationships/customXml" Target="../ink/ink2566.xml"/><Relationship Id="rId53" Type="http://schemas.openxmlformats.org/officeDocument/2006/relationships/customXml" Target="../ink/ink2570.xml"/><Relationship Id="rId58" Type="http://schemas.openxmlformats.org/officeDocument/2006/relationships/image" Target="../media/image2552.png"/><Relationship Id="rId5" Type="http://schemas.openxmlformats.org/officeDocument/2006/relationships/customXml" Target="../ink/ink2546.xml"/><Relationship Id="rId19" Type="http://schemas.openxmlformats.org/officeDocument/2006/relationships/customXml" Target="../ink/ink2553.xml"/><Relationship Id="rId4" Type="http://schemas.openxmlformats.org/officeDocument/2006/relationships/image" Target="../media/image2525.png"/><Relationship Id="rId9" Type="http://schemas.openxmlformats.org/officeDocument/2006/relationships/customXml" Target="../ink/ink2548.xml"/><Relationship Id="rId14" Type="http://schemas.openxmlformats.org/officeDocument/2006/relationships/image" Target="../media/image2530.png"/><Relationship Id="rId22" Type="http://schemas.openxmlformats.org/officeDocument/2006/relationships/image" Target="../media/image2534.png"/><Relationship Id="rId27" Type="http://schemas.openxmlformats.org/officeDocument/2006/relationships/customXml" Target="../ink/ink2557.xml"/><Relationship Id="rId30" Type="http://schemas.openxmlformats.org/officeDocument/2006/relationships/image" Target="../media/image2538.png"/><Relationship Id="rId35" Type="http://schemas.openxmlformats.org/officeDocument/2006/relationships/customXml" Target="../ink/ink2561.xml"/><Relationship Id="rId43" Type="http://schemas.openxmlformats.org/officeDocument/2006/relationships/customXml" Target="../ink/ink2565.xml"/><Relationship Id="rId48" Type="http://schemas.openxmlformats.org/officeDocument/2006/relationships/image" Target="../media/image2547.png"/><Relationship Id="rId56" Type="http://schemas.openxmlformats.org/officeDocument/2006/relationships/image" Target="../media/image2551.png"/><Relationship Id="rId8" Type="http://schemas.openxmlformats.org/officeDocument/2006/relationships/image" Target="../media/image2527.png"/><Relationship Id="rId51" Type="http://schemas.openxmlformats.org/officeDocument/2006/relationships/customXml" Target="../ink/ink2569.xml"/><Relationship Id="rId3" Type="http://schemas.openxmlformats.org/officeDocument/2006/relationships/customXml" Target="../ink/ink2545.xml"/><Relationship Id="rId12" Type="http://schemas.openxmlformats.org/officeDocument/2006/relationships/image" Target="../media/image2529.png"/><Relationship Id="rId17" Type="http://schemas.openxmlformats.org/officeDocument/2006/relationships/customXml" Target="../ink/ink2552.xml"/><Relationship Id="rId25" Type="http://schemas.openxmlformats.org/officeDocument/2006/relationships/customXml" Target="../ink/ink2556.xml"/><Relationship Id="rId33" Type="http://schemas.openxmlformats.org/officeDocument/2006/relationships/customXml" Target="../ink/ink2560.xml"/><Relationship Id="rId38" Type="http://schemas.openxmlformats.org/officeDocument/2006/relationships/image" Target="../media/image2542.png"/><Relationship Id="rId46" Type="http://schemas.openxmlformats.org/officeDocument/2006/relationships/image" Target="../media/image2546.png"/><Relationship Id="rId20" Type="http://schemas.openxmlformats.org/officeDocument/2006/relationships/image" Target="../media/image2533.png"/><Relationship Id="rId41" Type="http://schemas.openxmlformats.org/officeDocument/2006/relationships/customXml" Target="../ink/ink2564.xml"/><Relationship Id="rId54" Type="http://schemas.openxmlformats.org/officeDocument/2006/relationships/image" Target="../media/image2550.png"/><Relationship Id="rId1" Type="http://schemas.openxmlformats.org/officeDocument/2006/relationships/slideLayout" Target="../slideLayouts/slideLayout7.xml"/><Relationship Id="rId6" Type="http://schemas.openxmlformats.org/officeDocument/2006/relationships/image" Target="../media/image2526.png"/><Relationship Id="rId15" Type="http://schemas.openxmlformats.org/officeDocument/2006/relationships/customXml" Target="../ink/ink2551.xml"/><Relationship Id="rId23" Type="http://schemas.openxmlformats.org/officeDocument/2006/relationships/customXml" Target="../ink/ink2555.xml"/><Relationship Id="rId28" Type="http://schemas.openxmlformats.org/officeDocument/2006/relationships/image" Target="../media/image2537.png"/><Relationship Id="rId36" Type="http://schemas.openxmlformats.org/officeDocument/2006/relationships/image" Target="../media/image2541.png"/><Relationship Id="rId49" Type="http://schemas.openxmlformats.org/officeDocument/2006/relationships/customXml" Target="../ink/ink2568.xml"/><Relationship Id="rId57" Type="http://schemas.openxmlformats.org/officeDocument/2006/relationships/customXml" Target="../ink/ink2572.xml"/><Relationship Id="rId10" Type="http://schemas.openxmlformats.org/officeDocument/2006/relationships/image" Target="../media/image2528.png"/><Relationship Id="rId31" Type="http://schemas.openxmlformats.org/officeDocument/2006/relationships/customXml" Target="../ink/ink2559.xml"/><Relationship Id="rId44" Type="http://schemas.openxmlformats.org/officeDocument/2006/relationships/image" Target="../media/image2545.png"/><Relationship Id="rId52" Type="http://schemas.openxmlformats.org/officeDocument/2006/relationships/image" Target="../media/image2549.png"/></Relationships>
</file>

<file path=ppt/slides/_rels/slide25.xml.rels><?xml version="1.0" encoding="UTF-8" standalone="yes"?>
<Relationships xmlns="http://schemas.openxmlformats.org/package/2006/relationships"><Relationship Id="rId26" Type="http://schemas.openxmlformats.org/officeDocument/2006/relationships/customXml" Target="../ink/ink2584.xml"/><Relationship Id="rId21" Type="http://schemas.openxmlformats.org/officeDocument/2006/relationships/image" Target="../media/image2562.png"/><Relationship Id="rId42" Type="http://schemas.openxmlformats.org/officeDocument/2006/relationships/customXml" Target="../ink/ink2592.xml"/><Relationship Id="rId47" Type="http://schemas.openxmlformats.org/officeDocument/2006/relationships/image" Target="../media/image2575.png"/><Relationship Id="rId63" Type="http://schemas.openxmlformats.org/officeDocument/2006/relationships/image" Target="../media/image1076.png"/><Relationship Id="rId68" Type="http://schemas.openxmlformats.org/officeDocument/2006/relationships/customXml" Target="../ink/ink2605.xml"/><Relationship Id="rId84" Type="http://schemas.openxmlformats.org/officeDocument/2006/relationships/customXml" Target="../ink/ink2613.xml"/><Relationship Id="rId89" Type="http://schemas.openxmlformats.org/officeDocument/2006/relationships/customXml" Target="../ink/ink2616.xml"/><Relationship Id="rId16" Type="http://schemas.openxmlformats.org/officeDocument/2006/relationships/customXml" Target="../ink/ink2579.xml"/><Relationship Id="rId11" Type="http://schemas.openxmlformats.org/officeDocument/2006/relationships/image" Target="../media/image2557.png"/><Relationship Id="rId32" Type="http://schemas.openxmlformats.org/officeDocument/2006/relationships/customXml" Target="../ink/ink2587.xml"/><Relationship Id="rId37" Type="http://schemas.openxmlformats.org/officeDocument/2006/relationships/image" Target="../media/image2570.png"/><Relationship Id="rId53" Type="http://schemas.openxmlformats.org/officeDocument/2006/relationships/image" Target="../media/image2578.png"/><Relationship Id="rId58" Type="http://schemas.openxmlformats.org/officeDocument/2006/relationships/customXml" Target="../ink/ink2600.xml"/><Relationship Id="rId74" Type="http://schemas.openxmlformats.org/officeDocument/2006/relationships/customXml" Target="../ink/ink2608.xml"/><Relationship Id="rId79" Type="http://schemas.openxmlformats.org/officeDocument/2006/relationships/image" Target="../media/image2590.png"/><Relationship Id="rId5" Type="http://schemas.openxmlformats.org/officeDocument/2006/relationships/image" Target="../media/image2554.png"/><Relationship Id="rId90" Type="http://schemas.openxmlformats.org/officeDocument/2006/relationships/image" Target="../media/image2595.png"/><Relationship Id="rId95" Type="http://schemas.openxmlformats.org/officeDocument/2006/relationships/customXml" Target="../ink/ink2619.xml"/><Relationship Id="rId22" Type="http://schemas.openxmlformats.org/officeDocument/2006/relationships/customXml" Target="../ink/ink2582.xml"/><Relationship Id="rId27" Type="http://schemas.openxmlformats.org/officeDocument/2006/relationships/image" Target="../media/image2565.png"/><Relationship Id="rId43" Type="http://schemas.openxmlformats.org/officeDocument/2006/relationships/image" Target="../media/image2573.png"/><Relationship Id="rId48" Type="http://schemas.openxmlformats.org/officeDocument/2006/relationships/customXml" Target="../ink/ink2595.xml"/><Relationship Id="rId64" Type="http://schemas.openxmlformats.org/officeDocument/2006/relationships/customXml" Target="../ink/ink2603.xml"/><Relationship Id="rId69" Type="http://schemas.openxmlformats.org/officeDocument/2006/relationships/image" Target="../media/image2585.png"/><Relationship Id="rId80" Type="http://schemas.openxmlformats.org/officeDocument/2006/relationships/customXml" Target="../ink/ink2611.xml"/><Relationship Id="rId85" Type="http://schemas.openxmlformats.org/officeDocument/2006/relationships/image" Target="../media/image2593.png"/><Relationship Id="rId3" Type="http://schemas.openxmlformats.org/officeDocument/2006/relationships/image" Target="../media/image2553.png"/><Relationship Id="rId12" Type="http://schemas.openxmlformats.org/officeDocument/2006/relationships/customXml" Target="../ink/ink2577.xml"/><Relationship Id="rId17" Type="http://schemas.openxmlformats.org/officeDocument/2006/relationships/image" Target="../media/image2560.png"/><Relationship Id="rId25" Type="http://schemas.openxmlformats.org/officeDocument/2006/relationships/image" Target="../media/image2564.png"/><Relationship Id="rId33" Type="http://schemas.openxmlformats.org/officeDocument/2006/relationships/image" Target="../media/image2568.png"/><Relationship Id="rId38" Type="http://schemas.openxmlformats.org/officeDocument/2006/relationships/customXml" Target="../ink/ink2590.xml"/><Relationship Id="rId46" Type="http://schemas.openxmlformats.org/officeDocument/2006/relationships/customXml" Target="../ink/ink2594.xml"/><Relationship Id="rId59" Type="http://schemas.openxmlformats.org/officeDocument/2006/relationships/image" Target="../media/image2581.png"/><Relationship Id="rId67" Type="http://schemas.openxmlformats.org/officeDocument/2006/relationships/image" Target="../media/image2584.png"/><Relationship Id="rId20" Type="http://schemas.openxmlformats.org/officeDocument/2006/relationships/customXml" Target="../ink/ink2581.xml"/><Relationship Id="rId41" Type="http://schemas.openxmlformats.org/officeDocument/2006/relationships/image" Target="../media/image2572.png"/><Relationship Id="rId54" Type="http://schemas.openxmlformats.org/officeDocument/2006/relationships/customXml" Target="../ink/ink2598.xml"/><Relationship Id="rId62" Type="http://schemas.openxmlformats.org/officeDocument/2006/relationships/customXml" Target="../ink/ink2602.xml"/><Relationship Id="rId70" Type="http://schemas.openxmlformats.org/officeDocument/2006/relationships/customXml" Target="../ink/ink2606.xml"/><Relationship Id="rId75" Type="http://schemas.openxmlformats.org/officeDocument/2006/relationships/image" Target="../media/image2588.png"/><Relationship Id="rId83" Type="http://schemas.openxmlformats.org/officeDocument/2006/relationships/image" Target="../media/image2592.png"/><Relationship Id="rId88" Type="http://schemas.openxmlformats.org/officeDocument/2006/relationships/image" Target="../media/image2594.png"/><Relationship Id="rId91" Type="http://schemas.openxmlformats.org/officeDocument/2006/relationships/customXml" Target="../ink/ink2617.xml"/><Relationship Id="rId96" Type="http://schemas.openxmlformats.org/officeDocument/2006/relationships/image" Target="../media/image2598.png"/><Relationship Id="rId1" Type="http://schemas.openxmlformats.org/officeDocument/2006/relationships/slideLayout" Target="../slideLayouts/slideLayout7.xml"/><Relationship Id="rId6" Type="http://schemas.openxmlformats.org/officeDocument/2006/relationships/customXml" Target="../ink/ink2574.xml"/><Relationship Id="rId15" Type="http://schemas.openxmlformats.org/officeDocument/2006/relationships/image" Target="../media/image2559.png"/><Relationship Id="rId23" Type="http://schemas.openxmlformats.org/officeDocument/2006/relationships/image" Target="../media/image2563.png"/><Relationship Id="rId28" Type="http://schemas.openxmlformats.org/officeDocument/2006/relationships/customXml" Target="../ink/ink2585.xml"/><Relationship Id="rId36" Type="http://schemas.openxmlformats.org/officeDocument/2006/relationships/customXml" Target="../ink/ink2589.xml"/><Relationship Id="rId49" Type="http://schemas.openxmlformats.org/officeDocument/2006/relationships/image" Target="../media/image2576.png"/><Relationship Id="rId57" Type="http://schemas.openxmlformats.org/officeDocument/2006/relationships/image" Target="../media/image2580.png"/><Relationship Id="rId10" Type="http://schemas.openxmlformats.org/officeDocument/2006/relationships/customXml" Target="../ink/ink2576.xml"/><Relationship Id="rId31" Type="http://schemas.openxmlformats.org/officeDocument/2006/relationships/image" Target="../media/image2567.png"/><Relationship Id="rId44" Type="http://schemas.openxmlformats.org/officeDocument/2006/relationships/customXml" Target="../ink/ink2593.xml"/><Relationship Id="rId52" Type="http://schemas.openxmlformats.org/officeDocument/2006/relationships/customXml" Target="../ink/ink2597.xml"/><Relationship Id="rId60" Type="http://schemas.openxmlformats.org/officeDocument/2006/relationships/customXml" Target="../ink/ink2601.xml"/><Relationship Id="rId65" Type="http://schemas.openxmlformats.org/officeDocument/2006/relationships/image" Target="../media/image2583.png"/><Relationship Id="rId73" Type="http://schemas.openxmlformats.org/officeDocument/2006/relationships/image" Target="../media/image2587.png"/><Relationship Id="rId78" Type="http://schemas.openxmlformats.org/officeDocument/2006/relationships/customXml" Target="../ink/ink2610.xml"/><Relationship Id="rId81" Type="http://schemas.openxmlformats.org/officeDocument/2006/relationships/image" Target="../media/image2591.png"/><Relationship Id="rId86" Type="http://schemas.openxmlformats.org/officeDocument/2006/relationships/customXml" Target="../ink/ink2614.xml"/><Relationship Id="rId94" Type="http://schemas.openxmlformats.org/officeDocument/2006/relationships/image" Target="../media/image2597.png"/><Relationship Id="rId4" Type="http://schemas.openxmlformats.org/officeDocument/2006/relationships/customXml" Target="../ink/ink2573.xml"/><Relationship Id="rId9" Type="http://schemas.openxmlformats.org/officeDocument/2006/relationships/image" Target="../media/image2556.png"/><Relationship Id="rId13" Type="http://schemas.openxmlformats.org/officeDocument/2006/relationships/image" Target="../media/image2558.png"/><Relationship Id="rId18" Type="http://schemas.openxmlformats.org/officeDocument/2006/relationships/customXml" Target="../ink/ink2580.xml"/><Relationship Id="rId39" Type="http://schemas.openxmlformats.org/officeDocument/2006/relationships/image" Target="../media/image2571.png"/><Relationship Id="rId34" Type="http://schemas.openxmlformats.org/officeDocument/2006/relationships/customXml" Target="../ink/ink2588.xml"/><Relationship Id="rId50" Type="http://schemas.openxmlformats.org/officeDocument/2006/relationships/customXml" Target="../ink/ink2596.xml"/><Relationship Id="rId55" Type="http://schemas.openxmlformats.org/officeDocument/2006/relationships/image" Target="../media/image2579.png"/><Relationship Id="rId76" Type="http://schemas.openxmlformats.org/officeDocument/2006/relationships/customXml" Target="../ink/ink2609.xml"/><Relationship Id="rId97" Type="http://schemas.openxmlformats.org/officeDocument/2006/relationships/customXml" Target="../ink/ink2620.xml"/><Relationship Id="rId7" Type="http://schemas.openxmlformats.org/officeDocument/2006/relationships/image" Target="../media/image2555.png"/><Relationship Id="rId71" Type="http://schemas.openxmlformats.org/officeDocument/2006/relationships/image" Target="../media/image2586.png"/><Relationship Id="rId92" Type="http://schemas.openxmlformats.org/officeDocument/2006/relationships/image" Target="../media/image2596.png"/><Relationship Id="rId2" Type="http://schemas.openxmlformats.org/officeDocument/2006/relationships/notesSlide" Target="../notesSlides/notesSlide25.xml"/><Relationship Id="rId29" Type="http://schemas.openxmlformats.org/officeDocument/2006/relationships/image" Target="../media/image2566.png"/><Relationship Id="rId24" Type="http://schemas.openxmlformats.org/officeDocument/2006/relationships/customXml" Target="../ink/ink2583.xml"/><Relationship Id="rId40" Type="http://schemas.openxmlformats.org/officeDocument/2006/relationships/customXml" Target="../ink/ink2591.xml"/><Relationship Id="rId45" Type="http://schemas.openxmlformats.org/officeDocument/2006/relationships/image" Target="../media/image2574.png"/><Relationship Id="rId66" Type="http://schemas.openxmlformats.org/officeDocument/2006/relationships/customXml" Target="../ink/ink2604.xml"/><Relationship Id="rId87" Type="http://schemas.openxmlformats.org/officeDocument/2006/relationships/customXml" Target="../ink/ink2615.xml"/><Relationship Id="rId61" Type="http://schemas.openxmlformats.org/officeDocument/2006/relationships/image" Target="../media/image2582.png"/><Relationship Id="rId82" Type="http://schemas.openxmlformats.org/officeDocument/2006/relationships/customXml" Target="../ink/ink2612.xml"/><Relationship Id="rId19" Type="http://schemas.openxmlformats.org/officeDocument/2006/relationships/image" Target="../media/image2561.png"/><Relationship Id="rId14" Type="http://schemas.openxmlformats.org/officeDocument/2006/relationships/customXml" Target="../ink/ink2578.xml"/><Relationship Id="rId30" Type="http://schemas.openxmlformats.org/officeDocument/2006/relationships/customXml" Target="../ink/ink2586.xml"/><Relationship Id="rId35" Type="http://schemas.openxmlformats.org/officeDocument/2006/relationships/image" Target="../media/image2569.png"/><Relationship Id="rId56" Type="http://schemas.openxmlformats.org/officeDocument/2006/relationships/customXml" Target="../ink/ink2599.xml"/><Relationship Id="rId77" Type="http://schemas.openxmlformats.org/officeDocument/2006/relationships/image" Target="../media/image2589.png"/><Relationship Id="rId8" Type="http://schemas.openxmlformats.org/officeDocument/2006/relationships/customXml" Target="../ink/ink2575.xml"/><Relationship Id="rId51" Type="http://schemas.openxmlformats.org/officeDocument/2006/relationships/image" Target="../media/image2577.png"/><Relationship Id="rId72" Type="http://schemas.openxmlformats.org/officeDocument/2006/relationships/customXml" Target="../ink/ink2607.xml"/><Relationship Id="rId93" Type="http://schemas.openxmlformats.org/officeDocument/2006/relationships/customXml" Target="../ink/ink2618.xml"/><Relationship Id="rId98" Type="http://schemas.openxmlformats.org/officeDocument/2006/relationships/image" Target="../media/image259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1370.png"/><Relationship Id="rId117" Type="http://schemas.openxmlformats.org/officeDocument/2006/relationships/image" Target="../media/image1415.png"/><Relationship Id="rId21" Type="http://schemas.openxmlformats.org/officeDocument/2006/relationships/customXml" Target="../ink/ink84.xml"/><Relationship Id="rId42" Type="http://schemas.openxmlformats.org/officeDocument/2006/relationships/image" Target="../media/image1378.png"/><Relationship Id="rId47" Type="http://schemas.openxmlformats.org/officeDocument/2006/relationships/customXml" Target="../ink/ink97.xml"/><Relationship Id="rId63" Type="http://schemas.openxmlformats.org/officeDocument/2006/relationships/customXml" Target="../ink/ink105.xml"/><Relationship Id="rId68" Type="http://schemas.openxmlformats.org/officeDocument/2006/relationships/image" Target="../media/image1391.png"/><Relationship Id="rId84" Type="http://schemas.openxmlformats.org/officeDocument/2006/relationships/customXml" Target="../ink/ink116.xml"/><Relationship Id="rId89" Type="http://schemas.openxmlformats.org/officeDocument/2006/relationships/image" Target="../media/image1401.png"/><Relationship Id="rId112" Type="http://schemas.openxmlformats.org/officeDocument/2006/relationships/customXml" Target="../ink/ink130.xml"/><Relationship Id="rId16" Type="http://schemas.openxmlformats.org/officeDocument/2006/relationships/image" Target="../media/image1366.png"/><Relationship Id="rId107" Type="http://schemas.openxmlformats.org/officeDocument/2006/relationships/image" Target="../media/image1410.png"/><Relationship Id="rId11" Type="http://schemas.openxmlformats.org/officeDocument/2006/relationships/customXml" Target="../ink/ink79.xml"/><Relationship Id="rId32" Type="http://schemas.openxmlformats.org/officeDocument/2006/relationships/image" Target="../media/image1373.png"/><Relationship Id="rId37" Type="http://schemas.openxmlformats.org/officeDocument/2006/relationships/customXml" Target="../ink/ink92.xml"/><Relationship Id="rId53" Type="http://schemas.openxmlformats.org/officeDocument/2006/relationships/customXml" Target="../ink/ink100.xml"/><Relationship Id="rId58" Type="http://schemas.openxmlformats.org/officeDocument/2006/relationships/image" Target="../media/image1386.png"/><Relationship Id="rId74" Type="http://schemas.openxmlformats.org/officeDocument/2006/relationships/customXml" Target="../ink/ink111.xml"/><Relationship Id="rId79" Type="http://schemas.openxmlformats.org/officeDocument/2006/relationships/image" Target="../media/image1396.png"/><Relationship Id="rId102" Type="http://schemas.openxmlformats.org/officeDocument/2006/relationships/customXml" Target="../ink/ink125.xml"/><Relationship Id="rId123" Type="http://schemas.openxmlformats.org/officeDocument/2006/relationships/image" Target="../media/image1418.png"/><Relationship Id="rId5" Type="http://schemas.openxmlformats.org/officeDocument/2006/relationships/customXml" Target="../ink/ink76.xml"/><Relationship Id="rId90" Type="http://schemas.openxmlformats.org/officeDocument/2006/relationships/customXml" Target="../ink/ink119.xml"/><Relationship Id="rId95" Type="http://schemas.openxmlformats.org/officeDocument/2006/relationships/image" Target="../media/image1404.png"/><Relationship Id="rId22" Type="http://schemas.openxmlformats.org/officeDocument/2006/relationships/image" Target="../media/image1368.png"/><Relationship Id="rId27" Type="http://schemas.openxmlformats.org/officeDocument/2006/relationships/customXml" Target="../ink/ink87.xml"/><Relationship Id="rId43" Type="http://schemas.openxmlformats.org/officeDocument/2006/relationships/customXml" Target="../ink/ink95.xml"/><Relationship Id="rId48" Type="http://schemas.openxmlformats.org/officeDocument/2006/relationships/image" Target="../media/image1381.png"/><Relationship Id="rId64" Type="http://schemas.openxmlformats.org/officeDocument/2006/relationships/image" Target="../media/image1389.png"/><Relationship Id="rId69" Type="http://schemas.openxmlformats.org/officeDocument/2006/relationships/customXml" Target="../ink/ink108.xml"/><Relationship Id="rId113" Type="http://schemas.openxmlformats.org/officeDocument/2006/relationships/image" Target="../media/image1413.png"/><Relationship Id="rId118" Type="http://schemas.openxmlformats.org/officeDocument/2006/relationships/customXml" Target="../ink/ink133.xml"/><Relationship Id="rId80" Type="http://schemas.openxmlformats.org/officeDocument/2006/relationships/customXml" Target="../ink/ink114.xml"/><Relationship Id="rId85" Type="http://schemas.openxmlformats.org/officeDocument/2006/relationships/image" Target="../media/image1399.png"/><Relationship Id="rId12" Type="http://schemas.openxmlformats.org/officeDocument/2006/relationships/image" Target="../media/image1364.png"/><Relationship Id="rId17" Type="http://schemas.openxmlformats.org/officeDocument/2006/relationships/customXml" Target="../ink/ink82.xml"/><Relationship Id="rId33" Type="http://schemas.openxmlformats.org/officeDocument/2006/relationships/customXml" Target="../ink/ink90.xml"/><Relationship Id="rId38" Type="http://schemas.openxmlformats.org/officeDocument/2006/relationships/image" Target="../media/image1376.png"/><Relationship Id="rId59" Type="http://schemas.openxmlformats.org/officeDocument/2006/relationships/customXml" Target="../ink/ink103.xml"/><Relationship Id="rId103" Type="http://schemas.openxmlformats.org/officeDocument/2006/relationships/image" Target="../media/image1408.png"/><Relationship Id="rId108" Type="http://schemas.openxmlformats.org/officeDocument/2006/relationships/customXml" Target="../ink/ink128.xml"/><Relationship Id="rId124" Type="http://schemas.openxmlformats.org/officeDocument/2006/relationships/customXml" Target="../ink/ink136.xml"/><Relationship Id="rId54" Type="http://schemas.openxmlformats.org/officeDocument/2006/relationships/image" Target="../media/image1384.png"/><Relationship Id="rId70" Type="http://schemas.openxmlformats.org/officeDocument/2006/relationships/image" Target="../media/image1392.png"/><Relationship Id="rId75" Type="http://schemas.openxmlformats.org/officeDocument/2006/relationships/image" Target="../media/image1394.png"/><Relationship Id="rId91" Type="http://schemas.openxmlformats.org/officeDocument/2006/relationships/image" Target="../media/image1402.png"/><Relationship Id="rId96" Type="http://schemas.openxmlformats.org/officeDocument/2006/relationships/customXml" Target="../ink/ink122.xml"/><Relationship Id="rId1" Type="http://schemas.openxmlformats.org/officeDocument/2006/relationships/slideLayout" Target="../slideLayouts/slideLayout7.xml"/><Relationship Id="rId6" Type="http://schemas.openxmlformats.org/officeDocument/2006/relationships/image" Target="../media/image1361.png"/><Relationship Id="rId23" Type="http://schemas.openxmlformats.org/officeDocument/2006/relationships/customXml" Target="../ink/ink85.xml"/><Relationship Id="rId28" Type="http://schemas.openxmlformats.org/officeDocument/2006/relationships/image" Target="../media/image1371.png"/><Relationship Id="rId49" Type="http://schemas.openxmlformats.org/officeDocument/2006/relationships/customXml" Target="../ink/ink98.xml"/><Relationship Id="rId114" Type="http://schemas.openxmlformats.org/officeDocument/2006/relationships/customXml" Target="../ink/ink131.xml"/><Relationship Id="rId119" Type="http://schemas.openxmlformats.org/officeDocument/2006/relationships/image" Target="../media/image1416.png"/><Relationship Id="rId44" Type="http://schemas.openxmlformats.org/officeDocument/2006/relationships/image" Target="../media/image1379.png"/><Relationship Id="rId60" Type="http://schemas.openxmlformats.org/officeDocument/2006/relationships/image" Target="../media/image1387.png"/><Relationship Id="rId65" Type="http://schemas.openxmlformats.org/officeDocument/2006/relationships/customXml" Target="../ink/ink106.xml"/><Relationship Id="rId81" Type="http://schemas.openxmlformats.org/officeDocument/2006/relationships/image" Target="../media/image1397.png"/><Relationship Id="rId86" Type="http://schemas.openxmlformats.org/officeDocument/2006/relationships/customXml" Target="../ink/ink117.xml"/><Relationship Id="rId13" Type="http://schemas.openxmlformats.org/officeDocument/2006/relationships/customXml" Target="../ink/ink80.xml"/><Relationship Id="rId18" Type="http://schemas.openxmlformats.org/officeDocument/2006/relationships/image" Target="../media/image1367.png"/><Relationship Id="rId39" Type="http://schemas.openxmlformats.org/officeDocument/2006/relationships/customXml" Target="../ink/ink93.xml"/><Relationship Id="rId109" Type="http://schemas.openxmlformats.org/officeDocument/2006/relationships/image" Target="../media/image1411.png"/><Relationship Id="rId34" Type="http://schemas.openxmlformats.org/officeDocument/2006/relationships/image" Target="../media/image1374.png"/><Relationship Id="rId50" Type="http://schemas.openxmlformats.org/officeDocument/2006/relationships/image" Target="../media/image1382.png"/><Relationship Id="rId55" Type="http://schemas.openxmlformats.org/officeDocument/2006/relationships/customXml" Target="../ink/ink101.xml"/><Relationship Id="rId76" Type="http://schemas.openxmlformats.org/officeDocument/2006/relationships/customXml" Target="../ink/ink112.xml"/><Relationship Id="rId97" Type="http://schemas.openxmlformats.org/officeDocument/2006/relationships/image" Target="../media/image1405.png"/><Relationship Id="rId104" Type="http://schemas.openxmlformats.org/officeDocument/2006/relationships/customXml" Target="../ink/ink126.xml"/><Relationship Id="rId120" Type="http://schemas.openxmlformats.org/officeDocument/2006/relationships/customXml" Target="../ink/ink134.xml"/><Relationship Id="rId125" Type="http://schemas.openxmlformats.org/officeDocument/2006/relationships/image" Target="../media/image1419.png"/><Relationship Id="rId7" Type="http://schemas.openxmlformats.org/officeDocument/2006/relationships/customXml" Target="../ink/ink77.xml"/><Relationship Id="rId71" Type="http://schemas.openxmlformats.org/officeDocument/2006/relationships/customXml" Target="../ink/ink109.xml"/><Relationship Id="rId92" Type="http://schemas.openxmlformats.org/officeDocument/2006/relationships/customXml" Target="../ink/ink120.xml"/><Relationship Id="rId2" Type="http://schemas.openxmlformats.org/officeDocument/2006/relationships/notesSlide" Target="../notesSlides/notesSlide3.xml"/><Relationship Id="rId29" Type="http://schemas.openxmlformats.org/officeDocument/2006/relationships/customXml" Target="../ink/ink88.xml"/><Relationship Id="rId24" Type="http://schemas.openxmlformats.org/officeDocument/2006/relationships/image" Target="../media/image1369.png"/><Relationship Id="rId40" Type="http://schemas.openxmlformats.org/officeDocument/2006/relationships/image" Target="../media/image1377.png"/><Relationship Id="rId45" Type="http://schemas.openxmlformats.org/officeDocument/2006/relationships/customXml" Target="../ink/ink96.xml"/><Relationship Id="rId66" Type="http://schemas.openxmlformats.org/officeDocument/2006/relationships/image" Target="../media/image1390.png"/><Relationship Id="rId87" Type="http://schemas.openxmlformats.org/officeDocument/2006/relationships/image" Target="../media/image1400.png"/><Relationship Id="rId110" Type="http://schemas.openxmlformats.org/officeDocument/2006/relationships/customXml" Target="../ink/ink129.xml"/><Relationship Id="rId115" Type="http://schemas.openxmlformats.org/officeDocument/2006/relationships/image" Target="../media/image1414.png"/><Relationship Id="rId61" Type="http://schemas.openxmlformats.org/officeDocument/2006/relationships/customXml" Target="../ink/ink104.xml"/><Relationship Id="rId82" Type="http://schemas.openxmlformats.org/officeDocument/2006/relationships/customXml" Target="../ink/ink115.xml"/><Relationship Id="rId19" Type="http://schemas.openxmlformats.org/officeDocument/2006/relationships/customXml" Target="../ink/ink83.xml"/><Relationship Id="rId14" Type="http://schemas.openxmlformats.org/officeDocument/2006/relationships/image" Target="../media/image1365.png"/><Relationship Id="rId30" Type="http://schemas.openxmlformats.org/officeDocument/2006/relationships/image" Target="../media/image1372.png"/><Relationship Id="rId35" Type="http://schemas.openxmlformats.org/officeDocument/2006/relationships/customXml" Target="../ink/ink91.xml"/><Relationship Id="rId56" Type="http://schemas.openxmlformats.org/officeDocument/2006/relationships/image" Target="../media/image1385.png"/><Relationship Id="rId77" Type="http://schemas.openxmlformats.org/officeDocument/2006/relationships/image" Target="../media/image1395.png"/><Relationship Id="rId100" Type="http://schemas.openxmlformats.org/officeDocument/2006/relationships/customXml" Target="../ink/ink124.xml"/><Relationship Id="rId105" Type="http://schemas.openxmlformats.org/officeDocument/2006/relationships/image" Target="../media/image1409.png"/><Relationship Id="rId126" Type="http://schemas.openxmlformats.org/officeDocument/2006/relationships/customXml" Target="../ink/ink137.xml"/><Relationship Id="rId8" Type="http://schemas.openxmlformats.org/officeDocument/2006/relationships/image" Target="../media/image1362.png"/><Relationship Id="rId51" Type="http://schemas.openxmlformats.org/officeDocument/2006/relationships/customXml" Target="../ink/ink99.xml"/><Relationship Id="rId72" Type="http://schemas.openxmlformats.org/officeDocument/2006/relationships/image" Target="../media/image1393.png"/><Relationship Id="rId93" Type="http://schemas.openxmlformats.org/officeDocument/2006/relationships/image" Target="../media/image1403.png"/><Relationship Id="rId98" Type="http://schemas.openxmlformats.org/officeDocument/2006/relationships/customXml" Target="../ink/ink123.xml"/><Relationship Id="rId121" Type="http://schemas.openxmlformats.org/officeDocument/2006/relationships/image" Target="../media/image1417.png"/><Relationship Id="rId3" Type="http://schemas.openxmlformats.org/officeDocument/2006/relationships/customXml" Target="../ink/ink75.xml"/><Relationship Id="rId25" Type="http://schemas.openxmlformats.org/officeDocument/2006/relationships/customXml" Target="../ink/ink86.xml"/><Relationship Id="rId46" Type="http://schemas.openxmlformats.org/officeDocument/2006/relationships/image" Target="../media/image1380.png"/><Relationship Id="rId67" Type="http://schemas.openxmlformats.org/officeDocument/2006/relationships/customXml" Target="../ink/ink107.xml"/><Relationship Id="rId116" Type="http://schemas.openxmlformats.org/officeDocument/2006/relationships/customXml" Target="../ink/ink132.xml"/><Relationship Id="rId20" Type="http://schemas.openxmlformats.org/officeDocument/2006/relationships/image" Target="../media/image611.png"/><Relationship Id="rId41" Type="http://schemas.openxmlformats.org/officeDocument/2006/relationships/customXml" Target="../ink/ink94.xml"/><Relationship Id="rId62" Type="http://schemas.openxmlformats.org/officeDocument/2006/relationships/image" Target="../media/image1388.png"/><Relationship Id="rId83" Type="http://schemas.openxmlformats.org/officeDocument/2006/relationships/image" Target="../media/image1398.png"/><Relationship Id="rId88" Type="http://schemas.openxmlformats.org/officeDocument/2006/relationships/customXml" Target="../ink/ink118.xml"/><Relationship Id="rId111" Type="http://schemas.openxmlformats.org/officeDocument/2006/relationships/image" Target="../media/image1412.png"/><Relationship Id="rId15" Type="http://schemas.openxmlformats.org/officeDocument/2006/relationships/customXml" Target="../ink/ink81.xml"/><Relationship Id="rId36" Type="http://schemas.openxmlformats.org/officeDocument/2006/relationships/image" Target="../media/image1375.png"/><Relationship Id="rId57" Type="http://schemas.openxmlformats.org/officeDocument/2006/relationships/customXml" Target="../ink/ink102.xml"/><Relationship Id="rId106" Type="http://schemas.openxmlformats.org/officeDocument/2006/relationships/customXml" Target="../ink/ink127.xml"/><Relationship Id="rId127" Type="http://schemas.openxmlformats.org/officeDocument/2006/relationships/image" Target="../media/image19.png"/><Relationship Id="rId10" Type="http://schemas.openxmlformats.org/officeDocument/2006/relationships/image" Target="../media/image1363.png"/><Relationship Id="rId31" Type="http://schemas.openxmlformats.org/officeDocument/2006/relationships/customXml" Target="../ink/ink89.xml"/><Relationship Id="rId52" Type="http://schemas.openxmlformats.org/officeDocument/2006/relationships/image" Target="../media/image1383.png"/><Relationship Id="rId73" Type="http://schemas.openxmlformats.org/officeDocument/2006/relationships/customXml" Target="../ink/ink110.xml"/><Relationship Id="rId78" Type="http://schemas.openxmlformats.org/officeDocument/2006/relationships/customXml" Target="../ink/ink113.xml"/><Relationship Id="rId94" Type="http://schemas.openxmlformats.org/officeDocument/2006/relationships/customXml" Target="../ink/ink121.xml"/><Relationship Id="rId99" Type="http://schemas.openxmlformats.org/officeDocument/2006/relationships/image" Target="../media/image1406.png"/><Relationship Id="rId101" Type="http://schemas.openxmlformats.org/officeDocument/2006/relationships/image" Target="../media/image1407.png"/><Relationship Id="rId122" Type="http://schemas.openxmlformats.org/officeDocument/2006/relationships/customXml" Target="../ink/ink135.xml"/><Relationship Id="rId4" Type="http://schemas.openxmlformats.org/officeDocument/2006/relationships/image" Target="../media/image1360.png"/><Relationship Id="rId9" Type="http://schemas.openxmlformats.org/officeDocument/2006/relationships/customXml" Target="../ink/ink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600.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0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0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603.png"/></Relationships>
</file>

<file path=ppt/slides/_rels/slide37.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604.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0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75.png"/><Relationship Id="rId299" Type="http://schemas.openxmlformats.org/officeDocument/2006/relationships/customXml" Target="../ink/ink288.xml"/><Relationship Id="rId21" Type="http://schemas.openxmlformats.org/officeDocument/2006/relationships/customXml" Target="../ink/ink147.xml"/><Relationship Id="rId63" Type="http://schemas.openxmlformats.org/officeDocument/2006/relationships/image" Target="../media/image48.png"/><Relationship Id="rId159" Type="http://schemas.openxmlformats.org/officeDocument/2006/relationships/customXml" Target="../ink/ink218.xml"/><Relationship Id="rId324" Type="http://schemas.openxmlformats.org/officeDocument/2006/relationships/image" Target="../media/image178.png"/><Relationship Id="rId170" Type="http://schemas.openxmlformats.org/officeDocument/2006/relationships/image" Target="../media/image101.png"/><Relationship Id="rId226" Type="http://schemas.openxmlformats.org/officeDocument/2006/relationships/image" Target="../media/image129.png"/><Relationship Id="rId268" Type="http://schemas.openxmlformats.org/officeDocument/2006/relationships/image" Target="../media/image150.png"/><Relationship Id="rId32" Type="http://schemas.openxmlformats.org/officeDocument/2006/relationships/image" Target="../media/image34.png"/><Relationship Id="rId74" Type="http://schemas.openxmlformats.org/officeDocument/2006/relationships/customXml" Target="../ink/ink175.xml"/><Relationship Id="rId128" Type="http://schemas.openxmlformats.org/officeDocument/2006/relationships/image" Target="../media/image80.png"/><Relationship Id="rId335" Type="http://schemas.openxmlformats.org/officeDocument/2006/relationships/customXml" Target="../ink/ink306.xml"/><Relationship Id="rId5" Type="http://schemas.openxmlformats.org/officeDocument/2006/relationships/customXml" Target="../ink/ink139.xml"/><Relationship Id="rId181" Type="http://schemas.openxmlformats.org/officeDocument/2006/relationships/customXml" Target="../ink/ink229.xml"/><Relationship Id="rId237" Type="http://schemas.openxmlformats.org/officeDocument/2006/relationships/customXml" Target="../ink/ink257.xml"/><Relationship Id="rId279" Type="http://schemas.openxmlformats.org/officeDocument/2006/relationships/customXml" Target="../ink/ink278.xml"/><Relationship Id="rId43" Type="http://schemas.openxmlformats.org/officeDocument/2006/relationships/customXml" Target="../ink/ink158.xml"/><Relationship Id="rId139" Type="http://schemas.openxmlformats.org/officeDocument/2006/relationships/customXml" Target="../ink/ink208.xml"/><Relationship Id="rId290" Type="http://schemas.openxmlformats.org/officeDocument/2006/relationships/image" Target="../media/image161.png"/><Relationship Id="rId304" Type="http://schemas.openxmlformats.org/officeDocument/2006/relationships/image" Target="../media/image168.png"/><Relationship Id="rId85" Type="http://schemas.openxmlformats.org/officeDocument/2006/relationships/image" Target="../media/image59.png"/><Relationship Id="rId150" Type="http://schemas.openxmlformats.org/officeDocument/2006/relationships/image" Target="../media/image91.png"/><Relationship Id="rId192" Type="http://schemas.openxmlformats.org/officeDocument/2006/relationships/image" Target="../media/image112.png"/><Relationship Id="rId206" Type="http://schemas.openxmlformats.org/officeDocument/2006/relationships/image" Target="../media/image119.png"/><Relationship Id="rId248" Type="http://schemas.openxmlformats.org/officeDocument/2006/relationships/image" Target="../media/image140.png"/><Relationship Id="rId12" Type="http://schemas.openxmlformats.org/officeDocument/2006/relationships/image" Target="../media/image24.png"/><Relationship Id="rId108" Type="http://schemas.openxmlformats.org/officeDocument/2006/relationships/customXml" Target="../ink/ink192.xml"/><Relationship Id="rId315" Type="http://schemas.openxmlformats.org/officeDocument/2006/relationships/customXml" Target="../ink/ink296.xml"/><Relationship Id="rId54" Type="http://schemas.openxmlformats.org/officeDocument/2006/relationships/customXml" Target="../ink/ink164.xml"/><Relationship Id="rId96" Type="http://schemas.openxmlformats.org/officeDocument/2006/relationships/customXml" Target="../ink/ink186.xml"/><Relationship Id="rId161" Type="http://schemas.openxmlformats.org/officeDocument/2006/relationships/customXml" Target="../ink/ink219.xml"/><Relationship Id="rId217" Type="http://schemas.openxmlformats.org/officeDocument/2006/relationships/customXml" Target="../ink/ink247.xml"/><Relationship Id="rId259" Type="http://schemas.openxmlformats.org/officeDocument/2006/relationships/customXml" Target="../ink/ink268.xml"/><Relationship Id="rId23" Type="http://schemas.openxmlformats.org/officeDocument/2006/relationships/customXml" Target="../ink/ink148.xml"/><Relationship Id="rId119" Type="http://schemas.openxmlformats.org/officeDocument/2006/relationships/customXml" Target="../ink/ink198.xml"/><Relationship Id="rId270" Type="http://schemas.openxmlformats.org/officeDocument/2006/relationships/image" Target="../media/image151.png"/><Relationship Id="rId326" Type="http://schemas.openxmlformats.org/officeDocument/2006/relationships/image" Target="../media/image179.png"/><Relationship Id="rId65" Type="http://schemas.openxmlformats.org/officeDocument/2006/relationships/image" Target="../media/image49.png"/><Relationship Id="rId130" Type="http://schemas.openxmlformats.org/officeDocument/2006/relationships/image" Target="../media/image81.png"/><Relationship Id="rId172" Type="http://schemas.openxmlformats.org/officeDocument/2006/relationships/image" Target="../media/image102.png"/><Relationship Id="rId228" Type="http://schemas.openxmlformats.org/officeDocument/2006/relationships/image" Target="../media/image130.png"/><Relationship Id="rId281" Type="http://schemas.openxmlformats.org/officeDocument/2006/relationships/customXml" Target="../ink/ink279.xml"/><Relationship Id="rId337" Type="http://schemas.openxmlformats.org/officeDocument/2006/relationships/customXml" Target="../ink/ink307.xml"/><Relationship Id="rId34" Type="http://schemas.openxmlformats.org/officeDocument/2006/relationships/image" Target="../media/image35.png"/><Relationship Id="rId76" Type="http://schemas.openxmlformats.org/officeDocument/2006/relationships/customXml" Target="../ink/ink176.xml"/><Relationship Id="rId141" Type="http://schemas.openxmlformats.org/officeDocument/2006/relationships/customXml" Target="../ink/ink209.xml"/><Relationship Id="rId7" Type="http://schemas.openxmlformats.org/officeDocument/2006/relationships/customXml" Target="../ink/ink140.xml"/><Relationship Id="rId183" Type="http://schemas.openxmlformats.org/officeDocument/2006/relationships/customXml" Target="../ink/ink230.xml"/><Relationship Id="rId239" Type="http://schemas.openxmlformats.org/officeDocument/2006/relationships/customXml" Target="../ink/ink258.xml"/><Relationship Id="rId250" Type="http://schemas.openxmlformats.org/officeDocument/2006/relationships/image" Target="../media/image141.png"/><Relationship Id="rId292" Type="http://schemas.openxmlformats.org/officeDocument/2006/relationships/image" Target="../media/image162.png"/><Relationship Id="rId306" Type="http://schemas.openxmlformats.org/officeDocument/2006/relationships/image" Target="../media/image169.png"/><Relationship Id="rId45" Type="http://schemas.openxmlformats.org/officeDocument/2006/relationships/customXml" Target="../ink/ink159.xml"/><Relationship Id="rId87" Type="http://schemas.openxmlformats.org/officeDocument/2006/relationships/image" Target="../media/image60.png"/><Relationship Id="rId110" Type="http://schemas.openxmlformats.org/officeDocument/2006/relationships/customXml" Target="../ink/ink193.xml"/><Relationship Id="rId152" Type="http://schemas.openxmlformats.org/officeDocument/2006/relationships/image" Target="../media/image92.png"/><Relationship Id="rId194" Type="http://schemas.openxmlformats.org/officeDocument/2006/relationships/image" Target="../media/image113.png"/><Relationship Id="rId208" Type="http://schemas.openxmlformats.org/officeDocument/2006/relationships/image" Target="../media/image120.png"/><Relationship Id="rId240" Type="http://schemas.openxmlformats.org/officeDocument/2006/relationships/image" Target="../media/image136.png"/><Relationship Id="rId261" Type="http://schemas.openxmlformats.org/officeDocument/2006/relationships/customXml" Target="../ink/ink269.xml"/><Relationship Id="rId14" Type="http://schemas.openxmlformats.org/officeDocument/2006/relationships/image" Target="../media/image25.png"/><Relationship Id="rId35" Type="http://schemas.openxmlformats.org/officeDocument/2006/relationships/customXml" Target="../ink/ink154.xml"/><Relationship Id="rId56" Type="http://schemas.openxmlformats.org/officeDocument/2006/relationships/customXml" Target="../ink/ink165.xml"/><Relationship Id="rId77" Type="http://schemas.openxmlformats.org/officeDocument/2006/relationships/image" Target="../media/image55.png"/><Relationship Id="rId100" Type="http://schemas.openxmlformats.org/officeDocument/2006/relationships/customXml" Target="../ink/ink188.xml"/><Relationship Id="rId282" Type="http://schemas.openxmlformats.org/officeDocument/2006/relationships/image" Target="../media/image157.png"/><Relationship Id="rId317" Type="http://schemas.openxmlformats.org/officeDocument/2006/relationships/customXml" Target="../ink/ink297.xml"/><Relationship Id="rId338" Type="http://schemas.openxmlformats.org/officeDocument/2006/relationships/image" Target="../media/image185.png"/><Relationship Id="rId8" Type="http://schemas.openxmlformats.org/officeDocument/2006/relationships/image" Target="../media/image22.png"/><Relationship Id="rId98" Type="http://schemas.openxmlformats.org/officeDocument/2006/relationships/customXml" Target="../ink/ink187.xml"/><Relationship Id="rId121" Type="http://schemas.openxmlformats.org/officeDocument/2006/relationships/customXml" Target="../ink/ink199.xml"/><Relationship Id="rId142" Type="http://schemas.openxmlformats.org/officeDocument/2006/relationships/image" Target="../media/image87.png"/><Relationship Id="rId163" Type="http://schemas.openxmlformats.org/officeDocument/2006/relationships/customXml" Target="../ink/ink220.xml"/><Relationship Id="rId184" Type="http://schemas.openxmlformats.org/officeDocument/2006/relationships/image" Target="../media/image108.png"/><Relationship Id="rId219" Type="http://schemas.openxmlformats.org/officeDocument/2006/relationships/customXml" Target="../ink/ink248.xml"/><Relationship Id="rId230" Type="http://schemas.openxmlformats.org/officeDocument/2006/relationships/image" Target="../media/image131.png"/><Relationship Id="rId251" Type="http://schemas.openxmlformats.org/officeDocument/2006/relationships/customXml" Target="../ink/ink264.xml"/><Relationship Id="rId25" Type="http://schemas.openxmlformats.org/officeDocument/2006/relationships/customXml" Target="../ink/ink149.xml"/><Relationship Id="rId46" Type="http://schemas.openxmlformats.org/officeDocument/2006/relationships/image" Target="../media/image41.png"/><Relationship Id="rId67" Type="http://schemas.openxmlformats.org/officeDocument/2006/relationships/image" Target="../media/image50.png"/><Relationship Id="rId272" Type="http://schemas.openxmlformats.org/officeDocument/2006/relationships/image" Target="../media/image152.png"/><Relationship Id="rId293" Type="http://schemas.openxmlformats.org/officeDocument/2006/relationships/customXml" Target="../ink/ink285.xml"/><Relationship Id="rId307" Type="http://schemas.openxmlformats.org/officeDocument/2006/relationships/customXml" Target="../ink/ink292.xml"/><Relationship Id="rId328" Type="http://schemas.openxmlformats.org/officeDocument/2006/relationships/image" Target="../media/image180.png"/><Relationship Id="rId88" Type="http://schemas.openxmlformats.org/officeDocument/2006/relationships/customXml" Target="../ink/ink182.xml"/><Relationship Id="rId111" Type="http://schemas.openxmlformats.org/officeDocument/2006/relationships/image" Target="../media/image72.png"/><Relationship Id="rId132" Type="http://schemas.openxmlformats.org/officeDocument/2006/relationships/image" Target="../media/image82.png"/><Relationship Id="rId153" Type="http://schemas.openxmlformats.org/officeDocument/2006/relationships/customXml" Target="../ink/ink215.xml"/><Relationship Id="rId174" Type="http://schemas.openxmlformats.org/officeDocument/2006/relationships/image" Target="../media/image103.png"/><Relationship Id="rId195" Type="http://schemas.openxmlformats.org/officeDocument/2006/relationships/customXml" Target="../ink/ink236.xml"/><Relationship Id="rId209" Type="http://schemas.openxmlformats.org/officeDocument/2006/relationships/customXml" Target="../ink/ink243.xml"/><Relationship Id="rId220" Type="http://schemas.openxmlformats.org/officeDocument/2006/relationships/image" Target="../media/image126.png"/><Relationship Id="rId241" Type="http://schemas.openxmlformats.org/officeDocument/2006/relationships/customXml" Target="../ink/ink259.xml"/><Relationship Id="rId15" Type="http://schemas.openxmlformats.org/officeDocument/2006/relationships/customXml" Target="../ink/ink144.xml"/><Relationship Id="rId36" Type="http://schemas.openxmlformats.org/officeDocument/2006/relationships/image" Target="../media/image36.png"/><Relationship Id="rId57" Type="http://schemas.openxmlformats.org/officeDocument/2006/relationships/image" Target="../media/image46.png"/><Relationship Id="rId262" Type="http://schemas.openxmlformats.org/officeDocument/2006/relationships/image" Target="../media/image147.png"/><Relationship Id="rId283" Type="http://schemas.openxmlformats.org/officeDocument/2006/relationships/customXml" Target="../ink/ink280.xml"/><Relationship Id="rId318" Type="http://schemas.openxmlformats.org/officeDocument/2006/relationships/image" Target="../media/image175.png"/><Relationship Id="rId339" Type="http://schemas.openxmlformats.org/officeDocument/2006/relationships/customXml" Target="../ink/ink308.xml"/><Relationship Id="rId78" Type="http://schemas.openxmlformats.org/officeDocument/2006/relationships/customXml" Target="../ink/ink177.xml"/><Relationship Id="rId99" Type="http://schemas.openxmlformats.org/officeDocument/2006/relationships/image" Target="../media/image66.png"/><Relationship Id="rId101" Type="http://schemas.openxmlformats.org/officeDocument/2006/relationships/image" Target="../media/image67.png"/><Relationship Id="rId122" Type="http://schemas.openxmlformats.org/officeDocument/2006/relationships/image" Target="../media/image77.png"/><Relationship Id="rId143" Type="http://schemas.openxmlformats.org/officeDocument/2006/relationships/customXml" Target="../ink/ink210.xml"/><Relationship Id="rId164" Type="http://schemas.openxmlformats.org/officeDocument/2006/relationships/image" Target="../media/image98.png"/><Relationship Id="rId185" Type="http://schemas.openxmlformats.org/officeDocument/2006/relationships/customXml" Target="../ink/ink231.xml"/><Relationship Id="rId9" Type="http://schemas.openxmlformats.org/officeDocument/2006/relationships/customXml" Target="../ink/ink141.xml"/><Relationship Id="rId210" Type="http://schemas.openxmlformats.org/officeDocument/2006/relationships/image" Target="../media/image121.png"/><Relationship Id="rId26" Type="http://schemas.openxmlformats.org/officeDocument/2006/relationships/image" Target="../media/image31.png"/><Relationship Id="rId231" Type="http://schemas.openxmlformats.org/officeDocument/2006/relationships/customXml" Target="../ink/ink254.xml"/><Relationship Id="rId252" Type="http://schemas.openxmlformats.org/officeDocument/2006/relationships/image" Target="../media/image142.png"/><Relationship Id="rId273" Type="http://schemas.openxmlformats.org/officeDocument/2006/relationships/customXml" Target="../ink/ink275.xml"/><Relationship Id="rId294" Type="http://schemas.openxmlformats.org/officeDocument/2006/relationships/image" Target="../media/image163.png"/><Relationship Id="rId308" Type="http://schemas.openxmlformats.org/officeDocument/2006/relationships/image" Target="../media/image170.png"/><Relationship Id="rId329" Type="http://schemas.openxmlformats.org/officeDocument/2006/relationships/customXml" Target="../ink/ink303.xml"/><Relationship Id="rId47" Type="http://schemas.openxmlformats.org/officeDocument/2006/relationships/customXml" Target="../ink/ink160.xml"/><Relationship Id="rId68" Type="http://schemas.openxmlformats.org/officeDocument/2006/relationships/customXml" Target="../ink/ink172.xml"/><Relationship Id="rId89" Type="http://schemas.openxmlformats.org/officeDocument/2006/relationships/image" Target="../media/image61.png"/><Relationship Id="rId112" Type="http://schemas.openxmlformats.org/officeDocument/2006/relationships/customXml" Target="../ink/ink194.xml"/><Relationship Id="rId133" Type="http://schemas.openxmlformats.org/officeDocument/2006/relationships/customXml" Target="../ink/ink205.xml"/><Relationship Id="rId154" Type="http://schemas.openxmlformats.org/officeDocument/2006/relationships/image" Target="../media/image93.png"/><Relationship Id="rId175" Type="http://schemas.openxmlformats.org/officeDocument/2006/relationships/customXml" Target="../ink/ink226.xml"/><Relationship Id="rId340" Type="http://schemas.openxmlformats.org/officeDocument/2006/relationships/image" Target="../media/image186.png"/><Relationship Id="rId196" Type="http://schemas.openxmlformats.org/officeDocument/2006/relationships/image" Target="../media/image114.png"/><Relationship Id="rId200" Type="http://schemas.openxmlformats.org/officeDocument/2006/relationships/image" Target="../media/image116.png"/><Relationship Id="rId16" Type="http://schemas.openxmlformats.org/officeDocument/2006/relationships/image" Target="../media/image26.png"/><Relationship Id="rId221" Type="http://schemas.openxmlformats.org/officeDocument/2006/relationships/customXml" Target="../ink/ink249.xml"/><Relationship Id="rId242" Type="http://schemas.openxmlformats.org/officeDocument/2006/relationships/image" Target="../media/image137.png"/><Relationship Id="rId263" Type="http://schemas.openxmlformats.org/officeDocument/2006/relationships/customXml" Target="../ink/ink270.xml"/><Relationship Id="rId284" Type="http://schemas.openxmlformats.org/officeDocument/2006/relationships/image" Target="../media/image158.png"/><Relationship Id="rId319" Type="http://schemas.openxmlformats.org/officeDocument/2006/relationships/customXml" Target="../ink/ink298.xml"/><Relationship Id="rId37" Type="http://schemas.openxmlformats.org/officeDocument/2006/relationships/customXml" Target="../ink/ink155.xml"/><Relationship Id="rId58" Type="http://schemas.openxmlformats.org/officeDocument/2006/relationships/customXml" Target="../ink/ink166.xml"/><Relationship Id="rId79" Type="http://schemas.openxmlformats.org/officeDocument/2006/relationships/image" Target="../media/image56.png"/><Relationship Id="rId102" Type="http://schemas.openxmlformats.org/officeDocument/2006/relationships/customXml" Target="../ink/ink189.xml"/><Relationship Id="rId123" Type="http://schemas.openxmlformats.org/officeDocument/2006/relationships/customXml" Target="../ink/ink200.xml"/><Relationship Id="rId144" Type="http://schemas.openxmlformats.org/officeDocument/2006/relationships/image" Target="../media/image88.png"/><Relationship Id="rId330" Type="http://schemas.openxmlformats.org/officeDocument/2006/relationships/image" Target="../media/image181.png"/><Relationship Id="rId90" Type="http://schemas.openxmlformats.org/officeDocument/2006/relationships/customXml" Target="../ink/ink183.xml"/><Relationship Id="rId165" Type="http://schemas.openxmlformats.org/officeDocument/2006/relationships/customXml" Target="../ink/ink221.xml"/><Relationship Id="rId186" Type="http://schemas.openxmlformats.org/officeDocument/2006/relationships/image" Target="../media/image109.png"/><Relationship Id="rId211" Type="http://schemas.openxmlformats.org/officeDocument/2006/relationships/customXml" Target="../ink/ink244.xml"/><Relationship Id="rId232" Type="http://schemas.openxmlformats.org/officeDocument/2006/relationships/image" Target="../media/image132.png"/><Relationship Id="rId253" Type="http://schemas.openxmlformats.org/officeDocument/2006/relationships/customXml" Target="../ink/ink265.xml"/><Relationship Id="rId274" Type="http://schemas.openxmlformats.org/officeDocument/2006/relationships/image" Target="../media/image153.png"/><Relationship Id="rId295" Type="http://schemas.openxmlformats.org/officeDocument/2006/relationships/customXml" Target="../ink/ink286.xml"/><Relationship Id="rId309" Type="http://schemas.openxmlformats.org/officeDocument/2006/relationships/customXml" Target="../ink/ink293.xml"/><Relationship Id="rId27" Type="http://schemas.openxmlformats.org/officeDocument/2006/relationships/customXml" Target="../ink/ink150.xml"/><Relationship Id="rId48" Type="http://schemas.openxmlformats.org/officeDocument/2006/relationships/image" Target="../media/image42.png"/><Relationship Id="rId69" Type="http://schemas.openxmlformats.org/officeDocument/2006/relationships/image" Target="../media/image51.png"/><Relationship Id="rId113" Type="http://schemas.openxmlformats.org/officeDocument/2006/relationships/image" Target="../media/image73.png"/><Relationship Id="rId134" Type="http://schemas.openxmlformats.org/officeDocument/2006/relationships/image" Target="../media/image83.png"/><Relationship Id="rId320" Type="http://schemas.openxmlformats.org/officeDocument/2006/relationships/image" Target="../media/image176.png"/><Relationship Id="rId80" Type="http://schemas.openxmlformats.org/officeDocument/2006/relationships/customXml" Target="../ink/ink178.xml"/><Relationship Id="rId155" Type="http://schemas.openxmlformats.org/officeDocument/2006/relationships/customXml" Target="../ink/ink216.xml"/><Relationship Id="rId176" Type="http://schemas.openxmlformats.org/officeDocument/2006/relationships/image" Target="../media/image104.png"/><Relationship Id="rId197" Type="http://schemas.openxmlformats.org/officeDocument/2006/relationships/customXml" Target="../ink/ink237.xml"/><Relationship Id="rId341" Type="http://schemas.openxmlformats.org/officeDocument/2006/relationships/customXml" Target="../ink/ink309.xml"/><Relationship Id="rId201" Type="http://schemas.openxmlformats.org/officeDocument/2006/relationships/customXml" Target="../ink/ink239.xml"/><Relationship Id="rId222" Type="http://schemas.openxmlformats.org/officeDocument/2006/relationships/image" Target="../media/image127.png"/><Relationship Id="rId243" Type="http://schemas.openxmlformats.org/officeDocument/2006/relationships/customXml" Target="../ink/ink260.xml"/><Relationship Id="rId264" Type="http://schemas.openxmlformats.org/officeDocument/2006/relationships/image" Target="../media/image148.png"/><Relationship Id="rId285" Type="http://schemas.openxmlformats.org/officeDocument/2006/relationships/customXml" Target="../ink/ink281.xml"/><Relationship Id="rId17" Type="http://schemas.openxmlformats.org/officeDocument/2006/relationships/customXml" Target="../ink/ink145.xml"/><Relationship Id="rId38" Type="http://schemas.openxmlformats.org/officeDocument/2006/relationships/image" Target="../media/image37.png"/><Relationship Id="rId59" Type="http://schemas.openxmlformats.org/officeDocument/2006/relationships/customXml" Target="../ink/ink167.xml"/><Relationship Id="rId103" Type="http://schemas.openxmlformats.org/officeDocument/2006/relationships/image" Target="../media/image68.png"/><Relationship Id="rId124" Type="http://schemas.openxmlformats.org/officeDocument/2006/relationships/image" Target="../media/image78.png"/><Relationship Id="rId310" Type="http://schemas.openxmlformats.org/officeDocument/2006/relationships/image" Target="../media/image171.png"/><Relationship Id="rId70" Type="http://schemas.openxmlformats.org/officeDocument/2006/relationships/customXml" Target="../ink/ink173.xml"/><Relationship Id="rId91" Type="http://schemas.openxmlformats.org/officeDocument/2006/relationships/image" Target="../media/image62.png"/><Relationship Id="rId145" Type="http://schemas.openxmlformats.org/officeDocument/2006/relationships/customXml" Target="../ink/ink211.xml"/><Relationship Id="rId166" Type="http://schemas.openxmlformats.org/officeDocument/2006/relationships/image" Target="../media/image99.png"/><Relationship Id="rId187" Type="http://schemas.openxmlformats.org/officeDocument/2006/relationships/customXml" Target="../ink/ink232.xml"/><Relationship Id="rId331" Type="http://schemas.openxmlformats.org/officeDocument/2006/relationships/customXml" Target="../ink/ink304.xml"/><Relationship Id="rId1" Type="http://schemas.openxmlformats.org/officeDocument/2006/relationships/slideLayout" Target="../slideLayouts/slideLayout7.xml"/><Relationship Id="rId212" Type="http://schemas.openxmlformats.org/officeDocument/2006/relationships/image" Target="../media/image122.png"/><Relationship Id="rId233" Type="http://schemas.openxmlformats.org/officeDocument/2006/relationships/customXml" Target="../ink/ink255.xml"/><Relationship Id="rId254" Type="http://schemas.openxmlformats.org/officeDocument/2006/relationships/image" Target="../media/image143.png"/><Relationship Id="rId28" Type="http://schemas.openxmlformats.org/officeDocument/2006/relationships/image" Target="../media/image32.png"/><Relationship Id="rId49" Type="http://schemas.openxmlformats.org/officeDocument/2006/relationships/customXml" Target="../ink/ink161.xml"/><Relationship Id="rId114" Type="http://schemas.openxmlformats.org/officeDocument/2006/relationships/customXml" Target="../ink/ink195.xml"/><Relationship Id="rId275" Type="http://schemas.openxmlformats.org/officeDocument/2006/relationships/customXml" Target="../ink/ink276.xml"/><Relationship Id="rId296" Type="http://schemas.openxmlformats.org/officeDocument/2006/relationships/image" Target="../media/image164.png"/><Relationship Id="rId300" Type="http://schemas.openxmlformats.org/officeDocument/2006/relationships/image" Target="../media/image166.png"/><Relationship Id="rId60" Type="http://schemas.openxmlformats.org/officeDocument/2006/relationships/image" Target="../media/image47.png"/><Relationship Id="rId81" Type="http://schemas.openxmlformats.org/officeDocument/2006/relationships/image" Target="../media/image57.png"/><Relationship Id="rId135" Type="http://schemas.openxmlformats.org/officeDocument/2006/relationships/customXml" Target="../ink/ink206.xml"/><Relationship Id="rId156" Type="http://schemas.openxmlformats.org/officeDocument/2006/relationships/image" Target="../media/image94.png"/><Relationship Id="rId177" Type="http://schemas.openxmlformats.org/officeDocument/2006/relationships/customXml" Target="../ink/ink227.xml"/><Relationship Id="rId198" Type="http://schemas.openxmlformats.org/officeDocument/2006/relationships/image" Target="../media/image115.png"/><Relationship Id="rId321" Type="http://schemas.openxmlformats.org/officeDocument/2006/relationships/customXml" Target="../ink/ink299.xml"/><Relationship Id="rId342" Type="http://schemas.openxmlformats.org/officeDocument/2006/relationships/image" Target="../media/image187.png"/><Relationship Id="rId202" Type="http://schemas.openxmlformats.org/officeDocument/2006/relationships/image" Target="../media/image117.png"/><Relationship Id="rId223" Type="http://schemas.openxmlformats.org/officeDocument/2006/relationships/customXml" Target="../ink/ink250.xml"/><Relationship Id="rId244" Type="http://schemas.openxmlformats.org/officeDocument/2006/relationships/image" Target="../media/image138.png"/><Relationship Id="rId18" Type="http://schemas.openxmlformats.org/officeDocument/2006/relationships/image" Target="../media/image27.png"/><Relationship Id="rId39" Type="http://schemas.openxmlformats.org/officeDocument/2006/relationships/customXml" Target="../ink/ink156.xml"/><Relationship Id="rId265" Type="http://schemas.openxmlformats.org/officeDocument/2006/relationships/customXml" Target="../ink/ink271.xml"/><Relationship Id="rId286" Type="http://schemas.openxmlformats.org/officeDocument/2006/relationships/image" Target="../media/image159.png"/><Relationship Id="rId50" Type="http://schemas.openxmlformats.org/officeDocument/2006/relationships/customXml" Target="../ink/ink162.xml"/><Relationship Id="rId104" Type="http://schemas.openxmlformats.org/officeDocument/2006/relationships/customXml" Target="../ink/ink190.xml"/><Relationship Id="rId125" Type="http://schemas.openxmlformats.org/officeDocument/2006/relationships/customXml" Target="../ink/ink201.xml"/><Relationship Id="rId146" Type="http://schemas.openxmlformats.org/officeDocument/2006/relationships/image" Target="../media/image89.png"/><Relationship Id="rId167" Type="http://schemas.openxmlformats.org/officeDocument/2006/relationships/customXml" Target="../ink/ink222.xml"/><Relationship Id="rId188" Type="http://schemas.openxmlformats.org/officeDocument/2006/relationships/image" Target="../media/image110.png"/><Relationship Id="rId311" Type="http://schemas.openxmlformats.org/officeDocument/2006/relationships/customXml" Target="../ink/ink294.xml"/><Relationship Id="rId332" Type="http://schemas.openxmlformats.org/officeDocument/2006/relationships/image" Target="../media/image182.png"/><Relationship Id="rId71" Type="http://schemas.openxmlformats.org/officeDocument/2006/relationships/image" Target="../media/image52.png"/><Relationship Id="rId92" Type="http://schemas.openxmlformats.org/officeDocument/2006/relationships/customXml" Target="../ink/ink184.xml"/><Relationship Id="rId213" Type="http://schemas.openxmlformats.org/officeDocument/2006/relationships/customXml" Target="../ink/ink245.xml"/><Relationship Id="rId234" Type="http://schemas.openxmlformats.org/officeDocument/2006/relationships/image" Target="../media/image133.png"/><Relationship Id="rId2" Type="http://schemas.openxmlformats.org/officeDocument/2006/relationships/notesSlide" Target="../notesSlides/notesSlide4.xml"/><Relationship Id="rId29" Type="http://schemas.openxmlformats.org/officeDocument/2006/relationships/customXml" Target="../ink/ink151.xml"/><Relationship Id="rId255" Type="http://schemas.openxmlformats.org/officeDocument/2006/relationships/customXml" Target="../ink/ink266.xml"/><Relationship Id="rId276" Type="http://schemas.openxmlformats.org/officeDocument/2006/relationships/image" Target="../media/image154.png"/><Relationship Id="rId297" Type="http://schemas.openxmlformats.org/officeDocument/2006/relationships/customXml" Target="../ink/ink287.xml"/><Relationship Id="rId40" Type="http://schemas.openxmlformats.org/officeDocument/2006/relationships/image" Target="../media/image38.png"/><Relationship Id="rId115" Type="http://schemas.openxmlformats.org/officeDocument/2006/relationships/image" Target="../media/image74.png"/><Relationship Id="rId136" Type="http://schemas.openxmlformats.org/officeDocument/2006/relationships/image" Target="../media/image84.png"/><Relationship Id="rId157" Type="http://schemas.openxmlformats.org/officeDocument/2006/relationships/customXml" Target="../ink/ink217.xml"/><Relationship Id="rId178" Type="http://schemas.openxmlformats.org/officeDocument/2006/relationships/image" Target="../media/image105.png"/><Relationship Id="rId301" Type="http://schemas.openxmlformats.org/officeDocument/2006/relationships/customXml" Target="../ink/ink289.xml"/><Relationship Id="rId322" Type="http://schemas.openxmlformats.org/officeDocument/2006/relationships/image" Target="../media/image177.png"/><Relationship Id="rId61" Type="http://schemas.openxmlformats.org/officeDocument/2006/relationships/customXml" Target="../ink/ink168.xml"/><Relationship Id="rId82" Type="http://schemas.openxmlformats.org/officeDocument/2006/relationships/customXml" Target="../ink/ink179.xml"/><Relationship Id="rId199" Type="http://schemas.openxmlformats.org/officeDocument/2006/relationships/customXml" Target="../ink/ink238.xml"/><Relationship Id="rId203" Type="http://schemas.openxmlformats.org/officeDocument/2006/relationships/customXml" Target="../ink/ink240.xml"/><Relationship Id="rId19" Type="http://schemas.openxmlformats.org/officeDocument/2006/relationships/customXml" Target="../ink/ink146.xml"/><Relationship Id="rId224" Type="http://schemas.openxmlformats.org/officeDocument/2006/relationships/image" Target="../media/image128.png"/><Relationship Id="rId245" Type="http://schemas.openxmlformats.org/officeDocument/2006/relationships/customXml" Target="../ink/ink261.xml"/><Relationship Id="rId266" Type="http://schemas.openxmlformats.org/officeDocument/2006/relationships/image" Target="../media/image149.png"/><Relationship Id="rId287" Type="http://schemas.openxmlformats.org/officeDocument/2006/relationships/customXml" Target="../ink/ink282.xml"/><Relationship Id="rId30" Type="http://schemas.openxmlformats.org/officeDocument/2006/relationships/image" Target="../media/image33.png"/><Relationship Id="rId105" Type="http://schemas.openxmlformats.org/officeDocument/2006/relationships/image" Target="../media/image69.png"/><Relationship Id="rId126" Type="http://schemas.openxmlformats.org/officeDocument/2006/relationships/image" Target="../media/image79.png"/><Relationship Id="rId147" Type="http://schemas.openxmlformats.org/officeDocument/2006/relationships/customXml" Target="../ink/ink212.xml"/><Relationship Id="rId168" Type="http://schemas.openxmlformats.org/officeDocument/2006/relationships/image" Target="../media/image100.png"/><Relationship Id="rId312" Type="http://schemas.openxmlformats.org/officeDocument/2006/relationships/image" Target="../media/image172.png"/><Relationship Id="rId333" Type="http://schemas.openxmlformats.org/officeDocument/2006/relationships/customXml" Target="../ink/ink305.xml"/><Relationship Id="rId51" Type="http://schemas.openxmlformats.org/officeDocument/2006/relationships/image" Target="../media/image43.png"/><Relationship Id="rId72" Type="http://schemas.openxmlformats.org/officeDocument/2006/relationships/customXml" Target="../ink/ink174.xml"/><Relationship Id="rId93" Type="http://schemas.openxmlformats.org/officeDocument/2006/relationships/image" Target="../media/image63.png"/><Relationship Id="rId189" Type="http://schemas.openxmlformats.org/officeDocument/2006/relationships/customXml" Target="../ink/ink233.xml"/><Relationship Id="rId3" Type="http://schemas.openxmlformats.org/officeDocument/2006/relationships/customXml" Target="../ink/ink138.xml"/><Relationship Id="rId214" Type="http://schemas.openxmlformats.org/officeDocument/2006/relationships/image" Target="../media/image123.png"/><Relationship Id="rId235" Type="http://schemas.openxmlformats.org/officeDocument/2006/relationships/customXml" Target="../ink/ink256.xml"/><Relationship Id="rId256" Type="http://schemas.openxmlformats.org/officeDocument/2006/relationships/image" Target="../media/image144.png"/><Relationship Id="rId277" Type="http://schemas.openxmlformats.org/officeDocument/2006/relationships/customXml" Target="../ink/ink277.xml"/><Relationship Id="rId298" Type="http://schemas.openxmlformats.org/officeDocument/2006/relationships/image" Target="../media/image165.png"/><Relationship Id="rId116" Type="http://schemas.openxmlformats.org/officeDocument/2006/relationships/customXml" Target="../ink/ink196.xml"/><Relationship Id="rId137" Type="http://schemas.openxmlformats.org/officeDocument/2006/relationships/customXml" Target="../ink/ink207.xml"/><Relationship Id="rId158" Type="http://schemas.openxmlformats.org/officeDocument/2006/relationships/image" Target="../media/image95.png"/><Relationship Id="rId302" Type="http://schemas.openxmlformats.org/officeDocument/2006/relationships/image" Target="../media/image167.png"/><Relationship Id="rId323" Type="http://schemas.openxmlformats.org/officeDocument/2006/relationships/customXml" Target="../ink/ink300.xml"/><Relationship Id="rId20" Type="http://schemas.openxmlformats.org/officeDocument/2006/relationships/image" Target="../media/image28.png"/><Relationship Id="rId41" Type="http://schemas.openxmlformats.org/officeDocument/2006/relationships/customXml" Target="../ink/ink157.xml"/><Relationship Id="rId62" Type="http://schemas.openxmlformats.org/officeDocument/2006/relationships/customXml" Target="../ink/ink169.xml"/><Relationship Id="rId83" Type="http://schemas.openxmlformats.org/officeDocument/2006/relationships/image" Target="../media/image58.png"/><Relationship Id="rId179" Type="http://schemas.openxmlformats.org/officeDocument/2006/relationships/customXml" Target="../ink/ink228.xml"/><Relationship Id="rId190" Type="http://schemas.openxmlformats.org/officeDocument/2006/relationships/image" Target="../media/image111.png"/><Relationship Id="rId204" Type="http://schemas.openxmlformats.org/officeDocument/2006/relationships/image" Target="../media/image118.png"/><Relationship Id="rId225" Type="http://schemas.openxmlformats.org/officeDocument/2006/relationships/customXml" Target="../ink/ink251.xml"/><Relationship Id="rId246" Type="http://schemas.openxmlformats.org/officeDocument/2006/relationships/image" Target="../media/image139.png"/><Relationship Id="rId267" Type="http://schemas.openxmlformats.org/officeDocument/2006/relationships/customXml" Target="../ink/ink272.xml"/><Relationship Id="rId288" Type="http://schemas.openxmlformats.org/officeDocument/2006/relationships/image" Target="../media/image160.png"/><Relationship Id="rId106" Type="http://schemas.openxmlformats.org/officeDocument/2006/relationships/customXml" Target="../ink/ink191.xml"/><Relationship Id="rId127" Type="http://schemas.openxmlformats.org/officeDocument/2006/relationships/customXml" Target="../ink/ink202.xml"/><Relationship Id="rId313" Type="http://schemas.openxmlformats.org/officeDocument/2006/relationships/customXml" Target="../ink/ink295.xml"/><Relationship Id="rId10" Type="http://schemas.openxmlformats.org/officeDocument/2006/relationships/image" Target="../media/image23.png"/><Relationship Id="rId31" Type="http://schemas.openxmlformats.org/officeDocument/2006/relationships/customXml" Target="../ink/ink152.xml"/><Relationship Id="rId52" Type="http://schemas.openxmlformats.org/officeDocument/2006/relationships/customXml" Target="../ink/ink163.xml"/><Relationship Id="rId73" Type="http://schemas.openxmlformats.org/officeDocument/2006/relationships/image" Target="../media/image53.png"/><Relationship Id="rId94" Type="http://schemas.openxmlformats.org/officeDocument/2006/relationships/customXml" Target="../ink/ink185.xml"/><Relationship Id="rId148" Type="http://schemas.openxmlformats.org/officeDocument/2006/relationships/image" Target="../media/image90.png"/><Relationship Id="rId169" Type="http://schemas.openxmlformats.org/officeDocument/2006/relationships/customXml" Target="../ink/ink223.xml"/><Relationship Id="rId334" Type="http://schemas.openxmlformats.org/officeDocument/2006/relationships/image" Target="../media/image183.png"/><Relationship Id="rId4" Type="http://schemas.openxmlformats.org/officeDocument/2006/relationships/image" Target="../media/image20.png"/><Relationship Id="rId180" Type="http://schemas.openxmlformats.org/officeDocument/2006/relationships/image" Target="../media/image106.png"/><Relationship Id="rId215" Type="http://schemas.openxmlformats.org/officeDocument/2006/relationships/customXml" Target="../ink/ink246.xml"/><Relationship Id="rId236" Type="http://schemas.openxmlformats.org/officeDocument/2006/relationships/image" Target="../media/image134.png"/><Relationship Id="rId257" Type="http://schemas.openxmlformats.org/officeDocument/2006/relationships/customXml" Target="../ink/ink267.xml"/><Relationship Id="rId278" Type="http://schemas.openxmlformats.org/officeDocument/2006/relationships/image" Target="../media/image155.png"/><Relationship Id="rId303" Type="http://schemas.openxmlformats.org/officeDocument/2006/relationships/customXml" Target="../ink/ink290.xml"/><Relationship Id="rId42" Type="http://schemas.openxmlformats.org/officeDocument/2006/relationships/image" Target="../media/image39.png"/><Relationship Id="rId84" Type="http://schemas.openxmlformats.org/officeDocument/2006/relationships/customXml" Target="../ink/ink180.xml"/><Relationship Id="rId138" Type="http://schemas.openxmlformats.org/officeDocument/2006/relationships/image" Target="../media/image85.png"/><Relationship Id="rId191" Type="http://schemas.openxmlformats.org/officeDocument/2006/relationships/customXml" Target="../ink/ink234.xml"/><Relationship Id="rId205" Type="http://schemas.openxmlformats.org/officeDocument/2006/relationships/customXml" Target="../ink/ink241.xml"/><Relationship Id="rId247" Type="http://schemas.openxmlformats.org/officeDocument/2006/relationships/customXml" Target="../ink/ink262.xml"/><Relationship Id="rId107" Type="http://schemas.openxmlformats.org/officeDocument/2006/relationships/image" Target="../media/image70.png"/><Relationship Id="rId289" Type="http://schemas.openxmlformats.org/officeDocument/2006/relationships/customXml" Target="../ink/ink283.xml"/><Relationship Id="rId11" Type="http://schemas.openxmlformats.org/officeDocument/2006/relationships/customXml" Target="../ink/ink142.xml"/><Relationship Id="rId53" Type="http://schemas.openxmlformats.org/officeDocument/2006/relationships/image" Target="../media/image44.png"/><Relationship Id="rId149" Type="http://schemas.openxmlformats.org/officeDocument/2006/relationships/customXml" Target="../ink/ink213.xml"/><Relationship Id="rId314" Type="http://schemas.openxmlformats.org/officeDocument/2006/relationships/image" Target="../media/image173.png"/><Relationship Id="rId95" Type="http://schemas.openxmlformats.org/officeDocument/2006/relationships/image" Target="../media/image64.png"/><Relationship Id="rId160" Type="http://schemas.openxmlformats.org/officeDocument/2006/relationships/image" Target="../media/image96.png"/><Relationship Id="rId216" Type="http://schemas.openxmlformats.org/officeDocument/2006/relationships/image" Target="../media/image124.png"/><Relationship Id="rId258" Type="http://schemas.openxmlformats.org/officeDocument/2006/relationships/image" Target="../media/image145.png"/><Relationship Id="rId22" Type="http://schemas.openxmlformats.org/officeDocument/2006/relationships/image" Target="../media/image29.png"/><Relationship Id="rId64" Type="http://schemas.openxmlformats.org/officeDocument/2006/relationships/customXml" Target="../ink/ink170.xml"/><Relationship Id="rId118" Type="http://schemas.openxmlformats.org/officeDocument/2006/relationships/customXml" Target="../ink/ink197.xml"/><Relationship Id="rId325" Type="http://schemas.openxmlformats.org/officeDocument/2006/relationships/customXml" Target="../ink/ink301.xml"/><Relationship Id="rId171" Type="http://schemas.openxmlformats.org/officeDocument/2006/relationships/customXml" Target="../ink/ink224.xml"/><Relationship Id="rId227" Type="http://schemas.openxmlformats.org/officeDocument/2006/relationships/customXml" Target="../ink/ink252.xml"/><Relationship Id="rId269" Type="http://schemas.openxmlformats.org/officeDocument/2006/relationships/customXml" Target="../ink/ink273.xml"/><Relationship Id="rId33" Type="http://schemas.openxmlformats.org/officeDocument/2006/relationships/customXml" Target="../ink/ink153.xml"/><Relationship Id="rId129" Type="http://schemas.openxmlformats.org/officeDocument/2006/relationships/customXml" Target="../ink/ink203.xml"/><Relationship Id="rId280" Type="http://schemas.openxmlformats.org/officeDocument/2006/relationships/image" Target="../media/image156.png"/><Relationship Id="rId336" Type="http://schemas.openxmlformats.org/officeDocument/2006/relationships/image" Target="../media/image184.png"/><Relationship Id="rId75" Type="http://schemas.openxmlformats.org/officeDocument/2006/relationships/image" Target="../media/image54.png"/><Relationship Id="rId140" Type="http://schemas.openxmlformats.org/officeDocument/2006/relationships/image" Target="../media/image86.png"/><Relationship Id="rId182" Type="http://schemas.openxmlformats.org/officeDocument/2006/relationships/image" Target="../media/image107.png"/><Relationship Id="rId6" Type="http://schemas.openxmlformats.org/officeDocument/2006/relationships/image" Target="../media/image21.png"/><Relationship Id="rId238" Type="http://schemas.openxmlformats.org/officeDocument/2006/relationships/image" Target="../media/image135.png"/><Relationship Id="rId291" Type="http://schemas.openxmlformats.org/officeDocument/2006/relationships/customXml" Target="../ink/ink284.xml"/><Relationship Id="rId305" Type="http://schemas.openxmlformats.org/officeDocument/2006/relationships/customXml" Target="../ink/ink291.xml"/><Relationship Id="rId44" Type="http://schemas.openxmlformats.org/officeDocument/2006/relationships/image" Target="../media/image40.png"/><Relationship Id="rId86" Type="http://schemas.openxmlformats.org/officeDocument/2006/relationships/customXml" Target="../ink/ink181.xml"/><Relationship Id="rId151" Type="http://schemas.openxmlformats.org/officeDocument/2006/relationships/customXml" Target="../ink/ink214.xml"/><Relationship Id="rId193" Type="http://schemas.openxmlformats.org/officeDocument/2006/relationships/customXml" Target="../ink/ink235.xml"/><Relationship Id="rId207" Type="http://schemas.openxmlformats.org/officeDocument/2006/relationships/customXml" Target="../ink/ink242.xml"/><Relationship Id="rId249" Type="http://schemas.openxmlformats.org/officeDocument/2006/relationships/customXml" Target="../ink/ink263.xml"/><Relationship Id="rId13" Type="http://schemas.openxmlformats.org/officeDocument/2006/relationships/customXml" Target="../ink/ink143.xml"/><Relationship Id="rId109" Type="http://schemas.openxmlformats.org/officeDocument/2006/relationships/image" Target="../media/image71.png"/><Relationship Id="rId260" Type="http://schemas.openxmlformats.org/officeDocument/2006/relationships/image" Target="../media/image146.png"/><Relationship Id="rId316" Type="http://schemas.openxmlformats.org/officeDocument/2006/relationships/image" Target="../media/image174.png"/><Relationship Id="rId55" Type="http://schemas.openxmlformats.org/officeDocument/2006/relationships/image" Target="../media/image45.png"/><Relationship Id="rId97" Type="http://schemas.openxmlformats.org/officeDocument/2006/relationships/image" Target="../media/image65.png"/><Relationship Id="rId120" Type="http://schemas.openxmlformats.org/officeDocument/2006/relationships/image" Target="../media/image76.png"/><Relationship Id="rId162" Type="http://schemas.openxmlformats.org/officeDocument/2006/relationships/image" Target="../media/image97.png"/><Relationship Id="rId218" Type="http://schemas.openxmlformats.org/officeDocument/2006/relationships/image" Target="../media/image125.png"/><Relationship Id="rId271" Type="http://schemas.openxmlformats.org/officeDocument/2006/relationships/customXml" Target="../ink/ink274.xml"/><Relationship Id="rId24" Type="http://schemas.openxmlformats.org/officeDocument/2006/relationships/image" Target="../media/image30.png"/><Relationship Id="rId66" Type="http://schemas.openxmlformats.org/officeDocument/2006/relationships/customXml" Target="../ink/ink171.xml"/><Relationship Id="rId131" Type="http://schemas.openxmlformats.org/officeDocument/2006/relationships/customXml" Target="../ink/ink204.xml"/><Relationship Id="rId327" Type="http://schemas.openxmlformats.org/officeDocument/2006/relationships/customXml" Target="../ink/ink302.xml"/><Relationship Id="rId173" Type="http://schemas.openxmlformats.org/officeDocument/2006/relationships/customXml" Target="../ink/ink225.xml"/><Relationship Id="rId229" Type="http://schemas.openxmlformats.org/officeDocument/2006/relationships/customXml" Target="../ink/ink2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customXml" Target="../ink/ink367.xml"/><Relationship Id="rId21" Type="http://schemas.openxmlformats.org/officeDocument/2006/relationships/customXml" Target="../ink/ink319.xml"/><Relationship Id="rId42" Type="http://schemas.openxmlformats.org/officeDocument/2006/relationships/image" Target="../media/image207.png"/><Relationship Id="rId63" Type="http://schemas.openxmlformats.org/officeDocument/2006/relationships/customXml" Target="../ink/ink340.xml"/><Relationship Id="rId84" Type="http://schemas.openxmlformats.org/officeDocument/2006/relationships/image" Target="../media/image227.png"/><Relationship Id="rId138" Type="http://schemas.openxmlformats.org/officeDocument/2006/relationships/customXml" Target="../ink/ink378.xml"/><Relationship Id="rId107" Type="http://schemas.openxmlformats.org/officeDocument/2006/relationships/customXml" Target="../ink/ink362.xml"/><Relationship Id="rId11" Type="http://schemas.openxmlformats.org/officeDocument/2006/relationships/customXml" Target="../ink/ink314.xml"/><Relationship Id="rId32" Type="http://schemas.openxmlformats.org/officeDocument/2006/relationships/image" Target="../media/image202.png"/><Relationship Id="rId53" Type="http://schemas.openxmlformats.org/officeDocument/2006/relationships/customXml" Target="../ink/ink335.xml"/><Relationship Id="rId74" Type="http://schemas.openxmlformats.org/officeDocument/2006/relationships/image" Target="../media/image222.png"/><Relationship Id="rId128" Type="http://schemas.openxmlformats.org/officeDocument/2006/relationships/customXml" Target="../ink/ink373.xml"/><Relationship Id="rId149" Type="http://schemas.openxmlformats.org/officeDocument/2006/relationships/image" Target="../media/image259.png"/><Relationship Id="rId5" Type="http://schemas.openxmlformats.org/officeDocument/2006/relationships/customXml" Target="../ink/ink311.xml"/><Relationship Id="rId95" Type="http://schemas.openxmlformats.org/officeDocument/2006/relationships/customXml" Target="../ink/ink356.xml"/><Relationship Id="rId22" Type="http://schemas.openxmlformats.org/officeDocument/2006/relationships/image" Target="../media/image197.png"/><Relationship Id="rId27" Type="http://schemas.openxmlformats.org/officeDocument/2006/relationships/customXml" Target="../ink/ink322.xml"/><Relationship Id="rId43" Type="http://schemas.openxmlformats.org/officeDocument/2006/relationships/customXml" Target="../ink/ink330.xml"/><Relationship Id="rId48" Type="http://schemas.openxmlformats.org/officeDocument/2006/relationships/image" Target="../media/image210.png"/><Relationship Id="rId64" Type="http://schemas.openxmlformats.org/officeDocument/2006/relationships/image" Target="../media/image218.png"/><Relationship Id="rId69" Type="http://schemas.openxmlformats.org/officeDocument/2006/relationships/customXml" Target="../ink/ink343.xml"/><Relationship Id="rId113" Type="http://schemas.openxmlformats.org/officeDocument/2006/relationships/customXml" Target="../ink/ink365.xml"/><Relationship Id="rId118" Type="http://schemas.openxmlformats.org/officeDocument/2006/relationships/image" Target="../media/image244.png"/><Relationship Id="rId134" Type="http://schemas.openxmlformats.org/officeDocument/2006/relationships/customXml" Target="../ink/ink376.xml"/><Relationship Id="rId139" Type="http://schemas.openxmlformats.org/officeDocument/2006/relationships/image" Target="../media/image254.png"/><Relationship Id="rId80" Type="http://schemas.openxmlformats.org/officeDocument/2006/relationships/image" Target="../media/image225.png"/><Relationship Id="rId85" Type="http://schemas.openxmlformats.org/officeDocument/2006/relationships/customXml" Target="../ink/ink351.xml"/><Relationship Id="rId12" Type="http://schemas.openxmlformats.org/officeDocument/2006/relationships/image" Target="../media/image192.png"/><Relationship Id="rId17" Type="http://schemas.openxmlformats.org/officeDocument/2006/relationships/customXml" Target="../ink/ink317.xml"/><Relationship Id="rId33" Type="http://schemas.openxmlformats.org/officeDocument/2006/relationships/customXml" Target="../ink/ink325.xml"/><Relationship Id="rId38" Type="http://schemas.openxmlformats.org/officeDocument/2006/relationships/image" Target="../media/image205.png"/><Relationship Id="rId59" Type="http://schemas.openxmlformats.org/officeDocument/2006/relationships/customXml" Target="../ink/ink338.xml"/><Relationship Id="rId103" Type="http://schemas.openxmlformats.org/officeDocument/2006/relationships/customXml" Target="../ink/ink360.xml"/><Relationship Id="rId108" Type="http://schemas.openxmlformats.org/officeDocument/2006/relationships/image" Target="../media/image239.png"/><Relationship Id="rId124" Type="http://schemas.openxmlformats.org/officeDocument/2006/relationships/image" Target="../media/image247.png"/><Relationship Id="rId129" Type="http://schemas.openxmlformats.org/officeDocument/2006/relationships/image" Target="../media/image249.png"/><Relationship Id="rId54" Type="http://schemas.openxmlformats.org/officeDocument/2006/relationships/image" Target="../media/image213.png"/><Relationship Id="rId70" Type="http://schemas.openxmlformats.org/officeDocument/2006/relationships/image" Target="../media/image220.png"/><Relationship Id="rId75" Type="http://schemas.openxmlformats.org/officeDocument/2006/relationships/customXml" Target="../ink/ink346.xml"/><Relationship Id="rId91" Type="http://schemas.openxmlformats.org/officeDocument/2006/relationships/customXml" Target="../ink/ink354.xml"/><Relationship Id="rId96" Type="http://schemas.openxmlformats.org/officeDocument/2006/relationships/image" Target="../media/image233.png"/><Relationship Id="rId140" Type="http://schemas.openxmlformats.org/officeDocument/2006/relationships/customXml" Target="../ink/ink379.xml"/><Relationship Id="rId145" Type="http://schemas.openxmlformats.org/officeDocument/2006/relationships/image" Target="../media/image257.png"/><Relationship Id="rId1" Type="http://schemas.openxmlformats.org/officeDocument/2006/relationships/slideLayout" Target="../slideLayouts/slideLayout7.xml"/><Relationship Id="rId6" Type="http://schemas.openxmlformats.org/officeDocument/2006/relationships/image" Target="../media/image189.png"/><Relationship Id="rId23" Type="http://schemas.openxmlformats.org/officeDocument/2006/relationships/customXml" Target="../ink/ink320.xml"/><Relationship Id="rId28" Type="http://schemas.openxmlformats.org/officeDocument/2006/relationships/image" Target="../media/image200.png"/><Relationship Id="rId49" Type="http://schemas.openxmlformats.org/officeDocument/2006/relationships/customXml" Target="../ink/ink333.xml"/><Relationship Id="rId114" Type="http://schemas.openxmlformats.org/officeDocument/2006/relationships/image" Target="../media/image242.png"/><Relationship Id="rId119" Type="http://schemas.openxmlformats.org/officeDocument/2006/relationships/customXml" Target="../ink/ink368.xml"/><Relationship Id="rId44" Type="http://schemas.openxmlformats.org/officeDocument/2006/relationships/image" Target="../media/image208.png"/><Relationship Id="rId60" Type="http://schemas.openxmlformats.org/officeDocument/2006/relationships/image" Target="../media/image216.png"/><Relationship Id="rId65" Type="http://schemas.openxmlformats.org/officeDocument/2006/relationships/customXml" Target="../ink/ink341.xml"/><Relationship Id="rId81" Type="http://schemas.openxmlformats.org/officeDocument/2006/relationships/customXml" Target="../ink/ink349.xml"/><Relationship Id="rId86" Type="http://schemas.openxmlformats.org/officeDocument/2006/relationships/image" Target="../media/image228.png"/><Relationship Id="rId130" Type="http://schemas.openxmlformats.org/officeDocument/2006/relationships/customXml" Target="../ink/ink374.xml"/><Relationship Id="rId135" Type="http://schemas.openxmlformats.org/officeDocument/2006/relationships/image" Target="../media/image252.png"/><Relationship Id="rId13" Type="http://schemas.openxmlformats.org/officeDocument/2006/relationships/customXml" Target="../ink/ink315.xml"/><Relationship Id="rId18" Type="http://schemas.openxmlformats.org/officeDocument/2006/relationships/image" Target="../media/image195.png"/><Relationship Id="rId39" Type="http://schemas.openxmlformats.org/officeDocument/2006/relationships/customXml" Target="../ink/ink328.xml"/><Relationship Id="rId109" Type="http://schemas.openxmlformats.org/officeDocument/2006/relationships/customXml" Target="../ink/ink363.xml"/><Relationship Id="rId34" Type="http://schemas.openxmlformats.org/officeDocument/2006/relationships/image" Target="../media/image203.png"/><Relationship Id="rId50" Type="http://schemas.openxmlformats.org/officeDocument/2006/relationships/image" Target="../media/image211.png"/><Relationship Id="rId55" Type="http://schemas.openxmlformats.org/officeDocument/2006/relationships/customXml" Target="../ink/ink336.xml"/><Relationship Id="rId76" Type="http://schemas.openxmlformats.org/officeDocument/2006/relationships/image" Target="../media/image223.png"/><Relationship Id="rId97" Type="http://schemas.openxmlformats.org/officeDocument/2006/relationships/customXml" Target="../ink/ink357.xml"/><Relationship Id="rId104" Type="http://schemas.openxmlformats.org/officeDocument/2006/relationships/image" Target="../media/image237.png"/><Relationship Id="rId120" Type="http://schemas.openxmlformats.org/officeDocument/2006/relationships/image" Target="../media/image245.png"/><Relationship Id="rId125" Type="http://schemas.openxmlformats.org/officeDocument/2006/relationships/customXml" Target="../ink/ink371.xml"/><Relationship Id="rId141" Type="http://schemas.openxmlformats.org/officeDocument/2006/relationships/image" Target="../media/image255.png"/><Relationship Id="rId146" Type="http://schemas.openxmlformats.org/officeDocument/2006/relationships/customXml" Target="../ink/ink382.xml"/><Relationship Id="rId7" Type="http://schemas.openxmlformats.org/officeDocument/2006/relationships/customXml" Target="../ink/ink312.xml"/><Relationship Id="rId71" Type="http://schemas.openxmlformats.org/officeDocument/2006/relationships/customXml" Target="../ink/ink344.xml"/><Relationship Id="rId92" Type="http://schemas.openxmlformats.org/officeDocument/2006/relationships/image" Target="../media/image231.png"/><Relationship Id="rId2" Type="http://schemas.openxmlformats.org/officeDocument/2006/relationships/notesSlide" Target="../notesSlides/notesSlide5.xml"/><Relationship Id="rId29" Type="http://schemas.openxmlformats.org/officeDocument/2006/relationships/customXml" Target="../ink/ink323.xml"/><Relationship Id="rId24" Type="http://schemas.openxmlformats.org/officeDocument/2006/relationships/image" Target="../media/image198.png"/><Relationship Id="rId40" Type="http://schemas.openxmlformats.org/officeDocument/2006/relationships/image" Target="../media/image206.png"/><Relationship Id="rId45" Type="http://schemas.openxmlformats.org/officeDocument/2006/relationships/customXml" Target="../ink/ink331.xml"/><Relationship Id="rId66" Type="http://schemas.openxmlformats.org/officeDocument/2006/relationships/image" Target="../media/image219.png"/><Relationship Id="rId87" Type="http://schemas.openxmlformats.org/officeDocument/2006/relationships/customXml" Target="../ink/ink352.xml"/><Relationship Id="rId110" Type="http://schemas.openxmlformats.org/officeDocument/2006/relationships/image" Target="../media/image240.png"/><Relationship Id="rId115" Type="http://schemas.openxmlformats.org/officeDocument/2006/relationships/customXml" Target="../ink/ink366.xml"/><Relationship Id="rId131" Type="http://schemas.openxmlformats.org/officeDocument/2006/relationships/image" Target="../media/image250.png"/><Relationship Id="rId136" Type="http://schemas.openxmlformats.org/officeDocument/2006/relationships/customXml" Target="../ink/ink377.xml"/><Relationship Id="rId61" Type="http://schemas.openxmlformats.org/officeDocument/2006/relationships/customXml" Target="../ink/ink339.xml"/><Relationship Id="rId82" Type="http://schemas.openxmlformats.org/officeDocument/2006/relationships/image" Target="../media/image226.png"/><Relationship Id="rId19" Type="http://schemas.openxmlformats.org/officeDocument/2006/relationships/customXml" Target="../ink/ink318.xml"/><Relationship Id="rId14" Type="http://schemas.openxmlformats.org/officeDocument/2006/relationships/image" Target="../media/image193.png"/><Relationship Id="rId30" Type="http://schemas.openxmlformats.org/officeDocument/2006/relationships/image" Target="../media/image201.png"/><Relationship Id="rId35" Type="http://schemas.openxmlformats.org/officeDocument/2006/relationships/customXml" Target="../ink/ink326.xml"/><Relationship Id="rId56" Type="http://schemas.openxmlformats.org/officeDocument/2006/relationships/image" Target="../media/image214.png"/><Relationship Id="rId77" Type="http://schemas.openxmlformats.org/officeDocument/2006/relationships/customXml" Target="../ink/ink347.xml"/><Relationship Id="rId100" Type="http://schemas.openxmlformats.org/officeDocument/2006/relationships/image" Target="../media/image235.png"/><Relationship Id="rId105" Type="http://schemas.openxmlformats.org/officeDocument/2006/relationships/customXml" Target="../ink/ink361.xml"/><Relationship Id="rId126" Type="http://schemas.openxmlformats.org/officeDocument/2006/relationships/customXml" Target="../ink/ink372.xml"/><Relationship Id="rId147" Type="http://schemas.openxmlformats.org/officeDocument/2006/relationships/image" Target="../media/image258.png"/><Relationship Id="rId8" Type="http://schemas.openxmlformats.org/officeDocument/2006/relationships/image" Target="../media/image190.png"/><Relationship Id="rId51" Type="http://schemas.openxmlformats.org/officeDocument/2006/relationships/customXml" Target="../ink/ink334.xml"/><Relationship Id="rId72" Type="http://schemas.openxmlformats.org/officeDocument/2006/relationships/image" Target="../media/image221.png"/><Relationship Id="rId93" Type="http://schemas.openxmlformats.org/officeDocument/2006/relationships/customXml" Target="../ink/ink355.xml"/><Relationship Id="rId98" Type="http://schemas.openxmlformats.org/officeDocument/2006/relationships/image" Target="../media/image234.png"/><Relationship Id="rId121" Type="http://schemas.openxmlformats.org/officeDocument/2006/relationships/customXml" Target="../ink/ink369.xml"/><Relationship Id="rId142" Type="http://schemas.openxmlformats.org/officeDocument/2006/relationships/customXml" Target="../ink/ink380.xml"/><Relationship Id="rId3" Type="http://schemas.openxmlformats.org/officeDocument/2006/relationships/customXml" Target="../ink/ink310.xml"/><Relationship Id="rId25" Type="http://schemas.openxmlformats.org/officeDocument/2006/relationships/customXml" Target="../ink/ink321.xml"/><Relationship Id="rId46" Type="http://schemas.openxmlformats.org/officeDocument/2006/relationships/image" Target="../media/image209.png"/><Relationship Id="rId67" Type="http://schemas.openxmlformats.org/officeDocument/2006/relationships/customXml" Target="../ink/ink342.xml"/><Relationship Id="rId116" Type="http://schemas.openxmlformats.org/officeDocument/2006/relationships/image" Target="../media/image243.png"/><Relationship Id="rId137" Type="http://schemas.openxmlformats.org/officeDocument/2006/relationships/image" Target="../media/image253.png"/><Relationship Id="rId20" Type="http://schemas.openxmlformats.org/officeDocument/2006/relationships/image" Target="../media/image196.png"/><Relationship Id="rId41" Type="http://schemas.openxmlformats.org/officeDocument/2006/relationships/customXml" Target="../ink/ink329.xml"/><Relationship Id="rId62" Type="http://schemas.openxmlformats.org/officeDocument/2006/relationships/image" Target="../media/image217.png"/><Relationship Id="rId83" Type="http://schemas.openxmlformats.org/officeDocument/2006/relationships/customXml" Target="../ink/ink350.xml"/><Relationship Id="rId88" Type="http://schemas.openxmlformats.org/officeDocument/2006/relationships/image" Target="../media/image229.png"/><Relationship Id="rId111" Type="http://schemas.openxmlformats.org/officeDocument/2006/relationships/customXml" Target="../ink/ink364.xml"/><Relationship Id="rId132" Type="http://schemas.openxmlformats.org/officeDocument/2006/relationships/customXml" Target="../ink/ink375.xml"/><Relationship Id="rId15" Type="http://schemas.openxmlformats.org/officeDocument/2006/relationships/customXml" Target="../ink/ink316.xml"/><Relationship Id="rId36" Type="http://schemas.openxmlformats.org/officeDocument/2006/relationships/image" Target="../media/image204.png"/><Relationship Id="rId57" Type="http://schemas.openxmlformats.org/officeDocument/2006/relationships/customXml" Target="../ink/ink337.xml"/><Relationship Id="rId106" Type="http://schemas.openxmlformats.org/officeDocument/2006/relationships/image" Target="../media/image238.png"/><Relationship Id="rId127" Type="http://schemas.openxmlformats.org/officeDocument/2006/relationships/image" Target="../media/image248.png"/><Relationship Id="rId10" Type="http://schemas.openxmlformats.org/officeDocument/2006/relationships/image" Target="../media/image191.png"/><Relationship Id="rId31" Type="http://schemas.openxmlformats.org/officeDocument/2006/relationships/customXml" Target="../ink/ink324.xml"/><Relationship Id="rId52" Type="http://schemas.openxmlformats.org/officeDocument/2006/relationships/image" Target="../media/image212.png"/><Relationship Id="rId73" Type="http://schemas.openxmlformats.org/officeDocument/2006/relationships/customXml" Target="../ink/ink345.xml"/><Relationship Id="rId78" Type="http://schemas.openxmlformats.org/officeDocument/2006/relationships/image" Target="../media/image224.png"/><Relationship Id="rId94" Type="http://schemas.openxmlformats.org/officeDocument/2006/relationships/image" Target="../media/image232.png"/><Relationship Id="rId99" Type="http://schemas.openxmlformats.org/officeDocument/2006/relationships/customXml" Target="../ink/ink358.xml"/><Relationship Id="rId101" Type="http://schemas.openxmlformats.org/officeDocument/2006/relationships/customXml" Target="../ink/ink359.xml"/><Relationship Id="rId122" Type="http://schemas.openxmlformats.org/officeDocument/2006/relationships/image" Target="../media/image246.png"/><Relationship Id="rId143" Type="http://schemas.openxmlformats.org/officeDocument/2006/relationships/image" Target="../media/image256.png"/><Relationship Id="rId148" Type="http://schemas.openxmlformats.org/officeDocument/2006/relationships/customXml" Target="../ink/ink383.xml"/><Relationship Id="rId4" Type="http://schemas.openxmlformats.org/officeDocument/2006/relationships/image" Target="../media/image188.png"/><Relationship Id="rId9" Type="http://schemas.openxmlformats.org/officeDocument/2006/relationships/customXml" Target="../ink/ink313.xml"/><Relationship Id="rId26" Type="http://schemas.openxmlformats.org/officeDocument/2006/relationships/image" Target="../media/image199.png"/><Relationship Id="rId47" Type="http://schemas.openxmlformats.org/officeDocument/2006/relationships/customXml" Target="../ink/ink332.xml"/><Relationship Id="rId68" Type="http://schemas.openxmlformats.org/officeDocument/2006/relationships/image" Target="../media/image34.png"/><Relationship Id="rId89" Type="http://schemas.openxmlformats.org/officeDocument/2006/relationships/customXml" Target="../ink/ink353.xml"/><Relationship Id="rId112" Type="http://schemas.openxmlformats.org/officeDocument/2006/relationships/image" Target="../media/image241.png"/><Relationship Id="rId133" Type="http://schemas.openxmlformats.org/officeDocument/2006/relationships/image" Target="../media/image251.png"/><Relationship Id="rId16" Type="http://schemas.openxmlformats.org/officeDocument/2006/relationships/image" Target="../media/image194.png"/><Relationship Id="rId37" Type="http://schemas.openxmlformats.org/officeDocument/2006/relationships/customXml" Target="../ink/ink327.xml"/><Relationship Id="rId58" Type="http://schemas.openxmlformats.org/officeDocument/2006/relationships/image" Target="../media/image215.png"/><Relationship Id="rId79" Type="http://schemas.openxmlformats.org/officeDocument/2006/relationships/customXml" Target="../ink/ink348.xml"/><Relationship Id="rId102" Type="http://schemas.openxmlformats.org/officeDocument/2006/relationships/image" Target="../media/image236.png"/><Relationship Id="rId123" Type="http://schemas.openxmlformats.org/officeDocument/2006/relationships/customXml" Target="../ink/ink370.xml"/><Relationship Id="rId144" Type="http://schemas.openxmlformats.org/officeDocument/2006/relationships/customXml" Target="../ink/ink381.xml"/><Relationship Id="rId90" Type="http://schemas.openxmlformats.org/officeDocument/2006/relationships/image" Target="../media/image230.png"/></Relationships>
</file>

<file path=ppt/slides/_rels/slide6.xml.rels><?xml version="1.0" encoding="UTF-8" standalone="yes"?>
<Relationships xmlns="http://schemas.openxmlformats.org/package/2006/relationships"><Relationship Id="rId117" Type="http://schemas.openxmlformats.org/officeDocument/2006/relationships/customXml" Target="../ink/ink441.xml"/><Relationship Id="rId21" Type="http://schemas.openxmlformats.org/officeDocument/2006/relationships/customXml" Target="../ink/ink393.xml"/><Relationship Id="rId42" Type="http://schemas.openxmlformats.org/officeDocument/2006/relationships/image" Target="../media/image279.png"/><Relationship Id="rId63" Type="http://schemas.openxmlformats.org/officeDocument/2006/relationships/customXml" Target="../ink/ink414.xml"/><Relationship Id="rId84" Type="http://schemas.openxmlformats.org/officeDocument/2006/relationships/image" Target="../media/image300.png"/><Relationship Id="rId138" Type="http://schemas.openxmlformats.org/officeDocument/2006/relationships/image" Target="../media/image327.png"/><Relationship Id="rId159" Type="http://schemas.openxmlformats.org/officeDocument/2006/relationships/customXml" Target="../ink/ink462.xml"/><Relationship Id="rId170" Type="http://schemas.openxmlformats.org/officeDocument/2006/relationships/image" Target="../media/image343.png"/><Relationship Id="rId191" Type="http://schemas.openxmlformats.org/officeDocument/2006/relationships/customXml" Target="../ink/ink478.xml"/><Relationship Id="rId205" Type="http://schemas.openxmlformats.org/officeDocument/2006/relationships/customXml" Target="../ink/ink485.xml"/><Relationship Id="rId107" Type="http://schemas.openxmlformats.org/officeDocument/2006/relationships/customXml" Target="../ink/ink436.xml"/><Relationship Id="rId11" Type="http://schemas.openxmlformats.org/officeDocument/2006/relationships/customXml" Target="../ink/ink388.xml"/><Relationship Id="rId32" Type="http://schemas.openxmlformats.org/officeDocument/2006/relationships/image" Target="../media/image274.png"/><Relationship Id="rId53" Type="http://schemas.openxmlformats.org/officeDocument/2006/relationships/customXml" Target="../ink/ink409.xml"/><Relationship Id="rId74" Type="http://schemas.openxmlformats.org/officeDocument/2006/relationships/image" Target="../media/image295.png"/><Relationship Id="rId128" Type="http://schemas.openxmlformats.org/officeDocument/2006/relationships/image" Target="../media/image322.png"/><Relationship Id="rId149" Type="http://schemas.openxmlformats.org/officeDocument/2006/relationships/customXml" Target="../ink/ink457.xml"/><Relationship Id="rId5" Type="http://schemas.openxmlformats.org/officeDocument/2006/relationships/customXml" Target="../ink/ink385.xml"/><Relationship Id="rId95" Type="http://schemas.openxmlformats.org/officeDocument/2006/relationships/customXml" Target="../ink/ink430.xml"/><Relationship Id="rId160" Type="http://schemas.openxmlformats.org/officeDocument/2006/relationships/image" Target="../media/image338.png"/><Relationship Id="rId181" Type="http://schemas.openxmlformats.org/officeDocument/2006/relationships/customXml" Target="../ink/ink473.xml"/><Relationship Id="rId22" Type="http://schemas.openxmlformats.org/officeDocument/2006/relationships/image" Target="../media/image269.png"/><Relationship Id="rId43" Type="http://schemas.openxmlformats.org/officeDocument/2006/relationships/customXml" Target="../ink/ink404.xml"/><Relationship Id="rId64" Type="http://schemas.openxmlformats.org/officeDocument/2006/relationships/image" Target="../media/image290.png"/><Relationship Id="rId118" Type="http://schemas.openxmlformats.org/officeDocument/2006/relationships/image" Target="../media/image317.png"/><Relationship Id="rId139" Type="http://schemas.openxmlformats.org/officeDocument/2006/relationships/customXml" Target="../ink/ink452.xml"/><Relationship Id="rId85" Type="http://schemas.openxmlformats.org/officeDocument/2006/relationships/customXml" Target="../ink/ink425.xml"/><Relationship Id="rId150" Type="http://schemas.openxmlformats.org/officeDocument/2006/relationships/image" Target="../media/image333.png"/><Relationship Id="rId171" Type="http://schemas.openxmlformats.org/officeDocument/2006/relationships/customXml" Target="../ink/ink468.xml"/><Relationship Id="rId192" Type="http://schemas.openxmlformats.org/officeDocument/2006/relationships/image" Target="../media/image354.png"/><Relationship Id="rId206" Type="http://schemas.openxmlformats.org/officeDocument/2006/relationships/image" Target="../media/image360.png"/><Relationship Id="rId12" Type="http://schemas.openxmlformats.org/officeDocument/2006/relationships/image" Target="../media/image264.png"/><Relationship Id="rId33" Type="http://schemas.openxmlformats.org/officeDocument/2006/relationships/customXml" Target="../ink/ink399.xml"/><Relationship Id="rId108" Type="http://schemas.openxmlformats.org/officeDocument/2006/relationships/image" Target="../media/image312.png"/><Relationship Id="rId129" Type="http://schemas.openxmlformats.org/officeDocument/2006/relationships/customXml" Target="../ink/ink447.xml"/><Relationship Id="rId54" Type="http://schemas.openxmlformats.org/officeDocument/2006/relationships/image" Target="../media/image285.png"/><Relationship Id="rId75" Type="http://schemas.openxmlformats.org/officeDocument/2006/relationships/customXml" Target="../ink/ink420.xml"/><Relationship Id="rId96" Type="http://schemas.openxmlformats.org/officeDocument/2006/relationships/image" Target="../media/image306.png"/><Relationship Id="rId140" Type="http://schemas.openxmlformats.org/officeDocument/2006/relationships/image" Target="../media/image328.png"/><Relationship Id="rId161" Type="http://schemas.openxmlformats.org/officeDocument/2006/relationships/customXml" Target="../ink/ink463.xml"/><Relationship Id="rId182" Type="http://schemas.openxmlformats.org/officeDocument/2006/relationships/image" Target="../media/image349.png"/><Relationship Id="rId6" Type="http://schemas.openxmlformats.org/officeDocument/2006/relationships/image" Target="../media/image261.png"/><Relationship Id="rId23" Type="http://schemas.openxmlformats.org/officeDocument/2006/relationships/customXml" Target="../ink/ink394.xml"/><Relationship Id="rId119" Type="http://schemas.openxmlformats.org/officeDocument/2006/relationships/customXml" Target="../ink/ink442.xml"/><Relationship Id="rId44" Type="http://schemas.openxmlformats.org/officeDocument/2006/relationships/image" Target="../media/image280.png"/><Relationship Id="rId65" Type="http://schemas.openxmlformats.org/officeDocument/2006/relationships/customXml" Target="../ink/ink415.xml"/><Relationship Id="rId86" Type="http://schemas.openxmlformats.org/officeDocument/2006/relationships/image" Target="../media/image301.png"/><Relationship Id="rId130" Type="http://schemas.openxmlformats.org/officeDocument/2006/relationships/image" Target="../media/image323.png"/><Relationship Id="rId151" Type="http://schemas.openxmlformats.org/officeDocument/2006/relationships/customXml" Target="../ink/ink458.xml"/><Relationship Id="rId172" Type="http://schemas.openxmlformats.org/officeDocument/2006/relationships/image" Target="../media/image344.png"/><Relationship Id="rId193" Type="http://schemas.openxmlformats.org/officeDocument/2006/relationships/customXml" Target="../ink/ink479.xml"/><Relationship Id="rId207" Type="http://schemas.openxmlformats.org/officeDocument/2006/relationships/customXml" Target="../ink/ink486.xml"/><Relationship Id="rId13" Type="http://schemas.openxmlformats.org/officeDocument/2006/relationships/customXml" Target="../ink/ink389.xml"/><Relationship Id="rId109" Type="http://schemas.openxmlformats.org/officeDocument/2006/relationships/customXml" Target="../ink/ink437.xml"/><Relationship Id="rId34" Type="http://schemas.openxmlformats.org/officeDocument/2006/relationships/image" Target="../media/image275.png"/><Relationship Id="rId55" Type="http://schemas.openxmlformats.org/officeDocument/2006/relationships/customXml" Target="../ink/ink410.xml"/><Relationship Id="rId76" Type="http://schemas.openxmlformats.org/officeDocument/2006/relationships/image" Target="../media/image296.png"/><Relationship Id="rId97" Type="http://schemas.openxmlformats.org/officeDocument/2006/relationships/customXml" Target="../ink/ink431.xml"/><Relationship Id="rId120" Type="http://schemas.openxmlformats.org/officeDocument/2006/relationships/image" Target="../media/image318.png"/><Relationship Id="rId141" Type="http://schemas.openxmlformats.org/officeDocument/2006/relationships/customXml" Target="../ink/ink453.xml"/><Relationship Id="rId7" Type="http://schemas.openxmlformats.org/officeDocument/2006/relationships/customXml" Target="../ink/ink386.xml"/><Relationship Id="rId162" Type="http://schemas.openxmlformats.org/officeDocument/2006/relationships/image" Target="../media/image339.png"/><Relationship Id="rId183" Type="http://schemas.openxmlformats.org/officeDocument/2006/relationships/customXml" Target="../ink/ink474.xml"/><Relationship Id="rId24" Type="http://schemas.openxmlformats.org/officeDocument/2006/relationships/image" Target="../media/image270.png"/><Relationship Id="rId45" Type="http://schemas.openxmlformats.org/officeDocument/2006/relationships/customXml" Target="../ink/ink405.xml"/><Relationship Id="rId66" Type="http://schemas.openxmlformats.org/officeDocument/2006/relationships/image" Target="../media/image291.png"/><Relationship Id="rId87" Type="http://schemas.openxmlformats.org/officeDocument/2006/relationships/customXml" Target="../ink/ink426.xml"/><Relationship Id="rId110" Type="http://schemas.openxmlformats.org/officeDocument/2006/relationships/image" Target="../media/image313.png"/><Relationship Id="rId131" Type="http://schemas.openxmlformats.org/officeDocument/2006/relationships/customXml" Target="../ink/ink448.xml"/><Relationship Id="rId61" Type="http://schemas.openxmlformats.org/officeDocument/2006/relationships/customXml" Target="../ink/ink413.xml"/><Relationship Id="rId82" Type="http://schemas.openxmlformats.org/officeDocument/2006/relationships/image" Target="../media/image299.png"/><Relationship Id="rId152" Type="http://schemas.openxmlformats.org/officeDocument/2006/relationships/image" Target="../media/image334.png"/><Relationship Id="rId173" Type="http://schemas.openxmlformats.org/officeDocument/2006/relationships/customXml" Target="../ink/ink469.xml"/><Relationship Id="rId194" Type="http://schemas.openxmlformats.org/officeDocument/2006/relationships/image" Target="../media/image355.png"/><Relationship Id="rId199" Type="http://schemas.openxmlformats.org/officeDocument/2006/relationships/customXml" Target="../ink/ink482.xml"/><Relationship Id="rId203" Type="http://schemas.openxmlformats.org/officeDocument/2006/relationships/customXml" Target="../ink/ink484.xml"/><Relationship Id="rId208" Type="http://schemas.openxmlformats.org/officeDocument/2006/relationships/image" Target="../media/image361.png"/><Relationship Id="rId19" Type="http://schemas.openxmlformats.org/officeDocument/2006/relationships/customXml" Target="../ink/ink392.xml"/><Relationship Id="rId14" Type="http://schemas.openxmlformats.org/officeDocument/2006/relationships/image" Target="../media/image265.png"/><Relationship Id="rId30" Type="http://schemas.openxmlformats.org/officeDocument/2006/relationships/image" Target="../media/image273.png"/><Relationship Id="rId35" Type="http://schemas.openxmlformats.org/officeDocument/2006/relationships/customXml" Target="../ink/ink400.xml"/><Relationship Id="rId56" Type="http://schemas.openxmlformats.org/officeDocument/2006/relationships/image" Target="../media/image286.png"/><Relationship Id="rId77" Type="http://schemas.openxmlformats.org/officeDocument/2006/relationships/customXml" Target="../ink/ink421.xml"/><Relationship Id="rId100" Type="http://schemas.openxmlformats.org/officeDocument/2006/relationships/image" Target="../media/image308.png"/><Relationship Id="rId105" Type="http://schemas.openxmlformats.org/officeDocument/2006/relationships/customXml" Target="../ink/ink435.xml"/><Relationship Id="rId126" Type="http://schemas.openxmlformats.org/officeDocument/2006/relationships/image" Target="../media/image321.png"/><Relationship Id="rId147" Type="http://schemas.openxmlformats.org/officeDocument/2006/relationships/customXml" Target="../ink/ink456.xml"/><Relationship Id="rId168" Type="http://schemas.openxmlformats.org/officeDocument/2006/relationships/image" Target="../media/image342.png"/><Relationship Id="rId8" Type="http://schemas.openxmlformats.org/officeDocument/2006/relationships/image" Target="../media/image262.png"/><Relationship Id="rId51" Type="http://schemas.openxmlformats.org/officeDocument/2006/relationships/customXml" Target="../ink/ink408.xml"/><Relationship Id="rId72" Type="http://schemas.openxmlformats.org/officeDocument/2006/relationships/image" Target="../media/image294.png"/><Relationship Id="rId93" Type="http://schemas.openxmlformats.org/officeDocument/2006/relationships/customXml" Target="../ink/ink429.xml"/><Relationship Id="rId98" Type="http://schemas.openxmlformats.org/officeDocument/2006/relationships/image" Target="../media/image307.png"/><Relationship Id="rId121" Type="http://schemas.openxmlformats.org/officeDocument/2006/relationships/customXml" Target="../ink/ink443.xml"/><Relationship Id="rId142" Type="http://schemas.openxmlformats.org/officeDocument/2006/relationships/image" Target="../media/image329.png"/><Relationship Id="rId163" Type="http://schemas.openxmlformats.org/officeDocument/2006/relationships/customXml" Target="../ink/ink464.xml"/><Relationship Id="rId184" Type="http://schemas.openxmlformats.org/officeDocument/2006/relationships/image" Target="../media/image350.png"/><Relationship Id="rId189" Type="http://schemas.openxmlformats.org/officeDocument/2006/relationships/customXml" Target="../ink/ink477.xml"/><Relationship Id="rId3" Type="http://schemas.openxmlformats.org/officeDocument/2006/relationships/customXml" Target="../ink/ink384.xml"/><Relationship Id="rId25" Type="http://schemas.openxmlformats.org/officeDocument/2006/relationships/customXml" Target="../ink/ink395.xml"/><Relationship Id="rId46" Type="http://schemas.openxmlformats.org/officeDocument/2006/relationships/image" Target="../media/image281.png"/><Relationship Id="rId67" Type="http://schemas.openxmlformats.org/officeDocument/2006/relationships/customXml" Target="../ink/ink416.xml"/><Relationship Id="rId116" Type="http://schemas.openxmlformats.org/officeDocument/2006/relationships/image" Target="../media/image316.png"/><Relationship Id="rId137" Type="http://schemas.openxmlformats.org/officeDocument/2006/relationships/customXml" Target="../ink/ink451.xml"/><Relationship Id="rId158" Type="http://schemas.openxmlformats.org/officeDocument/2006/relationships/image" Target="../media/image337.png"/><Relationship Id="rId20" Type="http://schemas.openxmlformats.org/officeDocument/2006/relationships/image" Target="../media/image268.png"/><Relationship Id="rId41" Type="http://schemas.openxmlformats.org/officeDocument/2006/relationships/customXml" Target="../ink/ink403.xml"/><Relationship Id="rId62" Type="http://schemas.openxmlformats.org/officeDocument/2006/relationships/image" Target="../media/image289.png"/><Relationship Id="rId83" Type="http://schemas.openxmlformats.org/officeDocument/2006/relationships/customXml" Target="../ink/ink424.xml"/><Relationship Id="rId88" Type="http://schemas.openxmlformats.org/officeDocument/2006/relationships/image" Target="../media/image302.png"/><Relationship Id="rId111" Type="http://schemas.openxmlformats.org/officeDocument/2006/relationships/customXml" Target="../ink/ink438.xml"/><Relationship Id="rId132" Type="http://schemas.openxmlformats.org/officeDocument/2006/relationships/image" Target="../media/image324.png"/><Relationship Id="rId153" Type="http://schemas.openxmlformats.org/officeDocument/2006/relationships/customXml" Target="../ink/ink459.xml"/><Relationship Id="rId174" Type="http://schemas.openxmlformats.org/officeDocument/2006/relationships/image" Target="../media/image345.png"/><Relationship Id="rId179" Type="http://schemas.openxmlformats.org/officeDocument/2006/relationships/customXml" Target="../ink/ink472.xml"/><Relationship Id="rId195" Type="http://schemas.openxmlformats.org/officeDocument/2006/relationships/customXml" Target="../ink/ink480.xml"/><Relationship Id="rId209" Type="http://schemas.openxmlformats.org/officeDocument/2006/relationships/customXml" Target="../ink/ink487.xml"/><Relationship Id="rId190" Type="http://schemas.openxmlformats.org/officeDocument/2006/relationships/image" Target="../media/image353.png"/><Relationship Id="rId204" Type="http://schemas.openxmlformats.org/officeDocument/2006/relationships/image" Target="../media/image359.png"/><Relationship Id="rId15" Type="http://schemas.openxmlformats.org/officeDocument/2006/relationships/customXml" Target="../ink/ink390.xml"/><Relationship Id="rId36" Type="http://schemas.openxmlformats.org/officeDocument/2006/relationships/image" Target="../media/image276.png"/><Relationship Id="rId57" Type="http://schemas.openxmlformats.org/officeDocument/2006/relationships/customXml" Target="../ink/ink411.xml"/><Relationship Id="rId106" Type="http://schemas.openxmlformats.org/officeDocument/2006/relationships/image" Target="../media/image311.png"/><Relationship Id="rId127" Type="http://schemas.openxmlformats.org/officeDocument/2006/relationships/customXml" Target="../ink/ink446.xml"/><Relationship Id="rId10" Type="http://schemas.openxmlformats.org/officeDocument/2006/relationships/image" Target="../media/image263.png"/><Relationship Id="rId31" Type="http://schemas.openxmlformats.org/officeDocument/2006/relationships/customXml" Target="../ink/ink398.xml"/><Relationship Id="rId52" Type="http://schemas.openxmlformats.org/officeDocument/2006/relationships/image" Target="../media/image284.png"/><Relationship Id="rId73" Type="http://schemas.openxmlformats.org/officeDocument/2006/relationships/customXml" Target="../ink/ink419.xml"/><Relationship Id="rId78" Type="http://schemas.openxmlformats.org/officeDocument/2006/relationships/image" Target="../media/image297.png"/><Relationship Id="rId94" Type="http://schemas.openxmlformats.org/officeDocument/2006/relationships/image" Target="../media/image305.png"/><Relationship Id="rId99" Type="http://schemas.openxmlformats.org/officeDocument/2006/relationships/customXml" Target="../ink/ink432.xml"/><Relationship Id="rId101" Type="http://schemas.openxmlformats.org/officeDocument/2006/relationships/customXml" Target="../ink/ink433.xml"/><Relationship Id="rId122" Type="http://schemas.openxmlformats.org/officeDocument/2006/relationships/image" Target="../media/image319.png"/><Relationship Id="rId143" Type="http://schemas.openxmlformats.org/officeDocument/2006/relationships/customXml" Target="../ink/ink454.xml"/><Relationship Id="rId148" Type="http://schemas.openxmlformats.org/officeDocument/2006/relationships/image" Target="../media/image332.png"/><Relationship Id="rId164" Type="http://schemas.openxmlformats.org/officeDocument/2006/relationships/image" Target="../media/image340.png"/><Relationship Id="rId169" Type="http://schemas.openxmlformats.org/officeDocument/2006/relationships/customXml" Target="../ink/ink467.xml"/><Relationship Id="rId185" Type="http://schemas.openxmlformats.org/officeDocument/2006/relationships/customXml" Target="../ink/ink475.xml"/><Relationship Id="rId4" Type="http://schemas.openxmlformats.org/officeDocument/2006/relationships/image" Target="../media/image260.png"/><Relationship Id="rId9" Type="http://schemas.openxmlformats.org/officeDocument/2006/relationships/customXml" Target="../ink/ink387.xml"/><Relationship Id="rId180" Type="http://schemas.openxmlformats.org/officeDocument/2006/relationships/image" Target="../media/image348.png"/><Relationship Id="rId210" Type="http://schemas.openxmlformats.org/officeDocument/2006/relationships/image" Target="../media/image362.png"/><Relationship Id="rId26" Type="http://schemas.openxmlformats.org/officeDocument/2006/relationships/image" Target="../media/image271.png"/><Relationship Id="rId47" Type="http://schemas.openxmlformats.org/officeDocument/2006/relationships/customXml" Target="../ink/ink406.xml"/><Relationship Id="rId68" Type="http://schemas.openxmlformats.org/officeDocument/2006/relationships/image" Target="../media/image292.png"/><Relationship Id="rId89" Type="http://schemas.openxmlformats.org/officeDocument/2006/relationships/customXml" Target="../ink/ink427.xml"/><Relationship Id="rId112" Type="http://schemas.openxmlformats.org/officeDocument/2006/relationships/image" Target="../media/image314.png"/><Relationship Id="rId133" Type="http://schemas.openxmlformats.org/officeDocument/2006/relationships/customXml" Target="../ink/ink449.xml"/><Relationship Id="rId154" Type="http://schemas.openxmlformats.org/officeDocument/2006/relationships/image" Target="../media/image335.png"/><Relationship Id="rId175" Type="http://schemas.openxmlformats.org/officeDocument/2006/relationships/customXml" Target="../ink/ink470.xml"/><Relationship Id="rId196" Type="http://schemas.openxmlformats.org/officeDocument/2006/relationships/image" Target="../media/image356.png"/><Relationship Id="rId200" Type="http://schemas.openxmlformats.org/officeDocument/2006/relationships/image" Target="../media/image357.png"/><Relationship Id="rId16" Type="http://schemas.openxmlformats.org/officeDocument/2006/relationships/image" Target="../media/image266.png"/><Relationship Id="rId37" Type="http://schemas.openxmlformats.org/officeDocument/2006/relationships/customXml" Target="../ink/ink401.xml"/><Relationship Id="rId58" Type="http://schemas.openxmlformats.org/officeDocument/2006/relationships/image" Target="../media/image287.png"/><Relationship Id="rId79" Type="http://schemas.openxmlformats.org/officeDocument/2006/relationships/customXml" Target="../ink/ink422.xml"/><Relationship Id="rId102" Type="http://schemas.openxmlformats.org/officeDocument/2006/relationships/image" Target="../media/image309.png"/><Relationship Id="rId123" Type="http://schemas.openxmlformats.org/officeDocument/2006/relationships/customXml" Target="../ink/ink444.xml"/><Relationship Id="rId144" Type="http://schemas.openxmlformats.org/officeDocument/2006/relationships/image" Target="../media/image330.png"/><Relationship Id="rId90" Type="http://schemas.openxmlformats.org/officeDocument/2006/relationships/image" Target="../media/image303.png"/><Relationship Id="rId165" Type="http://schemas.openxmlformats.org/officeDocument/2006/relationships/customXml" Target="../ink/ink465.xml"/><Relationship Id="rId186" Type="http://schemas.openxmlformats.org/officeDocument/2006/relationships/image" Target="../media/image351.png"/><Relationship Id="rId211" Type="http://schemas.openxmlformats.org/officeDocument/2006/relationships/customXml" Target="../ink/ink488.xml"/><Relationship Id="rId27" Type="http://schemas.openxmlformats.org/officeDocument/2006/relationships/customXml" Target="../ink/ink396.xml"/><Relationship Id="rId48" Type="http://schemas.openxmlformats.org/officeDocument/2006/relationships/image" Target="../media/image282.png"/><Relationship Id="rId69" Type="http://schemas.openxmlformats.org/officeDocument/2006/relationships/customXml" Target="../ink/ink417.xml"/><Relationship Id="rId113" Type="http://schemas.openxmlformats.org/officeDocument/2006/relationships/customXml" Target="../ink/ink439.xml"/><Relationship Id="rId134" Type="http://schemas.openxmlformats.org/officeDocument/2006/relationships/image" Target="../media/image325.png"/><Relationship Id="rId80" Type="http://schemas.openxmlformats.org/officeDocument/2006/relationships/image" Target="../media/image298.png"/><Relationship Id="rId155" Type="http://schemas.openxmlformats.org/officeDocument/2006/relationships/customXml" Target="../ink/ink460.xml"/><Relationship Id="rId176" Type="http://schemas.openxmlformats.org/officeDocument/2006/relationships/image" Target="../media/image346.png"/><Relationship Id="rId197" Type="http://schemas.openxmlformats.org/officeDocument/2006/relationships/customXml" Target="../ink/ink481.xml"/><Relationship Id="rId201" Type="http://schemas.openxmlformats.org/officeDocument/2006/relationships/customXml" Target="../ink/ink483.xml"/><Relationship Id="rId17" Type="http://schemas.openxmlformats.org/officeDocument/2006/relationships/customXml" Target="../ink/ink391.xml"/><Relationship Id="rId38" Type="http://schemas.openxmlformats.org/officeDocument/2006/relationships/image" Target="../media/image277.png"/><Relationship Id="rId59" Type="http://schemas.openxmlformats.org/officeDocument/2006/relationships/customXml" Target="../ink/ink412.xml"/><Relationship Id="rId103" Type="http://schemas.openxmlformats.org/officeDocument/2006/relationships/customXml" Target="../ink/ink434.xml"/><Relationship Id="rId124" Type="http://schemas.openxmlformats.org/officeDocument/2006/relationships/image" Target="../media/image320.png"/><Relationship Id="rId70" Type="http://schemas.openxmlformats.org/officeDocument/2006/relationships/image" Target="../media/image293.png"/><Relationship Id="rId91" Type="http://schemas.openxmlformats.org/officeDocument/2006/relationships/customXml" Target="../ink/ink428.xml"/><Relationship Id="rId145" Type="http://schemas.openxmlformats.org/officeDocument/2006/relationships/customXml" Target="../ink/ink455.xml"/><Relationship Id="rId166" Type="http://schemas.openxmlformats.org/officeDocument/2006/relationships/image" Target="../media/image341.png"/><Relationship Id="rId187" Type="http://schemas.openxmlformats.org/officeDocument/2006/relationships/customXml" Target="../ink/ink476.xml"/><Relationship Id="rId1" Type="http://schemas.openxmlformats.org/officeDocument/2006/relationships/slideLayout" Target="../slideLayouts/slideLayout7.xml"/><Relationship Id="rId212" Type="http://schemas.openxmlformats.org/officeDocument/2006/relationships/image" Target="../media/image363.png"/><Relationship Id="rId28" Type="http://schemas.openxmlformats.org/officeDocument/2006/relationships/image" Target="../media/image272.png"/><Relationship Id="rId49" Type="http://schemas.openxmlformats.org/officeDocument/2006/relationships/customXml" Target="../ink/ink407.xml"/><Relationship Id="rId114" Type="http://schemas.openxmlformats.org/officeDocument/2006/relationships/image" Target="../media/image315.png"/><Relationship Id="rId60" Type="http://schemas.openxmlformats.org/officeDocument/2006/relationships/image" Target="../media/image288.png"/><Relationship Id="rId81" Type="http://schemas.openxmlformats.org/officeDocument/2006/relationships/customXml" Target="../ink/ink423.xml"/><Relationship Id="rId135" Type="http://schemas.openxmlformats.org/officeDocument/2006/relationships/customXml" Target="../ink/ink450.xml"/><Relationship Id="rId156" Type="http://schemas.openxmlformats.org/officeDocument/2006/relationships/image" Target="../media/image336.png"/><Relationship Id="rId177" Type="http://schemas.openxmlformats.org/officeDocument/2006/relationships/customXml" Target="../ink/ink471.xml"/><Relationship Id="rId198" Type="http://schemas.openxmlformats.org/officeDocument/2006/relationships/image" Target="../media/image34.png"/><Relationship Id="rId202" Type="http://schemas.openxmlformats.org/officeDocument/2006/relationships/image" Target="../media/image358.png"/><Relationship Id="rId18" Type="http://schemas.openxmlformats.org/officeDocument/2006/relationships/image" Target="../media/image267.png"/><Relationship Id="rId39" Type="http://schemas.openxmlformats.org/officeDocument/2006/relationships/customXml" Target="../ink/ink402.xml"/><Relationship Id="rId50" Type="http://schemas.openxmlformats.org/officeDocument/2006/relationships/image" Target="../media/image283.png"/><Relationship Id="rId104" Type="http://schemas.openxmlformats.org/officeDocument/2006/relationships/image" Target="../media/image310.png"/><Relationship Id="rId125" Type="http://schemas.openxmlformats.org/officeDocument/2006/relationships/customXml" Target="../ink/ink445.xml"/><Relationship Id="rId146" Type="http://schemas.openxmlformats.org/officeDocument/2006/relationships/image" Target="../media/image331.png"/><Relationship Id="rId167" Type="http://schemas.openxmlformats.org/officeDocument/2006/relationships/customXml" Target="../ink/ink466.xml"/><Relationship Id="rId188" Type="http://schemas.openxmlformats.org/officeDocument/2006/relationships/image" Target="../media/image352.png"/><Relationship Id="rId71" Type="http://schemas.openxmlformats.org/officeDocument/2006/relationships/customXml" Target="../ink/ink418.xml"/><Relationship Id="rId92" Type="http://schemas.openxmlformats.org/officeDocument/2006/relationships/image" Target="../media/image304.png"/><Relationship Id="rId2" Type="http://schemas.openxmlformats.org/officeDocument/2006/relationships/notesSlide" Target="../notesSlides/notesSlide6.xml"/><Relationship Id="rId29" Type="http://schemas.openxmlformats.org/officeDocument/2006/relationships/customXml" Target="../ink/ink397.xml"/><Relationship Id="rId40" Type="http://schemas.openxmlformats.org/officeDocument/2006/relationships/image" Target="../media/image278.png"/><Relationship Id="rId115" Type="http://schemas.openxmlformats.org/officeDocument/2006/relationships/customXml" Target="../ink/ink440.xml"/><Relationship Id="rId136" Type="http://schemas.openxmlformats.org/officeDocument/2006/relationships/image" Target="../media/image326.png"/><Relationship Id="rId157" Type="http://schemas.openxmlformats.org/officeDocument/2006/relationships/customXml" Target="../ink/ink461.xml"/><Relationship Id="rId178" Type="http://schemas.openxmlformats.org/officeDocument/2006/relationships/image" Target="../media/image347.png"/></Relationships>
</file>

<file path=ppt/slides/_rels/slide7.xml.rels><?xml version="1.0" encoding="UTF-8" standalone="yes"?>
<Relationships xmlns="http://schemas.openxmlformats.org/package/2006/relationships"><Relationship Id="rId117" Type="http://schemas.openxmlformats.org/officeDocument/2006/relationships/customXml" Target="../ink/ink546.xml"/><Relationship Id="rId299" Type="http://schemas.openxmlformats.org/officeDocument/2006/relationships/image" Target="../media/image509.png"/><Relationship Id="rId21" Type="http://schemas.openxmlformats.org/officeDocument/2006/relationships/image" Target="../media/image373.png"/><Relationship Id="rId63" Type="http://schemas.openxmlformats.org/officeDocument/2006/relationships/image" Target="../media/image394.png"/><Relationship Id="rId159" Type="http://schemas.openxmlformats.org/officeDocument/2006/relationships/customXml" Target="../ink/ink567.xml"/><Relationship Id="rId170" Type="http://schemas.openxmlformats.org/officeDocument/2006/relationships/customXml" Target="../ink/ink573.xml"/><Relationship Id="rId226" Type="http://schemas.openxmlformats.org/officeDocument/2006/relationships/customXml" Target="../ink/ink601.xml"/><Relationship Id="rId268" Type="http://schemas.openxmlformats.org/officeDocument/2006/relationships/image" Target="../media/image494.png"/><Relationship Id="rId32" Type="http://schemas.openxmlformats.org/officeDocument/2006/relationships/customXml" Target="../ink/ink503.xml"/><Relationship Id="rId74" Type="http://schemas.openxmlformats.org/officeDocument/2006/relationships/customXml" Target="../ink/ink524.xml"/><Relationship Id="rId128" Type="http://schemas.openxmlformats.org/officeDocument/2006/relationships/image" Target="../media/image425.png"/><Relationship Id="rId5" Type="http://schemas.openxmlformats.org/officeDocument/2006/relationships/image" Target="../media/image365.png"/><Relationship Id="rId181" Type="http://schemas.openxmlformats.org/officeDocument/2006/relationships/image" Target="../media/image451.png"/><Relationship Id="rId237" Type="http://schemas.openxmlformats.org/officeDocument/2006/relationships/customXml" Target="../ink/ink607.xml"/><Relationship Id="rId279" Type="http://schemas.openxmlformats.org/officeDocument/2006/relationships/customXml" Target="../ink/ink628.xml"/><Relationship Id="rId43" Type="http://schemas.openxmlformats.org/officeDocument/2006/relationships/image" Target="../media/image384.png"/><Relationship Id="rId139" Type="http://schemas.openxmlformats.org/officeDocument/2006/relationships/customXml" Target="../ink/ink557.xml"/><Relationship Id="rId290" Type="http://schemas.openxmlformats.org/officeDocument/2006/relationships/image" Target="../media/image505.png"/><Relationship Id="rId304" Type="http://schemas.openxmlformats.org/officeDocument/2006/relationships/customXml" Target="../ink/ink641.xml"/><Relationship Id="rId85" Type="http://schemas.openxmlformats.org/officeDocument/2006/relationships/image" Target="../media/image34.png"/><Relationship Id="rId150" Type="http://schemas.openxmlformats.org/officeDocument/2006/relationships/image" Target="../media/image436.png"/><Relationship Id="rId192" Type="http://schemas.openxmlformats.org/officeDocument/2006/relationships/customXml" Target="../ink/ink584.xml"/><Relationship Id="rId206" Type="http://schemas.openxmlformats.org/officeDocument/2006/relationships/customXml" Target="../ink/ink591.xml"/><Relationship Id="rId248" Type="http://schemas.openxmlformats.org/officeDocument/2006/relationships/image" Target="../media/image484.png"/><Relationship Id="rId12" Type="http://schemas.openxmlformats.org/officeDocument/2006/relationships/customXml" Target="../ink/ink493.xml"/><Relationship Id="rId108" Type="http://schemas.openxmlformats.org/officeDocument/2006/relationships/image" Target="../media/image415.png"/><Relationship Id="rId315" Type="http://schemas.openxmlformats.org/officeDocument/2006/relationships/image" Target="../media/image517.png"/><Relationship Id="rId54" Type="http://schemas.openxmlformats.org/officeDocument/2006/relationships/customXml" Target="../ink/ink514.xml"/><Relationship Id="rId96" Type="http://schemas.openxmlformats.org/officeDocument/2006/relationships/image" Target="../media/image409.png"/><Relationship Id="rId161" Type="http://schemas.openxmlformats.org/officeDocument/2006/relationships/customXml" Target="../ink/ink568.xml"/><Relationship Id="rId217" Type="http://schemas.openxmlformats.org/officeDocument/2006/relationships/image" Target="../media/image469.png"/><Relationship Id="rId259" Type="http://schemas.openxmlformats.org/officeDocument/2006/relationships/customXml" Target="../ink/ink618.xml"/><Relationship Id="rId23" Type="http://schemas.openxmlformats.org/officeDocument/2006/relationships/image" Target="../media/image374.png"/><Relationship Id="rId119" Type="http://schemas.openxmlformats.org/officeDocument/2006/relationships/customXml" Target="../ink/ink547.xml"/><Relationship Id="rId270" Type="http://schemas.openxmlformats.org/officeDocument/2006/relationships/image" Target="../media/image495.png"/><Relationship Id="rId65" Type="http://schemas.openxmlformats.org/officeDocument/2006/relationships/image" Target="../media/image395.png"/><Relationship Id="rId130" Type="http://schemas.openxmlformats.org/officeDocument/2006/relationships/image" Target="../media/image426.png"/><Relationship Id="rId172" Type="http://schemas.openxmlformats.org/officeDocument/2006/relationships/customXml" Target="../ink/ink574.xml"/><Relationship Id="rId228" Type="http://schemas.openxmlformats.org/officeDocument/2006/relationships/customXml" Target="../ink/ink602.xml"/><Relationship Id="rId281" Type="http://schemas.openxmlformats.org/officeDocument/2006/relationships/customXml" Target="../ink/ink629.xml"/><Relationship Id="rId34" Type="http://schemas.openxmlformats.org/officeDocument/2006/relationships/customXml" Target="../ink/ink504.xml"/><Relationship Id="rId55" Type="http://schemas.openxmlformats.org/officeDocument/2006/relationships/image" Target="../media/image390.png"/><Relationship Id="rId76" Type="http://schemas.openxmlformats.org/officeDocument/2006/relationships/customXml" Target="../ink/ink525.xml"/><Relationship Id="rId97" Type="http://schemas.openxmlformats.org/officeDocument/2006/relationships/customXml" Target="../ink/ink536.xml"/><Relationship Id="rId120" Type="http://schemas.openxmlformats.org/officeDocument/2006/relationships/image" Target="../media/image421.png"/><Relationship Id="rId141" Type="http://schemas.openxmlformats.org/officeDocument/2006/relationships/customXml" Target="../ink/ink558.xml"/><Relationship Id="rId7" Type="http://schemas.openxmlformats.org/officeDocument/2006/relationships/image" Target="../media/image366.png"/><Relationship Id="rId162" Type="http://schemas.openxmlformats.org/officeDocument/2006/relationships/image" Target="../media/image442.png"/><Relationship Id="rId183" Type="http://schemas.openxmlformats.org/officeDocument/2006/relationships/image" Target="../media/image452.png"/><Relationship Id="rId218" Type="http://schemas.openxmlformats.org/officeDocument/2006/relationships/customXml" Target="../ink/ink597.xml"/><Relationship Id="rId239" Type="http://schemas.openxmlformats.org/officeDocument/2006/relationships/customXml" Target="../ink/ink608.xml"/><Relationship Id="rId250" Type="http://schemas.openxmlformats.org/officeDocument/2006/relationships/image" Target="../media/image485.png"/><Relationship Id="rId271" Type="http://schemas.openxmlformats.org/officeDocument/2006/relationships/customXml" Target="../ink/ink624.xml"/><Relationship Id="rId292" Type="http://schemas.openxmlformats.org/officeDocument/2006/relationships/image" Target="../media/image506.png"/><Relationship Id="rId306" Type="http://schemas.openxmlformats.org/officeDocument/2006/relationships/customXml" Target="../ink/ink642.xml"/><Relationship Id="rId24" Type="http://schemas.openxmlformats.org/officeDocument/2006/relationships/customXml" Target="../ink/ink499.xml"/><Relationship Id="rId45" Type="http://schemas.openxmlformats.org/officeDocument/2006/relationships/image" Target="../media/image385.png"/><Relationship Id="rId66" Type="http://schemas.openxmlformats.org/officeDocument/2006/relationships/customXml" Target="../ink/ink520.xml"/><Relationship Id="rId87" Type="http://schemas.openxmlformats.org/officeDocument/2006/relationships/image" Target="../media/image405.png"/><Relationship Id="rId110" Type="http://schemas.openxmlformats.org/officeDocument/2006/relationships/image" Target="../media/image416.png"/><Relationship Id="rId131" Type="http://schemas.openxmlformats.org/officeDocument/2006/relationships/customXml" Target="../ink/ink553.xml"/><Relationship Id="rId152" Type="http://schemas.openxmlformats.org/officeDocument/2006/relationships/image" Target="../media/image437.png"/><Relationship Id="rId173" Type="http://schemas.openxmlformats.org/officeDocument/2006/relationships/image" Target="../media/image447.png"/><Relationship Id="rId194" Type="http://schemas.openxmlformats.org/officeDocument/2006/relationships/customXml" Target="../ink/ink585.xml"/><Relationship Id="rId208" Type="http://schemas.openxmlformats.org/officeDocument/2006/relationships/customXml" Target="../ink/ink592.xml"/><Relationship Id="rId229" Type="http://schemas.openxmlformats.org/officeDocument/2006/relationships/image" Target="../media/image475.png"/><Relationship Id="rId240" Type="http://schemas.openxmlformats.org/officeDocument/2006/relationships/image" Target="../media/image480.png"/><Relationship Id="rId261" Type="http://schemas.openxmlformats.org/officeDocument/2006/relationships/customXml" Target="../ink/ink619.xml"/><Relationship Id="rId14" Type="http://schemas.openxmlformats.org/officeDocument/2006/relationships/customXml" Target="../ink/ink494.xml"/><Relationship Id="rId35" Type="http://schemas.openxmlformats.org/officeDocument/2006/relationships/image" Target="../media/image380.png"/><Relationship Id="rId56" Type="http://schemas.openxmlformats.org/officeDocument/2006/relationships/customXml" Target="../ink/ink515.xml"/><Relationship Id="rId77" Type="http://schemas.openxmlformats.org/officeDocument/2006/relationships/image" Target="../media/image401.png"/><Relationship Id="rId100" Type="http://schemas.openxmlformats.org/officeDocument/2006/relationships/image" Target="../media/image411.png"/><Relationship Id="rId282" Type="http://schemas.openxmlformats.org/officeDocument/2006/relationships/image" Target="../media/image501.png"/><Relationship Id="rId317" Type="http://schemas.openxmlformats.org/officeDocument/2006/relationships/image" Target="../media/image518.png"/><Relationship Id="rId8" Type="http://schemas.openxmlformats.org/officeDocument/2006/relationships/customXml" Target="../ink/ink491.xml"/><Relationship Id="rId98" Type="http://schemas.openxmlformats.org/officeDocument/2006/relationships/image" Target="../media/image410.png"/><Relationship Id="rId121" Type="http://schemas.openxmlformats.org/officeDocument/2006/relationships/customXml" Target="../ink/ink548.xml"/><Relationship Id="rId142" Type="http://schemas.openxmlformats.org/officeDocument/2006/relationships/image" Target="../media/image432.png"/><Relationship Id="rId163" Type="http://schemas.openxmlformats.org/officeDocument/2006/relationships/customXml" Target="../ink/ink569.xml"/><Relationship Id="rId184" Type="http://schemas.openxmlformats.org/officeDocument/2006/relationships/customXml" Target="../ink/ink580.xml"/><Relationship Id="rId219" Type="http://schemas.openxmlformats.org/officeDocument/2006/relationships/image" Target="../media/image470.png"/><Relationship Id="rId230" Type="http://schemas.openxmlformats.org/officeDocument/2006/relationships/customXml" Target="../ink/ink603.xml"/><Relationship Id="rId251" Type="http://schemas.openxmlformats.org/officeDocument/2006/relationships/customXml" Target="../ink/ink614.xml"/><Relationship Id="rId25" Type="http://schemas.openxmlformats.org/officeDocument/2006/relationships/image" Target="../media/image375.png"/><Relationship Id="rId46" Type="http://schemas.openxmlformats.org/officeDocument/2006/relationships/customXml" Target="../ink/ink510.xml"/><Relationship Id="rId67" Type="http://schemas.openxmlformats.org/officeDocument/2006/relationships/image" Target="../media/image396.png"/><Relationship Id="rId272" Type="http://schemas.openxmlformats.org/officeDocument/2006/relationships/image" Target="../media/image496.png"/><Relationship Id="rId293" Type="http://schemas.openxmlformats.org/officeDocument/2006/relationships/customXml" Target="../ink/ink635.xml"/><Relationship Id="rId307" Type="http://schemas.openxmlformats.org/officeDocument/2006/relationships/image" Target="../media/image513.png"/><Relationship Id="rId88" Type="http://schemas.openxmlformats.org/officeDocument/2006/relationships/customXml" Target="../ink/ink531.xml"/><Relationship Id="rId111" Type="http://schemas.openxmlformats.org/officeDocument/2006/relationships/customXml" Target="../ink/ink543.xml"/><Relationship Id="rId132" Type="http://schemas.openxmlformats.org/officeDocument/2006/relationships/image" Target="../media/image427.png"/><Relationship Id="rId153" Type="http://schemas.openxmlformats.org/officeDocument/2006/relationships/customXml" Target="../ink/ink564.xml"/><Relationship Id="rId174" Type="http://schemas.openxmlformats.org/officeDocument/2006/relationships/customXml" Target="../ink/ink575.xml"/><Relationship Id="rId195" Type="http://schemas.openxmlformats.org/officeDocument/2006/relationships/image" Target="../media/image458.png"/><Relationship Id="rId209" Type="http://schemas.openxmlformats.org/officeDocument/2006/relationships/image" Target="../media/image465.png"/><Relationship Id="rId220" Type="http://schemas.openxmlformats.org/officeDocument/2006/relationships/customXml" Target="../ink/ink598.xml"/><Relationship Id="rId241" Type="http://schemas.openxmlformats.org/officeDocument/2006/relationships/customXml" Target="../ink/ink609.xml"/><Relationship Id="rId15" Type="http://schemas.openxmlformats.org/officeDocument/2006/relationships/image" Target="../media/image370.png"/><Relationship Id="rId36" Type="http://schemas.openxmlformats.org/officeDocument/2006/relationships/customXml" Target="../ink/ink505.xml"/><Relationship Id="rId57" Type="http://schemas.openxmlformats.org/officeDocument/2006/relationships/image" Target="../media/image391.png"/><Relationship Id="rId262" Type="http://schemas.openxmlformats.org/officeDocument/2006/relationships/image" Target="../media/image491.png"/><Relationship Id="rId283" Type="http://schemas.openxmlformats.org/officeDocument/2006/relationships/customXml" Target="../ink/ink630.xml"/><Relationship Id="rId318" Type="http://schemas.openxmlformats.org/officeDocument/2006/relationships/customXml" Target="../ink/ink648.xml"/><Relationship Id="rId78" Type="http://schemas.openxmlformats.org/officeDocument/2006/relationships/customXml" Target="../ink/ink526.xml"/><Relationship Id="rId99" Type="http://schemas.openxmlformats.org/officeDocument/2006/relationships/customXml" Target="../ink/ink537.xml"/><Relationship Id="rId101" Type="http://schemas.openxmlformats.org/officeDocument/2006/relationships/customXml" Target="../ink/ink538.xml"/><Relationship Id="rId122" Type="http://schemas.openxmlformats.org/officeDocument/2006/relationships/image" Target="../media/image422.png"/><Relationship Id="rId143" Type="http://schemas.openxmlformats.org/officeDocument/2006/relationships/customXml" Target="../ink/ink559.xml"/><Relationship Id="rId164" Type="http://schemas.openxmlformats.org/officeDocument/2006/relationships/customXml" Target="../ink/ink570.xml"/><Relationship Id="rId185" Type="http://schemas.openxmlformats.org/officeDocument/2006/relationships/image" Target="../media/image453.png"/><Relationship Id="rId9" Type="http://schemas.openxmlformats.org/officeDocument/2006/relationships/image" Target="../media/image367.png"/><Relationship Id="rId210" Type="http://schemas.openxmlformats.org/officeDocument/2006/relationships/customXml" Target="../ink/ink593.xml"/><Relationship Id="rId26" Type="http://schemas.openxmlformats.org/officeDocument/2006/relationships/customXml" Target="../ink/ink500.xml"/><Relationship Id="rId231" Type="http://schemas.openxmlformats.org/officeDocument/2006/relationships/image" Target="../media/image476.png"/><Relationship Id="rId252" Type="http://schemas.openxmlformats.org/officeDocument/2006/relationships/image" Target="../media/image486.png"/><Relationship Id="rId273" Type="http://schemas.openxmlformats.org/officeDocument/2006/relationships/customXml" Target="../ink/ink625.xml"/><Relationship Id="rId294" Type="http://schemas.openxmlformats.org/officeDocument/2006/relationships/image" Target="../media/image507.png"/><Relationship Id="rId308" Type="http://schemas.openxmlformats.org/officeDocument/2006/relationships/customXml" Target="../ink/ink643.xml"/><Relationship Id="rId47" Type="http://schemas.openxmlformats.org/officeDocument/2006/relationships/image" Target="../media/image386.png"/><Relationship Id="rId68" Type="http://schemas.openxmlformats.org/officeDocument/2006/relationships/customXml" Target="../ink/ink521.xml"/><Relationship Id="rId89" Type="http://schemas.openxmlformats.org/officeDocument/2006/relationships/image" Target="../media/image406.png"/><Relationship Id="rId112" Type="http://schemas.openxmlformats.org/officeDocument/2006/relationships/image" Target="../media/image417.png"/><Relationship Id="rId133" Type="http://schemas.openxmlformats.org/officeDocument/2006/relationships/customXml" Target="../ink/ink554.xml"/><Relationship Id="rId154" Type="http://schemas.openxmlformats.org/officeDocument/2006/relationships/image" Target="../media/image438.png"/><Relationship Id="rId175" Type="http://schemas.openxmlformats.org/officeDocument/2006/relationships/image" Target="../media/image448.png"/><Relationship Id="rId196" Type="http://schemas.openxmlformats.org/officeDocument/2006/relationships/customXml" Target="../ink/ink586.xml"/><Relationship Id="rId200" Type="http://schemas.openxmlformats.org/officeDocument/2006/relationships/customXml" Target="../ink/ink588.xml"/><Relationship Id="rId16" Type="http://schemas.openxmlformats.org/officeDocument/2006/relationships/customXml" Target="../ink/ink495.xml"/><Relationship Id="rId221" Type="http://schemas.openxmlformats.org/officeDocument/2006/relationships/image" Target="../media/image471.png"/><Relationship Id="rId242" Type="http://schemas.openxmlformats.org/officeDocument/2006/relationships/image" Target="../media/image481.png"/><Relationship Id="rId263" Type="http://schemas.openxmlformats.org/officeDocument/2006/relationships/customXml" Target="../ink/ink620.xml"/><Relationship Id="rId284" Type="http://schemas.openxmlformats.org/officeDocument/2006/relationships/image" Target="../media/image502.png"/><Relationship Id="rId319" Type="http://schemas.openxmlformats.org/officeDocument/2006/relationships/image" Target="../media/image519.png"/><Relationship Id="rId37" Type="http://schemas.openxmlformats.org/officeDocument/2006/relationships/image" Target="../media/image381.png"/><Relationship Id="rId58" Type="http://schemas.openxmlformats.org/officeDocument/2006/relationships/customXml" Target="../ink/ink516.xml"/><Relationship Id="rId79" Type="http://schemas.openxmlformats.org/officeDocument/2006/relationships/image" Target="../media/image402.png"/><Relationship Id="rId102" Type="http://schemas.openxmlformats.org/officeDocument/2006/relationships/image" Target="../media/image412.png"/><Relationship Id="rId123" Type="http://schemas.openxmlformats.org/officeDocument/2006/relationships/customXml" Target="../ink/ink549.xml"/><Relationship Id="rId144" Type="http://schemas.openxmlformats.org/officeDocument/2006/relationships/image" Target="../media/image433.png"/><Relationship Id="rId90" Type="http://schemas.openxmlformats.org/officeDocument/2006/relationships/customXml" Target="../ink/ink532.xml"/><Relationship Id="rId165" Type="http://schemas.openxmlformats.org/officeDocument/2006/relationships/image" Target="../media/image443.png"/><Relationship Id="rId186" Type="http://schemas.openxmlformats.org/officeDocument/2006/relationships/customXml" Target="../ink/ink581.xml"/><Relationship Id="rId211" Type="http://schemas.openxmlformats.org/officeDocument/2006/relationships/image" Target="../media/image466.png"/><Relationship Id="rId232" Type="http://schemas.openxmlformats.org/officeDocument/2006/relationships/customXml" Target="../ink/ink604.xml"/><Relationship Id="rId253" Type="http://schemas.openxmlformats.org/officeDocument/2006/relationships/customXml" Target="../ink/ink615.xml"/><Relationship Id="rId274" Type="http://schemas.openxmlformats.org/officeDocument/2006/relationships/image" Target="../media/image497.png"/><Relationship Id="rId295" Type="http://schemas.openxmlformats.org/officeDocument/2006/relationships/customXml" Target="../ink/ink636.xml"/><Relationship Id="rId309" Type="http://schemas.openxmlformats.org/officeDocument/2006/relationships/image" Target="../media/image514.png"/><Relationship Id="rId27" Type="http://schemas.openxmlformats.org/officeDocument/2006/relationships/image" Target="../media/image376.png"/><Relationship Id="rId48" Type="http://schemas.openxmlformats.org/officeDocument/2006/relationships/customXml" Target="../ink/ink511.xml"/><Relationship Id="rId69" Type="http://schemas.openxmlformats.org/officeDocument/2006/relationships/image" Target="../media/image397.png"/><Relationship Id="rId113" Type="http://schemas.openxmlformats.org/officeDocument/2006/relationships/customXml" Target="../ink/ink544.xml"/><Relationship Id="rId134" Type="http://schemas.openxmlformats.org/officeDocument/2006/relationships/image" Target="../media/image428.png"/><Relationship Id="rId320" Type="http://schemas.openxmlformats.org/officeDocument/2006/relationships/customXml" Target="../ink/ink649.xml"/><Relationship Id="rId80" Type="http://schemas.openxmlformats.org/officeDocument/2006/relationships/customXml" Target="../ink/ink527.xml"/><Relationship Id="rId155" Type="http://schemas.openxmlformats.org/officeDocument/2006/relationships/customXml" Target="../ink/ink565.xml"/><Relationship Id="rId176" Type="http://schemas.openxmlformats.org/officeDocument/2006/relationships/customXml" Target="../ink/ink576.xml"/><Relationship Id="rId197" Type="http://schemas.openxmlformats.org/officeDocument/2006/relationships/image" Target="../media/image459.png"/><Relationship Id="rId201" Type="http://schemas.openxmlformats.org/officeDocument/2006/relationships/image" Target="../media/image461.png"/><Relationship Id="rId222" Type="http://schemas.openxmlformats.org/officeDocument/2006/relationships/customXml" Target="../ink/ink599.xml"/><Relationship Id="rId243" Type="http://schemas.openxmlformats.org/officeDocument/2006/relationships/customXml" Target="../ink/ink610.xml"/><Relationship Id="rId264" Type="http://schemas.openxmlformats.org/officeDocument/2006/relationships/image" Target="../media/image492.png"/><Relationship Id="rId285" Type="http://schemas.openxmlformats.org/officeDocument/2006/relationships/customXml" Target="../ink/ink631.xml"/><Relationship Id="rId17" Type="http://schemas.openxmlformats.org/officeDocument/2006/relationships/image" Target="../media/image371.png"/><Relationship Id="rId38" Type="http://schemas.openxmlformats.org/officeDocument/2006/relationships/customXml" Target="../ink/ink506.xml"/><Relationship Id="rId59" Type="http://schemas.openxmlformats.org/officeDocument/2006/relationships/image" Target="../media/image392.png"/><Relationship Id="rId103" Type="http://schemas.openxmlformats.org/officeDocument/2006/relationships/customXml" Target="../ink/ink539.xml"/><Relationship Id="rId124" Type="http://schemas.openxmlformats.org/officeDocument/2006/relationships/image" Target="../media/image423.png"/><Relationship Id="rId310" Type="http://schemas.openxmlformats.org/officeDocument/2006/relationships/customXml" Target="../ink/ink644.xml"/><Relationship Id="rId70" Type="http://schemas.openxmlformats.org/officeDocument/2006/relationships/customXml" Target="../ink/ink522.xml"/><Relationship Id="rId91" Type="http://schemas.openxmlformats.org/officeDocument/2006/relationships/customXml" Target="../ink/ink533.xml"/><Relationship Id="rId145" Type="http://schemas.openxmlformats.org/officeDocument/2006/relationships/customXml" Target="../ink/ink560.xml"/><Relationship Id="rId166" Type="http://schemas.openxmlformats.org/officeDocument/2006/relationships/customXml" Target="../ink/ink571.xml"/><Relationship Id="rId187" Type="http://schemas.openxmlformats.org/officeDocument/2006/relationships/image" Target="../media/image454.png"/><Relationship Id="rId1" Type="http://schemas.openxmlformats.org/officeDocument/2006/relationships/slideLayout" Target="../slideLayouts/slideLayout7.xml"/><Relationship Id="rId212" Type="http://schemas.openxmlformats.org/officeDocument/2006/relationships/customXml" Target="../ink/ink594.xml"/><Relationship Id="rId233" Type="http://schemas.openxmlformats.org/officeDocument/2006/relationships/customXml" Target="../ink/ink605.xml"/><Relationship Id="rId254" Type="http://schemas.openxmlformats.org/officeDocument/2006/relationships/image" Target="../media/image487.png"/><Relationship Id="rId28" Type="http://schemas.openxmlformats.org/officeDocument/2006/relationships/customXml" Target="../ink/ink501.xml"/><Relationship Id="rId49" Type="http://schemas.openxmlformats.org/officeDocument/2006/relationships/image" Target="../media/image387.png"/><Relationship Id="rId114" Type="http://schemas.openxmlformats.org/officeDocument/2006/relationships/image" Target="../media/image418.png"/><Relationship Id="rId275" Type="http://schemas.openxmlformats.org/officeDocument/2006/relationships/customXml" Target="../ink/ink626.xml"/><Relationship Id="rId296" Type="http://schemas.openxmlformats.org/officeDocument/2006/relationships/image" Target="../media/image508.png"/><Relationship Id="rId300" Type="http://schemas.openxmlformats.org/officeDocument/2006/relationships/customXml" Target="../ink/ink639.xml"/><Relationship Id="rId60" Type="http://schemas.openxmlformats.org/officeDocument/2006/relationships/customXml" Target="../ink/ink517.xml"/><Relationship Id="rId81" Type="http://schemas.openxmlformats.org/officeDocument/2006/relationships/image" Target="../media/image403.png"/><Relationship Id="rId135" Type="http://schemas.openxmlformats.org/officeDocument/2006/relationships/customXml" Target="../ink/ink555.xml"/><Relationship Id="rId156" Type="http://schemas.openxmlformats.org/officeDocument/2006/relationships/image" Target="../media/image439.png"/><Relationship Id="rId177" Type="http://schemas.openxmlformats.org/officeDocument/2006/relationships/image" Target="../media/image449.png"/><Relationship Id="rId198" Type="http://schemas.openxmlformats.org/officeDocument/2006/relationships/customXml" Target="../ink/ink587.xml"/><Relationship Id="rId321" Type="http://schemas.openxmlformats.org/officeDocument/2006/relationships/image" Target="../media/image520.png"/><Relationship Id="rId202" Type="http://schemas.openxmlformats.org/officeDocument/2006/relationships/customXml" Target="../ink/ink589.xml"/><Relationship Id="rId223" Type="http://schemas.openxmlformats.org/officeDocument/2006/relationships/image" Target="../media/image472.png"/><Relationship Id="rId244" Type="http://schemas.openxmlformats.org/officeDocument/2006/relationships/image" Target="../media/image482.png"/><Relationship Id="rId18" Type="http://schemas.openxmlformats.org/officeDocument/2006/relationships/customXml" Target="../ink/ink496.xml"/><Relationship Id="rId39" Type="http://schemas.openxmlformats.org/officeDocument/2006/relationships/image" Target="../media/image382.png"/><Relationship Id="rId265" Type="http://schemas.openxmlformats.org/officeDocument/2006/relationships/customXml" Target="../ink/ink621.xml"/><Relationship Id="rId286" Type="http://schemas.openxmlformats.org/officeDocument/2006/relationships/image" Target="../media/image503.png"/><Relationship Id="rId50" Type="http://schemas.openxmlformats.org/officeDocument/2006/relationships/customXml" Target="../ink/ink512.xml"/><Relationship Id="rId104" Type="http://schemas.openxmlformats.org/officeDocument/2006/relationships/image" Target="../media/image413.png"/><Relationship Id="rId125" Type="http://schemas.openxmlformats.org/officeDocument/2006/relationships/customXml" Target="../ink/ink550.xml"/><Relationship Id="rId146" Type="http://schemas.openxmlformats.org/officeDocument/2006/relationships/image" Target="../media/image434.png"/><Relationship Id="rId167" Type="http://schemas.openxmlformats.org/officeDocument/2006/relationships/image" Target="../media/image444.png"/><Relationship Id="rId188" Type="http://schemas.openxmlformats.org/officeDocument/2006/relationships/customXml" Target="../ink/ink582.xml"/><Relationship Id="rId311" Type="http://schemas.openxmlformats.org/officeDocument/2006/relationships/image" Target="../media/image515.png"/><Relationship Id="rId71" Type="http://schemas.openxmlformats.org/officeDocument/2006/relationships/image" Target="../media/image398.png"/><Relationship Id="rId92" Type="http://schemas.openxmlformats.org/officeDocument/2006/relationships/image" Target="../media/image407.png"/><Relationship Id="rId213" Type="http://schemas.openxmlformats.org/officeDocument/2006/relationships/image" Target="../media/image467.png"/><Relationship Id="rId234" Type="http://schemas.openxmlformats.org/officeDocument/2006/relationships/image" Target="../media/image477.png"/><Relationship Id="rId2" Type="http://schemas.openxmlformats.org/officeDocument/2006/relationships/notesSlide" Target="../notesSlides/notesSlide7.xml"/><Relationship Id="rId29" Type="http://schemas.openxmlformats.org/officeDocument/2006/relationships/image" Target="../media/image377.png"/><Relationship Id="rId255" Type="http://schemas.openxmlformats.org/officeDocument/2006/relationships/customXml" Target="../ink/ink616.xml"/><Relationship Id="rId276" Type="http://schemas.openxmlformats.org/officeDocument/2006/relationships/image" Target="../media/image498.png"/><Relationship Id="rId297" Type="http://schemas.openxmlformats.org/officeDocument/2006/relationships/customXml" Target="../ink/ink637.xml"/><Relationship Id="rId40" Type="http://schemas.openxmlformats.org/officeDocument/2006/relationships/customXml" Target="../ink/ink507.xml"/><Relationship Id="rId115" Type="http://schemas.openxmlformats.org/officeDocument/2006/relationships/customXml" Target="../ink/ink545.xml"/><Relationship Id="rId136" Type="http://schemas.openxmlformats.org/officeDocument/2006/relationships/image" Target="../media/image429.png"/><Relationship Id="rId157" Type="http://schemas.openxmlformats.org/officeDocument/2006/relationships/customXml" Target="../ink/ink566.xml"/><Relationship Id="rId178" Type="http://schemas.openxmlformats.org/officeDocument/2006/relationships/customXml" Target="../ink/ink577.xml"/><Relationship Id="rId301" Type="http://schemas.openxmlformats.org/officeDocument/2006/relationships/image" Target="../media/image510.png"/><Relationship Id="rId61" Type="http://schemas.openxmlformats.org/officeDocument/2006/relationships/image" Target="../media/image393.png"/><Relationship Id="rId82" Type="http://schemas.openxmlformats.org/officeDocument/2006/relationships/customXml" Target="../ink/ink528.xml"/><Relationship Id="rId199" Type="http://schemas.openxmlformats.org/officeDocument/2006/relationships/image" Target="../media/image460.png"/><Relationship Id="rId203" Type="http://schemas.openxmlformats.org/officeDocument/2006/relationships/image" Target="../media/image462.png"/><Relationship Id="rId19" Type="http://schemas.openxmlformats.org/officeDocument/2006/relationships/image" Target="../media/image372.png"/><Relationship Id="rId224" Type="http://schemas.openxmlformats.org/officeDocument/2006/relationships/customXml" Target="../ink/ink600.xml"/><Relationship Id="rId245" Type="http://schemas.openxmlformats.org/officeDocument/2006/relationships/customXml" Target="../ink/ink611.xml"/><Relationship Id="rId266" Type="http://schemas.openxmlformats.org/officeDocument/2006/relationships/image" Target="../media/image493.png"/><Relationship Id="rId287" Type="http://schemas.openxmlformats.org/officeDocument/2006/relationships/customXml" Target="../ink/ink632.xml"/><Relationship Id="rId30" Type="http://schemas.openxmlformats.org/officeDocument/2006/relationships/customXml" Target="../ink/ink502.xml"/><Relationship Id="rId105" Type="http://schemas.openxmlformats.org/officeDocument/2006/relationships/customXml" Target="../ink/ink540.xml"/><Relationship Id="rId126" Type="http://schemas.openxmlformats.org/officeDocument/2006/relationships/image" Target="../media/image424.png"/><Relationship Id="rId147" Type="http://schemas.openxmlformats.org/officeDocument/2006/relationships/customXml" Target="../ink/ink561.xml"/><Relationship Id="rId168" Type="http://schemas.openxmlformats.org/officeDocument/2006/relationships/customXml" Target="../ink/ink572.xml"/><Relationship Id="rId312" Type="http://schemas.openxmlformats.org/officeDocument/2006/relationships/customXml" Target="../ink/ink645.xml"/><Relationship Id="rId51" Type="http://schemas.openxmlformats.org/officeDocument/2006/relationships/image" Target="../media/image388.png"/><Relationship Id="rId72" Type="http://schemas.openxmlformats.org/officeDocument/2006/relationships/customXml" Target="../ink/ink523.xml"/><Relationship Id="rId93" Type="http://schemas.openxmlformats.org/officeDocument/2006/relationships/customXml" Target="../ink/ink534.xml"/><Relationship Id="rId189" Type="http://schemas.openxmlformats.org/officeDocument/2006/relationships/image" Target="../media/image455.png"/><Relationship Id="rId3" Type="http://schemas.openxmlformats.org/officeDocument/2006/relationships/image" Target="../media/image2.emf"/><Relationship Id="rId214" Type="http://schemas.openxmlformats.org/officeDocument/2006/relationships/customXml" Target="../ink/ink595.xml"/><Relationship Id="rId235" Type="http://schemas.openxmlformats.org/officeDocument/2006/relationships/customXml" Target="../ink/ink606.xml"/><Relationship Id="rId256" Type="http://schemas.openxmlformats.org/officeDocument/2006/relationships/image" Target="../media/image488.png"/><Relationship Id="rId277" Type="http://schemas.openxmlformats.org/officeDocument/2006/relationships/customXml" Target="../ink/ink627.xml"/><Relationship Id="rId298" Type="http://schemas.openxmlformats.org/officeDocument/2006/relationships/customXml" Target="../ink/ink638.xml"/><Relationship Id="rId116" Type="http://schemas.openxmlformats.org/officeDocument/2006/relationships/image" Target="../media/image419.png"/><Relationship Id="rId137" Type="http://schemas.openxmlformats.org/officeDocument/2006/relationships/customXml" Target="../ink/ink556.xml"/><Relationship Id="rId158" Type="http://schemas.openxmlformats.org/officeDocument/2006/relationships/image" Target="../media/image440.png"/><Relationship Id="rId302" Type="http://schemas.openxmlformats.org/officeDocument/2006/relationships/customXml" Target="../ink/ink640.xml"/><Relationship Id="rId20" Type="http://schemas.openxmlformats.org/officeDocument/2006/relationships/customXml" Target="../ink/ink497.xml"/><Relationship Id="rId41" Type="http://schemas.openxmlformats.org/officeDocument/2006/relationships/image" Target="../media/image383.png"/><Relationship Id="rId62" Type="http://schemas.openxmlformats.org/officeDocument/2006/relationships/customXml" Target="../ink/ink518.xml"/><Relationship Id="rId83" Type="http://schemas.openxmlformats.org/officeDocument/2006/relationships/image" Target="../media/image404.png"/><Relationship Id="rId179" Type="http://schemas.openxmlformats.org/officeDocument/2006/relationships/image" Target="../media/image450.png"/><Relationship Id="rId190" Type="http://schemas.openxmlformats.org/officeDocument/2006/relationships/customXml" Target="../ink/ink583.xml"/><Relationship Id="rId204" Type="http://schemas.openxmlformats.org/officeDocument/2006/relationships/customXml" Target="../ink/ink590.xml"/><Relationship Id="rId225" Type="http://schemas.openxmlformats.org/officeDocument/2006/relationships/image" Target="../media/image473.png"/><Relationship Id="rId246" Type="http://schemas.openxmlformats.org/officeDocument/2006/relationships/image" Target="../media/image483.png"/><Relationship Id="rId267" Type="http://schemas.openxmlformats.org/officeDocument/2006/relationships/customXml" Target="../ink/ink622.xml"/><Relationship Id="rId288" Type="http://schemas.openxmlformats.org/officeDocument/2006/relationships/image" Target="../media/image504.png"/><Relationship Id="rId106" Type="http://schemas.openxmlformats.org/officeDocument/2006/relationships/image" Target="../media/image414.png"/><Relationship Id="rId127" Type="http://schemas.openxmlformats.org/officeDocument/2006/relationships/customXml" Target="../ink/ink551.xml"/><Relationship Id="rId313" Type="http://schemas.openxmlformats.org/officeDocument/2006/relationships/image" Target="../media/image516.png"/><Relationship Id="rId10" Type="http://schemas.openxmlformats.org/officeDocument/2006/relationships/customXml" Target="../ink/ink492.xml"/><Relationship Id="rId31" Type="http://schemas.openxmlformats.org/officeDocument/2006/relationships/image" Target="../media/image378.png"/><Relationship Id="rId52" Type="http://schemas.openxmlformats.org/officeDocument/2006/relationships/customXml" Target="../ink/ink513.xml"/><Relationship Id="rId73" Type="http://schemas.openxmlformats.org/officeDocument/2006/relationships/image" Target="../media/image399.png"/><Relationship Id="rId94" Type="http://schemas.openxmlformats.org/officeDocument/2006/relationships/image" Target="../media/image408.png"/><Relationship Id="rId148" Type="http://schemas.openxmlformats.org/officeDocument/2006/relationships/image" Target="../media/image435.png"/><Relationship Id="rId169" Type="http://schemas.openxmlformats.org/officeDocument/2006/relationships/image" Target="../media/image445.png"/><Relationship Id="rId4" Type="http://schemas.openxmlformats.org/officeDocument/2006/relationships/customXml" Target="../ink/ink489.xml"/><Relationship Id="rId180" Type="http://schemas.openxmlformats.org/officeDocument/2006/relationships/customXml" Target="../ink/ink578.xml"/><Relationship Id="rId215" Type="http://schemas.openxmlformats.org/officeDocument/2006/relationships/image" Target="../media/image468.png"/><Relationship Id="rId236" Type="http://schemas.openxmlformats.org/officeDocument/2006/relationships/image" Target="../media/image478.png"/><Relationship Id="rId257" Type="http://schemas.openxmlformats.org/officeDocument/2006/relationships/customXml" Target="../ink/ink617.xml"/><Relationship Id="rId278" Type="http://schemas.openxmlformats.org/officeDocument/2006/relationships/image" Target="../media/image499.png"/><Relationship Id="rId303" Type="http://schemas.openxmlformats.org/officeDocument/2006/relationships/image" Target="../media/image511.png"/><Relationship Id="rId42" Type="http://schemas.openxmlformats.org/officeDocument/2006/relationships/customXml" Target="../ink/ink508.xml"/><Relationship Id="rId84" Type="http://schemas.openxmlformats.org/officeDocument/2006/relationships/customXml" Target="../ink/ink529.xml"/><Relationship Id="rId138" Type="http://schemas.openxmlformats.org/officeDocument/2006/relationships/image" Target="../media/image430.png"/><Relationship Id="rId191" Type="http://schemas.openxmlformats.org/officeDocument/2006/relationships/image" Target="../media/image456.png"/><Relationship Id="rId205" Type="http://schemas.openxmlformats.org/officeDocument/2006/relationships/image" Target="../media/image463.png"/><Relationship Id="rId247" Type="http://schemas.openxmlformats.org/officeDocument/2006/relationships/customXml" Target="../ink/ink612.xml"/><Relationship Id="rId107" Type="http://schemas.openxmlformats.org/officeDocument/2006/relationships/customXml" Target="../ink/ink541.xml"/><Relationship Id="rId289" Type="http://schemas.openxmlformats.org/officeDocument/2006/relationships/customXml" Target="../ink/ink633.xml"/><Relationship Id="rId11" Type="http://schemas.openxmlformats.org/officeDocument/2006/relationships/image" Target="../media/image368.png"/><Relationship Id="rId53" Type="http://schemas.openxmlformats.org/officeDocument/2006/relationships/image" Target="../media/image389.png"/><Relationship Id="rId149" Type="http://schemas.openxmlformats.org/officeDocument/2006/relationships/customXml" Target="../ink/ink562.xml"/><Relationship Id="rId314" Type="http://schemas.openxmlformats.org/officeDocument/2006/relationships/customXml" Target="../ink/ink646.xml"/><Relationship Id="rId95" Type="http://schemas.openxmlformats.org/officeDocument/2006/relationships/customXml" Target="../ink/ink535.xml"/><Relationship Id="rId160" Type="http://schemas.openxmlformats.org/officeDocument/2006/relationships/image" Target="../media/image441.png"/><Relationship Id="rId216" Type="http://schemas.openxmlformats.org/officeDocument/2006/relationships/customXml" Target="../ink/ink596.xml"/><Relationship Id="rId258" Type="http://schemas.openxmlformats.org/officeDocument/2006/relationships/image" Target="../media/image489.png"/><Relationship Id="rId22" Type="http://schemas.openxmlformats.org/officeDocument/2006/relationships/customXml" Target="../ink/ink498.xml"/><Relationship Id="rId64" Type="http://schemas.openxmlformats.org/officeDocument/2006/relationships/customXml" Target="../ink/ink519.xml"/><Relationship Id="rId118" Type="http://schemas.openxmlformats.org/officeDocument/2006/relationships/image" Target="../media/image420.png"/><Relationship Id="rId171" Type="http://schemas.openxmlformats.org/officeDocument/2006/relationships/image" Target="../media/image446.png"/><Relationship Id="rId227" Type="http://schemas.openxmlformats.org/officeDocument/2006/relationships/image" Target="../media/image474.png"/><Relationship Id="rId269" Type="http://schemas.openxmlformats.org/officeDocument/2006/relationships/customXml" Target="../ink/ink623.xml"/><Relationship Id="rId33" Type="http://schemas.openxmlformats.org/officeDocument/2006/relationships/image" Target="../media/image379.png"/><Relationship Id="rId129" Type="http://schemas.openxmlformats.org/officeDocument/2006/relationships/customXml" Target="../ink/ink552.xml"/><Relationship Id="rId280" Type="http://schemas.openxmlformats.org/officeDocument/2006/relationships/image" Target="../media/image500.png"/><Relationship Id="rId75" Type="http://schemas.openxmlformats.org/officeDocument/2006/relationships/image" Target="../media/image400.png"/><Relationship Id="rId140" Type="http://schemas.openxmlformats.org/officeDocument/2006/relationships/image" Target="../media/image431.png"/><Relationship Id="rId182" Type="http://schemas.openxmlformats.org/officeDocument/2006/relationships/customXml" Target="../ink/ink579.xml"/><Relationship Id="rId6" Type="http://schemas.openxmlformats.org/officeDocument/2006/relationships/customXml" Target="../ink/ink490.xml"/><Relationship Id="rId238" Type="http://schemas.openxmlformats.org/officeDocument/2006/relationships/image" Target="../media/image479.png"/><Relationship Id="rId291" Type="http://schemas.openxmlformats.org/officeDocument/2006/relationships/customXml" Target="../ink/ink634.xml"/><Relationship Id="rId305" Type="http://schemas.openxmlformats.org/officeDocument/2006/relationships/image" Target="../media/image512.png"/><Relationship Id="rId44" Type="http://schemas.openxmlformats.org/officeDocument/2006/relationships/customXml" Target="../ink/ink509.xml"/><Relationship Id="rId86" Type="http://schemas.openxmlformats.org/officeDocument/2006/relationships/customXml" Target="../ink/ink530.xml"/><Relationship Id="rId151" Type="http://schemas.openxmlformats.org/officeDocument/2006/relationships/customXml" Target="../ink/ink563.xml"/><Relationship Id="rId193" Type="http://schemas.openxmlformats.org/officeDocument/2006/relationships/image" Target="../media/image457.png"/><Relationship Id="rId207" Type="http://schemas.openxmlformats.org/officeDocument/2006/relationships/image" Target="../media/image464.png"/><Relationship Id="rId249" Type="http://schemas.openxmlformats.org/officeDocument/2006/relationships/customXml" Target="../ink/ink613.xml"/><Relationship Id="rId13" Type="http://schemas.openxmlformats.org/officeDocument/2006/relationships/image" Target="../media/image369.png"/><Relationship Id="rId109" Type="http://schemas.openxmlformats.org/officeDocument/2006/relationships/customXml" Target="../ink/ink542.xml"/><Relationship Id="rId260" Type="http://schemas.openxmlformats.org/officeDocument/2006/relationships/image" Target="../media/image490.png"/><Relationship Id="rId316" Type="http://schemas.openxmlformats.org/officeDocument/2006/relationships/customXml" Target="../ink/ink647.xml"/></Relationships>
</file>

<file path=ppt/slides/_rels/slide8.xml.rels><?xml version="1.0" encoding="UTF-8" standalone="yes"?>
<Relationships xmlns="http://schemas.openxmlformats.org/package/2006/relationships"><Relationship Id="rId13" Type="http://schemas.openxmlformats.org/officeDocument/2006/relationships/image" Target="../media/image526.png"/><Relationship Id="rId18" Type="http://schemas.openxmlformats.org/officeDocument/2006/relationships/customXml" Target="../ink/ink657.xml"/><Relationship Id="rId26" Type="http://schemas.openxmlformats.org/officeDocument/2006/relationships/customXml" Target="../ink/ink661.xml"/><Relationship Id="rId3" Type="http://schemas.openxmlformats.org/officeDocument/2006/relationships/image" Target="../media/image3.emf"/><Relationship Id="rId21" Type="http://schemas.openxmlformats.org/officeDocument/2006/relationships/image" Target="../media/image530.png"/><Relationship Id="rId34" Type="http://schemas.openxmlformats.org/officeDocument/2006/relationships/customXml" Target="../ink/ink665.xml"/><Relationship Id="rId7" Type="http://schemas.openxmlformats.org/officeDocument/2006/relationships/image" Target="../media/image523.png"/><Relationship Id="rId12" Type="http://schemas.openxmlformats.org/officeDocument/2006/relationships/customXml" Target="../ink/ink654.xml"/><Relationship Id="rId17" Type="http://schemas.openxmlformats.org/officeDocument/2006/relationships/image" Target="../media/image528.png"/><Relationship Id="rId25" Type="http://schemas.openxmlformats.org/officeDocument/2006/relationships/image" Target="../media/image532.png"/><Relationship Id="rId33" Type="http://schemas.openxmlformats.org/officeDocument/2006/relationships/image" Target="../media/image536.png"/><Relationship Id="rId2" Type="http://schemas.openxmlformats.org/officeDocument/2006/relationships/notesSlide" Target="../notesSlides/notesSlide8.xml"/><Relationship Id="rId16" Type="http://schemas.openxmlformats.org/officeDocument/2006/relationships/customXml" Target="../ink/ink656.xml"/><Relationship Id="rId20" Type="http://schemas.openxmlformats.org/officeDocument/2006/relationships/customXml" Target="../ink/ink658.xml"/><Relationship Id="rId29" Type="http://schemas.openxmlformats.org/officeDocument/2006/relationships/image" Target="../media/image534.png"/><Relationship Id="rId1" Type="http://schemas.openxmlformats.org/officeDocument/2006/relationships/slideLayout" Target="../slideLayouts/slideLayout7.xml"/><Relationship Id="rId6" Type="http://schemas.openxmlformats.org/officeDocument/2006/relationships/customXml" Target="../ink/ink651.xml"/><Relationship Id="rId11" Type="http://schemas.openxmlformats.org/officeDocument/2006/relationships/image" Target="../media/image525.png"/><Relationship Id="rId24" Type="http://schemas.openxmlformats.org/officeDocument/2006/relationships/customXml" Target="../ink/ink660.xml"/><Relationship Id="rId32" Type="http://schemas.openxmlformats.org/officeDocument/2006/relationships/customXml" Target="../ink/ink664.xml"/><Relationship Id="rId5" Type="http://schemas.openxmlformats.org/officeDocument/2006/relationships/image" Target="../media/image522.png"/><Relationship Id="rId15" Type="http://schemas.openxmlformats.org/officeDocument/2006/relationships/image" Target="../media/image527.png"/><Relationship Id="rId23" Type="http://schemas.openxmlformats.org/officeDocument/2006/relationships/image" Target="../media/image531.png"/><Relationship Id="rId28" Type="http://schemas.openxmlformats.org/officeDocument/2006/relationships/customXml" Target="../ink/ink662.xml"/><Relationship Id="rId10" Type="http://schemas.openxmlformats.org/officeDocument/2006/relationships/customXml" Target="../ink/ink653.xml"/><Relationship Id="rId19" Type="http://schemas.openxmlformats.org/officeDocument/2006/relationships/image" Target="../media/image529.png"/><Relationship Id="rId31" Type="http://schemas.openxmlformats.org/officeDocument/2006/relationships/image" Target="../media/image535.png"/><Relationship Id="rId4" Type="http://schemas.openxmlformats.org/officeDocument/2006/relationships/customXml" Target="../ink/ink650.xml"/><Relationship Id="rId9" Type="http://schemas.openxmlformats.org/officeDocument/2006/relationships/image" Target="../media/image524.png"/><Relationship Id="rId14" Type="http://schemas.openxmlformats.org/officeDocument/2006/relationships/customXml" Target="../ink/ink655.xml"/><Relationship Id="rId22" Type="http://schemas.openxmlformats.org/officeDocument/2006/relationships/customXml" Target="../ink/ink659.xml"/><Relationship Id="rId27" Type="http://schemas.openxmlformats.org/officeDocument/2006/relationships/image" Target="../media/image533.png"/><Relationship Id="rId30" Type="http://schemas.openxmlformats.org/officeDocument/2006/relationships/customXml" Target="../ink/ink663.xml"/><Relationship Id="rId35" Type="http://schemas.openxmlformats.org/officeDocument/2006/relationships/image" Target="../media/image537.png"/><Relationship Id="rId8" Type="http://schemas.openxmlformats.org/officeDocument/2006/relationships/customXml" Target="../ink/ink652.xml"/></Relationships>
</file>

<file path=ppt/slides/_rels/slide9.xml.rels><?xml version="1.0" encoding="UTF-8" standalone="yes"?>
<Relationships xmlns="http://schemas.openxmlformats.org/package/2006/relationships"><Relationship Id="rId8" Type="http://schemas.openxmlformats.org/officeDocument/2006/relationships/customXml" Target="../ink/ink668.xml"/><Relationship Id="rId13" Type="http://schemas.openxmlformats.org/officeDocument/2006/relationships/image" Target="../media/image542.png"/><Relationship Id="rId18" Type="http://schemas.openxmlformats.org/officeDocument/2006/relationships/customXml" Target="../ink/ink673.xml"/><Relationship Id="rId3" Type="http://schemas.openxmlformats.org/officeDocument/2006/relationships/image" Target="../media/image364.png"/><Relationship Id="rId21" Type="http://schemas.openxmlformats.org/officeDocument/2006/relationships/image" Target="../media/image546.png"/><Relationship Id="rId7" Type="http://schemas.openxmlformats.org/officeDocument/2006/relationships/image" Target="../media/image539.png"/><Relationship Id="rId12" Type="http://schemas.openxmlformats.org/officeDocument/2006/relationships/customXml" Target="../ink/ink670.xml"/><Relationship Id="rId17" Type="http://schemas.openxmlformats.org/officeDocument/2006/relationships/image" Target="../media/image544.png"/><Relationship Id="rId25" Type="http://schemas.openxmlformats.org/officeDocument/2006/relationships/image" Target="../media/image548.png"/><Relationship Id="rId2" Type="http://schemas.openxmlformats.org/officeDocument/2006/relationships/notesSlide" Target="../notesSlides/notesSlide9.xml"/><Relationship Id="rId16" Type="http://schemas.openxmlformats.org/officeDocument/2006/relationships/customXml" Target="../ink/ink672.xml"/><Relationship Id="rId20" Type="http://schemas.openxmlformats.org/officeDocument/2006/relationships/customXml" Target="../ink/ink674.xml"/><Relationship Id="rId1" Type="http://schemas.openxmlformats.org/officeDocument/2006/relationships/slideLayout" Target="../slideLayouts/slideLayout7.xml"/><Relationship Id="rId6" Type="http://schemas.openxmlformats.org/officeDocument/2006/relationships/customXml" Target="../ink/ink667.xml"/><Relationship Id="rId11" Type="http://schemas.openxmlformats.org/officeDocument/2006/relationships/image" Target="../media/image541.png"/><Relationship Id="rId24" Type="http://schemas.openxmlformats.org/officeDocument/2006/relationships/customXml" Target="../ink/ink676.xml"/><Relationship Id="rId5" Type="http://schemas.openxmlformats.org/officeDocument/2006/relationships/image" Target="../media/image34.png"/><Relationship Id="rId15" Type="http://schemas.openxmlformats.org/officeDocument/2006/relationships/image" Target="../media/image543.png"/><Relationship Id="rId23" Type="http://schemas.openxmlformats.org/officeDocument/2006/relationships/image" Target="../media/image547.png"/><Relationship Id="rId10" Type="http://schemas.openxmlformats.org/officeDocument/2006/relationships/customXml" Target="../ink/ink669.xml"/><Relationship Id="rId19" Type="http://schemas.openxmlformats.org/officeDocument/2006/relationships/image" Target="../media/image545.png"/><Relationship Id="rId4" Type="http://schemas.openxmlformats.org/officeDocument/2006/relationships/customXml" Target="../ink/ink666.xml"/><Relationship Id="rId9" Type="http://schemas.openxmlformats.org/officeDocument/2006/relationships/image" Target="../media/image540.png"/><Relationship Id="rId14" Type="http://schemas.openxmlformats.org/officeDocument/2006/relationships/customXml" Target="../ink/ink671.xml"/><Relationship Id="rId22" Type="http://schemas.openxmlformats.org/officeDocument/2006/relationships/customXml" Target="../ink/ink6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730FC04-6A6C-4F4D-B717-8EEFFF8CEF88}"/>
                  </a:ext>
                </a:extLst>
              </p14:cNvPr>
              <p14:cNvContentPartPr/>
              <p14:nvPr/>
            </p14:nvContentPartPr>
            <p14:xfrm>
              <a:off x="974501" y="3889112"/>
              <a:ext cx="3901320" cy="113040"/>
            </p14:xfrm>
          </p:contentPart>
        </mc:Choice>
        <mc:Fallback xmlns="">
          <p:pic>
            <p:nvPicPr>
              <p:cNvPr id="3" name="Freihand 2">
                <a:extLst>
                  <a:ext uri="{FF2B5EF4-FFF2-40B4-BE49-F238E27FC236}">
                    <a16:creationId xmlns:a16="http://schemas.microsoft.com/office/drawing/2014/main" id="{3730FC04-6A6C-4F4D-B717-8EEFFF8CEF88}"/>
                  </a:ext>
                </a:extLst>
              </p:cNvPr>
              <p:cNvPicPr/>
              <p:nvPr/>
            </p:nvPicPr>
            <p:blipFill>
              <a:blip r:embed="rId5"/>
              <a:stretch>
                <a:fillRect/>
              </a:stretch>
            </p:blipFill>
            <p:spPr>
              <a:xfrm>
                <a:off x="970181" y="3884792"/>
                <a:ext cx="3909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Freihand 26">
                <a:extLst>
                  <a:ext uri="{FF2B5EF4-FFF2-40B4-BE49-F238E27FC236}">
                    <a16:creationId xmlns:a16="http://schemas.microsoft.com/office/drawing/2014/main" id="{3F3FAC62-F34C-45EB-83CF-87B36A7A4379}"/>
                  </a:ext>
                </a:extLst>
              </p14:cNvPr>
              <p14:cNvContentPartPr/>
              <p14:nvPr/>
            </p14:nvContentPartPr>
            <p14:xfrm>
              <a:off x="5597621" y="2832152"/>
              <a:ext cx="1842840" cy="61920"/>
            </p14:xfrm>
          </p:contentPart>
        </mc:Choice>
        <mc:Fallback xmlns="">
          <p:pic>
            <p:nvPicPr>
              <p:cNvPr id="27" name="Freihand 26">
                <a:extLst>
                  <a:ext uri="{FF2B5EF4-FFF2-40B4-BE49-F238E27FC236}">
                    <a16:creationId xmlns:a16="http://schemas.microsoft.com/office/drawing/2014/main" id="{3F3FAC62-F34C-45EB-83CF-87B36A7A4379}"/>
                  </a:ext>
                </a:extLst>
              </p:cNvPr>
              <p:cNvPicPr/>
              <p:nvPr/>
            </p:nvPicPr>
            <p:blipFill>
              <a:blip r:embed="rId7"/>
              <a:stretch>
                <a:fillRect/>
              </a:stretch>
            </p:blipFill>
            <p:spPr>
              <a:xfrm>
                <a:off x="5593301" y="2827832"/>
                <a:ext cx="1851480" cy="70560"/>
              </a:xfrm>
              <a:prstGeom prst="rect">
                <a:avLst/>
              </a:prstGeom>
            </p:spPr>
          </p:pic>
        </mc:Fallback>
      </mc:AlternateContent>
      <p:grpSp>
        <p:nvGrpSpPr>
          <p:cNvPr id="54419" name="Gruppieren 54418">
            <a:extLst>
              <a:ext uri="{FF2B5EF4-FFF2-40B4-BE49-F238E27FC236}">
                <a16:creationId xmlns:a16="http://schemas.microsoft.com/office/drawing/2014/main" id="{037684DC-B3DB-4BE8-92F8-0A7B0AB34FA2}"/>
              </a:ext>
            </a:extLst>
          </p:cNvPr>
          <p:cNvGrpSpPr/>
          <p:nvPr/>
        </p:nvGrpSpPr>
        <p:grpSpPr>
          <a:xfrm>
            <a:off x="713861" y="844952"/>
            <a:ext cx="11210760" cy="4728600"/>
            <a:chOff x="713861" y="844952"/>
            <a:chExt cx="11210760" cy="4728600"/>
          </a:xfrm>
        </p:grpSpPr>
        <mc:AlternateContent xmlns:mc="http://schemas.openxmlformats.org/markup-compatibility/2006" xmlns:p14="http://schemas.microsoft.com/office/powerpoint/2010/main">
          <mc:Choice Requires="p14">
            <p:contentPart p14:bwMode="auto" r:id="rId8">
              <p14:nvContentPartPr>
                <p14:cNvPr id="37" name="Freihand 36">
                  <a:extLst>
                    <a:ext uri="{FF2B5EF4-FFF2-40B4-BE49-F238E27FC236}">
                      <a16:creationId xmlns:a16="http://schemas.microsoft.com/office/drawing/2014/main" id="{AAD3C9BB-86D9-4172-926C-8FC2A4887215}"/>
                    </a:ext>
                  </a:extLst>
                </p14:cNvPr>
                <p14:cNvContentPartPr/>
                <p14:nvPr/>
              </p14:nvContentPartPr>
              <p14:xfrm>
                <a:off x="5046101" y="1543352"/>
                <a:ext cx="69120" cy="116640"/>
              </p14:xfrm>
            </p:contentPart>
          </mc:Choice>
          <mc:Fallback xmlns="">
            <p:pic>
              <p:nvPicPr>
                <p:cNvPr id="37" name="Freihand 36">
                  <a:extLst>
                    <a:ext uri="{FF2B5EF4-FFF2-40B4-BE49-F238E27FC236}">
                      <a16:creationId xmlns:a16="http://schemas.microsoft.com/office/drawing/2014/main" id="{AAD3C9BB-86D9-4172-926C-8FC2A4887215}"/>
                    </a:ext>
                  </a:extLst>
                </p:cNvPr>
                <p:cNvPicPr/>
                <p:nvPr/>
              </p:nvPicPr>
              <p:blipFill>
                <a:blip r:embed="rId9"/>
                <a:stretch>
                  <a:fillRect/>
                </a:stretch>
              </p:blipFill>
              <p:spPr>
                <a:xfrm>
                  <a:off x="5041781" y="1539032"/>
                  <a:ext cx="77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Freihand 37">
                  <a:extLst>
                    <a:ext uri="{FF2B5EF4-FFF2-40B4-BE49-F238E27FC236}">
                      <a16:creationId xmlns:a16="http://schemas.microsoft.com/office/drawing/2014/main" id="{2BC140F9-E704-4E22-94A1-F3EC99BD2DE9}"/>
                    </a:ext>
                  </a:extLst>
                </p14:cNvPr>
                <p14:cNvContentPartPr/>
                <p14:nvPr/>
              </p14:nvContentPartPr>
              <p14:xfrm>
                <a:off x="5133221" y="1550192"/>
                <a:ext cx="96840" cy="77040"/>
              </p14:xfrm>
            </p:contentPart>
          </mc:Choice>
          <mc:Fallback xmlns="">
            <p:pic>
              <p:nvPicPr>
                <p:cNvPr id="38" name="Freihand 37">
                  <a:extLst>
                    <a:ext uri="{FF2B5EF4-FFF2-40B4-BE49-F238E27FC236}">
                      <a16:creationId xmlns:a16="http://schemas.microsoft.com/office/drawing/2014/main" id="{2BC140F9-E704-4E22-94A1-F3EC99BD2DE9}"/>
                    </a:ext>
                  </a:extLst>
                </p:cNvPr>
                <p:cNvPicPr/>
                <p:nvPr/>
              </p:nvPicPr>
              <p:blipFill>
                <a:blip r:embed="rId11"/>
                <a:stretch>
                  <a:fillRect/>
                </a:stretch>
              </p:blipFill>
              <p:spPr>
                <a:xfrm>
                  <a:off x="5128901" y="1545872"/>
                  <a:ext cx="10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Freihand 38">
                  <a:extLst>
                    <a:ext uri="{FF2B5EF4-FFF2-40B4-BE49-F238E27FC236}">
                      <a16:creationId xmlns:a16="http://schemas.microsoft.com/office/drawing/2014/main" id="{1D1B2A18-C624-4112-B556-C3D959EA10E7}"/>
                    </a:ext>
                  </a:extLst>
                </p14:cNvPr>
                <p14:cNvContentPartPr/>
                <p14:nvPr/>
              </p14:nvContentPartPr>
              <p14:xfrm>
                <a:off x="5250941" y="1584392"/>
                <a:ext cx="20880" cy="38880"/>
              </p14:xfrm>
            </p:contentPart>
          </mc:Choice>
          <mc:Fallback xmlns="">
            <p:pic>
              <p:nvPicPr>
                <p:cNvPr id="39" name="Freihand 38">
                  <a:extLst>
                    <a:ext uri="{FF2B5EF4-FFF2-40B4-BE49-F238E27FC236}">
                      <a16:creationId xmlns:a16="http://schemas.microsoft.com/office/drawing/2014/main" id="{1D1B2A18-C624-4112-B556-C3D959EA10E7}"/>
                    </a:ext>
                  </a:extLst>
                </p:cNvPr>
                <p:cNvPicPr/>
                <p:nvPr/>
              </p:nvPicPr>
              <p:blipFill>
                <a:blip r:embed="rId13"/>
                <a:stretch>
                  <a:fillRect/>
                </a:stretch>
              </p:blipFill>
              <p:spPr>
                <a:xfrm>
                  <a:off x="5246621" y="1580072"/>
                  <a:ext cx="29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Freihand 39">
                  <a:extLst>
                    <a:ext uri="{FF2B5EF4-FFF2-40B4-BE49-F238E27FC236}">
                      <a16:creationId xmlns:a16="http://schemas.microsoft.com/office/drawing/2014/main" id="{61B69C46-F874-4F9D-B60E-1646D14CEE9E}"/>
                    </a:ext>
                  </a:extLst>
                </p14:cNvPr>
                <p14:cNvContentPartPr/>
                <p14:nvPr/>
              </p14:nvContentPartPr>
              <p14:xfrm>
                <a:off x="5313221" y="1486112"/>
                <a:ext cx="110520" cy="122760"/>
              </p14:xfrm>
            </p:contentPart>
          </mc:Choice>
          <mc:Fallback xmlns="">
            <p:pic>
              <p:nvPicPr>
                <p:cNvPr id="40" name="Freihand 39">
                  <a:extLst>
                    <a:ext uri="{FF2B5EF4-FFF2-40B4-BE49-F238E27FC236}">
                      <a16:creationId xmlns:a16="http://schemas.microsoft.com/office/drawing/2014/main" id="{61B69C46-F874-4F9D-B60E-1646D14CEE9E}"/>
                    </a:ext>
                  </a:extLst>
                </p:cNvPr>
                <p:cNvPicPr/>
                <p:nvPr/>
              </p:nvPicPr>
              <p:blipFill>
                <a:blip r:embed="rId15"/>
                <a:stretch>
                  <a:fillRect/>
                </a:stretch>
              </p:blipFill>
              <p:spPr>
                <a:xfrm>
                  <a:off x="5308901" y="1481792"/>
                  <a:ext cx="119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Freihand 40">
                  <a:extLst>
                    <a:ext uri="{FF2B5EF4-FFF2-40B4-BE49-F238E27FC236}">
                      <a16:creationId xmlns:a16="http://schemas.microsoft.com/office/drawing/2014/main" id="{208B2718-12F0-4CBF-8AF8-03F1549C7B0D}"/>
                    </a:ext>
                  </a:extLst>
                </p14:cNvPr>
                <p14:cNvContentPartPr/>
                <p14:nvPr/>
              </p14:nvContentPartPr>
              <p14:xfrm>
                <a:off x="5319341" y="1428872"/>
                <a:ext cx="119160" cy="24120"/>
              </p14:xfrm>
            </p:contentPart>
          </mc:Choice>
          <mc:Fallback xmlns="">
            <p:pic>
              <p:nvPicPr>
                <p:cNvPr id="41" name="Freihand 40">
                  <a:extLst>
                    <a:ext uri="{FF2B5EF4-FFF2-40B4-BE49-F238E27FC236}">
                      <a16:creationId xmlns:a16="http://schemas.microsoft.com/office/drawing/2014/main" id="{208B2718-12F0-4CBF-8AF8-03F1549C7B0D}"/>
                    </a:ext>
                  </a:extLst>
                </p:cNvPr>
                <p:cNvPicPr/>
                <p:nvPr/>
              </p:nvPicPr>
              <p:blipFill>
                <a:blip r:embed="rId17"/>
                <a:stretch>
                  <a:fillRect/>
                </a:stretch>
              </p:blipFill>
              <p:spPr>
                <a:xfrm>
                  <a:off x="5315021" y="1424552"/>
                  <a:ext cx="127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FFB5C053-F86D-4168-8888-FA98DC562338}"/>
                    </a:ext>
                  </a:extLst>
                </p14:cNvPr>
                <p14:cNvContentPartPr/>
                <p14:nvPr/>
              </p14:nvContentPartPr>
              <p14:xfrm>
                <a:off x="5458661" y="1424192"/>
                <a:ext cx="103680" cy="142920"/>
              </p14:xfrm>
            </p:contentPart>
          </mc:Choice>
          <mc:Fallback xmlns="">
            <p:pic>
              <p:nvPicPr>
                <p:cNvPr id="42" name="Freihand 41">
                  <a:extLst>
                    <a:ext uri="{FF2B5EF4-FFF2-40B4-BE49-F238E27FC236}">
                      <a16:creationId xmlns:a16="http://schemas.microsoft.com/office/drawing/2014/main" id="{FFB5C053-F86D-4168-8888-FA98DC562338}"/>
                    </a:ext>
                  </a:extLst>
                </p:cNvPr>
                <p:cNvPicPr/>
                <p:nvPr/>
              </p:nvPicPr>
              <p:blipFill>
                <a:blip r:embed="rId19"/>
                <a:stretch>
                  <a:fillRect/>
                </a:stretch>
              </p:blipFill>
              <p:spPr>
                <a:xfrm>
                  <a:off x="5454341" y="1419872"/>
                  <a:ext cx="112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Freihand 42">
                  <a:extLst>
                    <a:ext uri="{FF2B5EF4-FFF2-40B4-BE49-F238E27FC236}">
                      <a16:creationId xmlns:a16="http://schemas.microsoft.com/office/drawing/2014/main" id="{255E114B-D620-464D-AFA7-35C8E53D8ED6}"/>
                    </a:ext>
                  </a:extLst>
                </p14:cNvPr>
                <p14:cNvContentPartPr/>
                <p14:nvPr/>
              </p14:nvContentPartPr>
              <p14:xfrm>
                <a:off x="5488901" y="1396112"/>
                <a:ext cx="105120" cy="11880"/>
              </p14:xfrm>
            </p:contentPart>
          </mc:Choice>
          <mc:Fallback xmlns="">
            <p:pic>
              <p:nvPicPr>
                <p:cNvPr id="43" name="Freihand 42">
                  <a:extLst>
                    <a:ext uri="{FF2B5EF4-FFF2-40B4-BE49-F238E27FC236}">
                      <a16:creationId xmlns:a16="http://schemas.microsoft.com/office/drawing/2014/main" id="{255E114B-D620-464D-AFA7-35C8E53D8ED6}"/>
                    </a:ext>
                  </a:extLst>
                </p:cNvPr>
                <p:cNvPicPr/>
                <p:nvPr/>
              </p:nvPicPr>
              <p:blipFill>
                <a:blip r:embed="rId21"/>
                <a:stretch>
                  <a:fillRect/>
                </a:stretch>
              </p:blipFill>
              <p:spPr>
                <a:xfrm>
                  <a:off x="5484581" y="1391792"/>
                  <a:ext cx="113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Freihand 43">
                  <a:extLst>
                    <a:ext uri="{FF2B5EF4-FFF2-40B4-BE49-F238E27FC236}">
                      <a16:creationId xmlns:a16="http://schemas.microsoft.com/office/drawing/2014/main" id="{E120C8D4-B5D4-4D1C-8A14-5B6D55AC7E58}"/>
                    </a:ext>
                  </a:extLst>
                </p14:cNvPr>
                <p14:cNvContentPartPr/>
                <p14:nvPr/>
              </p14:nvContentPartPr>
              <p14:xfrm>
                <a:off x="5560901" y="1341392"/>
                <a:ext cx="146880" cy="160200"/>
              </p14:xfrm>
            </p:contentPart>
          </mc:Choice>
          <mc:Fallback xmlns="">
            <p:pic>
              <p:nvPicPr>
                <p:cNvPr id="44" name="Freihand 43">
                  <a:extLst>
                    <a:ext uri="{FF2B5EF4-FFF2-40B4-BE49-F238E27FC236}">
                      <a16:creationId xmlns:a16="http://schemas.microsoft.com/office/drawing/2014/main" id="{E120C8D4-B5D4-4D1C-8A14-5B6D55AC7E58}"/>
                    </a:ext>
                  </a:extLst>
                </p:cNvPr>
                <p:cNvPicPr/>
                <p:nvPr/>
              </p:nvPicPr>
              <p:blipFill>
                <a:blip r:embed="rId23"/>
                <a:stretch>
                  <a:fillRect/>
                </a:stretch>
              </p:blipFill>
              <p:spPr>
                <a:xfrm>
                  <a:off x="5556581" y="1337072"/>
                  <a:ext cx="155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Freihand 44">
                  <a:extLst>
                    <a:ext uri="{FF2B5EF4-FFF2-40B4-BE49-F238E27FC236}">
                      <a16:creationId xmlns:a16="http://schemas.microsoft.com/office/drawing/2014/main" id="{C87B893C-FC0E-474D-A64E-E46C59C77D37}"/>
                    </a:ext>
                  </a:extLst>
                </p14:cNvPr>
                <p14:cNvContentPartPr/>
                <p14:nvPr/>
              </p14:nvContentPartPr>
              <p14:xfrm>
                <a:off x="5719661" y="1467032"/>
                <a:ext cx="63360" cy="58320"/>
              </p14:xfrm>
            </p:contentPart>
          </mc:Choice>
          <mc:Fallback xmlns="">
            <p:pic>
              <p:nvPicPr>
                <p:cNvPr id="45" name="Freihand 44">
                  <a:extLst>
                    <a:ext uri="{FF2B5EF4-FFF2-40B4-BE49-F238E27FC236}">
                      <a16:creationId xmlns:a16="http://schemas.microsoft.com/office/drawing/2014/main" id="{C87B893C-FC0E-474D-A64E-E46C59C77D37}"/>
                    </a:ext>
                  </a:extLst>
                </p:cNvPr>
                <p:cNvPicPr/>
                <p:nvPr/>
              </p:nvPicPr>
              <p:blipFill>
                <a:blip r:embed="rId25"/>
                <a:stretch>
                  <a:fillRect/>
                </a:stretch>
              </p:blipFill>
              <p:spPr>
                <a:xfrm>
                  <a:off x="5715341" y="1462712"/>
                  <a:ext cx="72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Freihand 46">
                  <a:extLst>
                    <a:ext uri="{FF2B5EF4-FFF2-40B4-BE49-F238E27FC236}">
                      <a16:creationId xmlns:a16="http://schemas.microsoft.com/office/drawing/2014/main" id="{594E4D58-21CD-4614-9485-7BD0BEFDC447}"/>
                    </a:ext>
                  </a:extLst>
                </p14:cNvPr>
                <p14:cNvContentPartPr/>
                <p14:nvPr/>
              </p14:nvContentPartPr>
              <p14:xfrm>
                <a:off x="1079621" y="1436432"/>
                <a:ext cx="3877560" cy="1568880"/>
              </p14:xfrm>
            </p:contentPart>
          </mc:Choice>
          <mc:Fallback xmlns="">
            <p:pic>
              <p:nvPicPr>
                <p:cNvPr id="47" name="Freihand 46">
                  <a:extLst>
                    <a:ext uri="{FF2B5EF4-FFF2-40B4-BE49-F238E27FC236}">
                      <a16:creationId xmlns:a16="http://schemas.microsoft.com/office/drawing/2014/main" id="{594E4D58-21CD-4614-9485-7BD0BEFDC447}"/>
                    </a:ext>
                  </a:extLst>
                </p:cNvPr>
                <p:cNvPicPr/>
                <p:nvPr/>
              </p:nvPicPr>
              <p:blipFill>
                <a:blip r:embed="rId27"/>
                <a:stretch>
                  <a:fillRect/>
                </a:stretch>
              </p:blipFill>
              <p:spPr>
                <a:xfrm>
                  <a:off x="1075301" y="1432112"/>
                  <a:ext cx="3886200" cy="157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Freihand 47">
                  <a:extLst>
                    <a:ext uri="{FF2B5EF4-FFF2-40B4-BE49-F238E27FC236}">
                      <a16:creationId xmlns:a16="http://schemas.microsoft.com/office/drawing/2014/main" id="{FD07B573-C801-416F-A007-C06AE907178F}"/>
                    </a:ext>
                  </a:extLst>
                </p14:cNvPr>
                <p14:cNvContentPartPr/>
                <p14:nvPr/>
              </p14:nvContentPartPr>
              <p14:xfrm>
                <a:off x="1224341" y="2556032"/>
                <a:ext cx="3448080" cy="1037520"/>
              </p14:xfrm>
            </p:contentPart>
          </mc:Choice>
          <mc:Fallback xmlns="">
            <p:pic>
              <p:nvPicPr>
                <p:cNvPr id="48" name="Freihand 47">
                  <a:extLst>
                    <a:ext uri="{FF2B5EF4-FFF2-40B4-BE49-F238E27FC236}">
                      <a16:creationId xmlns:a16="http://schemas.microsoft.com/office/drawing/2014/main" id="{FD07B573-C801-416F-A007-C06AE907178F}"/>
                    </a:ext>
                  </a:extLst>
                </p:cNvPr>
                <p:cNvPicPr/>
                <p:nvPr/>
              </p:nvPicPr>
              <p:blipFill>
                <a:blip r:embed="rId29"/>
                <a:stretch>
                  <a:fillRect/>
                </a:stretch>
              </p:blipFill>
              <p:spPr>
                <a:xfrm>
                  <a:off x="1220021" y="2551712"/>
                  <a:ext cx="345672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0" name="Freihand 49">
                  <a:extLst>
                    <a:ext uri="{FF2B5EF4-FFF2-40B4-BE49-F238E27FC236}">
                      <a16:creationId xmlns:a16="http://schemas.microsoft.com/office/drawing/2014/main" id="{44E77CD9-2126-4484-9424-A5724D59E09A}"/>
                    </a:ext>
                  </a:extLst>
                </p14:cNvPr>
                <p14:cNvContentPartPr/>
                <p14:nvPr/>
              </p14:nvContentPartPr>
              <p14:xfrm>
                <a:off x="744821" y="2387912"/>
                <a:ext cx="114120" cy="108360"/>
              </p14:xfrm>
            </p:contentPart>
          </mc:Choice>
          <mc:Fallback xmlns="">
            <p:pic>
              <p:nvPicPr>
                <p:cNvPr id="50" name="Freihand 49">
                  <a:extLst>
                    <a:ext uri="{FF2B5EF4-FFF2-40B4-BE49-F238E27FC236}">
                      <a16:creationId xmlns:a16="http://schemas.microsoft.com/office/drawing/2014/main" id="{44E77CD9-2126-4484-9424-A5724D59E09A}"/>
                    </a:ext>
                  </a:extLst>
                </p:cNvPr>
                <p:cNvPicPr/>
                <p:nvPr/>
              </p:nvPicPr>
              <p:blipFill>
                <a:blip r:embed="rId31"/>
                <a:stretch>
                  <a:fillRect/>
                </a:stretch>
              </p:blipFill>
              <p:spPr>
                <a:xfrm>
                  <a:off x="740501" y="2383592"/>
                  <a:ext cx="122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 name="Freihand 50">
                  <a:extLst>
                    <a:ext uri="{FF2B5EF4-FFF2-40B4-BE49-F238E27FC236}">
                      <a16:creationId xmlns:a16="http://schemas.microsoft.com/office/drawing/2014/main" id="{D550E43A-3728-4D96-B4E4-E71ECE855122}"/>
                    </a:ext>
                  </a:extLst>
                </p14:cNvPr>
                <p14:cNvContentPartPr/>
                <p14:nvPr/>
              </p14:nvContentPartPr>
              <p14:xfrm>
                <a:off x="863621" y="2347592"/>
                <a:ext cx="96120" cy="85320"/>
              </p14:xfrm>
            </p:contentPart>
          </mc:Choice>
          <mc:Fallback xmlns="">
            <p:pic>
              <p:nvPicPr>
                <p:cNvPr id="51" name="Freihand 50">
                  <a:extLst>
                    <a:ext uri="{FF2B5EF4-FFF2-40B4-BE49-F238E27FC236}">
                      <a16:creationId xmlns:a16="http://schemas.microsoft.com/office/drawing/2014/main" id="{D550E43A-3728-4D96-B4E4-E71ECE855122}"/>
                    </a:ext>
                  </a:extLst>
                </p:cNvPr>
                <p:cNvPicPr/>
                <p:nvPr/>
              </p:nvPicPr>
              <p:blipFill>
                <a:blip r:embed="rId33"/>
                <a:stretch>
                  <a:fillRect/>
                </a:stretch>
              </p:blipFill>
              <p:spPr>
                <a:xfrm>
                  <a:off x="859301" y="2343272"/>
                  <a:ext cx="104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2" name="Freihand 51">
                  <a:extLst>
                    <a:ext uri="{FF2B5EF4-FFF2-40B4-BE49-F238E27FC236}">
                      <a16:creationId xmlns:a16="http://schemas.microsoft.com/office/drawing/2014/main" id="{76955921-32CE-4FC5-924E-750500FBE943}"/>
                    </a:ext>
                  </a:extLst>
                </p14:cNvPr>
                <p14:cNvContentPartPr/>
                <p14:nvPr/>
              </p14:nvContentPartPr>
              <p14:xfrm>
                <a:off x="990701" y="2338592"/>
                <a:ext cx="45000" cy="80280"/>
              </p14:xfrm>
            </p:contentPart>
          </mc:Choice>
          <mc:Fallback xmlns="">
            <p:pic>
              <p:nvPicPr>
                <p:cNvPr id="52" name="Freihand 51">
                  <a:extLst>
                    <a:ext uri="{FF2B5EF4-FFF2-40B4-BE49-F238E27FC236}">
                      <a16:creationId xmlns:a16="http://schemas.microsoft.com/office/drawing/2014/main" id="{76955921-32CE-4FC5-924E-750500FBE943}"/>
                    </a:ext>
                  </a:extLst>
                </p:cNvPr>
                <p:cNvPicPr/>
                <p:nvPr/>
              </p:nvPicPr>
              <p:blipFill>
                <a:blip r:embed="rId35"/>
                <a:stretch>
                  <a:fillRect/>
                </a:stretch>
              </p:blipFill>
              <p:spPr>
                <a:xfrm>
                  <a:off x="986381" y="2334272"/>
                  <a:ext cx="53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Freihand 52">
                  <a:extLst>
                    <a:ext uri="{FF2B5EF4-FFF2-40B4-BE49-F238E27FC236}">
                      <a16:creationId xmlns:a16="http://schemas.microsoft.com/office/drawing/2014/main" id="{30B9C53C-7773-4B6B-8835-1B9746A2FD05}"/>
                    </a:ext>
                  </a:extLst>
                </p14:cNvPr>
                <p14:cNvContentPartPr/>
                <p14:nvPr/>
              </p14:nvContentPartPr>
              <p14:xfrm>
                <a:off x="948221" y="2267312"/>
                <a:ext cx="93240" cy="51840"/>
              </p14:xfrm>
            </p:contentPart>
          </mc:Choice>
          <mc:Fallback xmlns="">
            <p:pic>
              <p:nvPicPr>
                <p:cNvPr id="53" name="Freihand 52">
                  <a:extLst>
                    <a:ext uri="{FF2B5EF4-FFF2-40B4-BE49-F238E27FC236}">
                      <a16:creationId xmlns:a16="http://schemas.microsoft.com/office/drawing/2014/main" id="{30B9C53C-7773-4B6B-8835-1B9746A2FD05}"/>
                    </a:ext>
                  </a:extLst>
                </p:cNvPr>
                <p:cNvPicPr/>
                <p:nvPr/>
              </p:nvPicPr>
              <p:blipFill>
                <a:blip r:embed="rId37"/>
                <a:stretch>
                  <a:fillRect/>
                </a:stretch>
              </p:blipFill>
              <p:spPr>
                <a:xfrm>
                  <a:off x="943901" y="2262992"/>
                  <a:ext cx="101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5545CA7C-6457-4BFF-AB25-D649B1528A96}"/>
                    </a:ext>
                  </a:extLst>
                </p14:cNvPr>
                <p14:cNvContentPartPr/>
                <p14:nvPr/>
              </p14:nvContentPartPr>
              <p14:xfrm>
                <a:off x="1084301" y="2334272"/>
                <a:ext cx="59400" cy="26640"/>
              </p14:xfrm>
            </p:contentPart>
          </mc:Choice>
          <mc:Fallback xmlns="">
            <p:pic>
              <p:nvPicPr>
                <p:cNvPr id="54" name="Freihand 53">
                  <a:extLst>
                    <a:ext uri="{FF2B5EF4-FFF2-40B4-BE49-F238E27FC236}">
                      <a16:creationId xmlns:a16="http://schemas.microsoft.com/office/drawing/2014/main" id="{5545CA7C-6457-4BFF-AB25-D649B1528A96}"/>
                    </a:ext>
                  </a:extLst>
                </p:cNvPr>
                <p:cNvPicPr/>
                <p:nvPr/>
              </p:nvPicPr>
              <p:blipFill>
                <a:blip r:embed="rId39"/>
                <a:stretch>
                  <a:fillRect/>
                </a:stretch>
              </p:blipFill>
              <p:spPr>
                <a:xfrm>
                  <a:off x="1079981" y="2329952"/>
                  <a:ext cx="68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Freihand 54">
                  <a:extLst>
                    <a:ext uri="{FF2B5EF4-FFF2-40B4-BE49-F238E27FC236}">
                      <a16:creationId xmlns:a16="http://schemas.microsoft.com/office/drawing/2014/main" id="{DD8960E3-7E74-48B9-B02F-E500BB7857EC}"/>
                    </a:ext>
                  </a:extLst>
                </p14:cNvPr>
                <p14:cNvContentPartPr/>
                <p14:nvPr/>
              </p14:nvContentPartPr>
              <p14:xfrm>
                <a:off x="713861" y="2986952"/>
                <a:ext cx="101520" cy="141480"/>
              </p14:xfrm>
            </p:contentPart>
          </mc:Choice>
          <mc:Fallback xmlns="">
            <p:pic>
              <p:nvPicPr>
                <p:cNvPr id="55" name="Freihand 54">
                  <a:extLst>
                    <a:ext uri="{FF2B5EF4-FFF2-40B4-BE49-F238E27FC236}">
                      <a16:creationId xmlns:a16="http://schemas.microsoft.com/office/drawing/2014/main" id="{DD8960E3-7E74-48B9-B02F-E500BB7857EC}"/>
                    </a:ext>
                  </a:extLst>
                </p:cNvPr>
                <p:cNvPicPr/>
                <p:nvPr/>
              </p:nvPicPr>
              <p:blipFill>
                <a:blip r:embed="rId41"/>
                <a:stretch>
                  <a:fillRect/>
                </a:stretch>
              </p:blipFill>
              <p:spPr>
                <a:xfrm>
                  <a:off x="709541" y="2982632"/>
                  <a:ext cx="110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Freihand 55">
                  <a:extLst>
                    <a:ext uri="{FF2B5EF4-FFF2-40B4-BE49-F238E27FC236}">
                      <a16:creationId xmlns:a16="http://schemas.microsoft.com/office/drawing/2014/main" id="{965D9602-5CB6-4613-B8FE-D8A1B2468971}"/>
                    </a:ext>
                  </a:extLst>
                </p14:cNvPr>
                <p14:cNvContentPartPr/>
                <p14:nvPr/>
              </p14:nvContentPartPr>
              <p14:xfrm>
                <a:off x="829061" y="2969672"/>
                <a:ext cx="73440" cy="113400"/>
              </p14:xfrm>
            </p:contentPart>
          </mc:Choice>
          <mc:Fallback xmlns="">
            <p:pic>
              <p:nvPicPr>
                <p:cNvPr id="56" name="Freihand 55">
                  <a:extLst>
                    <a:ext uri="{FF2B5EF4-FFF2-40B4-BE49-F238E27FC236}">
                      <a16:creationId xmlns:a16="http://schemas.microsoft.com/office/drawing/2014/main" id="{965D9602-5CB6-4613-B8FE-D8A1B2468971}"/>
                    </a:ext>
                  </a:extLst>
                </p:cNvPr>
                <p:cNvPicPr/>
                <p:nvPr/>
              </p:nvPicPr>
              <p:blipFill>
                <a:blip r:embed="rId43"/>
                <a:stretch>
                  <a:fillRect/>
                </a:stretch>
              </p:blipFill>
              <p:spPr>
                <a:xfrm>
                  <a:off x="824741" y="2965352"/>
                  <a:ext cx="82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Freihand 56">
                  <a:extLst>
                    <a:ext uri="{FF2B5EF4-FFF2-40B4-BE49-F238E27FC236}">
                      <a16:creationId xmlns:a16="http://schemas.microsoft.com/office/drawing/2014/main" id="{2DD60470-2573-44D2-A72F-E08A0D53CAC9}"/>
                    </a:ext>
                  </a:extLst>
                </p14:cNvPr>
                <p14:cNvContentPartPr/>
                <p14:nvPr/>
              </p14:nvContentPartPr>
              <p14:xfrm>
                <a:off x="937061" y="2957072"/>
                <a:ext cx="42840" cy="54720"/>
              </p14:xfrm>
            </p:contentPart>
          </mc:Choice>
          <mc:Fallback xmlns="">
            <p:pic>
              <p:nvPicPr>
                <p:cNvPr id="57" name="Freihand 56">
                  <a:extLst>
                    <a:ext uri="{FF2B5EF4-FFF2-40B4-BE49-F238E27FC236}">
                      <a16:creationId xmlns:a16="http://schemas.microsoft.com/office/drawing/2014/main" id="{2DD60470-2573-44D2-A72F-E08A0D53CAC9}"/>
                    </a:ext>
                  </a:extLst>
                </p:cNvPr>
                <p:cNvPicPr/>
                <p:nvPr/>
              </p:nvPicPr>
              <p:blipFill>
                <a:blip r:embed="rId45"/>
                <a:stretch>
                  <a:fillRect/>
                </a:stretch>
              </p:blipFill>
              <p:spPr>
                <a:xfrm>
                  <a:off x="932741" y="2952752"/>
                  <a:ext cx="51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Freihand 57">
                  <a:extLst>
                    <a:ext uri="{FF2B5EF4-FFF2-40B4-BE49-F238E27FC236}">
                      <a16:creationId xmlns:a16="http://schemas.microsoft.com/office/drawing/2014/main" id="{5C6A9ABC-6301-4F3F-BE4D-D16D771BE574}"/>
                    </a:ext>
                  </a:extLst>
                </p14:cNvPr>
                <p14:cNvContentPartPr/>
                <p14:nvPr/>
              </p14:nvContentPartPr>
              <p14:xfrm>
                <a:off x="865781" y="2897672"/>
                <a:ext cx="124920" cy="83520"/>
              </p14:xfrm>
            </p:contentPart>
          </mc:Choice>
          <mc:Fallback xmlns="">
            <p:pic>
              <p:nvPicPr>
                <p:cNvPr id="58" name="Freihand 57">
                  <a:extLst>
                    <a:ext uri="{FF2B5EF4-FFF2-40B4-BE49-F238E27FC236}">
                      <a16:creationId xmlns:a16="http://schemas.microsoft.com/office/drawing/2014/main" id="{5C6A9ABC-6301-4F3F-BE4D-D16D771BE574}"/>
                    </a:ext>
                  </a:extLst>
                </p:cNvPr>
                <p:cNvPicPr/>
                <p:nvPr/>
              </p:nvPicPr>
              <p:blipFill>
                <a:blip r:embed="rId47"/>
                <a:stretch>
                  <a:fillRect/>
                </a:stretch>
              </p:blipFill>
              <p:spPr>
                <a:xfrm>
                  <a:off x="861461" y="2893352"/>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9" name="Freihand 58">
                  <a:extLst>
                    <a:ext uri="{FF2B5EF4-FFF2-40B4-BE49-F238E27FC236}">
                      <a16:creationId xmlns:a16="http://schemas.microsoft.com/office/drawing/2014/main" id="{EBECEC59-5E24-4046-B9AC-A705FCDAFDE5}"/>
                    </a:ext>
                  </a:extLst>
                </p14:cNvPr>
                <p14:cNvContentPartPr/>
                <p14:nvPr/>
              </p14:nvContentPartPr>
              <p14:xfrm>
                <a:off x="958301" y="2984072"/>
                <a:ext cx="101520" cy="71640"/>
              </p14:xfrm>
            </p:contentPart>
          </mc:Choice>
          <mc:Fallback xmlns="">
            <p:pic>
              <p:nvPicPr>
                <p:cNvPr id="59" name="Freihand 58">
                  <a:extLst>
                    <a:ext uri="{FF2B5EF4-FFF2-40B4-BE49-F238E27FC236}">
                      <a16:creationId xmlns:a16="http://schemas.microsoft.com/office/drawing/2014/main" id="{EBECEC59-5E24-4046-B9AC-A705FCDAFDE5}"/>
                    </a:ext>
                  </a:extLst>
                </p:cNvPr>
                <p:cNvPicPr/>
                <p:nvPr/>
              </p:nvPicPr>
              <p:blipFill>
                <a:blip r:embed="rId49"/>
                <a:stretch>
                  <a:fillRect/>
                </a:stretch>
              </p:blipFill>
              <p:spPr>
                <a:xfrm>
                  <a:off x="953981" y="2979752"/>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1BDAEBDB-D5CD-4E3E-A238-81EBA9BBB5E5}"/>
                    </a:ext>
                  </a:extLst>
                </p14:cNvPr>
                <p14:cNvContentPartPr/>
                <p14:nvPr/>
              </p14:nvContentPartPr>
              <p14:xfrm>
                <a:off x="5114861" y="1536872"/>
                <a:ext cx="884160" cy="247680"/>
              </p14:xfrm>
            </p:contentPart>
          </mc:Choice>
          <mc:Fallback xmlns="">
            <p:pic>
              <p:nvPicPr>
                <p:cNvPr id="62" name="Freihand 61">
                  <a:extLst>
                    <a:ext uri="{FF2B5EF4-FFF2-40B4-BE49-F238E27FC236}">
                      <a16:creationId xmlns:a16="http://schemas.microsoft.com/office/drawing/2014/main" id="{1BDAEBDB-D5CD-4E3E-A238-81EBA9BBB5E5}"/>
                    </a:ext>
                  </a:extLst>
                </p:cNvPr>
                <p:cNvPicPr/>
                <p:nvPr/>
              </p:nvPicPr>
              <p:blipFill>
                <a:blip r:embed="rId51"/>
                <a:stretch>
                  <a:fillRect/>
                </a:stretch>
              </p:blipFill>
              <p:spPr>
                <a:xfrm>
                  <a:off x="5110541" y="1532552"/>
                  <a:ext cx="892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2D12201D-2685-4C7F-833F-57B932A04D2A}"/>
                    </a:ext>
                  </a:extLst>
                </p14:cNvPr>
                <p14:cNvContentPartPr/>
                <p14:nvPr/>
              </p14:nvContentPartPr>
              <p14:xfrm>
                <a:off x="5049341" y="3595712"/>
                <a:ext cx="624960" cy="68040"/>
              </p14:xfrm>
            </p:contentPart>
          </mc:Choice>
          <mc:Fallback xmlns="">
            <p:pic>
              <p:nvPicPr>
                <p:cNvPr id="63" name="Freihand 62">
                  <a:extLst>
                    <a:ext uri="{FF2B5EF4-FFF2-40B4-BE49-F238E27FC236}">
                      <a16:creationId xmlns:a16="http://schemas.microsoft.com/office/drawing/2014/main" id="{2D12201D-2685-4C7F-833F-57B932A04D2A}"/>
                    </a:ext>
                  </a:extLst>
                </p:cNvPr>
                <p:cNvPicPr/>
                <p:nvPr/>
              </p:nvPicPr>
              <p:blipFill>
                <a:blip r:embed="rId53"/>
                <a:stretch>
                  <a:fillRect/>
                </a:stretch>
              </p:blipFill>
              <p:spPr>
                <a:xfrm>
                  <a:off x="5045021" y="3591392"/>
                  <a:ext cx="633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274" name="Freihand 54273">
                  <a:extLst>
                    <a:ext uri="{FF2B5EF4-FFF2-40B4-BE49-F238E27FC236}">
                      <a16:creationId xmlns:a16="http://schemas.microsoft.com/office/drawing/2014/main" id="{599F2156-8376-4C5C-AAE5-D46B74E174E9}"/>
                    </a:ext>
                  </a:extLst>
                </p14:cNvPr>
                <p14:cNvContentPartPr/>
                <p14:nvPr/>
              </p14:nvContentPartPr>
              <p14:xfrm>
                <a:off x="4521581" y="1450472"/>
                <a:ext cx="383400" cy="2062080"/>
              </p14:xfrm>
            </p:contentPart>
          </mc:Choice>
          <mc:Fallback xmlns="">
            <p:pic>
              <p:nvPicPr>
                <p:cNvPr id="54274" name="Freihand 54273">
                  <a:extLst>
                    <a:ext uri="{FF2B5EF4-FFF2-40B4-BE49-F238E27FC236}">
                      <a16:creationId xmlns:a16="http://schemas.microsoft.com/office/drawing/2014/main" id="{599F2156-8376-4C5C-AAE5-D46B74E174E9}"/>
                    </a:ext>
                  </a:extLst>
                </p:cNvPr>
                <p:cNvPicPr/>
                <p:nvPr/>
              </p:nvPicPr>
              <p:blipFill>
                <a:blip r:embed="rId55"/>
                <a:stretch>
                  <a:fillRect/>
                </a:stretch>
              </p:blipFill>
              <p:spPr>
                <a:xfrm>
                  <a:off x="4517261" y="1446152"/>
                  <a:ext cx="392040" cy="207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4277" name="Freihand 54276">
                  <a:extLst>
                    <a:ext uri="{FF2B5EF4-FFF2-40B4-BE49-F238E27FC236}">
                      <a16:creationId xmlns:a16="http://schemas.microsoft.com/office/drawing/2014/main" id="{F371A113-C723-4E5E-A3D4-1F331C9021D3}"/>
                    </a:ext>
                  </a:extLst>
                </p14:cNvPr>
                <p14:cNvContentPartPr/>
                <p14:nvPr/>
              </p14:nvContentPartPr>
              <p14:xfrm>
                <a:off x="5009381" y="1804352"/>
                <a:ext cx="2936520" cy="822240"/>
              </p14:xfrm>
            </p:contentPart>
          </mc:Choice>
          <mc:Fallback xmlns="">
            <p:pic>
              <p:nvPicPr>
                <p:cNvPr id="54277" name="Freihand 54276">
                  <a:extLst>
                    <a:ext uri="{FF2B5EF4-FFF2-40B4-BE49-F238E27FC236}">
                      <a16:creationId xmlns:a16="http://schemas.microsoft.com/office/drawing/2014/main" id="{F371A113-C723-4E5E-A3D4-1F331C9021D3}"/>
                    </a:ext>
                  </a:extLst>
                </p:cNvPr>
                <p:cNvPicPr/>
                <p:nvPr/>
              </p:nvPicPr>
              <p:blipFill>
                <a:blip r:embed="rId57"/>
                <a:stretch>
                  <a:fillRect/>
                </a:stretch>
              </p:blipFill>
              <p:spPr>
                <a:xfrm>
                  <a:off x="5005061" y="1800032"/>
                  <a:ext cx="2945160" cy="830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278" name="Freihand 54277">
                  <a:extLst>
                    <a:ext uri="{FF2B5EF4-FFF2-40B4-BE49-F238E27FC236}">
                      <a16:creationId xmlns:a16="http://schemas.microsoft.com/office/drawing/2014/main" id="{F3FD3DDA-1519-41E8-9B43-B1269F6DA781}"/>
                    </a:ext>
                  </a:extLst>
                </p14:cNvPr>
                <p14:cNvContentPartPr/>
                <p14:nvPr/>
              </p14:nvContentPartPr>
              <p14:xfrm>
                <a:off x="4924061" y="2332472"/>
                <a:ext cx="459360" cy="376200"/>
              </p14:xfrm>
            </p:contentPart>
          </mc:Choice>
          <mc:Fallback xmlns="">
            <p:pic>
              <p:nvPicPr>
                <p:cNvPr id="54278" name="Freihand 54277">
                  <a:extLst>
                    <a:ext uri="{FF2B5EF4-FFF2-40B4-BE49-F238E27FC236}">
                      <a16:creationId xmlns:a16="http://schemas.microsoft.com/office/drawing/2014/main" id="{F3FD3DDA-1519-41E8-9B43-B1269F6DA781}"/>
                    </a:ext>
                  </a:extLst>
                </p:cNvPr>
                <p:cNvPicPr/>
                <p:nvPr/>
              </p:nvPicPr>
              <p:blipFill>
                <a:blip r:embed="rId59"/>
                <a:stretch>
                  <a:fillRect/>
                </a:stretch>
              </p:blipFill>
              <p:spPr>
                <a:xfrm>
                  <a:off x="4919741" y="2328152"/>
                  <a:ext cx="4680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4279" name="Freihand 54278">
                  <a:extLst>
                    <a:ext uri="{FF2B5EF4-FFF2-40B4-BE49-F238E27FC236}">
                      <a16:creationId xmlns:a16="http://schemas.microsoft.com/office/drawing/2014/main" id="{7CDD348C-E739-4B03-A06D-1581E0D4164C}"/>
                    </a:ext>
                  </a:extLst>
                </p14:cNvPr>
                <p14:cNvContentPartPr/>
                <p14:nvPr/>
              </p14:nvContentPartPr>
              <p14:xfrm>
                <a:off x="8016101" y="1793552"/>
                <a:ext cx="195120" cy="110160"/>
              </p14:xfrm>
            </p:contentPart>
          </mc:Choice>
          <mc:Fallback xmlns="">
            <p:pic>
              <p:nvPicPr>
                <p:cNvPr id="54279" name="Freihand 54278">
                  <a:extLst>
                    <a:ext uri="{FF2B5EF4-FFF2-40B4-BE49-F238E27FC236}">
                      <a16:creationId xmlns:a16="http://schemas.microsoft.com/office/drawing/2014/main" id="{7CDD348C-E739-4B03-A06D-1581E0D4164C}"/>
                    </a:ext>
                  </a:extLst>
                </p:cNvPr>
                <p:cNvPicPr/>
                <p:nvPr/>
              </p:nvPicPr>
              <p:blipFill>
                <a:blip r:embed="rId61"/>
                <a:stretch>
                  <a:fillRect/>
                </a:stretch>
              </p:blipFill>
              <p:spPr>
                <a:xfrm>
                  <a:off x="8011781" y="1789232"/>
                  <a:ext cx="203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280" name="Freihand 54279">
                  <a:extLst>
                    <a:ext uri="{FF2B5EF4-FFF2-40B4-BE49-F238E27FC236}">
                      <a16:creationId xmlns:a16="http://schemas.microsoft.com/office/drawing/2014/main" id="{8C45E79E-2C26-4DDE-9F1A-4F49FB234FD6}"/>
                    </a:ext>
                  </a:extLst>
                </p14:cNvPr>
                <p14:cNvContentPartPr/>
                <p14:nvPr/>
              </p14:nvContentPartPr>
              <p14:xfrm>
                <a:off x="8239301" y="1782392"/>
                <a:ext cx="257400" cy="79200"/>
              </p14:xfrm>
            </p:contentPart>
          </mc:Choice>
          <mc:Fallback xmlns="">
            <p:pic>
              <p:nvPicPr>
                <p:cNvPr id="54280" name="Freihand 54279">
                  <a:extLst>
                    <a:ext uri="{FF2B5EF4-FFF2-40B4-BE49-F238E27FC236}">
                      <a16:creationId xmlns:a16="http://schemas.microsoft.com/office/drawing/2014/main" id="{8C45E79E-2C26-4DDE-9F1A-4F49FB234FD6}"/>
                    </a:ext>
                  </a:extLst>
                </p:cNvPr>
                <p:cNvPicPr/>
                <p:nvPr/>
              </p:nvPicPr>
              <p:blipFill>
                <a:blip r:embed="rId63"/>
                <a:stretch>
                  <a:fillRect/>
                </a:stretch>
              </p:blipFill>
              <p:spPr>
                <a:xfrm>
                  <a:off x="8234981" y="1778072"/>
                  <a:ext cx="266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281" name="Freihand 54280">
                  <a:extLst>
                    <a:ext uri="{FF2B5EF4-FFF2-40B4-BE49-F238E27FC236}">
                      <a16:creationId xmlns:a16="http://schemas.microsoft.com/office/drawing/2014/main" id="{730BBAA9-BD0A-4A07-AC13-3FA90DC4574B}"/>
                    </a:ext>
                  </a:extLst>
                </p14:cNvPr>
                <p14:cNvContentPartPr/>
                <p14:nvPr/>
              </p14:nvContentPartPr>
              <p14:xfrm>
                <a:off x="8549981" y="1602032"/>
                <a:ext cx="395640" cy="200520"/>
              </p14:xfrm>
            </p:contentPart>
          </mc:Choice>
          <mc:Fallback xmlns="">
            <p:pic>
              <p:nvPicPr>
                <p:cNvPr id="54281" name="Freihand 54280">
                  <a:extLst>
                    <a:ext uri="{FF2B5EF4-FFF2-40B4-BE49-F238E27FC236}">
                      <a16:creationId xmlns:a16="http://schemas.microsoft.com/office/drawing/2014/main" id="{730BBAA9-BD0A-4A07-AC13-3FA90DC4574B}"/>
                    </a:ext>
                  </a:extLst>
                </p:cNvPr>
                <p:cNvPicPr/>
                <p:nvPr/>
              </p:nvPicPr>
              <p:blipFill>
                <a:blip r:embed="rId65"/>
                <a:stretch>
                  <a:fillRect/>
                </a:stretch>
              </p:blipFill>
              <p:spPr>
                <a:xfrm>
                  <a:off x="8545661" y="1597712"/>
                  <a:ext cx="404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282" name="Freihand 54281">
                  <a:extLst>
                    <a:ext uri="{FF2B5EF4-FFF2-40B4-BE49-F238E27FC236}">
                      <a16:creationId xmlns:a16="http://schemas.microsoft.com/office/drawing/2014/main" id="{09B4AEDB-5116-4069-9D78-C29F324D5013}"/>
                    </a:ext>
                  </a:extLst>
                </p14:cNvPr>
                <p14:cNvContentPartPr/>
                <p14:nvPr/>
              </p14:nvContentPartPr>
              <p14:xfrm>
                <a:off x="9196181" y="1633352"/>
                <a:ext cx="415080" cy="128520"/>
              </p14:xfrm>
            </p:contentPart>
          </mc:Choice>
          <mc:Fallback xmlns="">
            <p:pic>
              <p:nvPicPr>
                <p:cNvPr id="54282" name="Freihand 54281">
                  <a:extLst>
                    <a:ext uri="{FF2B5EF4-FFF2-40B4-BE49-F238E27FC236}">
                      <a16:creationId xmlns:a16="http://schemas.microsoft.com/office/drawing/2014/main" id="{09B4AEDB-5116-4069-9D78-C29F324D5013}"/>
                    </a:ext>
                  </a:extLst>
                </p:cNvPr>
                <p:cNvPicPr/>
                <p:nvPr/>
              </p:nvPicPr>
              <p:blipFill>
                <a:blip r:embed="rId67"/>
                <a:stretch>
                  <a:fillRect/>
                </a:stretch>
              </p:blipFill>
              <p:spPr>
                <a:xfrm>
                  <a:off x="9191861" y="1629032"/>
                  <a:ext cx="423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283" name="Freihand 54282">
                  <a:extLst>
                    <a:ext uri="{FF2B5EF4-FFF2-40B4-BE49-F238E27FC236}">
                      <a16:creationId xmlns:a16="http://schemas.microsoft.com/office/drawing/2014/main" id="{0D87FABA-47D2-472A-80EF-A43A9B73283A}"/>
                    </a:ext>
                  </a:extLst>
                </p14:cNvPr>
                <p14:cNvContentPartPr/>
                <p14:nvPr/>
              </p14:nvContentPartPr>
              <p14:xfrm>
                <a:off x="9916181" y="1590872"/>
                <a:ext cx="28800" cy="114120"/>
              </p14:xfrm>
            </p:contentPart>
          </mc:Choice>
          <mc:Fallback xmlns="">
            <p:pic>
              <p:nvPicPr>
                <p:cNvPr id="54283" name="Freihand 54282">
                  <a:extLst>
                    <a:ext uri="{FF2B5EF4-FFF2-40B4-BE49-F238E27FC236}">
                      <a16:creationId xmlns:a16="http://schemas.microsoft.com/office/drawing/2014/main" id="{0D87FABA-47D2-472A-80EF-A43A9B73283A}"/>
                    </a:ext>
                  </a:extLst>
                </p:cNvPr>
                <p:cNvPicPr/>
                <p:nvPr/>
              </p:nvPicPr>
              <p:blipFill>
                <a:blip r:embed="rId69"/>
                <a:stretch>
                  <a:fillRect/>
                </a:stretch>
              </p:blipFill>
              <p:spPr>
                <a:xfrm>
                  <a:off x="9911861" y="1586552"/>
                  <a:ext cx="37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284" name="Freihand 54283">
                  <a:extLst>
                    <a:ext uri="{FF2B5EF4-FFF2-40B4-BE49-F238E27FC236}">
                      <a16:creationId xmlns:a16="http://schemas.microsoft.com/office/drawing/2014/main" id="{76879F5C-0765-432C-A0E3-9EE3974EFED8}"/>
                    </a:ext>
                  </a:extLst>
                </p14:cNvPr>
                <p14:cNvContentPartPr/>
                <p14:nvPr/>
              </p14:nvContentPartPr>
              <p14:xfrm>
                <a:off x="9774701" y="1537952"/>
                <a:ext cx="222840" cy="188640"/>
              </p14:xfrm>
            </p:contentPart>
          </mc:Choice>
          <mc:Fallback xmlns="">
            <p:pic>
              <p:nvPicPr>
                <p:cNvPr id="54284" name="Freihand 54283">
                  <a:extLst>
                    <a:ext uri="{FF2B5EF4-FFF2-40B4-BE49-F238E27FC236}">
                      <a16:creationId xmlns:a16="http://schemas.microsoft.com/office/drawing/2014/main" id="{76879F5C-0765-432C-A0E3-9EE3974EFED8}"/>
                    </a:ext>
                  </a:extLst>
                </p:cNvPr>
                <p:cNvPicPr/>
                <p:nvPr/>
              </p:nvPicPr>
              <p:blipFill>
                <a:blip r:embed="rId71"/>
                <a:stretch>
                  <a:fillRect/>
                </a:stretch>
              </p:blipFill>
              <p:spPr>
                <a:xfrm>
                  <a:off x="9770381" y="1533632"/>
                  <a:ext cx="231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285" name="Freihand 54284">
                  <a:extLst>
                    <a:ext uri="{FF2B5EF4-FFF2-40B4-BE49-F238E27FC236}">
                      <a16:creationId xmlns:a16="http://schemas.microsoft.com/office/drawing/2014/main" id="{4031EC7A-1394-4C44-B3B6-96BE4D838BA5}"/>
                    </a:ext>
                  </a:extLst>
                </p14:cNvPr>
                <p14:cNvContentPartPr/>
                <p14:nvPr/>
              </p14:nvContentPartPr>
              <p14:xfrm>
                <a:off x="10009421" y="1578272"/>
                <a:ext cx="24840" cy="107280"/>
              </p14:xfrm>
            </p:contentPart>
          </mc:Choice>
          <mc:Fallback xmlns="">
            <p:pic>
              <p:nvPicPr>
                <p:cNvPr id="54285" name="Freihand 54284">
                  <a:extLst>
                    <a:ext uri="{FF2B5EF4-FFF2-40B4-BE49-F238E27FC236}">
                      <a16:creationId xmlns:a16="http://schemas.microsoft.com/office/drawing/2014/main" id="{4031EC7A-1394-4C44-B3B6-96BE4D838BA5}"/>
                    </a:ext>
                  </a:extLst>
                </p:cNvPr>
                <p:cNvPicPr/>
                <p:nvPr/>
              </p:nvPicPr>
              <p:blipFill>
                <a:blip r:embed="rId73"/>
                <a:stretch>
                  <a:fillRect/>
                </a:stretch>
              </p:blipFill>
              <p:spPr>
                <a:xfrm>
                  <a:off x="10005101" y="1573952"/>
                  <a:ext cx="33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286" name="Freihand 54285">
                  <a:extLst>
                    <a:ext uri="{FF2B5EF4-FFF2-40B4-BE49-F238E27FC236}">
                      <a16:creationId xmlns:a16="http://schemas.microsoft.com/office/drawing/2014/main" id="{C7FE60CF-84AA-42C8-83AA-9BC1F9867318}"/>
                    </a:ext>
                  </a:extLst>
                </p14:cNvPr>
                <p14:cNvContentPartPr/>
                <p14:nvPr/>
              </p14:nvContentPartPr>
              <p14:xfrm>
                <a:off x="10040021" y="1570352"/>
                <a:ext cx="154080" cy="84600"/>
              </p14:xfrm>
            </p:contentPart>
          </mc:Choice>
          <mc:Fallback xmlns="">
            <p:pic>
              <p:nvPicPr>
                <p:cNvPr id="54286" name="Freihand 54285">
                  <a:extLst>
                    <a:ext uri="{FF2B5EF4-FFF2-40B4-BE49-F238E27FC236}">
                      <a16:creationId xmlns:a16="http://schemas.microsoft.com/office/drawing/2014/main" id="{C7FE60CF-84AA-42C8-83AA-9BC1F9867318}"/>
                    </a:ext>
                  </a:extLst>
                </p:cNvPr>
                <p:cNvPicPr/>
                <p:nvPr/>
              </p:nvPicPr>
              <p:blipFill>
                <a:blip r:embed="rId75"/>
                <a:stretch>
                  <a:fillRect/>
                </a:stretch>
              </p:blipFill>
              <p:spPr>
                <a:xfrm>
                  <a:off x="10035701" y="1566032"/>
                  <a:ext cx="162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287" name="Freihand 54286">
                  <a:extLst>
                    <a:ext uri="{FF2B5EF4-FFF2-40B4-BE49-F238E27FC236}">
                      <a16:creationId xmlns:a16="http://schemas.microsoft.com/office/drawing/2014/main" id="{9F70C271-275B-48EF-86AC-8FACA359A59B}"/>
                    </a:ext>
                  </a:extLst>
                </p14:cNvPr>
                <p14:cNvContentPartPr/>
                <p14:nvPr/>
              </p14:nvContentPartPr>
              <p14:xfrm>
                <a:off x="10226501" y="1533992"/>
                <a:ext cx="97200" cy="117360"/>
              </p14:xfrm>
            </p:contentPart>
          </mc:Choice>
          <mc:Fallback xmlns="">
            <p:pic>
              <p:nvPicPr>
                <p:cNvPr id="54287" name="Freihand 54286">
                  <a:extLst>
                    <a:ext uri="{FF2B5EF4-FFF2-40B4-BE49-F238E27FC236}">
                      <a16:creationId xmlns:a16="http://schemas.microsoft.com/office/drawing/2014/main" id="{9F70C271-275B-48EF-86AC-8FACA359A59B}"/>
                    </a:ext>
                  </a:extLst>
                </p:cNvPr>
                <p:cNvPicPr/>
                <p:nvPr/>
              </p:nvPicPr>
              <p:blipFill>
                <a:blip r:embed="rId77"/>
                <a:stretch>
                  <a:fillRect/>
                </a:stretch>
              </p:blipFill>
              <p:spPr>
                <a:xfrm>
                  <a:off x="10222181" y="1529672"/>
                  <a:ext cx="105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288" name="Freihand 54287">
                  <a:extLst>
                    <a:ext uri="{FF2B5EF4-FFF2-40B4-BE49-F238E27FC236}">
                      <a16:creationId xmlns:a16="http://schemas.microsoft.com/office/drawing/2014/main" id="{73EA91CE-46C5-4CE8-AB98-C590A637F52B}"/>
                    </a:ext>
                  </a:extLst>
                </p14:cNvPr>
                <p14:cNvContentPartPr/>
                <p14:nvPr/>
              </p14:nvContentPartPr>
              <p14:xfrm>
                <a:off x="10290221" y="1423112"/>
                <a:ext cx="84600" cy="226800"/>
              </p14:xfrm>
            </p:contentPart>
          </mc:Choice>
          <mc:Fallback xmlns="">
            <p:pic>
              <p:nvPicPr>
                <p:cNvPr id="54288" name="Freihand 54287">
                  <a:extLst>
                    <a:ext uri="{FF2B5EF4-FFF2-40B4-BE49-F238E27FC236}">
                      <a16:creationId xmlns:a16="http://schemas.microsoft.com/office/drawing/2014/main" id="{73EA91CE-46C5-4CE8-AB98-C590A637F52B}"/>
                    </a:ext>
                  </a:extLst>
                </p:cNvPr>
                <p:cNvPicPr/>
                <p:nvPr/>
              </p:nvPicPr>
              <p:blipFill>
                <a:blip r:embed="rId79"/>
                <a:stretch>
                  <a:fillRect/>
                </a:stretch>
              </p:blipFill>
              <p:spPr>
                <a:xfrm>
                  <a:off x="10285901" y="1418792"/>
                  <a:ext cx="93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291" name="Freihand 54290">
                  <a:extLst>
                    <a:ext uri="{FF2B5EF4-FFF2-40B4-BE49-F238E27FC236}">
                      <a16:creationId xmlns:a16="http://schemas.microsoft.com/office/drawing/2014/main" id="{C8285E22-FC06-491B-B55F-FC5CA0DC024E}"/>
                    </a:ext>
                  </a:extLst>
                </p14:cNvPr>
                <p14:cNvContentPartPr/>
                <p14:nvPr/>
              </p14:nvContentPartPr>
              <p14:xfrm>
                <a:off x="10350701" y="1372352"/>
                <a:ext cx="60480" cy="214920"/>
              </p14:xfrm>
            </p:contentPart>
          </mc:Choice>
          <mc:Fallback xmlns="">
            <p:pic>
              <p:nvPicPr>
                <p:cNvPr id="54291" name="Freihand 54290">
                  <a:extLst>
                    <a:ext uri="{FF2B5EF4-FFF2-40B4-BE49-F238E27FC236}">
                      <a16:creationId xmlns:a16="http://schemas.microsoft.com/office/drawing/2014/main" id="{C8285E22-FC06-491B-B55F-FC5CA0DC024E}"/>
                    </a:ext>
                  </a:extLst>
                </p:cNvPr>
                <p:cNvPicPr/>
                <p:nvPr/>
              </p:nvPicPr>
              <p:blipFill>
                <a:blip r:embed="rId81"/>
                <a:stretch>
                  <a:fillRect/>
                </a:stretch>
              </p:blipFill>
              <p:spPr>
                <a:xfrm>
                  <a:off x="10346381" y="1368032"/>
                  <a:ext cx="69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292" name="Freihand 54291">
                  <a:extLst>
                    <a:ext uri="{FF2B5EF4-FFF2-40B4-BE49-F238E27FC236}">
                      <a16:creationId xmlns:a16="http://schemas.microsoft.com/office/drawing/2014/main" id="{D7BCA2EA-E8EE-4804-ADA2-D50837D0E0A9}"/>
                    </a:ext>
                  </a:extLst>
                </p14:cNvPr>
                <p14:cNvContentPartPr/>
                <p14:nvPr/>
              </p14:nvContentPartPr>
              <p14:xfrm>
                <a:off x="10405061" y="1488272"/>
                <a:ext cx="161640" cy="125280"/>
              </p14:xfrm>
            </p:contentPart>
          </mc:Choice>
          <mc:Fallback xmlns="">
            <p:pic>
              <p:nvPicPr>
                <p:cNvPr id="54292" name="Freihand 54291">
                  <a:extLst>
                    <a:ext uri="{FF2B5EF4-FFF2-40B4-BE49-F238E27FC236}">
                      <a16:creationId xmlns:a16="http://schemas.microsoft.com/office/drawing/2014/main" id="{D7BCA2EA-E8EE-4804-ADA2-D50837D0E0A9}"/>
                    </a:ext>
                  </a:extLst>
                </p:cNvPr>
                <p:cNvPicPr/>
                <p:nvPr/>
              </p:nvPicPr>
              <p:blipFill>
                <a:blip r:embed="rId83"/>
                <a:stretch>
                  <a:fillRect/>
                </a:stretch>
              </p:blipFill>
              <p:spPr>
                <a:xfrm>
                  <a:off x="10400741" y="1483952"/>
                  <a:ext cx="170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293" name="Freihand 54292">
                  <a:extLst>
                    <a:ext uri="{FF2B5EF4-FFF2-40B4-BE49-F238E27FC236}">
                      <a16:creationId xmlns:a16="http://schemas.microsoft.com/office/drawing/2014/main" id="{DA94D179-3A89-48E3-ADD3-45FA4BB8553A}"/>
                    </a:ext>
                  </a:extLst>
                </p14:cNvPr>
                <p14:cNvContentPartPr/>
                <p14:nvPr/>
              </p14:nvContentPartPr>
              <p14:xfrm>
                <a:off x="10527821" y="1430672"/>
                <a:ext cx="42120" cy="41400"/>
              </p14:xfrm>
            </p:contentPart>
          </mc:Choice>
          <mc:Fallback xmlns="">
            <p:pic>
              <p:nvPicPr>
                <p:cNvPr id="54293" name="Freihand 54292">
                  <a:extLst>
                    <a:ext uri="{FF2B5EF4-FFF2-40B4-BE49-F238E27FC236}">
                      <a16:creationId xmlns:a16="http://schemas.microsoft.com/office/drawing/2014/main" id="{DA94D179-3A89-48E3-ADD3-45FA4BB8553A}"/>
                    </a:ext>
                  </a:extLst>
                </p:cNvPr>
                <p:cNvPicPr/>
                <p:nvPr/>
              </p:nvPicPr>
              <p:blipFill>
                <a:blip r:embed="rId85"/>
                <a:stretch>
                  <a:fillRect/>
                </a:stretch>
              </p:blipFill>
              <p:spPr>
                <a:xfrm>
                  <a:off x="10523501" y="1426352"/>
                  <a:ext cx="50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294" name="Freihand 54293">
                  <a:extLst>
                    <a:ext uri="{FF2B5EF4-FFF2-40B4-BE49-F238E27FC236}">
                      <a16:creationId xmlns:a16="http://schemas.microsoft.com/office/drawing/2014/main" id="{76A94DE9-3222-445B-8445-74D9299A08C8}"/>
                    </a:ext>
                  </a:extLst>
                </p14:cNvPr>
                <p14:cNvContentPartPr/>
                <p14:nvPr/>
              </p14:nvContentPartPr>
              <p14:xfrm>
                <a:off x="10566701" y="1474952"/>
                <a:ext cx="92880" cy="125280"/>
              </p14:xfrm>
            </p:contentPart>
          </mc:Choice>
          <mc:Fallback xmlns="">
            <p:pic>
              <p:nvPicPr>
                <p:cNvPr id="54294" name="Freihand 54293">
                  <a:extLst>
                    <a:ext uri="{FF2B5EF4-FFF2-40B4-BE49-F238E27FC236}">
                      <a16:creationId xmlns:a16="http://schemas.microsoft.com/office/drawing/2014/main" id="{76A94DE9-3222-445B-8445-74D9299A08C8}"/>
                    </a:ext>
                  </a:extLst>
                </p:cNvPr>
                <p:cNvPicPr/>
                <p:nvPr/>
              </p:nvPicPr>
              <p:blipFill>
                <a:blip r:embed="rId87"/>
                <a:stretch>
                  <a:fillRect/>
                </a:stretch>
              </p:blipFill>
              <p:spPr>
                <a:xfrm>
                  <a:off x="10562381" y="1470632"/>
                  <a:ext cx="101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295" name="Freihand 54294">
                  <a:extLst>
                    <a:ext uri="{FF2B5EF4-FFF2-40B4-BE49-F238E27FC236}">
                      <a16:creationId xmlns:a16="http://schemas.microsoft.com/office/drawing/2014/main" id="{D5A6A72D-1CFC-4E61-A989-F0E6362E6FAB}"/>
                    </a:ext>
                  </a:extLst>
                </p14:cNvPr>
                <p14:cNvContentPartPr/>
                <p14:nvPr/>
              </p14:nvContentPartPr>
              <p14:xfrm>
                <a:off x="10647341" y="1325552"/>
                <a:ext cx="308160" cy="384120"/>
              </p14:xfrm>
            </p:contentPart>
          </mc:Choice>
          <mc:Fallback xmlns="">
            <p:pic>
              <p:nvPicPr>
                <p:cNvPr id="54295" name="Freihand 54294">
                  <a:extLst>
                    <a:ext uri="{FF2B5EF4-FFF2-40B4-BE49-F238E27FC236}">
                      <a16:creationId xmlns:a16="http://schemas.microsoft.com/office/drawing/2014/main" id="{D5A6A72D-1CFC-4E61-A989-F0E6362E6FAB}"/>
                    </a:ext>
                  </a:extLst>
                </p:cNvPr>
                <p:cNvPicPr/>
                <p:nvPr/>
              </p:nvPicPr>
              <p:blipFill>
                <a:blip r:embed="rId89"/>
                <a:stretch>
                  <a:fillRect/>
                </a:stretch>
              </p:blipFill>
              <p:spPr>
                <a:xfrm>
                  <a:off x="10643021" y="1321232"/>
                  <a:ext cx="3168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296" name="Freihand 54295">
                  <a:extLst>
                    <a:ext uri="{FF2B5EF4-FFF2-40B4-BE49-F238E27FC236}">
                      <a16:creationId xmlns:a16="http://schemas.microsoft.com/office/drawing/2014/main" id="{07C782CB-A6D7-4D47-9F77-EB321323FBFC}"/>
                    </a:ext>
                  </a:extLst>
                </p14:cNvPr>
                <p14:cNvContentPartPr/>
                <p14:nvPr/>
              </p14:nvContentPartPr>
              <p14:xfrm>
                <a:off x="10889981" y="1409432"/>
                <a:ext cx="122400" cy="99000"/>
              </p14:xfrm>
            </p:contentPart>
          </mc:Choice>
          <mc:Fallback xmlns="">
            <p:pic>
              <p:nvPicPr>
                <p:cNvPr id="54296" name="Freihand 54295">
                  <a:extLst>
                    <a:ext uri="{FF2B5EF4-FFF2-40B4-BE49-F238E27FC236}">
                      <a16:creationId xmlns:a16="http://schemas.microsoft.com/office/drawing/2014/main" id="{07C782CB-A6D7-4D47-9F77-EB321323FBFC}"/>
                    </a:ext>
                  </a:extLst>
                </p:cNvPr>
                <p:cNvPicPr/>
                <p:nvPr/>
              </p:nvPicPr>
              <p:blipFill>
                <a:blip r:embed="rId91"/>
                <a:stretch>
                  <a:fillRect/>
                </a:stretch>
              </p:blipFill>
              <p:spPr>
                <a:xfrm>
                  <a:off x="10885661" y="1405112"/>
                  <a:ext cx="131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297" name="Freihand 54296">
                  <a:extLst>
                    <a:ext uri="{FF2B5EF4-FFF2-40B4-BE49-F238E27FC236}">
                      <a16:creationId xmlns:a16="http://schemas.microsoft.com/office/drawing/2014/main" id="{035BF909-C3F5-4A56-BBE7-1294E5E1DF50}"/>
                    </a:ext>
                  </a:extLst>
                </p14:cNvPr>
                <p14:cNvContentPartPr/>
                <p14:nvPr/>
              </p14:nvContentPartPr>
              <p14:xfrm>
                <a:off x="11068541" y="1392512"/>
                <a:ext cx="79560" cy="27360"/>
              </p14:xfrm>
            </p:contentPart>
          </mc:Choice>
          <mc:Fallback xmlns="">
            <p:pic>
              <p:nvPicPr>
                <p:cNvPr id="54297" name="Freihand 54296">
                  <a:extLst>
                    <a:ext uri="{FF2B5EF4-FFF2-40B4-BE49-F238E27FC236}">
                      <a16:creationId xmlns:a16="http://schemas.microsoft.com/office/drawing/2014/main" id="{035BF909-C3F5-4A56-BBE7-1294E5E1DF50}"/>
                    </a:ext>
                  </a:extLst>
                </p:cNvPr>
                <p:cNvPicPr/>
                <p:nvPr/>
              </p:nvPicPr>
              <p:blipFill>
                <a:blip r:embed="rId93"/>
                <a:stretch>
                  <a:fillRect/>
                </a:stretch>
              </p:blipFill>
              <p:spPr>
                <a:xfrm>
                  <a:off x="11064221" y="1388192"/>
                  <a:ext cx="88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299" name="Freihand 54298">
                  <a:extLst>
                    <a:ext uri="{FF2B5EF4-FFF2-40B4-BE49-F238E27FC236}">
                      <a16:creationId xmlns:a16="http://schemas.microsoft.com/office/drawing/2014/main" id="{60D7235D-5329-42B1-98A9-60AB0A7C01E2}"/>
                    </a:ext>
                  </a:extLst>
                </p14:cNvPr>
                <p14:cNvContentPartPr/>
                <p14:nvPr/>
              </p14:nvContentPartPr>
              <p14:xfrm>
                <a:off x="10025981" y="1936112"/>
                <a:ext cx="128160" cy="281520"/>
              </p14:xfrm>
            </p:contentPart>
          </mc:Choice>
          <mc:Fallback xmlns="">
            <p:pic>
              <p:nvPicPr>
                <p:cNvPr id="54299" name="Freihand 54298">
                  <a:extLst>
                    <a:ext uri="{FF2B5EF4-FFF2-40B4-BE49-F238E27FC236}">
                      <a16:creationId xmlns:a16="http://schemas.microsoft.com/office/drawing/2014/main" id="{60D7235D-5329-42B1-98A9-60AB0A7C01E2}"/>
                    </a:ext>
                  </a:extLst>
                </p:cNvPr>
                <p:cNvPicPr/>
                <p:nvPr/>
              </p:nvPicPr>
              <p:blipFill>
                <a:blip r:embed="rId95"/>
                <a:stretch>
                  <a:fillRect/>
                </a:stretch>
              </p:blipFill>
              <p:spPr>
                <a:xfrm>
                  <a:off x="10021661" y="1931792"/>
                  <a:ext cx="136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300" name="Freihand 54299">
                  <a:extLst>
                    <a:ext uri="{FF2B5EF4-FFF2-40B4-BE49-F238E27FC236}">
                      <a16:creationId xmlns:a16="http://schemas.microsoft.com/office/drawing/2014/main" id="{E0E010AB-950A-4053-82C0-CCCAA1BF45DC}"/>
                    </a:ext>
                  </a:extLst>
                </p14:cNvPr>
                <p14:cNvContentPartPr/>
                <p14:nvPr/>
              </p14:nvContentPartPr>
              <p14:xfrm>
                <a:off x="10151981" y="1907312"/>
                <a:ext cx="95400" cy="153000"/>
              </p14:xfrm>
            </p:contentPart>
          </mc:Choice>
          <mc:Fallback xmlns="">
            <p:pic>
              <p:nvPicPr>
                <p:cNvPr id="54300" name="Freihand 54299">
                  <a:extLst>
                    <a:ext uri="{FF2B5EF4-FFF2-40B4-BE49-F238E27FC236}">
                      <a16:creationId xmlns:a16="http://schemas.microsoft.com/office/drawing/2014/main" id="{E0E010AB-950A-4053-82C0-CCCAA1BF45DC}"/>
                    </a:ext>
                  </a:extLst>
                </p:cNvPr>
                <p:cNvPicPr/>
                <p:nvPr/>
              </p:nvPicPr>
              <p:blipFill>
                <a:blip r:embed="rId97"/>
                <a:stretch>
                  <a:fillRect/>
                </a:stretch>
              </p:blipFill>
              <p:spPr>
                <a:xfrm>
                  <a:off x="10147661" y="1902992"/>
                  <a:ext cx="104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301" name="Freihand 54300">
                  <a:extLst>
                    <a:ext uri="{FF2B5EF4-FFF2-40B4-BE49-F238E27FC236}">
                      <a16:creationId xmlns:a16="http://schemas.microsoft.com/office/drawing/2014/main" id="{D396F994-7480-4232-A896-BBFAC7461682}"/>
                    </a:ext>
                  </a:extLst>
                </p14:cNvPr>
                <p14:cNvContentPartPr/>
                <p14:nvPr/>
              </p14:nvContentPartPr>
              <p14:xfrm>
                <a:off x="10239461" y="1907312"/>
                <a:ext cx="115920" cy="104760"/>
              </p14:xfrm>
            </p:contentPart>
          </mc:Choice>
          <mc:Fallback xmlns="">
            <p:pic>
              <p:nvPicPr>
                <p:cNvPr id="54301" name="Freihand 54300">
                  <a:extLst>
                    <a:ext uri="{FF2B5EF4-FFF2-40B4-BE49-F238E27FC236}">
                      <a16:creationId xmlns:a16="http://schemas.microsoft.com/office/drawing/2014/main" id="{D396F994-7480-4232-A896-BBFAC7461682}"/>
                    </a:ext>
                  </a:extLst>
                </p:cNvPr>
                <p:cNvPicPr/>
                <p:nvPr/>
              </p:nvPicPr>
              <p:blipFill>
                <a:blip r:embed="rId99"/>
                <a:stretch>
                  <a:fillRect/>
                </a:stretch>
              </p:blipFill>
              <p:spPr>
                <a:xfrm>
                  <a:off x="10235141" y="1902992"/>
                  <a:ext cx="12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302" name="Freihand 54301">
                  <a:extLst>
                    <a:ext uri="{FF2B5EF4-FFF2-40B4-BE49-F238E27FC236}">
                      <a16:creationId xmlns:a16="http://schemas.microsoft.com/office/drawing/2014/main" id="{76A79371-C0A6-4D47-B3AA-E4BDEC96E537}"/>
                    </a:ext>
                  </a:extLst>
                </p14:cNvPr>
                <p14:cNvContentPartPr/>
                <p14:nvPr/>
              </p14:nvContentPartPr>
              <p14:xfrm>
                <a:off x="10348541" y="1800392"/>
                <a:ext cx="146880" cy="160200"/>
              </p14:xfrm>
            </p:contentPart>
          </mc:Choice>
          <mc:Fallback xmlns="">
            <p:pic>
              <p:nvPicPr>
                <p:cNvPr id="54302" name="Freihand 54301">
                  <a:extLst>
                    <a:ext uri="{FF2B5EF4-FFF2-40B4-BE49-F238E27FC236}">
                      <a16:creationId xmlns:a16="http://schemas.microsoft.com/office/drawing/2014/main" id="{76A79371-C0A6-4D47-B3AA-E4BDEC96E537}"/>
                    </a:ext>
                  </a:extLst>
                </p:cNvPr>
                <p:cNvPicPr/>
                <p:nvPr/>
              </p:nvPicPr>
              <p:blipFill>
                <a:blip r:embed="rId101"/>
                <a:stretch>
                  <a:fillRect/>
                </a:stretch>
              </p:blipFill>
              <p:spPr>
                <a:xfrm>
                  <a:off x="10344221" y="1796072"/>
                  <a:ext cx="155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303" name="Freihand 54302">
                  <a:extLst>
                    <a:ext uri="{FF2B5EF4-FFF2-40B4-BE49-F238E27FC236}">
                      <a16:creationId xmlns:a16="http://schemas.microsoft.com/office/drawing/2014/main" id="{5212939C-29C4-4DC9-9D04-379410A6BE93}"/>
                    </a:ext>
                  </a:extLst>
                </p14:cNvPr>
                <p14:cNvContentPartPr/>
                <p14:nvPr/>
              </p14:nvContentPartPr>
              <p14:xfrm>
                <a:off x="10502261" y="1830272"/>
                <a:ext cx="104760" cy="117720"/>
              </p14:xfrm>
            </p:contentPart>
          </mc:Choice>
          <mc:Fallback xmlns="">
            <p:pic>
              <p:nvPicPr>
                <p:cNvPr id="54303" name="Freihand 54302">
                  <a:extLst>
                    <a:ext uri="{FF2B5EF4-FFF2-40B4-BE49-F238E27FC236}">
                      <a16:creationId xmlns:a16="http://schemas.microsoft.com/office/drawing/2014/main" id="{5212939C-29C4-4DC9-9D04-379410A6BE93}"/>
                    </a:ext>
                  </a:extLst>
                </p:cNvPr>
                <p:cNvPicPr/>
                <p:nvPr/>
              </p:nvPicPr>
              <p:blipFill>
                <a:blip r:embed="rId103"/>
                <a:stretch>
                  <a:fillRect/>
                </a:stretch>
              </p:blipFill>
              <p:spPr>
                <a:xfrm>
                  <a:off x="10497941" y="1825952"/>
                  <a:ext cx="113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304" name="Freihand 54303">
                  <a:extLst>
                    <a:ext uri="{FF2B5EF4-FFF2-40B4-BE49-F238E27FC236}">
                      <a16:creationId xmlns:a16="http://schemas.microsoft.com/office/drawing/2014/main" id="{78D313E6-08EB-4A75-8359-40EFBE281ED7}"/>
                    </a:ext>
                  </a:extLst>
                </p14:cNvPr>
                <p14:cNvContentPartPr/>
                <p14:nvPr/>
              </p14:nvContentPartPr>
              <p14:xfrm>
                <a:off x="10634741" y="1717232"/>
                <a:ext cx="147600" cy="191160"/>
              </p14:xfrm>
            </p:contentPart>
          </mc:Choice>
          <mc:Fallback xmlns="">
            <p:pic>
              <p:nvPicPr>
                <p:cNvPr id="54304" name="Freihand 54303">
                  <a:extLst>
                    <a:ext uri="{FF2B5EF4-FFF2-40B4-BE49-F238E27FC236}">
                      <a16:creationId xmlns:a16="http://schemas.microsoft.com/office/drawing/2014/main" id="{78D313E6-08EB-4A75-8359-40EFBE281ED7}"/>
                    </a:ext>
                  </a:extLst>
                </p:cNvPr>
                <p:cNvPicPr/>
                <p:nvPr/>
              </p:nvPicPr>
              <p:blipFill>
                <a:blip r:embed="rId105"/>
                <a:stretch>
                  <a:fillRect/>
                </a:stretch>
              </p:blipFill>
              <p:spPr>
                <a:xfrm>
                  <a:off x="10630421" y="1712912"/>
                  <a:ext cx="156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4305" name="Freihand 54304">
                  <a:extLst>
                    <a:ext uri="{FF2B5EF4-FFF2-40B4-BE49-F238E27FC236}">
                      <a16:creationId xmlns:a16="http://schemas.microsoft.com/office/drawing/2014/main" id="{914D8E8C-A61C-4AA6-99E3-98701216F8FD}"/>
                    </a:ext>
                  </a:extLst>
                </p14:cNvPr>
                <p14:cNvContentPartPr/>
                <p14:nvPr/>
              </p14:nvContentPartPr>
              <p14:xfrm>
                <a:off x="10829141" y="1593032"/>
                <a:ext cx="384840" cy="257760"/>
              </p14:xfrm>
            </p:contentPart>
          </mc:Choice>
          <mc:Fallback xmlns="">
            <p:pic>
              <p:nvPicPr>
                <p:cNvPr id="54305" name="Freihand 54304">
                  <a:extLst>
                    <a:ext uri="{FF2B5EF4-FFF2-40B4-BE49-F238E27FC236}">
                      <a16:creationId xmlns:a16="http://schemas.microsoft.com/office/drawing/2014/main" id="{914D8E8C-A61C-4AA6-99E3-98701216F8FD}"/>
                    </a:ext>
                  </a:extLst>
                </p:cNvPr>
                <p:cNvPicPr/>
                <p:nvPr/>
              </p:nvPicPr>
              <p:blipFill>
                <a:blip r:embed="rId107"/>
                <a:stretch>
                  <a:fillRect/>
                </a:stretch>
              </p:blipFill>
              <p:spPr>
                <a:xfrm>
                  <a:off x="10824821" y="1588712"/>
                  <a:ext cx="393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4307" name="Freihand 54306">
                  <a:extLst>
                    <a:ext uri="{FF2B5EF4-FFF2-40B4-BE49-F238E27FC236}">
                      <a16:creationId xmlns:a16="http://schemas.microsoft.com/office/drawing/2014/main" id="{2309B3F3-4BE7-4420-A642-A7449BB1A8A7}"/>
                    </a:ext>
                  </a:extLst>
                </p14:cNvPr>
                <p14:cNvContentPartPr/>
                <p14:nvPr/>
              </p14:nvContentPartPr>
              <p14:xfrm>
                <a:off x="3233861" y="3338672"/>
                <a:ext cx="1728720" cy="72000"/>
              </p14:xfrm>
            </p:contentPart>
          </mc:Choice>
          <mc:Fallback xmlns="">
            <p:pic>
              <p:nvPicPr>
                <p:cNvPr id="54307" name="Freihand 54306">
                  <a:extLst>
                    <a:ext uri="{FF2B5EF4-FFF2-40B4-BE49-F238E27FC236}">
                      <a16:creationId xmlns:a16="http://schemas.microsoft.com/office/drawing/2014/main" id="{2309B3F3-4BE7-4420-A642-A7449BB1A8A7}"/>
                    </a:ext>
                  </a:extLst>
                </p:cNvPr>
                <p:cNvPicPr/>
                <p:nvPr/>
              </p:nvPicPr>
              <p:blipFill>
                <a:blip r:embed="rId109"/>
                <a:stretch>
                  <a:fillRect/>
                </a:stretch>
              </p:blipFill>
              <p:spPr>
                <a:xfrm>
                  <a:off x="3229541" y="3334352"/>
                  <a:ext cx="1737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308" name="Freihand 54307">
                  <a:extLst>
                    <a:ext uri="{FF2B5EF4-FFF2-40B4-BE49-F238E27FC236}">
                      <a16:creationId xmlns:a16="http://schemas.microsoft.com/office/drawing/2014/main" id="{DDABC53E-884F-40BC-9018-455F4F1BC745}"/>
                    </a:ext>
                  </a:extLst>
                </p14:cNvPr>
                <p14:cNvContentPartPr/>
                <p14:nvPr/>
              </p14:nvContentPartPr>
              <p14:xfrm>
                <a:off x="3257261" y="1628672"/>
                <a:ext cx="1668240" cy="22320"/>
              </p14:xfrm>
            </p:contentPart>
          </mc:Choice>
          <mc:Fallback xmlns="">
            <p:pic>
              <p:nvPicPr>
                <p:cNvPr id="54308" name="Freihand 54307">
                  <a:extLst>
                    <a:ext uri="{FF2B5EF4-FFF2-40B4-BE49-F238E27FC236}">
                      <a16:creationId xmlns:a16="http://schemas.microsoft.com/office/drawing/2014/main" id="{DDABC53E-884F-40BC-9018-455F4F1BC745}"/>
                    </a:ext>
                  </a:extLst>
                </p:cNvPr>
                <p:cNvPicPr/>
                <p:nvPr/>
              </p:nvPicPr>
              <p:blipFill>
                <a:blip r:embed="rId111"/>
                <a:stretch>
                  <a:fillRect/>
                </a:stretch>
              </p:blipFill>
              <p:spPr>
                <a:xfrm>
                  <a:off x="3252941" y="1624352"/>
                  <a:ext cx="1676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310" name="Freihand 54309">
                  <a:extLst>
                    <a:ext uri="{FF2B5EF4-FFF2-40B4-BE49-F238E27FC236}">
                      <a16:creationId xmlns:a16="http://schemas.microsoft.com/office/drawing/2014/main" id="{64167B7D-19B0-4B83-9343-2C380F319A54}"/>
                    </a:ext>
                  </a:extLst>
                </p14:cNvPr>
                <p14:cNvContentPartPr/>
                <p14:nvPr/>
              </p14:nvContentPartPr>
              <p14:xfrm>
                <a:off x="8608661" y="2408432"/>
                <a:ext cx="148320" cy="107640"/>
              </p14:xfrm>
            </p:contentPart>
          </mc:Choice>
          <mc:Fallback xmlns="">
            <p:pic>
              <p:nvPicPr>
                <p:cNvPr id="54310" name="Freihand 54309">
                  <a:extLst>
                    <a:ext uri="{FF2B5EF4-FFF2-40B4-BE49-F238E27FC236}">
                      <a16:creationId xmlns:a16="http://schemas.microsoft.com/office/drawing/2014/main" id="{64167B7D-19B0-4B83-9343-2C380F319A54}"/>
                    </a:ext>
                  </a:extLst>
                </p:cNvPr>
                <p:cNvPicPr/>
                <p:nvPr/>
              </p:nvPicPr>
              <p:blipFill>
                <a:blip r:embed="rId113"/>
                <a:stretch>
                  <a:fillRect/>
                </a:stretch>
              </p:blipFill>
              <p:spPr>
                <a:xfrm>
                  <a:off x="8604341" y="2404112"/>
                  <a:ext cx="156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4311" name="Freihand 54310">
                  <a:extLst>
                    <a:ext uri="{FF2B5EF4-FFF2-40B4-BE49-F238E27FC236}">
                      <a16:creationId xmlns:a16="http://schemas.microsoft.com/office/drawing/2014/main" id="{AEE4A237-D1AA-498A-8072-9CED1C9AD1A2}"/>
                    </a:ext>
                  </a:extLst>
                </p14:cNvPr>
                <p14:cNvContentPartPr/>
                <p14:nvPr/>
              </p14:nvContentPartPr>
              <p14:xfrm>
                <a:off x="8781821" y="2289272"/>
                <a:ext cx="101160" cy="181800"/>
              </p14:xfrm>
            </p:contentPart>
          </mc:Choice>
          <mc:Fallback xmlns="">
            <p:pic>
              <p:nvPicPr>
                <p:cNvPr id="54311" name="Freihand 54310">
                  <a:extLst>
                    <a:ext uri="{FF2B5EF4-FFF2-40B4-BE49-F238E27FC236}">
                      <a16:creationId xmlns:a16="http://schemas.microsoft.com/office/drawing/2014/main" id="{AEE4A237-D1AA-498A-8072-9CED1C9AD1A2}"/>
                    </a:ext>
                  </a:extLst>
                </p:cNvPr>
                <p:cNvPicPr/>
                <p:nvPr/>
              </p:nvPicPr>
              <p:blipFill>
                <a:blip r:embed="rId115"/>
                <a:stretch>
                  <a:fillRect/>
                </a:stretch>
              </p:blipFill>
              <p:spPr>
                <a:xfrm>
                  <a:off x="8777501" y="2284952"/>
                  <a:ext cx="109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4312" name="Freihand 54311">
                  <a:extLst>
                    <a:ext uri="{FF2B5EF4-FFF2-40B4-BE49-F238E27FC236}">
                      <a16:creationId xmlns:a16="http://schemas.microsoft.com/office/drawing/2014/main" id="{8D752408-BA67-41F5-87BB-932EFC0DC9C9}"/>
                    </a:ext>
                  </a:extLst>
                </p14:cNvPr>
                <p14:cNvContentPartPr/>
                <p14:nvPr/>
              </p14:nvContentPartPr>
              <p14:xfrm>
                <a:off x="8899901" y="2343272"/>
                <a:ext cx="202680" cy="106560"/>
              </p14:xfrm>
            </p:contentPart>
          </mc:Choice>
          <mc:Fallback xmlns="">
            <p:pic>
              <p:nvPicPr>
                <p:cNvPr id="54312" name="Freihand 54311">
                  <a:extLst>
                    <a:ext uri="{FF2B5EF4-FFF2-40B4-BE49-F238E27FC236}">
                      <a16:creationId xmlns:a16="http://schemas.microsoft.com/office/drawing/2014/main" id="{8D752408-BA67-41F5-87BB-932EFC0DC9C9}"/>
                    </a:ext>
                  </a:extLst>
                </p:cNvPr>
                <p:cNvPicPr/>
                <p:nvPr/>
              </p:nvPicPr>
              <p:blipFill>
                <a:blip r:embed="rId117"/>
                <a:stretch>
                  <a:fillRect/>
                </a:stretch>
              </p:blipFill>
              <p:spPr>
                <a:xfrm>
                  <a:off x="8895581" y="2338952"/>
                  <a:ext cx="211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4314" name="Freihand 54313">
                  <a:extLst>
                    <a:ext uri="{FF2B5EF4-FFF2-40B4-BE49-F238E27FC236}">
                      <a16:creationId xmlns:a16="http://schemas.microsoft.com/office/drawing/2014/main" id="{0B43EBFB-704C-4124-8D2A-57049B0342C0}"/>
                    </a:ext>
                  </a:extLst>
                </p14:cNvPr>
                <p14:cNvContentPartPr/>
                <p14:nvPr/>
              </p14:nvContentPartPr>
              <p14:xfrm>
                <a:off x="9121301" y="2277392"/>
                <a:ext cx="275760" cy="142200"/>
              </p14:xfrm>
            </p:contentPart>
          </mc:Choice>
          <mc:Fallback xmlns="">
            <p:pic>
              <p:nvPicPr>
                <p:cNvPr id="54314" name="Freihand 54313">
                  <a:extLst>
                    <a:ext uri="{FF2B5EF4-FFF2-40B4-BE49-F238E27FC236}">
                      <a16:creationId xmlns:a16="http://schemas.microsoft.com/office/drawing/2014/main" id="{0B43EBFB-704C-4124-8D2A-57049B0342C0}"/>
                    </a:ext>
                  </a:extLst>
                </p:cNvPr>
                <p:cNvPicPr/>
                <p:nvPr/>
              </p:nvPicPr>
              <p:blipFill>
                <a:blip r:embed="rId119"/>
                <a:stretch>
                  <a:fillRect/>
                </a:stretch>
              </p:blipFill>
              <p:spPr>
                <a:xfrm>
                  <a:off x="9116981" y="2273072"/>
                  <a:ext cx="284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4315" name="Freihand 54314">
                  <a:extLst>
                    <a:ext uri="{FF2B5EF4-FFF2-40B4-BE49-F238E27FC236}">
                      <a16:creationId xmlns:a16="http://schemas.microsoft.com/office/drawing/2014/main" id="{52C769E6-BFD6-47FC-8780-41EDCF1614DC}"/>
                    </a:ext>
                  </a:extLst>
                </p14:cNvPr>
                <p14:cNvContentPartPr/>
                <p14:nvPr/>
              </p14:nvContentPartPr>
              <p14:xfrm>
                <a:off x="9374741" y="2293952"/>
                <a:ext cx="15120" cy="14400"/>
              </p14:xfrm>
            </p:contentPart>
          </mc:Choice>
          <mc:Fallback xmlns="">
            <p:pic>
              <p:nvPicPr>
                <p:cNvPr id="54315" name="Freihand 54314">
                  <a:extLst>
                    <a:ext uri="{FF2B5EF4-FFF2-40B4-BE49-F238E27FC236}">
                      <a16:creationId xmlns:a16="http://schemas.microsoft.com/office/drawing/2014/main" id="{52C769E6-BFD6-47FC-8780-41EDCF1614DC}"/>
                    </a:ext>
                  </a:extLst>
                </p:cNvPr>
                <p:cNvPicPr/>
                <p:nvPr/>
              </p:nvPicPr>
              <p:blipFill>
                <a:blip r:embed="rId121"/>
                <a:stretch>
                  <a:fillRect/>
                </a:stretch>
              </p:blipFill>
              <p:spPr>
                <a:xfrm>
                  <a:off x="9370421" y="2289632"/>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4316" name="Freihand 54315">
                  <a:extLst>
                    <a:ext uri="{FF2B5EF4-FFF2-40B4-BE49-F238E27FC236}">
                      <a16:creationId xmlns:a16="http://schemas.microsoft.com/office/drawing/2014/main" id="{C9E596E7-DB75-4BF7-A83F-417B933D8A7E}"/>
                    </a:ext>
                  </a:extLst>
                </p14:cNvPr>
                <p14:cNvContentPartPr/>
                <p14:nvPr/>
              </p14:nvContentPartPr>
              <p14:xfrm>
                <a:off x="9336581" y="2340032"/>
                <a:ext cx="118440" cy="215640"/>
              </p14:xfrm>
            </p:contentPart>
          </mc:Choice>
          <mc:Fallback xmlns="">
            <p:pic>
              <p:nvPicPr>
                <p:cNvPr id="54316" name="Freihand 54315">
                  <a:extLst>
                    <a:ext uri="{FF2B5EF4-FFF2-40B4-BE49-F238E27FC236}">
                      <a16:creationId xmlns:a16="http://schemas.microsoft.com/office/drawing/2014/main" id="{C9E596E7-DB75-4BF7-A83F-417B933D8A7E}"/>
                    </a:ext>
                  </a:extLst>
                </p:cNvPr>
                <p:cNvPicPr/>
                <p:nvPr/>
              </p:nvPicPr>
              <p:blipFill>
                <a:blip r:embed="rId123"/>
                <a:stretch>
                  <a:fillRect/>
                </a:stretch>
              </p:blipFill>
              <p:spPr>
                <a:xfrm>
                  <a:off x="9332261" y="2335712"/>
                  <a:ext cx="1270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4317" name="Freihand 54316">
                  <a:extLst>
                    <a:ext uri="{FF2B5EF4-FFF2-40B4-BE49-F238E27FC236}">
                      <a16:creationId xmlns:a16="http://schemas.microsoft.com/office/drawing/2014/main" id="{5B0D1439-45CD-48ED-AD4B-E879D66C0C23}"/>
                    </a:ext>
                  </a:extLst>
                </p14:cNvPr>
                <p14:cNvContentPartPr/>
                <p14:nvPr/>
              </p14:nvContentPartPr>
              <p14:xfrm>
                <a:off x="9450341" y="2324552"/>
                <a:ext cx="98640" cy="93240"/>
              </p14:xfrm>
            </p:contentPart>
          </mc:Choice>
          <mc:Fallback xmlns="">
            <p:pic>
              <p:nvPicPr>
                <p:cNvPr id="54317" name="Freihand 54316">
                  <a:extLst>
                    <a:ext uri="{FF2B5EF4-FFF2-40B4-BE49-F238E27FC236}">
                      <a16:creationId xmlns:a16="http://schemas.microsoft.com/office/drawing/2014/main" id="{5B0D1439-45CD-48ED-AD4B-E879D66C0C23}"/>
                    </a:ext>
                  </a:extLst>
                </p:cNvPr>
                <p:cNvPicPr/>
                <p:nvPr/>
              </p:nvPicPr>
              <p:blipFill>
                <a:blip r:embed="rId125"/>
                <a:stretch>
                  <a:fillRect/>
                </a:stretch>
              </p:blipFill>
              <p:spPr>
                <a:xfrm>
                  <a:off x="9446021" y="2320232"/>
                  <a:ext cx="107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4319" name="Freihand 54318">
                  <a:extLst>
                    <a:ext uri="{FF2B5EF4-FFF2-40B4-BE49-F238E27FC236}">
                      <a16:creationId xmlns:a16="http://schemas.microsoft.com/office/drawing/2014/main" id="{4B3199EE-2F48-44F9-A4D3-FEA97FB2E877}"/>
                    </a:ext>
                  </a:extLst>
                </p14:cNvPr>
                <p14:cNvContentPartPr/>
                <p14:nvPr/>
              </p14:nvContentPartPr>
              <p14:xfrm>
                <a:off x="9671381" y="2235272"/>
                <a:ext cx="122760" cy="180000"/>
              </p14:xfrm>
            </p:contentPart>
          </mc:Choice>
          <mc:Fallback xmlns="">
            <p:pic>
              <p:nvPicPr>
                <p:cNvPr id="54319" name="Freihand 54318">
                  <a:extLst>
                    <a:ext uri="{FF2B5EF4-FFF2-40B4-BE49-F238E27FC236}">
                      <a16:creationId xmlns:a16="http://schemas.microsoft.com/office/drawing/2014/main" id="{4B3199EE-2F48-44F9-A4D3-FEA97FB2E877}"/>
                    </a:ext>
                  </a:extLst>
                </p:cNvPr>
                <p:cNvPicPr/>
                <p:nvPr/>
              </p:nvPicPr>
              <p:blipFill>
                <a:blip r:embed="rId127"/>
                <a:stretch>
                  <a:fillRect/>
                </a:stretch>
              </p:blipFill>
              <p:spPr>
                <a:xfrm>
                  <a:off x="9667061" y="2230952"/>
                  <a:ext cx="131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4320" name="Freihand 54319">
                  <a:extLst>
                    <a:ext uri="{FF2B5EF4-FFF2-40B4-BE49-F238E27FC236}">
                      <a16:creationId xmlns:a16="http://schemas.microsoft.com/office/drawing/2014/main" id="{9F38BD69-BF07-4DC5-8C0F-87FCC37F568E}"/>
                    </a:ext>
                  </a:extLst>
                </p14:cNvPr>
                <p14:cNvContentPartPr/>
                <p14:nvPr/>
              </p14:nvContentPartPr>
              <p14:xfrm>
                <a:off x="9799541" y="2198552"/>
                <a:ext cx="183240" cy="189360"/>
              </p14:xfrm>
            </p:contentPart>
          </mc:Choice>
          <mc:Fallback xmlns="">
            <p:pic>
              <p:nvPicPr>
                <p:cNvPr id="54320" name="Freihand 54319">
                  <a:extLst>
                    <a:ext uri="{FF2B5EF4-FFF2-40B4-BE49-F238E27FC236}">
                      <a16:creationId xmlns:a16="http://schemas.microsoft.com/office/drawing/2014/main" id="{9F38BD69-BF07-4DC5-8C0F-87FCC37F568E}"/>
                    </a:ext>
                  </a:extLst>
                </p:cNvPr>
                <p:cNvPicPr/>
                <p:nvPr/>
              </p:nvPicPr>
              <p:blipFill>
                <a:blip r:embed="rId129"/>
                <a:stretch>
                  <a:fillRect/>
                </a:stretch>
              </p:blipFill>
              <p:spPr>
                <a:xfrm>
                  <a:off x="9795221" y="2194232"/>
                  <a:ext cx="191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4321" name="Freihand 54320">
                  <a:extLst>
                    <a:ext uri="{FF2B5EF4-FFF2-40B4-BE49-F238E27FC236}">
                      <a16:creationId xmlns:a16="http://schemas.microsoft.com/office/drawing/2014/main" id="{C797C469-E92B-49DB-93B7-DA7ABE99E75D}"/>
                    </a:ext>
                  </a:extLst>
                </p14:cNvPr>
                <p14:cNvContentPartPr/>
                <p14:nvPr/>
              </p14:nvContentPartPr>
              <p14:xfrm>
                <a:off x="10024901" y="2249672"/>
                <a:ext cx="126720" cy="130320"/>
              </p14:xfrm>
            </p:contentPart>
          </mc:Choice>
          <mc:Fallback xmlns="">
            <p:pic>
              <p:nvPicPr>
                <p:cNvPr id="54321" name="Freihand 54320">
                  <a:extLst>
                    <a:ext uri="{FF2B5EF4-FFF2-40B4-BE49-F238E27FC236}">
                      <a16:creationId xmlns:a16="http://schemas.microsoft.com/office/drawing/2014/main" id="{C797C469-E92B-49DB-93B7-DA7ABE99E75D}"/>
                    </a:ext>
                  </a:extLst>
                </p:cNvPr>
                <p:cNvPicPr/>
                <p:nvPr/>
              </p:nvPicPr>
              <p:blipFill>
                <a:blip r:embed="rId131"/>
                <a:stretch>
                  <a:fillRect/>
                </a:stretch>
              </p:blipFill>
              <p:spPr>
                <a:xfrm>
                  <a:off x="10020581" y="2245352"/>
                  <a:ext cx="135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4322" name="Freihand 54321">
                  <a:extLst>
                    <a:ext uri="{FF2B5EF4-FFF2-40B4-BE49-F238E27FC236}">
                      <a16:creationId xmlns:a16="http://schemas.microsoft.com/office/drawing/2014/main" id="{AE2C8DDA-ECC6-47FD-8305-FF0BE8D21F08}"/>
                    </a:ext>
                  </a:extLst>
                </p14:cNvPr>
                <p14:cNvContentPartPr/>
                <p14:nvPr/>
              </p14:nvContentPartPr>
              <p14:xfrm>
                <a:off x="10162781" y="2187752"/>
                <a:ext cx="34920" cy="142560"/>
              </p14:xfrm>
            </p:contentPart>
          </mc:Choice>
          <mc:Fallback xmlns="">
            <p:pic>
              <p:nvPicPr>
                <p:cNvPr id="54322" name="Freihand 54321">
                  <a:extLst>
                    <a:ext uri="{FF2B5EF4-FFF2-40B4-BE49-F238E27FC236}">
                      <a16:creationId xmlns:a16="http://schemas.microsoft.com/office/drawing/2014/main" id="{AE2C8DDA-ECC6-47FD-8305-FF0BE8D21F08}"/>
                    </a:ext>
                  </a:extLst>
                </p:cNvPr>
                <p:cNvPicPr/>
                <p:nvPr/>
              </p:nvPicPr>
              <p:blipFill>
                <a:blip r:embed="rId133"/>
                <a:stretch>
                  <a:fillRect/>
                </a:stretch>
              </p:blipFill>
              <p:spPr>
                <a:xfrm>
                  <a:off x="10158461" y="2183432"/>
                  <a:ext cx="43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4323" name="Freihand 54322">
                  <a:extLst>
                    <a:ext uri="{FF2B5EF4-FFF2-40B4-BE49-F238E27FC236}">
                      <a16:creationId xmlns:a16="http://schemas.microsoft.com/office/drawing/2014/main" id="{090108CA-6425-46B7-819D-D3C94E5B634D}"/>
                    </a:ext>
                  </a:extLst>
                </p14:cNvPr>
                <p14:cNvContentPartPr/>
                <p14:nvPr/>
              </p14:nvContentPartPr>
              <p14:xfrm>
                <a:off x="10256741" y="2143472"/>
                <a:ext cx="116640" cy="193320"/>
              </p14:xfrm>
            </p:contentPart>
          </mc:Choice>
          <mc:Fallback xmlns="">
            <p:pic>
              <p:nvPicPr>
                <p:cNvPr id="54323" name="Freihand 54322">
                  <a:extLst>
                    <a:ext uri="{FF2B5EF4-FFF2-40B4-BE49-F238E27FC236}">
                      <a16:creationId xmlns:a16="http://schemas.microsoft.com/office/drawing/2014/main" id="{090108CA-6425-46B7-819D-D3C94E5B634D}"/>
                    </a:ext>
                  </a:extLst>
                </p:cNvPr>
                <p:cNvPicPr/>
                <p:nvPr/>
              </p:nvPicPr>
              <p:blipFill>
                <a:blip r:embed="rId135"/>
                <a:stretch>
                  <a:fillRect/>
                </a:stretch>
              </p:blipFill>
              <p:spPr>
                <a:xfrm>
                  <a:off x="10252421" y="2139152"/>
                  <a:ext cx="125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4325" name="Freihand 54324">
                  <a:extLst>
                    <a:ext uri="{FF2B5EF4-FFF2-40B4-BE49-F238E27FC236}">
                      <a16:creationId xmlns:a16="http://schemas.microsoft.com/office/drawing/2014/main" id="{E0F3B23A-0B6D-41D0-A74A-611DF871AA9C}"/>
                    </a:ext>
                  </a:extLst>
                </p14:cNvPr>
                <p14:cNvContentPartPr/>
                <p14:nvPr/>
              </p14:nvContentPartPr>
              <p14:xfrm>
                <a:off x="10529621" y="2156072"/>
                <a:ext cx="324000" cy="162000"/>
              </p14:xfrm>
            </p:contentPart>
          </mc:Choice>
          <mc:Fallback xmlns="">
            <p:pic>
              <p:nvPicPr>
                <p:cNvPr id="54325" name="Freihand 54324">
                  <a:extLst>
                    <a:ext uri="{FF2B5EF4-FFF2-40B4-BE49-F238E27FC236}">
                      <a16:creationId xmlns:a16="http://schemas.microsoft.com/office/drawing/2014/main" id="{E0F3B23A-0B6D-41D0-A74A-611DF871AA9C}"/>
                    </a:ext>
                  </a:extLst>
                </p:cNvPr>
                <p:cNvPicPr/>
                <p:nvPr/>
              </p:nvPicPr>
              <p:blipFill>
                <a:blip r:embed="rId137"/>
                <a:stretch>
                  <a:fillRect/>
                </a:stretch>
              </p:blipFill>
              <p:spPr>
                <a:xfrm>
                  <a:off x="10525301" y="2151752"/>
                  <a:ext cx="332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4326" name="Freihand 54325">
                  <a:extLst>
                    <a:ext uri="{FF2B5EF4-FFF2-40B4-BE49-F238E27FC236}">
                      <a16:creationId xmlns:a16="http://schemas.microsoft.com/office/drawing/2014/main" id="{300ED48C-E0F8-42F2-8188-C7E4EDA85BB9}"/>
                    </a:ext>
                  </a:extLst>
                </p14:cNvPr>
                <p14:cNvContentPartPr/>
                <p14:nvPr/>
              </p14:nvContentPartPr>
              <p14:xfrm>
                <a:off x="10790261" y="2113232"/>
                <a:ext cx="360" cy="360"/>
              </p14:xfrm>
            </p:contentPart>
          </mc:Choice>
          <mc:Fallback xmlns="">
            <p:pic>
              <p:nvPicPr>
                <p:cNvPr id="54326" name="Freihand 54325">
                  <a:extLst>
                    <a:ext uri="{FF2B5EF4-FFF2-40B4-BE49-F238E27FC236}">
                      <a16:creationId xmlns:a16="http://schemas.microsoft.com/office/drawing/2014/main" id="{300ED48C-E0F8-42F2-8188-C7E4EDA85BB9}"/>
                    </a:ext>
                  </a:extLst>
                </p:cNvPr>
                <p:cNvPicPr/>
                <p:nvPr/>
              </p:nvPicPr>
              <p:blipFill>
                <a:blip r:embed="rId139"/>
                <a:stretch>
                  <a:fillRect/>
                </a:stretch>
              </p:blipFill>
              <p:spPr>
                <a:xfrm>
                  <a:off x="10785941" y="210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4327" name="Freihand 54326">
                  <a:extLst>
                    <a:ext uri="{FF2B5EF4-FFF2-40B4-BE49-F238E27FC236}">
                      <a16:creationId xmlns:a16="http://schemas.microsoft.com/office/drawing/2014/main" id="{F5A8DB23-6327-443A-9279-E7534968E8DA}"/>
                    </a:ext>
                  </a:extLst>
                </p14:cNvPr>
                <p14:cNvContentPartPr/>
                <p14:nvPr/>
              </p14:nvContentPartPr>
              <p14:xfrm>
                <a:off x="8711621" y="2644592"/>
                <a:ext cx="528120" cy="309960"/>
              </p14:xfrm>
            </p:contentPart>
          </mc:Choice>
          <mc:Fallback xmlns="">
            <p:pic>
              <p:nvPicPr>
                <p:cNvPr id="54327" name="Freihand 54326">
                  <a:extLst>
                    <a:ext uri="{FF2B5EF4-FFF2-40B4-BE49-F238E27FC236}">
                      <a16:creationId xmlns:a16="http://schemas.microsoft.com/office/drawing/2014/main" id="{F5A8DB23-6327-443A-9279-E7534968E8DA}"/>
                    </a:ext>
                  </a:extLst>
                </p:cNvPr>
                <p:cNvPicPr/>
                <p:nvPr/>
              </p:nvPicPr>
              <p:blipFill>
                <a:blip r:embed="rId141"/>
                <a:stretch>
                  <a:fillRect/>
                </a:stretch>
              </p:blipFill>
              <p:spPr>
                <a:xfrm>
                  <a:off x="8707301" y="2640272"/>
                  <a:ext cx="5367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4328" name="Freihand 54327">
                  <a:extLst>
                    <a:ext uri="{FF2B5EF4-FFF2-40B4-BE49-F238E27FC236}">
                      <a16:creationId xmlns:a16="http://schemas.microsoft.com/office/drawing/2014/main" id="{94A8C0A9-F715-4E10-8793-6A6EFE235266}"/>
                    </a:ext>
                  </a:extLst>
                </p14:cNvPr>
                <p14:cNvContentPartPr/>
                <p14:nvPr/>
              </p14:nvContentPartPr>
              <p14:xfrm>
                <a:off x="9211661" y="2585912"/>
                <a:ext cx="20880" cy="46800"/>
              </p14:xfrm>
            </p:contentPart>
          </mc:Choice>
          <mc:Fallback xmlns="">
            <p:pic>
              <p:nvPicPr>
                <p:cNvPr id="54328" name="Freihand 54327">
                  <a:extLst>
                    <a:ext uri="{FF2B5EF4-FFF2-40B4-BE49-F238E27FC236}">
                      <a16:creationId xmlns:a16="http://schemas.microsoft.com/office/drawing/2014/main" id="{94A8C0A9-F715-4E10-8793-6A6EFE235266}"/>
                    </a:ext>
                  </a:extLst>
                </p:cNvPr>
                <p:cNvPicPr/>
                <p:nvPr/>
              </p:nvPicPr>
              <p:blipFill>
                <a:blip r:embed="rId143"/>
                <a:stretch>
                  <a:fillRect/>
                </a:stretch>
              </p:blipFill>
              <p:spPr>
                <a:xfrm>
                  <a:off x="9207341" y="2581592"/>
                  <a:ext cx="29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4329" name="Freihand 54328">
                  <a:extLst>
                    <a:ext uri="{FF2B5EF4-FFF2-40B4-BE49-F238E27FC236}">
                      <a16:creationId xmlns:a16="http://schemas.microsoft.com/office/drawing/2014/main" id="{203C76B8-0588-4B7C-AF17-34CA6733E7C2}"/>
                    </a:ext>
                  </a:extLst>
                </p14:cNvPr>
                <p14:cNvContentPartPr/>
                <p14:nvPr/>
              </p14:nvContentPartPr>
              <p14:xfrm>
                <a:off x="9241181" y="2601752"/>
                <a:ext cx="288720" cy="354240"/>
              </p14:xfrm>
            </p:contentPart>
          </mc:Choice>
          <mc:Fallback xmlns="">
            <p:pic>
              <p:nvPicPr>
                <p:cNvPr id="54329" name="Freihand 54328">
                  <a:extLst>
                    <a:ext uri="{FF2B5EF4-FFF2-40B4-BE49-F238E27FC236}">
                      <a16:creationId xmlns:a16="http://schemas.microsoft.com/office/drawing/2014/main" id="{203C76B8-0588-4B7C-AF17-34CA6733E7C2}"/>
                    </a:ext>
                  </a:extLst>
                </p:cNvPr>
                <p:cNvPicPr/>
                <p:nvPr/>
              </p:nvPicPr>
              <p:blipFill>
                <a:blip r:embed="rId145"/>
                <a:stretch>
                  <a:fillRect/>
                </a:stretch>
              </p:blipFill>
              <p:spPr>
                <a:xfrm>
                  <a:off x="9236861" y="2597432"/>
                  <a:ext cx="2973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330" name="Freihand 54329">
                  <a:extLst>
                    <a:ext uri="{FF2B5EF4-FFF2-40B4-BE49-F238E27FC236}">
                      <a16:creationId xmlns:a16="http://schemas.microsoft.com/office/drawing/2014/main" id="{842D1BBD-83DC-4E2B-9914-DE99BD0692AD}"/>
                    </a:ext>
                  </a:extLst>
                </p14:cNvPr>
                <p14:cNvContentPartPr/>
                <p14:nvPr/>
              </p14:nvContentPartPr>
              <p14:xfrm>
                <a:off x="9732221" y="2610032"/>
                <a:ext cx="362880" cy="184320"/>
              </p14:xfrm>
            </p:contentPart>
          </mc:Choice>
          <mc:Fallback xmlns="">
            <p:pic>
              <p:nvPicPr>
                <p:cNvPr id="54330" name="Freihand 54329">
                  <a:extLst>
                    <a:ext uri="{FF2B5EF4-FFF2-40B4-BE49-F238E27FC236}">
                      <a16:creationId xmlns:a16="http://schemas.microsoft.com/office/drawing/2014/main" id="{842D1BBD-83DC-4E2B-9914-DE99BD0692AD}"/>
                    </a:ext>
                  </a:extLst>
                </p:cNvPr>
                <p:cNvPicPr/>
                <p:nvPr/>
              </p:nvPicPr>
              <p:blipFill>
                <a:blip r:embed="rId147"/>
                <a:stretch>
                  <a:fillRect/>
                </a:stretch>
              </p:blipFill>
              <p:spPr>
                <a:xfrm>
                  <a:off x="9727901" y="2605712"/>
                  <a:ext cx="371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4331" name="Freihand 54330">
                  <a:extLst>
                    <a:ext uri="{FF2B5EF4-FFF2-40B4-BE49-F238E27FC236}">
                      <a16:creationId xmlns:a16="http://schemas.microsoft.com/office/drawing/2014/main" id="{6AC5A67A-ABF3-4ECB-8F10-F33029F6DCFD}"/>
                    </a:ext>
                  </a:extLst>
                </p14:cNvPr>
                <p14:cNvContentPartPr/>
                <p14:nvPr/>
              </p14:nvContentPartPr>
              <p14:xfrm>
                <a:off x="10050461" y="2540192"/>
                <a:ext cx="70920" cy="36360"/>
              </p14:xfrm>
            </p:contentPart>
          </mc:Choice>
          <mc:Fallback xmlns="">
            <p:pic>
              <p:nvPicPr>
                <p:cNvPr id="54331" name="Freihand 54330">
                  <a:extLst>
                    <a:ext uri="{FF2B5EF4-FFF2-40B4-BE49-F238E27FC236}">
                      <a16:creationId xmlns:a16="http://schemas.microsoft.com/office/drawing/2014/main" id="{6AC5A67A-ABF3-4ECB-8F10-F33029F6DCFD}"/>
                    </a:ext>
                  </a:extLst>
                </p:cNvPr>
                <p:cNvPicPr/>
                <p:nvPr/>
              </p:nvPicPr>
              <p:blipFill>
                <a:blip r:embed="rId149"/>
                <a:stretch>
                  <a:fillRect/>
                </a:stretch>
              </p:blipFill>
              <p:spPr>
                <a:xfrm>
                  <a:off x="10046141" y="2535872"/>
                  <a:ext cx="79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4332" name="Freihand 54331">
                  <a:extLst>
                    <a:ext uri="{FF2B5EF4-FFF2-40B4-BE49-F238E27FC236}">
                      <a16:creationId xmlns:a16="http://schemas.microsoft.com/office/drawing/2014/main" id="{2B484CC5-8E4A-47DB-A544-6F7B824D2D6D}"/>
                    </a:ext>
                  </a:extLst>
                </p14:cNvPr>
                <p14:cNvContentPartPr/>
                <p14:nvPr/>
              </p14:nvContentPartPr>
              <p14:xfrm>
                <a:off x="10141181" y="2603552"/>
                <a:ext cx="93240" cy="115560"/>
              </p14:xfrm>
            </p:contentPart>
          </mc:Choice>
          <mc:Fallback xmlns="">
            <p:pic>
              <p:nvPicPr>
                <p:cNvPr id="54332" name="Freihand 54331">
                  <a:extLst>
                    <a:ext uri="{FF2B5EF4-FFF2-40B4-BE49-F238E27FC236}">
                      <a16:creationId xmlns:a16="http://schemas.microsoft.com/office/drawing/2014/main" id="{2B484CC5-8E4A-47DB-A544-6F7B824D2D6D}"/>
                    </a:ext>
                  </a:extLst>
                </p:cNvPr>
                <p:cNvPicPr/>
                <p:nvPr/>
              </p:nvPicPr>
              <p:blipFill>
                <a:blip r:embed="rId151"/>
                <a:stretch>
                  <a:fillRect/>
                </a:stretch>
              </p:blipFill>
              <p:spPr>
                <a:xfrm>
                  <a:off x="10136861" y="2599232"/>
                  <a:ext cx="101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4333" name="Freihand 54332">
                  <a:extLst>
                    <a:ext uri="{FF2B5EF4-FFF2-40B4-BE49-F238E27FC236}">
                      <a16:creationId xmlns:a16="http://schemas.microsoft.com/office/drawing/2014/main" id="{935F8B4D-126D-4A76-B879-51068E40251C}"/>
                    </a:ext>
                  </a:extLst>
                </p14:cNvPr>
                <p14:cNvContentPartPr/>
                <p14:nvPr/>
              </p14:nvContentPartPr>
              <p14:xfrm>
                <a:off x="10259261" y="2485832"/>
                <a:ext cx="161280" cy="207360"/>
              </p14:xfrm>
            </p:contentPart>
          </mc:Choice>
          <mc:Fallback xmlns="">
            <p:pic>
              <p:nvPicPr>
                <p:cNvPr id="54333" name="Freihand 54332">
                  <a:extLst>
                    <a:ext uri="{FF2B5EF4-FFF2-40B4-BE49-F238E27FC236}">
                      <a16:creationId xmlns:a16="http://schemas.microsoft.com/office/drawing/2014/main" id="{935F8B4D-126D-4A76-B879-51068E40251C}"/>
                    </a:ext>
                  </a:extLst>
                </p:cNvPr>
                <p:cNvPicPr/>
                <p:nvPr/>
              </p:nvPicPr>
              <p:blipFill>
                <a:blip r:embed="rId153"/>
                <a:stretch>
                  <a:fillRect/>
                </a:stretch>
              </p:blipFill>
              <p:spPr>
                <a:xfrm>
                  <a:off x="10254941" y="2481512"/>
                  <a:ext cx="169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4334" name="Freihand 54333">
                  <a:extLst>
                    <a:ext uri="{FF2B5EF4-FFF2-40B4-BE49-F238E27FC236}">
                      <a16:creationId xmlns:a16="http://schemas.microsoft.com/office/drawing/2014/main" id="{878E96F9-E298-4EC1-9A8C-ECE747A90F5D}"/>
                    </a:ext>
                  </a:extLst>
                </p14:cNvPr>
                <p14:cNvContentPartPr/>
                <p14:nvPr/>
              </p14:nvContentPartPr>
              <p14:xfrm>
                <a:off x="10435301" y="2558552"/>
                <a:ext cx="290880" cy="88200"/>
              </p14:xfrm>
            </p:contentPart>
          </mc:Choice>
          <mc:Fallback xmlns="">
            <p:pic>
              <p:nvPicPr>
                <p:cNvPr id="54334" name="Freihand 54333">
                  <a:extLst>
                    <a:ext uri="{FF2B5EF4-FFF2-40B4-BE49-F238E27FC236}">
                      <a16:creationId xmlns:a16="http://schemas.microsoft.com/office/drawing/2014/main" id="{878E96F9-E298-4EC1-9A8C-ECE747A90F5D}"/>
                    </a:ext>
                  </a:extLst>
                </p:cNvPr>
                <p:cNvPicPr/>
                <p:nvPr/>
              </p:nvPicPr>
              <p:blipFill>
                <a:blip r:embed="rId155"/>
                <a:stretch>
                  <a:fillRect/>
                </a:stretch>
              </p:blipFill>
              <p:spPr>
                <a:xfrm>
                  <a:off x="10430981" y="2554232"/>
                  <a:ext cx="299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4335" name="Freihand 54334">
                  <a:extLst>
                    <a:ext uri="{FF2B5EF4-FFF2-40B4-BE49-F238E27FC236}">
                      <a16:creationId xmlns:a16="http://schemas.microsoft.com/office/drawing/2014/main" id="{D492C30B-DBCD-4124-BB12-09A48F8109D1}"/>
                    </a:ext>
                  </a:extLst>
                </p14:cNvPr>
                <p14:cNvContentPartPr/>
                <p14:nvPr/>
              </p14:nvContentPartPr>
              <p14:xfrm>
                <a:off x="9257381" y="3140672"/>
                <a:ext cx="20880" cy="93960"/>
              </p14:xfrm>
            </p:contentPart>
          </mc:Choice>
          <mc:Fallback xmlns="">
            <p:pic>
              <p:nvPicPr>
                <p:cNvPr id="54335" name="Freihand 54334">
                  <a:extLst>
                    <a:ext uri="{FF2B5EF4-FFF2-40B4-BE49-F238E27FC236}">
                      <a16:creationId xmlns:a16="http://schemas.microsoft.com/office/drawing/2014/main" id="{D492C30B-DBCD-4124-BB12-09A48F8109D1}"/>
                    </a:ext>
                  </a:extLst>
                </p:cNvPr>
                <p:cNvPicPr/>
                <p:nvPr/>
              </p:nvPicPr>
              <p:blipFill>
                <a:blip r:embed="rId157"/>
                <a:stretch>
                  <a:fillRect/>
                </a:stretch>
              </p:blipFill>
              <p:spPr>
                <a:xfrm>
                  <a:off x="9253061" y="3136352"/>
                  <a:ext cx="2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4336" name="Freihand 54335">
                  <a:extLst>
                    <a:ext uri="{FF2B5EF4-FFF2-40B4-BE49-F238E27FC236}">
                      <a16:creationId xmlns:a16="http://schemas.microsoft.com/office/drawing/2014/main" id="{17F7AE2F-C837-498F-9832-1D013839E89E}"/>
                    </a:ext>
                  </a:extLst>
                </p14:cNvPr>
                <p14:cNvContentPartPr/>
                <p14:nvPr/>
              </p14:nvContentPartPr>
              <p14:xfrm>
                <a:off x="9149741" y="3115472"/>
                <a:ext cx="216360" cy="182160"/>
              </p14:xfrm>
            </p:contentPart>
          </mc:Choice>
          <mc:Fallback xmlns="">
            <p:pic>
              <p:nvPicPr>
                <p:cNvPr id="54336" name="Freihand 54335">
                  <a:extLst>
                    <a:ext uri="{FF2B5EF4-FFF2-40B4-BE49-F238E27FC236}">
                      <a16:creationId xmlns:a16="http://schemas.microsoft.com/office/drawing/2014/main" id="{17F7AE2F-C837-498F-9832-1D013839E89E}"/>
                    </a:ext>
                  </a:extLst>
                </p:cNvPr>
                <p:cNvPicPr/>
                <p:nvPr/>
              </p:nvPicPr>
              <p:blipFill>
                <a:blip r:embed="rId159"/>
                <a:stretch>
                  <a:fillRect/>
                </a:stretch>
              </p:blipFill>
              <p:spPr>
                <a:xfrm>
                  <a:off x="9145421" y="3111152"/>
                  <a:ext cx="225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4337" name="Freihand 54336">
                  <a:extLst>
                    <a:ext uri="{FF2B5EF4-FFF2-40B4-BE49-F238E27FC236}">
                      <a16:creationId xmlns:a16="http://schemas.microsoft.com/office/drawing/2014/main" id="{A9C8E20C-49BE-42A6-AF72-DD9FAFE6EE00}"/>
                    </a:ext>
                  </a:extLst>
                </p14:cNvPr>
                <p14:cNvContentPartPr/>
                <p14:nvPr/>
              </p14:nvContentPartPr>
              <p14:xfrm>
                <a:off x="9372941" y="3135992"/>
                <a:ext cx="19080" cy="100440"/>
              </p14:xfrm>
            </p:contentPart>
          </mc:Choice>
          <mc:Fallback xmlns="">
            <p:pic>
              <p:nvPicPr>
                <p:cNvPr id="54337" name="Freihand 54336">
                  <a:extLst>
                    <a:ext uri="{FF2B5EF4-FFF2-40B4-BE49-F238E27FC236}">
                      <a16:creationId xmlns:a16="http://schemas.microsoft.com/office/drawing/2014/main" id="{A9C8E20C-49BE-42A6-AF72-DD9FAFE6EE00}"/>
                    </a:ext>
                  </a:extLst>
                </p:cNvPr>
                <p:cNvPicPr/>
                <p:nvPr/>
              </p:nvPicPr>
              <p:blipFill>
                <a:blip r:embed="rId161"/>
                <a:stretch>
                  <a:fillRect/>
                </a:stretch>
              </p:blipFill>
              <p:spPr>
                <a:xfrm>
                  <a:off x="9368621" y="3131672"/>
                  <a:ext cx="27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4338" name="Freihand 54337">
                  <a:extLst>
                    <a:ext uri="{FF2B5EF4-FFF2-40B4-BE49-F238E27FC236}">
                      <a16:creationId xmlns:a16="http://schemas.microsoft.com/office/drawing/2014/main" id="{BF8930B6-7A91-4CDD-B4CC-CA85452BBF26}"/>
                    </a:ext>
                  </a:extLst>
                </p14:cNvPr>
                <p14:cNvContentPartPr/>
                <p14:nvPr/>
              </p14:nvContentPartPr>
              <p14:xfrm>
                <a:off x="9413981" y="3095312"/>
                <a:ext cx="190800" cy="110520"/>
              </p14:xfrm>
            </p:contentPart>
          </mc:Choice>
          <mc:Fallback xmlns="">
            <p:pic>
              <p:nvPicPr>
                <p:cNvPr id="54338" name="Freihand 54337">
                  <a:extLst>
                    <a:ext uri="{FF2B5EF4-FFF2-40B4-BE49-F238E27FC236}">
                      <a16:creationId xmlns:a16="http://schemas.microsoft.com/office/drawing/2014/main" id="{BF8930B6-7A91-4CDD-B4CC-CA85452BBF26}"/>
                    </a:ext>
                  </a:extLst>
                </p:cNvPr>
                <p:cNvPicPr/>
                <p:nvPr/>
              </p:nvPicPr>
              <p:blipFill>
                <a:blip r:embed="rId163"/>
                <a:stretch>
                  <a:fillRect/>
                </a:stretch>
              </p:blipFill>
              <p:spPr>
                <a:xfrm>
                  <a:off x="9409661" y="3090992"/>
                  <a:ext cx="199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4339" name="Freihand 54338">
                  <a:extLst>
                    <a:ext uri="{FF2B5EF4-FFF2-40B4-BE49-F238E27FC236}">
                      <a16:creationId xmlns:a16="http://schemas.microsoft.com/office/drawing/2014/main" id="{F41B4101-FFA9-466C-BD17-9158F13D2A4E}"/>
                    </a:ext>
                  </a:extLst>
                </p14:cNvPr>
                <p14:cNvContentPartPr/>
                <p14:nvPr/>
              </p14:nvContentPartPr>
              <p14:xfrm>
                <a:off x="9515141" y="3014312"/>
                <a:ext cx="52920" cy="2880"/>
              </p14:xfrm>
            </p:contentPart>
          </mc:Choice>
          <mc:Fallback xmlns="">
            <p:pic>
              <p:nvPicPr>
                <p:cNvPr id="54339" name="Freihand 54338">
                  <a:extLst>
                    <a:ext uri="{FF2B5EF4-FFF2-40B4-BE49-F238E27FC236}">
                      <a16:creationId xmlns:a16="http://schemas.microsoft.com/office/drawing/2014/main" id="{F41B4101-FFA9-466C-BD17-9158F13D2A4E}"/>
                    </a:ext>
                  </a:extLst>
                </p:cNvPr>
                <p:cNvPicPr/>
                <p:nvPr/>
              </p:nvPicPr>
              <p:blipFill>
                <a:blip r:embed="rId165"/>
                <a:stretch>
                  <a:fillRect/>
                </a:stretch>
              </p:blipFill>
              <p:spPr>
                <a:xfrm>
                  <a:off x="9510821" y="3009992"/>
                  <a:ext cx="61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340" name="Freihand 54339">
                  <a:extLst>
                    <a:ext uri="{FF2B5EF4-FFF2-40B4-BE49-F238E27FC236}">
                      <a16:creationId xmlns:a16="http://schemas.microsoft.com/office/drawing/2014/main" id="{F90C7742-2BEA-4D56-B6A9-2F91E6ADB651}"/>
                    </a:ext>
                  </a:extLst>
                </p14:cNvPr>
                <p14:cNvContentPartPr/>
                <p14:nvPr/>
              </p14:nvContentPartPr>
              <p14:xfrm>
                <a:off x="9623141" y="3061472"/>
                <a:ext cx="95760" cy="95760"/>
              </p14:xfrm>
            </p:contentPart>
          </mc:Choice>
          <mc:Fallback xmlns="">
            <p:pic>
              <p:nvPicPr>
                <p:cNvPr id="54340" name="Freihand 54339">
                  <a:extLst>
                    <a:ext uri="{FF2B5EF4-FFF2-40B4-BE49-F238E27FC236}">
                      <a16:creationId xmlns:a16="http://schemas.microsoft.com/office/drawing/2014/main" id="{F90C7742-2BEA-4D56-B6A9-2F91E6ADB651}"/>
                    </a:ext>
                  </a:extLst>
                </p:cNvPr>
                <p:cNvPicPr/>
                <p:nvPr/>
              </p:nvPicPr>
              <p:blipFill>
                <a:blip r:embed="rId167"/>
                <a:stretch>
                  <a:fillRect/>
                </a:stretch>
              </p:blipFill>
              <p:spPr>
                <a:xfrm>
                  <a:off x="9618821" y="3057152"/>
                  <a:ext cx="104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4341" name="Freihand 54340">
                  <a:extLst>
                    <a:ext uri="{FF2B5EF4-FFF2-40B4-BE49-F238E27FC236}">
                      <a16:creationId xmlns:a16="http://schemas.microsoft.com/office/drawing/2014/main" id="{5587B3C5-CB99-447B-900F-7832C77BA2BA}"/>
                    </a:ext>
                  </a:extLst>
                </p14:cNvPr>
                <p14:cNvContentPartPr/>
                <p14:nvPr/>
              </p14:nvContentPartPr>
              <p14:xfrm>
                <a:off x="9718541" y="2927552"/>
                <a:ext cx="157320" cy="180720"/>
              </p14:xfrm>
            </p:contentPart>
          </mc:Choice>
          <mc:Fallback xmlns="">
            <p:pic>
              <p:nvPicPr>
                <p:cNvPr id="54341" name="Freihand 54340">
                  <a:extLst>
                    <a:ext uri="{FF2B5EF4-FFF2-40B4-BE49-F238E27FC236}">
                      <a16:creationId xmlns:a16="http://schemas.microsoft.com/office/drawing/2014/main" id="{5587B3C5-CB99-447B-900F-7832C77BA2BA}"/>
                    </a:ext>
                  </a:extLst>
                </p:cNvPr>
                <p:cNvPicPr/>
                <p:nvPr/>
              </p:nvPicPr>
              <p:blipFill>
                <a:blip r:embed="rId169"/>
                <a:stretch>
                  <a:fillRect/>
                </a:stretch>
              </p:blipFill>
              <p:spPr>
                <a:xfrm>
                  <a:off x="9714221" y="2923232"/>
                  <a:ext cx="165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4342" name="Freihand 54341">
                  <a:extLst>
                    <a:ext uri="{FF2B5EF4-FFF2-40B4-BE49-F238E27FC236}">
                      <a16:creationId xmlns:a16="http://schemas.microsoft.com/office/drawing/2014/main" id="{FEECB730-B989-46F5-866F-2DCD35C9EE79}"/>
                    </a:ext>
                  </a:extLst>
                </p14:cNvPr>
                <p14:cNvContentPartPr/>
                <p14:nvPr/>
              </p14:nvContentPartPr>
              <p14:xfrm>
                <a:off x="9943541" y="3062192"/>
                <a:ext cx="360" cy="360"/>
              </p14:xfrm>
            </p:contentPart>
          </mc:Choice>
          <mc:Fallback xmlns="">
            <p:pic>
              <p:nvPicPr>
                <p:cNvPr id="54342" name="Freihand 54341">
                  <a:extLst>
                    <a:ext uri="{FF2B5EF4-FFF2-40B4-BE49-F238E27FC236}">
                      <a16:creationId xmlns:a16="http://schemas.microsoft.com/office/drawing/2014/main" id="{FEECB730-B989-46F5-866F-2DCD35C9EE79}"/>
                    </a:ext>
                  </a:extLst>
                </p:cNvPr>
                <p:cNvPicPr/>
                <p:nvPr/>
              </p:nvPicPr>
              <p:blipFill>
                <a:blip r:embed="rId139"/>
                <a:stretch>
                  <a:fillRect/>
                </a:stretch>
              </p:blipFill>
              <p:spPr>
                <a:xfrm>
                  <a:off x="9939221" y="3057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4343" name="Freihand 54342">
                  <a:extLst>
                    <a:ext uri="{FF2B5EF4-FFF2-40B4-BE49-F238E27FC236}">
                      <a16:creationId xmlns:a16="http://schemas.microsoft.com/office/drawing/2014/main" id="{14B33202-D68A-4294-B383-40D925136385}"/>
                    </a:ext>
                  </a:extLst>
                </p14:cNvPr>
                <p14:cNvContentPartPr/>
                <p14:nvPr/>
              </p14:nvContentPartPr>
              <p14:xfrm>
                <a:off x="10073501" y="2956352"/>
                <a:ext cx="248760" cy="91080"/>
              </p14:xfrm>
            </p:contentPart>
          </mc:Choice>
          <mc:Fallback xmlns="">
            <p:pic>
              <p:nvPicPr>
                <p:cNvPr id="54343" name="Freihand 54342">
                  <a:extLst>
                    <a:ext uri="{FF2B5EF4-FFF2-40B4-BE49-F238E27FC236}">
                      <a16:creationId xmlns:a16="http://schemas.microsoft.com/office/drawing/2014/main" id="{14B33202-D68A-4294-B383-40D925136385}"/>
                    </a:ext>
                  </a:extLst>
                </p:cNvPr>
                <p:cNvPicPr/>
                <p:nvPr/>
              </p:nvPicPr>
              <p:blipFill>
                <a:blip r:embed="rId172"/>
                <a:stretch>
                  <a:fillRect/>
                </a:stretch>
              </p:blipFill>
              <p:spPr>
                <a:xfrm>
                  <a:off x="10069181" y="2952032"/>
                  <a:ext cx="257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4344" name="Freihand 54343">
                  <a:extLst>
                    <a:ext uri="{FF2B5EF4-FFF2-40B4-BE49-F238E27FC236}">
                      <a16:creationId xmlns:a16="http://schemas.microsoft.com/office/drawing/2014/main" id="{DDDAFEF2-0DAC-4731-9F07-03347D3B823E}"/>
                    </a:ext>
                  </a:extLst>
                </p14:cNvPr>
                <p14:cNvContentPartPr/>
                <p14:nvPr/>
              </p14:nvContentPartPr>
              <p14:xfrm>
                <a:off x="10366181" y="2842232"/>
                <a:ext cx="143280" cy="164160"/>
              </p14:xfrm>
            </p:contentPart>
          </mc:Choice>
          <mc:Fallback xmlns="">
            <p:pic>
              <p:nvPicPr>
                <p:cNvPr id="54344" name="Freihand 54343">
                  <a:extLst>
                    <a:ext uri="{FF2B5EF4-FFF2-40B4-BE49-F238E27FC236}">
                      <a16:creationId xmlns:a16="http://schemas.microsoft.com/office/drawing/2014/main" id="{DDDAFEF2-0DAC-4731-9F07-03347D3B823E}"/>
                    </a:ext>
                  </a:extLst>
                </p:cNvPr>
                <p:cNvPicPr/>
                <p:nvPr/>
              </p:nvPicPr>
              <p:blipFill>
                <a:blip r:embed="rId174"/>
                <a:stretch>
                  <a:fillRect/>
                </a:stretch>
              </p:blipFill>
              <p:spPr>
                <a:xfrm>
                  <a:off x="10361861" y="2837912"/>
                  <a:ext cx="151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4345" name="Freihand 54344">
                  <a:extLst>
                    <a:ext uri="{FF2B5EF4-FFF2-40B4-BE49-F238E27FC236}">
                      <a16:creationId xmlns:a16="http://schemas.microsoft.com/office/drawing/2014/main" id="{80145117-AA80-49E2-9C3D-F4E570AE092A}"/>
                    </a:ext>
                  </a:extLst>
                </p14:cNvPr>
                <p14:cNvContentPartPr/>
                <p14:nvPr/>
              </p14:nvContentPartPr>
              <p14:xfrm>
                <a:off x="10665341" y="2805872"/>
                <a:ext cx="14400" cy="154080"/>
              </p14:xfrm>
            </p:contentPart>
          </mc:Choice>
          <mc:Fallback xmlns="">
            <p:pic>
              <p:nvPicPr>
                <p:cNvPr id="54345" name="Freihand 54344">
                  <a:extLst>
                    <a:ext uri="{FF2B5EF4-FFF2-40B4-BE49-F238E27FC236}">
                      <a16:creationId xmlns:a16="http://schemas.microsoft.com/office/drawing/2014/main" id="{80145117-AA80-49E2-9C3D-F4E570AE092A}"/>
                    </a:ext>
                  </a:extLst>
                </p:cNvPr>
                <p:cNvPicPr/>
                <p:nvPr/>
              </p:nvPicPr>
              <p:blipFill>
                <a:blip r:embed="rId176"/>
                <a:stretch>
                  <a:fillRect/>
                </a:stretch>
              </p:blipFill>
              <p:spPr>
                <a:xfrm>
                  <a:off x="10661021" y="2801552"/>
                  <a:ext cx="23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4346" name="Freihand 54345">
                  <a:extLst>
                    <a:ext uri="{FF2B5EF4-FFF2-40B4-BE49-F238E27FC236}">
                      <a16:creationId xmlns:a16="http://schemas.microsoft.com/office/drawing/2014/main" id="{C092F03B-A185-4F6C-9038-A663B2536D3D}"/>
                    </a:ext>
                  </a:extLst>
                </p14:cNvPr>
                <p14:cNvContentPartPr/>
                <p14:nvPr/>
              </p14:nvContentPartPr>
              <p14:xfrm>
                <a:off x="10601621" y="2910632"/>
                <a:ext cx="168120" cy="83160"/>
              </p14:xfrm>
            </p:contentPart>
          </mc:Choice>
          <mc:Fallback xmlns="">
            <p:pic>
              <p:nvPicPr>
                <p:cNvPr id="54346" name="Freihand 54345">
                  <a:extLst>
                    <a:ext uri="{FF2B5EF4-FFF2-40B4-BE49-F238E27FC236}">
                      <a16:creationId xmlns:a16="http://schemas.microsoft.com/office/drawing/2014/main" id="{C092F03B-A185-4F6C-9038-A663B2536D3D}"/>
                    </a:ext>
                  </a:extLst>
                </p:cNvPr>
                <p:cNvPicPr/>
                <p:nvPr/>
              </p:nvPicPr>
              <p:blipFill>
                <a:blip r:embed="rId178"/>
                <a:stretch>
                  <a:fillRect/>
                </a:stretch>
              </p:blipFill>
              <p:spPr>
                <a:xfrm>
                  <a:off x="10597301" y="2906312"/>
                  <a:ext cx="176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4347" name="Freihand 54346">
                  <a:extLst>
                    <a:ext uri="{FF2B5EF4-FFF2-40B4-BE49-F238E27FC236}">
                      <a16:creationId xmlns:a16="http://schemas.microsoft.com/office/drawing/2014/main" id="{27E0D881-71AD-4668-84D9-67BFF9D78660}"/>
                    </a:ext>
                  </a:extLst>
                </p14:cNvPr>
                <p14:cNvContentPartPr/>
                <p14:nvPr/>
              </p14:nvContentPartPr>
              <p14:xfrm>
                <a:off x="10562741" y="2773832"/>
                <a:ext cx="306360" cy="149400"/>
              </p14:xfrm>
            </p:contentPart>
          </mc:Choice>
          <mc:Fallback xmlns="">
            <p:pic>
              <p:nvPicPr>
                <p:cNvPr id="54347" name="Freihand 54346">
                  <a:extLst>
                    <a:ext uri="{FF2B5EF4-FFF2-40B4-BE49-F238E27FC236}">
                      <a16:creationId xmlns:a16="http://schemas.microsoft.com/office/drawing/2014/main" id="{27E0D881-71AD-4668-84D9-67BFF9D78660}"/>
                    </a:ext>
                  </a:extLst>
                </p:cNvPr>
                <p:cNvPicPr/>
                <p:nvPr/>
              </p:nvPicPr>
              <p:blipFill>
                <a:blip r:embed="rId180"/>
                <a:stretch>
                  <a:fillRect/>
                </a:stretch>
              </p:blipFill>
              <p:spPr>
                <a:xfrm>
                  <a:off x="10558421" y="2769512"/>
                  <a:ext cx="315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4348" name="Freihand 54347">
                  <a:extLst>
                    <a:ext uri="{FF2B5EF4-FFF2-40B4-BE49-F238E27FC236}">
                      <a16:creationId xmlns:a16="http://schemas.microsoft.com/office/drawing/2014/main" id="{8CB22B0D-7F2E-4F03-BEBB-0AC0BA23D2A1}"/>
                    </a:ext>
                  </a:extLst>
                </p14:cNvPr>
                <p14:cNvContentPartPr/>
                <p14:nvPr/>
              </p14:nvContentPartPr>
              <p14:xfrm>
                <a:off x="10875581" y="2750432"/>
                <a:ext cx="247680" cy="141840"/>
              </p14:xfrm>
            </p:contentPart>
          </mc:Choice>
          <mc:Fallback xmlns="">
            <p:pic>
              <p:nvPicPr>
                <p:cNvPr id="54348" name="Freihand 54347">
                  <a:extLst>
                    <a:ext uri="{FF2B5EF4-FFF2-40B4-BE49-F238E27FC236}">
                      <a16:creationId xmlns:a16="http://schemas.microsoft.com/office/drawing/2014/main" id="{8CB22B0D-7F2E-4F03-BEBB-0AC0BA23D2A1}"/>
                    </a:ext>
                  </a:extLst>
                </p:cNvPr>
                <p:cNvPicPr/>
                <p:nvPr/>
              </p:nvPicPr>
              <p:blipFill>
                <a:blip r:embed="rId182"/>
                <a:stretch>
                  <a:fillRect/>
                </a:stretch>
              </p:blipFill>
              <p:spPr>
                <a:xfrm>
                  <a:off x="10871261" y="2746112"/>
                  <a:ext cx="256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4349" name="Freihand 54348">
                  <a:extLst>
                    <a:ext uri="{FF2B5EF4-FFF2-40B4-BE49-F238E27FC236}">
                      <a16:creationId xmlns:a16="http://schemas.microsoft.com/office/drawing/2014/main" id="{F5B53C4E-D8F3-46F8-BFEB-22D5F973A4FC}"/>
                    </a:ext>
                  </a:extLst>
                </p14:cNvPr>
                <p14:cNvContentPartPr/>
                <p14:nvPr/>
              </p14:nvContentPartPr>
              <p14:xfrm>
                <a:off x="11113541" y="2749352"/>
                <a:ext cx="82440" cy="97920"/>
              </p14:xfrm>
            </p:contentPart>
          </mc:Choice>
          <mc:Fallback xmlns="">
            <p:pic>
              <p:nvPicPr>
                <p:cNvPr id="54349" name="Freihand 54348">
                  <a:extLst>
                    <a:ext uri="{FF2B5EF4-FFF2-40B4-BE49-F238E27FC236}">
                      <a16:creationId xmlns:a16="http://schemas.microsoft.com/office/drawing/2014/main" id="{F5B53C4E-D8F3-46F8-BFEB-22D5F973A4FC}"/>
                    </a:ext>
                  </a:extLst>
                </p:cNvPr>
                <p:cNvPicPr/>
                <p:nvPr/>
              </p:nvPicPr>
              <p:blipFill>
                <a:blip r:embed="rId184"/>
                <a:stretch>
                  <a:fillRect/>
                </a:stretch>
              </p:blipFill>
              <p:spPr>
                <a:xfrm>
                  <a:off x="11109221" y="2745032"/>
                  <a:ext cx="91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4350" name="Freihand 54349">
                  <a:extLst>
                    <a:ext uri="{FF2B5EF4-FFF2-40B4-BE49-F238E27FC236}">
                      <a16:creationId xmlns:a16="http://schemas.microsoft.com/office/drawing/2014/main" id="{D4987E48-98C3-4BD3-89B9-033C35B406E1}"/>
                    </a:ext>
                  </a:extLst>
                </p14:cNvPr>
                <p14:cNvContentPartPr/>
                <p14:nvPr/>
              </p14:nvContentPartPr>
              <p14:xfrm>
                <a:off x="11167901" y="2661512"/>
                <a:ext cx="299520" cy="156240"/>
              </p14:xfrm>
            </p:contentPart>
          </mc:Choice>
          <mc:Fallback xmlns="">
            <p:pic>
              <p:nvPicPr>
                <p:cNvPr id="54350" name="Freihand 54349">
                  <a:extLst>
                    <a:ext uri="{FF2B5EF4-FFF2-40B4-BE49-F238E27FC236}">
                      <a16:creationId xmlns:a16="http://schemas.microsoft.com/office/drawing/2014/main" id="{D4987E48-98C3-4BD3-89B9-033C35B406E1}"/>
                    </a:ext>
                  </a:extLst>
                </p:cNvPr>
                <p:cNvPicPr/>
                <p:nvPr/>
              </p:nvPicPr>
              <p:blipFill>
                <a:blip r:embed="rId186"/>
                <a:stretch>
                  <a:fillRect/>
                </a:stretch>
              </p:blipFill>
              <p:spPr>
                <a:xfrm>
                  <a:off x="11163581" y="2657192"/>
                  <a:ext cx="308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4351" name="Freihand 54350">
                  <a:extLst>
                    <a:ext uri="{FF2B5EF4-FFF2-40B4-BE49-F238E27FC236}">
                      <a16:creationId xmlns:a16="http://schemas.microsoft.com/office/drawing/2014/main" id="{90CAF686-9025-4EBB-90FC-460BDA40C289}"/>
                    </a:ext>
                  </a:extLst>
                </p14:cNvPr>
                <p14:cNvContentPartPr/>
                <p14:nvPr/>
              </p14:nvContentPartPr>
              <p14:xfrm>
                <a:off x="11431781" y="2597072"/>
                <a:ext cx="35640" cy="38520"/>
              </p14:xfrm>
            </p:contentPart>
          </mc:Choice>
          <mc:Fallback xmlns="">
            <p:pic>
              <p:nvPicPr>
                <p:cNvPr id="54351" name="Freihand 54350">
                  <a:extLst>
                    <a:ext uri="{FF2B5EF4-FFF2-40B4-BE49-F238E27FC236}">
                      <a16:creationId xmlns:a16="http://schemas.microsoft.com/office/drawing/2014/main" id="{90CAF686-9025-4EBB-90FC-460BDA40C289}"/>
                    </a:ext>
                  </a:extLst>
                </p:cNvPr>
                <p:cNvPicPr/>
                <p:nvPr/>
              </p:nvPicPr>
              <p:blipFill>
                <a:blip r:embed="rId188"/>
                <a:stretch>
                  <a:fillRect/>
                </a:stretch>
              </p:blipFill>
              <p:spPr>
                <a:xfrm>
                  <a:off x="11427461" y="2592752"/>
                  <a:ext cx="44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4352" name="Freihand 54351">
                  <a:extLst>
                    <a:ext uri="{FF2B5EF4-FFF2-40B4-BE49-F238E27FC236}">
                      <a16:creationId xmlns:a16="http://schemas.microsoft.com/office/drawing/2014/main" id="{500D1EFD-2746-42BA-8784-FBAB25A9EC8A}"/>
                    </a:ext>
                  </a:extLst>
                </p14:cNvPr>
                <p14:cNvContentPartPr/>
                <p14:nvPr/>
              </p14:nvContentPartPr>
              <p14:xfrm>
                <a:off x="11472461" y="2651072"/>
                <a:ext cx="93960" cy="175320"/>
              </p14:xfrm>
            </p:contentPart>
          </mc:Choice>
          <mc:Fallback xmlns="">
            <p:pic>
              <p:nvPicPr>
                <p:cNvPr id="54352" name="Freihand 54351">
                  <a:extLst>
                    <a:ext uri="{FF2B5EF4-FFF2-40B4-BE49-F238E27FC236}">
                      <a16:creationId xmlns:a16="http://schemas.microsoft.com/office/drawing/2014/main" id="{500D1EFD-2746-42BA-8784-FBAB25A9EC8A}"/>
                    </a:ext>
                  </a:extLst>
                </p:cNvPr>
                <p:cNvPicPr/>
                <p:nvPr/>
              </p:nvPicPr>
              <p:blipFill>
                <a:blip r:embed="rId190"/>
                <a:stretch>
                  <a:fillRect/>
                </a:stretch>
              </p:blipFill>
              <p:spPr>
                <a:xfrm>
                  <a:off x="11468141" y="2646752"/>
                  <a:ext cx="102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353" name="Freihand 54352">
                  <a:extLst>
                    <a:ext uri="{FF2B5EF4-FFF2-40B4-BE49-F238E27FC236}">
                      <a16:creationId xmlns:a16="http://schemas.microsoft.com/office/drawing/2014/main" id="{9CA526F0-5B7A-49DF-8F0F-7263974A835A}"/>
                    </a:ext>
                  </a:extLst>
                </p14:cNvPr>
                <p14:cNvContentPartPr/>
                <p14:nvPr/>
              </p14:nvContentPartPr>
              <p14:xfrm>
                <a:off x="11573981" y="2625512"/>
                <a:ext cx="129960" cy="98280"/>
              </p14:xfrm>
            </p:contentPart>
          </mc:Choice>
          <mc:Fallback xmlns="">
            <p:pic>
              <p:nvPicPr>
                <p:cNvPr id="54353" name="Freihand 54352">
                  <a:extLst>
                    <a:ext uri="{FF2B5EF4-FFF2-40B4-BE49-F238E27FC236}">
                      <a16:creationId xmlns:a16="http://schemas.microsoft.com/office/drawing/2014/main" id="{9CA526F0-5B7A-49DF-8F0F-7263974A835A}"/>
                    </a:ext>
                  </a:extLst>
                </p:cNvPr>
                <p:cNvPicPr/>
                <p:nvPr/>
              </p:nvPicPr>
              <p:blipFill>
                <a:blip r:embed="rId192"/>
                <a:stretch>
                  <a:fillRect/>
                </a:stretch>
              </p:blipFill>
              <p:spPr>
                <a:xfrm>
                  <a:off x="11569661" y="2621192"/>
                  <a:ext cx="138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4354" name="Freihand 54353">
                  <a:extLst>
                    <a:ext uri="{FF2B5EF4-FFF2-40B4-BE49-F238E27FC236}">
                      <a16:creationId xmlns:a16="http://schemas.microsoft.com/office/drawing/2014/main" id="{AB62A319-D0D8-44CA-B010-B7442F662685}"/>
                    </a:ext>
                  </a:extLst>
                </p14:cNvPr>
                <p14:cNvContentPartPr/>
                <p14:nvPr/>
              </p14:nvContentPartPr>
              <p14:xfrm>
                <a:off x="11723741" y="2545232"/>
                <a:ext cx="114480" cy="120240"/>
              </p14:xfrm>
            </p:contentPart>
          </mc:Choice>
          <mc:Fallback xmlns="">
            <p:pic>
              <p:nvPicPr>
                <p:cNvPr id="54354" name="Freihand 54353">
                  <a:extLst>
                    <a:ext uri="{FF2B5EF4-FFF2-40B4-BE49-F238E27FC236}">
                      <a16:creationId xmlns:a16="http://schemas.microsoft.com/office/drawing/2014/main" id="{AB62A319-D0D8-44CA-B010-B7442F662685}"/>
                    </a:ext>
                  </a:extLst>
                </p:cNvPr>
                <p:cNvPicPr/>
                <p:nvPr/>
              </p:nvPicPr>
              <p:blipFill>
                <a:blip r:embed="rId194"/>
                <a:stretch>
                  <a:fillRect/>
                </a:stretch>
              </p:blipFill>
              <p:spPr>
                <a:xfrm>
                  <a:off x="11719421" y="2540912"/>
                  <a:ext cx="123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4355" name="Freihand 54354">
                  <a:extLst>
                    <a:ext uri="{FF2B5EF4-FFF2-40B4-BE49-F238E27FC236}">
                      <a16:creationId xmlns:a16="http://schemas.microsoft.com/office/drawing/2014/main" id="{4F8E4717-FF25-4610-B9D6-38A2BB69BE8F}"/>
                    </a:ext>
                  </a:extLst>
                </p14:cNvPr>
                <p14:cNvContentPartPr/>
                <p14:nvPr/>
              </p14:nvContentPartPr>
              <p14:xfrm>
                <a:off x="11908061" y="2633792"/>
                <a:ext cx="16560" cy="20880"/>
              </p14:xfrm>
            </p:contentPart>
          </mc:Choice>
          <mc:Fallback xmlns="">
            <p:pic>
              <p:nvPicPr>
                <p:cNvPr id="54355" name="Freihand 54354">
                  <a:extLst>
                    <a:ext uri="{FF2B5EF4-FFF2-40B4-BE49-F238E27FC236}">
                      <a16:creationId xmlns:a16="http://schemas.microsoft.com/office/drawing/2014/main" id="{4F8E4717-FF25-4610-B9D6-38A2BB69BE8F}"/>
                    </a:ext>
                  </a:extLst>
                </p:cNvPr>
                <p:cNvPicPr/>
                <p:nvPr/>
              </p:nvPicPr>
              <p:blipFill>
                <a:blip r:embed="rId196"/>
                <a:stretch>
                  <a:fillRect/>
                </a:stretch>
              </p:blipFill>
              <p:spPr>
                <a:xfrm>
                  <a:off x="11903741" y="2629472"/>
                  <a:ext cx="25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4357" name="Freihand 54356">
                  <a:extLst>
                    <a:ext uri="{FF2B5EF4-FFF2-40B4-BE49-F238E27FC236}">
                      <a16:creationId xmlns:a16="http://schemas.microsoft.com/office/drawing/2014/main" id="{C241DC6D-7EDA-4EF8-A0B1-2787031350CC}"/>
                    </a:ext>
                  </a:extLst>
                </p14:cNvPr>
                <p14:cNvContentPartPr/>
                <p14:nvPr/>
              </p14:nvContentPartPr>
              <p14:xfrm>
                <a:off x="9691901" y="3354872"/>
                <a:ext cx="122040" cy="206640"/>
              </p14:xfrm>
            </p:contentPart>
          </mc:Choice>
          <mc:Fallback xmlns="">
            <p:pic>
              <p:nvPicPr>
                <p:cNvPr id="54357" name="Freihand 54356">
                  <a:extLst>
                    <a:ext uri="{FF2B5EF4-FFF2-40B4-BE49-F238E27FC236}">
                      <a16:creationId xmlns:a16="http://schemas.microsoft.com/office/drawing/2014/main" id="{C241DC6D-7EDA-4EF8-A0B1-2787031350CC}"/>
                    </a:ext>
                  </a:extLst>
                </p:cNvPr>
                <p:cNvPicPr/>
                <p:nvPr/>
              </p:nvPicPr>
              <p:blipFill>
                <a:blip r:embed="rId198"/>
                <a:stretch>
                  <a:fillRect/>
                </a:stretch>
              </p:blipFill>
              <p:spPr>
                <a:xfrm>
                  <a:off x="9687581" y="3350552"/>
                  <a:ext cx="130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4358" name="Freihand 54357">
                  <a:extLst>
                    <a:ext uri="{FF2B5EF4-FFF2-40B4-BE49-F238E27FC236}">
                      <a16:creationId xmlns:a16="http://schemas.microsoft.com/office/drawing/2014/main" id="{A20F94B1-13AF-460B-80D8-CDF347CE76C6}"/>
                    </a:ext>
                  </a:extLst>
                </p14:cNvPr>
                <p14:cNvContentPartPr/>
                <p14:nvPr/>
              </p14:nvContentPartPr>
              <p14:xfrm>
                <a:off x="9833021" y="3378992"/>
                <a:ext cx="178560" cy="125640"/>
              </p14:xfrm>
            </p:contentPart>
          </mc:Choice>
          <mc:Fallback xmlns="">
            <p:pic>
              <p:nvPicPr>
                <p:cNvPr id="54358" name="Freihand 54357">
                  <a:extLst>
                    <a:ext uri="{FF2B5EF4-FFF2-40B4-BE49-F238E27FC236}">
                      <a16:creationId xmlns:a16="http://schemas.microsoft.com/office/drawing/2014/main" id="{A20F94B1-13AF-460B-80D8-CDF347CE76C6}"/>
                    </a:ext>
                  </a:extLst>
                </p:cNvPr>
                <p:cNvPicPr/>
                <p:nvPr/>
              </p:nvPicPr>
              <p:blipFill>
                <a:blip r:embed="rId200"/>
                <a:stretch>
                  <a:fillRect/>
                </a:stretch>
              </p:blipFill>
              <p:spPr>
                <a:xfrm>
                  <a:off x="9828701" y="3374672"/>
                  <a:ext cx="187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4359" name="Freihand 54358">
                  <a:extLst>
                    <a:ext uri="{FF2B5EF4-FFF2-40B4-BE49-F238E27FC236}">
                      <a16:creationId xmlns:a16="http://schemas.microsoft.com/office/drawing/2014/main" id="{5F6A146A-39A5-4866-8004-6D34831369C4}"/>
                    </a:ext>
                  </a:extLst>
                </p14:cNvPr>
                <p14:cNvContentPartPr/>
                <p14:nvPr/>
              </p14:nvContentPartPr>
              <p14:xfrm>
                <a:off x="9993581" y="3236792"/>
                <a:ext cx="82800" cy="199800"/>
              </p14:xfrm>
            </p:contentPart>
          </mc:Choice>
          <mc:Fallback xmlns="">
            <p:pic>
              <p:nvPicPr>
                <p:cNvPr id="54359" name="Freihand 54358">
                  <a:extLst>
                    <a:ext uri="{FF2B5EF4-FFF2-40B4-BE49-F238E27FC236}">
                      <a16:creationId xmlns:a16="http://schemas.microsoft.com/office/drawing/2014/main" id="{5F6A146A-39A5-4866-8004-6D34831369C4}"/>
                    </a:ext>
                  </a:extLst>
                </p:cNvPr>
                <p:cNvPicPr/>
                <p:nvPr/>
              </p:nvPicPr>
              <p:blipFill>
                <a:blip r:embed="rId202"/>
                <a:stretch>
                  <a:fillRect/>
                </a:stretch>
              </p:blipFill>
              <p:spPr>
                <a:xfrm>
                  <a:off x="9989261" y="3232472"/>
                  <a:ext cx="91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4360" name="Freihand 54359">
                  <a:extLst>
                    <a:ext uri="{FF2B5EF4-FFF2-40B4-BE49-F238E27FC236}">
                      <a16:creationId xmlns:a16="http://schemas.microsoft.com/office/drawing/2014/main" id="{39E6065C-458C-43CD-80ED-791E7D4FB22B}"/>
                    </a:ext>
                  </a:extLst>
                </p14:cNvPr>
                <p14:cNvContentPartPr/>
                <p14:nvPr/>
              </p14:nvContentPartPr>
              <p14:xfrm>
                <a:off x="9898541" y="3228152"/>
                <a:ext cx="360" cy="360"/>
              </p14:xfrm>
            </p:contentPart>
          </mc:Choice>
          <mc:Fallback xmlns="">
            <p:pic>
              <p:nvPicPr>
                <p:cNvPr id="54360" name="Freihand 54359">
                  <a:extLst>
                    <a:ext uri="{FF2B5EF4-FFF2-40B4-BE49-F238E27FC236}">
                      <a16:creationId xmlns:a16="http://schemas.microsoft.com/office/drawing/2014/main" id="{39E6065C-458C-43CD-80ED-791E7D4FB22B}"/>
                    </a:ext>
                  </a:extLst>
                </p:cNvPr>
                <p:cNvPicPr/>
                <p:nvPr/>
              </p:nvPicPr>
              <p:blipFill>
                <a:blip r:embed="rId139"/>
                <a:stretch>
                  <a:fillRect/>
                </a:stretch>
              </p:blipFill>
              <p:spPr>
                <a:xfrm>
                  <a:off x="9894221" y="3223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4361" name="Freihand 54360">
                  <a:extLst>
                    <a:ext uri="{FF2B5EF4-FFF2-40B4-BE49-F238E27FC236}">
                      <a16:creationId xmlns:a16="http://schemas.microsoft.com/office/drawing/2014/main" id="{1C381132-A9C0-42B2-9797-33A68AFF9E00}"/>
                    </a:ext>
                  </a:extLst>
                </p14:cNvPr>
                <p14:cNvContentPartPr/>
                <p14:nvPr/>
              </p14:nvContentPartPr>
              <p14:xfrm>
                <a:off x="10219661" y="3208352"/>
                <a:ext cx="151920" cy="157320"/>
              </p14:xfrm>
            </p:contentPart>
          </mc:Choice>
          <mc:Fallback xmlns="">
            <p:pic>
              <p:nvPicPr>
                <p:cNvPr id="54361" name="Freihand 54360">
                  <a:extLst>
                    <a:ext uri="{FF2B5EF4-FFF2-40B4-BE49-F238E27FC236}">
                      <a16:creationId xmlns:a16="http://schemas.microsoft.com/office/drawing/2014/main" id="{1C381132-A9C0-42B2-9797-33A68AFF9E00}"/>
                    </a:ext>
                  </a:extLst>
                </p:cNvPr>
                <p:cNvPicPr/>
                <p:nvPr/>
              </p:nvPicPr>
              <p:blipFill>
                <a:blip r:embed="rId205"/>
                <a:stretch>
                  <a:fillRect/>
                </a:stretch>
              </p:blipFill>
              <p:spPr>
                <a:xfrm>
                  <a:off x="10215341" y="3204032"/>
                  <a:ext cx="160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4362" name="Freihand 54361">
                  <a:extLst>
                    <a:ext uri="{FF2B5EF4-FFF2-40B4-BE49-F238E27FC236}">
                      <a16:creationId xmlns:a16="http://schemas.microsoft.com/office/drawing/2014/main" id="{05BE83FA-A937-4E1C-B17E-E8196447C385}"/>
                    </a:ext>
                  </a:extLst>
                </p14:cNvPr>
                <p14:cNvContentPartPr/>
                <p14:nvPr/>
              </p14:nvContentPartPr>
              <p14:xfrm>
                <a:off x="10358981" y="3190352"/>
                <a:ext cx="142560" cy="173520"/>
              </p14:xfrm>
            </p:contentPart>
          </mc:Choice>
          <mc:Fallback xmlns="">
            <p:pic>
              <p:nvPicPr>
                <p:cNvPr id="54362" name="Freihand 54361">
                  <a:extLst>
                    <a:ext uri="{FF2B5EF4-FFF2-40B4-BE49-F238E27FC236}">
                      <a16:creationId xmlns:a16="http://schemas.microsoft.com/office/drawing/2014/main" id="{05BE83FA-A937-4E1C-B17E-E8196447C385}"/>
                    </a:ext>
                  </a:extLst>
                </p:cNvPr>
                <p:cNvPicPr/>
                <p:nvPr/>
              </p:nvPicPr>
              <p:blipFill>
                <a:blip r:embed="rId207"/>
                <a:stretch>
                  <a:fillRect/>
                </a:stretch>
              </p:blipFill>
              <p:spPr>
                <a:xfrm>
                  <a:off x="10354661" y="3186032"/>
                  <a:ext cx="151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4363" name="Freihand 54362">
                  <a:extLst>
                    <a:ext uri="{FF2B5EF4-FFF2-40B4-BE49-F238E27FC236}">
                      <a16:creationId xmlns:a16="http://schemas.microsoft.com/office/drawing/2014/main" id="{5A81EFD7-6023-4A24-B74D-8A2DDE5304C7}"/>
                    </a:ext>
                  </a:extLst>
                </p14:cNvPr>
                <p14:cNvContentPartPr/>
                <p14:nvPr/>
              </p14:nvContentPartPr>
              <p14:xfrm>
                <a:off x="10503341" y="3163352"/>
                <a:ext cx="149040" cy="150840"/>
              </p14:xfrm>
            </p:contentPart>
          </mc:Choice>
          <mc:Fallback xmlns="">
            <p:pic>
              <p:nvPicPr>
                <p:cNvPr id="54363" name="Freihand 54362">
                  <a:extLst>
                    <a:ext uri="{FF2B5EF4-FFF2-40B4-BE49-F238E27FC236}">
                      <a16:creationId xmlns:a16="http://schemas.microsoft.com/office/drawing/2014/main" id="{5A81EFD7-6023-4A24-B74D-8A2DDE5304C7}"/>
                    </a:ext>
                  </a:extLst>
                </p:cNvPr>
                <p:cNvPicPr/>
                <p:nvPr/>
              </p:nvPicPr>
              <p:blipFill>
                <a:blip r:embed="rId209"/>
                <a:stretch>
                  <a:fillRect/>
                </a:stretch>
              </p:blipFill>
              <p:spPr>
                <a:xfrm>
                  <a:off x="10499021" y="3159032"/>
                  <a:ext cx="157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4364" name="Freihand 54363">
                  <a:extLst>
                    <a:ext uri="{FF2B5EF4-FFF2-40B4-BE49-F238E27FC236}">
                      <a16:creationId xmlns:a16="http://schemas.microsoft.com/office/drawing/2014/main" id="{DA08CECA-EA13-4F52-B593-DC34723237A0}"/>
                    </a:ext>
                  </a:extLst>
                </p14:cNvPr>
                <p14:cNvContentPartPr/>
                <p14:nvPr/>
              </p14:nvContentPartPr>
              <p14:xfrm>
                <a:off x="10663181" y="3111512"/>
                <a:ext cx="154080" cy="157320"/>
              </p14:xfrm>
            </p:contentPart>
          </mc:Choice>
          <mc:Fallback xmlns="">
            <p:pic>
              <p:nvPicPr>
                <p:cNvPr id="54364" name="Freihand 54363">
                  <a:extLst>
                    <a:ext uri="{FF2B5EF4-FFF2-40B4-BE49-F238E27FC236}">
                      <a16:creationId xmlns:a16="http://schemas.microsoft.com/office/drawing/2014/main" id="{DA08CECA-EA13-4F52-B593-DC34723237A0}"/>
                    </a:ext>
                  </a:extLst>
                </p:cNvPr>
                <p:cNvPicPr/>
                <p:nvPr/>
              </p:nvPicPr>
              <p:blipFill>
                <a:blip r:embed="rId211"/>
                <a:stretch>
                  <a:fillRect/>
                </a:stretch>
              </p:blipFill>
              <p:spPr>
                <a:xfrm>
                  <a:off x="10658861" y="3107192"/>
                  <a:ext cx="162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4365" name="Freihand 54364">
                  <a:extLst>
                    <a:ext uri="{FF2B5EF4-FFF2-40B4-BE49-F238E27FC236}">
                      <a16:creationId xmlns:a16="http://schemas.microsoft.com/office/drawing/2014/main" id="{E9BB98AE-98F3-4B3C-863C-0CE7329A96F3}"/>
                    </a:ext>
                  </a:extLst>
                </p14:cNvPr>
                <p14:cNvContentPartPr/>
                <p14:nvPr/>
              </p14:nvContentPartPr>
              <p14:xfrm>
                <a:off x="10900781" y="3066872"/>
                <a:ext cx="166320" cy="112680"/>
              </p14:xfrm>
            </p:contentPart>
          </mc:Choice>
          <mc:Fallback xmlns="">
            <p:pic>
              <p:nvPicPr>
                <p:cNvPr id="54365" name="Freihand 54364">
                  <a:extLst>
                    <a:ext uri="{FF2B5EF4-FFF2-40B4-BE49-F238E27FC236}">
                      <a16:creationId xmlns:a16="http://schemas.microsoft.com/office/drawing/2014/main" id="{E9BB98AE-98F3-4B3C-863C-0CE7329A96F3}"/>
                    </a:ext>
                  </a:extLst>
                </p:cNvPr>
                <p:cNvPicPr/>
                <p:nvPr/>
              </p:nvPicPr>
              <p:blipFill>
                <a:blip r:embed="rId213"/>
                <a:stretch>
                  <a:fillRect/>
                </a:stretch>
              </p:blipFill>
              <p:spPr>
                <a:xfrm>
                  <a:off x="10896461" y="3062552"/>
                  <a:ext cx="174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4366" name="Freihand 54365">
                  <a:extLst>
                    <a:ext uri="{FF2B5EF4-FFF2-40B4-BE49-F238E27FC236}">
                      <a16:creationId xmlns:a16="http://schemas.microsoft.com/office/drawing/2014/main" id="{CA10DC38-3A73-4A4E-B9B2-945C7238AF15}"/>
                    </a:ext>
                  </a:extLst>
                </p14:cNvPr>
                <p14:cNvContentPartPr/>
                <p14:nvPr/>
              </p14:nvContentPartPr>
              <p14:xfrm>
                <a:off x="11056301" y="2982632"/>
                <a:ext cx="10800" cy="41040"/>
              </p14:xfrm>
            </p:contentPart>
          </mc:Choice>
          <mc:Fallback xmlns="">
            <p:pic>
              <p:nvPicPr>
                <p:cNvPr id="54366" name="Freihand 54365">
                  <a:extLst>
                    <a:ext uri="{FF2B5EF4-FFF2-40B4-BE49-F238E27FC236}">
                      <a16:creationId xmlns:a16="http://schemas.microsoft.com/office/drawing/2014/main" id="{CA10DC38-3A73-4A4E-B9B2-945C7238AF15}"/>
                    </a:ext>
                  </a:extLst>
                </p:cNvPr>
                <p:cNvPicPr/>
                <p:nvPr/>
              </p:nvPicPr>
              <p:blipFill>
                <a:blip r:embed="rId215"/>
                <a:stretch>
                  <a:fillRect/>
                </a:stretch>
              </p:blipFill>
              <p:spPr>
                <a:xfrm>
                  <a:off x="11051981" y="2978312"/>
                  <a:ext cx="19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4367" name="Freihand 54366">
                  <a:extLst>
                    <a:ext uri="{FF2B5EF4-FFF2-40B4-BE49-F238E27FC236}">
                      <a16:creationId xmlns:a16="http://schemas.microsoft.com/office/drawing/2014/main" id="{6EFE18E6-3C25-42D1-A083-EB92418EB0F4}"/>
                    </a:ext>
                  </a:extLst>
                </p14:cNvPr>
                <p14:cNvContentPartPr/>
                <p14:nvPr/>
              </p14:nvContentPartPr>
              <p14:xfrm>
                <a:off x="11123261" y="2898752"/>
                <a:ext cx="253440" cy="226800"/>
              </p14:xfrm>
            </p:contentPart>
          </mc:Choice>
          <mc:Fallback xmlns="">
            <p:pic>
              <p:nvPicPr>
                <p:cNvPr id="54367" name="Freihand 54366">
                  <a:extLst>
                    <a:ext uri="{FF2B5EF4-FFF2-40B4-BE49-F238E27FC236}">
                      <a16:creationId xmlns:a16="http://schemas.microsoft.com/office/drawing/2014/main" id="{6EFE18E6-3C25-42D1-A083-EB92418EB0F4}"/>
                    </a:ext>
                  </a:extLst>
                </p:cNvPr>
                <p:cNvPicPr/>
                <p:nvPr/>
              </p:nvPicPr>
              <p:blipFill>
                <a:blip r:embed="rId217"/>
                <a:stretch>
                  <a:fillRect/>
                </a:stretch>
              </p:blipFill>
              <p:spPr>
                <a:xfrm>
                  <a:off x="11118941" y="2894432"/>
                  <a:ext cx="262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4368" name="Freihand 54367">
                  <a:extLst>
                    <a:ext uri="{FF2B5EF4-FFF2-40B4-BE49-F238E27FC236}">
                      <a16:creationId xmlns:a16="http://schemas.microsoft.com/office/drawing/2014/main" id="{78F7BBDF-017E-4749-B534-1F93EE0C1AE4}"/>
                    </a:ext>
                  </a:extLst>
                </p14:cNvPr>
                <p14:cNvContentPartPr/>
                <p14:nvPr/>
              </p14:nvContentPartPr>
              <p14:xfrm>
                <a:off x="10161341" y="3553232"/>
                <a:ext cx="181800" cy="120960"/>
              </p14:xfrm>
            </p:contentPart>
          </mc:Choice>
          <mc:Fallback xmlns="">
            <p:pic>
              <p:nvPicPr>
                <p:cNvPr id="54368" name="Freihand 54367">
                  <a:extLst>
                    <a:ext uri="{FF2B5EF4-FFF2-40B4-BE49-F238E27FC236}">
                      <a16:creationId xmlns:a16="http://schemas.microsoft.com/office/drawing/2014/main" id="{78F7BBDF-017E-4749-B534-1F93EE0C1AE4}"/>
                    </a:ext>
                  </a:extLst>
                </p:cNvPr>
                <p:cNvPicPr/>
                <p:nvPr/>
              </p:nvPicPr>
              <p:blipFill>
                <a:blip r:embed="rId219"/>
                <a:stretch>
                  <a:fillRect/>
                </a:stretch>
              </p:blipFill>
              <p:spPr>
                <a:xfrm>
                  <a:off x="10157021" y="3548912"/>
                  <a:ext cx="19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4369" name="Freihand 54368">
                  <a:extLst>
                    <a:ext uri="{FF2B5EF4-FFF2-40B4-BE49-F238E27FC236}">
                      <a16:creationId xmlns:a16="http://schemas.microsoft.com/office/drawing/2014/main" id="{63C29A0E-3EA6-4988-B029-926689413E4C}"/>
                    </a:ext>
                  </a:extLst>
                </p14:cNvPr>
                <p14:cNvContentPartPr/>
                <p14:nvPr/>
              </p14:nvContentPartPr>
              <p14:xfrm>
                <a:off x="10385981" y="3413912"/>
                <a:ext cx="236880" cy="206280"/>
              </p14:xfrm>
            </p:contentPart>
          </mc:Choice>
          <mc:Fallback xmlns="">
            <p:pic>
              <p:nvPicPr>
                <p:cNvPr id="54369" name="Freihand 54368">
                  <a:extLst>
                    <a:ext uri="{FF2B5EF4-FFF2-40B4-BE49-F238E27FC236}">
                      <a16:creationId xmlns:a16="http://schemas.microsoft.com/office/drawing/2014/main" id="{63C29A0E-3EA6-4988-B029-926689413E4C}"/>
                    </a:ext>
                  </a:extLst>
                </p:cNvPr>
                <p:cNvPicPr/>
                <p:nvPr/>
              </p:nvPicPr>
              <p:blipFill>
                <a:blip r:embed="rId221"/>
                <a:stretch>
                  <a:fillRect/>
                </a:stretch>
              </p:blipFill>
              <p:spPr>
                <a:xfrm>
                  <a:off x="10381661" y="3409592"/>
                  <a:ext cx="245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4370" name="Freihand 54369">
                  <a:extLst>
                    <a:ext uri="{FF2B5EF4-FFF2-40B4-BE49-F238E27FC236}">
                      <a16:creationId xmlns:a16="http://schemas.microsoft.com/office/drawing/2014/main" id="{5F239CA0-8C26-40B8-AAA1-FD85AA84DFBD}"/>
                    </a:ext>
                  </a:extLst>
                </p14:cNvPr>
                <p14:cNvContentPartPr/>
                <p14:nvPr/>
              </p14:nvContentPartPr>
              <p14:xfrm>
                <a:off x="10736981" y="3388712"/>
                <a:ext cx="127080" cy="140400"/>
              </p14:xfrm>
            </p:contentPart>
          </mc:Choice>
          <mc:Fallback xmlns="">
            <p:pic>
              <p:nvPicPr>
                <p:cNvPr id="54370" name="Freihand 54369">
                  <a:extLst>
                    <a:ext uri="{FF2B5EF4-FFF2-40B4-BE49-F238E27FC236}">
                      <a16:creationId xmlns:a16="http://schemas.microsoft.com/office/drawing/2014/main" id="{5F239CA0-8C26-40B8-AAA1-FD85AA84DFBD}"/>
                    </a:ext>
                  </a:extLst>
                </p:cNvPr>
                <p:cNvPicPr/>
                <p:nvPr/>
              </p:nvPicPr>
              <p:blipFill>
                <a:blip r:embed="rId223"/>
                <a:stretch>
                  <a:fillRect/>
                </a:stretch>
              </p:blipFill>
              <p:spPr>
                <a:xfrm>
                  <a:off x="10732661" y="3384392"/>
                  <a:ext cx="135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4371" name="Freihand 54370">
                  <a:extLst>
                    <a:ext uri="{FF2B5EF4-FFF2-40B4-BE49-F238E27FC236}">
                      <a16:creationId xmlns:a16="http://schemas.microsoft.com/office/drawing/2014/main" id="{F4D059D2-A37E-4DB8-BA22-636A1F9C4582}"/>
                    </a:ext>
                  </a:extLst>
                </p14:cNvPr>
                <p14:cNvContentPartPr/>
                <p14:nvPr/>
              </p14:nvContentPartPr>
              <p14:xfrm>
                <a:off x="10883501" y="3277832"/>
                <a:ext cx="95400" cy="178560"/>
              </p14:xfrm>
            </p:contentPart>
          </mc:Choice>
          <mc:Fallback xmlns="">
            <p:pic>
              <p:nvPicPr>
                <p:cNvPr id="54371" name="Freihand 54370">
                  <a:extLst>
                    <a:ext uri="{FF2B5EF4-FFF2-40B4-BE49-F238E27FC236}">
                      <a16:creationId xmlns:a16="http://schemas.microsoft.com/office/drawing/2014/main" id="{F4D059D2-A37E-4DB8-BA22-636A1F9C4582}"/>
                    </a:ext>
                  </a:extLst>
                </p:cNvPr>
                <p:cNvPicPr/>
                <p:nvPr/>
              </p:nvPicPr>
              <p:blipFill>
                <a:blip r:embed="rId225"/>
                <a:stretch>
                  <a:fillRect/>
                </a:stretch>
              </p:blipFill>
              <p:spPr>
                <a:xfrm>
                  <a:off x="10879181" y="3273512"/>
                  <a:ext cx="10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4372" name="Freihand 54371">
                  <a:extLst>
                    <a:ext uri="{FF2B5EF4-FFF2-40B4-BE49-F238E27FC236}">
                      <a16:creationId xmlns:a16="http://schemas.microsoft.com/office/drawing/2014/main" id="{0878D8C4-B566-4F7B-B7BA-40E567B1214E}"/>
                    </a:ext>
                  </a:extLst>
                </p14:cNvPr>
                <p14:cNvContentPartPr/>
                <p14:nvPr/>
              </p14:nvContentPartPr>
              <p14:xfrm>
                <a:off x="11012741" y="3334712"/>
                <a:ext cx="117720" cy="115560"/>
              </p14:xfrm>
            </p:contentPart>
          </mc:Choice>
          <mc:Fallback xmlns="">
            <p:pic>
              <p:nvPicPr>
                <p:cNvPr id="54372" name="Freihand 54371">
                  <a:extLst>
                    <a:ext uri="{FF2B5EF4-FFF2-40B4-BE49-F238E27FC236}">
                      <a16:creationId xmlns:a16="http://schemas.microsoft.com/office/drawing/2014/main" id="{0878D8C4-B566-4F7B-B7BA-40E567B1214E}"/>
                    </a:ext>
                  </a:extLst>
                </p:cNvPr>
                <p:cNvPicPr/>
                <p:nvPr/>
              </p:nvPicPr>
              <p:blipFill>
                <a:blip r:embed="rId227"/>
                <a:stretch>
                  <a:fillRect/>
                </a:stretch>
              </p:blipFill>
              <p:spPr>
                <a:xfrm>
                  <a:off x="11008421" y="3330392"/>
                  <a:ext cx="126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4373" name="Freihand 54372">
                  <a:extLst>
                    <a:ext uri="{FF2B5EF4-FFF2-40B4-BE49-F238E27FC236}">
                      <a16:creationId xmlns:a16="http://schemas.microsoft.com/office/drawing/2014/main" id="{C02DB132-8EB0-4873-8DDB-89317660FEEF}"/>
                    </a:ext>
                  </a:extLst>
                </p14:cNvPr>
                <p14:cNvContentPartPr/>
                <p14:nvPr/>
              </p14:nvContentPartPr>
              <p14:xfrm>
                <a:off x="11121101" y="3318152"/>
                <a:ext cx="98280" cy="103320"/>
              </p14:xfrm>
            </p:contentPart>
          </mc:Choice>
          <mc:Fallback xmlns="">
            <p:pic>
              <p:nvPicPr>
                <p:cNvPr id="54373" name="Freihand 54372">
                  <a:extLst>
                    <a:ext uri="{FF2B5EF4-FFF2-40B4-BE49-F238E27FC236}">
                      <a16:creationId xmlns:a16="http://schemas.microsoft.com/office/drawing/2014/main" id="{C02DB132-8EB0-4873-8DDB-89317660FEEF}"/>
                    </a:ext>
                  </a:extLst>
                </p:cNvPr>
                <p:cNvPicPr/>
                <p:nvPr/>
              </p:nvPicPr>
              <p:blipFill>
                <a:blip r:embed="rId229"/>
                <a:stretch>
                  <a:fillRect/>
                </a:stretch>
              </p:blipFill>
              <p:spPr>
                <a:xfrm>
                  <a:off x="11116781" y="3313832"/>
                  <a:ext cx="106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374" name="Freihand 54373">
                  <a:extLst>
                    <a:ext uri="{FF2B5EF4-FFF2-40B4-BE49-F238E27FC236}">
                      <a16:creationId xmlns:a16="http://schemas.microsoft.com/office/drawing/2014/main" id="{B2F4A4A2-B2C3-415D-837F-D957C4D7536C}"/>
                    </a:ext>
                  </a:extLst>
                </p14:cNvPr>
                <p14:cNvContentPartPr/>
                <p14:nvPr/>
              </p14:nvContentPartPr>
              <p14:xfrm>
                <a:off x="11242781" y="3284312"/>
                <a:ext cx="70920" cy="118440"/>
              </p14:xfrm>
            </p:contentPart>
          </mc:Choice>
          <mc:Fallback xmlns="">
            <p:pic>
              <p:nvPicPr>
                <p:cNvPr id="54374" name="Freihand 54373">
                  <a:extLst>
                    <a:ext uri="{FF2B5EF4-FFF2-40B4-BE49-F238E27FC236}">
                      <a16:creationId xmlns:a16="http://schemas.microsoft.com/office/drawing/2014/main" id="{B2F4A4A2-B2C3-415D-837F-D957C4D7536C}"/>
                    </a:ext>
                  </a:extLst>
                </p:cNvPr>
                <p:cNvPicPr/>
                <p:nvPr/>
              </p:nvPicPr>
              <p:blipFill>
                <a:blip r:embed="rId231"/>
                <a:stretch>
                  <a:fillRect/>
                </a:stretch>
              </p:blipFill>
              <p:spPr>
                <a:xfrm>
                  <a:off x="11238461" y="3279992"/>
                  <a:ext cx="79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4375" name="Freihand 54374">
                  <a:extLst>
                    <a:ext uri="{FF2B5EF4-FFF2-40B4-BE49-F238E27FC236}">
                      <a16:creationId xmlns:a16="http://schemas.microsoft.com/office/drawing/2014/main" id="{E5672B0A-E23F-4A96-9E61-AB4EB38C136F}"/>
                    </a:ext>
                  </a:extLst>
                </p14:cNvPr>
                <p14:cNvContentPartPr/>
                <p14:nvPr/>
              </p14:nvContentPartPr>
              <p14:xfrm>
                <a:off x="11330621" y="3164072"/>
                <a:ext cx="274680" cy="194400"/>
              </p14:xfrm>
            </p:contentPart>
          </mc:Choice>
          <mc:Fallback xmlns="">
            <p:pic>
              <p:nvPicPr>
                <p:cNvPr id="54375" name="Freihand 54374">
                  <a:extLst>
                    <a:ext uri="{FF2B5EF4-FFF2-40B4-BE49-F238E27FC236}">
                      <a16:creationId xmlns:a16="http://schemas.microsoft.com/office/drawing/2014/main" id="{E5672B0A-E23F-4A96-9E61-AB4EB38C136F}"/>
                    </a:ext>
                  </a:extLst>
                </p:cNvPr>
                <p:cNvPicPr/>
                <p:nvPr/>
              </p:nvPicPr>
              <p:blipFill>
                <a:blip r:embed="rId233"/>
                <a:stretch>
                  <a:fillRect/>
                </a:stretch>
              </p:blipFill>
              <p:spPr>
                <a:xfrm>
                  <a:off x="11326301" y="3159752"/>
                  <a:ext cx="283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4376" name="Freihand 54375">
                  <a:extLst>
                    <a:ext uri="{FF2B5EF4-FFF2-40B4-BE49-F238E27FC236}">
                      <a16:creationId xmlns:a16="http://schemas.microsoft.com/office/drawing/2014/main" id="{AC7914F4-7FE8-44C0-B48E-FD3CF8CCCADB}"/>
                    </a:ext>
                  </a:extLst>
                </p14:cNvPr>
                <p14:cNvContentPartPr/>
                <p14:nvPr/>
              </p14:nvContentPartPr>
              <p14:xfrm>
                <a:off x="10714301" y="3631712"/>
                <a:ext cx="335880" cy="177480"/>
              </p14:xfrm>
            </p:contentPart>
          </mc:Choice>
          <mc:Fallback xmlns="">
            <p:pic>
              <p:nvPicPr>
                <p:cNvPr id="54376" name="Freihand 54375">
                  <a:extLst>
                    <a:ext uri="{FF2B5EF4-FFF2-40B4-BE49-F238E27FC236}">
                      <a16:creationId xmlns:a16="http://schemas.microsoft.com/office/drawing/2014/main" id="{AC7914F4-7FE8-44C0-B48E-FD3CF8CCCADB}"/>
                    </a:ext>
                  </a:extLst>
                </p:cNvPr>
                <p:cNvPicPr/>
                <p:nvPr/>
              </p:nvPicPr>
              <p:blipFill>
                <a:blip r:embed="rId235"/>
                <a:stretch>
                  <a:fillRect/>
                </a:stretch>
              </p:blipFill>
              <p:spPr>
                <a:xfrm>
                  <a:off x="10709981" y="3627392"/>
                  <a:ext cx="344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4377" name="Freihand 54376">
                  <a:extLst>
                    <a:ext uri="{FF2B5EF4-FFF2-40B4-BE49-F238E27FC236}">
                      <a16:creationId xmlns:a16="http://schemas.microsoft.com/office/drawing/2014/main" id="{1B9A5ADD-A47A-4999-A82F-BD4D534048B2}"/>
                    </a:ext>
                  </a:extLst>
                </p14:cNvPr>
                <p14:cNvContentPartPr/>
                <p14:nvPr/>
              </p14:nvContentPartPr>
              <p14:xfrm>
                <a:off x="11073581" y="3609752"/>
                <a:ext cx="206280" cy="86760"/>
              </p14:xfrm>
            </p:contentPart>
          </mc:Choice>
          <mc:Fallback xmlns="">
            <p:pic>
              <p:nvPicPr>
                <p:cNvPr id="54377" name="Freihand 54376">
                  <a:extLst>
                    <a:ext uri="{FF2B5EF4-FFF2-40B4-BE49-F238E27FC236}">
                      <a16:creationId xmlns:a16="http://schemas.microsoft.com/office/drawing/2014/main" id="{1B9A5ADD-A47A-4999-A82F-BD4D534048B2}"/>
                    </a:ext>
                  </a:extLst>
                </p:cNvPr>
                <p:cNvPicPr/>
                <p:nvPr/>
              </p:nvPicPr>
              <p:blipFill>
                <a:blip r:embed="rId237"/>
                <a:stretch>
                  <a:fillRect/>
                </a:stretch>
              </p:blipFill>
              <p:spPr>
                <a:xfrm>
                  <a:off x="11069261" y="3605432"/>
                  <a:ext cx="21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4378" name="Freihand 54377">
                  <a:extLst>
                    <a:ext uri="{FF2B5EF4-FFF2-40B4-BE49-F238E27FC236}">
                      <a16:creationId xmlns:a16="http://schemas.microsoft.com/office/drawing/2014/main" id="{B474FA56-8DC7-4026-A481-567522FE8A28}"/>
                    </a:ext>
                  </a:extLst>
                </p14:cNvPr>
                <p14:cNvContentPartPr/>
                <p14:nvPr/>
              </p14:nvContentPartPr>
              <p14:xfrm>
                <a:off x="11293901" y="3371432"/>
                <a:ext cx="302400" cy="291960"/>
              </p14:xfrm>
            </p:contentPart>
          </mc:Choice>
          <mc:Fallback xmlns="">
            <p:pic>
              <p:nvPicPr>
                <p:cNvPr id="54378" name="Freihand 54377">
                  <a:extLst>
                    <a:ext uri="{FF2B5EF4-FFF2-40B4-BE49-F238E27FC236}">
                      <a16:creationId xmlns:a16="http://schemas.microsoft.com/office/drawing/2014/main" id="{B474FA56-8DC7-4026-A481-567522FE8A28}"/>
                    </a:ext>
                  </a:extLst>
                </p:cNvPr>
                <p:cNvPicPr/>
                <p:nvPr/>
              </p:nvPicPr>
              <p:blipFill>
                <a:blip r:embed="rId239"/>
                <a:stretch>
                  <a:fillRect/>
                </a:stretch>
              </p:blipFill>
              <p:spPr>
                <a:xfrm>
                  <a:off x="11289581" y="3367112"/>
                  <a:ext cx="311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4379" name="Freihand 54378">
                  <a:extLst>
                    <a:ext uri="{FF2B5EF4-FFF2-40B4-BE49-F238E27FC236}">
                      <a16:creationId xmlns:a16="http://schemas.microsoft.com/office/drawing/2014/main" id="{3D9B6027-F664-45A0-BC84-9A67D180596B}"/>
                    </a:ext>
                  </a:extLst>
                </p14:cNvPr>
                <p14:cNvContentPartPr/>
                <p14:nvPr/>
              </p14:nvContentPartPr>
              <p14:xfrm>
                <a:off x="11071781" y="3481952"/>
                <a:ext cx="168120" cy="33120"/>
              </p14:xfrm>
            </p:contentPart>
          </mc:Choice>
          <mc:Fallback xmlns="">
            <p:pic>
              <p:nvPicPr>
                <p:cNvPr id="54379" name="Freihand 54378">
                  <a:extLst>
                    <a:ext uri="{FF2B5EF4-FFF2-40B4-BE49-F238E27FC236}">
                      <a16:creationId xmlns:a16="http://schemas.microsoft.com/office/drawing/2014/main" id="{3D9B6027-F664-45A0-BC84-9A67D180596B}"/>
                    </a:ext>
                  </a:extLst>
                </p:cNvPr>
                <p:cNvPicPr/>
                <p:nvPr/>
              </p:nvPicPr>
              <p:blipFill>
                <a:blip r:embed="rId241"/>
                <a:stretch>
                  <a:fillRect/>
                </a:stretch>
              </p:blipFill>
              <p:spPr>
                <a:xfrm>
                  <a:off x="11067461" y="3477632"/>
                  <a:ext cx="176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380" name="Freihand 54379">
                  <a:extLst>
                    <a:ext uri="{FF2B5EF4-FFF2-40B4-BE49-F238E27FC236}">
                      <a16:creationId xmlns:a16="http://schemas.microsoft.com/office/drawing/2014/main" id="{41DB65B8-A773-44B0-955D-3D8519F10EC4}"/>
                    </a:ext>
                  </a:extLst>
                </p14:cNvPr>
                <p14:cNvContentPartPr/>
                <p14:nvPr/>
              </p14:nvContentPartPr>
              <p14:xfrm>
                <a:off x="10745261" y="3583112"/>
                <a:ext cx="1089720" cy="270360"/>
              </p14:xfrm>
            </p:contentPart>
          </mc:Choice>
          <mc:Fallback xmlns="">
            <p:pic>
              <p:nvPicPr>
                <p:cNvPr id="54380" name="Freihand 54379">
                  <a:extLst>
                    <a:ext uri="{FF2B5EF4-FFF2-40B4-BE49-F238E27FC236}">
                      <a16:creationId xmlns:a16="http://schemas.microsoft.com/office/drawing/2014/main" id="{41DB65B8-A773-44B0-955D-3D8519F10EC4}"/>
                    </a:ext>
                  </a:extLst>
                </p:cNvPr>
                <p:cNvPicPr/>
                <p:nvPr/>
              </p:nvPicPr>
              <p:blipFill>
                <a:blip r:embed="rId243"/>
                <a:stretch>
                  <a:fillRect/>
                </a:stretch>
              </p:blipFill>
              <p:spPr>
                <a:xfrm>
                  <a:off x="10740941" y="3578792"/>
                  <a:ext cx="1098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4382" name="Freihand 54381">
                  <a:extLst>
                    <a:ext uri="{FF2B5EF4-FFF2-40B4-BE49-F238E27FC236}">
                      <a16:creationId xmlns:a16="http://schemas.microsoft.com/office/drawing/2014/main" id="{85EC78C2-7216-4432-9BAD-4444B4A4B69D}"/>
                    </a:ext>
                  </a:extLst>
                </p14:cNvPr>
                <p14:cNvContentPartPr/>
                <p14:nvPr/>
              </p14:nvContentPartPr>
              <p14:xfrm>
                <a:off x="5957261" y="1299992"/>
                <a:ext cx="29160" cy="100440"/>
              </p14:xfrm>
            </p:contentPart>
          </mc:Choice>
          <mc:Fallback xmlns="">
            <p:pic>
              <p:nvPicPr>
                <p:cNvPr id="54382" name="Freihand 54381">
                  <a:extLst>
                    <a:ext uri="{FF2B5EF4-FFF2-40B4-BE49-F238E27FC236}">
                      <a16:creationId xmlns:a16="http://schemas.microsoft.com/office/drawing/2014/main" id="{85EC78C2-7216-4432-9BAD-4444B4A4B69D}"/>
                    </a:ext>
                  </a:extLst>
                </p:cNvPr>
                <p:cNvPicPr/>
                <p:nvPr/>
              </p:nvPicPr>
              <p:blipFill>
                <a:blip r:embed="rId245"/>
                <a:stretch>
                  <a:fillRect/>
                </a:stretch>
              </p:blipFill>
              <p:spPr>
                <a:xfrm>
                  <a:off x="5952941" y="1295672"/>
                  <a:ext cx="37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4383" name="Freihand 54382">
                  <a:extLst>
                    <a:ext uri="{FF2B5EF4-FFF2-40B4-BE49-F238E27FC236}">
                      <a16:creationId xmlns:a16="http://schemas.microsoft.com/office/drawing/2014/main" id="{2B85A638-9A99-4C6F-8397-6D93A1BC8022}"/>
                    </a:ext>
                  </a:extLst>
                </p14:cNvPr>
                <p14:cNvContentPartPr/>
                <p14:nvPr/>
              </p14:nvContentPartPr>
              <p14:xfrm>
                <a:off x="5792741" y="1272272"/>
                <a:ext cx="227880" cy="160560"/>
              </p14:xfrm>
            </p:contentPart>
          </mc:Choice>
          <mc:Fallback xmlns="">
            <p:pic>
              <p:nvPicPr>
                <p:cNvPr id="54383" name="Freihand 54382">
                  <a:extLst>
                    <a:ext uri="{FF2B5EF4-FFF2-40B4-BE49-F238E27FC236}">
                      <a16:creationId xmlns:a16="http://schemas.microsoft.com/office/drawing/2014/main" id="{2B85A638-9A99-4C6F-8397-6D93A1BC8022}"/>
                    </a:ext>
                  </a:extLst>
                </p:cNvPr>
                <p:cNvPicPr/>
                <p:nvPr/>
              </p:nvPicPr>
              <p:blipFill>
                <a:blip r:embed="rId247"/>
                <a:stretch>
                  <a:fillRect/>
                </a:stretch>
              </p:blipFill>
              <p:spPr>
                <a:xfrm>
                  <a:off x="5788421" y="1267952"/>
                  <a:ext cx="236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4384" name="Freihand 54383">
                  <a:extLst>
                    <a:ext uri="{FF2B5EF4-FFF2-40B4-BE49-F238E27FC236}">
                      <a16:creationId xmlns:a16="http://schemas.microsoft.com/office/drawing/2014/main" id="{D3F6E84F-5A70-41D4-9DF6-70D4A5F854EE}"/>
                    </a:ext>
                  </a:extLst>
                </p14:cNvPr>
                <p14:cNvContentPartPr/>
                <p14:nvPr/>
              </p14:nvContentPartPr>
              <p14:xfrm>
                <a:off x="6081821" y="1277312"/>
                <a:ext cx="30960" cy="97200"/>
              </p14:xfrm>
            </p:contentPart>
          </mc:Choice>
          <mc:Fallback xmlns="">
            <p:pic>
              <p:nvPicPr>
                <p:cNvPr id="54384" name="Freihand 54383">
                  <a:extLst>
                    <a:ext uri="{FF2B5EF4-FFF2-40B4-BE49-F238E27FC236}">
                      <a16:creationId xmlns:a16="http://schemas.microsoft.com/office/drawing/2014/main" id="{D3F6E84F-5A70-41D4-9DF6-70D4A5F854EE}"/>
                    </a:ext>
                  </a:extLst>
                </p:cNvPr>
                <p:cNvPicPr/>
                <p:nvPr/>
              </p:nvPicPr>
              <p:blipFill>
                <a:blip r:embed="rId249"/>
                <a:stretch>
                  <a:fillRect/>
                </a:stretch>
              </p:blipFill>
              <p:spPr>
                <a:xfrm>
                  <a:off x="6077501" y="1272992"/>
                  <a:ext cx="39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4385" name="Freihand 54384">
                  <a:extLst>
                    <a:ext uri="{FF2B5EF4-FFF2-40B4-BE49-F238E27FC236}">
                      <a16:creationId xmlns:a16="http://schemas.microsoft.com/office/drawing/2014/main" id="{B2FBBEC5-FBB4-46B8-B7B9-EFB69119CA7A}"/>
                    </a:ext>
                  </a:extLst>
                </p14:cNvPr>
                <p14:cNvContentPartPr/>
                <p14:nvPr/>
              </p14:nvContentPartPr>
              <p14:xfrm>
                <a:off x="6114221" y="1218632"/>
                <a:ext cx="173880" cy="126720"/>
              </p14:xfrm>
            </p:contentPart>
          </mc:Choice>
          <mc:Fallback xmlns="">
            <p:pic>
              <p:nvPicPr>
                <p:cNvPr id="54385" name="Freihand 54384">
                  <a:extLst>
                    <a:ext uri="{FF2B5EF4-FFF2-40B4-BE49-F238E27FC236}">
                      <a16:creationId xmlns:a16="http://schemas.microsoft.com/office/drawing/2014/main" id="{B2FBBEC5-FBB4-46B8-B7B9-EFB69119CA7A}"/>
                    </a:ext>
                  </a:extLst>
                </p:cNvPr>
                <p:cNvPicPr/>
                <p:nvPr/>
              </p:nvPicPr>
              <p:blipFill>
                <a:blip r:embed="rId251"/>
                <a:stretch>
                  <a:fillRect/>
                </a:stretch>
              </p:blipFill>
              <p:spPr>
                <a:xfrm>
                  <a:off x="6109901" y="1214312"/>
                  <a:ext cx="182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4386" name="Freihand 54385">
                  <a:extLst>
                    <a:ext uri="{FF2B5EF4-FFF2-40B4-BE49-F238E27FC236}">
                      <a16:creationId xmlns:a16="http://schemas.microsoft.com/office/drawing/2014/main" id="{646EA34E-1511-4B00-9355-6D95DDBA186C}"/>
                    </a:ext>
                  </a:extLst>
                </p14:cNvPr>
                <p14:cNvContentPartPr/>
                <p14:nvPr/>
              </p14:nvContentPartPr>
              <p14:xfrm>
                <a:off x="6247061" y="1098752"/>
                <a:ext cx="105120" cy="208080"/>
              </p14:xfrm>
            </p:contentPart>
          </mc:Choice>
          <mc:Fallback xmlns="">
            <p:pic>
              <p:nvPicPr>
                <p:cNvPr id="54386" name="Freihand 54385">
                  <a:extLst>
                    <a:ext uri="{FF2B5EF4-FFF2-40B4-BE49-F238E27FC236}">
                      <a16:creationId xmlns:a16="http://schemas.microsoft.com/office/drawing/2014/main" id="{646EA34E-1511-4B00-9355-6D95DDBA186C}"/>
                    </a:ext>
                  </a:extLst>
                </p:cNvPr>
                <p:cNvPicPr/>
                <p:nvPr/>
              </p:nvPicPr>
              <p:blipFill>
                <a:blip r:embed="rId253"/>
                <a:stretch>
                  <a:fillRect/>
                </a:stretch>
              </p:blipFill>
              <p:spPr>
                <a:xfrm>
                  <a:off x="6242741" y="1094432"/>
                  <a:ext cx="113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4387" name="Freihand 54386">
                  <a:extLst>
                    <a:ext uri="{FF2B5EF4-FFF2-40B4-BE49-F238E27FC236}">
                      <a16:creationId xmlns:a16="http://schemas.microsoft.com/office/drawing/2014/main" id="{5DA3C14C-FD28-4141-AADA-F2AA9D73DAC4}"/>
                    </a:ext>
                  </a:extLst>
                </p14:cNvPr>
                <p14:cNvContentPartPr/>
                <p14:nvPr/>
              </p14:nvContentPartPr>
              <p14:xfrm>
                <a:off x="6236981" y="1186232"/>
                <a:ext cx="52560" cy="10440"/>
              </p14:xfrm>
            </p:contentPart>
          </mc:Choice>
          <mc:Fallback xmlns="">
            <p:pic>
              <p:nvPicPr>
                <p:cNvPr id="54387" name="Freihand 54386">
                  <a:extLst>
                    <a:ext uri="{FF2B5EF4-FFF2-40B4-BE49-F238E27FC236}">
                      <a16:creationId xmlns:a16="http://schemas.microsoft.com/office/drawing/2014/main" id="{5DA3C14C-FD28-4141-AADA-F2AA9D73DAC4}"/>
                    </a:ext>
                  </a:extLst>
                </p:cNvPr>
                <p:cNvPicPr/>
                <p:nvPr/>
              </p:nvPicPr>
              <p:blipFill>
                <a:blip r:embed="rId255"/>
                <a:stretch>
                  <a:fillRect/>
                </a:stretch>
              </p:blipFill>
              <p:spPr>
                <a:xfrm>
                  <a:off x="6232661" y="1181912"/>
                  <a:ext cx="61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4388" name="Freihand 54387">
                  <a:extLst>
                    <a:ext uri="{FF2B5EF4-FFF2-40B4-BE49-F238E27FC236}">
                      <a16:creationId xmlns:a16="http://schemas.microsoft.com/office/drawing/2014/main" id="{F908877E-6346-4091-8DAD-0054E3A86E8D}"/>
                    </a:ext>
                  </a:extLst>
                </p14:cNvPr>
                <p14:cNvContentPartPr/>
                <p14:nvPr/>
              </p14:nvContentPartPr>
              <p14:xfrm>
                <a:off x="6344261" y="1052672"/>
                <a:ext cx="116640" cy="213840"/>
              </p14:xfrm>
            </p:contentPart>
          </mc:Choice>
          <mc:Fallback xmlns="">
            <p:pic>
              <p:nvPicPr>
                <p:cNvPr id="54388" name="Freihand 54387">
                  <a:extLst>
                    <a:ext uri="{FF2B5EF4-FFF2-40B4-BE49-F238E27FC236}">
                      <a16:creationId xmlns:a16="http://schemas.microsoft.com/office/drawing/2014/main" id="{F908877E-6346-4091-8DAD-0054E3A86E8D}"/>
                    </a:ext>
                  </a:extLst>
                </p:cNvPr>
                <p:cNvPicPr/>
                <p:nvPr/>
              </p:nvPicPr>
              <p:blipFill>
                <a:blip r:embed="rId257"/>
                <a:stretch>
                  <a:fillRect/>
                </a:stretch>
              </p:blipFill>
              <p:spPr>
                <a:xfrm>
                  <a:off x="6339941" y="1048352"/>
                  <a:ext cx="125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4389" name="Freihand 54388">
                  <a:extLst>
                    <a:ext uri="{FF2B5EF4-FFF2-40B4-BE49-F238E27FC236}">
                      <a16:creationId xmlns:a16="http://schemas.microsoft.com/office/drawing/2014/main" id="{0386B9FE-DD62-4D27-B43E-72DDAF096716}"/>
                    </a:ext>
                  </a:extLst>
                </p14:cNvPr>
                <p14:cNvContentPartPr/>
                <p14:nvPr/>
              </p14:nvContentPartPr>
              <p14:xfrm>
                <a:off x="6114221" y="1080032"/>
                <a:ext cx="421200" cy="158040"/>
              </p14:xfrm>
            </p:contentPart>
          </mc:Choice>
          <mc:Fallback xmlns="">
            <p:pic>
              <p:nvPicPr>
                <p:cNvPr id="54389" name="Freihand 54388">
                  <a:extLst>
                    <a:ext uri="{FF2B5EF4-FFF2-40B4-BE49-F238E27FC236}">
                      <a16:creationId xmlns:a16="http://schemas.microsoft.com/office/drawing/2014/main" id="{0386B9FE-DD62-4D27-B43E-72DDAF096716}"/>
                    </a:ext>
                  </a:extLst>
                </p:cNvPr>
                <p:cNvPicPr/>
                <p:nvPr/>
              </p:nvPicPr>
              <p:blipFill>
                <a:blip r:embed="rId259"/>
                <a:stretch>
                  <a:fillRect/>
                </a:stretch>
              </p:blipFill>
              <p:spPr>
                <a:xfrm>
                  <a:off x="6109901" y="1075712"/>
                  <a:ext cx="429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 name="Freihand 27">
                  <a:extLst>
                    <a:ext uri="{FF2B5EF4-FFF2-40B4-BE49-F238E27FC236}">
                      <a16:creationId xmlns:a16="http://schemas.microsoft.com/office/drawing/2014/main" id="{B6D223BF-C164-4DCE-9C6F-1EF0B5C2D172}"/>
                    </a:ext>
                  </a:extLst>
                </p14:cNvPr>
                <p14:cNvContentPartPr/>
                <p14:nvPr/>
              </p14:nvContentPartPr>
              <p14:xfrm>
                <a:off x="5032781" y="3451712"/>
                <a:ext cx="88920" cy="73440"/>
              </p14:xfrm>
            </p:contentPart>
          </mc:Choice>
          <mc:Fallback xmlns="">
            <p:pic>
              <p:nvPicPr>
                <p:cNvPr id="28" name="Freihand 27">
                  <a:extLst>
                    <a:ext uri="{FF2B5EF4-FFF2-40B4-BE49-F238E27FC236}">
                      <a16:creationId xmlns:a16="http://schemas.microsoft.com/office/drawing/2014/main" id="{B6D223BF-C164-4DCE-9C6F-1EF0B5C2D172}"/>
                    </a:ext>
                  </a:extLst>
                </p:cNvPr>
                <p:cNvPicPr/>
                <p:nvPr/>
              </p:nvPicPr>
              <p:blipFill>
                <a:blip r:embed="rId261"/>
                <a:stretch>
                  <a:fillRect/>
                </a:stretch>
              </p:blipFill>
              <p:spPr>
                <a:xfrm>
                  <a:off x="5028461" y="3447392"/>
                  <a:ext cx="97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9" name="Freihand 28">
                  <a:extLst>
                    <a:ext uri="{FF2B5EF4-FFF2-40B4-BE49-F238E27FC236}">
                      <a16:creationId xmlns:a16="http://schemas.microsoft.com/office/drawing/2014/main" id="{AC82FE1A-3742-4DF8-8BDF-138156D2B237}"/>
                    </a:ext>
                  </a:extLst>
                </p14:cNvPr>
                <p14:cNvContentPartPr/>
                <p14:nvPr/>
              </p14:nvContentPartPr>
              <p14:xfrm>
                <a:off x="5126741" y="3470432"/>
                <a:ext cx="68760" cy="48960"/>
              </p14:xfrm>
            </p:contentPart>
          </mc:Choice>
          <mc:Fallback xmlns="">
            <p:pic>
              <p:nvPicPr>
                <p:cNvPr id="29" name="Freihand 28">
                  <a:extLst>
                    <a:ext uri="{FF2B5EF4-FFF2-40B4-BE49-F238E27FC236}">
                      <a16:creationId xmlns:a16="http://schemas.microsoft.com/office/drawing/2014/main" id="{AC82FE1A-3742-4DF8-8BDF-138156D2B237}"/>
                    </a:ext>
                  </a:extLst>
                </p:cNvPr>
                <p:cNvPicPr/>
                <p:nvPr/>
              </p:nvPicPr>
              <p:blipFill>
                <a:blip r:embed="rId263"/>
                <a:stretch>
                  <a:fillRect/>
                </a:stretch>
              </p:blipFill>
              <p:spPr>
                <a:xfrm>
                  <a:off x="5122421" y="3466112"/>
                  <a:ext cx="77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0" name="Freihand 29">
                  <a:extLst>
                    <a:ext uri="{FF2B5EF4-FFF2-40B4-BE49-F238E27FC236}">
                      <a16:creationId xmlns:a16="http://schemas.microsoft.com/office/drawing/2014/main" id="{4211C9C6-ADD6-4F28-B82B-FF45085B9251}"/>
                    </a:ext>
                  </a:extLst>
                </p14:cNvPr>
                <p14:cNvContentPartPr/>
                <p14:nvPr/>
              </p14:nvContentPartPr>
              <p14:xfrm>
                <a:off x="5215661" y="3491312"/>
                <a:ext cx="18360" cy="33840"/>
              </p14:xfrm>
            </p:contentPart>
          </mc:Choice>
          <mc:Fallback xmlns="">
            <p:pic>
              <p:nvPicPr>
                <p:cNvPr id="30" name="Freihand 29">
                  <a:extLst>
                    <a:ext uri="{FF2B5EF4-FFF2-40B4-BE49-F238E27FC236}">
                      <a16:creationId xmlns:a16="http://schemas.microsoft.com/office/drawing/2014/main" id="{4211C9C6-ADD6-4F28-B82B-FF45085B9251}"/>
                    </a:ext>
                  </a:extLst>
                </p:cNvPr>
                <p:cNvPicPr/>
                <p:nvPr/>
              </p:nvPicPr>
              <p:blipFill>
                <a:blip r:embed="rId265"/>
                <a:stretch>
                  <a:fillRect/>
                </a:stretch>
              </p:blipFill>
              <p:spPr>
                <a:xfrm>
                  <a:off x="5211341" y="3486992"/>
                  <a:ext cx="27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1" name="Freihand 30">
                  <a:extLst>
                    <a:ext uri="{FF2B5EF4-FFF2-40B4-BE49-F238E27FC236}">
                      <a16:creationId xmlns:a16="http://schemas.microsoft.com/office/drawing/2014/main" id="{F841991A-038C-4DB3-8FA8-DD950D421FC7}"/>
                    </a:ext>
                  </a:extLst>
                </p14:cNvPr>
                <p14:cNvContentPartPr/>
                <p14:nvPr/>
              </p14:nvContentPartPr>
              <p14:xfrm>
                <a:off x="5270741" y="3413912"/>
                <a:ext cx="55800" cy="88560"/>
              </p14:xfrm>
            </p:contentPart>
          </mc:Choice>
          <mc:Fallback xmlns="">
            <p:pic>
              <p:nvPicPr>
                <p:cNvPr id="31" name="Freihand 30">
                  <a:extLst>
                    <a:ext uri="{FF2B5EF4-FFF2-40B4-BE49-F238E27FC236}">
                      <a16:creationId xmlns:a16="http://schemas.microsoft.com/office/drawing/2014/main" id="{F841991A-038C-4DB3-8FA8-DD950D421FC7}"/>
                    </a:ext>
                  </a:extLst>
                </p:cNvPr>
                <p:cNvPicPr/>
                <p:nvPr/>
              </p:nvPicPr>
              <p:blipFill>
                <a:blip r:embed="rId267"/>
                <a:stretch>
                  <a:fillRect/>
                </a:stretch>
              </p:blipFill>
              <p:spPr>
                <a:xfrm>
                  <a:off x="5266421" y="3409592"/>
                  <a:ext cx="64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2" name="Freihand 31">
                  <a:extLst>
                    <a:ext uri="{FF2B5EF4-FFF2-40B4-BE49-F238E27FC236}">
                      <a16:creationId xmlns:a16="http://schemas.microsoft.com/office/drawing/2014/main" id="{5EF52AB3-DEC2-4A9A-8A8D-10E25989B9D1}"/>
                    </a:ext>
                  </a:extLst>
                </p14:cNvPr>
                <p14:cNvContentPartPr/>
                <p14:nvPr/>
              </p14:nvContentPartPr>
              <p14:xfrm>
                <a:off x="5352461" y="3426152"/>
                <a:ext cx="75240" cy="87840"/>
              </p14:xfrm>
            </p:contentPart>
          </mc:Choice>
          <mc:Fallback xmlns="">
            <p:pic>
              <p:nvPicPr>
                <p:cNvPr id="32" name="Freihand 31">
                  <a:extLst>
                    <a:ext uri="{FF2B5EF4-FFF2-40B4-BE49-F238E27FC236}">
                      <a16:creationId xmlns:a16="http://schemas.microsoft.com/office/drawing/2014/main" id="{5EF52AB3-DEC2-4A9A-8A8D-10E25989B9D1}"/>
                    </a:ext>
                  </a:extLst>
                </p:cNvPr>
                <p:cNvPicPr/>
                <p:nvPr/>
              </p:nvPicPr>
              <p:blipFill>
                <a:blip r:embed="rId269"/>
                <a:stretch>
                  <a:fillRect/>
                </a:stretch>
              </p:blipFill>
              <p:spPr>
                <a:xfrm>
                  <a:off x="5348141" y="3421832"/>
                  <a:ext cx="83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3" name="Freihand 32">
                  <a:extLst>
                    <a:ext uri="{FF2B5EF4-FFF2-40B4-BE49-F238E27FC236}">
                      <a16:creationId xmlns:a16="http://schemas.microsoft.com/office/drawing/2014/main" id="{E8A3D14B-9780-4100-8CE7-39EACCB0DD9C}"/>
                    </a:ext>
                  </a:extLst>
                </p14:cNvPr>
                <p14:cNvContentPartPr/>
                <p14:nvPr/>
              </p14:nvContentPartPr>
              <p14:xfrm>
                <a:off x="5366141" y="3400232"/>
                <a:ext cx="100800" cy="14760"/>
              </p14:xfrm>
            </p:contentPart>
          </mc:Choice>
          <mc:Fallback xmlns="">
            <p:pic>
              <p:nvPicPr>
                <p:cNvPr id="33" name="Freihand 32">
                  <a:extLst>
                    <a:ext uri="{FF2B5EF4-FFF2-40B4-BE49-F238E27FC236}">
                      <a16:creationId xmlns:a16="http://schemas.microsoft.com/office/drawing/2014/main" id="{E8A3D14B-9780-4100-8CE7-39EACCB0DD9C}"/>
                    </a:ext>
                  </a:extLst>
                </p:cNvPr>
                <p:cNvPicPr/>
                <p:nvPr/>
              </p:nvPicPr>
              <p:blipFill>
                <a:blip r:embed="rId271"/>
                <a:stretch>
                  <a:fillRect/>
                </a:stretch>
              </p:blipFill>
              <p:spPr>
                <a:xfrm>
                  <a:off x="5361821" y="3395912"/>
                  <a:ext cx="109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4" name="Freihand 33">
                  <a:extLst>
                    <a:ext uri="{FF2B5EF4-FFF2-40B4-BE49-F238E27FC236}">
                      <a16:creationId xmlns:a16="http://schemas.microsoft.com/office/drawing/2014/main" id="{A99A3FA0-EC40-42F3-9B87-0695197015F2}"/>
                    </a:ext>
                  </a:extLst>
                </p14:cNvPr>
                <p14:cNvContentPartPr/>
                <p14:nvPr/>
              </p14:nvContentPartPr>
              <p14:xfrm>
                <a:off x="5498981" y="3419312"/>
                <a:ext cx="67320" cy="80640"/>
              </p14:xfrm>
            </p:contentPart>
          </mc:Choice>
          <mc:Fallback xmlns="">
            <p:pic>
              <p:nvPicPr>
                <p:cNvPr id="34" name="Freihand 33">
                  <a:extLst>
                    <a:ext uri="{FF2B5EF4-FFF2-40B4-BE49-F238E27FC236}">
                      <a16:creationId xmlns:a16="http://schemas.microsoft.com/office/drawing/2014/main" id="{A99A3FA0-EC40-42F3-9B87-0695197015F2}"/>
                    </a:ext>
                  </a:extLst>
                </p:cNvPr>
                <p:cNvPicPr/>
                <p:nvPr/>
              </p:nvPicPr>
              <p:blipFill>
                <a:blip r:embed="rId273"/>
                <a:stretch>
                  <a:fillRect/>
                </a:stretch>
              </p:blipFill>
              <p:spPr>
                <a:xfrm>
                  <a:off x="5494661" y="3414992"/>
                  <a:ext cx="75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5" name="Freihand 34">
                  <a:extLst>
                    <a:ext uri="{FF2B5EF4-FFF2-40B4-BE49-F238E27FC236}">
                      <a16:creationId xmlns:a16="http://schemas.microsoft.com/office/drawing/2014/main" id="{D607E25D-59AC-42E9-A478-9CC0FE6074B4}"/>
                    </a:ext>
                  </a:extLst>
                </p14:cNvPr>
                <p14:cNvContentPartPr/>
                <p14:nvPr/>
              </p14:nvContentPartPr>
              <p14:xfrm>
                <a:off x="5446421" y="3377192"/>
                <a:ext cx="177840" cy="159120"/>
              </p14:xfrm>
            </p:contentPart>
          </mc:Choice>
          <mc:Fallback xmlns="">
            <p:pic>
              <p:nvPicPr>
                <p:cNvPr id="35" name="Freihand 34">
                  <a:extLst>
                    <a:ext uri="{FF2B5EF4-FFF2-40B4-BE49-F238E27FC236}">
                      <a16:creationId xmlns:a16="http://schemas.microsoft.com/office/drawing/2014/main" id="{D607E25D-59AC-42E9-A478-9CC0FE6074B4}"/>
                    </a:ext>
                  </a:extLst>
                </p:cNvPr>
                <p:cNvPicPr/>
                <p:nvPr/>
              </p:nvPicPr>
              <p:blipFill>
                <a:blip r:embed="rId275"/>
                <a:stretch>
                  <a:fillRect/>
                </a:stretch>
              </p:blipFill>
              <p:spPr>
                <a:xfrm>
                  <a:off x="5442101" y="3372872"/>
                  <a:ext cx="186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4391" name="Freihand 54390">
                  <a:extLst>
                    <a:ext uri="{FF2B5EF4-FFF2-40B4-BE49-F238E27FC236}">
                      <a16:creationId xmlns:a16="http://schemas.microsoft.com/office/drawing/2014/main" id="{DE684C2B-9215-4D3A-9DE2-17D4C4F097F7}"/>
                    </a:ext>
                  </a:extLst>
                </p14:cNvPr>
                <p14:cNvContentPartPr/>
                <p14:nvPr/>
              </p14:nvContentPartPr>
              <p14:xfrm>
                <a:off x="5741981" y="3367112"/>
                <a:ext cx="25560" cy="161640"/>
              </p14:xfrm>
            </p:contentPart>
          </mc:Choice>
          <mc:Fallback xmlns="">
            <p:pic>
              <p:nvPicPr>
                <p:cNvPr id="54391" name="Freihand 54390">
                  <a:extLst>
                    <a:ext uri="{FF2B5EF4-FFF2-40B4-BE49-F238E27FC236}">
                      <a16:creationId xmlns:a16="http://schemas.microsoft.com/office/drawing/2014/main" id="{DE684C2B-9215-4D3A-9DE2-17D4C4F097F7}"/>
                    </a:ext>
                  </a:extLst>
                </p:cNvPr>
                <p:cNvPicPr/>
                <p:nvPr/>
              </p:nvPicPr>
              <p:blipFill>
                <a:blip r:embed="rId277"/>
                <a:stretch>
                  <a:fillRect/>
                </a:stretch>
              </p:blipFill>
              <p:spPr>
                <a:xfrm>
                  <a:off x="5737661" y="3362792"/>
                  <a:ext cx="34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4392" name="Freihand 54391">
                  <a:extLst>
                    <a:ext uri="{FF2B5EF4-FFF2-40B4-BE49-F238E27FC236}">
                      <a16:creationId xmlns:a16="http://schemas.microsoft.com/office/drawing/2014/main" id="{82F6FF74-72FF-4D2A-827C-C6017084E902}"/>
                    </a:ext>
                  </a:extLst>
                </p14:cNvPr>
                <p14:cNvContentPartPr/>
                <p14:nvPr/>
              </p14:nvContentPartPr>
              <p14:xfrm>
                <a:off x="5675381" y="3454232"/>
                <a:ext cx="119880" cy="44640"/>
              </p14:xfrm>
            </p:contentPart>
          </mc:Choice>
          <mc:Fallback xmlns="">
            <p:pic>
              <p:nvPicPr>
                <p:cNvPr id="54392" name="Freihand 54391">
                  <a:extLst>
                    <a:ext uri="{FF2B5EF4-FFF2-40B4-BE49-F238E27FC236}">
                      <a16:creationId xmlns:a16="http://schemas.microsoft.com/office/drawing/2014/main" id="{82F6FF74-72FF-4D2A-827C-C6017084E902}"/>
                    </a:ext>
                  </a:extLst>
                </p:cNvPr>
                <p:cNvPicPr/>
                <p:nvPr/>
              </p:nvPicPr>
              <p:blipFill>
                <a:blip r:embed="rId279"/>
                <a:stretch>
                  <a:fillRect/>
                </a:stretch>
              </p:blipFill>
              <p:spPr>
                <a:xfrm>
                  <a:off x="5671061" y="3449912"/>
                  <a:ext cx="128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4393" name="Freihand 54392">
                  <a:extLst>
                    <a:ext uri="{FF2B5EF4-FFF2-40B4-BE49-F238E27FC236}">
                      <a16:creationId xmlns:a16="http://schemas.microsoft.com/office/drawing/2014/main" id="{858845F8-DF71-40DD-958C-11A41C8B4E9C}"/>
                    </a:ext>
                  </a:extLst>
                </p14:cNvPr>
                <p14:cNvContentPartPr/>
                <p14:nvPr/>
              </p14:nvContentPartPr>
              <p14:xfrm>
                <a:off x="5656661" y="3367112"/>
                <a:ext cx="246600" cy="115920"/>
              </p14:xfrm>
            </p:contentPart>
          </mc:Choice>
          <mc:Fallback xmlns="">
            <p:pic>
              <p:nvPicPr>
                <p:cNvPr id="54393" name="Freihand 54392">
                  <a:extLst>
                    <a:ext uri="{FF2B5EF4-FFF2-40B4-BE49-F238E27FC236}">
                      <a16:creationId xmlns:a16="http://schemas.microsoft.com/office/drawing/2014/main" id="{858845F8-DF71-40DD-958C-11A41C8B4E9C}"/>
                    </a:ext>
                  </a:extLst>
                </p:cNvPr>
                <p:cNvPicPr/>
                <p:nvPr/>
              </p:nvPicPr>
              <p:blipFill>
                <a:blip r:embed="rId281"/>
                <a:stretch>
                  <a:fillRect/>
                </a:stretch>
              </p:blipFill>
              <p:spPr>
                <a:xfrm>
                  <a:off x="5652341" y="3362792"/>
                  <a:ext cx="255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4394" name="Freihand 54393">
                  <a:extLst>
                    <a:ext uri="{FF2B5EF4-FFF2-40B4-BE49-F238E27FC236}">
                      <a16:creationId xmlns:a16="http://schemas.microsoft.com/office/drawing/2014/main" id="{24207F12-B785-4E8C-B392-64BCA85C0C20}"/>
                    </a:ext>
                  </a:extLst>
                </p14:cNvPr>
                <p14:cNvContentPartPr/>
                <p14:nvPr/>
              </p14:nvContentPartPr>
              <p14:xfrm>
                <a:off x="5894621" y="3389432"/>
                <a:ext cx="219960" cy="88200"/>
              </p14:xfrm>
            </p:contentPart>
          </mc:Choice>
          <mc:Fallback xmlns="">
            <p:pic>
              <p:nvPicPr>
                <p:cNvPr id="54394" name="Freihand 54393">
                  <a:extLst>
                    <a:ext uri="{FF2B5EF4-FFF2-40B4-BE49-F238E27FC236}">
                      <a16:creationId xmlns:a16="http://schemas.microsoft.com/office/drawing/2014/main" id="{24207F12-B785-4E8C-B392-64BCA85C0C20}"/>
                    </a:ext>
                  </a:extLst>
                </p:cNvPr>
                <p:cNvPicPr/>
                <p:nvPr/>
              </p:nvPicPr>
              <p:blipFill>
                <a:blip r:embed="rId283"/>
                <a:stretch>
                  <a:fillRect/>
                </a:stretch>
              </p:blipFill>
              <p:spPr>
                <a:xfrm>
                  <a:off x="5890301" y="3385112"/>
                  <a:ext cx="228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4395" name="Freihand 54394">
                  <a:extLst>
                    <a:ext uri="{FF2B5EF4-FFF2-40B4-BE49-F238E27FC236}">
                      <a16:creationId xmlns:a16="http://schemas.microsoft.com/office/drawing/2014/main" id="{81F479A5-92C5-414B-98C7-5B5FAC6F4D5C}"/>
                    </a:ext>
                  </a:extLst>
                </p14:cNvPr>
                <p14:cNvContentPartPr/>
                <p14:nvPr/>
              </p14:nvContentPartPr>
              <p14:xfrm>
                <a:off x="6094061" y="3420032"/>
                <a:ext cx="55800" cy="53280"/>
              </p14:xfrm>
            </p:contentPart>
          </mc:Choice>
          <mc:Fallback xmlns="">
            <p:pic>
              <p:nvPicPr>
                <p:cNvPr id="54395" name="Freihand 54394">
                  <a:extLst>
                    <a:ext uri="{FF2B5EF4-FFF2-40B4-BE49-F238E27FC236}">
                      <a16:creationId xmlns:a16="http://schemas.microsoft.com/office/drawing/2014/main" id="{81F479A5-92C5-414B-98C7-5B5FAC6F4D5C}"/>
                    </a:ext>
                  </a:extLst>
                </p:cNvPr>
                <p:cNvPicPr/>
                <p:nvPr/>
              </p:nvPicPr>
              <p:blipFill>
                <a:blip r:embed="rId285"/>
                <a:stretch>
                  <a:fillRect/>
                </a:stretch>
              </p:blipFill>
              <p:spPr>
                <a:xfrm>
                  <a:off x="6089741" y="3415712"/>
                  <a:ext cx="64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4396" name="Freihand 54395">
                  <a:extLst>
                    <a:ext uri="{FF2B5EF4-FFF2-40B4-BE49-F238E27FC236}">
                      <a16:creationId xmlns:a16="http://schemas.microsoft.com/office/drawing/2014/main" id="{10C3C9FC-D63F-4795-93BA-F9699F9D9070}"/>
                    </a:ext>
                  </a:extLst>
                </p14:cNvPr>
                <p14:cNvContentPartPr/>
                <p14:nvPr/>
              </p14:nvContentPartPr>
              <p14:xfrm>
                <a:off x="6144101" y="3362432"/>
                <a:ext cx="192600" cy="90720"/>
              </p14:xfrm>
            </p:contentPart>
          </mc:Choice>
          <mc:Fallback xmlns="">
            <p:pic>
              <p:nvPicPr>
                <p:cNvPr id="54396" name="Freihand 54395">
                  <a:extLst>
                    <a:ext uri="{FF2B5EF4-FFF2-40B4-BE49-F238E27FC236}">
                      <a16:creationId xmlns:a16="http://schemas.microsoft.com/office/drawing/2014/main" id="{10C3C9FC-D63F-4795-93BA-F9699F9D9070}"/>
                    </a:ext>
                  </a:extLst>
                </p:cNvPr>
                <p:cNvPicPr/>
                <p:nvPr/>
              </p:nvPicPr>
              <p:blipFill>
                <a:blip r:embed="rId287"/>
                <a:stretch>
                  <a:fillRect/>
                </a:stretch>
              </p:blipFill>
              <p:spPr>
                <a:xfrm>
                  <a:off x="6139781" y="3358112"/>
                  <a:ext cx="201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4397" name="Freihand 54396">
                  <a:extLst>
                    <a:ext uri="{FF2B5EF4-FFF2-40B4-BE49-F238E27FC236}">
                      <a16:creationId xmlns:a16="http://schemas.microsoft.com/office/drawing/2014/main" id="{B392D1F3-B122-48EF-9E3B-0AFFC7F1E32F}"/>
                    </a:ext>
                  </a:extLst>
                </p14:cNvPr>
                <p14:cNvContentPartPr/>
                <p14:nvPr/>
              </p14:nvContentPartPr>
              <p14:xfrm>
                <a:off x="6296741" y="3314552"/>
                <a:ext cx="360" cy="360"/>
              </p14:xfrm>
            </p:contentPart>
          </mc:Choice>
          <mc:Fallback xmlns="">
            <p:pic>
              <p:nvPicPr>
                <p:cNvPr id="54397" name="Freihand 54396">
                  <a:extLst>
                    <a:ext uri="{FF2B5EF4-FFF2-40B4-BE49-F238E27FC236}">
                      <a16:creationId xmlns:a16="http://schemas.microsoft.com/office/drawing/2014/main" id="{B392D1F3-B122-48EF-9E3B-0AFFC7F1E32F}"/>
                    </a:ext>
                  </a:extLst>
                </p:cNvPr>
                <p:cNvPicPr/>
                <p:nvPr/>
              </p:nvPicPr>
              <p:blipFill>
                <a:blip r:embed="rId139"/>
                <a:stretch>
                  <a:fillRect/>
                </a:stretch>
              </p:blipFill>
              <p:spPr>
                <a:xfrm>
                  <a:off x="6292421" y="3310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4398" name="Freihand 54397">
                  <a:extLst>
                    <a:ext uri="{FF2B5EF4-FFF2-40B4-BE49-F238E27FC236}">
                      <a16:creationId xmlns:a16="http://schemas.microsoft.com/office/drawing/2014/main" id="{AB33F8E3-D973-464E-AF63-A1307A2967D0}"/>
                    </a:ext>
                  </a:extLst>
                </p14:cNvPr>
                <p14:cNvContentPartPr/>
                <p14:nvPr/>
              </p14:nvContentPartPr>
              <p14:xfrm>
                <a:off x="6442181" y="3341552"/>
                <a:ext cx="20880" cy="133200"/>
              </p14:xfrm>
            </p:contentPart>
          </mc:Choice>
          <mc:Fallback xmlns="">
            <p:pic>
              <p:nvPicPr>
                <p:cNvPr id="54398" name="Freihand 54397">
                  <a:extLst>
                    <a:ext uri="{FF2B5EF4-FFF2-40B4-BE49-F238E27FC236}">
                      <a16:creationId xmlns:a16="http://schemas.microsoft.com/office/drawing/2014/main" id="{AB33F8E3-D973-464E-AF63-A1307A2967D0}"/>
                    </a:ext>
                  </a:extLst>
                </p:cNvPr>
                <p:cNvPicPr/>
                <p:nvPr/>
              </p:nvPicPr>
              <p:blipFill>
                <a:blip r:embed="rId290"/>
                <a:stretch>
                  <a:fillRect/>
                </a:stretch>
              </p:blipFill>
              <p:spPr>
                <a:xfrm>
                  <a:off x="6437861" y="3337232"/>
                  <a:ext cx="29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4399" name="Freihand 54398">
                  <a:extLst>
                    <a:ext uri="{FF2B5EF4-FFF2-40B4-BE49-F238E27FC236}">
                      <a16:creationId xmlns:a16="http://schemas.microsoft.com/office/drawing/2014/main" id="{B304D42F-ACF0-4EA4-8165-12B0D52AB356}"/>
                    </a:ext>
                  </a:extLst>
                </p14:cNvPr>
                <p14:cNvContentPartPr/>
                <p14:nvPr/>
              </p14:nvContentPartPr>
              <p14:xfrm>
                <a:off x="6365501" y="3311312"/>
                <a:ext cx="124200" cy="116280"/>
              </p14:xfrm>
            </p:contentPart>
          </mc:Choice>
          <mc:Fallback xmlns="">
            <p:pic>
              <p:nvPicPr>
                <p:cNvPr id="54399" name="Freihand 54398">
                  <a:extLst>
                    <a:ext uri="{FF2B5EF4-FFF2-40B4-BE49-F238E27FC236}">
                      <a16:creationId xmlns:a16="http://schemas.microsoft.com/office/drawing/2014/main" id="{B304D42F-ACF0-4EA4-8165-12B0D52AB356}"/>
                    </a:ext>
                  </a:extLst>
                </p:cNvPr>
                <p:cNvPicPr/>
                <p:nvPr/>
              </p:nvPicPr>
              <p:blipFill>
                <a:blip r:embed="rId292"/>
                <a:stretch>
                  <a:fillRect/>
                </a:stretch>
              </p:blipFill>
              <p:spPr>
                <a:xfrm>
                  <a:off x="6361181" y="3306992"/>
                  <a:ext cx="132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4400" name="Freihand 54399">
                  <a:extLst>
                    <a:ext uri="{FF2B5EF4-FFF2-40B4-BE49-F238E27FC236}">
                      <a16:creationId xmlns:a16="http://schemas.microsoft.com/office/drawing/2014/main" id="{716F3796-D0CF-4212-8DFF-A7B92B0D9099}"/>
                    </a:ext>
                  </a:extLst>
                </p14:cNvPr>
                <p14:cNvContentPartPr/>
                <p14:nvPr/>
              </p14:nvContentPartPr>
              <p14:xfrm>
                <a:off x="6505181" y="3326432"/>
                <a:ext cx="238320" cy="126000"/>
              </p14:xfrm>
            </p:contentPart>
          </mc:Choice>
          <mc:Fallback xmlns="">
            <p:pic>
              <p:nvPicPr>
                <p:cNvPr id="54400" name="Freihand 54399">
                  <a:extLst>
                    <a:ext uri="{FF2B5EF4-FFF2-40B4-BE49-F238E27FC236}">
                      <a16:creationId xmlns:a16="http://schemas.microsoft.com/office/drawing/2014/main" id="{716F3796-D0CF-4212-8DFF-A7B92B0D9099}"/>
                    </a:ext>
                  </a:extLst>
                </p:cNvPr>
                <p:cNvPicPr/>
                <p:nvPr/>
              </p:nvPicPr>
              <p:blipFill>
                <a:blip r:embed="rId294"/>
                <a:stretch>
                  <a:fillRect/>
                </a:stretch>
              </p:blipFill>
              <p:spPr>
                <a:xfrm>
                  <a:off x="6500861" y="3322112"/>
                  <a:ext cx="246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4401" name="Freihand 54400">
                  <a:extLst>
                    <a:ext uri="{FF2B5EF4-FFF2-40B4-BE49-F238E27FC236}">
                      <a16:creationId xmlns:a16="http://schemas.microsoft.com/office/drawing/2014/main" id="{32375721-5A7C-4E4E-B65C-45583A4D61B9}"/>
                    </a:ext>
                  </a:extLst>
                </p14:cNvPr>
                <p14:cNvContentPartPr/>
                <p14:nvPr/>
              </p14:nvContentPartPr>
              <p14:xfrm>
                <a:off x="6800021" y="3381152"/>
                <a:ext cx="12600" cy="29160"/>
              </p14:xfrm>
            </p:contentPart>
          </mc:Choice>
          <mc:Fallback xmlns="">
            <p:pic>
              <p:nvPicPr>
                <p:cNvPr id="54401" name="Freihand 54400">
                  <a:extLst>
                    <a:ext uri="{FF2B5EF4-FFF2-40B4-BE49-F238E27FC236}">
                      <a16:creationId xmlns:a16="http://schemas.microsoft.com/office/drawing/2014/main" id="{32375721-5A7C-4E4E-B65C-45583A4D61B9}"/>
                    </a:ext>
                  </a:extLst>
                </p:cNvPr>
                <p:cNvPicPr/>
                <p:nvPr/>
              </p:nvPicPr>
              <p:blipFill>
                <a:blip r:embed="rId296"/>
                <a:stretch>
                  <a:fillRect/>
                </a:stretch>
              </p:blipFill>
              <p:spPr>
                <a:xfrm>
                  <a:off x="6795701" y="3376832"/>
                  <a:ext cx="21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 name="Freihand 3">
                  <a:extLst>
                    <a:ext uri="{FF2B5EF4-FFF2-40B4-BE49-F238E27FC236}">
                      <a16:creationId xmlns:a16="http://schemas.microsoft.com/office/drawing/2014/main" id="{EFFD4B81-F153-490B-B74C-DDEFF3A9E299}"/>
                    </a:ext>
                  </a:extLst>
                </p14:cNvPr>
                <p14:cNvContentPartPr/>
                <p14:nvPr/>
              </p14:nvContentPartPr>
              <p14:xfrm>
                <a:off x="4982021" y="3946712"/>
                <a:ext cx="112680" cy="104400"/>
              </p14:xfrm>
            </p:contentPart>
          </mc:Choice>
          <mc:Fallback xmlns="">
            <p:pic>
              <p:nvPicPr>
                <p:cNvPr id="4" name="Freihand 3">
                  <a:extLst>
                    <a:ext uri="{FF2B5EF4-FFF2-40B4-BE49-F238E27FC236}">
                      <a16:creationId xmlns:a16="http://schemas.microsoft.com/office/drawing/2014/main" id="{EFFD4B81-F153-490B-B74C-DDEFF3A9E299}"/>
                    </a:ext>
                  </a:extLst>
                </p:cNvPr>
                <p:cNvPicPr/>
                <p:nvPr/>
              </p:nvPicPr>
              <p:blipFill>
                <a:blip r:embed="rId298"/>
                <a:stretch>
                  <a:fillRect/>
                </a:stretch>
              </p:blipFill>
              <p:spPr>
                <a:xfrm>
                  <a:off x="4977701" y="3942392"/>
                  <a:ext cx="12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 name="Freihand 4">
                  <a:extLst>
                    <a:ext uri="{FF2B5EF4-FFF2-40B4-BE49-F238E27FC236}">
                      <a16:creationId xmlns:a16="http://schemas.microsoft.com/office/drawing/2014/main" id="{55252246-6324-4045-9800-14A9998905E0}"/>
                    </a:ext>
                  </a:extLst>
                </p14:cNvPr>
                <p14:cNvContentPartPr/>
                <p14:nvPr/>
              </p14:nvContentPartPr>
              <p14:xfrm>
                <a:off x="5093981" y="3959672"/>
                <a:ext cx="81000" cy="82800"/>
              </p14:xfrm>
            </p:contentPart>
          </mc:Choice>
          <mc:Fallback xmlns="">
            <p:pic>
              <p:nvPicPr>
                <p:cNvPr id="5" name="Freihand 4">
                  <a:extLst>
                    <a:ext uri="{FF2B5EF4-FFF2-40B4-BE49-F238E27FC236}">
                      <a16:creationId xmlns:a16="http://schemas.microsoft.com/office/drawing/2014/main" id="{55252246-6324-4045-9800-14A9998905E0}"/>
                    </a:ext>
                  </a:extLst>
                </p:cNvPr>
                <p:cNvPicPr/>
                <p:nvPr/>
              </p:nvPicPr>
              <p:blipFill>
                <a:blip r:embed="rId300"/>
                <a:stretch>
                  <a:fillRect/>
                </a:stretch>
              </p:blipFill>
              <p:spPr>
                <a:xfrm>
                  <a:off x="5089661" y="3955352"/>
                  <a:ext cx="8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 name="Freihand 5">
                  <a:extLst>
                    <a:ext uri="{FF2B5EF4-FFF2-40B4-BE49-F238E27FC236}">
                      <a16:creationId xmlns:a16="http://schemas.microsoft.com/office/drawing/2014/main" id="{9F3FF925-D4DA-4739-B057-CF153ED33426}"/>
                    </a:ext>
                  </a:extLst>
                </p14:cNvPr>
                <p14:cNvContentPartPr/>
                <p14:nvPr/>
              </p14:nvContentPartPr>
              <p14:xfrm>
                <a:off x="5210621" y="4017992"/>
                <a:ext cx="10800" cy="13320"/>
              </p14:xfrm>
            </p:contentPart>
          </mc:Choice>
          <mc:Fallback xmlns="">
            <p:pic>
              <p:nvPicPr>
                <p:cNvPr id="6" name="Freihand 5">
                  <a:extLst>
                    <a:ext uri="{FF2B5EF4-FFF2-40B4-BE49-F238E27FC236}">
                      <a16:creationId xmlns:a16="http://schemas.microsoft.com/office/drawing/2014/main" id="{9F3FF925-D4DA-4739-B057-CF153ED33426}"/>
                    </a:ext>
                  </a:extLst>
                </p:cNvPr>
                <p:cNvPicPr/>
                <p:nvPr/>
              </p:nvPicPr>
              <p:blipFill>
                <a:blip r:embed="rId302"/>
                <a:stretch>
                  <a:fillRect/>
                </a:stretch>
              </p:blipFill>
              <p:spPr>
                <a:xfrm>
                  <a:off x="5206301" y="4013672"/>
                  <a:ext cx="1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7" name="Freihand 6">
                  <a:extLst>
                    <a:ext uri="{FF2B5EF4-FFF2-40B4-BE49-F238E27FC236}">
                      <a16:creationId xmlns:a16="http://schemas.microsoft.com/office/drawing/2014/main" id="{2945BC12-EBA9-4EC9-8503-2947E9A8A35A}"/>
                    </a:ext>
                  </a:extLst>
                </p14:cNvPr>
                <p14:cNvContentPartPr/>
                <p14:nvPr/>
              </p14:nvContentPartPr>
              <p14:xfrm>
                <a:off x="5283701" y="3942032"/>
                <a:ext cx="28080" cy="104040"/>
              </p14:xfrm>
            </p:contentPart>
          </mc:Choice>
          <mc:Fallback xmlns="">
            <p:pic>
              <p:nvPicPr>
                <p:cNvPr id="7" name="Freihand 6">
                  <a:extLst>
                    <a:ext uri="{FF2B5EF4-FFF2-40B4-BE49-F238E27FC236}">
                      <a16:creationId xmlns:a16="http://schemas.microsoft.com/office/drawing/2014/main" id="{2945BC12-EBA9-4EC9-8503-2947E9A8A35A}"/>
                    </a:ext>
                  </a:extLst>
                </p:cNvPr>
                <p:cNvPicPr/>
                <p:nvPr/>
              </p:nvPicPr>
              <p:blipFill>
                <a:blip r:embed="rId304"/>
                <a:stretch>
                  <a:fillRect/>
                </a:stretch>
              </p:blipFill>
              <p:spPr>
                <a:xfrm>
                  <a:off x="5279381" y="3937712"/>
                  <a:ext cx="36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8" name="Freihand 7">
                  <a:extLst>
                    <a:ext uri="{FF2B5EF4-FFF2-40B4-BE49-F238E27FC236}">
                      <a16:creationId xmlns:a16="http://schemas.microsoft.com/office/drawing/2014/main" id="{E5B54C81-22C6-4EC1-84FD-61A3FD099CA1}"/>
                    </a:ext>
                  </a:extLst>
                </p14:cNvPr>
                <p14:cNvContentPartPr/>
                <p14:nvPr/>
              </p14:nvContentPartPr>
              <p14:xfrm>
                <a:off x="5333381" y="3965072"/>
                <a:ext cx="97560" cy="94680"/>
              </p14:xfrm>
            </p:contentPart>
          </mc:Choice>
          <mc:Fallback xmlns="">
            <p:pic>
              <p:nvPicPr>
                <p:cNvPr id="8" name="Freihand 7">
                  <a:extLst>
                    <a:ext uri="{FF2B5EF4-FFF2-40B4-BE49-F238E27FC236}">
                      <a16:creationId xmlns:a16="http://schemas.microsoft.com/office/drawing/2014/main" id="{E5B54C81-22C6-4EC1-84FD-61A3FD099CA1}"/>
                    </a:ext>
                  </a:extLst>
                </p:cNvPr>
                <p:cNvPicPr/>
                <p:nvPr/>
              </p:nvPicPr>
              <p:blipFill>
                <a:blip r:embed="rId306"/>
                <a:stretch>
                  <a:fillRect/>
                </a:stretch>
              </p:blipFill>
              <p:spPr>
                <a:xfrm>
                  <a:off x="5329061" y="3960752"/>
                  <a:ext cx="106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9" name="Freihand 8">
                  <a:extLst>
                    <a:ext uri="{FF2B5EF4-FFF2-40B4-BE49-F238E27FC236}">
                      <a16:creationId xmlns:a16="http://schemas.microsoft.com/office/drawing/2014/main" id="{97682096-7B3D-47E7-A57D-53BA3399B2BD}"/>
                    </a:ext>
                  </a:extLst>
                </p14:cNvPr>
                <p14:cNvContentPartPr/>
                <p14:nvPr/>
              </p14:nvContentPartPr>
              <p14:xfrm>
                <a:off x="5343461" y="3917912"/>
                <a:ext cx="134640" cy="30240"/>
              </p14:xfrm>
            </p:contentPart>
          </mc:Choice>
          <mc:Fallback xmlns="">
            <p:pic>
              <p:nvPicPr>
                <p:cNvPr id="9" name="Freihand 8">
                  <a:extLst>
                    <a:ext uri="{FF2B5EF4-FFF2-40B4-BE49-F238E27FC236}">
                      <a16:creationId xmlns:a16="http://schemas.microsoft.com/office/drawing/2014/main" id="{97682096-7B3D-47E7-A57D-53BA3399B2BD}"/>
                    </a:ext>
                  </a:extLst>
                </p:cNvPr>
                <p:cNvPicPr/>
                <p:nvPr/>
              </p:nvPicPr>
              <p:blipFill>
                <a:blip r:embed="rId308"/>
                <a:stretch>
                  <a:fillRect/>
                </a:stretch>
              </p:blipFill>
              <p:spPr>
                <a:xfrm>
                  <a:off x="5339141" y="3913592"/>
                  <a:ext cx="143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 name="Freihand 10">
                  <a:extLst>
                    <a:ext uri="{FF2B5EF4-FFF2-40B4-BE49-F238E27FC236}">
                      <a16:creationId xmlns:a16="http://schemas.microsoft.com/office/drawing/2014/main" id="{5439E78E-0905-4FC7-8C25-11E41951683C}"/>
                    </a:ext>
                  </a:extLst>
                </p14:cNvPr>
                <p14:cNvContentPartPr/>
                <p14:nvPr/>
              </p14:nvContentPartPr>
              <p14:xfrm>
                <a:off x="5478461" y="3973352"/>
                <a:ext cx="56880" cy="86400"/>
              </p14:xfrm>
            </p:contentPart>
          </mc:Choice>
          <mc:Fallback xmlns="">
            <p:pic>
              <p:nvPicPr>
                <p:cNvPr id="11" name="Freihand 10">
                  <a:extLst>
                    <a:ext uri="{FF2B5EF4-FFF2-40B4-BE49-F238E27FC236}">
                      <a16:creationId xmlns:a16="http://schemas.microsoft.com/office/drawing/2014/main" id="{5439E78E-0905-4FC7-8C25-11E41951683C}"/>
                    </a:ext>
                  </a:extLst>
                </p:cNvPr>
                <p:cNvPicPr/>
                <p:nvPr/>
              </p:nvPicPr>
              <p:blipFill>
                <a:blip r:embed="rId310"/>
                <a:stretch>
                  <a:fillRect/>
                </a:stretch>
              </p:blipFill>
              <p:spPr>
                <a:xfrm>
                  <a:off x="5474141" y="3969032"/>
                  <a:ext cx="6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 name="Freihand 11">
                  <a:extLst>
                    <a:ext uri="{FF2B5EF4-FFF2-40B4-BE49-F238E27FC236}">
                      <a16:creationId xmlns:a16="http://schemas.microsoft.com/office/drawing/2014/main" id="{AC8179A5-8A19-41BC-960D-421613668F5A}"/>
                    </a:ext>
                  </a:extLst>
                </p14:cNvPr>
                <p14:cNvContentPartPr/>
                <p14:nvPr/>
              </p14:nvContentPartPr>
              <p14:xfrm>
                <a:off x="5425181" y="3907832"/>
                <a:ext cx="101880" cy="76680"/>
              </p14:xfrm>
            </p:contentPart>
          </mc:Choice>
          <mc:Fallback xmlns="">
            <p:pic>
              <p:nvPicPr>
                <p:cNvPr id="12" name="Freihand 11">
                  <a:extLst>
                    <a:ext uri="{FF2B5EF4-FFF2-40B4-BE49-F238E27FC236}">
                      <a16:creationId xmlns:a16="http://schemas.microsoft.com/office/drawing/2014/main" id="{AC8179A5-8A19-41BC-960D-421613668F5A}"/>
                    </a:ext>
                  </a:extLst>
                </p:cNvPr>
                <p:cNvPicPr/>
                <p:nvPr/>
              </p:nvPicPr>
              <p:blipFill>
                <a:blip r:embed="rId312"/>
                <a:stretch>
                  <a:fillRect/>
                </a:stretch>
              </p:blipFill>
              <p:spPr>
                <a:xfrm>
                  <a:off x="5420861" y="3903512"/>
                  <a:ext cx="110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 name="Freihand 12">
                  <a:extLst>
                    <a:ext uri="{FF2B5EF4-FFF2-40B4-BE49-F238E27FC236}">
                      <a16:creationId xmlns:a16="http://schemas.microsoft.com/office/drawing/2014/main" id="{2193FB38-419E-40A8-8EE4-FDADBED8BFEA}"/>
                    </a:ext>
                  </a:extLst>
                </p14:cNvPr>
                <p14:cNvContentPartPr/>
                <p14:nvPr/>
              </p14:nvContentPartPr>
              <p14:xfrm>
                <a:off x="5525621" y="4029152"/>
                <a:ext cx="77760" cy="49680"/>
              </p14:xfrm>
            </p:contentPart>
          </mc:Choice>
          <mc:Fallback xmlns="">
            <p:pic>
              <p:nvPicPr>
                <p:cNvPr id="13" name="Freihand 12">
                  <a:extLst>
                    <a:ext uri="{FF2B5EF4-FFF2-40B4-BE49-F238E27FC236}">
                      <a16:creationId xmlns:a16="http://schemas.microsoft.com/office/drawing/2014/main" id="{2193FB38-419E-40A8-8EE4-FDADBED8BFEA}"/>
                    </a:ext>
                  </a:extLst>
                </p:cNvPr>
                <p:cNvPicPr/>
                <p:nvPr/>
              </p:nvPicPr>
              <p:blipFill>
                <a:blip r:embed="rId314"/>
                <a:stretch>
                  <a:fillRect/>
                </a:stretch>
              </p:blipFill>
              <p:spPr>
                <a:xfrm>
                  <a:off x="5521301" y="4024832"/>
                  <a:ext cx="86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54402" name="Freihand 54401">
                  <a:extLst>
                    <a:ext uri="{FF2B5EF4-FFF2-40B4-BE49-F238E27FC236}">
                      <a16:creationId xmlns:a16="http://schemas.microsoft.com/office/drawing/2014/main" id="{D429F8C4-64DB-47CD-BB96-CD17EA0D394F}"/>
                    </a:ext>
                  </a:extLst>
                </p14:cNvPr>
                <p14:cNvContentPartPr/>
                <p14:nvPr/>
              </p14:nvContentPartPr>
              <p14:xfrm>
                <a:off x="5632901" y="4140392"/>
                <a:ext cx="643320" cy="153000"/>
              </p14:xfrm>
            </p:contentPart>
          </mc:Choice>
          <mc:Fallback xmlns="">
            <p:pic>
              <p:nvPicPr>
                <p:cNvPr id="54402" name="Freihand 54401">
                  <a:extLst>
                    <a:ext uri="{FF2B5EF4-FFF2-40B4-BE49-F238E27FC236}">
                      <a16:creationId xmlns:a16="http://schemas.microsoft.com/office/drawing/2014/main" id="{D429F8C4-64DB-47CD-BB96-CD17EA0D394F}"/>
                    </a:ext>
                  </a:extLst>
                </p:cNvPr>
                <p:cNvPicPr/>
                <p:nvPr/>
              </p:nvPicPr>
              <p:blipFill>
                <a:blip r:embed="rId316"/>
                <a:stretch>
                  <a:fillRect/>
                </a:stretch>
              </p:blipFill>
              <p:spPr>
                <a:xfrm>
                  <a:off x="5628581" y="4136072"/>
                  <a:ext cx="651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54405" name="Freihand 54404">
                  <a:extLst>
                    <a:ext uri="{FF2B5EF4-FFF2-40B4-BE49-F238E27FC236}">
                      <a16:creationId xmlns:a16="http://schemas.microsoft.com/office/drawing/2014/main" id="{1BBFFFF6-0AF5-4307-AE13-7A2100638BFD}"/>
                    </a:ext>
                  </a:extLst>
                </p14:cNvPr>
                <p14:cNvContentPartPr/>
                <p14:nvPr/>
              </p14:nvContentPartPr>
              <p14:xfrm>
                <a:off x="5537141" y="4041032"/>
                <a:ext cx="234720" cy="176760"/>
              </p14:xfrm>
            </p:contentPart>
          </mc:Choice>
          <mc:Fallback xmlns="">
            <p:pic>
              <p:nvPicPr>
                <p:cNvPr id="54405" name="Freihand 54404">
                  <a:extLst>
                    <a:ext uri="{FF2B5EF4-FFF2-40B4-BE49-F238E27FC236}">
                      <a16:creationId xmlns:a16="http://schemas.microsoft.com/office/drawing/2014/main" id="{1BBFFFF6-0AF5-4307-AE13-7A2100638BFD}"/>
                    </a:ext>
                  </a:extLst>
                </p:cNvPr>
                <p:cNvPicPr/>
                <p:nvPr/>
              </p:nvPicPr>
              <p:blipFill>
                <a:blip r:embed="rId318"/>
                <a:stretch>
                  <a:fillRect/>
                </a:stretch>
              </p:blipFill>
              <p:spPr>
                <a:xfrm>
                  <a:off x="5532821" y="4036712"/>
                  <a:ext cx="243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4406" name="Freihand 54405">
                  <a:extLst>
                    <a:ext uri="{FF2B5EF4-FFF2-40B4-BE49-F238E27FC236}">
                      <a16:creationId xmlns:a16="http://schemas.microsoft.com/office/drawing/2014/main" id="{732B1F7B-3A40-4E76-B4E3-2B08DA4DAEA5}"/>
                    </a:ext>
                  </a:extLst>
                </p14:cNvPr>
                <p14:cNvContentPartPr/>
                <p14:nvPr/>
              </p14:nvContentPartPr>
              <p14:xfrm>
                <a:off x="6368021" y="4188632"/>
                <a:ext cx="93960" cy="130320"/>
              </p14:xfrm>
            </p:contentPart>
          </mc:Choice>
          <mc:Fallback xmlns="">
            <p:pic>
              <p:nvPicPr>
                <p:cNvPr id="54406" name="Freihand 54405">
                  <a:extLst>
                    <a:ext uri="{FF2B5EF4-FFF2-40B4-BE49-F238E27FC236}">
                      <a16:creationId xmlns:a16="http://schemas.microsoft.com/office/drawing/2014/main" id="{732B1F7B-3A40-4E76-B4E3-2B08DA4DAEA5}"/>
                    </a:ext>
                  </a:extLst>
                </p:cNvPr>
                <p:cNvPicPr/>
                <p:nvPr/>
              </p:nvPicPr>
              <p:blipFill>
                <a:blip r:embed="rId320"/>
                <a:stretch>
                  <a:fillRect/>
                </a:stretch>
              </p:blipFill>
              <p:spPr>
                <a:xfrm>
                  <a:off x="6363701" y="4184312"/>
                  <a:ext cx="102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4407" name="Freihand 54406">
                  <a:extLst>
                    <a:ext uri="{FF2B5EF4-FFF2-40B4-BE49-F238E27FC236}">
                      <a16:creationId xmlns:a16="http://schemas.microsoft.com/office/drawing/2014/main" id="{8B382C8E-7DCF-465E-B90B-EADFC885047E}"/>
                    </a:ext>
                  </a:extLst>
                </p14:cNvPr>
                <p14:cNvContentPartPr/>
                <p14:nvPr/>
              </p14:nvContentPartPr>
              <p14:xfrm>
                <a:off x="6385661" y="4251272"/>
                <a:ext cx="87840" cy="22680"/>
              </p14:xfrm>
            </p:contentPart>
          </mc:Choice>
          <mc:Fallback xmlns="">
            <p:pic>
              <p:nvPicPr>
                <p:cNvPr id="54407" name="Freihand 54406">
                  <a:extLst>
                    <a:ext uri="{FF2B5EF4-FFF2-40B4-BE49-F238E27FC236}">
                      <a16:creationId xmlns:a16="http://schemas.microsoft.com/office/drawing/2014/main" id="{8B382C8E-7DCF-465E-B90B-EADFC885047E}"/>
                    </a:ext>
                  </a:extLst>
                </p:cNvPr>
                <p:cNvPicPr/>
                <p:nvPr/>
              </p:nvPicPr>
              <p:blipFill>
                <a:blip r:embed="rId322"/>
                <a:stretch>
                  <a:fillRect/>
                </a:stretch>
              </p:blipFill>
              <p:spPr>
                <a:xfrm>
                  <a:off x="6380981" y="4246952"/>
                  <a:ext cx="96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4408" name="Freihand 54407">
                  <a:extLst>
                    <a:ext uri="{FF2B5EF4-FFF2-40B4-BE49-F238E27FC236}">
                      <a16:creationId xmlns:a16="http://schemas.microsoft.com/office/drawing/2014/main" id="{35F8C437-F624-479E-A05C-7E146A3D0D58}"/>
                    </a:ext>
                  </a:extLst>
                </p14:cNvPr>
                <p14:cNvContentPartPr/>
                <p14:nvPr/>
              </p14:nvContentPartPr>
              <p14:xfrm>
                <a:off x="6478901" y="4240832"/>
                <a:ext cx="178920" cy="52920"/>
              </p14:xfrm>
            </p:contentPart>
          </mc:Choice>
          <mc:Fallback xmlns="">
            <p:pic>
              <p:nvPicPr>
                <p:cNvPr id="54408" name="Freihand 54407">
                  <a:extLst>
                    <a:ext uri="{FF2B5EF4-FFF2-40B4-BE49-F238E27FC236}">
                      <a16:creationId xmlns:a16="http://schemas.microsoft.com/office/drawing/2014/main" id="{35F8C437-F624-479E-A05C-7E146A3D0D58}"/>
                    </a:ext>
                  </a:extLst>
                </p:cNvPr>
                <p:cNvPicPr/>
                <p:nvPr/>
              </p:nvPicPr>
              <p:blipFill>
                <a:blip r:embed="rId324"/>
                <a:stretch>
                  <a:fillRect/>
                </a:stretch>
              </p:blipFill>
              <p:spPr>
                <a:xfrm>
                  <a:off x="6474581" y="4236512"/>
                  <a:ext cx="187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4409" name="Freihand 54408">
                  <a:extLst>
                    <a:ext uri="{FF2B5EF4-FFF2-40B4-BE49-F238E27FC236}">
                      <a16:creationId xmlns:a16="http://schemas.microsoft.com/office/drawing/2014/main" id="{88599EA6-B9EF-487B-A776-D0ECAEF3A612}"/>
                    </a:ext>
                  </a:extLst>
                </p14:cNvPr>
                <p14:cNvContentPartPr/>
                <p14:nvPr/>
              </p14:nvContentPartPr>
              <p14:xfrm>
                <a:off x="6669701" y="4120952"/>
                <a:ext cx="344160" cy="157320"/>
              </p14:xfrm>
            </p:contentPart>
          </mc:Choice>
          <mc:Fallback xmlns="">
            <p:pic>
              <p:nvPicPr>
                <p:cNvPr id="54409" name="Freihand 54408">
                  <a:extLst>
                    <a:ext uri="{FF2B5EF4-FFF2-40B4-BE49-F238E27FC236}">
                      <a16:creationId xmlns:a16="http://schemas.microsoft.com/office/drawing/2014/main" id="{88599EA6-B9EF-487B-A776-D0ECAEF3A612}"/>
                    </a:ext>
                  </a:extLst>
                </p:cNvPr>
                <p:cNvPicPr/>
                <p:nvPr/>
              </p:nvPicPr>
              <p:blipFill>
                <a:blip r:embed="rId326"/>
                <a:stretch>
                  <a:fillRect/>
                </a:stretch>
              </p:blipFill>
              <p:spPr>
                <a:xfrm>
                  <a:off x="6665381" y="4116632"/>
                  <a:ext cx="352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5" name="Freihand 14">
                  <a:extLst>
                    <a:ext uri="{FF2B5EF4-FFF2-40B4-BE49-F238E27FC236}">
                      <a16:creationId xmlns:a16="http://schemas.microsoft.com/office/drawing/2014/main" id="{39C4C6EB-D5D4-489B-94CE-3A98F5A8FFBA}"/>
                    </a:ext>
                  </a:extLst>
                </p14:cNvPr>
                <p14:cNvContentPartPr/>
                <p14:nvPr/>
              </p14:nvContentPartPr>
              <p14:xfrm>
                <a:off x="924821" y="4558352"/>
                <a:ext cx="3961080" cy="93240"/>
              </p14:xfrm>
            </p:contentPart>
          </mc:Choice>
          <mc:Fallback xmlns="">
            <p:pic>
              <p:nvPicPr>
                <p:cNvPr id="15" name="Freihand 14">
                  <a:extLst>
                    <a:ext uri="{FF2B5EF4-FFF2-40B4-BE49-F238E27FC236}">
                      <a16:creationId xmlns:a16="http://schemas.microsoft.com/office/drawing/2014/main" id="{39C4C6EB-D5D4-489B-94CE-3A98F5A8FFBA}"/>
                    </a:ext>
                  </a:extLst>
                </p:cNvPr>
                <p:cNvPicPr/>
                <p:nvPr/>
              </p:nvPicPr>
              <p:blipFill>
                <a:blip r:embed="rId328"/>
                <a:stretch>
                  <a:fillRect/>
                </a:stretch>
              </p:blipFill>
              <p:spPr>
                <a:xfrm>
                  <a:off x="920501" y="4554032"/>
                  <a:ext cx="3969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 name="Freihand 15">
                  <a:extLst>
                    <a:ext uri="{FF2B5EF4-FFF2-40B4-BE49-F238E27FC236}">
                      <a16:creationId xmlns:a16="http://schemas.microsoft.com/office/drawing/2014/main" id="{2FCF0B3E-DC85-47B4-8C54-5174FA22C8E9}"/>
                    </a:ext>
                  </a:extLst>
                </p14:cNvPr>
                <p14:cNvContentPartPr/>
                <p14:nvPr/>
              </p14:nvContentPartPr>
              <p14:xfrm>
                <a:off x="4967621" y="4604432"/>
                <a:ext cx="129240" cy="84240"/>
              </p14:xfrm>
            </p:contentPart>
          </mc:Choice>
          <mc:Fallback xmlns="">
            <p:pic>
              <p:nvPicPr>
                <p:cNvPr id="16" name="Freihand 15">
                  <a:extLst>
                    <a:ext uri="{FF2B5EF4-FFF2-40B4-BE49-F238E27FC236}">
                      <a16:creationId xmlns:a16="http://schemas.microsoft.com/office/drawing/2014/main" id="{2FCF0B3E-DC85-47B4-8C54-5174FA22C8E9}"/>
                    </a:ext>
                  </a:extLst>
                </p:cNvPr>
                <p:cNvPicPr/>
                <p:nvPr/>
              </p:nvPicPr>
              <p:blipFill>
                <a:blip r:embed="rId330"/>
                <a:stretch>
                  <a:fillRect/>
                </a:stretch>
              </p:blipFill>
              <p:spPr>
                <a:xfrm>
                  <a:off x="4963301" y="4600112"/>
                  <a:ext cx="137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 name="Freihand 16">
                  <a:extLst>
                    <a:ext uri="{FF2B5EF4-FFF2-40B4-BE49-F238E27FC236}">
                      <a16:creationId xmlns:a16="http://schemas.microsoft.com/office/drawing/2014/main" id="{BB1F2393-19C4-4401-9CF7-7E85B90A7A68}"/>
                    </a:ext>
                  </a:extLst>
                </p14:cNvPr>
                <p14:cNvContentPartPr/>
                <p14:nvPr/>
              </p14:nvContentPartPr>
              <p14:xfrm>
                <a:off x="5081381" y="4597592"/>
                <a:ext cx="25560" cy="60840"/>
              </p14:xfrm>
            </p:contentPart>
          </mc:Choice>
          <mc:Fallback xmlns="">
            <p:pic>
              <p:nvPicPr>
                <p:cNvPr id="17" name="Freihand 16">
                  <a:extLst>
                    <a:ext uri="{FF2B5EF4-FFF2-40B4-BE49-F238E27FC236}">
                      <a16:creationId xmlns:a16="http://schemas.microsoft.com/office/drawing/2014/main" id="{BB1F2393-19C4-4401-9CF7-7E85B90A7A68}"/>
                    </a:ext>
                  </a:extLst>
                </p:cNvPr>
                <p:cNvPicPr/>
                <p:nvPr/>
              </p:nvPicPr>
              <p:blipFill>
                <a:blip r:embed="rId332"/>
                <a:stretch>
                  <a:fillRect/>
                </a:stretch>
              </p:blipFill>
              <p:spPr>
                <a:xfrm>
                  <a:off x="5077061" y="4593272"/>
                  <a:ext cx="34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 name="Freihand 18">
                  <a:extLst>
                    <a:ext uri="{FF2B5EF4-FFF2-40B4-BE49-F238E27FC236}">
                      <a16:creationId xmlns:a16="http://schemas.microsoft.com/office/drawing/2014/main" id="{0BACE180-803B-4E1F-A2E8-CC914F8B4361}"/>
                    </a:ext>
                  </a:extLst>
                </p14:cNvPr>
                <p14:cNvContentPartPr/>
                <p14:nvPr/>
              </p14:nvContentPartPr>
              <p14:xfrm>
                <a:off x="5069141" y="4612352"/>
                <a:ext cx="84600" cy="60120"/>
              </p14:xfrm>
            </p:contentPart>
          </mc:Choice>
          <mc:Fallback xmlns="">
            <p:pic>
              <p:nvPicPr>
                <p:cNvPr id="19" name="Freihand 18">
                  <a:extLst>
                    <a:ext uri="{FF2B5EF4-FFF2-40B4-BE49-F238E27FC236}">
                      <a16:creationId xmlns:a16="http://schemas.microsoft.com/office/drawing/2014/main" id="{0BACE180-803B-4E1F-A2E8-CC914F8B4361}"/>
                    </a:ext>
                  </a:extLst>
                </p:cNvPr>
                <p:cNvPicPr/>
                <p:nvPr/>
              </p:nvPicPr>
              <p:blipFill>
                <a:blip r:embed="rId334"/>
                <a:stretch>
                  <a:fillRect/>
                </a:stretch>
              </p:blipFill>
              <p:spPr>
                <a:xfrm>
                  <a:off x="5064821" y="4608032"/>
                  <a:ext cx="93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 name="Freihand 19">
                  <a:extLst>
                    <a:ext uri="{FF2B5EF4-FFF2-40B4-BE49-F238E27FC236}">
                      <a16:creationId xmlns:a16="http://schemas.microsoft.com/office/drawing/2014/main" id="{3D60A655-4ED4-4D91-959D-3A0382FF10F2}"/>
                    </a:ext>
                  </a:extLst>
                </p14:cNvPr>
                <p14:cNvContentPartPr/>
                <p14:nvPr/>
              </p14:nvContentPartPr>
              <p14:xfrm>
                <a:off x="5172101" y="4641152"/>
                <a:ext cx="18360" cy="40320"/>
              </p14:xfrm>
            </p:contentPart>
          </mc:Choice>
          <mc:Fallback xmlns="">
            <p:pic>
              <p:nvPicPr>
                <p:cNvPr id="20" name="Freihand 19">
                  <a:extLst>
                    <a:ext uri="{FF2B5EF4-FFF2-40B4-BE49-F238E27FC236}">
                      <a16:creationId xmlns:a16="http://schemas.microsoft.com/office/drawing/2014/main" id="{3D60A655-4ED4-4D91-959D-3A0382FF10F2}"/>
                    </a:ext>
                  </a:extLst>
                </p:cNvPr>
                <p:cNvPicPr/>
                <p:nvPr/>
              </p:nvPicPr>
              <p:blipFill>
                <a:blip r:embed="rId336"/>
                <a:stretch>
                  <a:fillRect/>
                </a:stretch>
              </p:blipFill>
              <p:spPr>
                <a:xfrm>
                  <a:off x="5167781" y="4636832"/>
                  <a:ext cx="27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 name="Freihand 21">
                  <a:extLst>
                    <a:ext uri="{FF2B5EF4-FFF2-40B4-BE49-F238E27FC236}">
                      <a16:creationId xmlns:a16="http://schemas.microsoft.com/office/drawing/2014/main" id="{F06A609C-3B25-429E-9C10-E20F9F6B698C}"/>
                    </a:ext>
                  </a:extLst>
                </p14:cNvPr>
                <p14:cNvContentPartPr/>
                <p14:nvPr/>
              </p14:nvContentPartPr>
              <p14:xfrm>
                <a:off x="5258861" y="4557272"/>
                <a:ext cx="106560" cy="125640"/>
              </p14:xfrm>
            </p:contentPart>
          </mc:Choice>
          <mc:Fallback xmlns="">
            <p:pic>
              <p:nvPicPr>
                <p:cNvPr id="22" name="Freihand 21">
                  <a:extLst>
                    <a:ext uri="{FF2B5EF4-FFF2-40B4-BE49-F238E27FC236}">
                      <a16:creationId xmlns:a16="http://schemas.microsoft.com/office/drawing/2014/main" id="{F06A609C-3B25-429E-9C10-E20F9F6B698C}"/>
                    </a:ext>
                  </a:extLst>
                </p:cNvPr>
                <p:cNvPicPr/>
                <p:nvPr/>
              </p:nvPicPr>
              <p:blipFill>
                <a:blip r:embed="rId338"/>
                <a:stretch>
                  <a:fillRect/>
                </a:stretch>
              </p:blipFill>
              <p:spPr>
                <a:xfrm>
                  <a:off x="5254541" y="4552952"/>
                  <a:ext cx="115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 name="Freihand 22">
                  <a:extLst>
                    <a:ext uri="{FF2B5EF4-FFF2-40B4-BE49-F238E27FC236}">
                      <a16:creationId xmlns:a16="http://schemas.microsoft.com/office/drawing/2014/main" id="{83260CA9-481C-43A2-89B6-5CF816EAA289}"/>
                    </a:ext>
                  </a:extLst>
                </p14:cNvPr>
                <p14:cNvContentPartPr/>
                <p14:nvPr/>
              </p14:nvContentPartPr>
              <p14:xfrm>
                <a:off x="5435981" y="4577432"/>
                <a:ext cx="58680" cy="86400"/>
              </p14:xfrm>
            </p:contentPart>
          </mc:Choice>
          <mc:Fallback xmlns="">
            <p:pic>
              <p:nvPicPr>
                <p:cNvPr id="23" name="Freihand 22">
                  <a:extLst>
                    <a:ext uri="{FF2B5EF4-FFF2-40B4-BE49-F238E27FC236}">
                      <a16:creationId xmlns:a16="http://schemas.microsoft.com/office/drawing/2014/main" id="{83260CA9-481C-43A2-89B6-5CF816EAA289}"/>
                    </a:ext>
                  </a:extLst>
                </p:cNvPr>
                <p:cNvPicPr/>
                <p:nvPr/>
              </p:nvPicPr>
              <p:blipFill>
                <a:blip r:embed="rId340"/>
                <a:stretch>
                  <a:fillRect/>
                </a:stretch>
              </p:blipFill>
              <p:spPr>
                <a:xfrm>
                  <a:off x="5431661" y="4573112"/>
                  <a:ext cx="67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 name="Freihand 23">
                  <a:extLst>
                    <a:ext uri="{FF2B5EF4-FFF2-40B4-BE49-F238E27FC236}">
                      <a16:creationId xmlns:a16="http://schemas.microsoft.com/office/drawing/2014/main" id="{951B8C95-6286-4E17-A6B5-320FBA277164}"/>
                    </a:ext>
                  </a:extLst>
                </p14:cNvPr>
                <p14:cNvContentPartPr/>
                <p14:nvPr/>
              </p14:nvContentPartPr>
              <p14:xfrm>
                <a:off x="5394221" y="4543952"/>
                <a:ext cx="56880" cy="61920"/>
              </p14:xfrm>
            </p:contentPart>
          </mc:Choice>
          <mc:Fallback xmlns="">
            <p:pic>
              <p:nvPicPr>
                <p:cNvPr id="24" name="Freihand 23">
                  <a:extLst>
                    <a:ext uri="{FF2B5EF4-FFF2-40B4-BE49-F238E27FC236}">
                      <a16:creationId xmlns:a16="http://schemas.microsoft.com/office/drawing/2014/main" id="{951B8C95-6286-4E17-A6B5-320FBA277164}"/>
                    </a:ext>
                  </a:extLst>
                </p:cNvPr>
                <p:cNvPicPr/>
                <p:nvPr/>
              </p:nvPicPr>
              <p:blipFill>
                <a:blip r:embed="rId342"/>
                <a:stretch>
                  <a:fillRect/>
                </a:stretch>
              </p:blipFill>
              <p:spPr>
                <a:xfrm>
                  <a:off x="5389901" y="4539632"/>
                  <a:ext cx="65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 name="Freihand 24">
                  <a:extLst>
                    <a:ext uri="{FF2B5EF4-FFF2-40B4-BE49-F238E27FC236}">
                      <a16:creationId xmlns:a16="http://schemas.microsoft.com/office/drawing/2014/main" id="{9D86BD4D-7225-4BE6-9822-E9B689E0E9E4}"/>
                    </a:ext>
                  </a:extLst>
                </p14:cNvPr>
                <p14:cNvContentPartPr/>
                <p14:nvPr/>
              </p14:nvContentPartPr>
              <p14:xfrm>
                <a:off x="5481701" y="4640432"/>
                <a:ext cx="61560" cy="45360"/>
              </p14:xfrm>
            </p:contentPart>
          </mc:Choice>
          <mc:Fallback xmlns="">
            <p:pic>
              <p:nvPicPr>
                <p:cNvPr id="25" name="Freihand 24">
                  <a:extLst>
                    <a:ext uri="{FF2B5EF4-FFF2-40B4-BE49-F238E27FC236}">
                      <a16:creationId xmlns:a16="http://schemas.microsoft.com/office/drawing/2014/main" id="{9D86BD4D-7225-4BE6-9822-E9B689E0E9E4}"/>
                    </a:ext>
                  </a:extLst>
                </p:cNvPr>
                <p:cNvPicPr/>
                <p:nvPr/>
              </p:nvPicPr>
              <p:blipFill>
                <a:blip r:embed="rId344"/>
                <a:stretch>
                  <a:fillRect/>
                </a:stretch>
              </p:blipFill>
              <p:spPr>
                <a:xfrm>
                  <a:off x="5477381" y="4636112"/>
                  <a:ext cx="70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54410" name="Freihand 54409">
                  <a:extLst>
                    <a:ext uri="{FF2B5EF4-FFF2-40B4-BE49-F238E27FC236}">
                      <a16:creationId xmlns:a16="http://schemas.microsoft.com/office/drawing/2014/main" id="{3CD0E406-5BB3-4955-8401-5B5DC9141221}"/>
                    </a:ext>
                  </a:extLst>
                </p14:cNvPr>
                <p14:cNvContentPartPr/>
                <p14:nvPr/>
              </p14:nvContentPartPr>
              <p14:xfrm>
                <a:off x="5496101" y="4816832"/>
                <a:ext cx="204840" cy="171360"/>
              </p14:xfrm>
            </p:contentPart>
          </mc:Choice>
          <mc:Fallback xmlns="">
            <p:pic>
              <p:nvPicPr>
                <p:cNvPr id="54410" name="Freihand 54409">
                  <a:extLst>
                    <a:ext uri="{FF2B5EF4-FFF2-40B4-BE49-F238E27FC236}">
                      <a16:creationId xmlns:a16="http://schemas.microsoft.com/office/drawing/2014/main" id="{3CD0E406-5BB3-4955-8401-5B5DC9141221}"/>
                    </a:ext>
                  </a:extLst>
                </p:cNvPr>
                <p:cNvPicPr/>
                <p:nvPr/>
              </p:nvPicPr>
              <p:blipFill>
                <a:blip r:embed="rId346"/>
                <a:stretch>
                  <a:fillRect/>
                </a:stretch>
              </p:blipFill>
              <p:spPr>
                <a:xfrm>
                  <a:off x="5491781" y="4812512"/>
                  <a:ext cx="213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54411" name="Freihand 54410">
                  <a:extLst>
                    <a:ext uri="{FF2B5EF4-FFF2-40B4-BE49-F238E27FC236}">
                      <a16:creationId xmlns:a16="http://schemas.microsoft.com/office/drawing/2014/main" id="{2A316865-A28E-484E-A7E7-300C28C911AB}"/>
                    </a:ext>
                  </a:extLst>
                </p14:cNvPr>
                <p14:cNvContentPartPr/>
                <p14:nvPr/>
              </p14:nvContentPartPr>
              <p14:xfrm>
                <a:off x="5346701" y="4749512"/>
                <a:ext cx="303120" cy="146160"/>
              </p14:xfrm>
            </p:contentPart>
          </mc:Choice>
          <mc:Fallback xmlns="">
            <p:pic>
              <p:nvPicPr>
                <p:cNvPr id="54411" name="Freihand 54410">
                  <a:extLst>
                    <a:ext uri="{FF2B5EF4-FFF2-40B4-BE49-F238E27FC236}">
                      <a16:creationId xmlns:a16="http://schemas.microsoft.com/office/drawing/2014/main" id="{2A316865-A28E-484E-A7E7-300C28C911AB}"/>
                    </a:ext>
                  </a:extLst>
                </p:cNvPr>
                <p:cNvPicPr/>
                <p:nvPr/>
              </p:nvPicPr>
              <p:blipFill>
                <a:blip r:embed="rId348"/>
                <a:stretch>
                  <a:fillRect/>
                </a:stretch>
              </p:blipFill>
              <p:spPr>
                <a:xfrm>
                  <a:off x="5342381" y="4745192"/>
                  <a:ext cx="31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54412" name="Freihand 54411">
                  <a:extLst>
                    <a:ext uri="{FF2B5EF4-FFF2-40B4-BE49-F238E27FC236}">
                      <a16:creationId xmlns:a16="http://schemas.microsoft.com/office/drawing/2014/main" id="{3D3C47F4-346E-4772-B4DD-68BEB104E5F4}"/>
                    </a:ext>
                  </a:extLst>
                </p14:cNvPr>
                <p14:cNvContentPartPr/>
                <p14:nvPr/>
              </p14:nvContentPartPr>
              <p14:xfrm>
                <a:off x="5852501" y="5002952"/>
                <a:ext cx="24120" cy="131040"/>
              </p14:xfrm>
            </p:contentPart>
          </mc:Choice>
          <mc:Fallback xmlns="">
            <p:pic>
              <p:nvPicPr>
                <p:cNvPr id="54412" name="Freihand 54411">
                  <a:extLst>
                    <a:ext uri="{FF2B5EF4-FFF2-40B4-BE49-F238E27FC236}">
                      <a16:creationId xmlns:a16="http://schemas.microsoft.com/office/drawing/2014/main" id="{3D3C47F4-346E-4772-B4DD-68BEB104E5F4}"/>
                    </a:ext>
                  </a:extLst>
                </p:cNvPr>
                <p:cNvPicPr/>
                <p:nvPr/>
              </p:nvPicPr>
              <p:blipFill>
                <a:blip r:embed="rId350"/>
                <a:stretch>
                  <a:fillRect/>
                </a:stretch>
              </p:blipFill>
              <p:spPr>
                <a:xfrm>
                  <a:off x="5848181" y="4998632"/>
                  <a:ext cx="32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54413" name="Freihand 54412">
                  <a:extLst>
                    <a:ext uri="{FF2B5EF4-FFF2-40B4-BE49-F238E27FC236}">
                      <a16:creationId xmlns:a16="http://schemas.microsoft.com/office/drawing/2014/main" id="{859B43BC-9CC7-4D74-8CAA-A7E58DE86192}"/>
                    </a:ext>
                  </a:extLst>
                </p14:cNvPr>
                <p14:cNvContentPartPr/>
                <p14:nvPr/>
              </p14:nvContentPartPr>
              <p14:xfrm>
                <a:off x="5771501" y="4966592"/>
                <a:ext cx="186120" cy="187560"/>
              </p14:xfrm>
            </p:contentPart>
          </mc:Choice>
          <mc:Fallback xmlns="">
            <p:pic>
              <p:nvPicPr>
                <p:cNvPr id="54413" name="Freihand 54412">
                  <a:extLst>
                    <a:ext uri="{FF2B5EF4-FFF2-40B4-BE49-F238E27FC236}">
                      <a16:creationId xmlns:a16="http://schemas.microsoft.com/office/drawing/2014/main" id="{859B43BC-9CC7-4D74-8CAA-A7E58DE86192}"/>
                    </a:ext>
                  </a:extLst>
                </p:cNvPr>
                <p:cNvPicPr/>
                <p:nvPr/>
              </p:nvPicPr>
              <p:blipFill>
                <a:blip r:embed="rId352"/>
                <a:stretch>
                  <a:fillRect/>
                </a:stretch>
              </p:blipFill>
              <p:spPr>
                <a:xfrm>
                  <a:off x="5767181" y="4962272"/>
                  <a:ext cx="194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54414" name="Freihand 54413">
                  <a:extLst>
                    <a:ext uri="{FF2B5EF4-FFF2-40B4-BE49-F238E27FC236}">
                      <a16:creationId xmlns:a16="http://schemas.microsoft.com/office/drawing/2014/main" id="{52050CDC-D15C-40A4-91BC-26401AC14A07}"/>
                    </a:ext>
                  </a:extLst>
                </p14:cNvPr>
                <p14:cNvContentPartPr/>
                <p14:nvPr/>
              </p14:nvContentPartPr>
              <p14:xfrm>
                <a:off x="5938901" y="5032112"/>
                <a:ext cx="290160" cy="102600"/>
              </p14:xfrm>
            </p:contentPart>
          </mc:Choice>
          <mc:Fallback xmlns="">
            <p:pic>
              <p:nvPicPr>
                <p:cNvPr id="54414" name="Freihand 54413">
                  <a:extLst>
                    <a:ext uri="{FF2B5EF4-FFF2-40B4-BE49-F238E27FC236}">
                      <a16:creationId xmlns:a16="http://schemas.microsoft.com/office/drawing/2014/main" id="{52050CDC-D15C-40A4-91BC-26401AC14A07}"/>
                    </a:ext>
                  </a:extLst>
                </p:cNvPr>
                <p:cNvPicPr/>
                <p:nvPr/>
              </p:nvPicPr>
              <p:blipFill>
                <a:blip r:embed="rId354"/>
                <a:stretch>
                  <a:fillRect/>
                </a:stretch>
              </p:blipFill>
              <p:spPr>
                <a:xfrm>
                  <a:off x="5934581" y="5027792"/>
                  <a:ext cx="298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54415" name="Freihand 54414">
                  <a:extLst>
                    <a:ext uri="{FF2B5EF4-FFF2-40B4-BE49-F238E27FC236}">
                      <a16:creationId xmlns:a16="http://schemas.microsoft.com/office/drawing/2014/main" id="{FF976F8B-A4A4-4809-BA71-5B89F907DB80}"/>
                    </a:ext>
                  </a:extLst>
                </p14:cNvPr>
                <p14:cNvContentPartPr/>
                <p14:nvPr/>
              </p14:nvContentPartPr>
              <p14:xfrm>
                <a:off x="5703461" y="5174312"/>
                <a:ext cx="606960" cy="147240"/>
              </p14:xfrm>
            </p:contentPart>
          </mc:Choice>
          <mc:Fallback xmlns="">
            <p:pic>
              <p:nvPicPr>
                <p:cNvPr id="54415" name="Freihand 54414">
                  <a:extLst>
                    <a:ext uri="{FF2B5EF4-FFF2-40B4-BE49-F238E27FC236}">
                      <a16:creationId xmlns:a16="http://schemas.microsoft.com/office/drawing/2014/main" id="{FF976F8B-A4A4-4809-BA71-5B89F907DB80}"/>
                    </a:ext>
                  </a:extLst>
                </p:cNvPr>
                <p:cNvPicPr/>
                <p:nvPr/>
              </p:nvPicPr>
              <p:blipFill>
                <a:blip r:embed="rId356"/>
                <a:stretch>
                  <a:fillRect/>
                </a:stretch>
              </p:blipFill>
              <p:spPr>
                <a:xfrm>
                  <a:off x="5699141" y="5169992"/>
                  <a:ext cx="615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54418" name="Freihand 54417">
                  <a:extLst>
                    <a:ext uri="{FF2B5EF4-FFF2-40B4-BE49-F238E27FC236}">
                      <a16:creationId xmlns:a16="http://schemas.microsoft.com/office/drawing/2014/main" id="{4E85A684-6ADD-471C-8B64-460A183421F0}"/>
                    </a:ext>
                  </a:extLst>
                </p14:cNvPr>
                <p14:cNvContentPartPr/>
                <p14:nvPr/>
              </p14:nvContentPartPr>
              <p14:xfrm>
                <a:off x="4632101" y="844952"/>
                <a:ext cx="2756880" cy="4728600"/>
              </p14:xfrm>
            </p:contentPart>
          </mc:Choice>
          <mc:Fallback xmlns="">
            <p:pic>
              <p:nvPicPr>
                <p:cNvPr id="54418" name="Freihand 54417">
                  <a:extLst>
                    <a:ext uri="{FF2B5EF4-FFF2-40B4-BE49-F238E27FC236}">
                      <a16:creationId xmlns:a16="http://schemas.microsoft.com/office/drawing/2014/main" id="{4E85A684-6ADD-471C-8B64-460A183421F0}"/>
                    </a:ext>
                  </a:extLst>
                </p:cNvPr>
                <p:cNvPicPr/>
                <p:nvPr/>
              </p:nvPicPr>
              <p:blipFill>
                <a:blip r:embed="rId358"/>
                <a:stretch>
                  <a:fillRect/>
                </a:stretch>
              </p:blipFill>
              <p:spPr>
                <a:xfrm>
                  <a:off x="4627781" y="840632"/>
                  <a:ext cx="2765520" cy="4737240"/>
                </a:xfrm>
                <a:prstGeom prst="rect">
                  <a:avLst/>
                </a:prstGeom>
              </p:spPr>
            </p:pic>
          </mc:Fallback>
        </mc:AlternateContent>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mc:AlternateContent xmlns:mc="http://schemas.openxmlformats.org/markup-compatibility/2006" xmlns:p14="http://schemas.microsoft.com/office/powerpoint/2010/main">
        <mc:Choice Requires="p14">
          <p:contentPart p14:bwMode="auto" r:id="rId4">
            <p14:nvContentPartPr>
              <p14:cNvPr id="55330" name="Freihand 55329">
                <a:extLst>
                  <a:ext uri="{FF2B5EF4-FFF2-40B4-BE49-F238E27FC236}">
                    <a16:creationId xmlns:a16="http://schemas.microsoft.com/office/drawing/2014/main" id="{122CDA1D-066D-4A39-9CBA-6F36796385F4}"/>
                  </a:ext>
                </a:extLst>
              </p14:cNvPr>
              <p14:cNvContentPartPr/>
              <p14:nvPr/>
            </p14:nvContentPartPr>
            <p14:xfrm>
              <a:off x="-39619" y="3226352"/>
              <a:ext cx="5404320" cy="467640"/>
            </p14:xfrm>
          </p:contentPart>
        </mc:Choice>
        <mc:Fallback xmlns="">
          <p:pic>
            <p:nvPicPr>
              <p:cNvPr id="55330" name="Freihand 55329">
                <a:extLst>
                  <a:ext uri="{FF2B5EF4-FFF2-40B4-BE49-F238E27FC236}">
                    <a16:creationId xmlns:a16="http://schemas.microsoft.com/office/drawing/2014/main" id="{122CDA1D-066D-4A39-9CBA-6F36796385F4}"/>
                  </a:ext>
                </a:extLst>
              </p:cNvPr>
              <p:cNvPicPr/>
              <p:nvPr/>
            </p:nvPicPr>
            <p:blipFill>
              <a:blip r:embed="rId5"/>
              <a:stretch>
                <a:fillRect/>
              </a:stretch>
            </p:blipFill>
            <p:spPr>
              <a:xfrm>
                <a:off x="-43939" y="3222032"/>
                <a:ext cx="541296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5394" name="Freihand 55393">
                <a:extLst>
                  <a:ext uri="{FF2B5EF4-FFF2-40B4-BE49-F238E27FC236}">
                    <a16:creationId xmlns:a16="http://schemas.microsoft.com/office/drawing/2014/main" id="{5B629C62-92D9-49DC-B69F-13A9622B3785}"/>
                  </a:ext>
                </a:extLst>
              </p14:cNvPr>
              <p14:cNvContentPartPr/>
              <p14:nvPr/>
            </p14:nvContentPartPr>
            <p14:xfrm>
              <a:off x="11004619" y="3264512"/>
              <a:ext cx="1379520" cy="393480"/>
            </p14:xfrm>
          </p:contentPart>
        </mc:Choice>
        <mc:Fallback xmlns="">
          <p:pic>
            <p:nvPicPr>
              <p:cNvPr id="55394" name="Freihand 55393">
                <a:extLst>
                  <a:ext uri="{FF2B5EF4-FFF2-40B4-BE49-F238E27FC236}">
                    <a16:creationId xmlns:a16="http://schemas.microsoft.com/office/drawing/2014/main" id="{5B629C62-92D9-49DC-B69F-13A9622B3785}"/>
                  </a:ext>
                </a:extLst>
              </p:cNvPr>
              <p:cNvPicPr/>
              <p:nvPr/>
            </p:nvPicPr>
            <p:blipFill>
              <a:blip r:embed="rId7"/>
              <a:stretch>
                <a:fillRect/>
              </a:stretch>
            </p:blipFill>
            <p:spPr>
              <a:xfrm>
                <a:off x="11000299" y="3260192"/>
                <a:ext cx="1388160" cy="402120"/>
              </a:xfrm>
              <a:prstGeom prst="rect">
                <a:avLst/>
              </a:prstGeom>
            </p:spPr>
          </p:pic>
        </mc:Fallback>
      </mc:AlternateContent>
      <p:grpSp>
        <p:nvGrpSpPr>
          <p:cNvPr id="55423" name="Gruppieren 55422">
            <a:extLst>
              <a:ext uri="{FF2B5EF4-FFF2-40B4-BE49-F238E27FC236}">
                <a16:creationId xmlns:a16="http://schemas.microsoft.com/office/drawing/2014/main" id="{E29AF791-7232-450F-97B5-57E0D88EE58D}"/>
              </a:ext>
            </a:extLst>
          </p:cNvPr>
          <p:cNvGrpSpPr/>
          <p:nvPr/>
        </p:nvGrpSpPr>
        <p:grpSpPr>
          <a:xfrm>
            <a:off x="12739" y="695552"/>
            <a:ext cx="12064680" cy="5572168"/>
            <a:chOff x="12739" y="695552"/>
            <a:chExt cx="12064680" cy="5572168"/>
          </a:xfrm>
        </p:grpSpPr>
        <mc:AlternateContent xmlns:mc="http://schemas.openxmlformats.org/markup-compatibility/2006" xmlns:p14="http://schemas.microsoft.com/office/powerpoint/2010/main">
          <mc:Choice Requires="p14">
            <p:contentPart p14:bwMode="auto" r:id="rId8">
              <p14:nvContentPartPr>
                <p14:cNvPr id="55311" name="Freihand 55310">
                  <a:extLst>
                    <a:ext uri="{FF2B5EF4-FFF2-40B4-BE49-F238E27FC236}">
                      <a16:creationId xmlns:a16="http://schemas.microsoft.com/office/drawing/2014/main" id="{5F144E7E-1AA2-4542-922D-1ECB34EBA819}"/>
                    </a:ext>
                  </a:extLst>
                </p14:cNvPr>
                <p14:cNvContentPartPr/>
                <p14:nvPr/>
              </p14:nvContentPartPr>
              <p14:xfrm>
                <a:off x="5583221" y="3892712"/>
                <a:ext cx="64440" cy="416160"/>
              </p14:xfrm>
            </p:contentPart>
          </mc:Choice>
          <mc:Fallback xmlns="">
            <p:pic>
              <p:nvPicPr>
                <p:cNvPr id="55311" name="Freihand 55310">
                  <a:extLst>
                    <a:ext uri="{FF2B5EF4-FFF2-40B4-BE49-F238E27FC236}">
                      <a16:creationId xmlns:a16="http://schemas.microsoft.com/office/drawing/2014/main" id="{5F144E7E-1AA2-4542-922D-1ECB34EBA819}"/>
                    </a:ext>
                  </a:extLst>
                </p:cNvPr>
                <p:cNvPicPr/>
                <p:nvPr/>
              </p:nvPicPr>
              <p:blipFill>
                <a:blip r:embed="rId9"/>
                <a:stretch>
                  <a:fillRect/>
                </a:stretch>
              </p:blipFill>
              <p:spPr>
                <a:xfrm>
                  <a:off x="5578901" y="3888392"/>
                  <a:ext cx="730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33EB62CE-E180-4F48-BB46-A5F74ECE144E}"/>
                    </a:ext>
                  </a:extLst>
                </p14:cNvPr>
                <p14:cNvContentPartPr/>
                <p14:nvPr/>
              </p14:nvContentPartPr>
              <p14:xfrm>
                <a:off x="6100901" y="2569352"/>
                <a:ext cx="186480" cy="259560"/>
              </p14:xfrm>
            </p:contentPart>
          </mc:Choice>
          <mc:Fallback xmlns="">
            <p:pic>
              <p:nvPicPr>
                <p:cNvPr id="3" name="Freihand 2">
                  <a:extLst>
                    <a:ext uri="{FF2B5EF4-FFF2-40B4-BE49-F238E27FC236}">
                      <a16:creationId xmlns:a16="http://schemas.microsoft.com/office/drawing/2014/main" id="{33EB62CE-E180-4F48-BB46-A5F74ECE144E}"/>
                    </a:ext>
                  </a:extLst>
                </p:cNvPr>
                <p:cNvPicPr/>
                <p:nvPr/>
              </p:nvPicPr>
              <p:blipFill>
                <a:blip r:embed="rId11"/>
                <a:stretch>
                  <a:fillRect/>
                </a:stretch>
              </p:blipFill>
              <p:spPr>
                <a:xfrm>
                  <a:off x="6096581" y="2565032"/>
                  <a:ext cx="1951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01CF0B35-EEE8-4B04-85C0-9229D9C65076}"/>
                    </a:ext>
                  </a:extLst>
                </p14:cNvPr>
                <p14:cNvContentPartPr/>
                <p14:nvPr/>
              </p14:nvContentPartPr>
              <p14:xfrm>
                <a:off x="6008741" y="2659352"/>
                <a:ext cx="183600" cy="243000"/>
              </p14:xfrm>
            </p:contentPart>
          </mc:Choice>
          <mc:Fallback xmlns="">
            <p:pic>
              <p:nvPicPr>
                <p:cNvPr id="4" name="Freihand 3">
                  <a:extLst>
                    <a:ext uri="{FF2B5EF4-FFF2-40B4-BE49-F238E27FC236}">
                      <a16:creationId xmlns:a16="http://schemas.microsoft.com/office/drawing/2014/main" id="{01CF0B35-EEE8-4B04-85C0-9229D9C65076}"/>
                    </a:ext>
                  </a:extLst>
                </p:cNvPr>
                <p:cNvPicPr/>
                <p:nvPr/>
              </p:nvPicPr>
              <p:blipFill>
                <a:blip r:embed="rId13"/>
                <a:stretch>
                  <a:fillRect/>
                </a:stretch>
              </p:blipFill>
              <p:spPr>
                <a:xfrm>
                  <a:off x="6004421" y="2655032"/>
                  <a:ext cx="1922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46527BD7-B3BF-487E-A749-BE53699FC394}"/>
                    </a:ext>
                  </a:extLst>
                </p14:cNvPr>
                <p14:cNvContentPartPr/>
                <p14:nvPr/>
              </p14:nvContentPartPr>
              <p14:xfrm>
                <a:off x="6352541" y="2398352"/>
                <a:ext cx="101880" cy="189360"/>
              </p14:xfrm>
            </p:contentPart>
          </mc:Choice>
          <mc:Fallback xmlns="">
            <p:pic>
              <p:nvPicPr>
                <p:cNvPr id="5" name="Freihand 4">
                  <a:extLst>
                    <a:ext uri="{FF2B5EF4-FFF2-40B4-BE49-F238E27FC236}">
                      <a16:creationId xmlns:a16="http://schemas.microsoft.com/office/drawing/2014/main" id="{46527BD7-B3BF-487E-A749-BE53699FC394}"/>
                    </a:ext>
                  </a:extLst>
                </p:cNvPr>
                <p:cNvPicPr/>
                <p:nvPr/>
              </p:nvPicPr>
              <p:blipFill>
                <a:blip r:embed="rId15"/>
                <a:stretch>
                  <a:fillRect/>
                </a:stretch>
              </p:blipFill>
              <p:spPr>
                <a:xfrm>
                  <a:off x="6348221" y="2394032"/>
                  <a:ext cx="110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Freihand 5">
                  <a:extLst>
                    <a:ext uri="{FF2B5EF4-FFF2-40B4-BE49-F238E27FC236}">
                      <a16:creationId xmlns:a16="http://schemas.microsoft.com/office/drawing/2014/main" id="{2DAF077D-1F2C-4C3C-9EEC-050142431719}"/>
                    </a:ext>
                  </a:extLst>
                </p14:cNvPr>
                <p14:cNvContentPartPr/>
                <p14:nvPr/>
              </p14:nvContentPartPr>
              <p14:xfrm>
                <a:off x="6469541" y="2350112"/>
                <a:ext cx="94680" cy="203040"/>
              </p14:xfrm>
            </p:contentPart>
          </mc:Choice>
          <mc:Fallback xmlns="">
            <p:pic>
              <p:nvPicPr>
                <p:cNvPr id="6" name="Freihand 5">
                  <a:extLst>
                    <a:ext uri="{FF2B5EF4-FFF2-40B4-BE49-F238E27FC236}">
                      <a16:creationId xmlns:a16="http://schemas.microsoft.com/office/drawing/2014/main" id="{2DAF077D-1F2C-4C3C-9EEC-050142431719}"/>
                    </a:ext>
                  </a:extLst>
                </p:cNvPr>
                <p:cNvPicPr/>
                <p:nvPr/>
              </p:nvPicPr>
              <p:blipFill>
                <a:blip r:embed="rId17"/>
                <a:stretch>
                  <a:fillRect/>
                </a:stretch>
              </p:blipFill>
              <p:spPr>
                <a:xfrm>
                  <a:off x="6465221" y="2345792"/>
                  <a:ext cx="103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Freihand 6">
                  <a:extLst>
                    <a:ext uri="{FF2B5EF4-FFF2-40B4-BE49-F238E27FC236}">
                      <a16:creationId xmlns:a16="http://schemas.microsoft.com/office/drawing/2014/main" id="{B7F8DF22-5A50-4372-B813-BCF303E8F51C}"/>
                    </a:ext>
                  </a:extLst>
                </p14:cNvPr>
                <p14:cNvContentPartPr/>
                <p14:nvPr/>
              </p14:nvContentPartPr>
              <p14:xfrm>
                <a:off x="6588701" y="2366312"/>
                <a:ext cx="72360" cy="132120"/>
              </p14:xfrm>
            </p:contentPart>
          </mc:Choice>
          <mc:Fallback xmlns="">
            <p:pic>
              <p:nvPicPr>
                <p:cNvPr id="7" name="Freihand 6">
                  <a:extLst>
                    <a:ext uri="{FF2B5EF4-FFF2-40B4-BE49-F238E27FC236}">
                      <a16:creationId xmlns:a16="http://schemas.microsoft.com/office/drawing/2014/main" id="{B7F8DF22-5A50-4372-B813-BCF303E8F51C}"/>
                    </a:ext>
                  </a:extLst>
                </p:cNvPr>
                <p:cNvPicPr/>
                <p:nvPr/>
              </p:nvPicPr>
              <p:blipFill>
                <a:blip r:embed="rId19"/>
                <a:stretch>
                  <a:fillRect/>
                </a:stretch>
              </p:blipFill>
              <p:spPr>
                <a:xfrm>
                  <a:off x="6584381" y="2361992"/>
                  <a:ext cx="81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 name="Freihand 7">
                  <a:extLst>
                    <a:ext uri="{FF2B5EF4-FFF2-40B4-BE49-F238E27FC236}">
                      <a16:creationId xmlns:a16="http://schemas.microsoft.com/office/drawing/2014/main" id="{E5C9A2CC-4F39-4FFD-ADF3-BC4566D2C576}"/>
                    </a:ext>
                  </a:extLst>
                </p14:cNvPr>
                <p14:cNvContentPartPr/>
                <p14:nvPr/>
              </p14:nvContentPartPr>
              <p14:xfrm>
                <a:off x="6717941" y="2311232"/>
                <a:ext cx="205920" cy="155520"/>
              </p14:xfrm>
            </p:contentPart>
          </mc:Choice>
          <mc:Fallback xmlns="">
            <p:pic>
              <p:nvPicPr>
                <p:cNvPr id="8" name="Freihand 7">
                  <a:extLst>
                    <a:ext uri="{FF2B5EF4-FFF2-40B4-BE49-F238E27FC236}">
                      <a16:creationId xmlns:a16="http://schemas.microsoft.com/office/drawing/2014/main" id="{E5C9A2CC-4F39-4FFD-ADF3-BC4566D2C576}"/>
                    </a:ext>
                  </a:extLst>
                </p:cNvPr>
                <p:cNvPicPr/>
                <p:nvPr/>
              </p:nvPicPr>
              <p:blipFill>
                <a:blip r:embed="rId21"/>
                <a:stretch>
                  <a:fillRect/>
                </a:stretch>
              </p:blipFill>
              <p:spPr>
                <a:xfrm>
                  <a:off x="6713621" y="2306912"/>
                  <a:ext cx="214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Freihand 8">
                  <a:extLst>
                    <a:ext uri="{FF2B5EF4-FFF2-40B4-BE49-F238E27FC236}">
                      <a16:creationId xmlns:a16="http://schemas.microsoft.com/office/drawing/2014/main" id="{46044BC9-5767-4C64-B9A4-849E6E7EED01}"/>
                    </a:ext>
                  </a:extLst>
                </p14:cNvPr>
                <p14:cNvContentPartPr/>
                <p14:nvPr/>
              </p14:nvContentPartPr>
              <p14:xfrm>
                <a:off x="6927821" y="2284952"/>
                <a:ext cx="75600" cy="103680"/>
              </p14:xfrm>
            </p:contentPart>
          </mc:Choice>
          <mc:Fallback xmlns="">
            <p:pic>
              <p:nvPicPr>
                <p:cNvPr id="9" name="Freihand 8">
                  <a:extLst>
                    <a:ext uri="{FF2B5EF4-FFF2-40B4-BE49-F238E27FC236}">
                      <a16:creationId xmlns:a16="http://schemas.microsoft.com/office/drawing/2014/main" id="{46044BC9-5767-4C64-B9A4-849E6E7EED01}"/>
                    </a:ext>
                  </a:extLst>
                </p:cNvPr>
                <p:cNvPicPr/>
                <p:nvPr/>
              </p:nvPicPr>
              <p:blipFill>
                <a:blip r:embed="rId23"/>
                <a:stretch>
                  <a:fillRect/>
                </a:stretch>
              </p:blipFill>
              <p:spPr>
                <a:xfrm>
                  <a:off x="6923501" y="2280632"/>
                  <a:ext cx="84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 name="Freihand 9">
                  <a:extLst>
                    <a:ext uri="{FF2B5EF4-FFF2-40B4-BE49-F238E27FC236}">
                      <a16:creationId xmlns:a16="http://schemas.microsoft.com/office/drawing/2014/main" id="{F4D01888-9341-4112-9D5A-8E55F248336E}"/>
                    </a:ext>
                  </a:extLst>
                </p14:cNvPr>
                <p14:cNvContentPartPr/>
                <p14:nvPr/>
              </p14:nvContentPartPr>
              <p14:xfrm>
                <a:off x="7047341" y="2341832"/>
                <a:ext cx="360" cy="25920"/>
              </p14:xfrm>
            </p:contentPart>
          </mc:Choice>
          <mc:Fallback xmlns="">
            <p:pic>
              <p:nvPicPr>
                <p:cNvPr id="10" name="Freihand 9">
                  <a:extLst>
                    <a:ext uri="{FF2B5EF4-FFF2-40B4-BE49-F238E27FC236}">
                      <a16:creationId xmlns:a16="http://schemas.microsoft.com/office/drawing/2014/main" id="{F4D01888-9341-4112-9D5A-8E55F248336E}"/>
                    </a:ext>
                  </a:extLst>
                </p:cNvPr>
                <p:cNvPicPr/>
                <p:nvPr/>
              </p:nvPicPr>
              <p:blipFill>
                <a:blip r:embed="rId25"/>
                <a:stretch>
                  <a:fillRect/>
                </a:stretch>
              </p:blipFill>
              <p:spPr>
                <a:xfrm>
                  <a:off x="7043021" y="2337512"/>
                  <a:ext cx="9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Freihand 10">
                  <a:extLst>
                    <a:ext uri="{FF2B5EF4-FFF2-40B4-BE49-F238E27FC236}">
                      <a16:creationId xmlns:a16="http://schemas.microsoft.com/office/drawing/2014/main" id="{D1D19FEB-8FDB-4DFF-A370-FD8274788E4D}"/>
                    </a:ext>
                  </a:extLst>
                </p14:cNvPr>
                <p14:cNvContentPartPr/>
                <p14:nvPr/>
              </p14:nvContentPartPr>
              <p14:xfrm>
                <a:off x="7123301" y="2222672"/>
                <a:ext cx="180720" cy="141840"/>
              </p14:xfrm>
            </p:contentPart>
          </mc:Choice>
          <mc:Fallback xmlns="">
            <p:pic>
              <p:nvPicPr>
                <p:cNvPr id="11" name="Freihand 10">
                  <a:extLst>
                    <a:ext uri="{FF2B5EF4-FFF2-40B4-BE49-F238E27FC236}">
                      <a16:creationId xmlns:a16="http://schemas.microsoft.com/office/drawing/2014/main" id="{D1D19FEB-8FDB-4DFF-A370-FD8274788E4D}"/>
                    </a:ext>
                  </a:extLst>
                </p:cNvPr>
                <p:cNvPicPr/>
                <p:nvPr/>
              </p:nvPicPr>
              <p:blipFill>
                <a:blip r:embed="rId27"/>
                <a:stretch>
                  <a:fillRect/>
                </a:stretch>
              </p:blipFill>
              <p:spPr>
                <a:xfrm>
                  <a:off x="7118981" y="2218352"/>
                  <a:ext cx="189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2A56B605-2F0D-484E-B70E-48B347E79342}"/>
                    </a:ext>
                  </a:extLst>
                </p14:cNvPr>
                <p14:cNvContentPartPr/>
                <p14:nvPr/>
              </p14:nvContentPartPr>
              <p14:xfrm>
                <a:off x="7134101" y="2262992"/>
                <a:ext cx="155160" cy="97560"/>
              </p14:xfrm>
            </p:contentPart>
          </mc:Choice>
          <mc:Fallback xmlns="">
            <p:pic>
              <p:nvPicPr>
                <p:cNvPr id="12" name="Freihand 11">
                  <a:extLst>
                    <a:ext uri="{FF2B5EF4-FFF2-40B4-BE49-F238E27FC236}">
                      <a16:creationId xmlns:a16="http://schemas.microsoft.com/office/drawing/2014/main" id="{2A56B605-2F0D-484E-B70E-48B347E79342}"/>
                    </a:ext>
                  </a:extLst>
                </p:cNvPr>
                <p:cNvPicPr/>
                <p:nvPr/>
              </p:nvPicPr>
              <p:blipFill>
                <a:blip r:embed="rId29"/>
                <a:stretch>
                  <a:fillRect/>
                </a:stretch>
              </p:blipFill>
              <p:spPr>
                <a:xfrm>
                  <a:off x="7129781" y="2258672"/>
                  <a:ext cx="163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B26E7106-40D5-41AC-B95E-33F7CAFF7633}"/>
                    </a:ext>
                  </a:extLst>
                </p14:cNvPr>
                <p14:cNvContentPartPr/>
                <p14:nvPr/>
              </p14:nvContentPartPr>
              <p14:xfrm>
                <a:off x="8773901" y="1051952"/>
                <a:ext cx="78840" cy="279000"/>
              </p14:xfrm>
            </p:contentPart>
          </mc:Choice>
          <mc:Fallback xmlns="">
            <p:pic>
              <p:nvPicPr>
                <p:cNvPr id="14" name="Freihand 13">
                  <a:extLst>
                    <a:ext uri="{FF2B5EF4-FFF2-40B4-BE49-F238E27FC236}">
                      <a16:creationId xmlns:a16="http://schemas.microsoft.com/office/drawing/2014/main" id="{B26E7106-40D5-41AC-B95E-33F7CAFF7633}"/>
                    </a:ext>
                  </a:extLst>
                </p:cNvPr>
                <p:cNvPicPr/>
                <p:nvPr/>
              </p:nvPicPr>
              <p:blipFill>
                <a:blip r:embed="rId31"/>
                <a:stretch>
                  <a:fillRect/>
                </a:stretch>
              </p:blipFill>
              <p:spPr>
                <a:xfrm>
                  <a:off x="8769581" y="1047632"/>
                  <a:ext cx="874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A8D0AD08-4A55-400F-AF5F-73FDC59DC67D}"/>
                    </a:ext>
                  </a:extLst>
                </p14:cNvPr>
                <p14:cNvContentPartPr/>
                <p14:nvPr/>
              </p14:nvContentPartPr>
              <p14:xfrm>
                <a:off x="8858861" y="1077872"/>
                <a:ext cx="136800" cy="107280"/>
              </p14:xfrm>
            </p:contentPart>
          </mc:Choice>
          <mc:Fallback xmlns="">
            <p:pic>
              <p:nvPicPr>
                <p:cNvPr id="15" name="Freihand 14">
                  <a:extLst>
                    <a:ext uri="{FF2B5EF4-FFF2-40B4-BE49-F238E27FC236}">
                      <a16:creationId xmlns:a16="http://schemas.microsoft.com/office/drawing/2014/main" id="{A8D0AD08-4A55-400F-AF5F-73FDC59DC67D}"/>
                    </a:ext>
                  </a:extLst>
                </p:cNvPr>
                <p:cNvPicPr/>
                <p:nvPr/>
              </p:nvPicPr>
              <p:blipFill>
                <a:blip r:embed="rId33"/>
                <a:stretch>
                  <a:fillRect/>
                </a:stretch>
              </p:blipFill>
              <p:spPr>
                <a:xfrm>
                  <a:off x="8854541" y="1073552"/>
                  <a:ext cx="145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Freihand 15">
                  <a:extLst>
                    <a:ext uri="{FF2B5EF4-FFF2-40B4-BE49-F238E27FC236}">
                      <a16:creationId xmlns:a16="http://schemas.microsoft.com/office/drawing/2014/main" id="{DBEC939E-6EC0-44E5-BE1B-5CCD69D7F168}"/>
                    </a:ext>
                  </a:extLst>
                </p14:cNvPr>
                <p14:cNvContentPartPr/>
                <p14:nvPr/>
              </p14:nvContentPartPr>
              <p14:xfrm>
                <a:off x="8949221" y="1018832"/>
                <a:ext cx="34920" cy="26280"/>
              </p14:xfrm>
            </p:contentPart>
          </mc:Choice>
          <mc:Fallback xmlns="">
            <p:pic>
              <p:nvPicPr>
                <p:cNvPr id="16" name="Freihand 15">
                  <a:extLst>
                    <a:ext uri="{FF2B5EF4-FFF2-40B4-BE49-F238E27FC236}">
                      <a16:creationId xmlns:a16="http://schemas.microsoft.com/office/drawing/2014/main" id="{DBEC939E-6EC0-44E5-BE1B-5CCD69D7F168}"/>
                    </a:ext>
                  </a:extLst>
                </p:cNvPr>
                <p:cNvPicPr/>
                <p:nvPr/>
              </p:nvPicPr>
              <p:blipFill>
                <a:blip r:embed="rId35"/>
                <a:stretch>
                  <a:fillRect/>
                </a:stretch>
              </p:blipFill>
              <p:spPr>
                <a:xfrm>
                  <a:off x="8944901" y="1014512"/>
                  <a:ext cx="4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Freihand 16">
                  <a:extLst>
                    <a:ext uri="{FF2B5EF4-FFF2-40B4-BE49-F238E27FC236}">
                      <a16:creationId xmlns:a16="http://schemas.microsoft.com/office/drawing/2014/main" id="{9451367B-4087-4D21-B345-75DF0294FC27}"/>
                    </a:ext>
                  </a:extLst>
                </p14:cNvPr>
                <p14:cNvContentPartPr/>
                <p14:nvPr/>
              </p14:nvContentPartPr>
              <p14:xfrm>
                <a:off x="9039581" y="973472"/>
                <a:ext cx="370440" cy="175320"/>
              </p14:xfrm>
            </p:contentPart>
          </mc:Choice>
          <mc:Fallback xmlns="">
            <p:pic>
              <p:nvPicPr>
                <p:cNvPr id="17" name="Freihand 16">
                  <a:extLst>
                    <a:ext uri="{FF2B5EF4-FFF2-40B4-BE49-F238E27FC236}">
                      <a16:creationId xmlns:a16="http://schemas.microsoft.com/office/drawing/2014/main" id="{9451367B-4087-4D21-B345-75DF0294FC27}"/>
                    </a:ext>
                  </a:extLst>
                </p:cNvPr>
                <p:cNvPicPr/>
                <p:nvPr/>
              </p:nvPicPr>
              <p:blipFill>
                <a:blip r:embed="rId37"/>
                <a:stretch>
                  <a:fillRect/>
                </a:stretch>
              </p:blipFill>
              <p:spPr>
                <a:xfrm>
                  <a:off x="9035261" y="969152"/>
                  <a:ext cx="379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66DA4907-B4E5-4429-BDF5-F660632CA4EC}"/>
                    </a:ext>
                  </a:extLst>
                </p14:cNvPr>
                <p14:cNvContentPartPr/>
                <p14:nvPr/>
              </p14:nvContentPartPr>
              <p14:xfrm>
                <a:off x="9549701" y="943232"/>
                <a:ext cx="154440" cy="171000"/>
              </p14:xfrm>
            </p:contentPart>
          </mc:Choice>
          <mc:Fallback xmlns="">
            <p:pic>
              <p:nvPicPr>
                <p:cNvPr id="19" name="Freihand 18">
                  <a:extLst>
                    <a:ext uri="{FF2B5EF4-FFF2-40B4-BE49-F238E27FC236}">
                      <a16:creationId xmlns:a16="http://schemas.microsoft.com/office/drawing/2014/main" id="{66DA4907-B4E5-4429-BDF5-F660632CA4EC}"/>
                    </a:ext>
                  </a:extLst>
                </p:cNvPr>
                <p:cNvPicPr/>
                <p:nvPr/>
              </p:nvPicPr>
              <p:blipFill>
                <a:blip r:embed="rId39"/>
                <a:stretch>
                  <a:fillRect/>
                </a:stretch>
              </p:blipFill>
              <p:spPr>
                <a:xfrm>
                  <a:off x="9545381" y="938912"/>
                  <a:ext cx="163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Freihand 19">
                  <a:extLst>
                    <a:ext uri="{FF2B5EF4-FFF2-40B4-BE49-F238E27FC236}">
                      <a16:creationId xmlns:a16="http://schemas.microsoft.com/office/drawing/2014/main" id="{531A273B-A570-4ECF-B3A2-36F46D8931B4}"/>
                    </a:ext>
                  </a:extLst>
                </p14:cNvPr>
                <p14:cNvContentPartPr/>
                <p14:nvPr/>
              </p14:nvContentPartPr>
              <p14:xfrm>
                <a:off x="9636461" y="1033232"/>
                <a:ext cx="251640" cy="61560"/>
              </p14:xfrm>
            </p:contentPart>
          </mc:Choice>
          <mc:Fallback xmlns="">
            <p:pic>
              <p:nvPicPr>
                <p:cNvPr id="20" name="Freihand 19">
                  <a:extLst>
                    <a:ext uri="{FF2B5EF4-FFF2-40B4-BE49-F238E27FC236}">
                      <a16:creationId xmlns:a16="http://schemas.microsoft.com/office/drawing/2014/main" id="{531A273B-A570-4ECF-B3A2-36F46D8931B4}"/>
                    </a:ext>
                  </a:extLst>
                </p:cNvPr>
                <p:cNvPicPr/>
                <p:nvPr/>
              </p:nvPicPr>
              <p:blipFill>
                <a:blip r:embed="rId41"/>
                <a:stretch>
                  <a:fillRect/>
                </a:stretch>
              </p:blipFill>
              <p:spPr>
                <a:xfrm>
                  <a:off x="9632141" y="1028912"/>
                  <a:ext cx="26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Freihand 20">
                  <a:extLst>
                    <a:ext uri="{FF2B5EF4-FFF2-40B4-BE49-F238E27FC236}">
                      <a16:creationId xmlns:a16="http://schemas.microsoft.com/office/drawing/2014/main" id="{9EA85088-19BF-48BD-AF6E-A2F4EEF1547F}"/>
                    </a:ext>
                  </a:extLst>
                </p14:cNvPr>
                <p14:cNvContentPartPr/>
                <p14:nvPr/>
              </p14:nvContentPartPr>
              <p14:xfrm>
                <a:off x="9862181" y="994352"/>
                <a:ext cx="75240" cy="109080"/>
              </p14:xfrm>
            </p:contentPart>
          </mc:Choice>
          <mc:Fallback xmlns="">
            <p:pic>
              <p:nvPicPr>
                <p:cNvPr id="21" name="Freihand 20">
                  <a:extLst>
                    <a:ext uri="{FF2B5EF4-FFF2-40B4-BE49-F238E27FC236}">
                      <a16:creationId xmlns:a16="http://schemas.microsoft.com/office/drawing/2014/main" id="{9EA85088-19BF-48BD-AF6E-A2F4EEF1547F}"/>
                    </a:ext>
                  </a:extLst>
                </p:cNvPr>
                <p:cNvPicPr/>
                <p:nvPr/>
              </p:nvPicPr>
              <p:blipFill>
                <a:blip r:embed="rId43"/>
                <a:stretch>
                  <a:fillRect/>
                </a:stretch>
              </p:blipFill>
              <p:spPr>
                <a:xfrm>
                  <a:off x="9857861" y="990032"/>
                  <a:ext cx="83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9D192914-5D69-4658-B767-0F1E8BA37D86}"/>
                    </a:ext>
                  </a:extLst>
                </p14:cNvPr>
                <p14:cNvContentPartPr/>
                <p14:nvPr/>
              </p14:nvContentPartPr>
              <p14:xfrm>
                <a:off x="9942821" y="978512"/>
                <a:ext cx="452520" cy="82440"/>
              </p14:xfrm>
            </p:contentPart>
          </mc:Choice>
          <mc:Fallback xmlns="">
            <p:pic>
              <p:nvPicPr>
                <p:cNvPr id="22" name="Freihand 21">
                  <a:extLst>
                    <a:ext uri="{FF2B5EF4-FFF2-40B4-BE49-F238E27FC236}">
                      <a16:creationId xmlns:a16="http://schemas.microsoft.com/office/drawing/2014/main" id="{9D192914-5D69-4658-B767-0F1E8BA37D86}"/>
                    </a:ext>
                  </a:extLst>
                </p:cNvPr>
                <p:cNvPicPr/>
                <p:nvPr/>
              </p:nvPicPr>
              <p:blipFill>
                <a:blip r:embed="rId45"/>
                <a:stretch>
                  <a:fillRect/>
                </a:stretch>
              </p:blipFill>
              <p:spPr>
                <a:xfrm>
                  <a:off x="9938501" y="974192"/>
                  <a:ext cx="461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Freihand 23">
                  <a:extLst>
                    <a:ext uri="{FF2B5EF4-FFF2-40B4-BE49-F238E27FC236}">
                      <a16:creationId xmlns:a16="http://schemas.microsoft.com/office/drawing/2014/main" id="{73546292-5325-4065-B52B-8A76DF6C5BEA}"/>
                    </a:ext>
                  </a:extLst>
                </p14:cNvPr>
                <p14:cNvContentPartPr/>
                <p14:nvPr/>
              </p14:nvContentPartPr>
              <p14:xfrm>
                <a:off x="10573901" y="851792"/>
                <a:ext cx="89280" cy="150840"/>
              </p14:xfrm>
            </p:contentPart>
          </mc:Choice>
          <mc:Fallback xmlns="">
            <p:pic>
              <p:nvPicPr>
                <p:cNvPr id="24" name="Freihand 23">
                  <a:extLst>
                    <a:ext uri="{FF2B5EF4-FFF2-40B4-BE49-F238E27FC236}">
                      <a16:creationId xmlns:a16="http://schemas.microsoft.com/office/drawing/2014/main" id="{73546292-5325-4065-B52B-8A76DF6C5BEA}"/>
                    </a:ext>
                  </a:extLst>
                </p:cNvPr>
                <p:cNvPicPr/>
                <p:nvPr/>
              </p:nvPicPr>
              <p:blipFill>
                <a:blip r:embed="rId47"/>
                <a:stretch>
                  <a:fillRect/>
                </a:stretch>
              </p:blipFill>
              <p:spPr>
                <a:xfrm>
                  <a:off x="10569581" y="847472"/>
                  <a:ext cx="97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Freihand 24">
                  <a:extLst>
                    <a:ext uri="{FF2B5EF4-FFF2-40B4-BE49-F238E27FC236}">
                      <a16:creationId xmlns:a16="http://schemas.microsoft.com/office/drawing/2014/main" id="{8156250D-A9D2-4185-8624-BC78BF1DCD25}"/>
                    </a:ext>
                  </a:extLst>
                </p14:cNvPr>
                <p14:cNvContentPartPr/>
                <p14:nvPr/>
              </p14:nvContentPartPr>
              <p14:xfrm>
                <a:off x="10665701" y="866192"/>
                <a:ext cx="95760" cy="124920"/>
              </p14:xfrm>
            </p:contentPart>
          </mc:Choice>
          <mc:Fallback xmlns="">
            <p:pic>
              <p:nvPicPr>
                <p:cNvPr id="25" name="Freihand 24">
                  <a:extLst>
                    <a:ext uri="{FF2B5EF4-FFF2-40B4-BE49-F238E27FC236}">
                      <a16:creationId xmlns:a16="http://schemas.microsoft.com/office/drawing/2014/main" id="{8156250D-A9D2-4185-8624-BC78BF1DCD25}"/>
                    </a:ext>
                  </a:extLst>
                </p:cNvPr>
                <p:cNvPicPr/>
                <p:nvPr/>
              </p:nvPicPr>
              <p:blipFill>
                <a:blip r:embed="rId49"/>
                <a:stretch>
                  <a:fillRect/>
                </a:stretch>
              </p:blipFill>
              <p:spPr>
                <a:xfrm>
                  <a:off x="10661381" y="861872"/>
                  <a:ext cx="104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A4684308-6ED0-4E8A-A712-8355DEBB5401}"/>
                    </a:ext>
                  </a:extLst>
                </p14:cNvPr>
                <p14:cNvContentPartPr/>
                <p14:nvPr/>
              </p14:nvContentPartPr>
              <p14:xfrm>
                <a:off x="10811501" y="951152"/>
                <a:ext cx="15840" cy="24840"/>
              </p14:xfrm>
            </p:contentPart>
          </mc:Choice>
          <mc:Fallback xmlns="">
            <p:pic>
              <p:nvPicPr>
                <p:cNvPr id="26" name="Freihand 25">
                  <a:extLst>
                    <a:ext uri="{FF2B5EF4-FFF2-40B4-BE49-F238E27FC236}">
                      <a16:creationId xmlns:a16="http://schemas.microsoft.com/office/drawing/2014/main" id="{A4684308-6ED0-4E8A-A712-8355DEBB5401}"/>
                    </a:ext>
                  </a:extLst>
                </p:cNvPr>
                <p:cNvPicPr/>
                <p:nvPr/>
              </p:nvPicPr>
              <p:blipFill>
                <a:blip r:embed="rId51"/>
                <a:stretch>
                  <a:fillRect/>
                </a:stretch>
              </p:blipFill>
              <p:spPr>
                <a:xfrm>
                  <a:off x="10807181" y="946832"/>
                  <a:ext cx="24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DAE57EC5-04CE-414E-AFD0-A17A4F4D57AB}"/>
                    </a:ext>
                  </a:extLst>
                </p14:cNvPr>
                <p14:cNvContentPartPr/>
                <p14:nvPr/>
              </p14:nvContentPartPr>
              <p14:xfrm>
                <a:off x="10941821" y="789512"/>
                <a:ext cx="118800" cy="176760"/>
              </p14:xfrm>
            </p:contentPart>
          </mc:Choice>
          <mc:Fallback xmlns="">
            <p:pic>
              <p:nvPicPr>
                <p:cNvPr id="28" name="Freihand 27">
                  <a:extLst>
                    <a:ext uri="{FF2B5EF4-FFF2-40B4-BE49-F238E27FC236}">
                      <a16:creationId xmlns:a16="http://schemas.microsoft.com/office/drawing/2014/main" id="{DAE57EC5-04CE-414E-AFD0-A17A4F4D57AB}"/>
                    </a:ext>
                  </a:extLst>
                </p:cNvPr>
                <p:cNvPicPr/>
                <p:nvPr/>
              </p:nvPicPr>
              <p:blipFill>
                <a:blip r:embed="rId53"/>
                <a:stretch>
                  <a:fillRect/>
                </a:stretch>
              </p:blipFill>
              <p:spPr>
                <a:xfrm>
                  <a:off x="10937501" y="785192"/>
                  <a:ext cx="127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Freihand 28">
                  <a:extLst>
                    <a:ext uri="{FF2B5EF4-FFF2-40B4-BE49-F238E27FC236}">
                      <a16:creationId xmlns:a16="http://schemas.microsoft.com/office/drawing/2014/main" id="{2A5C310D-46EF-4991-9FAC-AC9D7DE058D1}"/>
                    </a:ext>
                  </a:extLst>
                </p14:cNvPr>
                <p14:cNvContentPartPr/>
                <p14:nvPr/>
              </p14:nvContentPartPr>
              <p14:xfrm>
                <a:off x="10967021" y="757832"/>
                <a:ext cx="115560" cy="13680"/>
              </p14:xfrm>
            </p:contentPart>
          </mc:Choice>
          <mc:Fallback xmlns="">
            <p:pic>
              <p:nvPicPr>
                <p:cNvPr id="29" name="Freihand 28">
                  <a:extLst>
                    <a:ext uri="{FF2B5EF4-FFF2-40B4-BE49-F238E27FC236}">
                      <a16:creationId xmlns:a16="http://schemas.microsoft.com/office/drawing/2014/main" id="{2A5C310D-46EF-4991-9FAC-AC9D7DE058D1}"/>
                    </a:ext>
                  </a:extLst>
                </p:cNvPr>
                <p:cNvPicPr/>
                <p:nvPr/>
              </p:nvPicPr>
              <p:blipFill>
                <a:blip r:embed="rId55"/>
                <a:stretch>
                  <a:fillRect/>
                </a:stretch>
              </p:blipFill>
              <p:spPr>
                <a:xfrm>
                  <a:off x="10962701" y="753512"/>
                  <a:ext cx="124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Freihand 29">
                  <a:extLst>
                    <a:ext uri="{FF2B5EF4-FFF2-40B4-BE49-F238E27FC236}">
                      <a16:creationId xmlns:a16="http://schemas.microsoft.com/office/drawing/2014/main" id="{36A51F54-A80A-460B-AAAE-A832A3587DD9}"/>
                    </a:ext>
                  </a:extLst>
                </p14:cNvPr>
                <p14:cNvContentPartPr/>
                <p14:nvPr/>
              </p14:nvContentPartPr>
              <p14:xfrm>
                <a:off x="11116781" y="759992"/>
                <a:ext cx="113400" cy="171360"/>
              </p14:xfrm>
            </p:contentPart>
          </mc:Choice>
          <mc:Fallback xmlns="">
            <p:pic>
              <p:nvPicPr>
                <p:cNvPr id="30" name="Freihand 29">
                  <a:extLst>
                    <a:ext uri="{FF2B5EF4-FFF2-40B4-BE49-F238E27FC236}">
                      <a16:creationId xmlns:a16="http://schemas.microsoft.com/office/drawing/2014/main" id="{36A51F54-A80A-460B-AAAE-A832A3587DD9}"/>
                    </a:ext>
                  </a:extLst>
                </p:cNvPr>
                <p:cNvPicPr/>
                <p:nvPr/>
              </p:nvPicPr>
              <p:blipFill>
                <a:blip r:embed="rId57"/>
                <a:stretch>
                  <a:fillRect/>
                </a:stretch>
              </p:blipFill>
              <p:spPr>
                <a:xfrm>
                  <a:off x="11112461" y="755672"/>
                  <a:ext cx="122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Freihand 30">
                  <a:extLst>
                    <a:ext uri="{FF2B5EF4-FFF2-40B4-BE49-F238E27FC236}">
                      <a16:creationId xmlns:a16="http://schemas.microsoft.com/office/drawing/2014/main" id="{F55CB6C4-D9ED-4213-82C9-6D101505F62B}"/>
                    </a:ext>
                  </a:extLst>
                </p14:cNvPr>
                <p14:cNvContentPartPr/>
                <p14:nvPr/>
              </p14:nvContentPartPr>
              <p14:xfrm>
                <a:off x="11157821" y="725432"/>
                <a:ext cx="87120" cy="4680"/>
              </p14:xfrm>
            </p:contentPart>
          </mc:Choice>
          <mc:Fallback xmlns="">
            <p:pic>
              <p:nvPicPr>
                <p:cNvPr id="31" name="Freihand 30">
                  <a:extLst>
                    <a:ext uri="{FF2B5EF4-FFF2-40B4-BE49-F238E27FC236}">
                      <a16:creationId xmlns:a16="http://schemas.microsoft.com/office/drawing/2014/main" id="{F55CB6C4-D9ED-4213-82C9-6D101505F62B}"/>
                    </a:ext>
                  </a:extLst>
                </p:cNvPr>
                <p:cNvPicPr/>
                <p:nvPr/>
              </p:nvPicPr>
              <p:blipFill>
                <a:blip r:embed="rId59"/>
                <a:stretch>
                  <a:fillRect/>
                </a:stretch>
              </p:blipFill>
              <p:spPr>
                <a:xfrm>
                  <a:off x="11153501" y="721112"/>
                  <a:ext cx="95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Freihand 31">
                  <a:extLst>
                    <a:ext uri="{FF2B5EF4-FFF2-40B4-BE49-F238E27FC236}">
                      <a16:creationId xmlns:a16="http://schemas.microsoft.com/office/drawing/2014/main" id="{C032A9AB-72D0-4DF8-AD20-4F77206BA6F0}"/>
                    </a:ext>
                  </a:extLst>
                </p14:cNvPr>
                <p14:cNvContentPartPr/>
                <p14:nvPr/>
              </p14:nvContentPartPr>
              <p14:xfrm>
                <a:off x="11265821" y="695552"/>
                <a:ext cx="135360" cy="197280"/>
              </p14:xfrm>
            </p:contentPart>
          </mc:Choice>
          <mc:Fallback xmlns="">
            <p:pic>
              <p:nvPicPr>
                <p:cNvPr id="32" name="Freihand 31">
                  <a:extLst>
                    <a:ext uri="{FF2B5EF4-FFF2-40B4-BE49-F238E27FC236}">
                      <a16:creationId xmlns:a16="http://schemas.microsoft.com/office/drawing/2014/main" id="{C032A9AB-72D0-4DF8-AD20-4F77206BA6F0}"/>
                    </a:ext>
                  </a:extLst>
                </p:cNvPr>
                <p:cNvPicPr/>
                <p:nvPr/>
              </p:nvPicPr>
              <p:blipFill>
                <a:blip r:embed="rId61"/>
                <a:stretch>
                  <a:fillRect/>
                </a:stretch>
              </p:blipFill>
              <p:spPr>
                <a:xfrm>
                  <a:off x="11261501" y="691232"/>
                  <a:ext cx="144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Freihand 32">
                  <a:extLst>
                    <a:ext uri="{FF2B5EF4-FFF2-40B4-BE49-F238E27FC236}">
                      <a16:creationId xmlns:a16="http://schemas.microsoft.com/office/drawing/2014/main" id="{F226D081-8070-48E0-B023-AAE676628E87}"/>
                    </a:ext>
                  </a:extLst>
                </p14:cNvPr>
                <p14:cNvContentPartPr/>
                <p14:nvPr/>
              </p14:nvContentPartPr>
              <p14:xfrm>
                <a:off x="11369141" y="816152"/>
                <a:ext cx="110160" cy="82440"/>
              </p14:xfrm>
            </p:contentPart>
          </mc:Choice>
          <mc:Fallback xmlns="">
            <p:pic>
              <p:nvPicPr>
                <p:cNvPr id="33" name="Freihand 32">
                  <a:extLst>
                    <a:ext uri="{FF2B5EF4-FFF2-40B4-BE49-F238E27FC236}">
                      <a16:creationId xmlns:a16="http://schemas.microsoft.com/office/drawing/2014/main" id="{F226D081-8070-48E0-B023-AAE676628E87}"/>
                    </a:ext>
                  </a:extLst>
                </p:cNvPr>
                <p:cNvPicPr/>
                <p:nvPr/>
              </p:nvPicPr>
              <p:blipFill>
                <a:blip r:embed="rId63"/>
                <a:stretch>
                  <a:fillRect/>
                </a:stretch>
              </p:blipFill>
              <p:spPr>
                <a:xfrm>
                  <a:off x="11364821" y="811832"/>
                  <a:ext cx="118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7D0A67DB-D975-463A-83CC-A6652E96E19B}"/>
                    </a:ext>
                  </a:extLst>
                </p14:cNvPr>
                <p14:cNvContentPartPr/>
                <p14:nvPr/>
              </p14:nvContentPartPr>
              <p14:xfrm>
                <a:off x="8872181" y="1488632"/>
                <a:ext cx="80640" cy="139320"/>
              </p14:xfrm>
            </p:contentPart>
          </mc:Choice>
          <mc:Fallback xmlns="">
            <p:pic>
              <p:nvPicPr>
                <p:cNvPr id="35" name="Freihand 34">
                  <a:extLst>
                    <a:ext uri="{FF2B5EF4-FFF2-40B4-BE49-F238E27FC236}">
                      <a16:creationId xmlns:a16="http://schemas.microsoft.com/office/drawing/2014/main" id="{7D0A67DB-D975-463A-83CC-A6652E96E19B}"/>
                    </a:ext>
                  </a:extLst>
                </p:cNvPr>
                <p:cNvPicPr/>
                <p:nvPr/>
              </p:nvPicPr>
              <p:blipFill>
                <a:blip r:embed="rId65"/>
                <a:stretch>
                  <a:fillRect/>
                </a:stretch>
              </p:blipFill>
              <p:spPr>
                <a:xfrm>
                  <a:off x="8867861" y="1484312"/>
                  <a:ext cx="89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16A5D427-8854-49C9-A392-96BB8208E55E}"/>
                    </a:ext>
                  </a:extLst>
                </p14:cNvPr>
                <p14:cNvContentPartPr/>
                <p14:nvPr/>
              </p14:nvContentPartPr>
              <p14:xfrm>
                <a:off x="8935901" y="1380992"/>
                <a:ext cx="222120" cy="169560"/>
              </p14:xfrm>
            </p:contentPart>
          </mc:Choice>
          <mc:Fallback xmlns="">
            <p:pic>
              <p:nvPicPr>
                <p:cNvPr id="36" name="Freihand 35">
                  <a:extLst>
                    <a:ext uri="{FF2B5EF4-FFF2-40B4-BE49-F238E27FC236}">
                      <a16:creationId xmlns:a16="http://schemas.microsoft.com/office/drawing/2014/main" id="{16A5D427-8854-49C9-A392-96BB8208E55E}"/>
                    </a:ext>
                  </a:extLst>
                </p:cNvPr>
                <p:cNvPicPr/>
                <p:nvPr/>
              </p:nvPicPr>
              <p:blipFill>
                <a:blip r:embed="rId67"/>
                <a:stretch>
                  <a:fillRect/>
                </a:stretch>
              </p:blipFill>
              <p:spPr>
                <a:xfrm>
                  <a:off x="8931581" y="1376672"/>
                  <a:ext cx="230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9C6B84FF-7CA4-41C5-BA55-B2C3A57A7AC2}"/>
                    </a:ext>
                  </a:extLst>
                </p14:cNvPr>
                <p14:cNvContentPartPr/>
                <p14:nvPr/>
              </p14:nvContentPartPr>
              <p14:xfrm>
                <a:off x="9131021" y="1446152"/>
                <a:ext cx="105480" cy="93600"/>
              </p14:xfrm>
            </p:contentPart>
          </mc:Choice>
          <mc:Fallback xmlns="">
            <p:pic>
              <p:nvPicPr>
                <p:cNvPr id="37" name="Freihand 36">
                  <a:extLst>
                    <a:ext uri="{FF2B5EF4-FFF2-40B4-BE49-F238E27FC236}">
                      <a16:creationId xmlns:a16="http://schemas.microsoft.com/office/drawing/2014/main" id="{9C6B84FF-7CA4-41C5-BA55-B2C3A57A7AC2}"/>
                    </a:ext>
                  </a:extLst>
                </p:cNvPr>
                <p:cNvPicPr/>
                <p:nvPr/>
              </p:nvPicPr>
              <p:blipFill>
                <a:blip r:embed="rId69"/>
                <a:stretch>
                  <a:fillRect/>
                </a:stretch>
              </p:blipFill>
              <p:spPr>
                <a:xfrm>
                  <a:off x="9126701" y="1441832"/>
                  <a:ext cx="114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D0CF7ADA-BC03-45D9-9A58-2946728BB5C3}"/>
                    </a:ext>
                  </a:extLst>
                </p14:cNvPr>
                <p14:cNvContentPartPr/>
                <p14:nvPr/>
              </p14:nvContentPartPr>
              <p14:xfrm>
                <a:off x="9255221" y="1326272"/>
                <a:ext cx="47160" cy="168480"/>
              </p14:xfrm>
            </p:contentPart>
          </mc:Choice>
          <mc:Fallback xmlns="">
            <p:pic>
              <p:nvPicPr>
                <p:cNvPr id="38" name="Freihand 37">
                  <a:extLst>
                    <a:ext uri="{FF2B5EF4-FFF2-40B4-BE49-F238E27FC236}">
                      <a16:creationId xmlns:a16="http://schemas.microsoft.com/office/drawing/2014/main" id="{D0CF7ADA-BC03-45D9-9A58-2946728BB5C3}"/>
                    </a:ext>
                  </a:extLst>
                </p:cNvPr>
                <p:cNvPicPr/>
                <p:nvPr/>
              </p:nvPicPr>
              <p:blipFill>
                <a:blip r:embed="rId71"/>
                <a:stretch>
                  <a:fillRect/>
                </a:stretch>
              </p:blipFill>
              <p:spPr>
                <a:xfrm>
                  <a:off x="9250901" y="1321952"/>
                  <a:ext cx="55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C18C4B2F-DB2D-4EBC-8B7C-4326E4E2A097}"/>
                    </a:ext>
                  </a:extLst>
                </p14:cNvPr>
                <p14:cNvContentPartPr/>
                <p14:nvPr/>
              </p14:nvContentPartPr>
              <p14:xfrm>
                <a:off x="9223901" y="1401512"/>
                <a:ext cx="83880" cy="33480"/>
              </p14:xfrm>
            </p:contentPart>
          </mc:Choice>
          <mc:Fallback xmlns="">
            <p:pic>
              <p:nvPicPr>
                <p:cNvPr id="39" name="Freihand 38">
                  <a:extLst>
                    <a:ext uri="{FF2B5EF4-FFF2-40B4-BE49-F238E27FC236}">
                      <a16:creationId xmlns:a16="http://schemas.microsoft.com/office/drawing/2014/main" id="{C18C4B2F-DB2D-4EBC-8B7C-4326E4E2A097}"/>
                    </a:ext>
                  </a:extLst>
                </p:cNvPr>
                <p:cNvPicPr/>
                <p:nvPr/>
              </p:nvPicPr>
              <p:blipFill>
                <a:blip r:embed="rId73"/>
                <a:stretch>
                  <a:fillRect/>
                </a:stretch>
              </p:blipFill>
              <p:spPr>
                <a:xfrm>
                  <a:off x="9219581" y="1397192"/>
                  <a:ext cx="92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Freihand 39">
                  <a:extLst>
                    <a:ext uri="{FF2B5EF4-FFF2-40B4-BE49-F238E27FC236}">
                      <a16:creationId xmlns:a16="http://schemas.microsoft.com/office/drawing/2014/main" id="{D20EEC96-50FB-4C53-A909-6F1052D4401C}"/>
                    </a:ext>
                  </a:extLst>
                </p14:cNvPr>
                <p14:cNvContentPartPr/>
                <p14:nvPr/>
              </p14:nvContentPartPr>
              <p14:xfrm>
                <a:off x="9326501" y="1317992"/>
                <a:ext cx="140400" cy="149400"/>
              </p14:xfrm>
            </p:contentPart>
          </mc:Choice>
          <mc:Fallback xmlns="">
            <p:pic>
              <p:nvPicPr>
                <p:cNvPr id="40" name="Freihand 39">
                  <a:extLst>
                    <a:ext uri="{FF2B5EF4-FFF2-40B4-BE49-F238E27FC236}">
                      <a16:creationId xmlns:a16="http://schemas.microsoft.com/office/drawing/2014/main" id="{D20EEC96-50FB-4C53-A909-6F1052D4401C}"/>
                    </a:ext>
                  </a:extLst>
                </p:cNvPr>
                <p:cNvPicPr/>
                <p:nvPr/>
              </p:nvPicPr>
              <p:blipFill>
                <a:blip r:embed="rId75"/>
                <a:stretch>
                  <a:fillRect/>
                </a:stretch>
              </p:blipFill>
              <p:spPr>
                <a:xfrm>
                  <a:off x="9322181" y="1313672"/>
                  <a:ext cx="149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Freihand 40">
                  <a:extLst>
                    <a:ext uri="{FF2B5EF4-FFF2-40B4-BE49-F238E27FC236}">
                      <a16:creationId xmlns:a16="http://schemas.microsoft.com/office/drawing/2014/main" id="{B88C8678-380D-4B27-94DE-58F35B4316EC}"/>
                    </a:ext>
                  </a:extLst>
                </p14:cNvPr>
                <p14:cNvContentPartPr/>
                <p14:nvPr/>
              </p14:nvContentPartPr>
              <p14:xfrm>
                <a:off x="9851021" y="1337792"/>
                <a:ext cx="136080" cy="71640"/>
              </p14:xfrm>
            </p:contentPart>
          </mc:Choice>
          <mc:Fallback xmlns="">
            <p:pic>
              <p:nvPicPr>
                <p:cNvPr id="41" name="Freihand 40">
                  <a:extLst>
                    <a:ext uri="{FF2B5EF4-FFF2-40B4-BE49-F238E27FC236}">
                      <a16:creationId xmlns:a16="http://schemas.microsoft.com/office/drawing/2014/main" id="{B88C8678-380D-4B27-94DE-58F35B4316EC}"/>
                    </a:ext>
                  </a:extLst>
                </p:cNvPr>
                <p:cNvPicPr/>
                <p:nvPr/>
              </p:nvPicPr>
              <p:blipFill>
                <a:blip r:embed="rId77"/>
                <a:stretch>
                  <a:fillRect/>
                </a:stretch>
              </p:blipFill>
              <p:spPr>
                <a:xfrm>
                  <a:off x="9846701" y="1333472"/>
                  <a:ext cx="144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Freihand 41">
                  <a:extLst>
                    <a:ext uri="{FF2B5EF4-FFF2-40B4-BE49-F238E27FC236}">
                      <a16:creationId xmlns:a16="http://schemas.microsoft.com/office/drawing/2014/main" id="{B1EFD1E1-9DD7-4DB6-B5F8-5FCDDC0F2AA7}"/>
                    </a:ext>
                  </a:extLst>
                </p14:cNvPr>
                <p14:cNvContentPartPr/>
                <p14:nvPr/>
              </p14:nvContentPartPr>
              <p14:xfrm>
                <a:off x="10559501" y="1261832"/>
                <a:ext cx="128160" cy="105480"/>
              </p14:xfrm>
            </p:contentPart>
          </mc:Choice>
          <mc:Fallback xmlns="">
            <p:pic>
              <p:nvPicPr>
                <p:cNvPr id="42" name="Freihand 41">
                  <a:extLst>
                    <a:ext uri="{FF2B5EF4-FFF2-40B4-BE49-F238E27FC236}">
                      <a16:creationId xmlns:a16="http://schemas.microsoft.com/office/drawing/2014/main" id="{B1EFD1E1-9DD7-4DB6-B5F8-5FCDDC0F2AA7}"/>
                    </a:ext>
                  </a:extLst>
                </p:cNvPr>
                <p:cNvPicPr/>
                <p:nvPr/>
              </p:nvPicPr>
              <p:blipFill>
                <a:blip r:embed="rId79"/>
                <a:stretch>
                  <a:fillRect/>
                </a:stretch>
              </p:blipFill>
              <p:spPr>
                <a:xfrm>
                  <a:off x="10555181" y="1257512"/>
                  <a:ext cx="136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Freihand 42">
                  <a:extLst>
                    <a:ext uri="{FF2B5EF4-FFF2-40B4-BE49-F238E27FC236}">
                      <a16:creationId xmlns:a16="http://schemas.microsoft.com/office/drawing/2014/main" id="{BF09275C-E1F4-4C49-9E79-0646B9781A7E}"/>
                    </a:ext>
                  </a:extLst>
                </p14:cNvPr>
                <p14:cNvContentPartPr/>
                <p14:nvPr/>
              </p14:nvContentPartPr>
              <p14:xfrm>
                <a:off x="10684781" y="1257152"/>
                <a:ext cx="95400" cy="100440"/>
              </p14:xfrm>
            </p:contentPart>
          </mc:Choice>
          <mc:Fallback xmlns="">
            <p:pic>
              <p:nvPicPr>
                <p:cNvPr id="43" name="Freihand 42">
                  <a:extLst>
                    <a:ext uri="{FF2B5EF4-FFF2-40B4-BE49-F238E27FC236}">
                      <a16:creationId xmlns:a16="http://schemas.microsoft.com/office/drawing/2014/main" id="{BF09275C-E1F4-4C49-9E79-0646B9781A7E}"/>
                    </a:ext>
                  </a:extLst>
                </p:cNvPr>
                <p:cNvPicPr/>
                <p:nvPr/>
              </p:nvPicPr>
              <p:blipFill>
                <a:blip r:embed="rId81"/>
                <a:stretch>
                  <a:fillRect/>
                </a:stretch>
              </p:blipFill>
              <p:spPr>
                <a:xfrm>
                  <a:off x="10680461" y="1252832"/>
                  <a:ext cx="104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Freihand 43">
                  <a:extLst>
                    <a:ext uri="{FF2B5EF4-FFF2-40B4-BE49-F238E27FC236}">
                      <a16:creationId xmlns:a16="http://schemas.microsoft.com/office/drawing/2014/main" id="{F823A4AF-CCBD-4811-89E3-D85F62BF1D78}"/>
                    </a:ext>
                  </a:extLst>
                </p14:cNvPr>
                <p14:cNvContentPartPr/>
                <p14:nvPr/>
              </p14:nvContentPartPr>
              <p14:xfrm>
                <a:off x="10824101" y="1338512"/>
                <a:ext cx="33120" cy="25920"/>
              </p14:xfrm>
            </p:contentPart>
          </mc:Choice>
          <mc:Fallback xmlns="">
            <p:pic>
              <p:nvPicPr>
                <p:cNvPr id="44" name="Freihand 43">
                  <a:extLst>
                    <a:ext uri="{FF2B5EF4-FFF2-40B4-BE49-F238E27FC236}">
                      <a16:creationId xmlns:a16="http://schemas.microsoft.com/office/drawing/2014/main" id="{F823A4AF-CCBD-4811-89E3-D85F62BF1D78}"/>
                    </a:ext>
                  </a:extLst>
                </p:cNvPr>
                <p:cNvPicPr/>
                <p:nvPr/>
              </p:nvPicPr>
              <p:blipFill>
                <a:blip r:embed="rId83"/>
                <a:stretch>
                  <a:fillRect/>
                </a:stretch>
              </p:blipFill>
              <p:spPr>
                <a:xfrm>
                  <a:off x="10819781" y="1334192"/>
                  <a:ext cx="41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Freihand 44">
                  <a:extLst>
                    <a:ext uri="{FF2B5EF4-FFF2-40B4-BE49-F238E27FC236}">
                      <a16:creationId xmlns:a16="http://schemas.microsoft.com/office/drawing/2014/main" id="{F55ED21F-1E74-4B0A-A6A4-D96B2A134CFC}"/>
                    </a:ext>
                  </a:extLst>
                </p14:cNvPr>
                <p14:cNvContentPartPr/>
                <p14:nvPr/>
              </p14:nvContentPartPr>
              <p14:xfrm>
                <a:off x="10952621" y="1177232"/>
                <a:ext cx="169200" cy="114480"/>
              </p14:xfrm>
            </p:contentPart>
          </mc:Choice>
          <mc:Fallback xmlns="">
            <p:pic>
              <p:nvPicPr>
                <p:cNvPr id="45" name="Freihand 44">
                  <a:extLst>
                    <a:ext uri="{FF2B5EF4-FFF2-40B4-BE49-F238E27FC236}">
                      <a16:creationId xmlns:a16="http://schemas.microsoft.com/office/drawing/2014/main" id="{F55ED21F-1E74-4B0A-A6A4-D96B2A134CFC}"/>
                    </a:ext>
                  </a:extLst>
                </p:cNvPr>
                <p:cNvPicPr/>
                <p:nvPr/>
              </p:nvPicPr>
              <p:blipFill>
                <a:blip r:embed="rId85"/>
                <a:stretch>
                  <a:fillRect/>
                </a:stretch>
              </p:blipFill>
              <p:spPr>
                <a:xfrm>
                  <a:off x="10948301" y="1172912"/>
                  <a:ext cx="177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Freihand 45">
                  <a:extLst>
                    <a:ext uri="{FF2B5EF4-FFF2-40B4-BE49-F238E27FC236}">
                      <a16:creationId xmlns:a16="http://schemas.microsoft.com/office/drawing/2014/main" id="{F0C4C330-AE24-4318-9808-CA051BE359DA}"/>
                    </a:ext>
                  </a:extLst>
                </p14:cNvPr>
                <p14:cNvContentPartPr/>
                <p14:nvPr/>
              </p14:nvContentPartPr>
              <p14:xfrm>
                <a:off x="11103101" y="1166072"/>
                <a:ext cx="105120" cy="91080"/>
              </p14:xfrm>
            </p:contentPart>
          </mc:Choice>
          <mc:Fallback xmlns="">
            <p:pic>
              <p:nvPicPr>
                <p:cNvPr id="46" name="Freihand 45">
                  <a:extLst>
                    <a:ext uri="{FF2B5EF4-FFF2-40B4-BE49-F238E27FC236}">
                      <a16:creationId xmlns:a16="http://schemas.microsoft.com/office/drawing/2014/main" id="{F0C4C330-AE24-4318-9808-CA051BE359DA}"/>
                    </a:ext>
                  </a:extLst>
                </p:cNvPr>
                <p:cNvPicPr/>
                <p:nvPr/>
              </p:nvPicPr>
              <p:blipFill>
                <a:blip r:embed="rId87"/>
                <a:stretch>
                  <a:fillRect/>
                </a:stretch>
              </p:blipFill>
              <p:spPr>
                <a:xfrm>
                  <a:off x="11098781" y="1161752"/>
                  <a:ext cx="113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Freihand 46">
                  <a:extLst>
                    <a:ext uri="{FF2B5EF4-FFF2-40B4-BE49-F238E27FC236}">
                      <a16:creationId xmlns:a16="http://schemas.microsoft.com/office/drawing/2014/main" id="{70D6DD1D-2958-4993-BECB-CAAFB5C88235}"/>
                    </a:ext>
                  </a:extLst>
                </p14:cNvPr>
                <p14:cNvContentPartPr/>
                <p14:nvPr/>
              </p14:nvContentPartPr>
              <p14:xfrm>
                <a:off x="11322341" y="1157432"/>
                <a:ext cx="69120" cy="99720"/>
              </p14:xfrm>
            </p:contentPart>
          </mc:Choice>
          <mc:Fallback xmlns="">
            <p:pic>
              <p:nvPicPr>
                <p:cNvPr id="47" name="Freihand 46">
                  <a:extLst>
                    <a:ext uri="{FF2B5EF4-FFF2-40B4-BE49-F238E27FC236}">
                      <a16:creationId xmlns:a16="http://schemas.microsoft.com/office/drawing/2014/main" id="{70D6DD1D-2958-4993-BECB-CAAFB5C88235}"/>
                    </a:ext>
                  </a:extLst>
                </p:cNvPr>
                <p:cNvPicPr/>
                <p:nvPr/>
              </p:nvPicPr>
              <p:blipFill>
                <a:blip r:embed="rId89"/>
                <a:stretch>
                  <a:fillRect/>
                </a:stretch>
              </p:blipFill>
              <p:spPr>
                <a:xfrm>
                  <a:off x="11318021" y="1153112"/>
                  <a:ext cx="77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23CBD655-F7F0-45C1-A513-45FB33742F1B}"/>
                    </a:ext>
                  </a:extLst>
                </p14:cNvPr>
                <p14:cNvContentPartPr/>
                <p14:nvPr/>
              </p14:nvContentPartPr>
              <p14:xfrm>
                <a:off x="11248541" y="1107392"/>
                <a:ext cx="108720" cy="67320"/>
              </p14:xfrm>
            </p:contentPart>
          </mc:Choice>
          <mc:Fallback xmlns="">
            <p:pic>
              <p:nvPicPr>
                <p:cNvPr id="48" name="Freihand 47">
                  <a:extLst>
                    <a:ext uri="{FF2B5EF4-FFF2-40B4-BE49-F238E27FC236}">
                      <a16:creationId xmlns:a16="http://schemas.microsoft.com/office/drawing/2014/main" id="{23CBD655-F7F0-45C1-A513-45FB33742F1B}"/>
                    </a:ext>
                  </a:extLst>
                </p:cNvPr>
                <p:cNvPicPr/>
                <p:nvPr/>
              </p:nvPicPr>
              <p:blipFill>
                <a:blip r:embed="rId91"/>
                <a:stretch>
                  <a:fillRect/>
                </a:stretch>
              </p:blipFill>
              <p:spPr>
                <a:xfrm>
                  <a:off x="11244221" y="1103072"/>
                  <a:ext cx="117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Freihand 48">
                  <a:extLst>
                    <a:ext uri="{FF2B5EF4-FFF2-40B4-BE49-F238E27FC236}">
                      <a16:creationId xmlns:a16="http://schemas.microsoft.com/office/drawing/2014/main" id="{A4997101-6165-434E-B022-E043A9B8813C}"/>
                    </a:ext>
                  </a:extLst>
                </p14:cNvPr>
                <p14:cNvContentPartPr/>
                <p14:nvPr/>
              </p14:nvContentPartPr>
              <p14:xfrm>
                <a:off x="11387501" y="1211792"/>
                <a:ext cx="77760" cy="62640"/>
              </p14:xfrm>
            </p:contentPart>
          </mc:Choice>
          <mc:Fallback xmlns="">
            <p:pic>
              <p:nvPicPr>
                <p:cNvPr id="49" name="Freihand 48">
                  <a:extLst>
                    <a:ext uri="{FF2B5EF4-FFF2-40B4-BE49-F238E27FC236}">
                      <a16:creationId xmlns:a16="http://schemas.microsoft.com/office/drawing/2014/main" id="{A4997101-6165-434E-B022-E043A9B8813C}"/>
                    </a:ext>
                  </a:extLst>
                </p:cNvPr>
                <p:cNvPicPr/>
                <p:nvPr/>
              </p:nvPicPr>
              <p:blipFill>
                <a:blip r:embed="rId93"/>
                <a:stretch>
                  <a:fillRect/>
                </a:stretch>
              </p:blipFill>
              <p:spPr>
                <a:xfrm>
                  <a:off x="11383181" y="1207472"/>
                  <a:ext cx="86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B1549AC4-F1AE-4BC8-B420-21350C1D963C}"/>
                    </a:ext>
                  </a:extLst>
                </p14:cNvPr>
                <p14:cNvContentPartPr/>
                <p14:nvPr/>
              </p14:nvContentPartPr>
              <p14:xfrm>
                <a:off x="8913221" y="1911992"/>
                <a:ext cx="34560" cy="146160"/>
              </p14:xfrm>
            </p:contentPart>
          </mc:Choice>
          <mc:Fallback xmlns="">
            <p:pic>
              <p:nvPicPr>
                <p:cNvPr id="52" name="Freihand 51">
                  <a:extLst>
                    <a:ext uri="{FF2B5EF4-FFF2-40B4-BE49-F238E27FC236}">
                      <a16:creationId xmlns:a16="http://schemas.microsoft.com/office/drawing/2014/main" id="{B1549AC4-F1AE-4BC8-B420-21350C1D963C}"/>
                    </a:ext>
                  </a:extLst>
                </p:cNvPr>
                <p:cNvPicPr/>
                <p:nvPr/>
              </p:nvPicPr>
              <p:blipFill>
                <a:blip r:embed="rId95"/>
                <a:stretch>
                  <a:fillRect/>
                </a:stretch>
              </p:blipFill>
              <p:spPr>
                <a:xfrm>
                  <a:off x="8908901" y="1907672"/>
                  <a:ext cx="43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F1303AF5-DD0B-422E-8503-F9325AFD0E96}"/>
                    </a:ext>
                  </a:extLst>
                </p14:cNvPr>
                <p14:cNvContentPartPr/>
                <p14:nvPr/>
              </p14:nvContentPartPr>
              <p14:xfrm>
                <a:off x="8836181" y="2065352"/>
                <a:ext cx="174600" cy="42840"/>
              </p14:xfrm>
            </p:contentPart>
          </mc:Choice>
          <mc:Fallback xmlns="">
            <p:pic>
              <p:nvPicPr>
                <p:cNvPr id="53" name="Freihand 52">
                  <a:extLst>
                    <a:ext uri="{FF2B5EF4-FFF2-40B4-BE49-F238E27FC236}">
                      <a16:creationId xmlns:a16="http://schemas.microsoft.com/office/drawing/2014/main" id="{F1303AF5-DD0B-422E-8503-F9325AFD0E96}"/>
                    </a:ext>
                  </a:extLst>
                </p:cNvPr>
                <p:cNvPicPr/>
                <p:nvPr/>
              </p:nvPicPr>
              <p:blipFill>
                <a:blip r:embed="rId97"/>
                <a:stretch>
                  <a:fillRect/>
                </a:stretch>
              </p:blipFill>
              <p:spPr>
                <a:xfrm>
                  <a:off x="8831861" y="2061032"/>
                  <a:ext cx="183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A7BCAF34-6C9D-4BA5-BF62-137CF2A4C806}"/>
                    </a:ext>
                  </a:extLst>
                </p14:cNvPr>
                <p14:cNvContentPartPr/>
                <p14:nvPr/>
              </p14:nvContentPartPr>
              <p14:xfrm>
                <a:off x="8813861" y="1899392"/>
                <a:ext cx="160560" cy="61200"/>
              </p14:xfrm>
            </p:contentPart>
          </mc:Choice>
          <mc:Fallback xmlns="">
            <p:pic>
              <p:nvPicPr>
                <p:cNvPr id="54" name="Freihand 53">
                  <a:extLst>
                    <a:ext uri="{FF2B5EF4-FFF2-40B4-BE49-F238E27FC236}">
                      <a16:creationId xmlns:a16="http://schemas.microsoft.com/office/drawing/2014/main" id="{A7BCAF34-6C9D-4BA5-BF62-137CF2A4C806}"/>
                    </a:ext>
                  </a:extLst>
                </p:cNvPr>
                <p:cNvPicPr/>
                <p:nvPr/>
              </p:nvPicPr>
              <p:blipFill>
                <a:blip r:embed="rId99"/>
                <a:stretch>
                  <a:fillRect/>
                </a:stretch>
              </p:blipFill>
              <p:spPr>
                <a:xfrm>
                  <a:off x="8809541" y="1895072"/>
                  <a:ext cx="169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Freihand 54">
                  <a:extLst>
                    <a:ext uri="{FF2B5EF4-FFF2-40B4-BE49-F238E27FC236}">
                      <a16:creationId xmlns:a16="http://schemas.microsoft.com/office/drawing/2014/main" id="{ED609242-54AF-4275-AF60-868124D61BB1}"/>
                    </a:ext>
                  </a:extLst>
                </p14:cNvPr>
                <p14:cNvContentPartPr/>
                <p14:nvPr/>
              </p14:nvContentPartPr>
              <p14:xfrm>
                <a:off x="9064421" y="1964912"/>
                <a:ext cx="111600" cy="46440"/>
              </p14:xfrm>
            </p:contentPart>
          </mc:Choice>
          <mc:Fallback xmlns="">
            <p:pic>
              <p:nvPicPr>
                <p:cNvPr id="55" name="Freihand 54">
                  <a:extLst>
                    <a:ext uri="{FF2B5EF4-FFF2-40B4-BE49-F238E27FC236}">
                      <a16:creationId xmlns:a16="http://schemas.microsoft.com/office/drawing/2014/main" id="{ED609242-54AF-4275-AF60-868124D61BB1}"/>
                    </a:ext>
                  </a:extLst>
                </p:cNvPr>
                <p:cNvPicPr/>
                <p:nvPr/>
              </p:nvPicPr>
              <p:blipFill>
                <a:blip r:embed="rId101"/>
                <a:stretch>
                  <a:fillRect/>
                </a:stretch>
              </p:blipFill>
              <p:spPr>
                <a:xfrm>
                  <a:off x="9060101" y="1960592"/>
                  <a:ext cx="120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83D64660-E04A-43E0-8B7F-71D32B4D6112}"/>
                    </a:ext>
                  </a:extLst>
                </p14:cNvPr>
                <p14:cNvContentPartPr/>
                <p14:nvPr/>
              </p14:nvContentPartPr>
              <p14:xfrm>
                <a:off x="9214181" y="1869152"/>
                <a:ext cx="200160" cy="144360"/>
              </p14:xfrm>
            </p:contentPart>
          </mc:Choice>
          <mc:Fallback xmlns="">
            <p:pic>
              <p:nvPicPr>
                <p:cNvPr id="56" name="Freihand 55">
                  <a:extLst>
                    <a:ext uri="{FF2B5EF4-FFF2-40B4-BE49-F238E27FC236}">
                      <a16:creationId xmlns:a16="http://schemas.microsoft.com/office/drawing/2014/main" id="{83D64660-E04A-43E0-8B7F-71D32B4D6112}"/>
                    </a:ext>
                  </a:extLst>
                </p:cNvPr>
                <p:cNvPicPr/>
                <p:nvPr/>
              </p:nvPicPr>
              <p:blipFill>
                <a:blip r:embed="rId103"/>
                <a:stretch>
                  <a:fillRect/>
                </a:stretch>
              </p:blipFill>
              <p:spPr>
                <a:xfrm>
                  <a:off x="9209861" y="1864832"/>
                  <a:ext cx="208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36839D71-2E5A-4B4D-8BD8-A151189C84E3}"/>
                    </a:ext>
                  </a:extLst>
                </p14:cNvPr>
                <p14:cNvContentPartPr/>
                <p14:nvPr/>
              </p14:nvContentPartPr>
              <p14:xfrm>
                <a:off x="9405701" y="1852952"/>
                <a:ext cx="99720" cy="127800"/>
              </p14:xfrm>
            </p:contentPart>
          </mc:Choice>
          <mc:Fallback xmlns="">
            <p:pic>
              <p:nvPicPr>
                <p:cNvPr id="57" name="Freihand 56">
                  <a:extLst>
                    <a:ext uri="{FF2B5EF4-FFF2-40B4-BE49-F238E27FC236}">
                      <a16:creationId xmlns:a16="http://schemas.microsoft.com/office/drawing/2014/main" id="{36839D71-2E5A-4B4D-8BD8-A151189C84E3}"/>
                    </a:ext>
                  </a:extLst>
                </p:cNvPr>
                <p:cNvPicPr/>
                <p:nvPr/>
              </p:nvPicPr>
              <p:blipFill>
                <a:blip r:embed="rId105"/>
                <a:stretch>
                  <a:fillRect/>
                </a:stretch>
              </p:blipFill>
              <p:spPr>
                <a:xfrm>
                  <a:off x="9401381" y="1848632"/>
                  <a:ext cx="108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8922ED98-F254-4E64-802E-A7C48730AF7A}"/>
                    </a:ext>
                  </a:extLst>
                </p14:cNvPr>
                <p14:cNvContentPartPr/>
                <p14:nvPr/>
              </p14:nvContentPartPr>
              <p14:xfrm>
                <a:off x="9493181" y="1726232"/>
                <a:ext cx="286920" cy="199800"/>
              </p14:xfrm>
            </p:contentPart>
          </mc:Choice>
          <mc:Fallback xmlns="">
            <p:pic>
              <p:nvPicPr>
                <p:cNvPr id="58" name="Freihand 57">
                  <a:extLst>
                    <a:ext uri="{FF2B5EF4-FFF2-40B4-BE49-F238E27FC236}">
                      <a16:creationId xmlns:a16="http://schemas.microsoft.com/office/drawing/2014/main" id="{8922ED98-F254-4E64-802E-A7C48730AF7A}"/>
                    </a:ext>
                  </a:extLst>
                </p:cNvPr>
                <p:cNvPicPr/>
                <p:nvPr/>
              </p:nvPicPr>
              <p:blipFill>
                <a:blip r:embed="rId107"/>
                <a:stretch>
                  <a:fillRect/>
                </a:stretch>
              </p:blipFill>
              <p:spPr>
                <a:xfrm>
                  <a:off x="9488861" y="1721912"/>
                  <a:ext cx="295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2D2D5820-AE7C-4D32-B02B-931E9C3D30B1}"/>
                    </a:ext>
                  </a:extLst>
                </p14:cNvPr>
                <p14:cNvContentPartPr/>
                <p14:nvPr/>
              </p14:nvContentPartPr>
              <p14:xfrm>
                <a:off x="9758501" y="1749632"/>
                <a:ext cx="46080" cy="62640"/>
              </p14:xfrm>
            </p:contentPart>
          </mc:Choice>
          <mc:Fallback xmlns="">
            <p:pic>
              <p:nvPicPr>
                <p:cNvPr id="59" name="Freihand 58">
                  <a:extLst>
                    <a:ext uri="{FF2B5EF4-FFF2-40B4-BE49-F238E27FC236}">
                      <a16:creationId xmlns:a16="http://schemas.microsoft.com/office/drawing/2014/main" id="{2D2D5820-AE7C-4D32-B02B-931E9C3D30B1}"/>
                    </a:ext>
                  </a:extLst>
                </p:cNvPr>
                <p:cNvPicPr/>
                <p:nvPr/>
              </p:nvPicPr>
              <p:blipFill>
                <a:blip r:embed="rId109"/>
                <a:stretch>
                  <a:fillRect/>
                </a:stretch>
              </p:blipFill>
              <p:spPr>
                <a:xfrm>
                  <a:off x="9754181" y="1745312"/>
                  <a:ext cx="54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C84305CC-3B24-4338-8966-190416ABF0B3}"/>
                    </a:ext>
                  </a:extLst>
                </p14:cNvPr>
                <p14:cNvContentPartPr/>
                <p14:nvPr/>
              </p14:nvContentPartPr>
              <p14:xfrm>
                <a:off x="9840221" y="1771232"/>
                <a:ext cx="361080" cy="64800"/>
              </p14:xfrm>
            </p:contentPart>
          </mc:Choice>
          <mc:Fallback xmlns="">
            <p:pic>
              <p:nvPicPr>
                <p:cNvPr id="60" name="Freihand 59">
                  <a:extLst>
                    <a:ext uri="{FF2B5EF4-FFF2-40B4-BE49-F238E27FC236}">
                      <a16:creationId xmlns:a16="http://schemas.microsoft.com/office/drawing/2014/main" id="{C84305CC-3B24-4338-8966-190416ABF0B3}"/>
                    </a:ext>
                  </a:extLst>
                </p:cNvPr>
                <p:cNvPicPr/>
                <p:nvPr/>
              </p:nvPicPr>
              <p:blipFill>
                <a:blip r:embed="rId111"/>
                <a:stretch>
                  <a:fillRect/>
                </a:stretch>
              </p:blipFill>
              <p:spPr>
                <a:xfrm>
                  <a:off x="9835901" y="1766912"/>
                  <a:ext cx="369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C0CA87DE-F878-4B69-80EC-21D9676690B3}"/>
                    </a:ext>
                  </a:extLst>
                </p14:cNvPr>
                <p14:cNvContentPartPr/>
                <p14:nvPr/>
              </p14:nvContentPartPr>
              <p14:xfrm>
                <a:off x="10592981" y="1667192"/>
                <a:ext cx="129600" cy="109080"/>
              </p14:xfrm>
            </p:contentPart>
          </mc:Choice>
          <mc:Fallback xmlns="">
            <p:pic>
              <p:nvPicPr>
                <p:cNvPr id="61" name="Freihand 60">
                  <a:extLst>
                    <a:ext uri="{FF2B5EF4-FFF2-40B4-BE49-F238E27FC236}">
                      <a16:creationId xmlns:a16="http://schemas.microsoft.com/office/drawing/2014/main" id="{C0CA87DE-F878-4B69-80EC-21D9676690B3}"/>
                    </a:ext>
                  </a:extLst>
                </p:cNvPr>
                <p:cNvPicPr/>
                <p:nvPr/>
              </p:nvPicPr>
              <p:blipFill>
                <a:blip r:embed="rId113"/>
                <a:stretch>
                  <a:fillRect/>
                </a:stretch>
              </p:blipFill>
              <p:spPr>
                <a:xfrm>
                  <a:off x="10588661" y="1662872"/>
                  <a:ext cx="138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8544A3EF-5338-45BA-89F3-4D6EBD44DDF7}"/>
                    </a:ext>
                  </a:extLst>
                </p14:cNvPr>
                <p14:cNvContentPartPr/>
                <p14:nvPr/>
              </p14:nvContentPartPr>
              <p14:xfrm>
                <a:off x="10723661" y="1661792"/>
                <a:ext cx="141480" cy="117360"/>
              </p14:xfrm>
            </p:contentPart>
          </mc:Choice>
          <mc:Fallback xmlns="">
            <p:pic>
              <p:nvPicPr>
                <p:cNvPr id="62" name="Freihand 61">
                  <a:extLst>
                    <a:ext uri="{FF2B5EF4-FFF2-40B4-BE49-F238E27FC236}">
                      <a16:creationId xmlns:a16="http://schemas.microsoft.com/office/drawing/2014/main" id="{8544A3EF-5338-45BA-89F3-4D6EBD44DDF7}"/>
                    </a:ext>
                  </a:extLst>
                </p:cNvPr>
                <p:cNvPicPr/>
                <p:nvPr/>
              </p:nvPicPr>
              <p:blipFill>
                <a:blip r:embed="rId115"/>
                <a:stretch>
                  <a:fillRect/>
                </a:stretch>
              </p:blipFill>
              <p:spPr>
                <a:xfrm>
                  <a:off x="10719341" y="1657472"/>
                  <a:ext cx="150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A467296C-2A61-402C-B4BC-6958D0B1BD6F}"/>
                    </a:ext>
                  </a:extLst>
                </p14:cNvPr>
                <p14:cNvContentPartPr/>
                <p14:nvPr/>
              </p14:nvContentPartPr>
              <p14:xfrm>
                <a:off x="10909781" y="1715072"/>
                <a:ext cx="6840" cy="30600"/>
              </p14:xfrm>
            </p:contentPart>
          </mc:Choice>
          <mc:Fallback xmlns="">
            <p:pic>
              <p:nvPicPr>
                <p:cNvPr id="63" name="Freihand 62">
                  <a:extLst>
                    <a:ext uri="{FF2B5EF4-FFF2-40B4-BE49-F238E27FC236}">
                      <a16:creationId xmlns:a16="http://schemas.microsoft.com/office/drawing/2014/main" id="{A467296C-2A61-402C-B4BC-6958D0B1BD6F}"/>
                    </a:ext>
                  </a:extLst>
                </p:cNvPr>
                <p:cNvPicPr/>
                <p:nvPr/>
              </p:nvPicPr>
              <p:blipFill>
                <a:blip r:embed="rId117"/>
                <a:stretch>
                  <a:fillRect/>
                </a:stretch>
              </p:blipFill>
              <p:spPr>
                <a:xfrm>
                  <a:off x="10905461" y="1710752"/>
                  <a:ext cx="15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5296" name="Freihand 55295">
                  <a:extLst>
                    <a:ext uri="{FF2B5EF4-FFF2-40B4-BE49-F238E27FC236}">
                      <a16:creationId xmlns:a16="http://schemas.microsoft.com/office/drawing/2014/main" id="{B72A26EB-C015-4AD9-A89B-BE3CE9F13F7F}"/>
                    </a:ext>
                  </a:extLst>
                </p14:cNvPr>
                <p14:cNvContentPartPr/>
                <p14:nvPr/>
              </p14:nvContentPartPr>
              <p14:xfrm>
                <a:off x="10995101" y="1565672"/>
                <a:ext cx="187560" cy="120960"/>
              </p14:xfrm>
            </p:contentPart>
          </mc:Choice>
          <mc:Fallback xmlns="">
            <p:pic>
              <p:nvPicPr>
                <p:cNvPr id="55296" name="Freihand 55295">
                  <a:extLst>
                    <a:ext uri="{FF2B5EF4-FFF2-40B4-BE49-F238E27FC236}">
                      <a16:creationId xmlns:a16="http://schemas.microsoft.com/office/drawing/2014/main" id="{B72A26EB-C015-4AD9-A89B-BE3CE9F13F7F}"/>
                    </a:ext>
                  </a:extLst>
                </p:cNvPr>
                <p:cNvPicPr/>
                <p:nvPr/>
              </p:nvPicPr>
              <p:blipFill>
                <a:blip r:embed="rId119"/>
                <a:stretch>
                  <a:fillRect/>
                </a:stretch>
              </p:blipFill>
              <p:spPr>
                <a:xfrm>
                  <a:off x="10990781" y="1561352"/>
                  <a:ext cx="196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5297" name="Freihand 55296">
                  <a:extLst>
                    <a:ext uri="{FF2B5EF4-FFF2-40B4-BE49-F238E27FC236}">
                      <a16:creationId xmlns:a16="http://schemas.microsoft.com/office/drawing/2014/main" id="{22490C1C-073A-41A4-BEDD-0935D60529AD}"/>
                    </a:ext>
                  </a:extLst>
                </p14:cNvPr>
                <p14:cNvContentPartPr/>
                <p14:nvPr/>
              </p14:nvContentPartPr>
              <p14:xfrm>
                <a:off x="11143781" y="1541912"/>
                <a:ext cx="128520" cy="109080"/>
              </p14:xfrm>
            </p:contentPart>
          </mc:Choice>
          <mc:Fallback xmlns="">
            <p:pic>
              <p:nvPicPr>
                <p:cNvPr id="55297" name="Freihand 55296">
                  <a:extLst>
                    <a:ext uri="{FF2B5EF4-FFF2-40B4-BE49-F238E27FC236}">
                      <a16:creationId xmlns:a16="http://schemas.microsoft.com/office/drawing/2014/main" id="{22490C1C-073A-41A4-BEDD-0935D60529AD}"/>
                    </a:ext>
                  </a:extLst>
                </p:cNvPr>
                <p:cNvPicPr/>
                <p:nvPr/>
              </p:nvPicPr>
              <p:blipFill>
                <a:blip r:embed="rId121"/>
                <a:stretch>
                  <a:fillRect/>
                </a:stretch>
              </p:blipFill>
              <p:spPr>
                <a:xfrm>
                  <a:off x="11139461" y="1537592"/>
                  <a:ext cx="137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298" name="Freihand 55297">
                  <a:extLst>
                    <a:ext uri="{FF2B5EF4-FFF2-40B4-BE49-F238E27FC236}">
                      <a16:creationId xmlns:a16="http://schemas.microsoft.com/office/drawing/2014/main" id="{A6ABBB94-D0C6-4A2D-8B89-F7611F344934}"/>
                    </a:ext>
                  </a:extLst>
                </p14:cNvPr>
                <p14:cNvContentPartPr/>
                <p14:nvPr/>
              </p14:nvContentPartPr>
              <p14:xfrm>
                <a:off x="11419901" y="1543712"/>
                <a:ext cx="76680" cy="88560"/>
              </p14:xfrm>
            </p:contentPart>
          </mc:Choice>
          <mc:Fallback xmlns="">
            <p:pic>
              <p:nvPicPr>
                <p:cNvPr id="55298" name="Freihand 55297">
                  <a:extLst>
                    <a:ext uri="{FF2B5EF4-FFF2-40B4-BE49-F238E27FC236}">
                      <a16:creationId xmlns:a16="http://schemas.microsoft.com/office/drawing/2014/main" id="{A6ABBB94-D0C6-4A2D-8B89-F7611F344934}"/>
                    </a:ext>
                  </a:extLst>
                </p:cNvPr>
                <p:cNvPicPr/>
                <p:nvPr/>
              </p:nvPicPr>
              <p:blipFill>
                <a:blip r:embed="rId123"/>
                <a:stretch>
                  <a:fillRect/>
                </a:stretch>
              </p:blipFill>
              <p:spPr>
                <a:xfrm>
                  <a:off x="11415581" y="1539392"/>
                  <a:ext cx="85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5307" name="Freihand 55306">
                  <a:extLst>
                    <a:ext uri="{FF2B5EF4-FFF2-40B4-BE49-F238E27FC236}">
                      <a16:creationId xmlns:a16="http://schemas.microsoft.com/office/drawing/2014/main" id="{F7009BB8-B0C6-4010-BC30-41D9598B5D56}"/>
                    </a:ext>
                  </a:extLst>
                </p14:cNvPr>
                <p14:cNvContentPartPr/>
                <p14:nvPr/>
              </p14:nvContentPartPr>
              <p14:xfrm>
                <a:off x="11297861" y="1449032"/>
                <a:ext cx="87840" cy="82800"/>
              </p14:xfrm>
            </p:contentPart>
          </mc:Choice>
          <mc:Fallback xmlns="">
            <p:pic>
              <p:nvPicPr>
                <p:cNvPr id="55307" name="Freihand 55306">
                  <a:extLst>
                    <a:ext uri="{FF2B5EF4-FFF2-40B4-BE49-F238E27FC236}">
                      <a16:creationId xmlns:a16="http://schemas.microsoft.com/office/drawing/2014/main" id="{F7009BB8-B0C6-4010-BC30-41D9598B5D56}"/>
                    </a:ext>
                  </a:extLst>
                </p:cNvPr>
                <p:cNvPicPr/>
                <p:nvPr/>
              </p:nvPicPr>
              <p:blipFill>
                <a:blip r:embed="rId125"/>
                <a:stretch>
                  <a:fillRect/>
                </a:stretch>
              </p:blipFill>
              <p:spPr>
                <a:xfrm>
                  <a:off x="11293541" y="1444712"/>
                  <a:ext cx="96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5308" name="Freihand 55307">
                  <a:extLst>
                    <a:ext uri="{FF2B5EF4-FFF2-40B4-BE49-F238E27FC236}">
                      <a16:creationId xmlns:a16="http://schemas.microsoft.com/office/drawing/2014/main" id="{62FA82CA-738F-4F75-B14C-C55C6CC715D7}"/>
                    </a:ext>
                  </a:extLst>
                </p14:cNvPr>
                <p14:cNvContentPartPr/>
                <p14:nvPr/>
              </p14:nvContentPartPr>
              <p14:xfrm>
                <a:off x="11446541" y="1549832"/>
                <a:ext cx="57600" cy="54000"/>
              </p14:xfrm>
            </p:contentPart>
          </mc:Choice>
          <mc:Fallback xmlns="">
            <p:pic>
              <p:nvPicPr>
                <p:cNvPr id="55308" name="Freihand 55307">
                  <a:extLst>
                    <a:ext uri="{FF2B5EF4-FFF2-40B4-BE49-F238E27FC236}">
                      <a16:creationId xmlns:a16="http://schemas.microsoft.com/office/drawing/2014/main" id="{62FA82CA-738F-4F75-B14C-C55C6CC715D7}"/>
                    </a:ext>
                  </a:extLst>
                </p:cNvPr>
                <p:cNvPicPr/>
                <p:nvPr/>
              </p:nvPicPr>
              <p:blipFill>
                <a:blip r:embed="rId127"/>
                <a:stretch>
                  <a:fillRect/>
                </a:stretch>
              </p:blipFill>
              <p:spPr>
                <a:xfrm>
                  <a:off x="11442221" y="1545512"/>
                  <a:ext cx="66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5312" name="Freihand 55311">
                  <a:extLst>
                    <a:ext uri="{FF2B5EF4-FFF2-40B4-BE49-F238E27FC236}">
                      <a16:creationId xmlns:a16="http://schemas.microsoft.com/office/drawing/2014/main" id="{746CA48C-3E2E-42C8-B917-0EF3E671B8F0}"/>
                    </a:ext>
                  </a:extLst>
                </p14:cNvPr>
                <p14:cNvContentPartPr/>
                <p14:nvPr/>
              </p14:nvContentPartPr>
              <p14:xfrm>
                <a:off x="8930141" y="2362712"/>
                <a:ext cx="38160" cy="152640"/>
              </p14:xfrm>
            </p:contentPart>
          </mc:Choice>
          <mc:Fallback xmlns="">
            <p:pic>
              <p:nvPicPr>
                <p:cNvPr id="55312" name="Freihand 55311">
                  <a:extLst>
                    <a:ext uri="{FF2B5EF4-FFF2-40B4-BE49-F238E27FC236}">
                      <a16:creationId xmlns:a16="http://schemas.microsoft.com/office/drawing/2014/main" id="{746CA48C-3E2E-42C8-B917-0EF3E671B8F0}"/>
                    </a:ext>
                  </a:extLst>
                </p:cNvPr>
                <p:cNvPicPr/>
                <p:nvPr/>
              </p:nvPicPr>
              <p:blipFill>
                <a:blip r:embed="rId129"/>
                <a:stretch>
                  <a:fillRect/>
                </a:stretch>
              </p:blipFill>
              <p:spPr>
                <a:xfrm>
                  <a:off x="8925821" y="2358392"/>
                  <a:ext cx="46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5313" name="Freihand 55312">
                  <a:extLst>
                    <a:ext uri="{FF2B5EF4-FFF2-40B4-BE49-F238E27FC236}">
                      <a16:creationId xmlns:a16="http://schemas.microsoft.com/office/drawing/2014/main" id="{08B49FDA-8024-494E-9219-4AA89333CEA1}"/>
                    </a:ext>
                  </a:extLst>
                </p14:cNvPr>
                <p14:cNvContentPartPr/>
                <p14:nvPr/>
              </p14:nvContentPartPr>
              <p14:xfrm>
                <a:off x="8910701" y="2289272"/>
                <a:ext cx="138600" cy="43200"/>
              </p14:xfrm>
            </p:contentPart>
          </mc:Choice>
          <mc:Fallback xmlns="">
            <p:pic>
              <p:nvPicPr>
                <p:cNvPr id="55313" name="Freihand 55312">
                  <a:extLst>
                    <a:ext uri="{FF2B5EF4-FFF2-40B4-BE49-F238E27FC236}">
                      <a16:creationId xmlns:a16="http://schemas.microsoft.com/office/drawing/2014/main" id="{08B49FDA-8024-494E-9219-4AA89333CEA1}"/>
                    </a:ext>
                  </a:extLst>
                </p:cNvPr>
                <p:cNvPicPr/>
                <p:nvPr/>
              </p:nvPicPr>
              <p:blipFill>
                <a:blip r:embed="rId131"/>
                <a:stretch>
                  <a:fillRect/>
                </a:stretch>
              </p:blipFill>
              <p:spPr>
                <a:xfrm>
                  <a:off x="8906381" y="2284952"/>
                  <a:ext cx="147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5314" name="Freihand 55313">
                  <a:extLst>
                    <a:ext uri="{FF2B5EF4-FFF2-40B4-BE49-F238E27FC236}">
                      <a16:creationId xmlns:a16="http://schemas.microsoft.com/office/drawing/2014/main" id="{226E1157-ADDB-423C-8CBD-39FDB9C72A4F}"/>
                    </a:ext>
                  </a:extLst>
                </p14:cNvPr>
                <p14:cNvContentPartPr/>
                <p14:nvPr/>
              </p14:nvContentPartPr>
              <p14:xfrm>
                <a:off x="8942381" y="2359112"/>
                <a:ext cx="124560" cy="176400"/>
              </p14:xfrm>
            </p:contentPart>
          </mc:Choice>
          <mc:Fallback xmlns="">
            <p:pic>
              <p:nvPicPr>
                <p:cNvPr id="55314" name="Freihand 55313">
                  <a:extLst>
                    <a:ext uri="{FF2B5EF4-FFF2-40B4-BE49-F238E27FC236}">
                      <a16:creationId xmlns:a16="http://schemas.microsoft.com/office/drawing/2014/main" id="{226E1157-ADDB-423C-8CBD-39FDB9C72A4F}"/>
                    </a:ext>
                  </a:extLst>
                </p:cNvPr>
                <p:cNvPicPr/>
                <p:nvPr/>
              </p:nvPicPr>
              <p:blipFill>
                <a:blip r:embed="rId133"/>
                <a:stretch>
                  <a:fillRect/>
                </a:stretch>
              </p:blipFill>
              <p:spPr>
                <a:xfrm>
                  <a:off x="8938061" y="2354792"/>
                  <a:ext cx="133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5315" name="Freihand 55314">
                  <a:extLst>
                    <a:ext uri="{FF2B5EF4-FFF2-40B4-BE49-F238E27FC236}">
                      <a16:creationId xmlns:a16="http://schemas.microsoft.com/office/drawing/2014/main" id="{F0D4F078-750D-4B90-A5C2-EF6F31A681BA}"/>
                    </a:ext>
                  </a:extLst>
                </p14:cNvPr>
                <p14:cNvContentPartPr/>
                <p14:nvPr/>
              </p14:nvContentPartPr>
              <p14:xfrm>
                <a:off x="9087821" y="2338952"/>
                <a:ext cx="113040" cy="183960"/>
              </p14:xfrm>
            </p:contentPart>
          </mc:Choice>
          <mc:Fallback xmlns="">
            <p:pic>
              <p:nvPicPr>
                <p:cNvPr id="55315" name="Freihand 55314">
                  <a:extLst>
                    <a:ext uri="{FF2B5EF4-FFF2-40B4-BE49-F238E27FC236}">
                      <a16:creationId xmlns:a16="http://schemas.microsoft.com/office/drawing/2014/main" id="{F0D4F078-750D-4B90-A5C2-EF6F31A681BA}"/>
                    </a:ext>
                  </a:extLst>
                </p:cNvPr>
                <p:cNvPicPr/>
                <p:nvPr/>
              </p:nvPicPr>
              <p:blipFill>
                <a:blip r:embed="rId135"/>
                <a:stretch>
                  <a:fillRect/>
                </a:stretch>
              </p:blipFill>
              <p:spPr>
                <a:xfrm>
                  <a:off x="9083501" y="2334632"/>
                  <a:ext cx="121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5316" name="Freihand 55315">
                  <a:extLst>
                    <a:ext uri="{FF2B5EF4-FFF2-40B4-BE49-F238E27FC236}">
                      <a16:creationId xmlns:a16="http://schemas.microsoft.com/office/drawing/2014/main" id="{B8441A0A-91E5-4C3D-80DB-BF251833CF42}"/>
                    </a:ext>
                  </a:extLst>
                </p14:cNvPr>
                <p14:cNvContentPartPr/>
                <p14:nvPr/>
              </p14:nvContentPartPr>
              <p14:xfrm>
                <a:off x="9257381" y="2351552"/>
                <a:ext cx="129600" cy="39960"/>
              </p14:xfrm>
            </p:contentPart>
          </mc:Choice>
          <mc:Fallback xmlns="">
            <p:pic>
              <p:nvPicPr>
                <p:cNvPr id="55316" name="Freihand 55315">
                  <a:extLst>
                    <a:ext uri="{FF2B5EF4-FFF2-40B4-BE49-F238E27FC236}">
                      <a16:creationId xmlns:a16="http://schemas.microsoft.com/office/drawing/2014/main" id="{B8441A0A-91E5-4C3D-80DB-BF251833CF42}"/>
                    </a:ext>
                  </a:extLst>
                </p:cNvPr>
                <p:cNvPicPr/>
                <p:nvPr/>
              </p:nvPicPr>
              <p:blipFill>
                <a:blip r:embed="rId137"/>
                <a:stretch>
                  <a:fillRect/>
                </a:stretch>
              </p:blipFill>
              <p:spPr>
                <a:xfrm>
                  <a:off x="9253061" y="2347232"/>
                  <a:ext cx="138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5317" name="Freihand 55316">
                  <a:extLst>
                    <a:ext uri="{FF2B5EF4-FFF2-40B4-BE49-F238E27FC236}">
                      <a16:creationId xmlns:a16="http://schemas.microsoft.com/office/drawing/2014/main" id="{CD2D9903-6B7D-4D86-99FC-27DA372B24CA}"/>
                    </a:ext>
                  </a:extLst>
                </p14:cNvPr>
                <p14:cNvContentPartPr/>
                <p14:nvPr/>
              </p14:nvContentPartPr>
              <p14:xfrm>
                <a:off x="9529901" y="2271272"/>
                <a:ext cx="10080" cy="151920"/>
              </p14:xfrm>
            </p:contentPart>
          </mc:Choice>
          <mc:Fallback xmlns="">
            <p:pic>
              <p:nvPicPr>
                <p:cNvPr id="55317" name="Freihand 55316">
                  <a:extLst>
                    <a:ext uri="{FF2B5EF4-FFF2-40B4-BE49-F238E27FC236}">
                      <a16:creationId xmlns:a16="http://schemas.microsoft.com/office/drawing/2014/main" id="{CD2D9903-6B7D-4D86-99FC-27DA372B24CA}"/>
                    </a:ext>
                  </a:extLst>
                </p:cNvPr>
                <p:cNvPicPr/>
                <p:nvPr/>
              </p:nvPicPr>
              <p:blipFill>
                <a:blip r:embed="rId139"/>
                <a:stretch>
                  <a:fillRect/>
                </a:stretch>
              </p:blipFill>
              <p:spPr>
                <a:xfrm>
                  <a:off x="9525581" y="2266952"/>
                  <a:ext cx="18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5318" name="Freihand 55317">
                  <a:extLst>
                    <a:ext uri="{FF2B5EF4-FFF2-40B4-BE49-F238E27FC236}">
                      <a16:creationId xmlns:a16="http://schemas.microsoft.com/office/drawing/2014/main" id="{E6594323-6CE9-40AF-9298-7E37672D25FD}"/>
                    </a:ext>
                  </a:extLst>
                </p14:cNvPr>
                <p14:cNvContentPartPr/>
                <p14:nvPr/>
              </p14:nvContentPartPr>
              <p14:xfrm>
                <a:off x="9417941" y="2199992"/>
                <a:ext cx="188640" cy="228240"/>
              </p14:xfrm>
            </p:contentPart>
          </mc:Choice>
          <mc:Fallback xmlns="">
            <p:pic>
              <p:nvPicPr>
                <p:cNvPr id="55318" name="Freihand 55317">
                  <a:extLst>
                    <a:ext uri="{FF2B5EF4-FFF2-40B4-BE49-F238E27FC236}">
                      <a16:creationId xmlns:a16="http://schemas.microsoft.com/office/drawing/2014/main" id="{E6594323-6CE9-40AF-9298-7E37672D25FD}"/>
                    </a:ext>
                  </a:extLst>
                </p:cNvPr>
                <p:cNvPicPr/>
                <p:nvPr/>
              </p:nvPicPr>
              <p:blipFill>
                <a:blip r:embed="rId141"/>
                <a:stretch>
                  <a:fillRect/>
                </a:stretch>
              </p:blipFill>
              <p:spPr>
                <a:xfrm>
                  <a:off x="9413621" y="2195672"/>
                  <a:ext cx="197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5319" name="Freihand 55318">
                  <a:extLst>
                    <a:ext uri="{FF2B5EF4-FFF2-40B4-BE49-F238E27FC236}">
                      <a16:creationId xmlns:a16="http://schemas.microsoft.com/office/drawing/2014/main" id="{BEDBB5FF-1894-4BA4-8125-765676B44953}"/>
                    </a:ext>
                  </a:extLst>
                </p14:cNvPr>
                <p14:cNvContentPartPr/>
                <p14:nvPr/>
              </p14:nvContentPartPr>
              <p14:xfrm>
                <a:off x="9616661" y="2265872"/>
                <a:ext cx="264600" cy="65880"/>
              </p14:xfrm>
            </p:contentPart>
          </mc:Choice>
          <mc:Fallback xmlns="">
            <p:pic>
              <p:nvPicPr>
                <p:cNvPr id="55319" name="Freihand 55318">
                  <a:extLst>
                    <a:ext uri="{FF2B5EF4-FFF2-40B4-BE49-F238E27FC236}">
                      <a16:creationId xmlns:a16="http://schemas.microsoft.com/office/drawing/2014/main" id="{BEDBB5FF-1894-4BA4-8125-765676B44953}"/>
                    </a:ext>
                  </a:extLst>
                </p:cNvPr>
                <p:cNvPicPr/>
                <p:nvPr/>
              </p:nvPicPr>
              <p:blipFill>
                <a:blip r:embed="rId143"/>
                <a:stretch>
                  <a:fillRect/>
                </a:stretch>
              </p:blipFill>
              <p:spPr>
                <a:xfrm>
                  <a:off x="9612341" y="2261552"/>
                  <a:ext cx="273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5320" name="Freihand 55319">
                  <a:extLst>
                    <a:ext uri="{FF2B5EF4-FFF2-40B4-BE49-F238E27FC236}">
                      <a16:creationId xmlns:a16="http://schemas.microsoft.com/office/drawing/2014/main" id="{5663B353-F332-41D4-9861-E61D01AFC419}"/>
                    </a:ext>
                  </a:extLst>
                </p14:cNvPr>
                <p14:cNvContentPartPr/>
                <p14:nvPr/>
              </p14:nvContentPartPr>
              <p14:xfrm>
                <a:off x="10613141" y="2066072"/>
                <a:ext cx="71280" cy="92880"/>
              </p14:xfrm>
            </p:contentPart>
          </mc:Choice>
          <mc:Fallback xmlns="">
            <p:pic>
              <p:nvPicPr>
                <p:cNvPr id="55320" name="Freihand 55319">
                  <a:extLst>
                    <a:ext uri="{FF2B5EF4-FFF2-40B4-BE49-F238E27FC236}">
                      <a16:creationId xmlns:a16="http://schemas.microsoft.com/office/drawing/2014/main" id="{5663B353-F332-41D4-9861-E61D01AFC419}"/>
                    </a:ext>
                  </a:extLst>
                </p:cNvPr>
                <p:cNvPicPr/>
                <p:nvPr/>
              </p:nvPicPr>
              <p:blipFill>
                <a:blip r:embed="rId145"/>
                <a:stretch>
                  <a:fillRect/>
                </a:stretch>
              </p:blipFill>
              <p:spPr>
                <a:xfrm>
                  <a:off x="10608821" y="2061752"/>
                  <a:ext cx="79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5321" name="Freihand 55320">
                  <a:extLst>
                    <a:ext uri="{FF2B5EF4-FFF2-40B4-BE49-F238E27FC236}">
                      <a16:creationId xmlns:a16="http://schemas.microsoft.com/office/drawing/2014/main" id="{88FB22AB-CA17-446F-B2D9-F7BA5F584ACF}"/>
                    </a:ext>
                  </a:extLst>
                </p14:cNvPr>
                <p14:cNvContentPartPr/>
                <p14:nvPr/>
              </p14:nvContentPartPr>
              <p14:xfrm>
                <a:off x="10745261" y="2061032"/>
                <a:ext cx="87840" cy="92520"/>
              </p14:xfrm>
            </p:contentPart>
          </mc:Choice>
          <mc:Fallback xmlns="">
            <p:pic>
              <p:nvPicPr>
                <p:cNvPr id="55321" name="Freihand 55320">
                  <a:extLst>
                    <a:ext uri="{FF2B5EF4-FFF2-40B4-BE49-F238E27FC236}">
                      <a16:creationId xmlns:a16="http://schemas.microsoft.com/office/drawing/2014/main" id="{88FB22AB-CA17-446F-B2D9-F7BA5F584ACF}"/>
                    </a:ext>
                  </a:extLst>
                </p:cNvPr>
                <p:cNvPicPr/>
                <p:nvPr/>
              </p:nvPicPr>
              <p:blipFill>
                <a:blip r:embed="rId147"/>
                <a:stretch>
                  <a:fillRect/>
                </a:stretch>
              </p:blipFill>
              <p:spPr>
                <a:xfrm>
                  <a:off x="10740941" y="2056712"/>
                  <a:ext cx="96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5322" name="Freihand 55321">
                  <a:extLst>
                    <a:ext uri="{FF2B5EF4-FFF2-40B4-BE49-F238E27FC236}">
                      <a16:creationId xmlns:a16="http://schemas.microsoft.com/office/drawing/2014/main" id="{23ACEF11-A715-4C28-9FCE-05B9D76857CA}"/>
                    </a:ext>
                  </a:extLst>
                </p14:cNvPr>
                <p14:cNvContentPartPr/>
                <p14:nvPr/>
              </p14:nvContentPartPr>
              <p14:xfrm>
                <a:off x="10899341" y="2098832"/>
                <a:ext cx="6840" cy="33120"/>
              </p14:xfrm>
            </p:contentPart>
          </mc:Choice>
          <mc:Fallback xmlns="">
            <p:pic>
              <p:nvPicPr>
                <p:cNvPr id="55322" name="Freihand 55321">
                  <a:extLst>
                    <a:ext uri="{FF2B5EF4-FFF2-40B4-BE49-F238E27FC236}">
                      <a16:creationId xmlns:a16="http://schemas.microsoft.com/office/drawing/2014/main" id="{23ACEF11-A715-4C28-9FCE-05B9D76857CA}"/>
                    </a:ext>
                  </a:extLst>
                </p:cNvPr>
                <p:cNvPicPr/>
                <p:nvPr/>
              </p:nvPicPr>
              <p:blipFill>
                <a:blip r:embed="rId149"/>
                <a:stretch>
                  <a:fillRect/>
                </a:stretch>
              </p:blipFill>
              <p:spPr>
                <a:xfrm>
                  <a:off x="10895021" y="2094512"/>
                  <a:ext cx="15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5323" name="Freihand 55322">
                  <a:extLst>
                    <a:ext uri="{FF2B5EF4-FFF2-40B4-BE49-F238E27FC236}">
                      <a16:creationId xmlns:a16="http://schemas.microsoft.com/office/drawing/2014/main" id="{54B8F507-E936-442A-9CF1-301037B31C9E}"/>
                    </a:ext>
                  </a:extLst>
                </p14:cNvPr>
                <p14:cNvContentPartPr/>
                <p14:nvPr/>
              </p14:nvContentPartPr>
              <p14:xfrm>
                <a:off x="11089421" y="1965632"/>
                <a:ext cx="129240" cy="112320"/>
              </p14:xfrm>
            </p:contentPart>
          </mc:Choice>
          <mc:Fallback xmlns="">
            <p:pic>
              <p:nvPicPr>
                <p:cNvPr id="55323" name="Freihand 55322">
                  <a:extLst>
                    <a:ext uri="{FF2B5EF4-FFF2-40B4-BE49-F238E27FC236}">
                      <a16:creationId xmlns:a16="http://schemas.microsoft.com/office/drawing/2014/main" id="{54B8F507-E936-442A-9CF1-301037B31C9E}"/>
                    </a:ext>
                  </a:extLst>
                </p:cNvPr>
                <p:cNvPicPr/>
                <p:nvPr/>
              </p:nvPicPr>
              <p:blipFill>
                <a:blip r:embed="rId151"/>
                <a:stretch>
                  <a:fillRect/>
                </a:stretch>
              </p:blipFill>
              <p:spPr>
                <a:xfrm>
                  <a:off x="11085101" y="1961312"/>
                  <a:ext cx="137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5324" name="Freihand 55323">
                  <a:extLst>
                    <a:ext uri="{FF2B5EF4-FFF2-40B4-BE49-F238E27FC236}">
                      <a16:creationId xmlns:a16="http://schemas.microsoft.com/office/drawing/2014/main" id="{4F81E16C-9DE4-46B5-B766-2D45B2EF5C98}"/>
                    </a:ext>
                  </a:extLst>
                </p14:cNvPr>
                <p14:cNvContentPartPr/>
                <p14:nvPr/>
              </p14:nvContentPartPr>
              <p14:xfrm>
                <a:off x="11106341" y="1923872"/>
                <a:ext cx="88560" cy="15120"/>
              </p14:xfrm>
            </p:contentPart>
          </mc:Choice>
          <mc:Fallback xmlns="">
            <p:pic>
              <p:nvPicPr>
                <p:cNvPr id="55324" name="Freihand 55323">
                  <a:extLst>
                    <a:ext uri="{FF2B5EF4-FFF2-40B4-BE49-F238E27FC236}">
                      <a16:creationId xmlns:a16="http://schemas.microsoft.com/office/drawing/2014/main" id="{4F81E16C-9DE4-46B5-B766-2D45B2EF5C98}"/>
                    </a:ext>
                  </a:extLst>
                </p:cNvPr>
                <p:cNvPicPr/>
                <p:nvPr/>
              </p:nvPicPr>
              <p:blipFill>
                <a:blip r:embed="rId153"/>
                <a:stretch>
                  <a:fillRect/>
                </a:stretch>
              </p:blipFill>
              <p:spPr>
                <a:xfrm>
                  <a:off x="11102021" y="1919552"/>
                  <a:ext cx="97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5325" name="Freihand 55324">
                  <a:extLst>
                    <a:ext uri="{FF2B5EF4-FFF2-40B4-BE49-F238E27FC236}">
                      <a16:creationId xmlns:a16="http://schemas.microsoft.com/office/drawing/2014/main" id="{BBE17DFF-2D08-4D7A-BCC2-37B591A3944F}"/>
                    </a:ext>
                  </a:extLst>
                </p14:cNvPr>
                <p14:cNvContentPartPr/>
                <p14:nvPr/>
              </p14:nvContentPartPr>
              <p14:xfrm>
                <a:off x="11348261" y="1910192"/>
                <a:ext cx="82800" cy="107280"/>
              </p14:xfrm>
            </p:contentPart>
          </mc:Choice>
          <mc:Fallback xmlns="">
            <p:pic>
              <p:nvPicPr>
                <p:cNvPr id="55325" name="Freihand 55324">
                  <a:extLst>
                    <a:ext uri="{FF2B5EF4-FFF2-40B4-BE49-F238E27FC236}">
                      <a16:creationId xmlns:a16="http://schemas.microsoft.com/office/drawing/2014/main" id="{BBE17DFF-2D08-4D7A-BCC2-37B591A3944F}"/>
                    </a:ext>
                  </a:extLst>
                </p:cNvPr>
                <p:cNvPicPr/>
                <p:nvPr/>
              </p:nvPicPr>
              <p:blipFill>
                <a:blip r:embed="rId155"/>
                <a:stretch>
                  <a:fillRect/>
                </a:stretch>
              </p:blipFill>
              <p:spPr>
                <a:xfrm>
                  <a:off x="11343941" y="1905872"/>
                  <a:ext cx="91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5326" name="Freihand 55325">
                  <a:extLst>
                    <a:ext uri="{FF2B5EF4-FFF2-40B4-BE49-F238E27FC236}">
                      <a16:creationId xmlns:a16="http://schemas.microsoft.com/office/drawing/2014/main" id="{61067E1F-DA23-4CAF-8598-5A44084F959C}"/>
                    </a:ext>
                  </a:extLst>
                </p14:cNvPr>
                <p14:cNvContentPartPr/>
                <p14:nvPr/>
              </p14:nvContentPartPr>
              <p14:xfrm>
                <a:off x="11257901" y="1832432"/>
                <a:ext cx="248400" cy="219600"/>
              </p14:xfrm>
            </p:contentPart>
          </mc:Choice>
          <mc:Fallback xmlns="">
            <p:pic>
              <p:nvPicPr>
                <p:cNvPr id="55326" name="Freihand 55325">
                  <a:extLst>
                    <a:ext uri="{FF2B5EF4-FFF2-40B4-BE49-F238E27FC236}">
                      <a16:creationId xmlns:a16="http://schemas.microsoft.com/office/drawing/2014/main" id="{61067E1F-DA23-4CAF-8598-5A44084F959C}"/>
                    </a:ext>
                  </a:extLst>
                </p:cNvPr>
                <p:cNvPicPr/>
                <p:nvPr/>
              </p:nvPicPr>
              <p:blipFill>
                <a:blip r:embed="rId157"/>
                <a:stretch>
                  <a:fillRect/>
                </a:stretch>
              </p:blipFill>
              <p:spPr>
                <a:xfrm>
                  <a:off x="11253581" y="1828112"/>
                  <a:ext cx="257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5331" name="Freihand 55330">
                  <a:extLst>
                    <a:ext uri="{FF2B5EF4-FFF2-40B4-BE49-F238E27FC236}">
                      <a16:creationId xmlns:a16="http://schemas.microsoft.com/office/drawing/2014/main" id="{BDEADFAB-15EE-433A-94DB-64F96EAA7DDC}"/>
                    </a:ext>
                  </a:extLst>
                </p14:cNvPr>
                <p14:cNvContentPartPr/>
                <p14:nvPr/>
              </p14:nvContentPartPr>
              <p14:xfrm>
                <a:off x="12739" y="3290432"/>
                <a:ext cx="5421960" cy="414360"/>
              </p14:xfrm>
            </p:contentPart>
          </mc:Choice>
          <mc:Fallback xmlns="">
            <p:pic>
              <p:nvPicPr>
                <p:cNvPr id="55331" name="Freihand 55330">
                  <a:extLst>
                    <a:ext uri="{FF2B5EF4-FFF2-40B4-BE49-F238E27FC236}">
                      <a16:creationId xmlns:a16="http://schemas.microsoft.com/office/drawing/2014/main" id="{BDEADFAB-15EE-433A-94DB-64F96EAA7DDC}"/>
                    </a:ext>
                  </a:extLst>
                </p:cNvPr>
                <p:cNvPicPr/>
                <p:nvPr/>
              </p:nvPicPr>
              <p:blipFill>
                <a:blip r:embed="rId159"/>
                <a:stretch>
                  <a:fillRect/>
                </a:stretch>
              </p:blipFill>
              <p:spPr>
                <a:xfrm>
                  <a:off x="8419" y="3286112"/>
                  <a:ext cx="54306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5332" name="Freihand 55331">
                  <a:extLst>
                    <a:ext uri="{FF2B5EF4-FFF2-40B4-BE49-F238E27FC236}">
                      <a16:creationId xmlns:a16="http://schemas.microsoft.com/office/drawing/2014/main" id="{46B980F6-F47C-4874-B637-7844124E957B}"/>
                    </a:ext>
                  </a:extLst>
                </p14:cNvPr>
                <p14:cNvContentPartPr/>
                <p14:nvPr/>
              </p14:nvContentPartPr>
              <p14:xfrm>
                <a:off x="5387899" y="3503552"/>
                <a:ext cx="1759680" cy="44280"/>
              </p14:xfrm>
            </p:contentPart>
          </mc:Choice>
          <mc:Fallback xmlns="">
            <p:pic>
              <p:nvPicPr>
                <p:cNvPr id="55332" name="Freihand 55331">
                  <a:extLst>
                    <a:ext uri="{FF2B5EF4-FFF2-40B4-BE49-F238E27FC236}">
                      <a16:creationId xmlns:a16="http://schemas.microsoft.com/office/drawing/2014/main" id="{46B980F6-F47C-4874-B637-7844124E957B}"/>
                    </a:ext>
                  </a:extLst>
                </p:cNvPr>
                <p:cNvPicPr/>
                <p:nvPr/>
              </p:nvPicPr>
              <p:blipFill>
                <a:blip r:embed="rId161"/>
                <a:stretch>
                  <a:fillRect/>
                </a:stretch>
              </p:blipFill>
              <p:spPr>
                <a:xfrm>
                  <a:off x="5383579" y="3499232"/>
                  <a:ext cx="1768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5333" name="Freihand 55332">
                  <a:extLst>
                    <a:ext uri="{FF2B5EF4-FFF2-40B4-BE49-F238E27FC236}">
                      <a16:creationId xmlns:a16="http://schemas.microsoft.com/office/drawing/2014/main" id="{E23A2171-90B9-4A09-8C12-DC81B6DE9453}"/>
                    </a:ext>
                  </a:extLst>
                </p14:cNvPr>
                <p14:cNvContentPartPr/>
                <p14:nvPr/>
              </p14:nvContentPartPr>
              <p14:xfrm>
                <a:off x="5352259" y="3354872"/>
                <a:ext cx="382320" cy="264960"/>
              </p14:xfrm>
            </p:contentPart>
          </mc:Choice>
          <mc:Fallback xmlns="">
            <p:pic>
              <p:nvPicPr>
                <p:cNvPr id="55333" name="Freihand 55332">
                  <a:extLst>
                    <a:ext uri="{FF2B5EF4-FFF2-40B4-BE49-F238E27FC236}">
                      <a16:creationId xmlns:a16="http://schemas.microsoft.com/office/drawing/2014/main" id="{E23A2171-90B9-4A09-8C12-DC81B6DE9453}"/>
                    </a:ext>
                  </a:extLst>
                </p:cNvPr>
                <p:cNvPicPr/>
                <p:nvPr/>
              </p:nvPicPr>
              <p:blipFill>
                <a:blip r:embed="rId163"/>
                <a:stretch>
                  <a:fillRect/>
                </a:stretch>
              </p:blipFill>
              <p:spPr>
                <a:xfrm>
                  <a:off x="5347939" y="3350552"/>
                  <a:ext cx="3909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5334" name="Freihand 55333">
                  <a:extLst>
                    <a:ext uri="{FF2B5EF4-FFF2-40B4-BE49-F238E27FC236}">
                      <a16:creationId xmlns:a16="http://schemas.microsoft.com/office/drawing/2014/main" id="{917EF347-9F30-4C52-83BC-AB49958BE224}"/>
                    </a:ext>
                  </a:extLst>
                </p14:cNvPr>
                <p14:cNvContentPartPr/>
                <p14:nvPr/>
              </p14:nvContentPartPr>
              <p14:xfrm>
                <a:off x="7326499" y="3366752"/>
                <a:ext cx="128160" cy="201960"/>
              </p14:xfrm>
            </p:contentPart>
          </mc:Choice>
          <mc:Fallback xmlns="">
            <p:pic>
              <p:nvPicPr>
                <p:cNvPr id="55334" name="Freihand 55333">
                  <a:extLst>
                    <a:ext uri="{FF2B5EF4-FFF2-40B4-BE49-F238E27FC236}">
                      <a16:creationId xmlns:a16="http://schemas.microsoft.com/office/drawing/2014/main" id="{917EF347-9F30-4C52-83BC-AB49958BE224}"/>
                    </a:ext>
                  </a:extLst>
                </p:cNvPr>
                <p:cNvPicPr/>
                <p:nvPr/>
              </p:nvPicPr>
              <p:blipFill>
                <a:blip r:embed="rId165"/>
                <a:stretch>
                  <a:fillRect/>
                </a:stretch>
              </p:blipFill>
              <p:spPr>
                <a:xfrm>
                  <a:off x="7322179" y="3362432"/>
                  <a:ext cx="136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335" name="Freihand 55334">
                  <a:extLst>
                    <a:ext uri="{FF2B5EF4-FFF2-40B4-BE49-F238E27FC236}">
                      <a16:creationId xmlns:a16="http://schemas.microsoft.com/office/drawing/2014/main" id="{032984DA-674E-4C5A-AB35-9058B2BDBBBE}"/>
                    </a:ext>
                  </a:extLst>
                </p14:cNvPr>
                <p14:cNvContentPartPr/>
                <p14:nvPr/>
              </p14:nvContentPartPr>
              <p14:xfrm>
                <a:off x="7440979" y="3481232"/>
                <a:ext cx="162360" cy="66240"/>
              </p14:xfrm>
            </p:contentPart>
          </mc:Choice>
          <mc:Fallback xmlns="">
            <p:pic>
              <p:nvPicPr>
                <p:cNvPr id="55335" name="Freihand 55334">
                  <a:extLst>
                    <a:ext uri="{FF2B5EF4-FFF2-40B4-BE49-F238E27FC236}">
                      <a16:creationId xmlns:a16="http://schemas.microsoft.com/office/drawing/2014/main" id="{032984DA-674E-4C5A-AB35-9058B2BDBBBE}"/>
                    </a:ext>
                  </a:extLst>
                </p:cNvPr>
                <p:cNvPicPr/>
                <p:nvPr/>
              </p:nvPicPr>
              <p:blipFill>
                <a:blip r:embed="rId167"/>
                <a:stretch>
                  <a:fillRect/>
                </a:stretch>
              </p:blipFill>
              <p:spPr>
                <a:xfrm>
                  <a:off x="7436659" y="3476912"/>
                  <a:ext cx="171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336" name="Freihand 55335">
                  <a:extLst>
                    <a:ext uri="{FF2B5EF4-FFF2-40B4-BE49-F238E27FC236}">
                      <a16:creationId xmlns:a16="http://schemas.microsoft.com/office/drawing/2014/main" id="{DDA83590-7836-40A0-BD88-A47DEF94CBDF}"/>
                    </a:ext>
                  </a:extLst>
                </p14:cNvPr>
                <p14:cNvContentPartPr/>
                <p14:nvPr/>
              </p14:nvContentPartPr>
              <p14:xfrm>
                <a:off x="7597579" y="3467192"/>
                <a:ext cx="185040" cy="67320"/>
              </p14:xfrm>
            </p:contentPart>
          </mc:Choice>
          <mc:Fallback xmlns="">
            <p:pic>
              <p:nvPicPr>
                <p:cNvPr id="55336" name="Freihand 55335">
                  <a:extLst>
                    <a:ext uri="{FF2B5EF4-FFF2-40B4-BE49-F238E27FC236}">
                      <a16:creationId xmlns:a16="http://schemas.microsoft.com/office/drawing/2014/main" id="{DDA83590-7836-40A0-BD88-A47DEF94CBDF}"/>
                    </a:ext>
                  </a:extLst>
                </p:cNvPr>
                <p:cNvPicPr/>
                <p:nvPr/>
              </p:nvPicPr>
              <p:blipFill>
                <a:blip r:embed="rId169"/>
                <a:stretch>
                  <a:fillRect/>
                </a:stretch>
              </p:blipFill>
              <p:spPr>
                <a:xfrm>
                  <a:off x="7593259" y="3462872"/>
                  <a:ext cx="193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5338" name="Freihand 55337">
                  <a:extLst>
                    <a:ext uri="{FF2B5EF4-FFF2-40B4-BE49-F238E27FC236}">
                      <a16:creationId xmlns:a16="http://schemas.microsoft.com/office/drawing/2014/main" id="{2A0812C4-A566-435B-917F-28D25FC1BB55}"/>
                    </a:ext>
                  </a:extLst>
                </p14:cNvPr>
                <p14:cNvContentPartPr/>
                <p14:nvPr/>
              </p14:nvContentPartPr>
              <p14:xfrm>
                <a:off x="7769659" y="3382952"/>
                <a:ext cx="270720" cy="132120"/>
              </p14:xfrm>
            </p:contentPart>
          </mc:Choice>
          <mc:Fallback xmlns="">
            <p:pic>
              <p:nvPicPr>
                <p:cNvPr id="55338" name="Freihand 55337">
                  <a:extLst>
                    <a:ext uri="{FF2B5EF4-FFF2-40B4-BE49-F238E27FC236}">
                      <a16:creationId xmlns:a16="http://schemas.microsoft.com/office/drawing/2014/main" id="{2A0812C4-A566-435B-917F-28D25FC1BB55}"/>
                    </a:ext>
                  </a:extLst>
                </p:cNvPr>
                <p:cNvPicPr/>
                <p:nvPr/>
              </p:nvPicPr>
              <p:blipFill>
                <a:blip r:embed="rId171"/>
                <a:stretch>
                  <a:fillRect/>
                </a:stretch>
              </p:blipFill>
              <p:spPr>
                <a:xfrm>
                  <a:off x="7765339" y="3378632"/>
                  <a:ext cx="279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5339" name="Freihand 55338">
                  <a:extLst>
                    <a:ext uri="{FF2B5EF4-FFF2-40B4-BE49-F238E27FC236}">
                      <a16:creationId xmlns:a16="http://schemas.microsoft.com/office/drawing/2014/main" id="{A227DD3B-F09F-4DD4-BE3D-26B9240F9544}"/>
                    </a:ext>
                  </a:extLst>
                </p14:cNvPr>
                <p14:cNvContentPartPr/>
                <p14:nvPr/>
              </p14:nvContentPartPr>
              <p14:xfrm>
                <a:off x="8115619" y="3378992"/>
                <a:ext cx="118440" cy="245880"/>
              </p14:xfrm>
            </p:contentPart>
          </mc:Choice>
          <mc:Fallback xmlns="">
            <p:pic>
              <p:nvPicPr>
                <p:cNvPr id="55339" name="Freihand 55338">
                  <a:extLst>
                    <a:ext uri="{FF2B5EF4-FFF2-40B4-BE49-F238E27FC236}">
                      <a16:creationId xmlns:a16="http://schemas.microsoft.com/office/drawing/2014/main" id="{A227DD3B-F09F-4DD4-BE3D-26B9240F9544}"/>
                    </a:ext>
                  </a:extLst>
                </p:cNvPr>
                <p:cNvPicPr/>
                <p:nvPr/>
              </p:nvPicPr>
              <p:blipFill>
                <a:blip r:embed="rId173"/>
                <a:stretch>
                  <a:fillRect/>
                </a:stretch>
              </p:blipFill>
              <p:spPr>
                <a:xfrm>
                  <a:off x="8111299" y="3374672"/>
                  <a:ext cx="127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5340" name="Freihand 55339">
                  <a:extLst>
                    <a:ext uri="{FF2B5EF4-FFF2-40B4-BE49-F238E27FC236}">
                      <a16:creationId xmlns:a16="http://schemas.microsoft.com/office/drawing/2014/main" id="{A9384996-12A0-48BF-A1F4-D65D5CEA2E67}"/>
                    </a:ext>
                  </a:extLst>
                </p14:cNvPr>
                <p14:cNvContentPartPr/>
                <p14:nvPr/>
              </p14:nvContentPartPr>
              <p14:xfrm>
                <a:off x="8407939" y="3298352"/>
                <a:ext cx="195120" cy="146880"/>
              </p14:xfrm>
            </p:contentPart>
          </mc:Choice>
          <mc:Fallback xmlns="">
            <p:pic>
              <p:nvPicPr>
                <p:cNvPr id="55340" name="Freihand 55339">
                  <a:extLst>
                    <a:ext uri="{FF2B5EF4-FFF2-40B4-BE49-F238E27FC236}">
                      <a16:creationId xmlns:a16="http://schemas.microsoft.com/office/drawing/2014/main" id="{A9384996-12A0-48BF-A1F4-D65D5CEA2E67}"/>
                    </a:ext>
                  </a:extLst>
                </p:cNvPr>
                <p:cNvPicPr/>
                <p:nvPr/>
              </p:nvPicPr>
              <p:blipFill>
                <a:blip r:embed="rId175"/>
                <a:stretch>
                  <a:fillRect/>
                </a:stretch>
              </p:blipFill>
              <p:spPr>
                <a:xfrm>
                  <a:off x="8403619" y="3294032"/>
                  <a:ext cx="203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5341" name="Freihand 55340">
                  <a:extLst>
                    <a:ext uri="{FF2B5EF4-FFF2-40B4-BE49-F238E27FC236}">
                      <a16:creationId xmlns:a16="http://schemas.microsoft.com/office/drawing/2014/main" id="{CB162B76-8753-4633-A93F-9174812AA338}"/>
                    </a:ext>
                  </a:extLst>
                </p14:cNvPr>
                <p14:cNvContentPartPr/>
                <p14:nvPr/>
              </p14:nvContentPartPr>
              <p14:xfrm>
                <a:off x="8643379" y="3323912"/>
                <a:ext cx="89640" cy="102240"/>
              </p14:xfrm>
            </p:contentPart>
          </mc:Choice>
          <mc:Fallback xmlns="">
            <p:pic>
              <p:nvPicPr>
                <p:cNvPr id="55341" name="Freihand 55340">
                  <a:extLst>
                    <a:ext uri="{FF2B5EF4-FFF2-40B4-BE49-F238E27FC236}">
                      <a16:creationId xmlns:a16="http://schemas.microsoft.com/office/drawing/2014/main" id="{CB162B76-8753-4633-A93F-9174812AA338}"/>
                    </a:ext>
                  </a:extLst>
                </p:cNvPr>
                <p:cNvPicPr/>
                <p:nvPr/>
              </p:nvPicPr>
              <p:blipFill>
                <a:blip r:embed="rId177"/>
                <a:stretch>
                  <a:fillRect/>
                </a:stretch>
              </p:blipFill>
              <p:spPr>
                <a:xfrm>
                  <a:off x="8639059" y="3319592"/>
                  <a:ext cx="98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5342" name="Freihand 55341">
                  <a:extLst>
                    <a:ext uri="{FF2B5EF4-FFF2-40B4-BE49-F238E27FC236}">
                      <a16:creationId xmlns:a16="http://schemas.microsoft.com/office/drawing/2014/main" id="{14F6956C-EF09-4D41-B881-6B1DB004F9F7}"/>
                    </a:ext>
                  </a:extLst>
                </p14:cNvPr>
                <p14:cNvContentPartPr/>
                <p14:nvPr/>
              </p14:nvContentPartPr>
              <p14:xfrm>
                <a:off x="8812579" y="3193592"/>
                <a:ext cx="74880" cy="186840"/>
              </p14:xfrm>
            </p:contentPart>
          </mc:Choice>
          <mc:Fallback xmlns="">
            <p:pic>
              <p:nvPicPr>
                <p:cNvPr id="55342" name="Freihand 55341">
                  <a:extLst>
                    <a:ext uri="{FF2B5EF4-FFF2-40B4-BE49-F238E27FC236}">
                      <a16:creationId xmlns:a16="http://schemas.microsoft.com/office/drawing/2014/main" id="{14F6956C-EF09-4D41-B881-6B1DB004F9F7}"/>
                    </a:ext>
                  </a:extLst>
                </p:cNvPr>
                <p:cNvPicPr/>
                <p:nvPr/>
              </p:nvPicPr>
              <p:blipFill>
                <a:blip r:embed="rId179"/>
                <a:stretch>
                  <a:fillRect/>
                </a:stretch>
              </p:blipFill>
              <p:spPr>
                <a:xfrm>
                  <a:off x="8808259" y="3189272"/>
                  <a:ext cx="83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5343" name="Freihand 55342">
                  <a:extLst>
                    <a:ext uri="{FF2B5EF4-FFF2-40B4-BE49-F238E27FC236}">
                      <a16:creationId xmlns:a16="http://schemas.microsoft.com/office/drawing/2014/main" id="{404CD95D-6DED-4B87-8BDC-4A612D36E7E7}"/>
                    </a:ext>
                  </a:extLst>
                </p14:cNvPr>
                <p14:cNvContentPartPr/>
                <p14:nvPr/>
              </p14:nvContentPartPr>
              <p14:xfrm>
                <a:off x="8883499" y="3271352"/>
                <a:ext cx="120240" cy="87120"/>
              </p14:xfrm>
            </p:contentPart>
          </mc:Choice>
          <mc:Fallback xmlns="">
            <p:pic>
              <p:nvPicPr>
                <p:cNvPr id="55343" name="Freihand 55342">
                  <a:extLst>
                    <a:ext uri="{FF2B5EF4-FFF2-40B4-BE49-F238E27FC236}">
                      <a16:creationId xmlns:a16="http://schemas.microsoft.com/office/drawing/2014/main" id="{404CD95D-6DED-4B87-8BDC-4A612D36E7E7}"/>
                    </a:ext>
                  </a:extLst>
                </p:cNvPr>
                <p:cNvPicPr/>
                <p:nvPr/>
              </p:nvPicPr>
              <p:blipFill>
                <a:blip r:embed="rId181"/>
                <a:stretch>
                  <a:fillRect/>
                </a:stretch>
              </p:blipFill>
              <p:spPr>
                <a:xfrm>
                  <a:off x="8879179" y="3267032"/>
                  <a:ext cx="128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5344" name="Freihand 55343">
                  <a:extLst>
                    <a:ext uri="{FF2B5EF4-FFF2-40B4-BE49-F238E27FC236}">
                      <a16:creationId xmlns:a16="http://schemas.microsoft.com/office/drawing/2014/main" id="{81E9D713-1355-4671-B5A8-62F5FC1DAE30}"/>
                    </a:ext>
                  </a:extLst>
                </p14:cNvPr>
                <p14:cNvContentPartPr/>
                <p14:nvPr/>
              </p14:nvContentPartPr>
              <p14:xfrm>
                <a:off x="8993299" y="3175592"/>
                <a:ext cx="254520" cy="279360"/>
              </p14:xfrm>
            </p:contentPart>
          </mc:Choice>
          <mc:Fallback xmlns="">
            <p:pic>
              <p:nvPicPr>
                <p:cNvPr id="55344" name="Freihand 55343">
                  <a:extLst>
                    <a:ext uri="{FF2B5EF4-FFF2-40B4-BE49-F238E27FC236}">
                      <a16:creationId xmlns:a16="http://schemas.microsoft.com/office/drawing/2014/main" id="{81E9D713-1355-4671-B5A8-62F5FC1DAE30}"/>
                    </a:ext>
                  </a:extLst>
                </p:cNvPr>
                <p:cNvPicPr/>
                <p:nvPr/>
              </p:nvPicPr>
              <p:blipFill>
                <a:blip r:embed="rId183"/>
                <a:stretch>
                  <a:fillRect/>
                </a:stretch>
              </p:blipFill>
              <p:spPr>
                <a:xfrm>
                  <a:off x="8988979" y="3171272"/>
                  <a:ext cx="2631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5345" name="Freihand 55344">
                  <a:extLst>
                    <a:ext uri="{FF2B5EF4-FFF2-40B4-BE49-F238E27FC236}">
                      <a16:creationId xmlns:a16="http://schemas.microsoft.com/office/drawing/2014/main" id="{3717190D-5CFD-460F-8FE1-3474E84FBF4B}"/>
                    </a:ext>
                  </a:extLst>
                </p14:cNvPr>
                <p14:cNvContentPartPr/>
                <p14:nvPr/>
              </p14:nvContentPartPr>
              <p14:xfrm>
                <a:off x="9226579" y="3147872"/>
                <a:ext cx="129240" cy="105120"/>
              </p14:xfrm>
            </p:contentPart>
          </mc:Choice>
          <mc:Fallback xmlns="">
            <p:pic>
              <p:nvPicPr>
                <p:cNvPr id="55345" name="Freihand 55344">
                  <a:extLst>
                    <a:ext uri="{FF2B5EF4-FFF2-40B4-BE49-F238E27FC236}">
                      <a16:creationId xmlns:a16="http://schemas.microsoft.com/office/drawing/2014/main" id="{3717190D-5CFD-460F-8FE1-3474E84FBF4B}"/>
                    </a:ext>
                  </a:extLst>
                </p:cNvPr>
                <p:cNvPicPr/>
                <p:nvPr/>
              </p:nvPicPr>
              <p:blipFill>
                <a:blip r:embed="rId185"/>
                <a:stretch>
                  <a:fillRect/>
                </a:stretch>
              </p:blipFill>
              <p:spPr>
                <a:xfrm>
                  <a:off x="9222259" y="3143552"/>
                  <a:ext cx="13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5346" name="Freihand 55345">
                  <a:extLst>
                    <a:ext uri="{FF2B5EF4-FFF2-40B4-BE49-F238E27FC236}">
                      <a16:creationId xmlns:a16="http://schemas.microsoft.com/office/drawing/2014/main" id="{F4D706AE-D2DA-4274-8C8B-6AF32A7CC914}"/>
                    </a:ext>
                  </a:extLst>
                </p14:cNvPr>
                <p14:cNvContentPartPr/>
                <p14:nvPr/>
              </p14:nvContentPartPr>
              <p14:xfrm>
                <a:off x="9414139" y="2912432"/>
                <a:ext cx="52560" cy="208800"/>
              </p14:xfrm>
            </p:contentPart>
          </mc:Choice>
          <mc:Fallback xmlns="">
            <p:pic>
              <p:nvPicPr>
                <p:cNvPr id="55346" name="Freihand 55345">
                  <a:extLst>
                    <a:ext uri="{FF2B5EF4-FFF2-40B4-BE49-F238E27FC236}">
                      <a16:creationId xmlns:a16="http://schemas.microsoft.com/office/drawing/2014/main" id="{F4D706AE-D2DA-4274-8C8B-6AF32A7CC914}"/>
                    </a:ext>
                  </a:extLst>
                </p:cNvPr>
                <p:cNvPicPr/>
                <p:nvPr/>
              </p:nvPicPr>
              <p:blipFill>
                <a:blip r:embed="rId187"/>
                <a:stretch>
                  <a:fillRect/>
                </a:stretch>
              </p:blipFill>
              <p:spPr>
                <a:xfrm>
                  <a:off x="9409819" y="2908112"/>
                  <a:ext cx="61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5347" name="Freihand 55346">
                  <a:extLst>
                    <a:ext uri="{FF2B5EF4-FFF2-40B4-BE49-F238E27FC236}">
                      <a16:creationId xmlns:a16="http://schemas.microsoft.com/office/drawing/2014/main" id="{2C98476B-4CE0-40B3-8DF1-D56D199A1A88}"/>
                    </a:ext>
                  </a:extLst>
                </p14:cNvPr>
                <p14:cNvContentPartPr/>
                <p14:nvPr/>
              </p14:nvContentPartPr>
              <p14:xfrm>
                <a:off x="9426379" y="3196832"/>
                <a:ext cx="25920" cy="32040"/>
              </p14:xfrm>
            </p:contentPart>
          </mc:Choice>
          <mc:Fallback xmlns="">
            <p:pic>
              <p:nvPicPr>
                <p:cNvPr id="55347" name="Freihand 55346">
                  <a:extLst>
                    <a:ext uri="{FF2B5EF4-FFF2-40B4-BE49-F238E27FC236}">
                      <a16:creationId xmlns:a16="http://schemas.microsoft.com/office/drawing/2014/main" id="{2C98476B-4CE0-40B3-8DF1-D56D199A1A88}"/>
                    </a:ext>
                  </a:extLst>
                </p:cNvPr>
                <p:cNvPicPr/>
                <p:nvPr/>
              </p:nvPicPr>
              <p:blipFill>
                <a:blip r:embed="rId189"/>
                <a:stretch>
                  <a:fillRect/>
                </a:stretch>
              </p:blipFill>
              <p:spPr>
                <a:xfrm>
                  <a:off x="9422059" y="3192512"/>
                  <a:ext cx="34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5348" name="Freihand 55347">
                  <a:extLst>
                    <a:ext uri="{FF2B5EF4-FFF2-40B4-BE49-F238E27FC236}">
                      <a16:creationId xmlns:a16="http://schemas.microsoft.com/office/drawing/2014/main" id="{ACAEEBC5-D207-4847-AADB-5BABE9B0F031}"/>
                    </a:ext>
                  </a:extLst>
                </p14:cNvPr>
                <p14:cNvContentPartPr/>
                <p14:nvPr/>
              </p14:nvContentPartPr>
              <p14:xfrm>
                <a:off x="9792139" y="2899112"/>
                <a:ext cx="161640" cy="214920"/>
              </p14:xfrm>
            </p:contentPart>
          </mc:Choice>
          <mc:Fallback xmlns="">
            <p:pic>
              <p:nvPicPr>
                <p:cNvPr id="55348" name="Freihand 55347">
                  <a:extLst>
                    <a:ext uri="{FF2B5EF4-FFF2-40B4-BE49-F238E27FC236}">
                      <a16:creationId xmlns:a16="http://schemas.microsoft.com/office/drawing/2014/main" id="{ACAEEBC5-D207-4847-AADB-5BABE9B0F031}"/>
                    </a:ext>
                  </a:extLst>
                </p:cNvPr>
                <p:cNvPicPr/>
                <p:nvPr/>
              </p:nvPicPr>
              <p:blipFill>
                <a:blip r:embed="rId191"/>
                <a:stretch>
                  <a:fillRect/>
                </a:stretch>
              </p:blipFill>
              <p:spPr>
                <a:xfrm>
                  <a:off x="9787819" y="2894792"/>
                  <a:ext cx="1702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5349" name="Freihand 55348">
                  <a:extLst>
                    <a:ext uri="{FF2B5EF4-FFF2-40B4-BE49-F238E27FC236}">
                      <a16:creationId xmlns:a16="http://schemas.microsoft.com/office/drawing/2014/main" id="{34CA68F7-F58B-4A00-B74A-F4BE84892F5F}"/>
                    </a:ext>
                  </a:extLst>
                </p14:cNvPr>
                <p14:cNvContentPartPr/>
                <p14:nvPr/>
              </p14:nvContentPartPr>
              <p14:xfrm>
                <a:off x="10050259" y="3036632"/>
                <a:ext cx="18360" cy="2520"/>
              </p14:xfrm>
            </p:contentPart>
          </mc:Choice>
          <mc:Fallback xmlns="">
            <p:pic>
              <p:nvPicPr>
                <p:cNvPr id="55349" name="Freihand 55348">
                  <a:extLst>
                    <a:ext uri="{FF2B5EF4-FFF2-40B4-BE49-F238E27FC236}">
                      <a16:creationId xmlns:a16="http://schemas.microsoft.com/office/drawing/2014/main" id="{34CA68F7-F58B-4A00-B74A-F4BE84892F5F}"/>
                    </a:ext>
                  </a:extLst>
                </p:cNvPr>
                <p:cNvPicPr/>
                <p:nvPr/>
              </p:nvPicPr>
              <p:blipFill>
                <a:blip r:embed="rId193"/>
                <a:stretch>
                  <a:fillRect/>
                </a:stretch>
              </p:blipFill>
              <p:spPr>
                <a:xfrm>
                  <a:off x="10045939" y="3032312"/>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5350" name="Freihand 55349">
                  <a:extLst>
                    <a:ext uri="{FF2B5EF4-FFF2-40B4-BE49-F238E27FC236}">
                      <a16:creationId xmlns:a16="http://schemas.microsoft.com/office/drawing/2014/main" id="{5E410A6B-0720-4BFD-8185-358155B79901}"/>
                    </a:ext>
                  </a:extLst>
                </p14:cNvPr>
                <p14:cNvContentPartPr/>
                <p14:nvPr/>
              </p14:nvContentPartPr>
              <p14:xfrm>
                <a:off x="10022179" y="2842232"/>
                <a:ext cx="222840" cy="368640"/>
              </p14:xfrm>
            </p:contentPart>
          </mc:Choice>
          <mc:Fallback xmlns="">
            <p:pic>
              <p:nvPicPr>
                <p:cNvPr id="55350" name="Freihand 55349">
                  <a:extLst>
                    <a:ext uri="{FF2B5EF4-FFF2-40B4-BE49-F238E27FC236}">
                      <a16:creationId xmlns:a16="http://schemas.microsoft.com/office/drawing/2014/main" id="{5E410A6B-0720-4BFD-8185-358155B79901}"/>
                    </a:ext>
                  </a:extLst>
                </p:cNvPr>
                <p:cNvPicPr/>
                <p:nvPr/>
              </p:nvPicPr>
              <p:blipFill>
                <a:blip r:embed="rId195"/>
                <a:stretch>
                  <a:fillRect/>
                </a:stretch>
              </p:blipFill>
              <p:spPr>
                <a:xfrm>
                  <a:off x="10017859" y="2837912"/>
                  <a:ext cx="2314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5351" name="Freihand 55350">
                  <a:extLst>
                    <a:ext uri="{FF2B5EF4-FFF2-40B4-BE49-F238E27FC236}">
                      <a16:creationId xmlns:a16="http://schemas.microsoft.com/office/drawing/2014/main" id="{285A683D-515B-4DD4-B22B-F8D900ED7770}"/>
                    </a:ext>
                  </a:extLst>
                </p14:cNvPr>
                <p14:cNvContentPartPr/>
                <p14:nvPr/>
              </p14:nvContentPartPr>
              <p14:xfrm>
                <a:off x="10268779" y="2964272"/>
                <a:ext cx="39600" cy="13680"/>
              </p14:xfrm>
            </p:contentPart>
          </mc:Choice>
          <mc:Fallback xmlns="">
            <p:pic>
              <p:nvPicPr>
                <p:cNvPr id="55351" name="Freihand 55350">
                  <a:extLst>
                    <a:ext uri="{FF2B5EF4-FFF2-40B4-BE49-F238E27FC236}">
                      <a16:creationId xmlns:a16="http://schemas.microsoft.com/office/drawing/2014/main" id="{285A683D-515B-4DD4-B22B-F8D900ED7770}"/>
                    </a:ext>
                  </a:extLst>
                </p:cNvPr>
                <p:cNvPicPr/>
                <p:nvPr/>
              </p:nvPicPr>
              <p:blipFill>
                <a:blip r:embed="rId197"/>
                <a:stretch>
                  <a:fillRect/>
                </a:stretch>
              </p:blipFill>
              <p:spPr>
                <a:xfrm>
                  <a:off x="10264459" y="2959952"/>
                  <a:ext cx="48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5352" name="Freihand 55351">
                  <a:extLst>
                    <a:ext uri="{FF2B5EF4-FFF2-40B4-BE49-F238E27FC236}">
                      <a16:creationId xmlns:a16="http://schemas.microsoft.com/office/drawing/2014/main" id="{E1765A7E-CC1F-4F7B-8082-9DE1DC5A0FE3}"/>
                    </a:ext>
                  </a:extLst>
                </p14:cNvPr>
                <p14:cNvContentPartPr/>
                <p14:nvPr/>
              </p14:nvContentPartPr>
              <p14:xfrm>
                <a:off x="10450939" y="2681672"/>
                <a:ext cx="304920" cy="258120"/>
              </p14:xfrm>
            </p:contentPart>
          </mc:Choice>
          <mc:Fallback xmlns="">
            <p:pic>
              <p:nvPicPr>
                <p:cNvPr id="55352" name="Freihand 55351">
                  <a:extLst>
                    <a:ext uri="{FF2B5EF4-FFF2-40B4-BE49-F238E27FC236}">
                      <a16:creationId xmlns:a16="http://schemas.microsoft.com/office/drawing/2014/main" id="{E1765A7E-CC1F-4F7B-8082-9DE1DC5A0FE3}"/>
                    </a:ext>
                  </a:extLst>
                </p:cNvPr>
                <p:cNvPicPr/>
                <p:nvPr/>
              </p:nvPicPr>
              <p:blipFill>
                <a:blip r:embed="rId199"/>
                <a:stretch>
                  <a:fillRect/>
                </a:stretch>
              </p:blipFill>
              <p:spPr>
                <a:xfrm>
                  <a:off x="10446619" y="2677352"/>
                  <a:ext cx="3135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5353" name="Freihand 55352">
                  <a:extLst>
                    <a:ext uri="{FF2B5EF4-FFF2-40B4-BE49-F238E27FC236}">
                      <a16:creationId xmlns:a16="http://schemas.microsoft.com/office/drawing/2014/main" id="{85F9D929-9AA5-475B-8576-84767DE9D4AA}"/>
                    </a:ext>
                  </a:extLst>
                </p14:cNvPr>
                <p14:cNvContentPartPr/>
                <p14:nvPr/>
              </p14:nvContentPartPr>
              <p14:xfrm>
                <a:off x="10597459" y="2692472"/>
                <a:ext cx="72360" cy="11160"/>
              </p14:xfrm>
            </p:contentPart>
          </mc:Choice>
          <mc:Fallback xmlns="">
            <p:pic>
              <p:nvPicPr>
                <p:cNvPr id="55353" name="Freihand 55352">
                  <a:extLst>
                    <a:ext uri="{FF2B5EF4-FFF2-40B4-BE49-F238E27FC236}">
                      <a16:creationId xmlns:a16="http://schemas.microsoft.com/office/drawing/2014/main" id="{85F9D929-9AA5-475B-8576-84767DE9D4AA}"/>
                    </a:ext>
                  </a:extLst>
                </p:cNvPr>
                <p:cNvPicPr/>
                <p:nvPr/>
              </p:nvPicPr>
              <p:blipFill>
                <a:blip r:embed="rId201"/>
                <a:stretch>
                  <a:fillRect/>
                </a:stretch>
              </p:blipFill>
              <p:spPr>
                <a:xfrm>
                  <a:off x="10593139" y="2688152"/>
                  <a:ext cx="81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5354" name="Freihand 55353">
                  <a:extLst>
                    <a:ext uri="{FF2B5EF4-FFF2-40B4-BE49-F238E27FC236}">
                      <a16:creationId xmlns:a16="http://schemas.microsoft.com/office/drawing/2014/main" id="{EAB45B8F-50E7-435D-AF71-B1C88DCC0608}"/>
                    </a:ext>
                  </a:extLst>
                </p14:cNvPr>
                <p14:cNvContentPartPr/>
                <p14:nvPr/>
              </p14:nvContentPartPr>
              <p14:xfrm>
                <a:off x="10943419" y="2634152"/>
                <a:ext cx="147960" cy="160200"/>
              </p14:xfrm>
            </p:contentPart>
          </mc:Choice>
          <mc:Fallback xmlns="">
            <p:pic>
              <p:nvPicPr>
                <p:cNvPr id="55354" name="Freihand 55353">
                  <a:extLst>
                    <a:ext uri="{FF2B5EF4-FFF2-40B4-BE49-F238E27FC236}">
                      <a16:creationId xmlns:a16="http://schemas.microsoft.com/office/drawing/2014/main" id="{EAB45B8F-50E7-435D-AF71-B1C88DCC0608}"/>
                    </a:ext>
                  </a:extLst>
                </p:cNvPr>
                <p:cNvPicPr/>
                <p:nvPr/>
              </p:nvPicPr>
              <p:blipFill>
                <a:blip r:embed="rId203"/>
                <a:stretch>
                  <a:fillRect/>
                </a:stretch>
              </p:blipFill>
              <p:spPr>
                <a:xfrm>
                  <a:off x="10939099" y="2629832"/>
                  <a:ext cx="156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5355" name="Freihand 55354">
                  <a:extLst>
                    <a:ext uri="{FF2B5EF4-FFF2-40B4-BE49-F238E27FC236}">
                      <a16:creationId xmlns:a16="http://schemas.microsoft.com/office/drawing/2014/main" id="{489299A5-2E68-4BCA-A3CD-91E9C1E87B6E}"/>
                    </a:ext>
                  </a:extLst>
                </p14:cNvPr>
                <p14:cNvContentPartPr/>
                <p14:nvPr/>
              </p14:nvContentPartPr>
              <p14:xfrm>
                <a:off x="11110459" y="2667992"/>
                <a:ext cx="180720" cy="92880"/>
              </p14:xfrm>
            </p:contentPart>
          </mc:Choice>
          <mc:Fallback xmlns="">
            <p:pic>
              <p:nvPicPr>
                <p:cNvPr id="55355" name="Freihand 55354">
                  <a:extLst>
                    <a:ext uri="{FF2B5EF4-FFF2-40B4-BE49-F238E27FC236}">
                      <a16:creationId xmlns:a16="http://schemas.microsoft.com/office/drawing/2014/main" id="{489299A5-2E68-4BCA-A3CD-91E9C1E87B6E}"/>
                    </a:ext>
                  </a:extLst>
                </p:cNvPr>
                <p:cNvPicPr/>
                <p:nvPr/>
              </p:nvPicPr>
              <p:blipFill>
                <a:blip r:embed="rId205"/>
                <a:stretch>
                  <a:fillRect/>
                </a:stretch>
              </p:blipFill>
              <p:spPr>
                <a:xfrm>
                  <a:off x="11106139" y="2663672"/>
                  <a:ext cx="189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5360" name="Freihand 55359">
                  <a:extLst>
                    <a:ext uri="{FF2B5EF4-FFF2-40B4-BE49-F238E27FC236}">
                      <a16:creationId xmlns:a16="http://schemas.microsoft.com/office/drawing/2014/main" id="{DFCAA405-6B79-400E-8D84-BD61F8DE33D2}"/>
                    </a:ext>
                  </a:extLst>
                </p14:cNvPr>
                <p14:cNvContentPartPr/>
                <p14:nvPr/>
              </p14:nvContentPartPr>
              <p14:xfrm>
                <a:off x="9885739" y="3277832"/>
                <a:ext cx="244080" cy="100800"/>
              </p14:xfrm>
            </p:contentPart>
          </mc:Choice>
          <mc:Fallback xmlns="">
            <p:pic>
              <p:nvPicPr>
                <p:cNvPr id="55360" name="Freihand 55359">
                  <a:extLst>
                    <a:ext uri="{FF2B5EF4-FFF2-40B4-BE49-F238E27FC236}">
                      <a16:creationId xmlns:a16="http://schemas.microsoft.com/office/drawing/2014/main" id="{DFCAA405-6B79-400E-8D84-BD61F8DE33D2}"/>
                    </a:ext>
                  </a:extLst>
                </p:cNvPr>
                <p:cNvPicPr/>
                <p:nvPr/>
              </p:nvPicPr>
              <p:blipFill>
                <a:blip r:embed="rId207"/>
                <a:stretch>
                  <a:fillRect/>
                </a:stretch>
              </p:blipFill>
              <p:spPr>
                <a:xfrm>
                  <a:off x="9881419" y="3273512"/>
                  <a:ext cx="252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5361" name="Freihand 55360">
                  <a:extLst>
                    <a:ext uri="{FF2B5EF4-FFF2-40B4-BE49-F238E27FC236}">
                      <a16:creationId xmlns:a16="http://schemas.microsoft.com/office/drawing/2014/main" id="{88B0D4A6-E118-4CD1-9D7E-888D35B63786}"/>
                    </a:ext>
                  </a:extLst>
                </p14:cNvPr>
                <p14:cNvContentPartPr/>
                <p14:nvPr/>
              </p14:nvContentPartPr>
              <p14:xfrm>
                <a:off x="10183099" y="3224912"/>
                <a:ext cx="132120" cy="238320"/>
              </p14:xfrm>
            </p:contentPart>
          </mc:Choice>
          <mc:Fallback xmlns="">
            <p:pic>
              <p:nvPicPr>
                <p:cNvPr id="55361" name="Freihand 55360">
                  <a:extLst>
                    <a:ext uri="{FF2B5EF4-FFF2-40B4-BE49-F238E27FC236}">
                      <a16:creationId xmlns:a16="http://schemas.microsoft.com/office/drawing/2014/main" id="{88B0D4A6-E118-4CD1-9D7E-888D35B63786}"/>
                    </a:ext>
                  </a:extLst>
                </p:cNvPr>
                <p:cNvPicPr/>
                <p:nvPr/>
              </p:nvPicPr>
              <p:blipFill>
                <a:blip r:embed="rId209"/>
                <a:stretch>
                  <a:fillRect/>
                </a:stretch>
              </p:blipFill>
              <p:spPr>
                <a:xfrm>
                  <a:off x="10178779" y="3220592"/>
                  <a:ext cx="140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5362" name="Freihand 55361">
                  <a:extLst>
                    <a:ext uri="{FF2B5EF4-FFF2-40B4-BE49-F238E27FC236}">
                      <a16:creationId xmlns:a16="http://schemas.microsoft.com/office/drawing/2014/main" id="{BB3EB6F9-6363-47BE-9552-204766828E25}"/>
                    </a:ext>
                  </a:extLst>
                </p14:cNvPr>
                <p14:cNvContentPartPr/>
                <p14:nvPr/>
              </p14:nvContentPartPr>
              <p14:xfrm>
                <a:off x="10332499" y="3136352"/>
                <a:ext cx="330120" cy="155880"/>
              </p14:xfrm>
            </p:contentPart>
          </mc:Choice>
          <mc:Fallback xmlns="">
            <p:pic>
              <p:nvPicPr>
                <p:cNvPr id="55362" name="Freihand 55361">
                  <a:extLst>
                    <a:ext uri="{FF2B5EF4-FFF2-40B4-BE49-F238E27FC236}">
                      <a16:creationId xmlns:a16="http://schemas.microsoft.com/office/drawing/2014/main" id="{BB3EB6F9-6363-47BE-9552-204766828E25}"/>
                    </a:ext>
                  </a:extLst>
                </p:cNvPr>
                <p:cNvPicPr/>
                <p:nvPr/>
              </p:nvPicPr>
              <p:blipFill>
                <a:blip r:embed="rId211"/>
                <a:stretch>
                  <a:fillRect/>
                </a:stretch>
              </p:blipFill>
              <p:spPr>
                <a:xfrm>
                  <a:off x="10328179" y="3132032"/>
                  <a:ext cx="338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5363" name="Freihand 55362">
                  <a:extLst>
                    <a:ext uri="{FF2B5EF4-FFF2-40B4-BE49-F238E27FC236}">
                      <a16:creationId xmlns:a16="http://schemas.microsoft.com/office/drawing/2014/main" id="{2A25B743-09C3-4665-93A2-DAA147B080C5}"/>
                    </a:ext>
                  </a:extLst>
                </p14:cNvPr>
                <p14:cNvContentPartPr/>
                <p14:nvPr/>
              </p14:nvContentPartPr>
              <p14:xfrm>
                <a:off x="10660459" y="3024032"/>
                <a:ext cx="95040" cy="159120"/>
              </p14:xfrm>
            </p:contentPart>
          </mc:Choice>
          <mc:Fallback xmlns="">
            <p:pic>
              <p:nvPicPr>
                <p:cNvPr id="55363" name="Freihand 55362">
                  <a:extLst>
                    <a:ext uri="{FF2B5EF4-FFF2-40B4-BE49-F238E27FC236}">
                      <a16:creationId xmlns:a16="http://schemas.microsoft.com/office/drawing/2014/main" id="{2A25B743-09C3-4665-93A2-DAA147B080C5}"/>
                    </a:ext>
                  </a:extLst>
                </p:cNvPr>
                <p:cNvPicPr/>
                <p:nvPr/>
              </p:nvPicPr>
              <p:blipFill>
                <a:blip r:embed="rId213"/>
                <a:stretch>
                  <a:fillRect/>
                </a:stretch>
              </p:blipFill>
              <p:spPr>
                <a:xfrm>
                  <a:off x="10656139" y="3019712"/>
                  <a:ext cx="103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5364" name="Freihand 55363">
                  <a:extLst>
                    <a:ext uri="{FF2B5EF4-FFF2-40B4-BE49-F238E27FC236}">
                      <a16:creationId xmlns:a16="http://schemas.microsoft.com/office/drawing/2014/main" id="{56B4684E-6C32-4AFF-A7B5-957F2A34E98C}"/>
                    </a:ext>
                  </a:extLst>
                </p14:cNvPr>
                <p14:cNvContentPartPr/>
                <p14:nvPr/>
              </p14:nvContentPartPr>
              <p14:xfrm>
                <a:off x="10787179" y="2970032"/>
                <a:ext cx="280080" cy="187200"/>
              </p14:xfrm>
            </p:contentPart>
          </mc:Choice>
          <mc:Fallback xmlns="">
            <p:pic>
              <p:nvPicPr>
                <p:cNvPr id="55364" name="Freihand 55363">
                  <a:extLst>
                    <a:ext uri="{FF2B5EF4-FFF2-40B4-BE49-F238E27FC236}">
                      <a16:creationId xmlns:a16="http://schemas.microsoft.com/office/drawing/2014/main" id="{56B4684E-6C32-4AFF-A7B5-957F2A34E98C}"/>
                    </a:ext>
                  </a:extLst>
                </p:cNvPr>
                <p:cNvPicPr/>
                <p:nvPr/>
              </p:nvPicPr>
              <p:blipFill>
                <a:blip r:embed="rId215"/>
                <a:stretch>
                  <a:fillRect/>
                </a:stretch>
              </p:blipFill>
              <p:spPr>
                <a:xfrm>
                  <a:off x="10782859" y="2965712"/>
                  <a:ext cx="288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5365" name="Freihand 55364">
                  <a:extLst>
                    <a:ext uri="{FF2B5EF4-FFF2-40B4-BE49-F238E27FC236}">
                      <a16:creationId xmlns:a16="http://schemas.microsoft.com/office/drawing/2014/main" id="{BA2A2C06-0468-4861-95C2-E81829EEDC5C}"/>
                    </a:ext>
                  </a:extLst>
                </p14:cNvPr>
                <p14:cNvContentPartPr/>
                <p14:nvPr/>
              </p14:nvContentPartPr>
              <p14:xfrm>
                <a:off x="11188579" y="2960312"/>
                <a:ext cx="38880" cy="133560"/>
              </p14:xfrm>
            </p:contentPart>
          </mc:Choice>
          <mc:Fallback xmlns="">
            <p:pic>
              <p:nvPicPr>
                <p:cNvPr id="55365" name="Freihand 55364">
                  <a:extLst>
                    <a:ext uri="{FF2B5EF4-FFF2-40B4-BE49-F238E27FC236}">
                      <a16:creationId xmlns:a16="http://schemas.microsoft.com/office/drawing/2014/main" id="{BA2A2C06-0468-4861-95C2-E81829EEDC5C}"/>
                    </a:ext>
                  </a:extLst>
                </p:cNvPr>
                <p:cNvPicPr/>
                <p:nvPr/>
              </p:nvPicPr>
              <p:blipFill>
                <a:blip r:embed="rId217"/>
                <a:stretch>
                  <a:fillRect/>
                </a:stretch>
              </p:blipFill>
              <p:spPr>
                <a:xfrm>
                  <a:off x="11184259" y="2955992"/>
                  <a:ext cx="47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366" name="Freihand 55365">
                  <a:extLst>
                    <a:ext uri="{FF2B5EF4-FFF2-40B4-BE49-F238E27FC236}">
                      <a16:creationId xmlns:a16="http://schemas.microsoft.com/office/drawing/2014/main" id="{F94BBEC0-3CE6-4063-9998-8A507CA31CA2}"/>
                    </a:ext>
                  </a:extLst>
                </p14:cNvPr>
                <p14:cNvContentPartPr/>
                <p14:nvPr/>
              </p14:nvContentPartPr>
              <p14:xfrm>
                <a:off x="11134579" y="3042752"/>
                <a:ext cx="180360" cy="70200"/>
              </p14:xfrm>
            </p:contentPart>
          </mc:Choice>
          <mc:Fallback xmlns="">
            <p:pic>
              <p:nvPicPr>
                <p:cNvPr id="55366" name="Freihand 55365">
                  <a:extLst>
                    <a:ext uri="{FF2B5EF4-FFF2-40B4-BE49-F238E27FC236}">
                      <a16:creationId xmlns:a16="http://schemas.microsoft.com/office/drawing/2014/main" id="{F94BBEC0-3CE6-4063-9998-8A507CA31CA2}"/>
                    </a:ext>
                  </a:extLst>
                </p:cNvPr>
                <p:cNvPicPr/>
                <p:nvPr/>
              </p:nvPicPr>
              <p:blipFill>
                <a:blip r:embed="rId219"/>
                <a:stretch>
                  <a:fillRect/>
                </a:stretch>
              </p:blipFill>
              <p:spPr>
                <a:xfrm>
                  <a:off x="11130259" y="3038432"/>
                  <a:ext cx="189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5367" name="Freihand 55366">
                  <a:extLst>
                    <a:ext uri="{FF2B5EF4-FFF2-40B4-BE49-F238E27FC236}">
                      <a16:creationId xmlns:a16="http://schemas.microsoft.com/office/drawing/2014/main" id="{7663DD75-671B-4B88-9E54-FC3F06F41066}"/>
                    </a:ext>
                  </a:extLst>
                </p14:cNvPr>
                <p14:cNvContentPartPr/>
                <p14:nvPr/>
              </p14:nvContentPartPr>
              <p14:xfrm>
                <a:off x="11125579" y="2916032"/>
                <a:ext cx="247320" cy="128880"/>
              </p14:xfrm>
            </p:contentPart>
          </mc:Choice>
          <mc:Fallback xmlns="">
            <p:pic>
              <p:nvPicPr>
                <p:cNvPr id="55367" name="Freihand 55366">
                  <a:extLst>
                    <a:ext uri="{FF2B5EF4-FFF2-40B4-BE49-F238E27FC236}">
                      <a16:creationId xmlns:a16="http://schemas.microsoft.com/office/drawing/2014/main" id="{7663DD75-671B-4B88-9E54-FC3F06F41066}"/>
                    </a:ext>
                  </a:extLst>
                </p:cNvPr>
                <p:cNvPicPr/>
                <p:nvPr/>
              </p:nvPicPr>
              <p:blipFill>
                <a:blip r:embed="rId221"/>
                <a:stretch>
                  <a:fillRect/>
                </a:stretch>
              </p:blipFill>
              <p:spPr>
                <a:xfrm>
                  <a:off x="11121259" y="2911712"/>
                  <a:ext cx="255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5368" name="Freihand 55367">
                  <a:extLst>
                    <a:ext uri="{FF2B5EF4-FFF2-40B4-BE49-F238E27FC236}">
                      <a16:creationId xmlns:a16="http://schemas.microsoft.com/office/drawing/2014/main" id="{D73AEBC8-EBE1-4135-8FBB-805C1DC928C0}"/>
                    </a:ext>
                  </a:extLst>
                </p14:cNvPr>
                <p14:cNvContentPartPr/>
                <p14:nvPr/>
              </p14:nvContentPartPr>
              <p14:xfrm>
                <a:off x="11400979" y="2917472"/>
                <a:ext cx="131400" cy="113760"/>
              </p14:xfrm>
            </p:contentPart>
          </mc:Choice>
          <mc:Fallback xmlns="">
            <p:pic>
              <p:nvPicPr>
                <p:cNvPr id="55368" name="Freihand 55367">
                  <a:extLst>
                    <a:ext uri="{FF2B5EF4-FFF2-40B4-BE49-F238E27FC236}">
                      <a16:creationId xmlns:a16="http://schemas.microsoft.com/office/drawing/2014/main" id="{D73AEBC8-EBE1-4135-8FBB-805C1DC928C0}"/>
                    </a:ext>
                  </a:extLst>
                </p:cNvPr>
                <p:cNvPicPr/>
                <p:nvPr/>
              </p:nvPicPr>
              <p:blipFill>
                <a:blip r:embed="rId223"/>
                <a:stretch>
                  <a:fillRect/>
                </a:stretch>
              </p:blipFill>
              <p:spPr>
                <a:xfrm>
                  <a:off x="11396659" y="2913152"/>
                  <a:ext cx="140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5369" name="Freihand 55368">
                  <a:extLst>
                    <a:ext uri="{FF2B5EF4-FFF2-40B4-BE49-F238E27FC236}">
                      <a16:creationId xmlns:a16="http://schemas.microsoft.com/office/drawing/2014/main" id="{8326B1B3-9C43-4A8A-9D83-D0CAC8018086}"/>
                    </a:ext>
                  </a:extLst>
                </p14:cNvPr>
                <p14:cNvContentPartPr/>
                <p14:nvPr/>
              </p14:nvContentPartPr>
              <p14:xfrm>
                <a:off x="11535619" y="2910632"/>
                <a:ext cx="61560" cy="98280"/>
              </p14:xfrm>
            </p:contentPart>
          </mc:Choice>
          <mc:Fallback xmlns="">
            <p:pic>
              <p:nvPicPr>
                <p:cNvPr id="55369" name="Freihand 55368">
                  <a:extLst>
                    <a:ext uri="{FF2B5EF4-FFF2-40B4-BE49-F238E27FC236}">
                      <a16:creationId xmlns:a16="http://schemas.microsoft.com/office/drawing/2014/main" id="{8326B1B3-9C43-4A8A-9D83-D0CAC8018086}"/>
                    </a:ext>
                  </a:extLst>
                </p:cNvPr>
                <p:cNvPicPr/>
                <p:nvPr/>
              </p:nvPicPr>
              <p:blipFill>
                <a:blip r:embed="rId225"/>
                <a:stretch>
                  <a:fillRect/>
                </a:stretch>
              </p:blipFill>
              <p:spPr>
                <a:xfrm>
                  <a:off x="11531299" y="2906312"/>
                  <a:ext cx="70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5370" name="Freihand 55369">
                  <a:extLst>
                    <a:ext uri="{FF2B5EF4-FFF2-40B4-BE49-F238E27FC236}">
                      <a16:creationId xmlns:a16="http://schemas.microsoft.com/office/drawing/2014/main" id="{C408D255-549D-431E-809E-39C5B3DF1CDB}"/>
                    </a:ext>
                  </a:extLst>
                </p14:cNvPr>
                <p14:cNvContentPartPr/>
                <p14:nvPr/>
              </p14:nvContentPartPr>
              <p14:xfrm>
                <a:off x="11578819" y="2776352"/>
                <a:ext cx="105840" cy="185040"/>
              </p14:xfrm>
            </p:contentPart>
          </mc:Choice>
          <mc:Fallback xmlns="">
            <p:pic>
              <p:nvPicPr>
                <p:cNvPr id="55370" name="Freihand 55369">
                  <a:extLst>
                    <a:ext uri="{FF2B5EF4-FFF2-40B4-BE49-F238E27FC236}">
                      <a16:creationId xmlns:a16="http://schemas.microsoft.com/office/drawing/2014/main" id="{C408D255-549D-431E-809E-39C5B3DF1CDB}"/>
                    </a:ext>
                  </a:extLst>
                </p:cNvPr>
                <p:cNvPicPr/>
                <p:nvPr/>
              </p:nvPicPr>
              <p:blipFill>
                <a:blip r:embed="rId227"/>
                <a:stretch>
                  <a:fillRect/>
                </a:stretch>
              </p:blipFill>
              <p:spPr>
                <a:xfrm>
                  <a:off x="11574499" y="2772032"/>
                  <a:ext cx="114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5372" name="Freihand 55371">
                  <a:extLst>
                    <a:ext uri="{FF2B5EF4-FFF2-40B4-BE49-F238E27FC236}">
                      <a16:creationId xmlns:a16="http://schemas.microsoft.com/office/drawing/2014/main" id="{32932A43-422A-4DC2-88D3-1ACD0744C86D}"/>
                    </a:ext>
                  </a:extLst>
                </p14:cNvPr>
                <p14:cNvContentPartPr/>
                <p14:nvPr/>
              </p14:nvContentPartPr>
              <p14:xfrm>
                <a:off x="11686099" y="2733152"/>
                <a:ext cx="123840" cy="195840"/>
              </p14:xfrm>
            </p:contentPart>
          </mc:Choice>
          <mc:Fallback xmlns="">
            <p:pic>
              <p:nvPicPr>
                <p:cNvPr id="55372" name="Freihand 55371">
                  <a:extLst>
                    <a:ext uri="{FF2B5EF4-FFF2-40B4-BE49-F238E27FC236}">
                      <a16:creationId xmlns:a16="http://schemas.microsoft.com/office/drawing/2014/main" id="{32932A43-422A-4DC2-88D3-1ACD0744C86D}"/>
                    </a:ext>
                  </a:extLst>
                </p:cNvPr>
                <p:cNvPicPr/>
                <p:nvPr/>
              </p:nvPicPr>
              <p:blipFill>
                <a:blip r:embed="rId229"/>
                <a:stretch>
                  <a:fillRect/>
                </a:stretch>
              </p:blipFill>
              <p:spPr>
                <a:xfrm>
                  <a:off x="11681779" y="2728832"/>
                  <a:ext cx="132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5373" name="Freihand 55372">
                  <a:extLst>
                    <a:ext uri="{FF2B5EF4-FFF2-40B4-BE49-F238E27FC236}">
                      <a16:creationId xmlns:a16="http://schemas.microsoft.com/office/drawing/2014/main" id="{DA57422E-E467-4A17-ACE8-F401C87B4539}"/>
                    </a:ext>
                  </a:extLst>
                </p14:cNvPr>
                <p14:cNvContentPartPr/>
                <p14:nvPr/>
              </p14:nvContentPartPr>
              <p14:xfrm>
                <a:off x="11783299" y="2742872"/>
                <a:ext cx="23400" cy="64440"/>
              </p14:xfrm>
            </p:contentPart>
          </mc:Choice>
          <mc:Fallback xmlns="">
            <p:pic>
              <p:nvPicPr>
                <p:cNvPr id="55373" name="Freihand 55372">
                  <a:extLst>
                    <a:ext uri="{FF2B5EF4-FFF2-40B4-BE49-F238E27FC236}">
                      <a16:creationId xmlns:a16="http://schemas.microsoft.com/office/drawing/2014/main" id="{DA57422E-E467-4A17-ACE8-F401C87B4539}"/>
                    </a:ext>
                  </a:extLst>
                </p:cNvPr>
                <p:cNvPicPr/>
                <p:nvPr/>
              </p:nvPicPr>
              <p:blipFill>
                <a:blip r:embed="rId231"/>
                <a:stretch>
                  <a:fillRect/>
                </a:stretch>
              </p:blipFill>
              <p:spPr>
                <a:xfrm>
                  <a:off x="11778979" y="2738552"/>
                  <a:ext cx="32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5374" name="Freihand 55373">
                  <a:extLst>
                    <a:ext uri="{FF2B5EF4-FFF2-40B4-BE49-F238E27FC236}">
                      <a16:creationId xmlns:a16="http://schemas.microsoft.com/office/drawing/2014/main" id="{E6687392-0D1D-481A-9EE0-49D11F2B023D}"/>
                    </a:ext>
                  </a:extLst>
                </p14:cNvPr>
                <p14:cNvContentPartPr/>
                <p14:nvPr/>
              </p14:nvContentPartPr>
              <p14:xfrm>
                <a:off x="11827219" y="2789312"/>
                <a:ext cx="248040" cy="106200"/>
              </p14:xfrm>
            </p:contentPart>
          </mc:Choice>
          <mc:Fallback xmlns="">
            <p:pic>
              <p:nvPicPr>
                <p:cNvPr id="55374" name="Freihand 55373">
                  <a:extLst>
                    <a:ext uri="{FF2B5EF4-FFF2-40B4-BE49-F238E27FC236}">
                      <a16:creationId xmlns:a16="http://schemas.microsoft.com/office/drawing/2014/main" id="{E6687392-0D1D-481A-9EE0-49D11F2B023D}"/>
                    </a:ext>
                  </a:extLst>
                </p:cNvPr>
                <p:cNvPicPr/>
                <p:nvPr/>
              </p:nvPicPr>
              <p:blipFill>
                <a:blip r:embed="rId233"/>
                <a:stretch>
                  <a:fillRect/>
                </a:stretch>
              </p:blipFill>
              <p:spPr>
                <a:xfrm>
                  <a:off x="11822899" y="2784992"/>
                  <a:ext cx="25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5376" name="Freihand 55375">
                  <a:extLst>
                    <a:ext uri="{FF2B5EF4-FFF2-40B4-BE49-F238E27FC236}">
                      <a16:creationId xmlns:a16="http://schemas.microsoft.com/office/drawing/2014/main" id="{00C6BD3E-E13A-4241-A26F-415C632A1983}"/>
                    </a:ext>
                  </a:extLst>
                </p14:cNvPr>
                <p14:cNvContentPartPr/>
                <p14:nvPr/>
              </p14:nvContentPartPr>
              <p14:xfrm>
                <a:off x="10288219" y="3498872"/>
                <a:ext cx="213120" cy="135000"/>
              </p14:xfrm>
            </p:contentPart>
          </mc:Choice>
          <mc:Fallback xmlns="">
            <p:pic>
              <p:nvPicPr>
                <p:cNvPr id="55376" name="Freihand 55375">
                  <a:extLst>
                    <a:ext uri="{FF2B5EF4-FFF2-40B4-BE49-F238E27FC236}">
                      <a16:creationId xmlns:a16="http://schemas.microsoft.com/office/drawing/2014/main" id="{00C6BD3E-E13A-4241-A26F-415C632A1983}"/>
                    </a:ext>
                  </a:extLst>
                </p:cNvPr>
                <p:cNvPicPr/>
                <p:nvPr/>
              </p:nvPicPr>
              <p:blipFill>
                <a:blip r:embed="rId235"/>
                <a:stretch>
                  <a:fillRect/>
                </a:stretch>
              </p:blipFill>
              <p:spPr>
                <a:xfrm>
                  <a:off x="10283899" y="3494552"/>
                  <a:ext cx="221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5377" name="Freihand 55376">
                  <a:extLst>
                    <a:ext uri="{FF2B5EF4-FFF2-40B4-BE49-F238E27FC236}">
                      <a16:creationId xmlns:a16="http://schemas.microsoft.com/office/drawing/2014/main" id="{4C423B3D-2A75-4132-B024-9B6A8C152534}"/>
                    </a:ext>
                  </a:extLst>
                </p14:cNvPr>
                <p14:cNvContentPartPr/>
                <p14:nvPr/>
              </p14:nvContentPartPr>
              <p14:xfrm>
                <a:off x="10385419" y="3362432"/>
                <a:ext cx="360" cy="360"/>
              </p14:xfrm>
            </p:contentPart>
          </mc:Choice>
          <mc:Fallback xmlns="">
            <p:pic>
              <p:nvPicPr>
                <p:cNvPr id="55377" name="Freihand 55376">
                  <a:extLst>
                    <a:ext uri="{FF2B5EF4-FFF2-40B4-BE49-F238E27FC236}">
                      <a16:creationId xmlns:a16="http://schemas.microsoft.com/office/drawing/2014/main" id="{4C423B3D-2A75-4132-B024-9B6A8C152534}"/>
                    </a:ext>
                  </a:extLst>
                </p:cNvPr>
                <p:cNvPicPr/>
                <p:nvPr/>
              </p:nvPicPr>
              <p:blipFill>
                <a:blip r:embed="rId237"/>
                <a:stretch>
                  <a:fillRect/>
                </a:stretch>
              </p:blipFill>
              <p:spPr>
                <a:xfrm>
                  <a:off x="10381099" y="3358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5379" name="Freihand 55378">
                  <a:extLst>
                    <a:ext uri="{FF2B5EF4-FFF2-40B4-BE49-F238E27FC236}">
                      <a16:creationId xmlns:a16="http://schemas.microsoft.com/office/drawing/2014/main" id="{FBAF9DFB-62A0-48C6-A6EF-269123DBA7D4}"/>
                    </a:ext>
                  </a:extLst>
                </p14:cNvPr>
                <p14:cNvContentPartPr/>
                <p14:nvPr/>
              </p14:nvContentPartPr>
              <p14:xfrm>
                <a:off x="10614379" y="3314552"/>
                <a:ext cx="184320" cy="195120"/>
              </p14:xfrm>
            </p:contentPart>
          </mc:Choice>
          <mc:Fallback xmlns="">
            <p:pic>
              <p:nvPicPr>
                <p:cNvPr id="55379" name="Freihand 55378">
                  <a:extLst>
                    <a:ext uri="{FF2B5EF4-FFF2-40B4-BE49-F238E27FC236}">
                      <a16:creationId xmlns:a16="http://schemas.microsoft.com/office/drawing/2014/main" id="{FBAF9DFB-62A0-48C6-A6EF-269123DBA7D4}"/>
                    </a:ext>
                  </a:extLst>
                </p:cNvPr>
                <p:cNvPicPr/>
                <p:nvPr/>
              </p:nvPicPr>
              <p:blipFill>
                <a:blip r:embed="rId239"/>
                <a:stretch>
                  <a:fillRect/>
                </a:stretch>
              </p:blipFill>
              <p:spPr>
                <a:xfrm>
                  <a:off x="10610059" y="3310232"/>
                  <a:ext cx="192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5380" name="Freihand 55379">
                  <a:extLst>
                    <a:ext uri="{FF2B5EF4-FFF2-40B4-BE49-F238E27FC236}">
                      <a16:creationId xmlns:a16="http://schemas.microsoft.com/office/drawing/2014/main" id="{86C8409D-1608-492E-B50D-E24C42B260CF}"/>
                    </a:ext>
                  </a:extLst>
                </p14:cNvPr>
                <p14:cNvContentPartPr/>
                <p14:nvPr/>
              </p14:nvContentPartPr>
              <p14:xfrm>
                <a:off x="10843699" y="3433352"/>
                <a:ext cx="56160" cy="43560"/>
              </p14:xfrm>
            </p:contentPart>
          </mc:Choice>
          <mc:Fallback xmlns="">
            <p:pic>
              <p:nvPicPr>
                <p:cNvPr id="55380" name="Freihand 55379">
                  <a:extLst>
                    <a:ext uri="{FF2B5EF4-FFF2-40B4-BE49-F238E27FC236}">
                      <a16:creationId xmlns:a16="http://schemas.microsoft.com/office/drawing/2014/main" id="{86C8409D-1608-492E-B50D-E24C42B260CF}"/>
                    </a:ext>
                  </a:extLst>
                </p:cNvPr>
                <p:cNvPicPr/>
                <p:nvPr/>
              </p:nvPicPr>
              <p:blipFill>
                <a:blip r:embed="rId241"/>
                <a:stretch>
                  <a:fillRect/>
                </a:stretch>
              </p:blipFill>
              <p:spPr>
                <a:xfrm>
                  <a:off x="10839379" y="3429032"/>
                  <a:ext cx="64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5381" name="Freihand 55380">
                  <a:extLst>
                    <a:ext uri="{FF2B5EF4-FFF2-40B4-BE49-F238E27FC236}">
                      <a16:creationId xmlns:a16="http://schemas.microsoft.com/office/drawing/2014/main" id="{B4CDCA81-755E-4744-8526-CC96C46A77AA}"/>
                    </a:ext>
                  </a:extLst>
                </p14:cNvPr>
                <p14:cNvContentPartPr/>
                <p14:nvPr/>
              </p14:nvContentPartPr>
              <p14:xfrm>
                <a:off x="10869619" y="3279272"/>
                <a:ext cx="69480" cy="212040"/>
              </p14:xfrm>
            </p:contentPart>
          </mc:Choice>
          <mc:Fallback xmlns="">
            <p:pic>
              <p:nvPicPr>
                <p:cNvPr id="55381" name="Freihand 55380">
                  <a:extLst>
                    <a:ext uri="{FF2B5EF4-FFF2-40B4-BE49-F238E27FC236}">
                      <a16:creationId xmlns:a16="http://schemas.microsoft.com/office/drawing/2014/main" id="{B4CDCA81-755E-4744-8526-CC96C46A77AA}"/>
                    </a:ext>
                  </a:extLst>
                </p:cNvPr>
                <p:cNvPicPr/>
                <p:nvPr/>
              </p:nvPicPr>
              <p:blipFill>
                <a:blip r:embed="rId243"/>
                <a:stretch>
                  <a:fillRect/>
                </a:stretch>
              </p:blipFill>
              <p:spPr>
                <a:xfrm>
                  <a:off x="10865299" y="3274952"/>
                  <a:ext cx="78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5382" name="Freihand 55381">
                  <a:extLst>
                    <a:ext uri="{FF2B5EF4-FFF2-40B4-BE49-F238E27FC236}">
                      <a16:creationId xmlns:a16="http://schemas.microsoft.com/office/drawing/2014/main" id="{27238BF6-E23D-4634-8C61-EAF62223A931}"/>
                    </a:ext>
                  </a:extLst>
                </p14:cNvPr>
                <p14:cNvContentPartPr/>
                <p14:nvPr/>
              </p14:nvContentPartPr>
              <p14:xfrm>
                <a:off x="10858459" y="3318872"/>
                <a:ext cx="28080" cy="8640"/>
              </p14:xfrm>
            </p:contentPart>
          </mc:Choice>
          <mc:Fallback xmlns="">
            <p:pic>
              <p:nvPicPr>
                <p:cNvPr id="55382" name="Freihand 55381">
                  <a:extLst>
                    <a:ext uri="{FF2B5EF4-FFF2-40B4-BE49-F238E27FC236}">
                      <a16:creationId xmlns:a16="http://schemas.microsoft.com/office/drawing/2014/main" id="{27238BF6-E23D-4634-8C61-EAF62223A931}"/>
                    </a:ext>
                  </a:extLst>
                </p:cNvPr>
                <p:cNvPicPr/>
                <p:nvPr/>
              </p:nvPicPr>
              <p:blipFill>
                <a:blip r:embed="rId245"/>
                <a:stretch>
                  <a:fillRect/>
                </a:stretch>
              </p:blipFill>
              <p:spPr>
                <a:xfrm>
                  <a:off x="10854139" y="3314552"/>
                  <a:ext cx="36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5383" name="Freihand 55382">
                  <a:extLst>
                    <a:ext uri="{FF2B5EF4-FFF2-40B4-BE49-F238E27FC236}">
                      <a16:creationId xmlns:a16="http://schemas.microsoft.com/office/drawing/2014/main" id="{15BB8754-D60E-4705-BC63-CA1426EA838F}"/>
                    </a:ext>
                  </a:extLst>
                </p14:cNvPr>
                <p14:cNvContentPartPr/>
                <p14:nvPr/>
              </p14:nvContentPartPr>
              <p14:xfrm>
                <a:off x="10940539" y="3358112"/>
                <a:ext cx="104760" cy="110160"/>
              </p14:xfrm>
            </p:contentPart>
          </mc:Choice>
          <mc:Fallback xmlns="">
            <p:pic>
              <p:nvPicPr>
                <p:cNvPr id="55383" name="Freihand 55382">
                  <a:extLst>
                    <a:ext uri="{FF2B5EF4-FFF2-40B4-BE49-F238E27FC236}">
                      <a16:creationId xmlns:a16="http://schemas.microsoft.com/office/drawing/2014/main" id="{15BB8754-D60E-4705-BC63-CA1426EA838F}"/>
                    </a:ext>
                  </a:extLst>
                </p:cNvPr>
                <p:cNvPicPr/>
                <p:nvPr/>
              </p:nvPicPr>
              <p:blipFill>
                <a:blip r:embed="rId247"/>
                <a:stretch>
                  <a:fillRect/>
                </a:stretch>
              </p:blipFill>
              <p:spPr>
                <a:xfrm>
                  <a:off x="10936219" y="3353792"/>
                  <a:ext cx="113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5384" name="Freihand 55383">
                  <a:extLst>
                    <a:ext uri="{FF2B5EF4-FFF2-40B4-BE49-F238E27FC236}">
                      <a16:creationId xmlns:a16="http://schemas.microsoft.com/office/drawing/2014/main" id="{79579AC2-CCC7-40C3-A229-E7122A67B7B3}"/>
                    </a:ext>
                  </a:extLst>
                </p14:cNvPr>
                <p14:cNvContentPartPr/>
                <p14:nvPr/>
              </p14:nvContentPartPr>
              <p14:xfrm>
                <a:off x="11057179" y="3222392"/>
                <a:ext cx="105480" cy="236160"/>
              </p14:xfrm>
            </p:contentPart>
          </mc:Choice>
          <mc:Fallback xmlns="">
            <p:pic>
              <p:nvPicPr>
                <p:cNvPr id="55384" name="Freihand 55383">
                  <a:extLst>
                    <a:ext uri="{FF2B5EF4-FFF2-40B4-BE49-F238E27FC236}">
                      <a16:creationId xmlns:a16="http://schemas.microsoft.com/office/drawing/2014/main" id="{79579AC2-CCC7-40C3-A229-E7122A67B7B3}"/>
                    </a:ext>
                  </a:extLst>
                </p:cNvPr>
                <p:cNvPicPr/>
                <p:nvPr/>
              </p:nvPicPr>
              <p:blipFill>
                <a:blip r:embed="rId249"/>
                <a:stretch>
                  <a:fillRect/>
                </a:stretch>
              </p:blipFill>
              <p:spPr>
                <a:xfrm>
                  <a:off x="11052859" y="3218072"/>
                  <a:ext cx="1141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5385" name="Freihand 55384">
                  <a:extLst>
                    <a:ext uri="{FF2B5EF4-FFF2-40B4-BE49-F238E27FC236}">
                      <a16:creationId xmlns:a16="http://schemas.microsoft.com/office/drawing/2014/main" id="{73AB3EC4-3280-4091-8C23-E4B57DC79926}"/>
                    </a:ext>
                  </a:extLst>
                </p14:cNvPr>
                <p14:cNvContentPartPr/>
                <p14:nvPr/>
              </p14:nvContentPartPr>
              <p14:xfrm>
                <a:off x="11200459" y="3155432"/>
                <a:ext cx="161280" cy="234720"/>
              </p14:xfrm>
            </p:contentPart>
          </mc:Choice>
          <mc:Fallback xmlns="">
            <p:pic>
              <p:nvPicPr>
                <p:cNvPr id="55385" name="Freihand 55384">
                  <a:extLst>
                    <a:ext uri="{FF2B5EF4-FFF2-40B4-BE49-F238E27FC236}">
                      <a16:creationId xmlns:a16="http://schemas.microsoft.com/office/drawing/2014/main" id="{73AB3EC4-3280-4091-8C23-E4B57DC79926}"/>
                    </a:ext>
                  </a:extLst>
                </p:cNvPr>
                <p:cNvPicPr/>
                <p:nvPr/>
              </p:nvPicPr>
              <p:blipFill>
                <a:blip r:embed="rId251"/>
                <a:stretch>
                  <a:fillRect/>
                </a:stretch>
              </p:blipFill>
              <p:spPr>
                <a:xfrm>
                  <a:off x="11196139" y="3151112"/>
                  <a:ext cx="1699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5386" name="Freihand 55385">
                  <a:extLst>
                    <a:ext uri="{FF2B5EF4-FFF2-40B4-BE49-F238E27FC236}">
                      <a16:creationId xmlns:a16="http://schemas.microsoft.com/office/drawing/2014/main" id="{ADF8D6D2-1793-4866-A06C-99139827C094}"/>
                    </a:ext>
                  </a:extLst>
                </p14:cNvPr>
                <p14:cNvContentPartPr/>
                <p14:nvPr/>
              </p14:nvContentPartPr>
              <p14:xfrm>
                <a:off x="11379019" y="3251552"/>
                <a:ext cx="72000" cy="105120"/>
              </p14:xfrm>
            </p:contentPart>
          </mc:Choice>
          <mc:Fallback xmlns="">
            <p:pic>
              <p:nvPicPr>
                <p:cNvPr id="55386" name="Freihand 55385">
                  <a:extLst>
                    <a:ext uri="{FF2B5EF4-FFF2-40B4-BE49-F238E27FC236}">
                      <a16:creationId xmlns:a16="http://schemas.microsoft.com/office/drawing/2014/main" id="{ADF8D6D2-1793-4866-A06C-99139827C094}"/>
                    </a:ext>
                  </a:extLst>
                </p:cNvPr>
                <p:cNvPicPr/>
                <p:nvPr/>
              </p:nvPicPr>
              <p:blipFill>
                <a:blip r:embed="rId253"/>
                <a:stretch>
                  <a:fillRect/>
                </a:stretch>
              </p:blipFill>
              <p:spPr>
                <a:xfrm>
                  <a:off x="11374699" y="3247232"/>
                  <a:ext cx="8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5387" name="Freihand 55386">
                  <a:extLst>
                    <a:ext uri="{FF2B5EF4-FFF2-40B4-BE49-F238E27FC236}">
                      <a16:creationId xmlns:a16="http://schemas.microsoft.com/office/drawing/2014/main" id="{BB192FC0-0020-4642-A228-8C970DFC54BD}"/>
                    </a:ext>
                  </a:extLst>
                </p14:cNvPr>
                <p14:cNvContentPartPr/>
                <p14:nvPr/>
              </p14:nvContentPartPr>
              <p14:xfrm>
                <a:off x="11446339" y="3090272"/>
                <a:ext cx="102240" cy="213480"/>
              </p14:xfrm>
            </p:contentPart>
          </mc:Choice>
          <mc:Fallback xmlns="">
            <p:pic>
              <p:nvPicPr>
                <p:cNvPr id="55387" name="Freihand 55386">
                  <a:extLst>
                    <a:ext uri="{FF2B5EF4-FFF2-40B4-BE49-F238E27FC236}">
                      <a16:creationId xmlns:a16="http://schemas.microsoft.com/office/drawing/2014/main" id="{BB192FC0-0020-4642-A228-8C970DFC54BD}"/>
                    </a:ext>
                  </a:extLst>
                </p:cNvPr>
                <p:cNvPicPr/>
                <p:nvPr/>
              </p:nvPicPr>
              <p:blipFill>
                <a:blip r:embed="rId255"/>
                <a:stretch>
                  <a:fillRect/>
                </a:stretch>
              </p:blipFill>
              <p:spPr>
                <a:xfrm>
                  <a:off x="11442019" y="3085952"/>
                  <a:ext cx="110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5388" name="Freihand 55387">
                  <a:extLst>
                    <a:ext uri="{FF2B5EF4-FFF2-40B4-BE49-F238E27FC236}">
                      <a16:creationId xmlns:a16="http://schemas.microsoft.com/office/drawing/2014/main" id="{09F0A6D8-DA95-428F-BC42-B33203987F0E}"/>
                    </a:ext>
                  </a:extLst>
                </p14:cNvPr>
                <p14:cNvContentPartPr/>
                <p14:nvPr/>
              </p14:nvContentPartPr>
              <p14:xfrm>
                <a:off x="11511859" y="3170552"/>
                <a:ext cx="190440" cy="140760"/>
              </p14:xfrm>
            </p:contentPart>
          </mc:Choice>
          <mc:Fallback xmlns="">
            <p:pic>
              <p:nvPicPr>
                <p:cNvPr id="55388" name="Freihand 55387">
                  <a:extLst>
                    <a:ext uri="{FF2B5EF4-FFF2-40B4-BE49-F238E27FC236}">
                      <a16:creationId xmlns:a16="http://schemas.microsoft.com/office/drawing/2014/main" id="{09F0A6D8-DA95-428F-BC42-B33203987F0E}"/>
                    </a:ext>
                  </a:extLst>
                </p:cNvPr>
                <p:cNvPicPr/>
                <p:nvPr/>
              </p:nvPicPr>
              <p:blipFill>
                <a:blip r:embed="rId257"/>
                <a:stretch>
                  <a:fillRect/>
                </a:stretch>
              </p:blipFill>
              <p:spPr>
                <a:xfrm>
                  <a:off x="11507539" y="3166232"/>
                  <a:ext cx="199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5389" name="Freihand 55388">
                  <a:extLst>
                    <a:ext uri="{FF2B5EF4-FFF2-40B4-BE49-F238E27FC236}">
                      <a16:creationId xmlns:a16="http://schemas.microsoft.com/office/drawing/2014/main" id="{FEA80C96-7DEC-46A1-82F0-B5584AF72BCA}"/>
                    </a:ext>
                  </a:extLst>
                </p14:cNvPr>
                <p14:cNvContentPartPr/>
                <p14:nvPr/>
              </p14:nvContentPartPr>
              <p14:xfrm>
                <a:off x="11702299" y="3102872"/>
                <a:ext cx="33840" cy="50760"/>
              </p14:xfrm>
            </p:contentPart>
          </mc:Choice>
          <mc:Fallback xmlns="">
            <p:pic>
              <p:nvPicPr>
                <p:cNvPr id="55389" name="Freihand 55388">
                  <a:extLst>
                    <a:ext uri="{FF2B5EF4-FFF2-40B4-BE49-F238E27FC236}">
                      <a16:creationId xmlns:a16="http://schemas.microsoft.com/office/drawing/2014/main" id="{FEA80C96-7DEC-46A1-82F0-B5584AF72BCA}"/>
                    </a:ext>
                  </a:extLst>
                </p:cNvPr>
                <p:cNvPicPr/>
                <p:nvPr/>
              </p:nvPicPr>
              <p:blipFill>
                <a:blip r:embed="rId259"/>
                <a:stretch>
                  <a:fillRect/>
                </a:stretch>
              </p:blipFill>
              <p:spPr>
                <a:xfrm>
                  <a:off x="11697979" y="3098552"/>
                  <a:ext cx="42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5390" name="Freihand 55389">
                  <a:extLst>
                    <a:ext uri="{FF2B5EF4-FFF2-40B4-BE49-F238E27FC236}">
                      <a16:creationId xmlns:a16="http://schemas.microsoft.com/office/drawing/2014/main" id="{A8763F43-8A07-46D1-BCBC-3E3E1C24A9C7}"/>
                    </a:ext>
                  </a:extLst>
                </p14:cNvPr>
                <p14:cNvContentPartPr/>
                <p14:nvPr/>
              </p14:nvContentPartPr>
              <p14:xfrm>
                <a:off x="11726779" y="3046712"/>
                <a:ext cx="66960" cy="246960"/>
              </p14:xfrm>
            </p:contentPart>
          </mc:Choice>
          <mc:Fallback xmlns="">
            <p:pic>
              <p:nvPicPr>
                <p:cNvPr id="55390" name="Freihand 55389">
                  <a:extLst>
                    <a:ext uri="{FF2B5EF4-FFF2-40B4-BE49-F238E27FC236}">
                      <a16:creationId xmlns:a16="http://schemas.microsoft.com/office/drawing/2014/main" id="{A8763F43-8A07-46D1-BCBC-3E3E1C24A9C7}"/>
                    </a:ext>
                  </a:extLst>
                </p:cNvPr>
                <p:cNvPicPr/>
                <p:nvPr/>
              </p:nvPicPr>
              <p:blipFill>
                <a:blip r:embed="rId261"/>
                <a:stretch>
                  <a:fillRect/>
                </a:stretch>
              </p:blipFill>
              <p:spPr>
                <a:xfrm>
                  <a:off x="11722459" y="3042392"/>
                  <a:ext cx="75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5391" name="Freihand 55390">
                  <a:extLst>
                    <a:ext uri="{FF2B5EF4-FFF2-40B4-BE49-F238E27FC236}">
                      <a16:creationId xmlns:a16="http://schemas.microsoft.com/office/drawing/2014/main" id="{DE7E5552-7984-4DDD-891A-4C2D5397FCF5}"/>
                    </a:ext>
                  </a:extLst>
                </p14:cNvPr>
                <p14:cNvContentPartPr/>
                <p14:nvPr/>
              </p14:nvContentPartPr>
              <p14:xfrm>
                <a:off x="11816419" y="3053912"/>
                <a:ext cx="219240" cy="316440"/>
              </p14:xfrm>
            </p:contentPart>
          </mc:Choice>
          <mc:Fallback xmlns="">
            <p:pic>
              <p:nvPicPr>
                <p:cNvPr id="55391" name="Freihand 55390">
                  <a:extLst>
                    <a:ext uri="{FF2B5EF4-FFF2-40B4-BE49-F238E27FC236}">
                      <a16:creationId xmlns:a16="http://schemas.microsoft.com/office/drawing/2014/main" id="{DE7E5552-7984-4DDD-891A-4C2D5397FCF5}"/>
                    </a:ext>
                  </a:extLst>
                </p:cNvPr>
                <p:cNvPicPr/>
                <p:nvPr/>
              </p:nvPicPr>
              <p:blipFill>
                <a:blip r:embed="rId263"/>
                <a:stretch>
                  <a:fillRect/>
                </a:stretch>
              </p:blipFill>
              <p:spPr>
                <a:xfrm>
                  <a:off x="11812099" y="3049592"/>
                  <a:ext cx="2278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5392" name="Freihand 55391">
                  <a:extLst>
                    <a:ext uri="{FF2B5EF4-FFF2-40B4-BE49-F238E27FC236}">
                      <a16:creationId xmlns:a16="http://schemas.microsoft.com/office/drawing/2014/main" id="{3F0DEE23-38FB-455E-A4BF-85A461777438}"/>
                    </a:ext>
                  </a:extLst>
                </p14:cNvPr>
                <p14:cNvContentPartPr/>
                <p14:nvPr/>
              </p14:nvContentPartPr>
              <p14:xfrm>
                <a:off x="12063019" y="2956352"/>
                <a:ext cx="14400" cy="254160"/>
              </p14:xfrm>
            </p:contentPart>
          </mc:Choice>
          <mc:Fallback xmlns="">
            <p:pic>
              <p:nvPicPr>
                <p:cNvPr id="55392" name="Freihand 55391">
                  <a:extLst>
                    <a:ext uri="{FF2B5EF4-FFF2-40B4-BE49-F238E27FC236}">
                      <a16:creationId xmlns:a16="http://schemas.microsoft.com/office/drawing/2014/main" id="{3F0DEE23-38FB-455E-A4BF-85A461777438}"/>
                    </a:ext>
                  </a:extLst>
                </p:cNvPr>
                <p:cNvPicPr/>
                <p:nvPr/>
              </p:nvPicPr>
              <p:blipFill>
                <a:blip r:embed="rId265"/>
                <a:stretch>
                  <a:fillRect/>
                </a:stretch>
              </p:blipFill>
              <p:spPr>
                <a:xfrm>
                  <a:off x="12058699" y="2952032"/>
                  <a:ext cx="23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5396" name="Freihand 55395">
                  <a:extLst>
                    <a:ext uri="{FF2B5EF4-FFF2-40B4-BE49-F238E27FC236}">
                      <a16:creationId xmlns:a16="http://schemas.microsoft.com/office/drawing/2014/main" id="{7EF15059-F000-4449-8EEE-EE245A5FC826}"/>
                    </a:ext>
                  </a:extLst>
                </p14:cNvPr>
                <p14:cNvContentPartPr/>
                <p14:nvPr/>
              </p14:nvContentPartPr>
              <p14:xfrm>
                <a:off x="4099459" y="3249840"/>
                <a:ext cx="1340280" cy="456120"/>
              </p14:xfrm>
            </p:contentPart>
          </mc:Choice>
          <mc:Fallback xmlns="">
            <p:pic>
              <p:nvPicPr>
                <p:cNvPr id="55396" name="Freihand 55395">
                  <a:extLst>
                    <a:ext uri="{FF2B5EF4-FFF2-40B4-BE49-F238E27FC236}">
                      <a16:creationId xmlns:a16="http://schemas.microsoft.com/office/drawing/2014/main" id="{7EF15059-F000-4449-8EEE-EE245A5FC826}"/>
                    </a:ext>
                  </a:extLst>
                </p:cNvPr>
                <p:cNvPicPr/>
                <p:nvPr/>
              </p:nvPicPr>
              <p:blipFill>
                <a:blip r:embed="rId267"/>
                <a:stretch>
                  <a:fillRect/>
                </a:stretch>
              </p:blipFill>
              <p:spPr>
                <a:xfrm>
                  <a:off x="4095139" y="3245520"/>
                  <a:ext cx="134892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5398" name="Freihand 55397">
                  <a:extLst>
                    <a:ext uri="{FF2B5EF4-FFF2-40B4-BE49-F238E27FC236}">
                      <a16:creationId xmlns:a16="http://schemas.microsoft.com/office/drawing/2014/main" id="{FD02D917-D871-411D-A0F4-330F25EE6CA3}"/>
                    </a:ext>
                  </a:extLst>
                </p14:cNvPr>
                <p14:cNvContentPartPr/>
                <p14:nvPr/>
              </p14:nvContentPartPr>
              <p14:xfrm>
                <a:off x="4108099" y="3671760"/>
                <a:ext cx="4064040" cy="2329920"/>
              </p14:xfrm>
            </p:contentPart>
          </mc:Choice>
          <mc:Fallback xmlns="">
            <p:pic>
              <p:nvPicPr>
                <p:cNvPr id="55398" name="Freihand 55397">
                  <a:extLst>
                    <a:ext uri="{FF2B5EF4-FFF2-40B4-BE49-F238E27FC236}">
                      <a16:creationId xmlns:a16="http://schemas.microsoft.com/office/drawing/2014/main" id="{FD02D917-D871-411D-A0F4-330F25EE6CA3}"/>
                    </a:ext>
                  </a:extLst>
                </p:cNvPr>
                <p:cNvPicPr/>
                <p:nvPr/>
              </p:nvPicPr>
              <p:blipFill>
                <a:blip r:embed="rId269"/>
                <a:stretch>
                  <a:fillRect/>
                </a:stretch>
              </p:blipFill>
              <p:spPr>
                <a:xfrm>
                  <a:off x="4103779" y="3667440"/>
                  <a:ext cx="4072680" cy="2338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5399" name="Freihand 55398">
                  <a:extLst>
                    <a:ext uri="{FF2B5EF4-FFF2-40B4-BE49-F238E27FC236}">
                      <a16:creationId xmlns:a16="http://schemas.microsoft.com/office/drawing/2014/main" id="{D9758209-368A-4F1C-954C-D0A144CE2A79}"/>
                    </a:ext>
                  </a:extLst>
                </p14:cNvPr>
                <p14:cNvContentPartPr/>
                <p14:nvPr/>
              </p14:nvContentPartPr>
              <p14:xfrm>
                <a:off x="4497979" y="5836440"/>
                <a:ext cx="212760" cy="431280"/>
              </p14:xfrm>
            </p:contentPart>
          </mc:Choice>
          <mc:Fallback xmlns="">
            <p:pic>
              <p:nvPicPr>
                <p:cNvPr id="55399" name="Freihand 55398">
                  <a:extLst>
                    <a:ext uri="{FF2B5EF4-FFF2-40B4-BE49-F238E27FC236}">
                      <a16:creationId xmlns:a16="http://schemas.microsoft.com/office/drawing/2014/main" id="{D9758209-368A-4F1C-954C-D0A144CE2A79}"/>
                    </a:ext>
                  </a:extLst>
                </p:cNvPr>
                <p:cNvPicPr/>
                <p:nvPr/>
              </p:nvPicPr>
              <p:blipFill>
                <a:blip r:embed="rId271"/>
                <a:stretch>
                  <a:fillRect/>
                </a:stretch>
              </p:blipFill>
              <p:spPr>
                <a:xfrm>
                  <a:off x="4493659" y="5832120"/>
                  <a:ext cx="2214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5401" name="Freihand 55400">
                  <a:extLst>
                    <a:ext uri="{FF2B5EF4-FFF2-40B4-BE49-F238E27FC236}">
                      <a16:creationId xmlns:a16="http://schemas.microsoft.com/office/drawing/2014/main" id="{CFEF1037-4211-4187-B32A-97148C8EF16D}"/>
                    </a:ext>
                  </a:extLst>
                </p14:cNvPr>
                <p14:cNvContentPartPr/>
                <p14:nvPr/>
              </p14:nvContentPartPr>
              <p14:xfrm>
                <a:off x="4787779" y="5739240"/>
                <a:ext cx="112320" cy="193320"/>
              </p14:xfrm>
            </p:contentPart>
          </mc:Choice>
          <mc:Fallback xmlns="">
            <p:pic>
              <p:nvPicPr>
                <p:cNvPr id="55401" name="Freihand 55400">
                  <a:extLst>
                    <a:ext uri="{FF2B5EF4-FFF2-40B4-BE49-F238E27FC236}">
                      <a16:creationId xmlns:a16="http://schemas.microsoft.com/office/drawing/2014/main" id="{CFEF1037-4211-4187-B32A-97148C8EF16D}"/>
                    </a:ext>
                  </a:extLst>
                </p:cNvPr>
                <p:cNvPicPr/>
                <p:nvPr/>
              </p:nvPicPr>
              <p:blipFill>
                <a:blip r:embed="rId273"/>
                <a:stretch>
                  <a:fillRect/>
                </a:stretch>
              </p:blipFill>
              <p:spPr>
                <a:xfrm>
                  <a:off x="4783459" y="5734920"/>
                  <a:ext cx="120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5402" name="Freihand 55401">
                  <a:extLst>
                    <a:ext uri="{FF2B5EF4-FFF2-40B4-BE49-F238E27FC236}">
                      <a16:creationId xmlns:a16="http://schemas.microsoft.com/office/drawing/2014/main" id="{5267AAB1-C164-4C50-B0C0-8C67051A317C}"/>
                    </a:ext>
                  </a:extLst>
                </p14:cNvPr>
                <p14:cNvContentPartPr/>
                <p14:nvPr/>
              </p14:nvContentPartPr>
              <p14:xfrm>
                <a:off x="4840339" y="5868120"/>
                <a:ext cx="87120" cy="54000"/>
              </p14:xfrm>
            </p:contentPart>
          </mc:Choice>
          <mc:Fallback xmlns="">
            <p:pic>
              <p:nvPicPr>
                <p:cNvPr id="55402" name="Freihand 55401">
                  <a:extLst>
                    <a:ext uri="{FF2B5EF4-FFF2-40B4-BE49-F238E27FC236}">
                      <a16:creationId xmlns:a16="http://schemas.microsoft.com/office/drawing/2014/main" id="{5267AAB1-C164-4C50-B0C0-8C67051A317C}"/>
                    </a:ext>
                  </a:extLst>
                </p:cNvPr>
                <p:cNvPicPr/>
                <p:nvPr/>
              </p:nvPicPr>
              <p:blipFill>
                <a:blip r:embed="rId275"/>
                <a:stretch>
                  <a:fillRect/>
                </a:stretch>
              </p:blipFill>
              <p:spPr>
                <a:xfrm>
                  <a:off x="4836019" y="5863800"/>
                  <a:ext cx="95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5403" name="Freihand 55402">
                  <a:extLst>
                    <a:ext uri="{FF2B5EF4-FFF2-40B4-BE49-F238E27FC236}">
                      <a16:creationId xmlns:a16="http://schemas.microsoft.com/office/drawing/2014/main" id="{97CD5306-B9F5-409F-B553-E4DCC2A71A4E}"/>
                    </a:ext>
                  </a:extLst>
                </p14:cNvPr>
                <p14:cNvContentPartPr/>
                <p14:nvPr/>
              </p14:nvContentPartPr>
              <p14:xfrm>
                <a:off x="4911619" y="5801160"/>
                <a:ext cx="237600" cy="96120"/>
              </p14:xfrm>
            </p:contentPart>
          </mc:Choice>
          <mc:Fallback xmlns="">
            <p:pic>
              <p:nvPicPr>
                <p:cNvPr id="55403" name="Freihand 55402">
                  <a:extLst>
                    <a:ext uri="{FF2B5EF4-FFF2-40B4-BE49-F238E27FC236}">
                      <a16:creationId xmlns:a16="http://schemas.microsoft.com/office/drawing/2014/main" id="{97CD5306-B9F5-409F-B553-E4DCC2A71A4E}"/>
                    </a:ext>
                  </a:extLst>
                </p:cNvPr>
                <p:cNvPicPr/>
                <p:nvPr/>
              </p:nvPicPr>
              <p:blipFill>
                <a:blip r:embed="rId277"/>
                <a:stretch>
                  <a:fillRect/>
                </a:stretch>
              </p:blipFill>
              <p:spPr>
                <a:xfrm>
                  <a:off x="4907299" y="5796840"/>
                  <a:ext cx="246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5405" name="Freihand 55404">
                  <a:extLst>
                    <a:ext uri="{FF2B5EF4-FFF2-40B4-BE49-F238E27FC236}">
                      <a16:creationId xmlns:a16="http://schemas.microsoft.com/office/drawing/2014/main" id="{115E338E-9AB9-449C-909E-B16268670C3D}"/>
                    </a:ext>
                  </a:extLst>
                </p14:cNvPr>
                <p14:cNvContentPartPr/>
                <p14:nvPr/>
              </p14:nvContentPartPr>
              <p14:xfrm>
                <a:off x="5165419" y="5782080"/>
                <a:ext cx="105840" cy="67680"/>
              </p14:xfrm>
            </p:contentPart>
          </mc:Choice>
          <mc:Fallback xmlns="">
            <p:pic>
              <p:nvPicPr>
                <p:cNvPr id="55405" name="Freihand 55404">
                  <a:extLst>
                    <a:ext uri="{FF2B5EF4-FFF2-40B4-BE49-F238E27FC236}">
                      <a16:creationId xmlns:a16="http://schemas.microsoft.com/office/drawing/2014/main" id="{115E338E-9AB9-449C-909E-B16268670C3D}"/>
                    </a:ext>
                  </a:extLst>
                </p:cNvPr>
                <p:cNvPicPr/>
                <p:nvPr/>
              </p:nvPicPr>
              <p:blipFill>
                <a:blip r:embed="rId279"/>
                <a:stretch>
                  <a:fillRect/>
                </a:stretch>
              </p:blipFill>
              <p:spPr>
                <a:xfrm>
                  <a:off x="5161099" y="5777760"/>
                  <a:ext cx="114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5406" name="Freihand 55405">
                  <a:extLst>
                    <a:ext uri="{FF2B5EF4-FFF2-40B4-BE49-F238E27FC236}">
                      <a16:creationId xmlns:a16="http://schemas.microsoft.com/office/drawing/2014/main" id="{15AE3151-DCAF-479B-82AB-877CDA042839}"/>
                    </a:ext>
                  </a:extLst>
                </p14:cNvPr>
                <p14:cNvContentPartPr/>
                <p14:nvPr/>
              </p14:nvContentPartPr>
              <p14:xfrm>
                <a:off x="5402659" y="5704320"/>
                <a:ext cx="283680" cy="133920"/>
              </p14:xfrm>
            </p:contentPart>
          </mc:Choice>
          <mc:Fallback xmlns="">
            <p:pic>
              <p:nvPicPr>
                <p:cNvPr id="55406" name="Freihand 55405">
                  <a:extLst>
                    <a:ext uri="{FF2B5EF4-FFF2-40B4-BE49-F238E27FC236}">
                      <a16:creationId xmlns:a16="http://schemas.microsoft.com/office/drawing/2014/main" id="{15AE3151-DCAF-479B-82AB-877CDA042839}"/>
                    </a:ext>
                  </a:extLst>
                </p:cNvPr>
                <p:cNvPicPr/>
                <p:nvPr/>
              </p:nvPicPr>
              <p:blipFill>
                <a:blip r:embed="rId281"/>
                <a:stretch>
                  <a:fillRect/>
                </a:stretch>
              </p:blipFill>
              <p:spPr>
                <a:xfrm>
                  <a:off x="5398339" y="5700000"/>
                  <a:ext cx="292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5407" name="Freihand 55406">
                  <a:extLst>
                    <a:ext uri="{FF2B5EF4-FFF2-40B4-BE49-F238E27FC236}">
                      <a16:creationId xmlns:a16="http://schemas.microsoft.com/office/drawing/2014/main" id="{DE3CE842-FB4C-491E-ABA8-19810E21BB64}"/>
                    </a:ext>
                  </a:extLst>
                </p14:cNvPr>
                <p14:cNvContentPartPr/>
                <p14:nvPr/>
              </p14:nvContentPartPr>
              <p14:xfrm>
                <a:off x="5723059" y="5580120"/>
                <a:ext cx="109440" cy="162360"/>
              </p14:xfrm>
            </p:contentPart>
          </mc:Choice>
          <mc:Fallback xmlns="">
            <p:pic>
              <p:nvPicPr>
                <p:cNvPr id="55407" name="Freihand 55406">
                  <a:extLst>
                    <a:ext uri="{FF2B5EF4-FFF2-40B4-BE49-F238E27FC236}">
                      <a16:creationId xmlns:a16="http://schemas.microsoft.com/office/drawing/2014/main" id="{DE3CE842-FB4C-491E-ABA8-19810E21BB64}"/>
                    </a:ext>
                  </a:extLst>
                </p:cNvPr>
                <p:cNvPicPr/>
                <p:nvPr/>
              </p:nvPicPr>
              <p:blipFill>
                <a:blip r:embed="rId283"/>
                <a:stretch>
                  <a:fillRect/>
                </a:stretch>
              </p:blipFill>
              <p:spPr>
                <a:xfrm>
                  <a:off x="5718739" y="5575800"/>
                  <a:ext cx="118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5408" name="Freihand 55407">
                  <a:extLst>
                    <a:ext uri="{FF2B5EF4-FFF2-40B4-BE49-F238E27FC236}">
                      <a16:creationId xmlns:a16="http://schemas.microsoft.com/office/drawing/2014/main" id="{33F4E42F-3B04-4C52-897A-E4F939BC96C8}"/>
                    </a:ext>
                  </a:extLst>
                </p14:cNvPr>
                <p14:cNvContentPartPr/>
                <p14:nvPr/>
              </p14:nvContentPartPr>
              <p14:xfrm>
                <a:off x="5880739" y="5634120"/>
                <a:ext cx="225720" cy="100800"/>
              </p14:xfrm>
            </p:contentPart>
          </mc:Choice>
          <mc:Fallback xmlns="">
            <p:pic>
              <p:nvPicPr>
                <p:cNvPr id="55408" name="Freihand 55407">
                  <a:extLst>
                    <a:ext uri="{FF2B5EF4-FFF2-40B4-BE49-F238E27FC236}">
                      <a16:creationId xmlns:a16="http://schemas.microsoft.com/office/drawing/2014/main" id="{33F4E42F-3B04-4C52-897A-E4F939BC96C8}"/>
                    </a:ext>
                  </a:extLst>
                </p:cNvPr>
                <p:cNvPicPr/>
                <p:nvPr/>
              </p:nvPicPr>
              <p:blipFill>
                <a:blip r:embed="rId285"/>
                <a:stretch>
                  <a:fillRect/>
                </a:stretch>
              </p:blipFill>
              <p:spPr>
                <a:xfrm>
                  <a:off x="5876419" y="5629800"/>
                  <a:ext cx="234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5409" name="Freihand 55408">
                  <a:extLst>
                    <a:ext uri="{FF2B5EF4-FFF2-40B4-BE49-F238E27FC236}">
                      <a16:creationId xmlns:a16="http://schemas.microsoft.com/office/drawing/2014/main" id="{A6DFB451-D539-4986-BB86-4A28F467B6E6}"/>
                    </a:ext>
                  </a:extLst>
                </p14:cNvPr>
                <p14:cNvContentPartPr/>
                <p14:nvPr/>
              </p14:nvContentPartPr>
              <p14:xfrm>
                <a:off x="6128419" y="5598120"/>
                <a:ext cx="57240" cy="104400"/>
              </p14:xfrm>
            </p:contentPart>
          </mc:Choice>
          <mc:Fallback xmlns="">
            <p:pic>
              <p:nvPicPr>
                <p:cNvPr id="55409" name="Freihand 55408">
                  <a:extLst>
                    <a:ext uri="{FF2B5EF4-FFF2-40B4-BE49-F238E27FC236}">
                      <a16:creationId xmlns:a16="http://schemas.microsoft.com/office/drawing/2014/main" id="{A6DFB451-D539-4986-BB86-4A28F467B6E6}"/>
                    </a:ext>
                  </a:extLst>
                </p:cNvPr>
                <p:cNvPicPr/>
                <p:nvPr/>
              </p:nvPicPr>
              <p:blipFill>
                <a:blip r:embed="rId287"/>
                <a:stretch>
                  <a:fillRect/>
                </a:stretch>
              </p:blipFill>
              <p:spPr>
                <a:xfrm>
                  <a:off x="6124099" y="5593800"/>
                  <a:ext cx="65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5410" name="Freihand 55409">
                  <a:extLst>
                    <a:ext uri="{FF2B5EF4-FFF2-40B4-BE49-F238E27FC236}">
                      <a16:creationId xmlns:a16="http://schemas.microsoft.com/office/drawing/2014/main" id="{E6FC8EF3-5376-405D-8B8E-E2AA3FBBEC48}"/>
                    </a:ext>
                  </a:extLst>
                </p14:cNvPr>
                <p14:cNvContentPartPr/>
                <p14:nvPr/>
              </p14:nvContentPartPr>
              <p14:xfrm>
                <a:off x="6348739" y="5521080"/>
                <a:ext cx="42120" cy="120240"/>
              </p14:xfrm>
            </p:contentPart>
          </mc:Choice>
          <mc:Fallback xmlns="">
            <p:pic>
              <p:nvPicPr>
                <p:cNvPr id="55410" name="Freihand 55409">
                  <a:extLst>
                    <a:ext uri="{FF2B5EF4-FFF2-40B4-BE49-F238E27FC236}">
                      <a16:creationId xmlns:a16="http://schemas.microsoft.com/office/drawing/2014/main" id="{E6FC8EF3-5376-405D-8B8E-E2AA3FBBEC48}"/>
                    </a:ext>
                  </a:extLst>
                </p:cNvPr>
                <p:cNvPicPr/>
                <p:nvPr/>
              </p:nvPicPr>
              <p:blipFill>
                <a:blip r:embed="rId289"/>
                <a:stretch>
                  <a:fillRect/>
                </a:stretch>
              </p:blipFill>
              <p:spPr>
                <a:xfrm>
                  <a:off x="6344419" y="5516760"/>
                  <a:ext cx="50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5411" name="Freihand 55410">
                  <a:extLst>
                    <a:ext uri="{FF2B5EF4-FFF2-40B4-BE49-F238E27FC236}">
                      <a16:creationId xmlns:a16="http://schemas.microsoft.com/office/drawing/2014/main" id="{886C36B8-DA69-4E0E-8D07-A7AB56E1419F}"/>
                    </a:ext>
                  </a:extLst>
                </p14:cNvPr>
                <p14:cNvContentPartPr/>
                <p14:nvPr/>
              </p14:nvContentPartPr>
              <p14:xfrm>
                <a:off x="6294379" y="5567520"/>
                <a:ext cx="109800" cy="37800"/>
              </p14:xfrm>
            </p:contentPart>
          </mc:Choice>
          <mc:Fallback xmlns="">
            <p:pic>
              <p:nvPicPr>
                <p:cNvPr id="55411" name="Freihand 55410">
                  <a:extLst>
                    <a:ext uri="{FF2B5EF4-FFF2-40B4-BE49-F238E27FC236}">
                      <a16:creationId xmlns:a16="http://schemas.microsoft.com/office/drawing/2014/main" id="{886C36B8-DA69-4E0E-8D07-A7AB56E1419F}"/>
                    </a:ext>
                  </a:extLst>
                </p:cNvPr>
                <p:cNvPicPr/>
                <p:nvPr/>
              </p:nvPicPr>
              <p:blipFill>
                <a:blip r:embed="rId291"/>
                <a:stretch>
                  <a:fillRect/>
                </a:stretch>
              </p:blipFill>
              <p:spPr>
                <a:xfrm>
                  <a:off x="6290059" y="5563200"/>
                  <a:ext cx="118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5412" name="Freihand 55411">
                  <a:extLst>
                    <a:ext uri="{FF2B5EF4-FFF2-40B4-BE49-F238E27FC236}">
                      <a16:creationId xmlns:a16="http://schemas.microsoft.com/office/drawing/2014/main" id="{3DD7E997-B9ED-4166-975A-92348AB875C3}"/>
                    </a:ext>
                  </a:extLst>
                </p14:cNvPr>
                <p14:cNvContentPartPr/>
                <p14:nvPr/>
              </p14:nvContentPartPr>
              <p14:xfrm>
                <a:off x="6325699" y="5639160"/>
                <a:ext cx="160920" cy="60480"/>
              </p14:xfrm>
            </p:contentPart>
          </mc:Choice>
          <mc:Fallback xmlns="">
            <p:pic>
              <p:nvPicPr>
                <p:cNvPr id="55412" name="Freihand 55411">
                  <a:extLst>
                    <a:ext uri="{FF2B5EF4-FFF2-40B4-BE49-F238E27FC236}">
                      <a16:creationId xmlns:a16="http://schemas.microsoft.com/office/drawing/2014/main" id="{3DD7E997-B9ED-4166-975A-92348AB875C3}"/>
                    </a:ext>
                  </a:extLst>
                </p:cNvPr>
                <p:cNvPicPr/>
                <p:nvPr/>
              </p:nvPicPr>
              <p:blipFill>
                <a:blip r:embed="rId293"/>
                <a:stretch>
                  <a:fillRect/>
                </a:stretch>
              </p:blipFill>
              <p:spPr>
                <a:xfrm>
                  <a:off x="6321379" y="5634840"/>
                  <a:ext cx="169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5414" name="Freihand 55413">
                  <a:extLst>
                    <a:ext uri="{FF2B5EF4-FFF2-40B4-BE49-F238E27FC236}">
                      <a16:creationId xmlns:a16="http://schemas.microsoft.com/office/drawing/2014/main" id="{26E8A240-6CDB-4451-8A29-09D6AAB2027C}"/>
                    </a:ext>
                  </a:extLst>
                </p14:cNvPr>
                <p14:cNvContentPartPr/>
                <p14:nvPr/>
              </p14:nvContentPartPr>
              <p14:xfrm>
                <a:off x="6519739" y="5479320"/>
                <a:ext cx="121320" cy="162000"/>
              </p14:xfrm>
            </p:contentPart>
          </mc:Choice>
          <mc:Fallback xmlns="">
            <p:pic>
              <p:nvPicPr>
                <p:cNvPr id="55414" name="Freihand 55413">
                  <a:extLst>
                    <a:ext uri="{FF2B5EF4-FFF2-40B4-BE49-F238E27FC236}">
                      <a16:creationId xmlns:a16="http://schemas.microsoft.com/office/drawing/2014/main" id="{26E8A240-6CDB-4451-8A29-09D6AAB2027C}"/>
                    </a:ext>
                  </a:extLst>
                </p:cNvPr>
                <p:cNvPicPr/>
                <p:nvPr/>
              </p:nvPicPr>
              <p:blipFill>
                <a:blip r:embed="rId295"/>
                <a:stretch>
                  <a:fillRect/>
                </a:stretch>
              </p:blipFill>
              <p:spPr>
                <a:xfrm>
                  <a:off x="6515419" y="5475000"/>
                  <a:ext cx="129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5415" name="Freihand 55414">
                  <a:extLst>
                    <a:ext uri="{FF2B5EF4-FFF2-40B4-BE49-F238E27FC236}">
                      <a16:creationId xmlns:a16="http://schemas.microsoft.com/office/drawing/2014/main" id="{F62CC040-B4D2-4F98-9F6A-390F8811144D}"/>
                    </a:ext>
                  </a:extLst>
                </p14:cNvPr>
                <p14:cNvContentPartPr/>
                <p14:nvPr/>
              </p14:nvContentPartPr>
              <p14:xfrm>
                <a:off x="6530899" y="5455200"/>
                <a:ext cx="105120" cy="20520"/>
              </p14:xfrm>
            </p:contentPart>
          </mc:Choice>
          <mc:Fallback xmlns="">
            <p:pic>
              <p:nvPicPr>
                <p:cNvPr id="55415" name="Freihand 55414">
                  <a:extLst>
                    <a:ext uri="{FF2B5EF4-FFF2-40B4-BE49-F238E27FC236}">
                      <a16:creationId xmlns:a16="http://schemas.microsoft.com/office/drawing/2014/main" id="{F62CC040-B4D2-4F98-9F6A-390F8811144D}"/>
                    </a:ext>
                  </a:extLst>
                </p:cNvPr>
                <p:cNvPicPr/>
                <p:nvPr/>
              </p:nvPicPr>
              <p:blipFill>
                <a:blip r:embed="rId297"/>
                <a:stretch>
                  <a:fillRect/>
                </a:stretch>
              </p:blipFill>
              <p:spPr>
                <a:xfrm>
                  <a:off x="6526579" y="5450880"/>
                  <a:ext cx="113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5416" name="Freihand 55415">
                  <a:extLst>
                    <a:ext uri="{FF2B5EF4-FFF2-40B4-BE49-F238E27FC236}">
                      <a16:creationId xmlns:a16="http://schemas.microsoft.com/office/drawing/2014/main" id="{E22A42A2-5488-43DC-BBD7-CA83AC8BBDBE}"/>
                    </a:ext>
                  </a:extLst>
                </p14:cNvPr>
                <p14:cNvContentPartPr/>
                <p14:nvPr/>
              </p14:nvContentPartPr>
              <p14:xfrm>
                <a:off x="6674539" y="5430360"/>
                <a:ext cx="246240" cy="157680"/>
              </p14:xfrm>
            </p:contentPart>
          </mc:Choice>
          <mc:Fallback xmlns="">
            <p:pic>
              <p:nvPicPr>
                <p:cNvPr id="55416" name="Freihand 55415">
                  <a:extLst>
                    <a:ext uri="{FF2B5EF4-FFF2-40B4-BE49-F238E27FC236}">
                      <a16:creationId xmlns:a16="http://schemas.microsoft.com/office/drawing/2014/main" id="{E22A42A2-5488-43DC-BBD7-CA83AC8BBDBE}"/>
                    </a:ext>
                  </a:extLst>
                </p:cNvPr>
                <p:cNvPicPr/>
                <p:nvPr/>
              </p:nvPicPr>
              <p:blipFill>
                <a:blip r:embed="rId299"/>
                <a:stretch>
                  <a:fillRect/>
                </a:stretch>
              </p:blipFill>
              <p:spPr>
                <a:xfrm>
                  <a:off x="6670219" y="5426040"/>
                  <a:ext cx="254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5417" name="Freihand 55416">
                  <a:extLst>
                    <a:ext uri="{FF2B5EF4-FFF2-40B4-BE49-F238E27FC236}">
                      <a16:creationId xmlns:a16="http://schemas.microsoft.com/office/drawing/2014/main" id="{523624B8-C127-41F3-8399-EAD5273F557F}"/>
                    </a:ext>
                  </a:extLst>
                </p14:cNvPr>
                <p14:cNvContentPartPr/>
                <p14:nvPr/>
              </p14:nvContentPartPr>
              <p14:xfrm>
                <a:off x="6978739" y="5391840"/>
                <a:ext cx="41400" cy="100440"/>
              </p14:xfrm>
            </p:contentPart>
          </mc:Choice>
          <mc:Fallback xmlns="">
            <p:pic>
              <p:nvPicPr>
                <p:cNvPr id="55417" name="Freihand 55416">
                  <a:extLst>
                    <a:ext uri="{FF2B5EF4-FFF2-40B4-BE49-F238E27FC236}">
                      <a16:creationId xmlns:a16="http://schemas.microsoft.com/office/drawing/2014/main" id="{523624B8-C127-41F3-8399-EAD5273F557F}"/>
                    </a:ext>
                  </a:extLst>
                </p:cNvPr>
                <p:cNvPicPr/>
                <p:nvPr/>
              </p:nvPicPr>
              <p:blipFill>
                <a:blip r:embed="rId301"/>
                <a:stretch>
                  <a:fillRect/>
                </a:stretch>
              </p:blipFill>
              <p:spPr>
                <a:xfrm>
                  <a:off x="6974419" y="5387520"/>
                  <a:ext cx="50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5418" name="Freihand 55417">
                  <a:extLst>
                    <a:ext uri="{FF2B5EF4-FFF2-40B4-BE49-F238E27FC236}">
                      <a16:creationId xmlns:a16="http://schemas.microsoft.com/office/drawing/2014/main" id="{97904B21-7E62-4B20-BA7D-0371506CA208}"/>
                    </a:ext>
                  </a:extLst>
                </p14:cNvPr>
                <p14:cNvContentPartPr/>
                <p14:nvPr/>
              </p14:nvContentPartPr>
              <p14:xfrm>
                <a:off x="7037059" y="5328120"/>
                <a:ext cx="240480" cy="136440"/>
              </p14:xfrm>
            </p:contentPart>
          </mc:Choice>
          <mc:Fallback xmlns="">
            <p:pic>
              <p:nvPicPr>
                <p:cNvPr id="55418" name="Freihand 55417">
                  <a:extLst>
                    <a:ext uri="{FF2B5EF4-FFF2-40B4-BE49-F238E27FC236}">
                      <a16:creationId xmlns:a16="http://schemas.microsoft.com/office/drawing/2014/main" id="{97904B21-7E62-4B20-BA7D-0371506CA208}"/>
                    </a:ext>
                  </a:extLst>
                </p:cNvPr>
                <p:cNvPicPr/>
                <p:nvPr/>
              </p:nvPicPr>
              <p:blipFill>
                <a:blip r:embed="rId303"/>
                <a:stretch>
                  <a:fillRect/>
                </a:stretch>
              </p:blipFill>
              <p:spPr>
                <a:xfrm>
                  <a:off x="7032739" y="5323800"/>
                  <a:ext cx="249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5419" name="Freihand 55418">
                  <a:extLst>
                    <a:ext uri="{FF2B5EF4-FFF2-40B4-BE49-F238E27FC236}">
                      <a16:creationId xmlns:a16="http://schemas.microsoft.com/office/drawing/2014/main" id="{C4DA1459-41DC-4F10-B578-7E9EE4718A6D}"/>
                    </a:ext>
                  </a:extLst>
                </p14:cNvPr>
                <p14:cNvContentPartPr/>
                <p14:nvPr/>
              </p14:nvContentPartPr>
              <p14:xfrm>
                <a:off x="7363219" y="5225520"/>
                <a:ext cx="245880" cy="165240"/>
              </p14:xfrm>
            </p:contentPart>
          </mc:Choice>
          <mc:Fallback xmlns="">
            <p:pic>
              <p:nvPicPr>
                <p:cNvPr id="55419" name="Freihand 55418">
                  <a:extLst>
                    <a:ext uri="{FF2B5EF4-FFF2-40B4-BE49-F238E27FC236}">
                      <a16:creationId xmlns:a16="http://schemas.microsoft.com/office/drawing/2014/main" id="{C4DA1459-41DC-4F10-B578-7E9EE4718A6D}"/>
                    </a:ext>
                  </a:extLst>
                </p:cNvPr>
                <p:cNvPicPr/>
                <p:nvPr/>
              </p:nvPicPr>
              <p:blipFill>
                <a:blip r:embed="rId305"/>
                <a:stretch>
                  <a:fillRect/>
                </a:stretch>
              </p:blipFill>
              <p:spPr>
                <a:xfrm>
                  <a:off x="7358899" y="5221200"/>
                  <a:ext cx="254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5420" name="Freihand 55419">
                  <a:extLst>
                    <a:ext uri="{FF2B5EF4-FFF2-40B4-BE49-F238E27FC236}">
                      <a16:creationId xmlns:a16="http://schemas.microsoft.com/office/drawing/2014/main" id="{B43F4E57-5473-4672-A346-FD18E2BD7E57}"/>
                    </a:ext>
                  </a:extLst>
                </p14:cNvPr>
                <p14:cNvContentPartPr/>
                <p14:nvPr/>
              </p14:nvContentPartPr>
              <p14:xfrm>
                <a:off x="7620619" y="5202480"/>
                <a:ext cx="126360" cy="102600"/>
              </p14:xfrm>
            </p:contentPart>
          </mc:Choice>
          <mc:Fallback xmlns="">
            <p:pic>
              <p:nvPicPr>
                <p:cNvPr id="55420" name="Freihand 55419">
                  <a:extLst>
                    <a:ext uri="{FF2B5EF4-FFF2-40B4-BE49-F238E27FC236}">
                      <a16:creationId xmlns:a16="http://schemas.microsoft.com/office/drawing/2014/main" id="{B43F4E57-5473-4672-A346-FD18E2BD7E57}"/>
                    </a:ext>
                  </a:extLst>
                </p:cNvPr>
                <p:cNvPicPr/>
                <p:nvPr/>
              </p:nvPicPr>
              <p:blipFill>
                <a:blip r:embed="rId307"/>
                <a:stretch>
                  <a:fillRect/>
                </a:stretch>
              </p:blipFill>
              <p:spPr>
                <a:xfrm>
                  <a:off x="7616299" y="5198160"/>
                  <a:ext cx="135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5421" name="Freihand 55420">
                  <a:extLst>
                    <a:ext uri="{FF2B5EF4-FFF2-40B4-BE49-F238E27FC236}">
                      <a16:creationId xmlns:a16="http://schemas.microsoft.com/office/drawing/2014/main" id="{F91021FA-E0F1-4779-9F5A-A3E375163375}"/>
                    </a:ext>
                  </a:extLst>
                </p14:cNvPr>
                <p14:cNvContentPartPr/>
                <p14:nvPr/>
              </p14:nvContentPartPr>
              <p14:xfrm>
                <a:off x="7817539" y="5256840"/>
                <a:ext cx="5040" cy="38520"/>
              </p14:xfrm>
            </p:contentPart>
          </mc:Choice>
          <mc:Fallback xmlns="">
            <p:pic>
              <p:nvPicPr>
                <p:cNvPr id="55421" name="Freihand 55420">
                  <a:extLst>
                    <a:ext uri="{FF2B5EF4-FFF2-40B4-BE49-F238E27FC236}">
                      <a16:creationId xmlns:a16="http://schemas.microsoft.com/office/drawing/2014/main" id="{F91021FA-E0F1-4779-9F5A-A3E375163375}"/>
                    </a:ext>
                  </a:extLst>
                </p:cNvPr>
                <p:cNvPicPr/>
                <p:nvPr/>
              </p:nvPicPr>
              <p:blipFill>
                <a:blip r:embed="rId309"/>
                <a:stretch>
                  <a:fillRect/>
                </a:stretch>
              </p:blipFill>
              <p:spPr>
                <a:xfrm>
                  <a:off x="7813219" y="5252520"/>
                  <a:ext cx="13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5422" name="Freihand 55421">
                  <a:extLst>
                    <a:ext uri="{FF2B5EF4-FFF2-40B4-BE49-F238E27FC236}">
                      <a16:creationId xmlns:a16="http://schemas.microsoft.com/office/drawing/2014/main" id="{6ABB99DC-6D68-45AB-9F81-0246119D9668}"/>
                    </a:ext>
                  </a:extLst>
                </p14:cNvPr>
                <p14:cNvContentPartPr/>
                <p14:nvPr/>
              </p14:nvContentPartPr>
              <p14:xfrm>
                <a:off x="6453499" y="5412360"/>
                <a:ext cx="1479240" cy="358200"/>
              </p14:xfrm>
            </p:contentPart>
          </mc:Choice>
          <mc:Fallback xmlns="">
            <p:pic>
              <p:nvPicPr>
                <p:cNvPr id="55422" name="Freihand 55421">
                  <a:extLst>
                    <a:ext uri="{FF2B5EF4-FFF2-40B4-BE49-F238E27FC236}">
                      <a16:creationId xmlns:a16="http://schemas.microsoft.com/office/drawing/2014/main" id="{6ABB99DC-6D68-45AB-9F81-0246119D9668}"/>
                    </a:ext>
                  </a:extLst>
                </p:cNvPr>
                <p:cNvPicPr/>
                <p:nvPr/>
              </p:nvPicPr>
              <p:blipFill>
                <a:blip r:embed="rId311"/>
                <a:stretch>
                  <a:fillRect/>
                </a:stretch>
              </p:blipFill>
              <p:spPr>
                <a:xfrm>
                  <a:off x="6449179" y="5408040"/>
                  <a:ext cx="1487880" cy="36684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Freihand 28">
                <a:extLst>
                  <a:ext uri="{FF2B5EF4-FFF2-40B4-BE49-F238E27FC236}">
                    <a16:creationId xmlns:a16="http://schemas.microsoft.com/office/drawing/2014/main" id="{C3F55DBA-B93E-4F4A-8F72-56B802651A51}"/>
                  </a:ext>
                </a:extLst>
              </p14:cNvPr>
              <p14:cNvContentPartPr/>
              <p14:nvPr/>
            </p14:nvContentPartPr>
            <p14:xfrm>
              <a:off x="7454501" y="3571592"/>
              <a:ext cx="174240" cy="238680"/>
            </p14:xfrm>
          </p:contentPart>
        </mc:Choice>
        <mc:Fallback xmlns="">
          <p:pic>
            <p:nvPicPr>
              <p:cNvPr id="29" name="Freihand 28">
                <a:extLst>
                  <a:ext uri="{FF2B5EF4-FFF2-40B4-BE49-F238E27FC236}">
                    <a16:creationId xmlns:a16="http://schemas.microsoft.com/office/drawing/2014/main" id="{C3F55DBA-B93E-4F4A-8F72-56B802651A51}"/>
                  </a:ext>
                </a:extLst>
              </p:cNvPr>
              <p:cNvPicPr/>
              <p:nvPr/>
            </p:nvPicPr>
            <p:blipFill>
              <a:blip r:embed="rId5"/>
              <a:stretch>
                <a:fillRect/>
              </a:stretch>
            </p:blipFill>
            <p:spPr>
              <a:xfrm>
                <a:off x="7450181" y="3567272"/>
                <a:ext cx="182880" cy="247320"/>
              </a:xfrm>
              <a:prstGeom prst="rect">
                <a:avLst/>
              </a:prstGeom>
            </p:spPr>
          </p:pic>
        </mc:Fallback>
      </mc:AlternateContent>
      <p:grpSp>
        <p:nvGrpSpPr>
          <p:cNvPr id="56399" name="Gruppieren 56398">
            <a:extLst>
              <a:ext uri="{FF2B5EF4-FFF2-40B4-BE49-F238E27FC236}">
                <a16:creationId xmlns:a16="http://schemas.microsoft.com/office/drawing/2014/main" id="{444B770A-12D8-446F-96CB-DCBCA3A539E4}"/>
              </a:ext>
            </a:extLst>
          </p:cNvPr>
          <p:cNvGrpSpPr/>
          <p:nvPr/>
        </p:nvGrpSpPr>
        <p:grpSpPr>
          <a:xfrm>
            <a:off x="965861" y="95432"/>
            <a:ext cx="10078560" cy="3891600"/>
            <a:chOff x="965861" y="95432"/>
            <a:chExt cx="10078560" cy="389160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665C1220-A1FD-4B98-ABCA-DA83BDF777F1}"/>
                    </a:ext>
                  </a:extLst>
                </p14:cNvPr>
                <p14:cNvContentPartPr/>
                <p14:nvPr/>
              </p14:nvContentPartPr>
              <p14:xfrm>
                <a:off x="965861" y="1717952"/>
                <a:ext cx="6722280" cy="141840"/>
              </p14:xfrm>
            </p:contentPart>
          </mc:Choice>
          <mc:Fallback xmlns="">
            <p:pic>
              <p:nvPicPr>
                <p:cNvPr id="2" name="Freihand 1">
                  <a:extLst>
                    <a:ext uri="{FF2B5EF4-FFF2-40B4-BE49-F238E27FC236}">
                      <a16:creationId xmlns:a16="http://schemas.microsoft.com/office/drawing/2014/main" id="{665C1220-A1FD-4B98-ABCA-DA83BDF777F1}"/>
                    </a:ext>
                  </a:extLst>
                </p:cNvPr>
                <p:cNvPicPr/>
                <p:nvPr/>
              </p:nvPicPr>
              <p:blipFill>
                <a:blip r:embed="rId7"/>
                <a:stretch>
                  <a:fillRect/>
                </a:stretch>
              </p:blipFill>
              <p:spPr>
                <a:xfrm>
                  <a:off x="961541" y="1713632"/>
                  <a:ext cx="6730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9EAF5E59-6010-46A9-8662-6FC1F70EF422}"/>
                    </a:ext>
                  </a:extLst>
                </p14:cNvPr>
                <p14:cNvContentPartPr/>
                <p14:nvPr/>
              </p14:nvContentPartPr>
              <p14:xfrm>
                <a:off x="7856621" y="1641992"/>
                <a:ext cx="22320" cy="142560"/>
              </p14:xfrm>
            </p:contentPart>
          </mc:Choice>
          <mc:Fallback xmlns="">
            <p:pic>
              <p:nvPicPr>
                <p:cNvPr id="3" name="Freihand 2">
                  <a:extLst>
                    <a:ext uri="{FF2B5EF4-FFF2-40B4-BE49-F238E27FC236}">
                      <a16:creationId xmlns:a16="http://schemas.microsoft.com/office/drawing/2014/main" id="{9EAF5E59-6010-46A9-8662-6FC1F70EF422}"/>
                    </a:ext>
                  </a:extLst>
                </p:cNvPr>
                <p:cNvPicPr/>
                <p:nvPr/>
              </p:nvPicPr>
              <p:blipFill>
                <a:blip r:embed="rId9"/>
                <a:stretch>
                  <a:fillRect/>
                </a:stretch>
              </p:blipFill>
              <p:spPr>
                <a:xfrm>
                  <a:off x="7852301" y="1637672"/>
                  <a:ext cx="30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94AA7BC-10E8-452A-8738-08B91E28EAA1}"/>
                    </a:ext>
                  </a:extLst>
                </p14:cNvPr>
                <p14:cNvContentPartPr/>
                <p14:nvPr/>
              </p14:nvContentPartPr>
              <p14:xfrm>
                <a:off x="7772021" y="1600952"/>
                <a:ext cx="148680" cy="128880"/>
              </p14:xfrm>
            </p:contentPart>
          </mc:Choice>
          <mc:Fallback xmlns="">
            <p:pic>
              <p:nvPicPr>
                <p:cNvPr id="5" name="Freihand 4">
                  <a:extLst>
                    <a:ext uri="{FF2B5EF4-FFF2-40B4-BE49-F238E27FC236}">
                      <a16:creationId xmlns:a16="http://schemas.microsoft.com/office/drawing/2014/main" id="{994AA7BC-10E8-452A-8738-08B91E28EAA1}"/>
                    </a:ext>
                  </a:extLst>
                </p:cNvPr>
                <p:cNvPicPr/>
                <p:nvPr/>
              </p:nvPicPr>
              <p:blipFill>
                <a:blip r:embed="rId11"/>
                <a:stretch>
                  <a:fillRect/>
                </a:stretch>
              </p:blipFill>
              <p:spPr>
                <a:xfrm>
                  <a:off x="7767701" y="1596632"/>
                  <a:ext cx="157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184F9C36-82A2-4719-B1BB-26206CF10E15}"/>
                    </a:ext>
                  </a:extLst>
                </p14:cNvPr>
                <p14:cNvContentPartPr/>
                <p14:nvPr/>
              </p14:nvContentPartPr>
              <p14:xfrm>
                <a:off x="7917101" y="1682672"/>
                <a:ext cx="194040" cy="82080"/>
              </p14:xfrm>
            </p:contentPart>
          </mc:Choice>
          <mc:Fallback xmlns="">
            <p:pic>
              <p:nvPicPr>
                <p:cNvPr id="6" name="Freihand 5">
                  <a:extLst>
                    <a:ext uri="{FF2B5EF4-FFF2-40B4-BE49-F238E27FC236}">
                      <a16:creationId xmlns:a16="http://schemas.microsoft.com/office/drawing/2014/main" id="{184F9C36-82A2-4719-B1BB-26206CF10E15}"/>
                    </a:ext>
                  </a:extLst>
                </p:cNvPr>
                <p:cNvPicPr/>
                <p:nvPr/>
              </p:nvPicPr>
              <p:blipFill>
                <a:blip r:embed="rId13"/>
                <a:stretch>
                  <a:fillRect/>
                </a:stretch>
              </p:blipFill>
              <p:spPr>
                <a:xfrm>
                  <a:off x="7912781" y="1678352"/>
                  <a:ext cx="202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5F085C89-CEC4-4C3C-B310-DB79482ADC9F}"/>
                    </a:ext>
                  </a:extLst>
                </p14:cNvPr>
                <p14:cNvContentPartPr/>
                <p14:nvPr/>
              </p14:nvContentPartPr>
              <p14:xfrm>
                <a:off x="8086661" y="1644512"/>
                <a:ext cx="360" cy="360"/>
              </p14:xfrm>
            </p:contentPart>
          </mc:Choice>
          <mc:Fallback xmlns="">
            <p:pic>
              <p:nvPicPr>
                <p:cNvPr id="7" name="Freihand 6">
                  <a:extLst>
                    <a:ext uri="{FF2B5EF4-FFF2-40B4-BE49-F238E27FC236}">
                      <a16:creationId xmlns:a16="http://schemas.microsoft.com/office/drawing/2014/main" id="{5F085C89-CEC4-4C3C-B310-DB79482ADC9F}"/>
                    </a:ext>
                  </a:extLst>
                </p:cNvPr>
                <p:cNvPicPr/>
                <p:nvPr/>
              </p:nvPicPr>
              <p:blipFill>
                <a:blip r:embed="rId15"/>
                <a:stretch>
                  <a:fillRect/>
                </a:stretch>
              </p:blipFill>
              <p:spPr>
                <a:xfrm>
                  <a:off x="8082341" y="164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F5E1D3A5-0BD7-489B-92B5-6A2E6F2296EF}"/>
                    </a:ext>
                  </a:extLst>
                </p14:cNvPr>
                <p14:cNvContentPartPr/>
                <p14:nvPr/>
              </p14:nvContentPartPr>
              <p14:xfrm>
                <a:off x="8112941" y="1688792"/>
                <a:ext cx="109080" cy="57600"/>
              </p14:xfrm>
            </p:contentPart>
          </mc:Choice>
          <mc:Fallback xmlns="">
            <p:pic>
              <p:nvPicPr>
                <p:cNvPr id="8" name="Freihand 7">
                  <a:extLst>
                    <a:ext uri="{FF2B5EF4-FFF2-40B4-BE49-F238E27FC236}">
                      <a16:creationId xmlns:a16="http://schemas.microsoft.com/office/drawing/2014/main" id="{F5E1D3A5-0BD7-489B-92B5-6A2E6F2296EF}"/>
                    </a:ext>
                  </a:extLst>
                </p:cNvPr>
                <p:cNvPicPr/>
                <p:nvPr/>
              </p:nvPicPr>
              <p:blipFill>
                <a:blip r:embed="rId17"/>
                <a:stretch>
                  <a:fillRect/>
                </a:stretch>
              </p:blipFill>
              <p:spPr>
                <a:xfrm>
                  <a:off x="8108621" y="1684472"/>
                  <a:ext cx="117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C9B725FD-3312-4B6B-976B-62C37376DD60}"/>
                    </a:ext>
                  </a:extLst>
                </p14:cNvPr>
                <p14:cNvContentPartPr/>
                <p14:nvPr/>
              </p14:nvContentPartPr>
              <p14:xfrm>
                <a:off x="8272421" y="1546952"/>
                <a:ext cx="220680" cy="179640"/>
              </p14:xfrm>
            </p:contentPart>
          </mc:Choice>
          <mc:Fallback xmlns="">
            <p:pic>
              <p:nvPicPr>
                <p:cNvPr id="9" name="Freihand 8">
                  <a:extLst>
                    <a:ext uri="{FF2B5EF4-FFF2-40B4-BE49-F238E27FC236}">
                      <a16:creationId xmlns:a16="http://schemas.microsoft.com/office/drawing/2014/main" id="{C9B725FD-3312-4B6B-976B-62C37376DD60}"/>
                    </a:ext>
                  </a:extLst>
                </p:cNvPr>
                <p:cNvPicPr/>
                <p:nvPr/>
              </p:nvPicPr>
              <p:blipFill>
                <a:blip r:embed="rId19"/>
                <a:stretch>
                  <a:fillRect/>
                </a:stretch>
              </p:blipFill>
              <p:spPr>
                <a:xfrm>
                  <a:off x="8268101" y="1542632"/>
                  <a:ext cx="229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F8DA3CBB-CB33-48ED-A262-5E63B0EB626B}"/>
                    </a:ext>
                  </a:extLst>
                </p14:cNvPr>
                <p14:cNvContentPartPr/>
                <p14:nvPr/>
              </p14:nvContentPartPr>
              <p14:xfrm>
                <a:off x="8585621" y="1479272"/>
                <a:ext cx="144000" cy="190440"/>
              </p14:xfrm>
            </p:contentPart>
          </mc:Choice>
          <mc:Fallback xmlns="">
            <p:pic>
              <p:nvPicPr>
                <p:cNvPr id="10" name="Freihand 9">
                  <a:extLst>
                    <a:ext uri="{FF2B5EF4-FFF2-40B4-BE49-F238E27FC236}">
                      <a16:creationId xmlns:a16="http://schemas.microsoft.com/office/drawing/2014/main" id="{F8DA3CBB-CB33-48ED-A262-5E63B0EB626B}"/>
                    </a:ext>
                  </a:extLst>
                </p:cNvPr>
                <p:cNvPicPr/>
                <p:nvPr/>
              </p:nvPicPr>
              <p:blipFill>
                <a:blip r:embed="rId21"/>
                <a:stretch>
                  <a:fillRect/>
                </a:stretch>
              </p:blipFill>
              <p:spPr>
                <a:xfrm>
                  <a:off x="8581301" y="1474952"/>
                  <a:ext cx="152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F192D091-CEB0-452F-8E0A-17A5B8BBD4BB}"/>
                    </a:ext>
                  </a:extLst>
                </p14:cNvPr>
                <p14:cNvContentPartPr/>
                <p14:nvPr/>
              </p14:nvContentPartPr>
              <p14:xfrm>
                <a:off x="8651141" y="1598432"/>
                <a:ext cx="250920" cy="48600"/>
              </p14:xfrm>
            </p:contentPart>
          </mc:Choice>
          <mc:Fallback xmlns="">
            <p:pic>
              <p:nvPicPr>
                <p:cNvPr id="11" name="Freihand 10">
                  <a:extLst>
                    <a:ext uri="{FF2B5EF4-FFF2-40B4-BE49-F238E27FC236}">
                      <a16:creationId xmlns:a16="http://schemas.microsoft.com/office/drawing/2014/main" id="{F192D091-CEB0-452F-8E0A-17A5B8BBD4BB}"/>
                    </a:ext>
                  </a:extLst>
                </p:cNvPr>
                <p:cNvPicPr/>
                <p:nvPr/>
              </p:nvPicPr>
              <p:blipFill>
                <a:blip r:embed="rId23"/>
                <a:stretch>
                  <a:fillRect/>
                </a:stretch>
              </p:blipFill>
              <p:spPr>
                <a:xfrm>
                  <a:off x="8646821" y="1594112"/>
                  <a:ext cx="259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25D72C1E-35BF-4EDC-85C1-01B1B6E330DF}"/>
                    </a:ext>
                  </a:extLst>
                </p14:cNvPr>
                <p14:cNvContentPartPr/>
                <p14:nvPr/>
              </p14:nvContentPartPr>
              <p14:xfrm>
                <a:off x="8724941" y="1577912"/>
                <a:ext cx="119160" cy="91080"/>
              </p14:xfrm>
            </p:contentPart>
          </mc:Choice>
          <mc:Fallback xmlns="">
            <p:pic>
              <p:nvPicPr>
                <p:cNvPr id="12" name="Freihand 11">
                  <a:extLst>
                    <a:ext uri="{FF2B5EF4-FFF2-40B4-BE49-F238E27FC236}">
                      <a16:creationId xmlns:a16="http://schemas.microsoft.com/office/drawing/2014/main" id="{25D72C1E-35BF-4EDC-85C1-01B1B6E330DF}"/>
                    </a:ext>
                  </a:extLst>
                </p:cNvPr>
                <p:cNvPicPr/>
                <p:nvPr/>
              </p:nvPicPr>
              <p:blipFill>
                <a:blip r:embed="rId25"/>
                <a:stretch>
                  <a:fillRect/>
                </a:stretch>
              </p:blipFill>
              <p:spPr>
                <a:xfrm>
                  <a:off x="8720621" y="1573592"/>
                  <a:ext cx="12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42699B95-7471-4627-90D2-951AD43AD30F}"/>
                    </a:ext>
                  </a:extLst>
                </p14:cNvPr>
                <p14:cNvContentPartPr/>
                <p14:nvPr/>
              </p14:nvContentPartPr>
              <p14:xfrm>
                <a:off x="8872181" y="1581512"/>
                <a:ext cx="92880" cy="59400"/>
              </p14:xfrm>
            </p:contentPart>
          </mc:Choice>
          <mc:Fallback xmlns="">
            <p:pic>
              <p:nvPicPr>
                <p:cNvPr id="13" name="Freihand 12">
                  <a:extLst>
                    <a:ext uri="{FF2B5EF4-FFF2-40B4-BE49-F238E27FC236}">
                      <a16:creationId xmlns:a16="http://schemas.microsoft.com/office/drawing/2014/main" id="{42699B95-7471-4627-90D2-951AD43AD30F}"/>
                    </a:ext>
                  </a:extLst>
                </p:cNvPr>
                <p:cNvPicPr/>
                <p:nvPr/>
              </p:nvPicPr>
              <p:blipFill>
                <a:blip r:embed="rId27"/>
                <a:stretch>
                  <a:fillRect/>
                </a:stretch>
              </p:blipFill>
              <p:spPr>
                <a:xfrm>
                  <a:off x="8867861" y="1577192"/>
                  <a:ext cx="101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52F6EEF7-5931-4ED8-8E8E-2739A16684CE}"/>
                    </a:ext>
                  </a:extLst>
                </p14:cNvPr>
                <p14:cNvContentPartPr/>
                <p14:nvPr/>
              </p14:nvContentPartPr>
              <p14:xfrm>
                <a:off x="8962181" y="1555232"/>
                <a:ext cx="83880" cy="98640"/>
              </p14:xfrm>
            </p:contentPart>
          </mc:Choice>
          <mc:Fallback xmlns="">
            <p:pic>
              <p:nvPicPr>
                <p:cNvPr id="14" name="Freihand 13">
                  <a:extLst>
                    <a:ext uri="{FF2B5EF4-FFF2-40B4-BE49-F238E27FC236}">
                      <a16:creationId xmlns:a16="http://schemas.microsoft.com/office/drawing/2014/main" id="{52F6EEF7-5931-4ED8-8E8E-2739A16684CE}"/>
                    </a:ext>
                  </a:extLst>
                </p:cNvPr>
                <p:cNvPicPr/>
                <p:nvPr/>
              </p:nvPicPr>
              <p:blipFill>
                <a:blip r:embed="rId29"/>
                <a:stretch>
                  <a:fillRect/>
                </a:stretch>
              </p:blipFill>
              <p:spPr>
                <a:xfrm>
                  <a:off x="8957861" y="1550912"/>
                  <a:ext cx="92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AE36CCA1-8266-450A-AA59-01F25A1AC664}"/>
                    </a:ext>
                  </a:extLst>
                </p14:cNvPr>
                <p14:cNvContentPartPr/>
                <p14:nvPr/>
              </p14:nvContentPartPr>
              <p14:xfrm>
                <a:off x="9061181" y="1573592"/>
                <a:ext cx="347400" cy="34560"/>
              </p14:xfrm>
            </p:contentPart>
          </mc:Choice>
          <mc:Fallback xmlns="">
            <p:pic>
              <p:nvPicPr>
                <p:cNvPr id="15" name="Freihand 14">
                  <a:extLst>
                    <a:ext uri="{FF2B5EF4-FFF2-40B4-BE49-F238E27FC236}">
                      <a16:creationId xmlns:a16="http://schemas.microsoft.com/office/drawing/2014/main" id="{AE36CCA1-8266-450A-AA59-01F25A1AC664}"/>
                    </a:ext>
                  </a:extLst>
                </p:cNvPr>
                <p:cNvPicPr/>
                <p:nvPr/>
              </p:nvPicPr>
              <p:blipFill>
                <a:blip r:embed="rId31"/>
                <a:stretch>
                  <a:fillRect/>
                </a:stretch>
              </p:blipFill>
              <p:spPr>
                <a:xfrm>
                  <a:off x="9056861" y="1569272"/>
                  <a:ext cx="356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C427B0B3-F5A2-4C69-AA08-9534CDDDBF79}"/>
                    </a:ext>
                  </a:extLst>
                </p14:cNvPr>
                <p14:cNvContentPartPr/>
                <p14:nvPr/>
              </p14:nvContentPartPr>
              <p14:xfrm>
                <a:off x="9627461" y="1513112"/>
                <a:ext cx="101520" cy="84960"/>
              </p14:xfrm>
            </p:contentPart>
          </mc:Choice>
          <mc:Fallback xmlns="">
            <p:pic>
              <p:nvPicPr>
                <p:cNvPr id="17" name="Freihand 16">
                  <a:extLst>
                    <a:ext uri="{FF2B5EF4-FFF2-40B4-BE49-F238E27FC236}">
                      <a16:creationId xmlns:a16="http://schemas.microsoft.com/office/drawing/2014/main" id="{C427B0B3-F5A2-4C69-AA08-9534CDDDBF79}"/>
                    </a:ext>
                  </a:extLst>
                </p:cNvPr>
                <p:cNvPicPr/>
                <p:nvPr/>
              </p:nvPicPr>
              <p:blipFill>
                <a:blip r:embed="rId33"/>
                <a:stretch>
                  <a:fillRect/>
                </a:stretch>
              </p:blipFill>
              <p:spPr>
                <a:xfrm>
                  <a:off x="9623141" y="1508792"/>
                  <a:ext cx="110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8CAEF90D-AE18-4F7E-9138-CDEE24BD1A7C}"/>
                    </a:ext>
                  </a:extLst>
                </p14:cNvPr>
                <p14:cNvContentPartPr/>
                <p14:nvPr/>
              </p14:nvContentPartPr>
              <p14:xfrm>
                <a:off x="9736181" y="1506992"/>
                <a:ext cx="93960" cy="80640"/>
              </p14:xfrm>
            </p:contentPart>
          </mc:Choice>
          <mc:Fallback xmlns="">
            <p:pic>
              <p:nvPicPr>
                <p:cNvPr id="18" name="Freihand 17">
                  <a:extLst>
                    <a:ext uri="{FF2B5EF4-FFF2-40B4-BE49-F238E27FC236}">
                      <a16:creationId xmlns:a16="http://schemas.microsoft.com/office/drawing/2014/main" id="{8CAEF90D-AE18-4F7E-9138-CDEE24BD1A7C}"/>
                    </a:ext>
                  </a:extLst>
                </p:cNvPr>
                <p:cNvPicPr/>
                <p:nvPr/>
              </p:nvPicPr>
              <p:blipFill>
                <a:blip r:embed="rId35"/>
                <a:stretch>
                  <a:fillRect/>
                </a:stretch>
              </p:blipFill>
              <p:spPr>
                <a:xfrm>
                  <a:off x="9731861" y="1502672"/>
                  <a:ext cx="102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5B6731E7-6639-43C6-B3CB-1727D4F9E830}"/>
                    </a:ext>
                  </a:extLst>
                </p14:cNvPr>
                <p14:cNvContentPartPr/>
                <p14:nvPr/>
              </p14:nvContentPartPr>
              <p14:xfrm>
                <a:off x="9852461" y="1566752"/>
                <a:ext cx="27360" cy="25920"/>
              </p14:xfrm>
            </p:contentPart>
          </mc:Choice>
          <mc:Fallback xmlns="">
            <p:pic>
              <p:nvPicPr>
                <p:cNvPr id="19" name="Freihand 18">
                  <a:extLst>
                    <a:ext uri="{FF2B5EF4-FFF2-40B4-BE49-F238E27FC236}">
                      <a16:creationId xmlns:a16="http://schemas.microsoft.com/office/drawing/2014/main" id="{5B6731E7-6639-43C6-B3CB-1727D4F9E830}"/>
                    </a:ext>
                  </a:extLst>
                </p:cNvPr>
                <p:cNvPicPr/>
                <p:nvPr/>
              </p:nvPicPr>
              <p:blipFill>
                <a:blip r:embed="rId37"/>
                <a:stretch>
                  <a:fillRect/>
                </a:stretch>
              </p:blipFill>
              <p:spPr>
                <a:xfrm>
                  <a:off x="9848141" y="1562432"/>
                  <a:ext cx="36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A8D562EC-6774-4E46-A296-F60372BD2958}"/>
                    </a:ext>
                  </a:extLst>
                </p14:cNvPr>
                <p14:cNvContentPartPr/>
                <p14:nvPr/>
              </p14:nvContentPartPr>
              <p14:xfrm>
                <a:off x="9959741" y="1410512"/>
                <a:ext cx="114120" cy="159120"/>
              </p14:xfrm>
            </p:contentPart>
          </mc:Choice>
          <mc:Fallback xmlns="">
            <p:pic>
              <p:nvPicPr>
                <p:cNvPr id="21" name="Freihand 20">
                  <a:extLst>
                    <a:ext uri="{FF2B5EF4-FFF2-40B4-BE49-F238E27FC236}">
                      <a16:creationId xmlns:a16="http://schemas.microsoft.com/office/drawing/2014/main" id="{A8D562EC-6774-4E46-A296-F60372BD2958}"/>
                    </a:ext>
                  </a:extLst>
                </p:cNvPr>
                <p:cNvPicPr/>
                <p:nvPr/>
              </p:nvPicPr>
              <p:blipFill>
                <a:blip r:embed="rId39"/>
                <a:stretch>
                  <a:fillRect/>
                </a:stretch>
              </p:blipFill>
              <p:spPr>
                <a:xfrm>
                  <a:off x="9955421" y="1406192"/>
                  <a:ext cx="122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98F2D794-B965-4A10-B3D1-27EFB81E9DBF}"/>
                    </a:ext>
                  </a:extLst>
                </p14:cNvPr>
                <p14:cNvContentPartPr/>
                <p14:nvPr/>
              </p14:nvContentPartPr>
              <p14:xfrm>
                <a:off x="10119221" y="1429592"/>
                <a:ext cx="107640" cy="105120"/>
              </p14:xfrm>
            </p:contentPart>
          </mc:Choice>
          <mc:Fallback xmlns="">
            <p:pic>
              <p:nvPicPr>
                <p:cNvPr id="22" name="Freihand 21">
                  <a:extLst>
                    <a:ext uri="{FF2B5EF4-FFF2-40B4-BE49-F238E27FC236}">
                      <a16:creationId xmlns:a16="http://schemas.microsoft.com/office/drawing/2014/main" id="{98F2D794-B965-4A10-B3D1-27EFB81E9DBF}"/>
                    </a:ext>
                  </a:extLst>
                </p:cNvPr>
                <p:cNvPicPr/>
                <p:nvPr/>
              </p:nvPicPr>
              <p:blipFill>
                <a:blip r:embed="rId41"/>
                <a:stretch>
                  <a:fillRect/>
                </a:stretch>
              </p:blipFill>
              <p:spPr>
                <a:xfrm>
                  <a:off x="10114901" y="1425272"/>
                  <a:ext cx="116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1CE88DF7-F013-4E1C-BB9F-FE4BC2656C17}"/>
                    </a:ext>
                  </a:extLst>
                </p14:cNvPr>
                <p14:cNvContentPartPr/>
                <p14:nvPr/>
              </p14:nvContentPartPr>
              <p14:xfrm>
                <a:off x="10113461" y="1391792"/>
                <a:ext cx="126360" cy="217800"/>
              </p14:xfrm>
            </p:contentPart>
          </mc:Choice>
          <mc:Fallback xmlns="">
            <p:pic>
              <p:nvPicPr>
                <p:cNvPr id="23" name="Freihand 22">
                  <a:extLst>
                    <a:ext uri="{FF2B5EF4-FFF2-40B4-BE49-F238E27FC236}">
                      <a16:creationId xmlns:a16="http://schemas.microsoft.com/office/drawing/2014/main" id="{1CE88DF7-F013-4E1C-BB9F-FE4BC2656C17}"/>
                    </a:ext>
                  </a:extLst>
                </p:cNvPr>
                <p:cNvPicPr/>
                <p:nvPr/>
              </p:nvPicPr>
              <p:blipFill>
                <a:blip r:embed="rId43"/>
                <a:stretch>
                  <a:fillRect/>
                </a:stretch>
              </p:blipFill>
              <p:spPr>
                <a:xfrm>
                  <a:off x="10109141" y="1387472"/>
                  <a:ext cx="135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8C25B802-4951-41FE-B746-D8C59B631FC0}"/>
                    </a:ext>
                  </a:extLst>
                </p14:cNvPr>
                <p14:cNvContentPartPr/>
                <p14:nvPr/>
              </p14:nvContentPartPr>
              <p14:xfrm>
                <a:off x="10153061" y="1381712"/>
                <a:ext cx="132120" cy="23400"/>
              </p14:xfrm>
            </p:contentPart>
          </mc:Choice>
          <mc:Fallback xmlns="">
            <p:pic>
              <p:nvPicPr>
                <p:cNvPr id="24" name="Freihand 23">
                  <a:extLst>
                    <a:ext uri="{FF2B5EF4-FFF2-40B4-BE49-F238E27FC236}">
                      <a16:creationId xmlns:a16="http://schemas.microsoft.com/office/drawing/2014/main" id="{8C25B802-4951-41FE-B746-D8C59B631FC0}"/>
                    </a:ext>
                  </a:extLst>
                </p:cNvPr>
                <p:cNvPicPr/>
                <p:nvPr/>
              </p:nvPicPr>
              <p:blipFill>
                <a:blip r:embed="rId45"/>
                <a:stretch>
                  <a:fillRect/>
                </a:stretch>
              </p:blipFill>
              <p:spPr>
                <a:xfrm>
                  <a:off x="10148741" y="1377392"/>
                  <a:ext cx="140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E79D35E3-9514-41F9-85B2-853ACC9BC26C}"/>
                    </a:ext>
                  </a:extLst>
                </p14:cNvPr>
                <p14:cNvContentPartPr/>
                <p14:nvPr/>
              </p14:nvContentPartPr>
              <p14:xfrm>
                <a:off x="10334501" y="1400072"/>
                <a:ext cx="83880" cy="139680"/>
              </p14:xfrm>
            </p:contentPart>
          </mc:Choice>
          <mc:Fallback xmlns="">
            <p:pic>
              <p:nvPicPr>
                <p:cNvPr id="25" name="Freihand 24">
                  <a:extLst>
                    <a:ext uri="{FF2B5EF4-FFF2-40B4-BE49-F238E27FC236}">
                      <a16:creationId xmlns:a16="http://schemas.microsoft.com/office/drawing/2014/main" id="{E79D35E3-9514-41F9-85B2-853ACC9BC26C}"/>
                    </a:ext>
                  </a:extLst>
                </p:cNvPr>
                <p:cNvPicPr/>
                <p:nvPr/>
              </p:nvPicPr>
              <p:blipFill>
                <a:blip r:embed="rId47"/>
                <a:stretch>
                  <a:fillRect/>
                </a:stretch>
              </p:blipFill>
              <p:spPr>
                <a:xfrm>
                  <a:off x="10330181" y="1395752"/>
                  <a:ext cx="9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2624B1D6-F10C-404B-BACC-4FF65A22F3F5}"/>
                    </a:ext>
                  </a:extLst>
                </p14:cNvPr>
                <p14:cNvContentPartPr/>
                <p14:nvPr/>
              </p14:nvContentPartPr>
              <p14:xfrm>
                <a:off x="10243781" y="1328432"/>
                <a:ext cx="143640" cy="85680"/>
              </p14:xfrm>
            </p:contentPart>
          </mc:Choice>
          <mc:Fallback xmlns="">
            <p:pic>
              <p:nvPicPr>
                <p:cNvPr id="26" name="Freihand 25">
                  <a:extLst>
                    <a:ext uri="{FF2B5EF4-FFF2-40B4-BE49-F238E27FC236}">
                      <a16:creationId xmlns:a16="http://schemas.microsoft.com/office/drawing/2014/main" id="{2624B1D6-F10C-404B-BACC-4FF65A22F3F5}"/>
                    </a:ext>
                  </a:extLst>
                </p:cNvPr>
                <p:cNvPicPr/>
                <p:nvPr/>
              </p:nvPicPr>
              <p:blipFill>
                <a:blip r:embed="rId49"/>
                <a:stretch>
                  <a:fillRect/>
                </a:stretch>
              </p:blipFill>
              <p:spPr>
                <a:xfrm>
                  <a:off x="10239461" y="1324112"/>
                  <a:ext cx="152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1752C49C-54AA-4A00-9A5B-CFF56405153B}"/>
                    </a:ext>
                  </a:extLst>
                </p14:cNvPr>
                <p14:cNvContentPartPr/>
                <p14:nvPr/>
              </p14:nvContentPartPr>
              <p14:xfrm>
                <a:off x="10400381" y="1481792"/>
                <a:ext cx="82800" cy="60480"/>
              </p14:xfrm>
            </p:contentPart>
          </mc:Choice>
          <mc:Fallback xmlns="">
            <p:pic>
              <p:nvPicPr>
                <p:cNvPr id="27" name="Freihand 26">
                  <a:extLst>
                    <a:ext uri="{FF2B5EF4-FFF2-40B4-BE49-F238E27FC236}">
                      <a16:creationId xmlns:a16="http://schemas.microsoft.com/office/drawing/2014/main" id="{1752C49C-54AA-4A00-9A5B-CFF56405153B}"/>
                    </a:ext>
                  </a:extLst>
                </p:cNvPr>
                <p:cNvPicPr/>
                <p:nvPr/>
              </p:nvPicPr>
              <p:blipFill>
                <a:blip r:embed="rId51"/>
                <a:stretch>
                  <a:fillRect/>
                </a:stretch>
              </p:blipFill>
              <p:spPr>
                <a:xfrm>
                  <a:off x="10396061" y="1477472"/>
                  <a:ext cx="91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892C9167-6812-45BB-A2D3-BF235EE6E392}"/>
                    </a:ext>
                  </a:extLst>
                </p14:cNvPr>
                <p14:cNvContentPartPr/>
                <p14:nvPr/>
              </p14:nvContentPartPr>
              <p14:xfrm>
                <a:off x="7553501" y="2842592"/>
                <a:ext cx="2880" cy="19800"/>
              </p14:xfrm>
            </p:contentPart>
          </mc:Choice>
          <mc:Fallback xmlns="">
            <p:pic>
              <p:nvPicPr>
                <p:cNvPr id="30" name="Freihand 29">
                  <a:extLst>
                    <a:ext uri="{FF2B5EF4-FFF2-40B4-BE49-F238E27FC236}">
                      <a16:creationId xmlns:a16="http://schemas.microsoft.com/office/drawing/2014/main" id="{892C9167-6812-45BB-A2D3-BF235EE6E392}"/>
                    </a:ext>
                  </a:extLst>
                </p:cNvPr>
                <p:cNvPicPr/>
                <p:nvPr/>
              </p:nvPicPr>
              <p:blipFill>
                <a:blip r:embed="rId53"/>
                <a:stretch>
                  <a:fillRect/>
                </a:stretch>
              </p:blipFill>
              <p:spPr>
                <a:xfrm>
                  <a:off x="7549181" y="2838272"/>
                  <a:ext cx="11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D844C4C2-DF87-4778-A4D9-3361786273E7}"/>
                    </a:ext>
                  </a:extLst>
                </p14:cNvPr>
                <p14:cNvContentPartPr/>
                <p14:nvPr/>
              </p14:nvContentPartPr>
              <p14:xfrm>
                <a:off x="7490861" y="2785712"/>
                <a:ext cx="123480" cy="124200"/>
              </p14:xfrm>
            </p:contentPart>
          </mc:Choice>
          <mc:Fallback xmlns="">
            <p:pic>
              <p:nvPicPr>
                <p:cNvPr id="31" name="Freihand 30">
                  <a:extLst>
                    <a:ext uri="{FF2B5EF4-FFF2-40B4-BE49-F238E27FC236}">
                      <a16:creationId xmlns:a16="http://schemas.microsoft.com/office/drawing/2014/main" id="{D844C4C2-DF87-4778-A4D9-3361786273E7}"/>
                    </a:ext>
                  </a:extLst>
                </p:cNvPr>
                <p:cNvPicPr/>
                <p:nvPr/>
              </p:nvPicPr>
              <p:blipFill>
                <a:blip r:embed="rId55"/>
                <a:stretch>
                  <a:fillRect/>
                </a:stretch>
              </p:blipFill>
              <p:spPr>
                <a:xfrm>
                  <a:off x="7486541" y="2781392"/>
                  <a:ext cx="132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75E1CCC6-6889-4A7F-AD02-1E1C75E23801}"/>
                    </a:ext>
                  </a:extLst>
                </p14:cNvPr>
                <p14:cNvContentPartPr/>
                <p14:nvPr/>
              </p14:nvContentPartPr>
              <p14:xfrm>
                <a:off x="7844021" y="2712632"/>
                <a:ext cx="35280" cy="113760"/>
              </p14:xfrm>
            </p:contentPart>
          </mc:Choice>
          <mc:Fallback xmlns="">
            <p:pic>
              <p:nvPicPr>
                <p:cNvPr id="33" name="Freihand 32">
                  <a:extLst>
                    <a:ext uri="{FF2B5EF4-FFF2-40B4-BE49-F238E27FC236}">
                      <a16:creationId xmlns:a16="http://schemas.microsoft.com/office/drawing/2014/main" id="{75E1CCC6-6889-4A7F-AD02-1E1C75E23801}"/>
                    </a:ext>
                  </a:extLst>
                </p:cNvPr>
                <p:cNvPicPr/>
                <p:nvPr/>
              </p:nvPicPr>
              <p:blipFill>
                <a:blip r:embed="rId57"/>
                <a:stretch>
                  <a:fillRect/>
                </a:stretch>
              </p:blipFill>
              <p:spPr>
                <a:xfrm>
                  <a:off x="7839701" y="2708312"/>
                  <a:ext cx="43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A625F8DB-7B59-4042-9B8C-A8741FF06B37}"/>
                    </a:ext>
                  </a:extLst>
                </p14:cNvPr>
                <p14:cNvContentPartPr/>
                <p14:nvPr/>
              </p14:nvContentPartPr>
              <p14:xfrm>
                <a:off x="7804061" y="2801192"/>
                <a:ext cx="92880" cy="34560"/>
              </p14:xfrm>
            </p:contentPart>
          </mc:Choice>
          <mc:Fallback xmlns="">
            <p:pic>
              <p:nvPicPr>
                <p:cNvPr id="34" name="Freihand 33">
                  <a:extLst>
                    <a:ext uri="{FF2B5EF4-FFF2-40B4-BE49-F238E27FC236}">
                      <a16:creationId xmlns:a16="http://schemas.microsoft.com/office/drawing/2014/main" id="{A625F8DB-7B59-4042-9B8C-A8741FF06B37}"/>
                    </a:ext>
                  </a:extLst>
                </p:cNvPr>
                <p:cNvPicPr/>
                <p:nvPr/>
              </p:nvPicPr>
              <p:blipFill>
                <a:blip r:embed="rId59"/>
                <a:stretch>
                  <a:fillRect/>
                </a:stretch>
              </p:blipFill>
              <p:spPr>
                <a:xfrm>
                  <a:off x="7799741" y="2796872"/>
                  <a:ext cx="101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B806B9B4-ECF6-4A58-8B0F-C4AE879F912A}"/>
                    </a:ext>
                  </a:extLst>
                </p14:cNvPr>
                <p14:cNvContentPartPr/>
                <p14:nvPr/>
              </p14:nvContentPartPr>
              <p14:xfrm>
                <a:off x="7773821" y="2691032"/>
                <a:ext cx="233640" cy="117360"/>
              </p14:xfrm>
            </p:contentPart>
          </mc:Choice>
          <mc:Fallback xmlns="">
            <p:pic>
              <p:nvPicPr>
                <p:cNvPr id="35" name="Freihand 34">
                  <a:extLst>
                    <a:ext uri="{FF2B5EF4-FFF2-40B4-BE49-F238E27FC236}">
                      <a16:creationId xmlns:a16="http://schemas.microsoft.com/office/drawing/2014/main" id="{B806B9B4-ECF6-4A58-8B0F-C4AE879F912A}"/>
                    </a:ext>
                  </a:extLst>
                </p:cNvPr>
                <p:cNvPicPr/>
                <p:nvPr/>
              </p:nvPicPr>
              <p:blipFill>
                <a:blip r:embed="rId61"/>
                <a:stretch>
                  <a:fillRect/>
                </a:stretch>
              </p:blipFill>
              <p:spPr>
                <a:xfrm>
                  <a:off x="7769501" y="2686712"/>
                  <a:ext cx="242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D13B34B3-71C7-43C1-8DA4-393CBE68ABFC}"/>
                    </a:ext>
                  </a:extLst>
                </p14:cNvPr>
                <p14:cNvContentPartPr/>
                <p14:nvPr/>
              </p14:nvContentPartPr>
              <p14:xfrm>
                <a:off x="8024381" y="2699672"/>
                <a:ext cx="54000" cy="82080"/>
              </p14:xfrm>
            </p:contentPart>
          </mc:Choice>
          <mc:Fallback xmlns="">
            <p:pic>
              <p:nvPicPr>
                <p:cNvPr id="36" name="Freihand 35">
                  <a:extLst>
                    <a:ext uri="{FF2B5EF4-FFF2-40B4-BE49-F238E27FC236}">
                      <a16:creationId xmlns:a16="http://schemas.microsoft.com/office/drawing/2014/main" id="{D13B34B3-71C7-43C1-8DA4-393CBE68ABFC}"/>
                    </a:ext>
                  </a:extLst>
                </p:cNvPr>
                <p:cNvPicPr/>
                <p:nvPr/>
              </p:nvPicPr>
              <p:blipFill>
                <a:blip r:embed="rId63"/>
                <a:stretch>
                  <a:fillRect/>
                </a:stretch>
              </p:blipFill>
              <p:spPr>
                <a:xfrm>
                  <a:off x="8020061" y="2695352"/>
                  <a:ext cx="62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0C43CA67-C554-4D7D-ADC8-5436D5488811}"/>
                    </a:ext>
                  </a:extLst>
                </p14:cNvPr>
                <p14:cNvContentPartPr/>
                <p14:nvPr/>
              </p14:nvContentPartPr>
              <p14:xfrm>
                <a:off x="8106821" y="2682392"/>
                <a:ext cx="68040" cy="109800"/>
              </p14:xfrm>
            </p:contentPart>
          </mc:Choice>
          <mc:Fallback xmlns="">
            <p:pic>
              <p:nvPicPr>
                <p:cNvPr id="37" name="Freihand 36">
                  <a:extLst>
                    <a:ext uri="{FF2B5EF4-FFF2-40B4-BE49-F238E27FC236}">
                      <a16:creationId xmlns:a16="http://schemas.microsoft.com/office/drawing/2014/main" id="{0C43CA67-C554-4D7D-ADC8-5436D5488811}"/>
                    </a:ext>
                  </a:extLst>
                </p:cNvPr>
                <p:cNvPicPr/>
                <p:nvPr/>
              </p:nvPicPr>
              <p:blipFill>
                <a:blip r:embed="rId65"/>
                <a:stretch>
                  <a:fillRect/>
                </a:stretch>
              </p:blipFill>
              <p:spPr>
                <a:xfrm>
                  <a:off x="8102501" y="2678072"/>
                  <a:ext cx="76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5D18E0E8-8CB4-43D8-BD42-6F7CE00A2BFA}"/>
                    </a:ext>
                  </a:extLst>
                </p14:cNvPr>
                <p14:cNvContentPartPr/>
                <p14:nvPr/>
              </p14:nvContentPartPr>
              <p14:xfrm>
                <a:off x="8165861" y="2567552"/>
                <a:ext cx="146880" cy="152640"/>
              </p14:xfrm>
            </p:contentPart>
          </mc:Choice>
          <mc:Fallback xmlns="">
            <p:pic>
              <p:nvPicPr>
                <p:cNvPr id="38" name="Freihand 37">
                  <a:extLst>
                    <a:ext uri="{FF2B5EF4-FFF2-40B4-BE49-F238E27FC236}">
                      <a16:creationId xmlns:a16="http://schemas.microsoft.com/office/drawing/2014/main" id="{5D18E0E8-8CB4-43D8-BD42-6F7CE00A2BFA}"/>
                    </a:ext>
                  </a:extLst>
                </p:cNvPr>
                <p:cNvPicPr/>
                <p:nvPr/>
              </p:nvPicPr>
              <p:blipFill>
                <a:blip r:embed="rId67"/>
                <a:stretch>
                  <a:fillRect/>
                </a:stretch>
              </p:blipFill>
              <p:spPr>
                <a:xfrm>
                  <a:off x="8161541" y="2563232"/>
                  <a:ext cx="155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8BF684C2-411A-4F82-ACD6-E474D685E285}"/>
                    </a:ext>
                  </a:extLst>
                </p14:cNvPr>
                <p14:cNvContentPartPr/>
                <p14:nvPr/>
              </p14:nvContentPartPr>
              <p14:xfrm>
                <a:off x="8303741" y="2529752"/>
                <a:ext cx="128160" cy="158760"/>
              </p14:xfrm>
            </p:contentPart>
          </mc:Choice>
          <mc:Fallback xmlns="">
            <p:pic>
              <p:nvPicPr>
                <p:cNvPr id="39" name="Freihand 38">
                  <a:extLst>
                    <a:ext uri="{FF2B5EF4-FFF2-40B4-BE49-F238E27FC236}">
                      <a16:creationId xmlns:a16="http://schemas.microsoft.com/office/drawing/2014/main" id="{8BF684C2-411A-4F82-ACD6-E474D685E285}"/>
                    </a:ext>
                  </a:extLst>
                </p:cNvPr>
                <p:cNvPicPr/>
                <p:nvPr/>
              </p:nvPicPr>
              <p:blipFill>
                <a:blip r:embed="rId69"/>
                <a:stretch>
                  <a:fillRect/>
                </a:stretch>
              </p:blipFill>
              <p:spPr>
                <a:xfrm>
                  <a:off x="8299421" y="2525432"/>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1C56ED0D-789E-464C-94B1-53767007A441}"/>
                    </a:ext>
                  </a:extLst>
                </p14:cNvPr>
                <p14:cNvContentPartPr/>
                <p14:nvPr/>
              </p14:nvContentPartPr>
              <p14:xfrm>
                <a:off x="8362421" y="2537312"/>
                <a:ext cx="58680" cy="50760"/>
              </p14:xfrm>
            </p:contentPart>
          </mc:Choice>
          <mc:Fallback xmlns="">
            <p:pic>
              <p:nvPicPr>
                <p:cNvPr id="40" name="Freihand 39">
                  <a:extLst>
                    <a:ext uri="{FF2B5EF4-FFF2-40B4-BE49-F238E27FC236}">
                      <a16:creationId xmlns:a16="http://schemas.microsoft.com/office/drawing/2014/main" id="{1C56ED0D-789E-464C-94B1-53767007A441}"/>
                    </a:ext>
                  </a:extLst>
                </p:cNvPr>
                <p:cNvPicPr/>
                <p:nvPr/>
              </p:nvPicPr>
              <p:blipFill>
                <a:blip r:embed="rId71"/>
                <a:stretch>
                  <a:fillRect/>
                </a:stretch>
              </p:blipFill>
              <p:spPr>
                <a:xfrm>
                  <a:off x="8358101" y="2532992"/>
                  <a:ext cx="67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E674A445-808C-459E-8015-CB967B9BB41C}"/>
                    </a:ext>
                  </a:extLst>
                </p14:cNvPr>
                <p14:cNvContentPartPr/>
                <p14:nvPr/>
              </p14:nvContentPartPr>
              <p14:xfrm>
                <a:off x="8439821" y="2589872"/>
                <a:ext cx="302760" cy="50040"/>
              </p14:xfrm>
            </p:contentPart>
          </mc:Choice>
          <mc:Fallback xmlns="">
            <p:pic>
              <p:nvPicPr>
                <p:cNvPr id="41" name="Freihand 40">
                  <a:extLst>
                    <a:ext uri="{FF2B5EF4-FFF2-40B4-BE49-F238E27FC236}">
                      <a16:creationId xmlns:a16="http://schemas.microsoft.com/office/drawing/2014/main" id="{E674A445-808C-459E-8015-CB967B9BB41C}"/>
                    </a:ext>
                  </a:extLst>
                </p:cNvPr>
                <p:cNvPicPr/>
                <p:nvPr/>
              </p:nvPicPr>
              <p:blipFill>
                <a:blip r:embed="rId73"/>
                <a:stretch>
                  <a:fillRect/>
                </a:stretch>
              </p:blipFill>
              <p:spPr>
                <a:xfrm>
                  <a:off x="8435501" y="2585552"/>
                  <a:ext cx="31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04FE2103-25C6-4A75-9A35-278FE0EC3158}"/>
                    </a:ext>
                  </a:extLst>
                </p14:cNvPr>
                <p14:cNvContentPartPr/>
                <p14:nvPr/>
              </p14:nvContentPartPr>
              <p14:xfrm>
                <a:off x="8318141" y="2454872"/>
                <a:ext cx="360" cy="360"/>
              </p14:xfrm>
            </p:contentPart>
          </mc:Choice>
          <mc:Fallback xmlns="">
            <p:pic>
              <p:nvPicPr>
                <p:cNvPr id="42" name="Freihand 41">
                  <a:extLst>
                    <a:ext uri="{FF2B5EF4-FFF2-40B4-BE49-F238E27FC236}">
                      <a16:creationId xmlns:a16="http://schemas.microsoft.com/office/drawing/2014/main" id="{04FE2103-25C6-4A75-9A35-278FE0EC3158}"/>
                    </a:ext>
                  </a:extLst>
                </p:cNvPr>
                <p:cNvPicPr/>
                <p:nvPr/>
              </p:nvPicPr>
              <p:blipFill>
                <a:blip r:embed="rId15"/>
                <a:stretch>
                  <a:fillRect/>
                </a:stretch>
              </p:blipFill>
              <p:spPr>
                <a:xfrm>
                  <a:off x="8313821" y="2450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42913131-375F-490D-AA94-CFEF1A7557D9}"/>
                    </a:ext>
                  </a:extLst>
                </p14:cNvPr>
                <p14:cNvContentPartPr/>
                <p14:nvPr/>
              </p14:nvContentPartPr>
              <p14:xfrm>
                <a:off x="8859581" y="2452352"/>
                <a:ext cx="137160" cy="96120"/>
              </p14:xfrm>
            </p:contentPart>
          </mc:Choice>
          <mc:Fallback xmlns="">
            <p:pic>
              <p:nvPicPr>
                <p:cNvPr id="43" name="Freihand 42">
                  <a:extLst>
                    <a:ext uri="{FF2B5EF4-FFF2-40B4-BE49-F238E27FC236}">
                      <a16:creationId xmlns:a16="http://schemas.microsoft.com/office/drawing/2014/main" id="{42913131-375F-490D-AA94-CFEF1A7557D9}"/>
                    </a:ext>
                  </a:extLst>
                </p:cNvPr>
                <p:cNvPicPr/>
                <p:nvPr/>
              </p:nvPicPr>
              <p:blipFill>
                <a:blip r:embed="rId76"/>
                <a:stretch>
                  <a:fillRect/>
                </a:stretch>
              </p:blipFill>
              <p:spPr>
                <a:xfrm>
                  <a:off x="8855261" y="2448032"/>
                  <a:ext cx="14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FBA5CD4C-A9F3-4494-90E4-2266C3067D52}"/>
                    </a:ext>
                  </a:extLst>
                </p14:cNvPr>
                <p14:cNvContentPartPr/>
                <p14:nvPr/>
              </p14:nvContentPartPr>
              <p14:xfrm>
                <a:off x="8929421" y="2445512"/>
                <a:ext cx="98640" cy="95040"/>
              </p14:xfrm>
            </p:contentPart>
          </mc:Choice>
          <mc:Fallback xmlns="">
            <p:pic>
              <p:nvPicPr>
                <p:cNvPr id="44" name="Freihand 43">
                  <a:extLst>
                    <a:ext uri="{FF2B5EF4-FFF2-40B4-BE49-F238E27FC236}">
                      <a16:creationId xmlns:a16="http://schemas.microsoft.com/office/drawing/2014/main" id="{FBA5CD4C-A9F3-4494-90E4-2266C3067D52}"/>
                    </a:ext>
                  </a:extLst>
                </p:cNvPr>
                <p:cNvPicPr/>
                <p:nvPr/>
              </p:nvPicPr>
              <p:blipFill>
                <a:blip r:embed="rId78"/>
                <a:stretch>
                  <a:fillRect/>
                </a:stretch>
              </p:blipFill>
              <p:spPr>
                <a:xfrm>
                  <a:off x="8925101" y="2441192"/>
                  <a:ext cx="107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778DEBE7-5361-4B68-AC09-8D7ACDEC5061}"/>
                    </a:ext>
                  </a:extLst>
                </p14:cNvPr>
                <p14:cNvContentPartPr/>
                <p14:nvPr/>
              </p14:nvContentPartPr>
              <p14:xfrm>
                <a:off x="9080621" y="2477552"/>
                <a:ext cx="5400" cy="24840"/>
              </p14:xfrm>
            </p:contentPart>
          </mc:Choice>
          <mc:Fallback xmlns="">
            <p:pic>
              <p:nvPicPr>
                <p:cNvPr id="45" name="Freihand 44">
                  <a:extLst>
                    <a:ext uri="{FF2B5EF4-FFF2-40B4-BE49-F238E27FC236}">
                      <a16:creationId xmlns:a16="http://schemas.microsoft.com/office/drawing/2014/main" id="{778DEBE7-5361-4B68-AC09-8D7ACDEC5061}"/>
                    </a:ext>
                  </a:extLst>
                </p:cNvPr>
                <p:cNvPicPr/>
                <p:nvPr/>
              </p:nvPicPr>
              <p:blipFill>
                <a:blip r:embed="rId80"/>
                <a:stretch>
                  <a:fillRect/>
                </a:stretch>
              </p:blipFill>
              <p:spPr>
                <a:xfrm>
                  <a:off x="9076301" y="2473232"/>
                  <a:ext cx="14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7AD521B2-4C4B-4256-A849-0A9FE6F26D5E}"/>
                    </a:ext>
                  </a:extLst>
                </p14:cNvPr>
                <p14:cNvContentPartPr/>
                <p14:nvPr/>
              </p14:nvContentPartPr>
              <p14:xfrm>
                <a:off x="9165941" y="2335352"/>
                <a:ext cx="133920" cy="111960"/>
              </p14:xfrm>
            </p:contentPart>
          </mc:Choice>
          <mc:Fallback xmlns="">
            <p:pic>
              <p:nvPicPr>
                <p:cNvPr id="46" name="Freihand 45">
                  <a:extLst>
                    <a:ext uri="{FF2B5EF4-FFF2-40B4-BE49-F238E27FC236}">
                      <a16:creationId xmlns:a16="http://schemas.microsoft.com/office/drawing/2014/main" id="{7AD521B2-4C4B-4256-A849-0A9FE6F26D5E}"/>
                    </a:ext>
                  </a:extLst>
                </p:cNvPr>
                <p:cNvPicPr/>
                <p:nvPr/>
              </p:nvPicPr>
              <p:blipFill>
                <a:blip r:embed="rId82"/>
                <a:stretch>
                  <a:fillRect/>
                </a:stretch>
              </p:blipFill>
              <p:spPr>
                <a:xfrm>
                  <a:off x="9161621" y="2331032"/>
                  <a:ext cx="142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FE21AA06-34A6-4666-93E1-C9E8FDBF28F2}"/>
                    </a:ext>
                  </a:extLst>
                </p14:cNvPr>
                <p14:cNvContentPartPr/>
                <p14:nvPr/>
              </p14:nvContentPartPr>
              <p14:xfrm>
                <a:off x="9272501" y="2314472"/>
                <a:ext cx="252360" cy="102240"/>
              </p14:xfrm>
            </p:contentPart>
          </mc:Choice>
          <mc:Fallback xmlns="">
            <p:pic>
              <p:nvPicPr>
                <p:cNvPr id="47" name="Freihand 46">
                  <a:extLst>
                    <a:ext uri="{FF2B5EF4-FFF2-40B4-BE49-F238E27FC236}">
                      <a16:creationId xmlns:a16="http://schemas.microsoft.com/office/drawing/2014/main" id="{FE21AA06-34A6-4666-93E1-C9E8FDBF28F2}"/>
                    </a:ext>
                  </a:extLst>
                </p:cNvPr>
                <p:cNvPicPr/>
                <p:nvPr/>
              </p:nvPicPr>
              <p:blipFill>
                <a:blip r:embed="rId84"/>
                <a:stretch>
                  <a:fillRect/>
                </a:stretch>
              </p:blipFill>
              <p:spPr>
                <a:xfrm>
                  <a:off x="9268181" y="2310152"/>
                  <a:ext cx="261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96797125-C88B-4D9D-B105-6F3717E9A3FE}"/>
                    </a:ext>
                  </a:extLst>
                </p14:cNvPr>
                <p14:cNvContentPartPr/>
                <p14:nvPr/>
              </p14:nvContentPartPr>
              <p14:xfrm>
                <a:off x="9348821" y="2253272"/>
                <a:ext cx="81360" cy="79920"/>
              </p14:xfrm>
            </p:contentPart>
          </mc:Choice>
          <mc:Fallback xmlns="">
            <p:pic>
              <p:nvPicPr>
                <p:cNvPr id="48" name="Freihand 47">
                  <a:extLst>
                    <a:ext uri="{FF2B5EF4-FFF2-40B4-BE49-F238E27FC236}">
                      <a16:creationId xmlns:a16="http://schemas.microsoft.com/office/drawing/2014/main" id="{96797125-C88B-4D9D-B105-6F3717E9A3FE}"/>
                    </a:ext>
                  </a:extLst>
                </p:cNvPr>
                <p:cNvPicPr/>
                <p:nvPr/>
              </p:nvPicPr>
              <p:blipFill>
                <a:blip r:embed="rId86"/>
                <a:stretch>
                  <a:fillRect/>
                </a:stretch>
              </p:blipFill>
              <p:spPr>
                <a:xfrm>
                  <a:off x="9344501" y="2248952"/>
                  <a:ext cx="90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1C88F28B-9369-4700-8F48-6D2D22CCD1A9}"/>
                    </a:ext>
                  </a:extLst>
                </p14:cNvPr>
                <p14:cNvContentPartPr/>
                <p14:nvPr/>
              </p14:nvContentPartPr>
              <p14:xfrm>
                <a:off x="9510101" y="2331752"/>
                <a:ext cx="72720" cy="64080"/>
              </p14:xfrm>
            </p:contentPart>
          </mc:Choice>
          <mc:Fallback xmlns="">
            <p:pic>
              <p:nvPicPr>
                <p:cNvPr id="49" name="Freihand 48">
                  <a:extLst>
                    <a:ext uri="{FF2B5EF4-FFF2-40B4-BE49-F238E27FC236}">
                      <a16:creationId xmlns:a16="http://schemas.microsoft.com/office/drawing/2014/main" id="{1C88F28B-9369-4700-8F48-6D2D22CCD1A9}"/>
                    </a:ext>
                  </a:extLst>
                </p:cNvPr>
                <p:cNvPicPr/>
                <p:nvPr/>
              </p:nvPicPr>
              <p:blipFill>
                <a:blip r:embed="rId88"/>
                <a:stretch>
                  <a:fillRect/>
                </a:stretch>
              </p:blipFill>
              <p:spPr>
                <a:xfrm>
                  <a:off x="9505781" y="2327432"/>
                  <a:ext cx="81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C27A640E-663F-4377-AB9B-FD1A0560CC81}"/>
                    </a:ext>
                  </a:extLst>
                </p14:cNvPr>
                <p14:cNvContentPartPr/>
                <p14:nvPr/>
              </p14:nvContentPartPr>
              <p14:xfrm>
                <a:off x="7724861" y="3005672"/>
                <a:ext cx="150840" cy="7200"/>
              </p14:xfrm>
            </p:contentPart>
          </mc:Choice>
          <mc:Fallback xmlns="">
            <p:pic>
              <p:nvPicPr>
                <p:cNvPr id="51" name="Freihand 50">
                  <a:extLst>
                    <a:ext uri="{FF2B5EF4-FFF2-40B4-BE49-F238E27FC236}">
                      <a16:creationId xmlns:a16="http://schemas.microsoft.com/office/drawing/2014/main" id="{C27A640E-663F-4377-AB9B-FD1A0560CC81}"/>
                    </a:ext>
                  </a:extLst>
                </p:cNvPr>
                <p:cNvPicPr/>
                <p:nvPr/>
              </p:nvPicPr>
              <p:blipFill>
                <a:blip r:embed="rId90"/>
                <a:stretch>
                  <a:fillRect/>
                </a:stretch>
              </p:blipFill>
              <p:spPr>
                <a:xfrm>
                  <a:off x="7720541" y="3001352"/>
                  <a:ext cx="159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32F51711-3BEF-4EB0-8CBD-6B89E45B611B}"/>
                    </a:ext>
                  </a:extLst>
                </p14:cNvPr>
                <p14:cNvContentPartPr/>
                <p14:nvPr/>
              </p14:nvContentPartPr>
              <p14:xfrm>
                <a:off x="7688141" y="2937272"/>
                <a:ext cx="149040" cy="137880"/>
              </p14:xfrm>
            </p:contentPart>
          </mc:Choice>
          <mc:Fallback xmlns="">
            <p:pic>
              <p:nvPicPr>
                <p:cNvPr id="52" name="Freihand 51">
                  <a:extLst>
                    <a:ext uri="{FF2B5EF4-FFF2-40B4-BE49-F238E27FC236}">
                      <a16:creationId xmlns:a16="http://schemas.microsoft.com/office/drawing/2014/main" id="{32F51711-3BEF-4EB0-8CBD-6B89E45B611B}"/>
                    </a:ext>
                  </a:extLst>
                </p:cNvPr>
                <p:cNvPicPr/>
                <p:nvPr/>
              </p:nvPicPr>
              <p:blipFill>
                <a:blip r:embed="rId92"/>
                <a:stretch>
                  <a:fillRect/>
                </a:stretch>
              </p:blipFill>
              <p:spPr>
                <a:xfrm>
                  <a:off x="7683821" y="2932952"/>
                  <a:ext cx="157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38A35EE0-87AE-45E0-A265-6DCD45D62C9A}"/>
                    </a:ext>
                  </a:extLst>
                </p14:cNvPr>
                <p14:cNvContentPartPr/>
                <p14:nvPr/>
              </p14:nvContentPartPr>
              <p14:xfrm>
                <a:off x="7962101" y="2957792"/>
                <a:ext cx="112680" cy="155880"/>
              </p14:xfrm>
            </p:contentPart>
          </mc:Choice>
          <mc:Fallback xmlns="">
            <p:pic>
              <p:nvPicPr>
                <p:cNvPr id="54" name="Freihand 53">
                  <a:extLst>
                    <a:ext uri="{FF2B5EF4-FFF2-40B4-BE49-F238E27FC236}">
                      <a16:creationId xmlns:a16="http://schemas.microsoft.com/office/drawing/2014/main" id="{38A35EE0-87AE-45E0-A265-6DCD45D62C9A}"/>
                    </a:ext>
                  </a:extLst>
                </p:cNvPr>
                <p:cNvPicPr/>
                <p:nvPr/>
              </p:nvPicPr>
              <p:blipFill>
                <a:blip r:embed="rId94"/>
                <a:stretch>
                  <a:fillRect/>
                </a:stretch>
              </p:blipFill>
              <p:spPr>
                <a:xfrm>
                  <a:off x="7957781" y="2953472"/>
                  <a:ext cx="121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69BF108F-5E1B-40A4-B016-82FC10AD0969}"/>
                    </a:ext>
                  </a:extLst>
                </p14:cNvPr>
                <p14:cNvContentPartPr/>
                <p14:nvPr/>
              </p14:nvContentPartPr>
              <p14:xfrm>
                <a:off x="8056061" y="2887592"/>
                <a:ext cx="178560" cy="169920"/>
              </p14:xfrm>
            </p:contentPart>
          </mc:Choice>
          <mc:Fallback xmlns="">
            <p:pic>
              <p:nvPicPr>
                <p:cNvPr id="55" name="Freihand 54">
                  <a:extLst>
                    <a:ext uri="{FF2B5EF4-FFF2-40B4-BE49-F238E27FC236}">
                      <a16:creationId xmlns:a16="http://schemas.microsoft.com/office/drawing/2014/main" id="{69BF108F-5E1B-40A4-B016-82FC10AD0969}"/>
                    </a:ext>
                  </a:extLst>
                </p:cNvPr>
                <p:cNvPicPr/>
                <p:nvPr/>
              </p:nvPicPr>
              <p:blipFill>
                <a:blip r:embed="rId96"/>
                <a:stretch>
                  <a:fillRect/>
                </a:stretch>
              </p:blipFill>
              <p:spPr>
                <a:xfrm>
                  <a:off x="8051741" y="2883272"/>
                  <a:ext cx="187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703C6F90-8604-43FE-8EAC-2DB519B9951A}"/>
                    </a:ext>
                  </a:extLst>
                </p14:cNvPr>
                <p14:cNvContentPartPr/>
                <p14:nvPr/>
              </p14:nvContentPartPr>
              <p14:xfrm>
                <a:off x="8225261" y="2823152"/>
                <a:ext cx="240120" cy="174960"/>
              </p14:xfrm>
            </p:contentPart>
          </mc:Choice>
          <mc:Fallback xmlns="">
            <p:pic>
              <p:nvPicPr>
                <p:cNvPr id="56" name="Freihand 55">
                  <a:extLst>
                    <a:ext uri="{FF2B5EF4-FFF2-40B4-BE49-F238E27FC236}">
                      <a16:creationId xmlns:a16="http://schemas.microsoft.com/office/drawing/2014/main" id="{703C6F90-8604-43FE-8EAC-2DB519B9951A}"/>
                    </a:ext>
                  </a:extLst>
                </p:cNvPr>
                <p:cNvPicPr/>
                <p:nvPr/>
              </p:nvPicPr>
              <p:blipFill>
                <a:blip r:embed="rId98"/>
                <a:stretch>
                  <a:fillRect/>
                </a:stretch>
              </p:blipFill>
              <p:spPr>
                <a:xfrm>
                  <a:off x="8220941" y="2818832"/>
                  <a:ext cx="248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EC2390F6-D699-4A90-AE98-68841254D19E}"/>
                    </a:ext>
                  </a:extLst>
                </p14:cNvPr>
                <p14:cNvContentPartPr/>
                <p14:nvPr/>
              </p14:nvContentPartPr>
              <p14:xfrm>
                <a:off x="8501381" y="2940152"/>
                <a:ext cx="10800" cy="20160"/>
              </p14:xfrm>
            </p:contentPart>
          </mc:Choice>
          <mc:Fallback xmlns="">
            <p:pic>
              <p:nvPicPr>
                <p:cNvPr id="57" name="Freihand 56">
                  <a:extLst>
                    <a:ext uri="{FF2B5EF4-FFF2-40B4-BE49-F238E27FC236}">
                      <a16:creationId xmlns:a16="http://schemas.microsoft.com/office/drawing/2014/main" id="{EC2390F6-D699-4A90-AE98-68841254D19E}"/>
                    </a:ext>
                  </a:extLst>
                </p:cNvPr>
                <p:cNvPicPr/>
                <p:nvPr/>
              </p:nvPicPr>
              <p:blipFill>
                <a:blip r:embed="rId100"/>
                <a:stretch>
                  <a:fillRect/>
                </a:stretch>
              </p:blipFill>
              <p:spPr>
                <a:xfrm>
                  <a:off x="8497061" y="2935832"/>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E215BC85-2BA0-4B03-9B1F-70DE988BFDE6}"/>
                    </a:ext>
                  </a:extLst>
                </p14:cNvPr>
                <p14:cNvContentPartPr/>
                <p14:nvPr/>
              </p14:nvContentPartPr>
              <p14:xfrm>
                <a:off x="8711621" y="2748992"/>
                <a:ext cx="117360" cy="157320"/>
              </p14:xfrm>
            </p:contentPart>
          </mc:Choice>
          <mc:Fallback xmlns="">
            <p:pic>
              <p:nvPicPr>
                <p:cNvPr id="58" name="Freihand 57">
                  <a:extLst>
                    <a:ext uri="{FF2B5EF4-FFF2-40B4-BE49-F238E27FC236}">
                      <a16:creationId xmlns:a16="http://schemas.microsoft.com/office/drawing/2014/main" id="{E215BC85-2BA0-4B03-9B1F-70DE988BFDE6}"/>
                    </a:ext>
                  </a:extLst>
                </p:cNvPr>
                <p:cNvPicPr/>
                <p:nvPr/>
              </p:nvPicPr>
              <p:blipFill>
                <a:blip r:embed="rId102"/>
                <a:stretch>
                  <a:fillRect/>
                </a:stretch>
              </p:blipFill>
              <p:spPr>
                <a:xfrm>
                  <a:off x="8707301" y="2744672"/>
                  <a:ext cx="126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C4DFEF72-5C8A-4CDC-BA7C-CA7F3779B8B3}"/>
                    </a:ext>
                  </a:extLst>
                </p14:cNvPr>
                <p14:cNvContentPartPr/>
                <p14:nvPr/>
              </p14:nvContentPartPr>
              <p14:xfrm>
                <a:off x="8787581" y="2839712"/>
                <a:ext cx="59400" cy="49680"/>
              </p14:xfrm>
            </p:contentPart>
          </mc:Choice>
          <mc:Fallback xmlns="">
            <p:pic>
              <p:nvPicPr>
                <p:cNvPr id="59" name="Freihand 58">
                  <a:extLst>
                    <a:ext uri="{FF2B5EF4-FFF2-40B4-BE49-F238E27FC236}">
                      <a16:creationId xmlns:a16="http://schemas.microsoft.com/office/drawing/2014/main" id="{C4DFEF72-5C8A-4CDC-BA7C-CA7F3779B8B3}"/>
                    </a:ext>
                  </a:extLst>
                </p:cNvPr>
                <p:cNvPicPr/>
                <p:nvPr/>
              </p:nvPicPr>
              <p:blipFill>
                <a:blip r:embed="rId104"/>
                <a:stretch>
                  <a:fillRect/>
                </a:stretch>
              </p:blipFill>
              <p:spPr>
                <a:xfrm>
                  <a:off x="8783261" y="2835392"/>
                  <a:ext cx="68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7ED25B87-9F70-4632-AE67-46370B0A8140}"/>
                    </a:ext>
                  </a:extLst>
                </p14:cNvPr>
                <p14:cNvContentPartPr/>
                <p14:nvPr/>
              </p14:nvContentPartPr>
              <p14:xfrm>
                <a:off x="8861381" y="2824232"/>
                <a:ext cx="142200" cy="47520"/>
              </p14:xfrm>
            </p:contentPart>
          </mc:Choice>
          <mc:Fallback xmlns="">
            <p:pic>
              <p:nvPicPr>
                <p:cNvPr id="60" name="Freihand 59">
                  <a:extLst>
                    <a:ext uri="{FF2B5EF4-FFF2-40B4-BE49-F238E27FC236}">
                      <a16:creationId xmlns:a16="http://schemas.microsoft.com/office/drawing/2014/main" id="{7ED25B87-9F70-4632-AE67-46370B0A8140}"/>
                    </a:ext>
                  </a:extLst>
                </p:cNvPr>
                <p:cNvPicPr/>
                <p:nvPr/>
              </p:nvPicPr>
              <p:blipFill>
                <a:blip r:embed="rId106"/>
                <a:stretch>
                  <a:fillRect/>
                </a:stretch>
              </p:blipFill>
              <p:spPr>
                <a:xfrm>
                  <a:off x="8857061" y="2819912"/>
                  <a:ext cx="150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E0FFBDFD-1EA1-4433-B9B9-A76B8A241226}"/>
                    </a:ext>
                  </a:extLst>
                </p14:cNvPr>
                <p14:cNvContentPartPr/>
                <p14:nvPr/>
              </p14:nvContentPartPr>
              <p14:xfrm>
                <a:off x="9003221" y="2782472"/>
                <a:ext cx="90720" cy="82800"/>
              </p14:xfrm>
            </p:contentPart>
          </mc:Choice>
          <mc:Fallback xmlns="">
            <p:pic>
              <p:nvPicPr>
                <p:cNvPr id="61" name="Freihand 60">
                  <a:extLst>
                    <a:ext uri="{FF2B5EF4-FFF2-40B4-BE49-F238E27FC236}">
                      <a16:creationId xmlns:a16="http://schemas.microsoft.com/office/drawing/2014/main" id="{E0FFBDFD-1EA1-4433-B9B9-A76B8A241226}"/>
                    </a:ext>
                  </a:extLst>
                </p:cNvPr>
                <p:cNvPicPr/>
                <p:nvPr/>
              </p:nvPicPr>
              <p:blipFill>
                <a:blip r:embed="rId108"/>
                <a:stretch>
                  <a:fillRect/>
                </a:stretch>
              </p:blipFill>
              <p:spPr>
                <a:xfrm>
                  <a:off x="8998901" y="2778152"/>
                  <a:ext cx="99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D8A26C2D-BA8B-485E-8A39-9ED84D35E552}"/>
                    </a:ext>
                  </a:extLst>
                </p14:cNvPr>
                <p14:cNvContentPartPr/>
                <p14:nvPr/>
              </p14:nvContentPartPr>
              <p14:xfrm>
                <a:off x="9132461" y="2782832"/>
                <a:ext cx="252000" cy="38520"/>
              </p14:xfrm>
            </p:contentPart>
          </mc:Choice>
          <mc:Fallback xmlns="">
            <p:pic>
              <p:nvPicPr>
                <p:cNvPr id="62" name="Freihand 61">
                  <a:extLst>
                    <a:ext uri="{FF2B5EF4-FFF2-40B4-BE49-F238E27FC236}">
                      <a16:creationId xmlns:a16="http://schemas.microsoft.com/office/drawing/2014/main" id="{D8A26C2D-BA8B-485E-8A39-9ED84D35E552}"/>
                    </a:ext>
                  </a:extLst>
                </p:cNvPr>
                <p:cNvPicPr/>
                <p:nvPr/>
              </p:nvPicPr>
              <p:blipFill>
                <a:blip r:embed="rId110"/>
                <a:stretch>
                  <a:fillRect/>
                </a:stretch>
              </p:blipFill>
              <p:spPr>
                <a:xfrm>
                  <a:off x="9128141" y="2778512"/>
                  <a:ext cx="260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B348072C-141C-4CEC-A112-6169BE63FCDD}"/>
                    </a:ext>
                  </a:extLst>
                </p14:cNvPr>
                <p14:cNvContentPartPr/>
                <p14:nvPr/>
              </p14:nvContentPartPr>
              <p14:xfrm>
                <a:off x="9510461" y="2641712"/>
                <a:ext cx="119160" cy="112320"/>
              </p14:xfrm>
            </p:contentPart>
          </mc:Choice>
          <mc:Fallback xmlns="">
            <p:pic>
              <p:nvPicPr>
                <p:cNvPr id="63" name="Freihand 62">
                  <a:extLst>
                    <a:ext uri="{FF2B5EF4-FFF2-40B4-BE49-F238E27FC236}">
                      <a16:creationId xmlns:a16="http://schemas.microsoft.com/office/drawing/2014/main" id="{B348072C-141C-4CEC-A112-6169BE63FCDD}"/>
                    </a:ext>
                  </a:extLst>
                </p:cNvPr>
                <p:cNvPicPr/>
                <p:nvPr/>
              </p:nvPicPr>
              <p:blipFill>
                <a:blip r:embed="rId112"/>
                <a:stretch>
                  <a:fillRect/>
                </a:stretch>
              </p:blipFill>
              <p:spPr>
                <a:xfrm>
                  <a:off x="9506141" y="2637392"/>
                  <a:ext cx="127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6320" name="Freihand 56319">
                  <a:extLst>
                    <a:ext uri="{FF2B5EF4-FFF2-40B4-BE49-F238E27FC236}">
                      <a16:creationId xmlns:a16="http://schemas.microsoft.com/office/drawing/2014/main" id="{27AE133A-706F-47F7-BF42-E041E34E8FE5}"/>
                    </a:ext>
                  </a:extLst>
                </p14:cNvPr>
                <p14:cNvContentPartPr/>
                <p14:nvPr/>
              </p14:nvContentPartPr>
              <p14:xfrm>
                <a:off x="9610901" y="2594192"/>
                <a:ext cx="264960" cy="109800"/>
              </p14:xfrm>
            </p:contentPart>
          </mc:Choice>
          <mc:Fallback xmlns="">
            <p:pic>
              <p:nvPicPr>
                <p:cNvPr id="56320" name="Freihand 56319">
                  <a:extLst>
                    <a:ext uri="{FF2B5EF4-FFF2-40B4-BE49-F238E27FC236}">
                      <a16:creationId xmlns:a16="http://schemas.microsoft.com/office/drawing/2014/main" id="{27AE133A-706F-47F7-BF42-E041E34E8FE5}"/>
                    </a:ext>
                  </a:extLst>
                </p:cNvPr>
                <p:cNvPicPr/>
                <p:nvPr/>
              </p:nvPicPr>
              <p:blipFill>
                <a:blip r:embed="rId114"/>
                <a:stretch>
                  <a:fillRect/>
                </a:stretch>
              </p:blipFill>
              <p:spPr>
                <a:xfrm>
                  <a:off x="9606581" y="2589872"/>
                  <a:ext cx="273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321" name="Freihand 56320">
                  <a:extLst>
                    <a:ext uri="{FF2B5EF4-FFF2-40B4-BE49-F238E27FC236}">
                      <a16:creationId xmlns:a16="http://schemas.microsoft.com/office/drawing/2014/main" id="{8033C22A-3B65-4DB0-872E-A8EB6757E684}"/>
                    </a:ext>
                  </a:extLst>
                </p14:cNvPr>
                <p14:cNvContentPartPr/>
                <p14:nvPr/>
              </p14:nvContentPartPr>
              <p14:xfrm>
                <a:off x="9728981" y="2532992"/>
                <a:ext cx="86040" cy="87480"/>
              </p14:xfrm>
            </p:contentPart>
          </mc:Choice>
          <mc:Fallback xmlns="">
            <p:pic>
              <p:nvPicPr>
                <p:cNvPr id="56321" name="Freihand 56320">
                  <a:extLst>
                    <a:ext uri="{FF2B5EF4-FFF2-40B4-BE49-F238E27FC236}">
                      <a16:creationId xmlns:a16="http://schemas.microsoft.com/office/drawing/2014/main" id="{8033C22A-3B65-4DB0-872E-A8EB6757E684}"/>
                    </a:ext>
                  </a:extLst>
                </p:cNvPr>
                <p:cNvPicPr/>
                <p:nvPr/>
              </p:nvPicPr>
              <p:blipFill>
                <a:blip r:embed="rId116"/>
                <a:stretch>
                  <a:fillRect/>
                </a:stretch>
              </p:blipFill>
              <p:spPr>
                <a:xfrm>
                  <a:off x="9724661" y="2528672"/>
                  <a:ext cx="94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6322" name="Freihand 56321">
                  <a:extLst>
                    <a:ext uri="{FF2B5EF4-FFF2-40B4-BE49-F238E27FC236}">
                      <a16:creationId xmlns:a16="http://schemas.microsoft.com/office/drawing/2014/main" id="{FA2DD5CB-FA30-44E7-AB68-5B980EEE2231}"/>
                    </a:ext>
                  </a:extLst>
                </p14:cNvPr>
                <p14:cNvContentPartPr/>
                <p14:nvPr/>
              </p14:nvContentPartPr>
              <p14:xfrm>
                <a:off x="9839501" y="2616152"/>
                <a:ext cx="77760" cy="62640"/>
              </p14:xfrm>
            </p:contentPart>
          </mc:Choice>
          <mc:Fallback xmlns="">
            <p:pic>
              <p:nvPicPr>
                <p:cNvPr id="56322" name="Freihand 56321">
                  <a:extLst>
                    <a:ext uri="{FF2B5EF4-FFF2-40B4-BE49-F238E27FC236}">
                      <a16:creationId xmlns:a16="http://schemas.microsoft.com/office/drawing/2014/main" id="{FA2DD5CB-FA30-44E7-AB68-5B980EEE2231}"/>
                    </a:ext>
                  </a:extLst>
                </p:cNvPr>
                <p:cNvPicPr/>
                <p:nvPr/>
              </p:nvPicPr>
              <p:blipFill>
                <a:blip r:embed="rId118"/>
                <a:stretch>
                  <a:fillRect/>
                </a:stretch>
              </p:blipFill>
              <p:spPr>
                <a:xfrm>
                  <a:off x="9835181" y="2611832"/>
                  <a:ext cx="86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6326" name="Freihand 56325">
                  <a:extLst>
                    <a:ext uri="{FF2B5EF4-FFF2-40B4-BE49-F238E27FC236}">
                      <a16:creationId xmlns:a16="http://schemas.microsoft.com/office/drawing/2014/main" id="{47744DF7-CBB5-492F-8C47-F2DF687DB65E}"/>
                    </a:ext>
                  </a:extLst>
                </p14:cNvPr>
                <p14:cNvContentPartPr/>
                <p14:nvPr/>
              </p14:nvContentPartPr>
              <p14:xfrm>
                <a:off x="7676261" y="3602912"/>
                <a:ext cx="199440" cy="83880"/>
              </p14:xfrm>
            </p:contentPart>
          </mc:Choice>
          <mc:Fallback xmlns="">
            <p:pic>
              <p:nvPicPr>
                <p:cNvPr id="56326" name="Freihand 56325">
                  <a:extLst>
                    <a:ext uri="{FF2B5EF4-FFF2-40B4-BE49-F238E27FC236}">
                      <a16:creationId xmlns:a16="http://schemas.microsoft.com/office/drawing/2014/main" id="{47744DF7-CBB5-492F-8C47-F2DF687DB65E}"/>
                    </a:ext>
                  </a:extLst>
                </p:cNvPr>
                <p:cNvPicPr/>
                <p:nvPr/>
              </p:nvPicPr>
              <p:blipFill>
                <a:blip r:embed="rId120"/>
                <a:stretch>
                  <a:fillRect/>
                </a:stretch>
              </p:blipFill>
              <p:spPr>
                <a:xfrm>
                  <a:off x="7671941" y="3598592"/>
                  <a:ext cx="20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6327" name="Freihand 56326">
                  <a:extLst>
                    <a:ext uri="{FF2B5EF4-FFF2-40B4-BE49-F238E27FC236}">
                      <a16:creationId xmlns:a16="http://schemas.microsoft.com/office/drawing/2014/main" id="{77258D28-80D1-478D-A180-79C30310A01C}"/>
                    </a:ext>
                  </a:extLst>
                </p14:cNvPr>
                <p14:cNvContentPartPr/>
                <p14:nvPr/>
              </p14:nvContentPartPr>
              <p14:xfrm>
                <a:off x="7643141" y="3543512"/>
                <a:ext cx="144720" cy="161280"/>
              </p14:xfrm>
            </p:contentPart>
          </mc:Choice>
          <mc:Fallback xmlns="">
            <p:pic>
              <p:nvPicPr>
                <p:cNvPr id="56327" name="Freihand 56326">
                  <a:extLst>
                    <a:ext uri="{FF2B5EF4-FFF2-40B4-BE49-F238E27FC236}">
                      <a16:creationId xmlns:a16="http://schemas.microsoft.com/office/drawing/2014/main" id="{77258D28-80D1-478D-A180-79C30310A01C}"/>
                    </a:ext>
                  </a:extLst>
                </p:cNvPr>
                <p:cNvPicPr/>
                <p:nvPr/>
              </p:nvPicPr>
              <p:blipFill>
                <a:blip r:embed="rId122"/>
                <a:stretch>
                  <a:fillRect/>
                </a:stretch>
              </p:blipFill>
              <p:spPr>
                <a:xfrm>
                  <a:off x="7638821" y="3539192"/>
                  <a:ext cx="153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6329" name="Freihand 56328">
                  <a:extLst>
                    <a:ext uri="{FF2B5EF4-FFF2-40B4-BE49-F238E27FC236}">
                      <a16:creationId xmlns:a16="http://schemas.microsoft.com/office/drawing/2014/main" id="{694D48A3-1CC1-4AF5-BA29-AD350DE97A4E}"/>
                    </a:ext>
                  </a:extLst>
                </p14:cNvPr>
                <p14:cNvContentPartPr/>
                <p14:nvPr/>
              </p14:nvContentPartPr>
              <p14:xfrm>
                <a:off x="8026901" y="3463952"/>
                <a:ext cx="39600" cy="120960"/>
              </p14:xfrm>
            </p:contentPart>
          </mc:Choice>
          <mc:Fallback xmlns="">
            <p:pic>
              <p:nvPicPr>
                <p:cNvPr id="56329" name="Freihand 56328">
                  <a:extLst>
                    <a:ext uri="{FF2B5EF4-FFF2-40B4-BE49-F238E27FC236}">
                      <a16:creationId xmlns:a16="http://schemas.microsoft.com/office/drawing/2014/main" id="{694D48A3-1CC1-4AF5-BA29-AD350DE97A4E}"/>
                    </a:ext>
                  </a:extLst>
                </p:cNvPr>
                <p:cNvPicPr/>
                <p:nvPr/>
              </p:nvPicPr>
              <p:blipFill>
                <a:blip r:embed="rId124"/>
                <a:stretch>
                  <a:fillRect/>
                </a:stretch>
              </p:blipFill>
              <p:spPr>
                <a:xfrm>
                  <a:off x="8022581" y="3459632"/>
                  <a:ext cx="48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6330" name="Freihand 56329">
                  <a:extLst>
                    <a:ext uri="{FF2B5EF4-FFF2-40B4-BE49-F238E27FC236}">
                      <a16:creationId xmlns:a16="http://schemas.microsoft.com/office/drawing/2014/main" id="{548B7474-C6B6-4CF2-BC5B-3AE57131CF56}"/>
                    </a:ext>
                  </a:extLst>
                </p14:cNvPr>
                <p14:cNvContentPartPr/>
                <p14:nvPr/>
              </p14:nvContentPartPr>
              <p14:xfrm>
                <a:off x="8008541" y="3436232"/>
                <a:ext cx="119160" cy="105120"/>
              </p14:xfrm>
            </p:contentPart>
          </mc:Choice>
          <mc:Fallback xmlns="">
            <p:pic>
              <p:nvPicPr>
                <p:cNvPr id="56330" name="Freihand 56329">
                  <a:extLst>
                    <a:ext uri="{FF2B5EF4-FFF2-40B4-BE49-F238E27FC236}">
                      <a16:creationId xmlns:a16="http://schemas.microsoft.com/office/drawing/2014/main" id="{548B7474-C6B6-4CF2-BC5B-3AE57131CF56}"/>
                    </a:ext>
                  </a:extLst>
                </p:cNvPr>
                <p:cNvPicPr/>
                <p:nvPr/>
              </p:nvPicPr>
              <p:blipFill>
                <a:blip r:embed="rId126"/>
                <a:stretch>
                  <a:fillRect/>
                </a:stretch>
              </p:blipFill>
              <p:spPr>
                <a:xfrm>
                  <a:off x="8004221" y="3431912"/>
                  <a:ext cx="127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6331" name="Freihand 56330">
                  <a:extLst>
                    <a:ext uri="{FF2B5EF4-FFF2-40B4-BE49-F238E27FC236}">
                      <a16:creationId xmlns:a16="http://schemas.microsoft.com/office/drawing/2014/main" id="{8A5AF7EA-7CEC-4082-9476-4E6497814ED2}"/>
                    </a:ext>
                  </a:extLst>
                </p14:cNvPr>
                <p14:cNvContentPartPr/>
                <p14:nvPr/>
              </p14:nvContentPartPr>
              <p14:xfrm>
                <a:off x="8051381" y="3547832"/>
                <a:ext cx="92160" cy="54000"/>
              </p14:xfrm>
            </p:contentPart>
          </mc:Choice>
          <mc:Fallback xmlns="">
            <p:pic>
              <p:nvPicPr>
                <p:cNvPr id="56331" name="Freihand 56330">
                  <a:extLst>
                    <a:ext uri="{FF2B5EF4-FFF2-40B4-BE49-F238E27FC236}">
                      <a16:creationId xmlns:a16="http://schemas.microsoft.com/office/drawing/2014/main" id="{8A5AF7EA-7CEC-4082-9476-4E6497814ED2}"/>
                    </a:ext>
                  </a:extLst>
                </p:cNvPr>
                <p:cNvPicPr/>
                <p:nvPr/>
              </p:nvPicPr>
              <p:blipFill>
                <a:blip r:embed="rId128"/>
                <a:stretch>
                  <a:fillRect/>
                </a:stretch>
              </p:blipFill>
              <p:spPr>
                <a:xfrm>
                  <a:off x="8047061" y="3543512"/>
                  <a:ext cx="100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6332" name="Freihand 56331">
                  <a:extLst>
                    <a:ext uri="{FF2B5EF4-FFF2-40B4-BE49-F238E27FC236}">
                      <a16:creationId xmlns:a16="http://schemas.microsoft.com/office/drawing/2014/main" id="{F4DBC7CC-A920-4C36-880E-5DA1B55E39D6}"/>
                    </a:ext>
                  </a:extLst>
                </p14:cNvPr>
                <p14:cNvContentPartPr/>
                <p14:nvPr/>
              </p14:nvContentPartPr>
              <p14:xfrm>
                <a:off x="8151821" y="3449192"/>
                <a:ext cx="193320" cy="151560"/>
              </p14:xfrm>
            </p:contentPart>
          </mc:Choice>
          <mc:Fallback xmlns="">
            <p:pic>
              <p:nvPicPr>
                <p:cNvPr id="56332" name="Freihand 56331">
                  <a:extLst>
                    <a:ext uri="{FF2B5EF4-FFF2-40B4-BE49-F238E27FC236}">
                      <a16:creationId xmlns:a16="http://schemas.microsoft.com/office/drawing/2014/main" id="{F4DBC7CC-A920-4C36-880E-5DA1B55E39D6}"/>
                    </a:ext>
                  </a:extLst>
                </p:cNvPr>
                <p:cNvPicPr/>
                <p:nvPr/>
              </p:nvPicPr>
              <p:blipFill>
                <a:blip r:embed="rId130"/>
                <a:stretch>
                  <a:fillRect/>
                </a:stretch>
              </p:blipFill>
              <p:spPr>
                <a:xfrm>
                  <a:off x="8147501" y="3444872"/>
                  <a:ext cx="201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6333" name="Freihand 56332">
                  <a:extLst>
                    <a:ext uri="{FF2B5EF4-FFF2-40B4-BE49-F238E27FC236}">
                      <a16:creationId xmlns:a16="http://schemas.microsoft.com/office/drawing/2014/main" id="{B81296E4-17D1-4E42-AB2D-CCEACA83E3EC}"/>
                    </a:ext>
                  </a:extLst>
                </p14:cNvPr>
                <p14:cNvContentPartPr/>
                <p14:nvPr/>
              </p14:nvContentPartPr>
              <p14:xfrm>
                <a:off x="8444141" y="3353432"/>
                <a:ext cx="40680" cy="138240"/>
              </p14:xfrm>
            </p:contentPart>
          </mc:Choice>
          <mc:Fallback xmlns="">
            <p:pic>
              <p:nvPicPr>
                <p:cNvPr id="56333" name="Freihand 56332">
                  <a:extLst>
                    <a:ext uri="{FF2B5EF4-FFF2-40B4-BE49-F238E27FC236}">
                      <a16:creationId xmlns:a16="http://schemas.microsoft.com/office/drawing/2014/main" id="{B81296E4-17D1-4E42-AB2D-CCEACA83E3EC}"/>
                    </a:ext>
                  </a:extLst>
                </p:cNvPr>
                <p:cNvPicPr/>
                <p:nvPr/>
              </p:nvPicPr>
              <p:blipFill>
                <a:blip r:embed="rId132"/>
                <a:stretch>
                  <a:fillRect/>
                </a:stretch>
              </p:blipFill>
              <p:spPr>
                <a:xfrm>
                  <a:off x="8439821" y="3349112"/>
                  <a:ext cx="49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6334" name="Freihand 56333">
                  <a:extLst>
                    <a:ext uri="{FF2B5EF4-FFF2-40B4-BE49-F238E27FC236}">
                      <a16:creationId xmlns:a16="http://schemas.microsoft.com/office/drawing/2014/main" id="{BBF29EA3-5D3F-4D45-9E27-58152BFB010B}"/>
                    </a:ext>
                  </a:extLst>
                </p14:cNvPr>
                <p14:cNvContentPartPr/>
                <p14:nvPr/>
              </p14:nvContentPartPr>
              <p14:xfrm>
                <a:off x="8399861" y="3432272"/>
                <a:ext cx="129600" cy="76320"/>
              </p14:xfrm>
            </p:contentPart>
          </mc:Choice>
          <mc:Fallback xmlns="">
            <p:pic>
              <p:nvPicPr>
                <p:cNvPr id="56334" name="Freihand 56333">
                  <a:extLst>
                    <a:ext uri="{FF2B5EF4-FFF2-40B4-BE49-F238E27FC236}">
                      <a16:creationId xmlns:a16="http://schemas.microsoft.com/office/drawing/2014/main" id="{BBF29EA3-5D3F-4D45-9E27-58152BFB010B}"/>
                    </a:ext>
                  </a:extLst>
                </p:cNvPr>
                <p:cNvPicPr/>
                <p:nvPr/>
              </p:nvPicPr>
              <p:blipFill>
                <a:blip r:embed="rId134"/>
                <a:stretch>
                  <a:fillRect/>
                </a:stretch>
              </p:blipFill>
              <p:spPr>
                <a:xfrm>
                  <a:off x="8395541" y="3427952"/>
                  <a:ext cx="138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6335" name="Freihand 56334">
                  <a:extLst>
                    <a:ext uri="{FF2B5EF4-FFF2-40B4-BE49-F238E27FC236}">
                      <a16:creationId xmlns:a16="http://schemas.microsoft.com/office/drawing/2014/main" id="{711B70E5-FEC3-40BB-A7F3-801AFFE190BA}"/>
                    </a:ext>
                  </a:extLst>
                </p14:cNvPr>
                <p14:cNvContentPartPr/>
                <p14:nvPr/>
              </p14:nvContentPartPr>
              <p14:xfrm>
                <a:off x="8326061" y="3341912"/>
                <a:ext cx="195840" cy="47880"/>
              </p14:xfrm>
            </p:contentPart>
          </mc:Choice>
          <mc:Fallback xmlns="">
            <p:pic>
              <p:nvPicPr>
                <p:cNvPr id="56335" name="Freihand 56334">
                  <a:extLst>
                    <a:ext uri="{FF2B5EF4-FFF2-40B4-BE49-F238E27FC236}">
                      <a16:creationId xmlns:a16="http://schemas.microsoft.com/office/drawing/2014/main" id="{711B70E5-FEC3-40BB-A7F3-801AFFE190BA}"/>
                    </a:ext>
                  </a:extLst>
                </p:cNvPr>
                <p:cNvPicPr/>
                <p:nvPr/>
              </p:nvPicPr>
              <p:blipFill>
                <a:blip r:embed="rId136"/>
                <a:stretch>
                  <a:fillRect/>
                </a:stretch>
              </p:blipFill>
              <p:spPr>
                <a:xfrm>
                  <a:off x="8321741" y="3337592"/>
                  <a:ext cx="204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6336" name="Freihand 56335">
                  <a:extLst>
                    <a:ext uri="{FF2B5EF4-FFF2-40B4-BE49-F238E27FC236}">
                      <a16:creationId xmlns:a16="http://schemas.microsoft.com/office/drawing/2014/main" id="{8A239763-1739-45AC-B74A-69F3DA7E75A1}"/>
                    </a:ext>
                  </a:extLst>
                </p14:cNvPr>
                <p14:cNvContentPartPr/>
                <p14:nvPr/>
              </p14:nvContentPartPr>
              <p14:xfrm>
                <a:off x="8547821" y="3381152"/>
                <a:ext cx="164880" cy="51840"/>
              </p14:xfrm>
            </p:contentPart>
          </mc:Choice>
          <mc:Fallback xmlns="">
            <p:pic>
              <p:nvPicPr>
                <p:cNvPr id="56336" name="Freihand 56335">
                  <a:extLst>
                    <a:ext uri="{FF2B5EF4-FFF2-40B4-BE49-F238E27FC236}">
                      <a16:creationId xmlns:a16="http://schemas.microsoft.com/office/drawing/2014/main" id="{8A239763-1739-45AC-B74A-69F3DA7E75A1}"/>
                    </a:ext>
                  </a:extLst>
                </p:cNvPr>
                <p:cNvPicPr/>
                <p:nvPr/>
              </p:nvPicPr>
              <p:blipFill>
                <a:blip r:embed="rId138"/>
                <a:stretch>
                  <a:fillRect/>
                </a:stretch>
              </p:blipFill>
              <p:spPr>
                <a:xfrm>
                  <a:off x="8543501" y="3376832"/>
                  <a:ext cx="173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6337" name="Freihand 56336">
                  <a:extLst>
                    <a:ext uri="{FF2B5EF4-FFF2-40B4-BE49-F238E27FC236}">
                      <a16:creationId xmlns:a16="http://schemas.microsoft.com/office/drawing/2014/main" id="{28E4FD3C-D6C4-43B0-A408-8B411B42BDC7}"/>
                    </a:ext>
                  </a:extLst>
                </p14:cNvPr>
                <p14:cNvContentPartPr/>
                <p14:nvPr/>
              </p14:nvContentPartPr>
              <p14:xfrm>
                <a:off x="8884781" y="3257312"/>
                <a:ext cx="119160" cy="91080"/>
              </p14:xfrm>
            </p:contentPart>
          </mc:Choice>
          <mc:Fallback xmlns="">
            <p:pic>
              <p:nvPicPr>
                <p:cNvPr id="56337" name="Freihand 56336">
                  <a:extLst>
                    <a:ext uri="{FF2B5EF4-FFF2-40B4-BE49-F238E27FC236}">
                      <a16:creationId xmlns:a16="http://schemas.microsoft.com/office/drawing/2014/main" id="{28E4FD3C-D6C4-43B0-A408-8B411B42BDC7}"/>
                    </a:ext>
                  </a:extLst>
                </p:cNvPr>
                <p:cNvPicPr/>
                <p:nvPr/>
              </p:nvPicPr>
              <p:blipFill>
                <a:blip r:embed="rId140"/>
                <a:stretch>
                  <a:fillRect/>
                </a:stretch>
              </p:blipFill>
              <p:spPr>
                <a:xfrm>
                  <a:off x="8880461" y="3252992"/>
                  <a:ext cx="12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6338" name="Freihand 56337">
                  <a:extLst>
                    <a:ext uri="{FF2B5EF4-FFF2-40B4-BE49-F238E27FC236}">
                      <a16:creationId xmlns:a16="http://schemas.microsoft.com/office/drawing/2014/main" id="{33350168-F79B-4024-B734-DBACF6AF4ADA}"/>
                    </a:ext>
                  </a:extLst>
                </p14:cNvPr>
                <p14:cNvContentPartPr/>
                <p14:nvPr/>
              </p14:nvContentPartPr>
              <p14:xfrm>
                <a:off x="8985581" y="3238232"/>
                <a:ext cx="94680" cy="79560"/>
              </p14:xfrm>
            </p:contentPart>
          </mc:Choice>
          <mc:Fallback xmlns="">
            <p:pic>
              <p:nvPicPr>
                <p:cNvPr id="56338" name="Freihand 56337">
                  <a:extLst>
                    <a:ext uri="{FF2B5EF4-FFF2-40B4-BE49-F238E27FC236}">
                      <a16:creationId xmlns:a16="http://schemas.microsoft.com/office/drawing/2014/main" id="{33350168-F79B-4024-B734-DBACF6AF4ADA}"/>
                    </a:ext>
                  </a:extLst>
                </p:cNvPr>
                <p:cNvPicPr/>
                <p:nvPr/>
              </p:nvPicPr>
              <p:blipFill>
                <a:blip r:embed="rId142"/>
                <a:stretch>
                  <a:fillRect/>
                </a:stretch>
              </p:blipFill>
              <p:spPr>
                <a:xfrm>
                  <a:off x="8981261" y="3233912"/>
                  <a:ext cx="103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6339" name="Freihand 56338">
                  <a:extLst>
                    <a:ext uri="{FF2B5EF4-FFF2-40B4-BE49-F238E27FC236}">
                      <a16:creationId xmlns:a16="http://schemas.microsoft.com/office/drawing/2014/main" id="{5FEF9087-9B96-4CA0-A213-0F2C5C29A945}"/>
                    </a:ext>
                  </a:extLst>
                </p14:cNvPr>
                <p14:cNvContentPartPr/>
                <p14:nvPr/>
              </p14:nvContentPartPr>
              <p14:xfrm>
                <a:off x="9097901" y="3288632"/>
                <a:ext cx="27360" cy="30960"/>
              </p14:xfrm>
            </p:contentPart>
          </mc:Choice>
          <mc:Fallback xmlns="">
            <p:pic>
              <p:nvPicPr>
                <p:cNvPr id="56339" name="Freihand 56338">
                  <a:extLst>
                    <a:ext uri="{FF2B5EF4-FFF2-40B4-BE49-F238E27FC236}">
                      <a16:creationId xmlns:a16="http://schemas.microsoft.com/office/drawing/2014/main" id="{5FEF9087-9B96-4CA0-A213-0F2C5C29A945}"/>
                    </a:ext>
                  </a:extLst>
                </p:cNvPr>
                <p:cNvPicPr/>
                <p:nvPr/>
              </p:nvPicPr>
              <p:blipFill>
                <a:blip r:embed="rId144"/>
                <a:stretch>
                  <a:fillRect/>
                </a:stretch>
              </p:blipFill>
              <p:spPr>
                <a:xfrm>
                  <a:off x="9093581" y="3284312"/>
                  <a:ext cx="36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6340" name="Freihand 56339">
                  <a:extLst>
                    <a:ext uri="{FF2B5EF4-FFF2-40B4-BE49-F238E27FC236}">
                      <a16:creationId xmlns:a16="http://schemas.microsoft.com/office/drawing/2014/main" id="{9B465C58-8B42-4ADE-B348-2B925639C6D4}"/>
                    </a:ext>
                  </a:extLst>
                </p14:cNvPr>
                <p14:cNvContentPartPr/>
                <p14:nvPr/>
              </p14:nvContentPartPr>
              <p14:xfrm>
                <a:off x="9197621" y="3148952"/>
                <a:ext cx="97920" cy="137160"/>
              </p14:xfrm>
            </p:contentPart>
          </mc:Choice>
          <mc:Fallback xmlns="">
            <p:pic>
              <p:nvPicPr>
                <p:cNvPr id="56340" name="Freihand 56339">
                  <a:extLst>
                    <a:ext uri="{FF2B5EF4-FFF2-40B4-BE49-F238E27FC236}">
                      <a16:creationId xmlns:a16="http://schemas.microsoft.com/office/drawing/2014/main" id="{9B465C58-8B42-4ADE-B348-2B925639C6D4}"/>
                    </a:ext>
                  </a:extLst>
                </p:cNvPr>
                <p:cNvPicPr/>
                <p:nvPr/>
              </p:nvPicPr>
              <p:blipFill>
                <a:blip r:embed="rId146"/>
                <a:stretch>
                  <a:fillRect/>
                </a:stretch>
              </p:blipFill>
              <p:spPr>
                <a:xfrm>
                  <a:off x="9193301" y="3144632"/>
                  <a:ext cx="106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6341" name="Freihand 56340">
                  <a:extLst>
                    <a:ext uri="{FF2B5EF4-FFF2-40B4-BE49-F238E27FC236}">
                      <a16:creationId xmlns:a16="http://schemas.microsoft.com/office/drawing/2014/main" id="{71A35BAF-59EE-4768-BBE3-7E1C0E62874A}"/>
                    </a:ext>
                  </a:extLst>
                </p14:cNvPr>
                <p14:cNvContentPartPr/>
                <p14:nvPr/>
              </p14:nvContentPartPr>
              <p14:xfrm>
                <a:off x="9212741" y="3113312"/>
                <a:ext cx="133560" cy="14040"/>
              </p14:xfrm>
            </p:contentPart>
          </mc:Choice>
          <mc:Fallback xmlns="">
            <p:pic>
              <p:nvPicPr>
                <p:cNvPr id="56341" name="Freihand 56340">
                  <a:extLst>
                    <a:ext uri="{FF2B5EF4-FFF2-40B4-BE49-F238E27FC236}">
                      <a16:creationId xmlns:a16="http://schemas.microsoft.com/office/drawing/2014/main" id="{71A35BAF-59EE-4768-BBE3-7E1C0E62874A}"/>
                    </a:ext>
                  </a:extLst>
                </p:cNvPr>
                <p:cNvPicPr/>
                <p:nvPr/>
              </p:nvPicPr>
              <p:blipFill>
                <a:blip r:embed="rId148"/>
                <a:stretch>
                  <a:fillRect/>
                </a:stretch>
              </p:blipFill>
              <p:spPr>
                <a:xfrm>
                  <a:off x="9208421" y="3108992"/>
                  <a:ext cx="142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6342" name="Freihand 56341">
                  <a:extLst>
                    <a:ext uri="{FF2B5EF4-FFF2-40B4-BE49-F238E27FC236}">
                      <a16:creationId xmlns:a16="http://schemas.microsoft.com/office/drawing/2014/main" id="{A6633A9C-FB24-4340-B43C-972518247469}"/>
                    </a:ext>
                  </a:extLst>
                </p14:cNvPr>
                <p14:cNvContentPartPr/>
                <p14:nvPr/>
              </p14:nvContentPartPr>
              <p14:xfrm>
                <a:off x="9413981" y="3086672"/>
                <a:ext cx="73080" cy="131040"/>
              </p14:xfrm>
            </p:contentPart>
          </mc:Choice>
          <mc:Fallback xmlns="">
            <p:pic>
              <p:nvPicPr>
                <p:cNvPr id="56342" name="Freihand 56341">
                  <a:extLst>
                    <a:ext uri="{FF2B5EF4-FFF2-40B4-BE49-F238E27FC236}">
                      <a16:creationId xmlns:a16="http://schemas.microsoft.com/office/drawing/2014/main" id="{A6633A9C-FB24-4340-B43C-972518247469}"/>
                    </a:ext>
                  </a:extLst>
                </p:cNvPr>
                <p:cNvPicPr/>
                <p:nvPr/>
              </p:nvPicPr>
              <p:blipFill>
                <a:blip r:embed="rId150"/>
                <a:stretch>
                  <a:fillRect/>
                </a:stretch>
              </p:blipFill>
              <p:spPr>
                <a:xfrm>
                  <a:off x="9409661" y="3082352"/>
                  <a:ext cx="81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6343" name="Freihand 56342">
                  <a:extLst>
                    <a:ext uri="{FF2B5EF4-FFF2-40B4-BE49-F238E27FC236}">
                      <a16:creationId xmlns:a16="http://schemas.microsoft.com/office/drawing/2014/main" id="{B43A339E-CE77-4036-9D9F-843F032069B7}"/>
                    </a:ext>
                  </a:extLst>
                </p14:cNvPr>
                <p14:cNvContentPartPr/>
                <p14:nvPr/>
              </p14:nvContentPartPr>
              <p14:xfrm>
                <a:off x="9344141" y="3035192"/>
                <a:ext cx="185760" cy="147600"/>
              </p14:xfrm>
            </p:contentPart>
          </mc:Choice>
          <mc:Fallback xmlns="">
            <p:pic>
              <p:nvPicPr>
                <p:cNvPr id="56343" name="Freihand 56342">
                  <a:extLst>
                    <a:ext uri="{FF2B5EF4-FFF2-40B4-BE49-F238E27FC236}">
                      <a16:creationId xmlns:a16="http://schemas.microsoft.com/office/drawing/2014/main" id="{B43A339E-CE77-4036-9D9F-843F032069B7}"/>
                    </a:ext>
                  </a:extLst>
                </p:cNvPr>
                <p:cNvPicPr/>
                <p:nvPr/>
              </p:nvPicPr>
              <p:blipFill>
                <a:blip r:embed="rId152"/>
                <a:stretch>
                  <a:fillRect/>
                </a:stretch>
              </p:blipFill>
              <p:spPr>
                <a:xfrm>
                  <a:off x="9339821" y="3030872"/>
                  <a:ext cx="194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6346" name="Freihand 56345">
                  <a:extLst>
                    <a:ext uri="{FF2B5EF4-FFF2-40B4-BE49-F238E27FC236}">
                      <a16:creationId xmlns:a16="http://schemas.microsoft.com/office/drawing/2014/main" id="{42F1D817-07C7-4C1C-B29B-FF5D0B0B741C}"/>
                    </a:ext>
                  </a:extLst>
                </p14:cNvPr>
                <p14:cNvContentPartPr/>
                <p14:nvPr/>
              </p14:nvContentPartPr>
              <p14:xfrm>
                <a:off x="7948061" y="3480872"/>
                <a:ext cx="826920" cy="275400"/>
              </p14:xfrm>
            </p:contentPart>
          </mc:Choice>
          <mc:Fallback xmlns="">
            <p:pic>
              <p:nvPicPr>
                <p:cNvPr id="56346" name="Freihand 56345">
                  <a:extLst>
                    <a:ext uri="{FF2B5EF4-FFF2-40B4-BE49-F238E27FC236}">
                      <a16:creationId xmlns:a16="http://schemas.microsoft.com/office/drawing/2014/main" id="{42F1D817-07C7-4C1C-B29B-FF5D0B0B741C}"/>
                    </a:ext>
                  </a:extLst>
                </p:cNvPr>
                <p:cNvPicPr/>
                <p:nvPr/>
              </p:nvPicPr>
              <p:blipFill>
                <a:blip r:embed="rId154"/>
                <a:stretch>
                  <a:fillRect/>
                </a:stretch>
              </p:blipFill>
              <p:spPr>
                <a:xfrm>
                  <a:off x="7943741" y="3476552"/>
                  <a:ext cx="8355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6347" name="Freihand 56346">
                  <a:extLst>
                    <a:ext uri="{FF2B5EF4-FFF2-40B4-BE49-F238E27FC236}">
                      <a16:creationId xmlns:a16="http://schemas.microsoft.com/office/drawing/2014/main" id="{1F208A63-AC10-4BF5-AEDD-7FA12D4E60F3}"/>
                    </a:ext>
                  </a:extLst>
                </p14:cNvPr>
                <p14:cNvContentPartPr/>
                <p14:nvPr/>
              </p14:nvContentPartPr>
              <p14:xfrm>
                <a:off x="8641421" y="3429032"/>
                <a:ext cx="351360" cy="115920"/>
              </p14:xfrm>
            </p:contentPart>
          </mc:Choice>
          <mc:Fallback xmlns="">
            <p:pic>
              <p:nvPicPr>
                <p:cNvPr id="56347" name="Freihand 56346">
                  <a:extLst>
                    <a:ext uri="{FF2B5EF4-FFF2-40B4-BE49-F238E27FC236}">
                      <a16:creationId xmlns:a16="http://schemas.microsoft.com/office/drawing/2014/main" id="{1F208A63-AC10-4BF5-AEDD-7FA12D4E60F3}"/>
                    </a:ext>
                  </a:extLst>
                </p:cNvPr>
                <p:cNvPicPr/>
                <p:nvPr/>
              </p:nvPicPr>
              <p:blipFill>
                <a:blip r:embed="rId156"/>
                <a:stretch>
                  <a:fillRect/>
                </a:stretch>
              </p:blipFill>
              <p:spPr>
                <a:xfrm>
                  <a:off x="8637101" y="3424712"/>
                  <a:ext cx="360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349" name="Freihand 56348">
                  <a:extLst>
                    <a:ext uri="{FF2B5EF4-FFF2-40B4-BE49-F238E27FC236}">
                      <a16:creationId xmlns:a16="http://schemas.microsoft.com/office/drawing/2014/main" id="{E13E7334-5262-4CD9-84C8-200A0F5CE055}"/>
                    </a:ext>
                  </a:extLst>
                </p14:cNvPr>
                <p14:cNvContentPartPr/>
                <p14:nvPr/>
              </p14:nvContentPartPr>
              <p14:xfrm>
                <a:off x="8502461" y="3719192"/>
                <a:ext cx="246240" cy="140760"/>
              </p14:xfrm>
            </p:contentPart>
          </mc:Choice>
          <mc:Fallback xmlns="">
            <p:pic>
              <p:nvPicPr>
                <p:cNvPr id="56349" name="Freihand 56348">
                  <a:extLst>
                    <a:ext uri="{FF2B5EF4-FFF2-40B4-BE49-F238E27FC236}">
                      <a16:creationId xmlns:a16="http://schemas.microsoft.com/office/drawing/2014/main" id="{E13E7334-5262-4CD9-84C8-200A0F5CE055}"/>
                    </a:ext>
                  </a:extLst>
                </p:cNvPr>
                <p:cNvPicPr/>
                <p:nvPr/>
              </p:nvPicPr>
              <p:blipFill>
                <a:blip r:embed="rId158"/>
                <a:stretch>
                  <a:fillRect/>
                </a:stretch>
              </p:blipFill>
              <p:spPr>
                <a:xfrm>
                  <a:off x="8498141" y="3714872"/>
                  <a:ext cx="254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6350" name="Freihand 56349">
                  <a:extLst>
                    <a:ext uri="{FF2B5EF4-FFF2-40B4-BE49-F238E27FC236}">
                      <a16:creationId xmlns:a16="http://schemas.microsoft.com/office/drawing/2014/main" id="{475C86F1-B968-42B1-9C77-FCFA18536C31}"/>
                    </a:ext>
                  </a:extLst>
                </p14:cNvPr>
                <p14:cNvContentPartPr/>
                <p14:nvPr/>
              </p14:nvContentPartPr>
              <p14:xfrm>
                <a:off x="8707661" y="3706592"/>
                <a:ext cx="110520" cy="126000"/>
              </p14:xfrm>
            </p:contentPart>
          </mc:Choice>
          <mc:Fallback xmlns="">
            <p:pic>
              <p:nvPicPr>
                <p:cNvPr id="56350" name="Freihand 56349">
                  <a:extLst>
                    <a:ext uri="{FF2B5EF4-FFF2-40B4-BE49-F238E27FC236}">
                      <a16:creationId xmlns:a16="http://schemas.microsoft.com/office/drawing/2014/main" id="{475C86F1-B968-42B1-9C77-FCFA18536C31}"/>
                    </a:ext>
                  </a:extLst>
                </p:cNvPr>
                <p:cNvPicPr/>
                <p:nvPr/>
              </p:nvPicPr>
              <p:blipFill>
                <a:blip r:embed="rId160"/>
                <a:stretch>
                  <a:fillRect/>
                </a:stretch>
              </p:blipFill>
              <p:spPr>
                <a:xfrm>
                  <a:off x="8703341" y="3702272"/>
                  <a:ext cx="119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6352" name="Freihand 56351">
                  <a:extLst>
                    <a:ext uri="{FF2B5EF4-FFF2-40B4-BE49-F238E27FC236}">
                      <a16:creationId xmlns:a16="http://schemas.microsoft.com/office/drawing/2014/main" id="{0AAEB9E0-B8E1-4982-84EC-4A0F219896E6}"/>
                    </a:ext>
                  </a:extLst>
                </p14:cNvPr>
                <p14:cNvContentPartPr/>
                <p14:nvPr/>
              </p14:nvContentPartPr>
              <p14:xfrm>
                <a:off x="8957501" y="3579152"/>
                <a:ext cx="88560" cy="129960"/>
              </p14:xfrm>
            </p:contentPart>
          </mc:Choice>
          <mc:Fallback xmlns="">
            <p:pic>
              <p:nvPicPr>
                <p:cNvPr id="56352" name="Freihand 56351">
                  <a:extLst>
                    <a:ext uri="{FF2B5EF4-FFF2-40B4-BE49-F238E27FC236}">
                      <a16:creationId xmlns:a16="http://schemas.microsoft.com/office/drawing/2014/main" id="{0AAEB9E0-B8E1-4982-84EC-4A0F219896E6}"/>
                    </a:ext>
                  </a:extLst>
                </p:cNvPr>
                <p:cNvPicPr/>
                <p:nvPr/>
              </p:nvPicPr>
              <p:blipFill>
                <a:blip r:embed="rId162"/>
                <a:stretch>
                  <a:fillRect/>
                </a:stretch>
              </p:blipFill>
              <p:spPr>
                <a:xfrm>
                  <a:off x="8953181" y="3574832"/>
                  <a:ext cx="9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6353" name="Freihand 56352">
                  <a:extLst>
                    <a:ext uri="{FF2B5EF4-FFF2-40B4-BE49-F238E27FC236}">
                      <a16:creationId xmlns:a16="http://schemas.microsoft.com/office/drawing/2014/main" id="{A4DB392A-323C-4ABA-A534-FED49974A575}"/>
                    </a:ext>
                  </a:extLst>
                </p14:cNvPr>
                <p14:cNvContentPartPr/>
                <p14:nvPr/>
              </p14:nvContentPartPr>
              <p14:xfrm>
                <a:off x="9019421" y="3623072"/>
                <a:ext cx="59400" cy="68760"/>
              </p14:xfrm>
            </p:contentPart>
          </mc:Choice>
          <mc:Fallback xmlns="">
            <p:pic>
              <p:nvPicPr>
                <p:cNvPr id="56353" name="Freihand 56352">
                  <a:extLst>
                    <a:ext uri="{FF2B5EF4-FFF2-40B4-BE49-F238E27FC236}">
                      <a16:creationId xmlns:a16="http://schemas.microsoft.com/office/drawing/2014/main" id="{A4DB392A-323C-4ABA-A534-FED49974A575}"/>
                    </a:ext>
                  </a:extLst>
                </p:cNvPr>
                <p:cNvPicPr/>
                <p:nvPr/>
              </p:nvPicPr>
              <p:blipFill>
                <a:blip r:embed="rId164"/>
                <a:stretch>
                  <a:fillRect/>
                </a:stretch>
              </p:blipFill>
              <p:spPr>
                <a:xfrm>
                  <a:off x="9015101" y="3618752"/>
                  <a:ext cx="68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6354" name="Freihand 56353">
                  <a:extLst>
                    <a:ext uri="{FF2B5EF4-FFF2-40B4-BE49-F238E27FC236}">
                      <a16:creationId xmlns:a16="http://schemas.microsoft.com/office/drawing/2014/main" id="{A777E943-A631-48D8-8163-1F340908127A}"/>
                    </a:ext>
                  </a:extLst>
                </p14:cNvPr>
                <p14:cNvContentPartPr/>
                <p14:nvPr/>
              </p14:nvContentPartPr>
              <p14:xfrm>
                <a:off x="9118421" y="3525512"/>
                <a:ext cx="317880" cy="118080"/>
              </p14:xfrm>
            </p:contentPart>
          </mc:Choice>
          <mc:Fallback xmlns="">
            <p:pic>
              <p:nvPicPr>
                <p:cNvPr id="56354" name="Freihand 56353">
                  <a:extLst>
                    <a:ext uri="{FF2B5EF4-FFF2-40B4-BE49-F238E27FC236}">
                      <a16:creationId xmlns:a16="http://schemas.microsoft.com/office/drawing/2014/main" id="{A777E943-A631-48D8-8163-1F340908127A}"/>
                    </a:ext>
                  </a:extLst>
                </p:cNvPr>
                <p:cNvPicPr/>
                <p:nvPr/>
              </p:nvPicPr>
              <p:blipFill>
                <a:blip r:embed="rId166"/>
                <a:stretch>
                  <a:fillRect/>
                </a:stretch>
              </p:blipFill>
              <p:spPr>
                <a:xfrm>
                  <a:off x="9114101" y="3521192"/>
                  <a:ext cx="326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6355" name="Freihand 56354">
                  <a:extLst>
                    <a:ext uri="{FF2B5EF4-FFF2-40B4-BE49-F238E27FC236}">
                      <a16:creationId xmlns:a16="http://schemas.microsoft.com/office/drawing/2014/main" id="{3FA588B6-DAF7-4F56-9546-B2A4BBA8F4BC}"/>
                    </a:ext>
                  </a:extLst>
                </p14:cNvPr>
                <p14:cNvContentPartPr/>
                <p14:nvPr/>
              </p14:nvContentPartPr>
              <p14:xfrm>
                <a:off x="9542501" y="3296552"/>
                <a:ext cx="326160" cy="227160"/>
              </p14:xfrm>
            </p:contentPart>
          </mc:Choice>
          <mc:Fallback xmlns="">
            <p:pic>
              <p:nvPicPr>
                <p:cNvPr id="56355" name="Freihand 56354">
                  <a:extLst>
                    <a:ext uri="{FF2B5EF4-FFF2-40B4-BE49-F238E27FC236}">
                      <a16:creationId xmlns:a16="http://schemas.microsoft.com/office/drawing/2014/main" id="{3FA588B6-DAF7-4F56-9546-B2A4BBA8F4BC}"/>
                    </a:ext>
                  </a:extLst>
                </p:cNvPr>
                <p:cNvPicPr/>
                <p:nvPr/>
              </p:nvPicPr>
              <p:blipFill>
                <a:blip r:embed="rId168"/>
                <a:stretch>
                  <a:fillRect/>
                </a:stretch>
              </p:blipFill>
              <p:spPr>
                <a:xfrm>
                  <a:off x="9538181" y="3292232"/>
                  <a:ext cx="334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6356" name="Freihand 56355">
                  <a:extLst>
                    <a:ext uri="{FF2B5EF4-FFF2-40B4-BE49-F238E27FC236}">
                      <a16:creationId xmlns:a16="http://schemas.microsoft.com/office/drawing/2014/main" id="{75E11B7A-E931-4902-A8CF-1504C9BFD9D5}"/>
                    </a:ext>
                  </a:extLst>
                </p14:cNvPr>
                <p14:cNvContentPartPr/>
                <p14:nvPr/>
              </p14:nvContentPartPr>
              <p14:xfrm>
                <a:off x="9977741" y="3256232"/>
                <a:ext cx="151920" cy="104040"/>
              </p14:xfrm>
            </p:contentPart>
          </mc:Choice>
          <mc:Fallback xmlns="">
            <p:pic>
              <p:nvPicPr>
                <p:cNvPr id="56356" name="Freihand 56355">
                  <a:extLst>
                    <a:ext uri="{FF2B5EF4-FFF2-40B4-BE49-F238E27FC236}">
                      <a16:creationId xmlns:a16="http://schemas.microsoft.com/office/drawing/2014/main" id="{75E11B7A-E931-4902-A8CF-1504C9BFD9D5}"/>
                    </a:ext>
                  </a:extLst>
                </p:cNvPr>
                <p:cNvPicPr/>
                <p:nvPr/>
              </p:nvPicPr>
              <p:blipFill>
                <a:blip r:embed="rId170"/>
                <a:stretch>
                  <a:fillRect/>
                </a:stretch>
              </p:blipFill>
              <p:spPr>
                <a:xfrm>
                  <a:off x="9973421" y="3251912"/>
                  <a:ext cx="160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6357" name="Freihand 56356">
                  <a:extLst>
                    <a:ext uri="{FF2B5EF4-FFF2-40B4-BE49-F238E27FC236}">
                      <a16:creationId xmlns:a16="http://schemas.microsoft.com/office/drawing/2014/main" id="{CDA3300C-6434-44D9-AFE5-1688C9E1F934}"/>
                    </a:ext>
                  </a:extLst>
                </p14:cNvPr>
                <p14:cNvContentPartPr/>
                <p14:nvPr/>
              </p14:nvContentPartPr>
              <p14:xfrm>
                <a:off x="10106621" y="3210152"/>
                <a:ext cx="118080" cy="86040"/>
              </p14:xfrm>
            </p:contentPart>
          </mc:Choice>
          <mc:Fallback xmlns="">
            <p:pic>
              <p:nvPicPr>
                <p:cNvPr id="56357" name="Freihand 56356">
                  <a:extLst>
                    <a:ext uri="{FF2B5EF4-FFF2-40B4-BE49-F238E27FC236}">
                      <a16:creationId xmlns:a16="http://schemas.microsoft.com/office/drawing/2014/main" id="{CDA3300C-6434-44D9-AFE5-1688C9E1F934}"/>
                    </a:ext>
                  </a:extLst>
                </p:cNvPr>
                <p:cNvPicPr/>
                <p:nvPr/>
              </p:nvPicPr>
              <p:blipFill>
                <a:blip r:embed="rId172"/>
                <a:stretch>
                  <a:fillRect/>
                </a:stretch>
              </p:blipFill>
              <p:spPr>
                <a:xfrm>
                  <a:off x="10102301" y="3205832"/>
                  <a:ext cx="126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6358" name="Freihand 56357">
                  <a:extLst>
                    <a:ext uri="{FF2B5EF4-FFF2-40B4-BE49-F238E27FC236}">
                      <a16:creationId xmlns:a16="http://schemas.microsoft.com/office/drawing/2014/main" id="{D14CC1A7-5098-4A51-860D-4FE823323672}"/>
                    </a:ext>
                  </a:extLst>
                </p14:cNvPr>
                <p14:cNvContentPartPr/>
                <p14:nvPr/>
              </p14:nvContentPartPr>
              <p14:xfrm>
                <a:off x="10218941" y="3205472"/>
                <a:ext cx="360" cy="360"/>
              </p14:xfrm>
            </p:contentPart>
          </mc:Choice>
          <mc:Fallback xmlns="">
            <p:pic>
              <p:nvPicPr>
                <p:cNvPr id="56358" name="Freihand 56357">
                  <a:extLst>
                    <a:ext uri="{FF2B5EF4-FFF2-40B4-BE49-F238E27FC236}">
                      <a16:creationId xmlns:a16="http://schemas.microsoft.com/office/drawing/2014/main" id="{D14CC1A7-5098-4A51-860D-4FE823323672}"/>
                    </a:ext>
                  </a:extLst>
                </p:cNvPr>
                <p:cNvPicPr/>
                <p:nvPr/>
              </p:nvPicPr>
              <p:blipFill>
                <a:blip r:embed="rId15"/>
                <a:stretch>
                  <a:fillRect/>
                </a:stretch>
              </p:blipFill>
              <p:spPr>
                <a:xfrm>
                  <a:off x="10214621" y="3201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6359" name="Freihand 56358">
                  <a:extLst>
                    <a:ext uri="{FF2B5EF4-FFF2-40B4-BE49-F238E27FC236}">
                      <a16:creationId xmlns:a16="http://schemas.microsoft.com/office/drawing/2014/main" id="{E3D09E7F-96B8-4E36-87E2-C553EDA7807A}"/>
                    </a:ext>
                  </a:extLst>
                </p14:cNvPr>
                <p14:cNvContentPartPr/>
                <p14:nvPr/>
              </p14:nvContentPartPr>
              <p14:xfrm>
                <a:off x="10209221" y="3167672"/>
                <a:ext cx="108360" cy="187560"/>
              </p14:xfrm>
            </p:contentPart>
          </mc:Choice>
          <mc:Fallback xmlns="">
            <p:pic>
              <p:nvPicPr>
                <p:cNvPr id="56359" name="Freihand 56358">
                  <a:extLst>
                    <a:ext uri="{FF2B5EF4-FFF2-40B4-BE49-F238E27FC236}">
                      <a16:creationId xmlns:a16="http://schemas.microsoft.com/office/drawing/2014/main" id="{E3D09E7F-96B8-4E36-87E2-C553EDA7807A}"/>
                    </a:ext>
                  </a:extLst>
                </p:cNvPr>
                <p:cNvPicPr/>
                <p:nvPr/>
              </p:nvPicPr>
              <p:blipFill>
                <a:blip r:embed="rId175"/>
                <a:stretch>
                  <a:fillRect/>
                </a:stretch>
              </p:blipFill>
              <p:spPr>
                <a:xfrm>
                  <a:off x="10204901" y="3163352"/>
                  <a:ext cx="117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6360" name="Freihand 56359">
                  <a:extLst>
                    <a:ext uri="{FF2B5EF4-FFF2-40B4-BE49-F238E27FC236}">
                      <a16:creationId xmlns:a16="http://schemas.microsoft.com/office/drawing/2014/main" id="{D75448BC-CC05-4A67-9366-F4AAE899BF47}"/>
                    </a:ext>
                  </a:extLst>
                </p14:cNvPr>
                <p14:cNvContentPartPr/>
                <p14:nvPr/>
              </p14:nvContentPartPr>
              <p14:xfrm>
                <a:off x="10273301" y="3007472"/>
                <a:ext cx="124560" cy="192960"/>
              </p14:xfrm>
            </p:contentPart>
          </mc:Choice>
          <mc:Fallback xmlns="">
            <p:pic>
              <p:nvPicPr>
                <p:cNvPr id="56360" name="Freihand 56359">
                  <a:extLst>
                    <a:ext uri="{FF2B5EF4-FFF2-40B4-BE49-F238E27FC236}">
                      <a16:creationId xmlns:a16="http://schemas.microsoft.com/office/drawing/2014/main" id="{D75448BC-CC05-4A67-9366-F4AAE899BF47}"/>
                    </a:ext>
                  </a:extLst>
                </p:cNvPr>
                <p:cNvPicPr/>
                <p:nvPr/>
              </p:nvPicPr>
              <p:blipFill>
                <a:blip r:embed="rId177"/>
                <a:stretch>
                  <a:fillRect/>
                </a:stretch>
              </p:blipFill>
              <p:spPr>
                <a:xfrm>
                  <a:off x="10268981" y="3003152"/>
                  <a:ext cx="133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361" name="Freihand 56360">
                  <a:extLst>
                    <a:ext uri="{FF2B5EF4-FFF2-40B4-BE49-F238E27FC236}">
                      <a16:creationId xmlns:a16="http://schemas.microsoft.com/office/drawing/2014/main" id="{03C0A0E5-DCAF-4568-B138-866EB8B09BA9}"/>
                    </a:ext>
                  </a:extLst>
                </p14:cNvPr>
                <p14:cNvContentPartPr/>
                <p14:nvPr/>
              </p14:nvContentPartPr>
              <p14:xfrm>
                <a:off x="10269701" y="3048512"/>
                <a:ext cx="106560" cy="66600"/>
              </p14:xfrm>
            </p:contentPart>
          </mc:Choice>
          <mc:Fallback xmlns="">
            <p:pic>
              <p:nvPicPr>
                <p:cNvPr id="56361" name="Freihand 56360">
                  <a:extLst>
                    <a:ext uri="{FF2B5EF4-FFF2-40B4-BE49-F238E27FC236}">
                      <a16:creationId xmlns:a16="http://schemas.microsoft.com/office/drawing/2014/main" id="{03C0A0E5-DCAF-4568-B138-866EB8B09BA9}"/>
                    </a:ext>
                  </a:extLst>
                </p:cNvPr>
                <p:cNvPicPr/>
                <p:nvPr/>
              </p:nvPicPr>
              <p:blipFill>
                <a:blip r:embed="rId179"/>
                <a:stretch>
                  <a:fillRect/>
                </a:stretch>
              </p:blipFill>
              <p:spPr>
                <a:xfrm>
                  <a:off x="10265381" y="3044192"/>
                  <a:ext cx="115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362" name="Freihand 56361">
                  <a:extLst>
                    <a:ext uri="{FF2B5EF4-FFF2-40B4-BE49-F238E27FC236}">
                      <a16:creationId xmlns:a16="http://schemas.microsoft.com/office/drawing/2014/main" id="{3C8674A0-939A-431F-947B-D15F98903616}"/>
                    </a:ext>
                  </a:extLst>
                </p14:cNvPr>
                <p14:cNvContentPartPr/>
                <p14:nvPr/>
              </p14:nvContentPartPr>
              <p14:xfrm>
                <a:off x="10403981" y="3026552"/>
                <a:ext cx="65160" cy="60480"/>
              </p14:xfrm>
            </p:contentPart>
          </mc:Choice>
          <mc:Fallback xmlns="">
            <p:pic>
              <p:nvPicPr>
                <p:cNvPr id="56362" name="Freihand 56361">
                  <a:extLst>
                    <a:ext uri="{FF2B5EF4-FFF2-40B4-BE49-F238E27FC236}">
                      <a16:creationId xmlns:a16="http://schemas.microsoft.com/office/drawing/2014/main" id="{3C8674A0-939A-431F-947B-D15F98903616}"/>
                    </a:ext>
                  </a:extLst>
                </p:cNvPr>
                <p:cNvPicPr/>
                <p:nvPr/>
              </p:nvPicPr>
              <p:blipFill>
                <a:blip r:embed="rId181"/>
                <a:stretch>
                  <a:fillRect/>
                </a:stretch>
              </p:blipFill>
              <p:spPr>
                <a:xfrm>
                  <a:off x="10399661" y="3022232"/>
                  <a:ext cx="73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363" name="Freihand 56362">
                  <a:extLst>
                    <a:ext uri="{FF2B5EF4-FFF2-40B4-BE49-F238E27FC236}">
                      <a16:creationId xmlns:a16="http://schemas.microsoft.com/office/drawing/2014/main" id="{4E2B9551-2CB9-4CFC-A301-4E4418406292}"/>
                    </a:ext>
                  </a:extLst>
                </p14:cNvPr>
                <p14:cNvContentPartPr/>
                <p14:nvPr/>
              </p14:nvContentPartPr>
              <p14:xfrm>
                <a:off x="10398941" y="2955272"/>
                <a:ext cx="15840" cy="21600"/>
              </p14:xfrm>
            </p:contentPart>
          </mc:Choice>
          <mc:Fallback xmlns="">
            <p:pic>
              <p:nvPicPr>
                <p:cNvPr id="56363" name="Freihand 56362">
                  <a:extLst>
                    <a:ext uri="{FF2B5EF4-FFF2-40B4-BE49-F238E27FC236}">
                      <a16:creationId xmlns:a16="http://schemas.microsoft.com/office/drawing/2014/main" id="{4E2B9551-2CB9-4CFC-A301-4E4418406292}"/>
                    </a:ext>
                  </a:extLst>
                </p:cNvPr>
                <p:cNvPicPr/>
                <p:nvPr/>
              </p:nvPicPr>
              <p:blipFill>
                <a:blip r:embed="rId183"/>
                <a:stretch>
                  <a:fillRect/>
                </a:stretch>
              </p:blipFill>
              <p:spPr>
                <a:xfrm>
                  <a:off x="10394621" y="2950952"/>
                  <a:ext cx="24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64" name="Freihand 56363">
                  <a:extLst>
                    <a:ext uri="{FF2B5EF4-FFF2-40B4-BE49-F238E27FC236}">
                      <a16:creationId xmlns:a16="http://schemas.microsoft.com/office/drawing/2014/main" id="{7827779B-4A9F-4EA1-BBCB-BA0025861E04}"/>
                    </a:ext>
                  </a:extLst>
                </p14:cNvPr>
                <p14:cNvContentPartPr/>
                <p14:nvPr/>
              </p14:nvContentPartPr>
              <p14:xfrm>
                <a:off x="10434221" y="2937632"/>
                <a:ext cx="111600" cy="123120"/>
              </p14:xfrm>
            </p:contentPart>
          </mc:Choice>
          <mc:Fallback xmlns="">
            <p:pic>
              <p:nvPicPr>
                <p:cNvPr id="56364" name="Freihand 56363">
                  <a:extLst>
                    <a:ext uri="{FF2B5EF4-FFF2-40B4-BE49-F238E27FC236}">
                      <a16:creationId xmlns:a16="http://schemas.microsoft.com/office/drawing/2014/main" id="{7827779B-4A9F-4EA1-BBCB-BA0025861E04}"/>
                    </a:ext>
                  </a:extLst>
                </p:cNvPr>
                <p:cNvPicPr/>
                <p:nvPr/>
              </p:nvPicPr>
              <p:blipFill>
                <a:blip r:embed="rId185"/>
                <a:stretch>
                  <a:fillRect/>
                </a:stretch>
              </p:blipFill>
              <p:spPr>
                <a:xfrm>
                  <a:off x="10429901" y="2933312"/>
                  <a:ext cx="120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365" name="Freihand 56364">
                  <a:extLst>
                    <a:ext uri="{FF2B5EF4-FFF2-40B4-BE49-F238E27FC236}">
                      <a16:creationId xmlns:a16="http://schemas.microsoft.com/office/drawing/2014/main" id="{18297C7C-17D0-4511-B077-93B51BF564D4}"/>
                    </a:ext>
                  </a:extLst>
                </p14:cNvPr>
                <p14:cNvContentPartPr/>
                <p14:nvPr/>
              </p14:nvContentPartPr>
              <p14:xfrm>
                <a:off x="10637261" y="2843312"/>
                <a:ext cx="137520" cy="142200"/>
              </p14:xfrm>
            </p:contentPart>
          </mc:Choice>
          <mc:Fallback xmlns="">
            <p:pic>
              <p:nvPicPr>
                <p:cNvPr id="56365" name="Freihand 56364">
                  <a:extLst>
                    <a:ext uri="{FF2B5EF4-FFF2-40B4-BE49-F238E27FC236}">
                      <a16:creationId xmlns:a16="http://schemas.microsoft.com/office/drawing/2014/main" id="{18297C7C-17D0-4511-B077-93B51BF564D4}"/>
                    </a:ext>
                  </a:extLst>
                </p:cNvPr>
                <p:cNvPicPr/>
                <p:nvPr/>
              </p:nvPicPr>
              <p:blipFill>
                <a:blip r:embed="rId187"/>
                <a:stretch>
                  <a:fillRect/>
                </a:stretch>
              </p:blipFill>
              <p:spPr>
                <a:xfrm>
                  <a:off x="10632941" y="2838992"/>
                  <a:ext cx="146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6366" name="Freihand 56365">
                  <a:extLst>
                    <a:ext uri="{FF2B5EF4-FFF2-40B4-BE49-F238E27FC236}">
                      <a16:creationId xmlns:a16="http://schemas.microsoft.com/office/drawing/2014/main" id="{20C2151D-657F-4521-AE4F-FECE4A4F44EF}"/>
                    </a:ext>
                  </a:extLst>
                </p14:cNvPr>
                <p14:cNvContentPartPr/>
                <p14:nvPr/>
              </p14:nvContentPartPr>
              <p14:xfrm>
                <a:off x="10785581" y="2722352"/>
                <a:ext cx="258840" cy="160200"/>
              </p14:xfrm>
            </p:contentPart>
          </mc:Choice>
          <mc:Fallback xmlns="">
            <p:pic>
              <p:nvPicPr>
                <p:cNvPr id="56366" name="Freihand 56365">
                  <a:extLst>
                    <a:ext uri="{FF2B5EF4-FFF2-40B4-BE49-F238E27FC236}">
                      <a16:creationId xmlns:a16="http://schemas.microsoft.com/office/drawing/2014/main" id="{20C2151D-657F-4521-AE4F-FECE4A4F44EF}"/>
                    </a:ext>
                  </a:extLst>
                </p:cNvPr>
                <p:cNvPicPr/>
                <p:nvPr/>
              </p:nvPicPr>
              <p:blipFill>
                <a:blip r:embed="rId189"/>
                <a:stretch>
                  <a:fillRect/>
                </a:stretch>
              </p:blipFill>
              <p:spPr>
                <a:xfrm>
                  <a:off x="10781261" y="2718032"/>
                  <a:ext cx="267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6367" name="Freihand 56366">
                  <a:extLst>
                    <a:ext uri="{FF2B5EF4-FFF2-40B4-BE49-F238E27FC236}">
                      <a16:creationId xmlns:a16="http://schemas.microsoft.com/office/drawing/2014/main" id="{1A132C09-3502-4389-B7C6-1F697062B8CB}"/>
                    </a:ext>
                  </a:extLst>
                </p14:cNvPr>
                <p14:cNvContentPartPr/>
                <p14:nvPr/>
              </p14:nvContentPartPr>
              <p14:xfrm>
                <a:off x="10938581" y="2635232"/>
                <a:ext cx="18360" cy="6840"/>
              </p14:xfrm>
            </p:contentPart>
          </mc:Choice>
          <mc:Fallback xmlns="">
            <p:pic>
              <p:nvPicPr>
                <p:cNvPr id="56367" name="Freihand 56366">
                  <a:extLst>
                    <a:ext uri="{FF2B5EF4-FFF2-40B4-BE49-F238E27FC236}">
                      <a16:creationId xmlns:a16="http://schemas.microsoft.com/office/drawing/2014/main" id="{1A132C09-3502-4389-B7C6-1F697062B8CB}"/>
                    </a:ext>
                  </a:extLst>
                </p:cNvPr>
                <p:cNvPicPr/>
                <p:nvPr/>
              </p:nvPicPr>
              <p:blipFill>
                <a:blip r:embed="rId191"/>
                <a:stretch>
                  <a:fillRect/>
                </a:stretch>
              </p:blipFill>
              <p:spPr>
                <a:xfrm>
                  <a:off x="10934261" y="2630912"/>
                  <a:ext cx="27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6368" name="Freihand 56367">
                  <a:extLst>
                    <a:ext uri="{FF2B5EF4-FFF2-40B4-BE49-F238E27FC236}">
                      <a16:creationId xmlns:a16="http://schemas.microsoft.com/office/drawing/2014/main" id="{175E1D8E-A65E-400E-8ADD-0A5B21287149}"/>
                    </a:ext>
                  </a:extLst>
                </p14:cNvPr>
                <p14:cNvContentPartPr/>
                <p14:nvPr/>
              </p14:nvContentPartPr>
              <p14:xfrm>
                <a:off x="10091501" y="3041672"/>
                <a:ext cx="611280" cy="408960"/>
              </p14:xfrm>
            </p:contentPart>
          </mc:Choice>
          <mc:Fallback xmlns="">
            <p:pic>
              <p:nvPicPr>
                <p:cNvPr id="56368" name="Freihand 56367">
                  <a:extLst>
                    <a:ext uri="{FF2B5EF4-FFF2-40B4-BE49-F238E27FC236}">
                      <a16:creationId xmlns:a16="http://schemas.microsoft.com/office/drawing/2014/main" id="{175E1D8E-A65E-400E-8ADD-0A5B21287149}"/>
                    </a:ext>
                  </a:extLst>
                </p:cNvPr>
                <p:cNvPicPr/>
                <p:nvPr/>
              </p:nvPicPr>
              <p:blipFill>
                <a:blip r:embed="rId193"/>
                <a:stretch>
                  <a:fillRect/>
                </a:stretch>
              </p:blipFill>
              <p:spPr>
                <a:xfrm>
                  <a:off x="10087181" y="3037352"/>
                  <a:ext cx="6199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6370" name="Freihand 56369">
                  <a:extLst>
                    <a:ext uri="{FF2B5EF4-FFF2-40B4-BE49-F238E27FC236}">
                      <a16:creationId xmlns:a16="http://schemas.microsoft.com/office/drawing/2014/main" id="{42062705-FAB7-4894-8A73-056AA62AA17F}"/>
                    </a:ext>
                  </a:extLst>
                </p14:cNvPr>
                <p14:cNvContentPartPr/>
                <p14:nvPr/>
              </p14:nvContentPartPr>
              <p14:xfrm>
                <a:off x="979541" y="3537032"/>
                <a:ext cx="6541560" cy="195480"/>
              </p14:xfrm>
            </p:contentPart>
          </mc:Choice>
          <mc:Fallback xmlns="">
            <p:pic>
              <p:nvPicPr>
                <p:cNvPr id="56370" name="Freihand 56369">
                  <a:extLst>
                    <a:ext uri="{FF2B5EF4-FFF2-40B4-BE49-F238E27FC236}">
                      <a16:creationId xmlns:a16="http://schemas.microsoft.com/office/drawing/2014/main" id="{42062705-FAB7-4894-8A73-056AA62AA17F}"/>
                    </a:ext>
                  </a:extLst>
                </p:cNvPr>
                <p:cNvPicPr/>
                <p:nvPr/>
              </p:nvPicPr>
              <p:blipFill>
                <a:blip r:embed="rId195"/>
                <a:stretch>
                  <a:fillRect/>
                </a:stretch>
              </p:blipFill>
              <p:spPr>
                <a:xfrm>
                  <a:off x="975221" y="3532712"/>
                  <a:ext cx="6550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371" name="Freihand 56370">
                  <a:extLst>
                    <a:ext uri="{FF2B5EF4-FFF2-40B4-BE49-F238E27FC236}">
                      <a16:creationId xmlns:a16="http://schemas.microsoft.com/office/drawing/2014/main" id="{46974C21-5DAE-4B6F-A94D-8E575A971728}"/>
                    </a:ext>
                  </a:extLst>
                </p14:cNvPr>
                <p14:cNvContentPartPr/>
                <p14:nvPr/>
              </p14:nvContentPartPr>
              <p14:xfrm>
                <a:off x="4644341" y="3736472"/>
                <a:ext cx="136080" cy="126720"/>
              </p14:xfrm>
            </p:contentPart>
          </mc:Choice>
          <mc:Fallback xmlns="">
            <p:pic>
              <p:nvPicPr>
                <p:cNvPr id="56371" name="Freihand 56370">
                  <a:extLst>
                    <a:ext uri="{FF2B5EF4-FFF2-40B4-BE49-F238E27FC236}">
                      <a16:creationId xmlns:a16="http://schemas.microsoft.com/office/drawing/2014/main" id="{46974C21-5DAE-4B6F-A94D-8E575A971728}"/>
                    </a:ext>
                  </a:extLst>
                </p:cNvPr>
                <p:cNvPicPr/>
                <p:nvPr/>
              </p:nvPicPr>
              <p:blipFill>
                <a:blip r:embed="rId197"/>
                <a:stretch>
                  <a:fillRect/>
                </a:stretch>
              </p:blipFill>
              <p:spPr>
                <a:xfrm>
                  <a:off x="4640021" y="3732152"/>
                  <a:ext cx="144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6373" name="Freihand 56372">
                  <a:extLst>
                    <a:ext uri="{FF2B5EF4-FFF2-40B4-BE49-F238E27FC236}">
                      <a16:creationId xmlns:a16="http://schemas.microsoft.com/office/drawing/2014/main" id="{12E91D9F-9946-4C02-B61D-57D5058C3983}"/>
                    </a:ext>
                  </a:extLst>
                </p14:cNvPr>
                <p14:cNvContentPartPr/>
                <p14:nvPr/>
              </p14:nvContentPartPr>
              <p14:xfrm>
                <a:off x="3443381" y="3636032"/>
                <a:ext cx="1557720" cy="351000"/>
              </p14:xfrm>
            </p:contentPart>
          </mc:Choice>
          <mc:Fallback xmlns="">
            <p:pic>
              <p:nvPicPr>
                <p:cNvPr id="56373" name="Freihand 56372">
                  <a:extLst>
                    <a:ext uri="{FF2B5EF4-FFF2-40B4-BE49-F238E27FC236}">
                      <a16:creationId xmlns:a16="http://schemas.microsoft.com/office/drawing/2014/main" id="{12E91D9F-9946-4C02-B61D-57D5058C3983}"/>
                    </a:ext>
                  </a:extLst>
                </p:cNvPr>
                <p:cNvPicPr/>
                <p:nvPr/>
              </p:nvPicPr>
              <p:blipFill>
                <a:blip r:embed="rId199"/>
                <a:stretch>
                  <a:fillRect/>
                </a:stretch>
              </p:blipFill>
              <p:spPr>
                <a:xfrm>
                  <a:off x="3439061" y="3631712"/>
                  <a:ext cx="15663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6375" name="Freihand 56374">
                  <a:extLst>
                    <a:ext uri="{FF2B5EF4-FFF2-40B4-BE49-F238E27FC236}">
                      <a16:creationId xmlns:a16="http://schemas.microsoft.com/office/drawing/2014/main" id="{5DB3F57D-B50D-4249-B579-1C84076FBF60}"/>
                    </a:ext>
                  </a:extLst>
                </p14:cNvPr>
                <p14:cNvContentPartPr/>
                <p14:nvPr/>
              </p14:nvContentPartPr>
              <p14:xfrm>
                <a:off x="4196141" y="852512"/>
                <a:ext cx="2475000" cy="2663280"/>
              </p14:xfrm>
            </p:contentPart>
          </mc:Choice>
          <mc:Fallback xmlns="">
            <p:pic>
              <p:nvPicPr>
                <p:cNvPr id="56375" name="Freihand 56374">
                  <a:extLst>
                    <a:ext uri="{FF2B5EF4-FFF2-40B4-BE49-F238E27FC236}">
                      <a16:creationId xmlns:a16="http://schemas.microsoft.com/office/drawing/2014/main" id="{5DB3F57D-B50D-4249-B579-1C84076FBF60}"/>
                    </a:ext>
                  </a:extLst>
                </p:cNvPr>
                <p:cNvPicPr/>
                <p:nvPr/>
              </p:nvPicPr>
              <p:blipFill>
                <a:blip r:embed="rId201"/>
                <a:stretch>
                  <a:fillRect/>
                </a:stretch>
              </p:blipFill>
              <p:spPr>
                <a:xfrm>
                  <a:off x="4191821" y="848192"/>
                  <a:ext cx="2483640" cy="2671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6376" name="Freihand 56375">
                  <a:extLst>
                    <a:ext uri="{FF2B5EF4-FFF2-40B4-BE49-F238E27FC236}">
                      <a16:creationId xmlns:a16="http://schemas.microsoft.com/office/drawing/2014/main" id="{A4A5C9D5-5AC3-4EB2-AE01-9C1FDFF577BA}"/>
                    </a:ext>
                  </a:extLst>
                </p14:cNvPr>
                <p14:cNvContentPartPr/>
                <p14:nvPr/>
              </p14:nvContentPartPr>
              <p14:xfrm>
                <a:off x="6859781" y="574232"/>
                <a:ext cx="45360" cy="258480"/>
              </p14:xfrm>
            </p:contentPart>
          </mc:Choice>
          <mc:Fallback xmlns="">
            <p:pic>
              <p:nvPicPr>
                <p:cNvPr id="56376" name="Freihand 56375">
                  <a:extLst>
                    <a:ext uri="{FF2B5EF4-FFF2-40B4-BE49-F238E27FC236}">
                      <a16:creationId xmlns:a16="http://schemas.microsoft.com/office/drawing/2014/main" id="{A4A5C9D5-5AC3-4EB2-AE01-9C1FDFF577BA}"/>
                    </a:ext>
                  </a:extLst>
                </p:cNvPr>
                <p:cNvPicPr/>
                <p:nvPr/>
              </p:nvPicPr>
              <p:blipFill>
                <a:blip r:embed="rId203"/>
                <a:stretch>
                  <a:fillRect/>
                </a:stretch>
              </p:blipFill>
              <p:spPr>
                <a:xfrm>
                  <a:off x="6855461" y="569912"/>
                  <a:ext cx="540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6377" name="Freihand 56376">
                  <a:extLst>
                    <a:ext uri="{FF2B5EF4-FFF2-40B4-BE49-F238E27FC236}">
                      <a16:creationId xmlns:a16="http://schemas.microsoft.com/office/drawing/2014/main" id="{C0A1099C-6B86-4525-AB4E-BF6ACB0BB530}"/>
                    </a:ext>
                  </a:extLst>
                </p14:cNvPr>
                <p14:cNvContentPartPr/>
                <p14:nvPr/>
              </p14:nvContentPartPr>
              <p14:xfrm>
                <a:off x="6758621" y="560552"/>
                <a:ext cx="165600" cy="144720"/>
              </p14:xfrm>
            </p:contentPart>
          </mc:Choice>
          <mc:Fallback xmlns="">
            <p:pic>
              <p:nvPicPr>
                <p:cNvPr id="56377" name="Freihand 56376">
                  <a:extLst>
                    <a:ext uri="{FF2B5EF4-FFF2-40B4-BE49-F238E27FC236}">
                      <a16:creationId xmlns:a16="http://schemas.microsoft.com/office/drawing/2014/main" id="{C0A1099C-6B86-4525-AB4E-BF6ACB0BB530}"/>
                    </a:ext>
                  </a:extLst>
                </p:cNvPr>
                <p:cNvPicPr/>
                <p:nvPr/>
              </p:nvPicPr>
              <p:blipFill>
                <a:blip r:embed="rId205"/>
                <a:stretch>
                  <a:fillRect/>
                </a:stretch>
              </p:blipFill>
              <p:spPr>
                <a:xfrm>
                  <a:off x="6754301" y="556232"/>
                  <a:ext cx="174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6379" name="Freihand 56378">
                  <a:extLst>
                    <a:ext uri="{FF2B5EF4-FFF2-40B4-BE49-F238E27FC236}">
                      <a16:creationId xmlns:a16="http://schemas.microsoft.com/office/drawing/2014/main" id="{54AB9D97-4D31-4AB0-8032-93F22CFBC021}"/>
                    </a:ext>
                  </a:extLst>
                </p14:cNvPr>
                <p14:cNvContentPartPr/>
                <p14:nvPr/>
              </p14:nvContentPartPr>
              <p14:xfrm>
                <a:off x="6960581" y="597992"/>
                <a:ext cx="177840" cy="148680"/>
              </p14:xfrm>
            </p:contentPart>
          </mc:Choice>
          <mc:Fallback xmlns="">
            <p:pic>
              <p:nvPicPr>
                <p:cNvPr id="56379" name="Freihand 56378">
                  <a:extLst>
                    <a:ext uri="{FF2B5EF4-FFF2-40B4-BE49-F238E27FC236}">
                      <a16:creationId xmlns:a16="http://schemas.microsoft.com/office/drawing/2014/main" id="{54AB9D97-4D31-4AB0-8032-93F22CFBC021}"/>
                    </a:ext>
                  </a:extLst>
                </p:cNvPr>
                <p:cNvPicPr/>
                <p:nvPr/>
              </p:nvPicPr>
              <p:blipFill>
                <a:blip r:embed="rId207"/>
                <a:stretch>
                  <a:fillRect/>
                </a:stretch>
              </p:blipFill>
              <p:spPr>
                <a:xfrm>
                  <a:off x="6956261" y="593672"/>
                  <a:ext cx="186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6380" name="Freihand 56379">
                  <a:extLst>
                    <a:ext uri="{FF2B5EF4-FFF2-40B4-BE49-F238E27FC236}">
                      <a16:creationId xmlns:a16="http://schemas.microsoft.com/office/drawing/2014/main" id="{A7946697-54C9-4328-A01A-D51150BA661E}"/>
                    </a:ext>
                  </a:extLst>
                </p14:cNvPr>
                <p14:cNvContentPartPr/>
                <p14:nvPr/>
              </p14:nvContentPartPr>
              <p14:xfrm>
                <a:off x="7070021" y="533552"/>
                <a:ext cx="64800" cy="36360"/>
              </p14:xfrm>
            </p:contentPart>
          </mc:Choice>
          <mc:Fallback xmlns="">
            <p:pic>
              <p:nvPicPr>
                <p:cNvPr id="56380" name="Freihand 56379">
                  <a:extLst>
                    <a:ext uri="{FF2B5EF4-FFF2-40B4-BE49-F238E27FC236}">
                      <a16:creationId xmlns:a16="http://schemas.microsoft.com/office/drawing/2014/main" id="{A7946697-54C9-4328-A01A-D51150BA661E}"/>
                    </a:ext>
                  </a:extLst>
                </p:cNvPr>
                <p:cNvPicPr/>
                <p:nvPr/>
              </p:nvPicPr>
              <p:blipFill>
                <a:blip r:embed="rId209"/>
                <a:stretch>
                  <a:fillRect/>
                </a:stretch>
              </p:blipFill>
              <p:spPr>
                <a:xfrm>
                  <a:off x="7065701" y="529232"/>
                  <a:ext cx="73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6381" name="Freihand 56380">
                  <a:extLst>
                    <a:ext uri="{FF2B5EF4-FFF2-40B4-BE49-F238E27FC236}">
                      <a16:creationId xmlns:a16="http://schemas.microsoft.com/office/drawing/2014/main" id="{764BB49E-323E-4222-9FA1-410D5F225B73}"/>
                    </a:ext>
                  </a:extLst>
                </p14:cNvPr>
                <p14:cNvContentPartPr/>
                <p14:nvPr/>
              </p14:nvContentPartPr>
              <p14:xfrm>
                <a:off x="7159301" y="572432"/>
                <a:ext cx="54000" cy="64440"/>
              </p14:xfrm>
            </p:contentPart>
          </mc:Choice>
          <mc:Fallback xmlns="">
            <p:pic>
              <p:nvPicPr>
                <p:cNvPr id="56381" name="Freihand 56380">
                  <a:extLst>
                    <a:ext uri="{FF2B5EF4-FFF2-40B4-BE49-F238E27FC236}">
                      <a16:creationId xmlns:a16="http://schemas.microsoft.com/office/drawing/2014/main" id="{764BB49E-323E-4222-9FA1-410D5F225B73}"/>
                    </a:ext>
                  </a:extLst>
                </p:cNvPr>
                <p:cNvPicPr/>
                <p:nvPr/>
              </p:nvPicPr>
              <p:blipFill>
                <a:blip r:embed="rId211"/>
                <a:stretch>
                  <a:fillRect/>
                </a:stretch>
              </p:blipFill>
              <p:spPr>
                <a:xfrm>
                  <a:off x="7154981" y="568112"/>
                  <a:ext cx="62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6382" name="Freihand 56381">
                  <a:extLst>
                    <a:ext uri="{FF2B5EF4-FFF2-40B4-BE49-F238E27FC236}">
                      <a16:creationId xmlns:a16="http://schemas.microsoft.com/office/drawing/2014/main" id="{C262D0DD-57B6-438F-8A1A-75E9C0F3E394}"/>
                    </a:ext>
                  </a:extLst>
                </p14:cNvPr>
                <p14:cNvContentPartPr/>
                <p14:nvPr/>
              </p14:nvContentPartPr>
              <p14:xfrm>
                <a:off x="7240301" y="445712"/>
                <a:ext cx="222840" cy="150480"/>
              </p14:xfrm>
            </p:contentPart>
          </mc:Choice>
          <mc:Fallback xmlns="">
            <p:pic>
              <p:nvPicPr>
                <p:cNvPr id="56382" name="Freihand 56381">
                  <a:extLst>
                    <a:ext uri="{FF2B5EF4-FFF2-40B4-BE49-F238E27FC236}">
                      <a16:creationId xmlns:a16="http://schemas.microsoft.com/office/drawing/2014/main" id="{C262D0DD-57B6-438F-8A1A-75E9C0F3E394}"/>
                    </a:ext>
                  </a:extLst>
                </p:cNvPr>
                <p:cNvPicPr/>
                <p:nvPr/>
              </p:nvPicPr>
              <p:blipFill>
                <a:blip r:embed="rId213"/>
                <a:stretch>
                  <a:fillRect/>
                </a:stretch>
              </p:blipFill>
              <p:spPr>
                <a:xfrm>
                  <a:off x="7235981" y="441392"/>
                  <a:ext cx="231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6383" name="Freihand 56382">
                  <a:extLst>
                    <a:ext uri="{FF2B5EF4-FFF2-40B4-BE49-F238E27FC236}">
                      <a16:creationId xmlns:a16="http://schemas.microsoft.com/office/drawing/2014/main" id="{63713F73-C41E-4566-AD2F-3D20848497F5}"/>
                    </a:ext>
                  </a:extLst>
                </p14:cNvPr>
                <p14:cNvContentPartPr/>
                <p14:nvPr/>
              </p14:nvContentPartPr>
              <p14:xfrm>
                <a:off x="7625501" y="374072"/>
                <a:ext cx="497160" cy="145440"/>
              </p14:xfrm>
            </p:contentPart>
          </mc:Choice>
          <mc:Fallback xmlns="">
            <p:pic>
              <p:nvPicPr>
                <p:cNvPr id="56383" name="Freihand 56382">
                  <a:extLst>
                    <a:ext uri="{FF2B5EF4-FFF2-40B4-BE49-F238E27FC236}">
                      <a16:creationId xmlns:a16="http://schemas.microsoft.com/office/drawing/2014/main" id="{63713F73-C41E-4566-AD2F-3D20848497F5}"/>
                    </a:ext>
                  </a:extLst>
                </p:cNvPr>
                <p:cNvPicPr/>
                <p:nvPr/>
              </p:nvPicPr>
              <p:blipFill>
                <a:blip r:embed="rId215"/>
                <a:stretch>
                  <a:fillRect/>
                </a:stretch>
              </p:blipFill>
              <p:spPr>
                <a:xfrm>
                  <a:off x="7621181" y="369752"/>
                  <a:ext cx="50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6385" name="Freihand 56384">
                  <a:extLst>
                    <a:ext uri="{FF2B5EF4-FFF2-40B4-BE49-F238E27FC236}">
                      <a16:creationId xmlns:a16="http://schemas.microsoft.com/office/drawing/2014/main" id="{09D8D982-FF15-4CAC-B7A9-24665AB9FF65}"/>
                    </a:ext>
                  </a:extLst>
                </p14:cNvPr>
                <p14:cNvContentPartPr/>
                <p14:nvPr/>
              </p14:nvContentPartPr>
              <p14:xfrm>
                <a:off x="7945541" y="402512"/>
                <a:ext cx="16920" cy="1800"/>
              </p14:xfrm>
            </p:contentPart>
          </mc:Choice>
          <mc:Fallback xmlns="">
            <p:pic>
              <p:nvPicPr>
                <p:cNvPr id="56385" name="Freihand 56384">
                  <a:extLst>
                    <a:ext uri="{FF2B5EF4-FFF2-40B4-BE49-F238E27FC236}">
                      <a16:creationId xmlns:a16="http://schemas.microsoft.com/office/drawing/2014/main" id="{09D8D982-FF15-4CAC-B7A9-24665AB9FF65}"/>
                    </a:ext>
                  </a:extLst>
                </p:cNvPr>
                <p:cNvPicPr/>
                <p:nvPr/>
              </p:nvPicPr>
              <p:blipFill>
                <a:blip r:embed="rId217"/>
                <a:stretch>
                  <a:fillRect/>
                </a:stretch>
              </p:blipFill>
              <p:spPr>
                <a:xfrm>
                  <a:off x="7941221" y="398192"/>
                  <a:ext cx="255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386" name="Freihand 56385">
                  <a:extLst>
                    <a:ext uri="{FF2B5EF4-FFF2-40B4-BE49-F238E27FC236}">
                      <a16:creationId xmlns:a16="http://schemas.microsoft.com/office/drawing/2014/main" id="{2E6FF533-B493-4A59-A941-220FBAFB1678}"/>
                    </a:ext>
                  </a:extLst>
                </p14:cNvPr>
                <p14:cNvContentPartPr/>
                <p14:nvPr/>
              </p14:nvContentPartPr>
              <p14:xfrm>
                <a:off x="7923221" y="338432"/>
                <a:ext cx="164520" cy="154800"/>
              </p14:xfrm>
            </p:contentPart>
          </mc:Choice>
          <mc:Fallback xmlns="">
            <p:pic>
              <p:nvPicPr>
                <p:cNvPr id="56386" name="Freihand 56385">
                  <a:extLst>
                    <a:ext uri="{FF2B5EF4-FFF2-40B4-BE49-F238E27FC236}">
                      <a16:creationId xmlns:a16="http://schemas.microsoft.com/office/drawing/2014/main" id="{2E6FF533-B493-4A59-A941-220FBAFB1678}"/>
                    </a:ext>
                  </a:extLst>
                </p:cNvPr>
                <p:cNvPicPr/>
                <p:nvPr/>
              </p:nvPicPr>
              <p:blipFill>
                <a:blip r:embed="rId219"/>
                <a:stretch>
                  <a:fillRect/>
                </a:stretch>
              </p:blipFill>
              <p:spPr>
                <a:xfrm>
                  <a:off x="7918901" y="334112"/>
                  <a:ext cx="173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387" name="Freihand 56386">
                  <a:extLst>
                    <a:ext uri="{FF2B5EF4-FFF2-40B4-BE49-F238E27FC236}">
                      <a16:creationId xmlns:a16="http://schemas.microsoft.com/office/drawing/2014/main" id="{CB5ACD80-50ED-43E5-B6B9-D9B5530F7730}"/>
                    </a:ext>
                  </a:extLst>
                </p14:cNvPr>
                <p14:cNvContentPartPr/>
                <p14:nvPr/>
              </p14:nvContentPartPr>
              <p14:xfrm>
                <a:off x="8233901" y="268952"/>
                <a:ext cx="19800" cy="174960"/>
              </p14:xfrm>
            </p:contentPart>
          </mc:Choice>
          <mc:Fallback xmlns="">
            <p:pic>
              <p:nvPicPr>
                <p:cNvPr id="56387" name="Freihand 56386">
                  <a:extLst>
                    <a:ext uri="{FF2B5EF4-FFF2-40B4-BE49-F238E27FC236}">
                      <a16:creationId xmlns:a16="http://schemas.microsoft.com/office/drawing/2014/main" id="{CB5ACD80-50ED-43E5-B6B9-D9B5530F7730}"/>
                    </a:ext>
                  </a:extLst>
                </p:cNvPr>
                <p:cNvPicPr/>
                <p:nvPr/>
              </p:nvPicPr>
              <p:blipFill>
                <a:blip r:embed="rId221"/>
                <a:stretch>
                  <a:fillRect/>
                </a:stretch>
              </p:blipFill>
              <p:spPr>
                <a:xfrm>
                  <a:off x="8229581" y="264632"/>
                  <a:ext cx="28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6388" name="Freihand 56387">
                  <a:extLst>
                    <a:ext uri="{FF2B5EF4-FFF2-40B4-BE49-F238E27FC236}">
                      <a16:creationId xmlns:a16="http://schemas.microsoft.com/office/drawing/2014/main" id="{1EA4BFA7-4B02-43EC-8DFF-CAA458B7BFE7}"/>
                    </a:ext>
                  </a:extLst>
                </p14:cNvPr>
                <p14:cNvContentPartPr/>
                <p14:nvPr/>
              </p14:nvContentPartPr>
              <p14:xfrm>
                <a:off x="8200421" y="239072"/>
                <a:ext cx="147600" cy="105480"/>
              </p14:xfrm>
            </p:contentPart>
          </mc:Choice>
          <mc:Fallback xmlns="">
            <p:pic>
              <p:nvPicPr>
                <p:cNvPr id="56388" name="Freihand 56387">
                  <a:extLst>
                    <a:ext uri="{FF2B5EF4-FFF2-40B4-BE49-F238E27FC236}">
                      <a16:creationId xmlns:a16="http://schemas.microsoft.com/office/drawing/2014/main" id="{1EA4BFA7-4B02-43EC-8DFF-CAA458B7BFE7}"/>
                    </a:ext>
                  </a:extLst>
                </p:cNvPr>
                <p:cNvPicPr/>
                <p:nvPr/>
              </p:nvPicPr>
              <p:blipFill>
                <a:blip r:embed="rId223"/>
                <a:stretch>
                  <a:fillRect/>
                </a:stretch>
              </p:blipFill>
              <p:spPr>
                <a:xfrm>
                  <a:off x="8196101" y="234752"/>
                  <a:ext cx="156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6389" name="Freihand 56388">
                  <a:extLst>
                    <a:ext uri="{FF2B5EF4-FFF2-40B4-BE49-F238E27FC236}">
                      <a16:creationId xmlns:a16="http://schemas.microsoft.com/office/drawing/2014/main" id="{9A53C72A-18D0-4785-A4FB-CE102E4360C5}"/>
                    </a:ext>
                  </a:extLst>
                </p14:cNvPr>
                <p14:cNvContentPartPr/>
                <p14:nvPr/>
              </p14:nvContentPartPr>
              <p14:xfrm>
                <a:off x="8230301" y="410432"/>
                <a:ext cx="142560" cy="57240"/>
              </p14:xfrm>
            </p:contentPart>
          </mc:Choice>
          <mc:Fallback xmlns="">
            <p:pic>
              <p:nvPicPr>
                <p:cNvPr id="56389" name="Freihand 56388">
                  <a:extLst>
                    <a:ext uri="{FF2B5EF4-FFF2-40B4-BE49-F238E27FC236}">
                      <a16:creationId xmlns:a16="http://schemas.microsoft.com/office/drawing/2014/main" id="{9A53C72A-18D0-4785-A4FB-CE102E4360C5}"/>
                    </a:ext>
                  </a:extLst>
                </p:cNvPr>
                <p:cNvPicPr/>
                <p:nvPr/>
              </p:nvPicPr>
              <p:blipFill>
                <a:blip r:embed="rId225"/>
                <a:stretch>
                  <a:fillRect/>
                </a:stretch>
              </p:blipFill>
              <p:spPr>
                <a:xfrm>
                  <a:off x="8225981" y="406112"/>
                  <a:ext cx="151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6390" name="Freihand 56389">
                  <a:extLst>
                    <a:ext uri="{FF2B5EF4-FFF2-40B4-BE49-F238E27FC236}">
                      <a16:creationId xmlns:a16="http://schemas.microsoft.com/office/drawing/2014/main" id="{6D4D8AA2-6F1B-4A89-9427-AE822E0A1A11}"/>
                    </a:ext>
                  </a:extLst>
                </p14:cNvPr>
                <p14:cNvContentPartPr/>
                <p14:nvPr/>
              </p14:nvContentPartPr>
              <p14:xfrm>
                <a:off x="8399861" y="281192"/>
                <a:ext cx="132120" cy="173880"/>
              </p14:xfrm>
            </p:contentPart>
          </mc:Choice>
          <mc:Fallback xmlns="">
            <p:pic>
              <p:nvPicPr>
                <p:cNvPr id="56390" name="Freihand 56389">
                  <a:extLst>
                    <a:ext uri="{FF2B5EF4-FFF2-40B4-BE49-F238E27FC236}">
                      <a16:creationId xmlns:a16="http://schemas.microsoft.com/office/drawing/2014/main" id="{6D4D8AA2-6F1B-4A89-9427-AE822E0A1A11}"/>
                    </a:ext>
                  </a:extLst>
                </p:cNvPr>
                <p:cNvPicPr/>
                <p:nvPr/>
              </p:nvPicPr>
              <p:blipFill>
                <a:blip r:embed="rId227"/>
                <a:stretch>
                  <a:fillRect/>
                </a:stretch>
              </p:blipFill>
              <p:spPr>
                <a:xfrm>
                  <a:off x="8395541" y="276872"/>
                  <a:ext cx="140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6392" name="Freihand 56391">
                  <a:extLst>
                    <a:ext uri="{FF2B5EF4-FFF2-40B4-BE49-F238E27FC236}">
                      <a16:creationId xmlns:a16="http://schemas.microsoft.com/office/drawing/2014/main" id="{F8B7B887-7BF4-4AA8-8F48-02AE236070E7}"/>
                    </a:ext>
                  </a:extLst>
                </p14:cNvPr>
                <p14:cNvContentPartPr/>
                <p14:nvPr/>
              </p14:nvContentPartPr>
              <p14:xfrm>
                <a:off x="8607941" y="240152"/>
                <a:ext cx="159840" cy="72360"/>
              </p14:xfrm>
            </p:contentPart>
          </mc:Choice>
          <mc:Fallback xmlns="">
            <p:pic>
              <p:nvPicPr>
                <p:cNvPr id="56392" name="Freihand 56391">
                  <a:extLst>
                    <a:ext uri="{FF2B5EF4-FFF2-40B4-BE49-F238E27FC236}">
                      <a16:creationId xmlns:a16="http://schemas.microsoft.com/office/drawing/2014/main" id="{F8B7B887-7BF4-4AA8-8F48-02AE236070E7}"/>
                    </a:ext>
                  </a:extLst>
                </p:cNvPr>
                <p:cNvPicPr/>
                <p:nvPr/>
              </p:nvPicPr>
              <p:blipFill>
                <a:blip r:embed="rId229"/>
                <a:stretch>
                  <a:fillRect/>
                </a:stretch>
              </p:blipFill>
              <p:spPr>
                <a:xfrm>
                  <a:off x="8603621" y="235832"/>
                  <a:ext cx="168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6393" name="Freihand 56392">
                  <a:extLst>
                    <a:ext uri="{FF2B5EF4-FFF2-40B4-BE49-F238E27FC236}">
                      <a16:creationId xmlns:a16="http://schemas.microsoft.com/office/drawing/2014/main" id="{7E6417CF-F752-4075-86C6-8507336E7F7F}"/>
                    </a:ext>
                  </a:extLst>
                </p14:cNvPr>
                <p14:cNvContentPartPr/>
                <p14:nvPr/>
              </p14:nvContentPartPr>
              <p14:xfrm>
                <a:off x="8629901" y="327992"/>
                <a:ext cx="167400" cy="78840"/>
              </p14:xfrm>
            </p:contentPart>
          </mc:Choice>
          <mc:Fallback xmlns="">
            <p:pic>
              <p:nvPicPr>
                <p:cNvPr id="56393" name="Freihand 56392">
                  <a:extLst>
                    <a:ext uri="{FF2B5EF4-FFF2-40B4-BE49-F238E27FC236}">
                      <a16:creationId xmlns:a16="http://schemas.microsoft.com/office/drawing/2014/main" id="{7E6417CF-F752-4075-86C6-8507336E7F7F}"/>
                    </a:ext>
                  </a:extLst>
                </p:cNvPr>
                <p:cNvPicPr/>
                <p:nvPr/>
              </p:nvPicPr>
              <p:blipFill>
                <a:blip r:embed="rId231"/>
                <a:stretch>
                  <a:fillRect/>
                </a:stretch>
              </p:blipFill>
              <p:spPr>
                <a:xfrm>
                  <a:off x="8625581" y="323672"/>
                  <a:ext cx="176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6394" name="Freihand 56393">
                  <a:extLst>
                    <a:ext uri="{FF2B5EF4-FFF2-40B4-BE49-F238E27FC236}">
                      <a16:creationId xmlns:a16="http://schemas.microsoft.com/office/drawing/2014/main" id="{9AD51DE8-B576-4278-BCD8-E9671A186B79}"/>
                    </a:ext>
                  </a:extLst>
                </p14:cNvPr>
                <p14:cNvContentPartPr/>
                <p14:nvPr/>
              </p14:nvContentPartPr>
              <p14:xfrm>
                <a:off x="8878661" y="151952"/>
                <a:ext cx="28800" cy="198000"/>
              </p14:xfrm>
            </p:contentPart>
          </mc:Choice>
          <mc:Fallback xmlns="">
            <p:pic>
              <p:nvPicPr>
                <p:cNvPr id="56394" name="Freihand 56393">
                  <a:extLst>
                    <a:ext uri="{FF2B5EF4-FFF2-40B4-BE49-F238E27FC236}">
                      <a16:creationId xmlns:a16="http://schemas.microsoft.com/office/drawing/2014/main" id="{9AD51DE8-B576-4278-BCD8-E9671A186B79}"/>
                    </a:ext>
                  </a:extLst>
                </p:cNvPr>
                <p:cNvPicPr/>
                <p:nvPr/>
              </p:nvPicPr>
              <p:blipFill>
                <a:blip r:embed="rId233"/>
                <a:stretch>
                  <a:fillRect/>
                </a:stretch>
              </p:blipFill>
              <p:spPr>
                <a:xfrm>
                  <a:off x="8874341" y="147632"/>
                  <a:ext cx="37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6395" name="Freihand 56394">
                  <a:extLst>
                    <a:ext uri="{FF2B5EF4-FFF2-40B4-BE49-F238E27FC236}">
                      <a16:creationId xmlns:a16="http://schemas.microsoft.com/office/drawing/2014/main" id="{FCA268DF-E91F-4CE7-934A-5455A6CDF614}"/>
                    </a:ext>
                  </a:extLst>
                </p14:cNvPr>
                <p14:cNvContentPartPr/>
                <p14:nvPr/>
              </p14:nvContentPartPr>
              <p14:xfrm>
                <a:off x="8790101" y="95432"/>
                <a:ext cx="202680" cy="235080"/>
              </p14:xfrm>
            </p:contentPart>
          </mc:Choice>
          <mc:Fallback xmlns="">
            <p:pic>
              <p:nvPicPr>
                <p:cNvPr id="56395" name="Freihand 56394">
                  <a:extLst>
                    <a:ext uri="{FF2B5EF4-FFF2-40B4-BE49-F238E27FC236}">
                      <a16:creationId xmlns:a16="http://schemas.microsoft.com/office/drawing/2014/main" id="{FCA268DF-E91F-4CE7-934A-5455A6CDF614}"/>
                    </a:ext>
                  </a:extLst>
                </p:cNvPr>
                <p:cNvPicPr/>
                <p:nvPr/>
              </p:nvPicPr>
              <p:blipFill>
                <a:blip r:embed="rId235"/>
                <a:stretch>
                  <a:fillRect/>
                </a:stretch>
              </p:blipFill>
              <p:spPr>
                <a:xfrm>
                  <a:off x="8785781" y="91112"/>
                  <a:ext cx="211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6396" name="Freihand 56395">
                  <a:extLst>
                    <a:ext uri="{FF2B5EF4-FFF2-40B4-BE49-F238E27FC236}">
                      <a16:creationId xmlns:a16="http://schemas.microsoft.com/office/drawing/2014/main" id="{36C08652-B00B-4538-ADBD-6095CC0AF1DF}"/>
                    </a:ext>
                  </a:extLst>
                </p14:cNvPr>
                <p14:cNvContentPartPr/>
                <p14:nvPr/>
              </p14:nvContentPartPr>
              <p14:xfrm>
                <a:off x="8990981" y="195152"/>
                <a:ext cx="250560" cy="84960"/>
              </p14:xfrm>
            </p:contentPart>
          </mc:Choice>
          <mc:Fallback xmlns="">
            <p:pic>
              <p:nvPicPr>
                <p:cNvPr id="56396" name="Freihand 56395">
                  <a:extLst>
                    <a:ext uri="{FF2B5EF4-FFF2-40B4-BE49-F238E27FC236}">
                      <a16:creationId xmlns:a16="http://schemas.microsoft.com/office/drawing/2014/main" id="{36C08652-B00B-4538-ADBD-6095CC0AF1DF}"/>
                    </a:ext>
                  </a:extLst>
                </p:cNvPr>
                <p:cNvPicPr/>
                <p:nvPr/>
              </p:nvPicPr>
              <p:blipFill>
                <a:blip r:embed="rId237"/>
                <a:stretch>
                  <a:fillRect/>
                </a:stretch>
              </p:blipFill>
              <p:spPr>
                <a:xfrm>
                  <a:off x="8986661" y="190832"/>
                  <a:ext cx="259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6398" name="Freihand 56397">
                  <a:extLst>
                    <a:ext uri="{FF2B5EF4-FFF2-40B4-BE49-F238E27FC236}">
                      <a16:creationId xmlns:a16="http://schemas.microsoft.com/office/drawing/2014/main" id="{7D5FC445-F26F-493D-87F3-21C1AD5AA863}"/>
                    </a:ext>
                  </a:extLst>
                </p14:cNvPr>
                <p14:cNvContentPartPr/>
                <p14:nvPr/>
              </p14:nvContentPartPr>
              <p14:xfrm>
                <a:off x="2489021" y="3619112"/>
                <a:ext cx="1190880" cy="67320"/>
              </p14:xfrm>
            </p:contentPart>
          </mc:Choice>
          <mc:Fallback xmlns="">
            <p:pic>
              <p:nvPicPr>
                <p:cNvPr id="56398" name="Freihand 56397">
                  <a:extLst>
                    <a:ext uri="{FF2B5EF4-FFF2-40B4-BE49-F238E27FC236}">
                      <a16:creationId xmlns:a16="http://schemas.microsoft.com/office/drawing/2014/main" id="{7D5FC445-F26F-493D-87F3-21C1AD5AA863}"/>
                    </a:ext>
                  </a:extLst>
                </p:cNvPr>
                <p:cNvPicPr/>
                <p:nvPr/>
              </p:nvPicPr>
              <p:blipFill>
                <a:blip r:embed="rId239"/>
                <a:stretch>
                  <a:fillRect/>
                </a:stretch>
              </p:blipFill>
              <p:spPr>
                <a:xfrm>
                  <a:off x="2484701" y="3614792"/>
                  <a:ext cx="1199520" cy="75960"/>
                </a:xfrm>
                <a:prstGeom prst="rect">
                  <a:avLst/>
                </a:prstGeom>
              </p:spPr>
            </p:pic>
          </mc:Fallback>
        </mc:AlternateContent>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5EAFE38E-024A-4A09-8BEF-B957F52BFC48}"/>
              </a:ext>
            </a:extLst>
          </p:cNvPr>
          <p:cNvGrpSpPr/>
          <p:nvPr/>
        </p:nvGrpSpPr>
        <p:grpSpPr>
          <a:xfrm>
            <a:off x="4279301" y="2094872"/>
            <a:ext cx="4206600" cy="61200"/>
            <a:chOff x="4279301" y="2094872"/>
            <a:chExt cx="4206600" cy="612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506CF34-787D-417E-8A56-099DA2FF67E0}"/>
                    </a:ext>
                  </a:extLst>
                </p14:cNvPr>
                <p14:cNvContentPartPr/>
                <p14:nvPr/>
              </p14:nvContentPartPr>
              <p14:xfrm>
                <a:off x="4279301" y="2094872"/>
                <a:ext cx="1974240" cy="61200"/>
              </p14:xfrm>
            </p:contentPart>
          </mc:Choice>
          <mc:Fallback xmlns="">
            <p:pic>
              <p:nvPicPr>
                <p:cNvPr id="2" name="Freihand 1">
                  <a:extLst>
                    <a:ext uri="{FF2B5EF4-FFF2-40B4-BE49-F238E27FC236}">
                      <a16:creationId xmlns:a16="http://schemas.microsoft.com/office/drawing/2014/main" id="{A506CF34-787D-417E-8A56-099DA2FF67E0}"/>
                    </a:ext>
                  </a:extLst>
                </p:cNvPr>
                <p:cNvPicPr/>
                <p:nvPr/>
              </p:nvPicPr>
              <p:blipFill>
                <a:blip r:embed="rId4"/>
                <a:stretch>
                  <a:fillRect/>
                </a:stretch>
              </p:blipFill>
              <p:spPr>
                <a:xfrm>
                  <a:off x="4274981" y="2090552"/>
                  <a:ext cx="1982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615D47D-7344-4B8F-AC60-1B37A6F69863}"/>
                    </a:ext>
                  </a:extLst>
                </p14:cNvPr>
                <p14:cNvContentPartPr/>
                <p14:nvPr/>
              </p14:nvContentPartPr>
              <p14:xfrm>
                <a:off x="6922061" y="2104952"/>
                <a:ext cx="1563840" cy="29880"/>
              </p14:xfrm>
            </p:contentPart>
          </mc:Choice>
          <mc:Fallback xmlns="">
            <p:pic>
              <p:nvPicPr>
                <p:cNvPr id="3" name="Freihand 2">
                  <a:extLst>
                    <a:ext uri="{FF2B5EF4-FFF2-40B4-BE49-F238E27FC236}">
                      <a16:creationId xmlns:a16="http://schemas.microsoft.com/office/drawing/2014/main" id="{A615D47D-7344-4B8F-AC60-1B37A6F69863}"/>
                    </a:ext>
                  </a:extLst>
                </p:cNvPr>
                <p:cNvPicPr/>
                <p:nvPr/>
              </p:nvPicPr>
              <p:blipFill>
                <a:blip r:embed="rId6"/>
                <a:stretch>
                  <a:fillRect/>
                </a:stretch>
              </p:blipFill>
              <p:spPr>
                <a:xfrm>
                  <a:off x="6917741" y="2100632"/>
                  <a:ext cx="157248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C766F3C-E01D-4400-9494-E886527F99A9}"/>
                  </a:ext>
                </a:extLst>
              </p14:cNvPr>
              <p14:cNvContentPartPr/>
              <p14:nvPr/>
            </p14:nvContentPartPr>
            <p14:xfrm>
              <a:off x="374381" y="2526512"/>
              <a:ext cx="1884960" cy="80640"/>
            </p14:xfrm>
          </p:contentPart>
        </mc:Choice>
        <mc:Fallback xmlns="">
          <p:pic>
            <p:nvPicPr>
              <p:cNvPr id="5" name="Freihand 4">
                <a:extLst>
                  <a:ext uri="{FF2B5EF4-FFF2-40B4-BE49-F238E27FC236}">
                    <a16:creationId xmlns:a16="http://schemas.microsoft.com/office/drawing/2014/main" id="{6C766F3C-E01D-4400-9494-E886527F99A9}"/>
                  </a:ext>
                </a:extLst>
              </p:cNvPr>
              <p:cNvPicPr/>
              <p:nvPr/>
            </p:nvPicPr>
            <p:blipFill>
              <a:blip r:embed="rId8"/>
              <a:stretch>
                <a:fillRect/>
              </a:stretch>
            </p:blipFill>
            <p:spPr>
              <a:xfrm>
                <a:off x="370061" y="2522192"/>
                <a:ext cx="1893600" cy="89280"/>
              </a:xfrm>
              <a:prstGeom prst="rect">
                <a:avLst/>
              </a:prstGeom>
            </p:spPr>
          </p:pic>
        </mc:Fallback>
      </mc:AlternateContent>
      <p:grpSp>
        <p:nvGrpSpPr>
          <p:cNvPr id="18" name="Gruppieren 17">
            <a:extLst>
              <a:ext uri="{FF2B5EF4-FFF2-40B4-BE49-F238E27FC236}">
                <a16:creationId xmlns:a16="http://schemas.microsoft.com/office/drawing/2014/main" id="{1A73B984-6D75-4F4D-BAF7-B1DF3D315D7A}"/>
              </a:ext>
            </a:extLst>
          </p:cNvPr>
          <p:cNvGrpSpPr/>
          <p:nvPr/>
        </p:nvGrpSpPr>
        <p:grpSpPr>
          <a:xfrm>
            <a:off x="5073461" y="1481432"/>
            <a:ext cx="1059120" cy="318600"/>
            <a:chOff x="5073461" y="1481432"/>
            <a:chExt cx="1059120" cy="318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875ED4A-ACF1-482C-A126-FD48A54B27FB}"/>
                    </a:ext>
                  </a:extLst>
                </p14:cNvPr>
                <p14:cNvContentPartPr/>
                <p14:nvPr/>
              </p14:nvContentPartPr>
              <p14:xfrm>
                <a:off x="5073461" y="1533632"/>
                <a:ext cx="243360" cy="266400"/>
              </p14:xfrm>
            </p:contentPart>
          </mc:Choice>
          <mc:Fallback xmlns="">
            <p:pic>
              <p:nvPicPr>
                <p:cNvPr id="6" name="Freihand 5">
                  <a:extLst>
                    <a:ext uri="{FF2B5EF4-FFF2-40B4-BE49-F238E27FC236}">
                      <a16:creationId xmlns:a16="http://schemas.microsoft.com/office/drawing/2014/main" id="{A875ED4A-ACF1-482C-A126-FD48A54B27FB}"/>
                    </a:ext>
                  </a:extLst>
                </p:cNvPr>
                <p:cNvPicPr/>
                <p:nvPr/>
              </p:nvPicPr>
              <p:blipFill>
                <a:blip r:embed="rId10"/>
                <a:stretch>
                  <a:fillRect/>
                </a:stretch>
              </p:blipFill>
              <p:spPr>
                <a:xfrm>
                  <a:off x="5069141" y="1529312"/>
                  <a:ext cx="2520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9E1F2CC9-9707-4BC6-868F-24F481A9DCB2}"/>
                    </a:ext>
                  </a:extLst>
                </p14:cNvPr>
                <p14:cNvContentPartPr/>
                <p14:nvPr/>
              </p14:nvContentPartPr>
              <p14:xfrm>
                <a:off x="5496461" y="1514912"/>
                <a:ext cx="636120" cy="212400"/>
              </p14:xfrm>
            </p:contentPart>
          </mc:Choice>
          <mc:Fallback xmlns="">
            <p:pic>
              <p:nvPicPr>
                <p:cNvPr id="8" name="Freihand 7">
                  <a:extLst>
                    <a:ext uri="{FF2B5EF4-FFF2-40B4-BE49-F238E27FC236}">
                      <a16:creationId xmlns:a16="http://schemas.microsoft.com/office/drawing/2014/main" id="{9E1F2CC9-9707-4BC6-868F-24F481A9DCB2}"/>
                    </a:ext>
                  </a:extLst>
                </p:cNvPr>
                <p:cNvPicPr/>
                <p:nvPr/>
              </p:nvPicPr>
              <p:blipFill>
                <a:blip r:embed="rId12"/>
                <a:stretch>
                  <a:fillRect/>
                </a:stretch>
              </p:blipFill>
              <p:spPr>
                <a:xfrm>
                  <a:off x="5492141" y="1510592"/>
                  <a:ext cx="644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3C83164-EBB1-42FA-94AC-B4A5152B9EFD}"/>
                    </a:ext>
                  </a:extLst>
                </p14:cNvPr>
                <p14:cNvContentPartPr/>
                <p14:nvPr/>
              </p14:nvContentPartPr>
              <p14:xfrm>
                <a:off x="6025661" y="1481432"/>
                <a:ext cx="10800" cy="360"/>
              </p14:xfrm>
            </p:contentPart>
          </mc:Choice>
          <mc:Fallback xmlns="">
            <p:pic>
              <p:nvPicPr>
                <p:cNvPr id="9" name="Freihand 8">
                  <a:extLst>
                    <a:ext uri="{FF2B5EF4-FFF2-40B4-BE49-F238E27FC236}">
                      <a16:creationId xmlns:a16="http://schemas.microsoft.com/office/drawing/2014/main" id="{03C83164-EBB1-42FA-94AC-B4A5152B9EFD}"/>
                    </a:ext>
                  </a:extLst>
                </p:cNvPr>
                <p:cNvPicPr/>
                <p:nvPr/>
              </p:nvPicPr>
              <p:blipFill>
                <a:blip r:embed="rId14"/>
                <a:stretch>
                  <a:fillRect/>
                </a:stretch>
              </p:blipFill>
              <p:spPr>
                <a:xfrm>
                  <a:off x="6021341" y="1477112"/>
                  <a:ext cx="19440" cy="9000"/>
                </a:xfrm>
                <a:prstGeom prst="rect">
                  <a:avLst/>
                </a:prstGeom>
              </p:spPr>
            </p:pic>
          </mc:Fallback>
        </mc:AlternateContent>
      </p:grpSp>
      <p:grpSp>
        <p:nvGrpSpPr>
          <p:cNvPr id="17" name="Gruppieren 16">
            <a:extLst>
              <a:ext uri="{FF2B5EF4-FFF2-40B4-BE49-F238E27FC236}">
                <a16:creationId xmlns:a16="http://schemas.microsoft.com/office/drawing/2014/main" id="{A546DA0E-E99A-45B2-9E6B-ACEFF03697A2}"/>
              </a:ext>
            </a:extLst>
          </p:cNvPr>
          <p:cNvGrpSpPr/>
          <p:nvPr/>
        </p:nvGrpSpPr>
        <p:grpSpPr>
          <a:xfrm>
            <a:off x="7447661" y="1345712"/>
            <a:ext cx="937440" cy="476640"/>
            <a:chOff x="7447661" y="1345712"/>
            <a:chExt cx="937440" cy="47664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9426E30D-DEF3-45B5-A5C8-13BCB1FF6A71}"/>
                    </a:ext>
                  </a:extLst>
                </p14:cNvPr>
                <p14:cNvContentPartPr/>
                <p14:nvPr/>
              </p14:nvContentPartPr>
              <p14:xfrm>
                <a:off x="7447661" y="1480712"/>
                <a:ext cx="168120" cy="248040"/>
              </p14:xfrm>
            </p:contentPart>
          </mc:Choice>
          <mc:Fallback xmlns="">
            <p:pic>
              <p:nvPicPr>
                <p:cNvPr id="10" name="Freihand 9">
                  <a:extLst>
                    <a:ext uri="{FF2B5EF4-FFF2-40B4-BE49-F238E27FC236}">
                      <a16:creationId xmlns:a16="http://schemas.microsoft.com/office/drawing/2014/main" id="{9426E30D-DEF3-45B5-A5C8-13BCB1FF6A71}"/>
                    </a:ext>
                  </a:extLst>
                </p:cNvPr>
                <p:cNvPicPr/>
                <p:nvPr/>
              </p:nvPicPr>
              <p:blipFill>
                <a:blip r:embed="rId16"/>
                <a:stretch>
                  <a:fillRect/>
                </a:stretch>
              </p:blipFill>
              <p:spPr>
                <a:xfrm>
                  <a:off x="7443341" y="1476392"/>
                  <a:ext cx="176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726B8708-A4FA-4C9D-AFDA-7A9935973BC8}"/>
                    </a:ext>
                  </a:extLst>
                </p14:cNvPr>
                <p14:cNvContentPartPr/>
                <p14:nvPr/>
              </p14:nvContentPartPr>
              <p14:xfrm>
                <a:off x="7522541" y="1655672"/>
                <a:ext cx="105120" cy="70200"/>
              </p14:xfrm>
            </p:contentPart>
          </mc:Choice>
          <mc:Fallback xmlns="">
            <p:pic>
              <p:nvPicPr>
                <p:cNvPr id="11" name="Freihand 10">
                  <a:extLst>
                    <a:ext uri="{FF2B5EF4-FFF2-40B4-BE49-F238E27FC236}">
                      <a16:creationId xmlns:a16="http://schemas.microsoft.com/office/drawing/2014/main" id="{726B8708-A4FA-4C9D-AFDA-7A9935973BC8}"/>
                    </a:ext>
                  </a:extLst>
                </p:cNvPr>
                <p:cNvPicPr/>
                <p:nvPr/>
              </p:nvPicPr>
              <p:blipFill>
                <a:blip r:embed="rId18"/>
                <a:stretch>
                  <a:fillRect/>
                </a:stretch>
              </p:blipFill>
              <p:spPr>
                <a:xfrm>
                  <a:off x="7518221" y="1651352"/>
                  <a:ext cx="113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6B4AF7B8-2F76-44DD-BBCF-013C7FD4E133}"/>
                    </a:ext>
                  </a:extLst>
                </p14:cNvPr>
                <p14:cNvContentPartPr/>
                <p14:nvPr/>
              </p14:nvContentPartPr>
              <p14:xfrm>
                <a:off x="7609661" y="1630832"/>
                <a:ext cx="124200" cy="109800"/>
              </p14:xfrm>
            </p:contentPart>
          </mc:Choice>
          <mc:Fallback xmlns="">
            <p:pic>
              <p:nvPicPr>
                <p:cNvPr id="12" name="Freihand 11">
                  <a:extLst>
                    <a:ext uri="{FF2B5EF4-FFF2-40B4-BE49-F238E27FC236}">
                      <a16:creationId xmlns:a16="http://schemas.microsoft.com/office/drawing/2014/main" id="{6B4AF7B8-2F76-44DD-BBCF-013C7FD4E133}"/>
                    </a:ext>
                  </a:extLst>
                </p:cNvPr>
                <p:cNvPicPr/>
                <p:nvPr/>
              </p:nvPicPr>
              <p:blipFill>
                <a:blip r:embed="rId20"/>
                <a:stretch>
                  <a:fillRect/>
                </a:stretch>
              </p:blipFill>
              <p:spPr>
                <a:xfrm>
                  <a:off x="7605341" y="1626512"/>
                  <a:ext cx="132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D68F6DE6-4468-4EE5-A958-00CBDA4ABDBB}"/>
                    </a:ext>
                  </a:extLst>
                </p14:cNvPr>
                <p14:cNvContentPartPr/>
                <p14:nvPr/>
              </p14:nvContentPartPr>
              <p14:xfrm>
                <a:off x="7723061" y="1631552"/>
                <a:ext cx="129600" cy="190800"/>
              </p14:xfrm>
            </p:contentPart>
          </mc:Choice>
          <mc:Fallback xmlns="">
            <p:pic>
              <p:nvPicPr>
                <p:cNvPr id="13" name="Freihand 12">
                  <a:extLst>
                    <a:ext uri="{FF2B5EF4-FFF2-40B4-BE49-F238E27FC236}">
                      <a16:creationId xmlns:a16="http://schemas.microsoft.com/office/drawing/2014/main" id="{D68F6DE6-4468-4EE5-A958-00CBDA4ABDBB}"/>
                    </a:ext>
                  </a:extLst>
                </p:cNvPr>
                <p:cNvPicPr/>
                <p:nvPr/>
              </p:nvPicPr>
              <p:blipFill>
                <a:blip r:embed="rId22"/>
                <a:stretch>
                  <a:fillRect/>
                </a:stretch>
              </p:blipFill>
              <p:spPr>
                <a:xfrm>
                  <a:off x="7718741" y="1627232"/>
                  <a:ext cx="138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D81E5BA3-C2C9-4F0C-A9DD-D56E5F5BC09B}"/>
                    </a:ext>
                  </a:extLst>
                </p14:cNvPr>
                <p14:cNvContentPartPr/>
                <p14:nvPr/>
              </p14:nvContentPartPr>
              <p14:xfrm>
                <a:off x="7867061" y="1653152"/>
                <a:ext cx="63360" cy="66600"/>
              </p14:xfrm>
            </p:contentPart>
          </mc:Choice>
          <mc:Fallback xmlns="">
            <p:pic>
              <p:nvPicPr>
                <p:cNvPr id="14" name="Freihand 13">
                  <a:extLst>
                    <a:ext uri="{FF2B5EF4-FFF2-40B4-BE49-F238E27FC236}">
                      <a16:creationId xmlns:a16="http://schemas.microsoft.com/office/drawing/2014/main" id="{D81E5BA3-C2C9-4F0C-A9DD-D56E5F5BC09B}"/>
                    </a:ext>
                  </a:extLst>
                </p:cNvPr>
                <p:cNvPicPr/>
                <p:nvPr/>
              </p:nvPicPr>
              <p:blipFill>
                <a:blip r:embed="rId24"/>
                <a:stretch>
                  <a:fillRect/>
                </a:stretch>
              </p:blipFill>
              <p:spPr>
                <a:xfrm>
                  <a:off x="7862741" y="1648832"/>
                  <a:ext cx="72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210A2D8-323F-4C06-91AA-9E96700B90AE}"/>
                    </a:ext>
                  </a:extLst>
                </p14:cNvPr>
                <p14:cNvContentPartPr/>
                <p14:nvPr/>
              </p14:nvContentPartPr>
              <p14:xfrm>
                <a:off x="7962101" y="1447232"/>
                <a:ext cx="423000" cy="277200"/>
              </p14:xfrm>
            </p:contentPart>
          </mc:Choice>
          <mc:Fallback xmlns="">
            <p:pic>
              <p:nvPicPr>
                <p:cNvPr id="15" name="Freihand 14">
                  <a:extLst>
                    <a:ext uri="{FF2B5EF4-FFF2-40B4-BE49-F238E27FC236}">
                      <a16:creationId xmlns:a16="http://schemas.microsoft.com/office/drawing/2014/main" id="{E210A2D8-323F-4C06-91AA-9E96700B90AE}"/>
                    </a:ext>
                  </a:extLst>
                </p:cNvPr>
                <p:cNvPicPr/>
                <p:nvPr/>
              </p:nvPicPr>
              <p:blipFill>
                <a:blip r:embed="rId26"/>
                <a:stretch>
                  <a:fillRect/>
                </a:stretch>
              </p:blipFill>
              <p:spPr>
                <a:xfrm>
                  <a:off x="7957781" y="1442912"/>
                  <a:ext cx="4316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23713E8-2E48-4969-AB39-75C505BEB4E9}"/>
                    </a:ext>
                  </a:extLst>
                </p14:cNvPr>
                <p14:cNvContentPartPr/>
                <p14:nvPr/>
              </p14:nvContentPartPr>
              <p14:xfrm>
                <a:off x="7722341" y="1345712"/>
                <a:ext cx="47160" cy="25560"/>
              </p14:xfrm>
            </p:contentPart>
          </mc:Choice>
          <mc:Fallback xmlns="">
            <p:pic>
              <p:nvPicPr>
                <p:cNvPr id="16" name="Freihand 15">
                  <a:extLst>
                    <a:ext uri="{FF2B5EF4-FFF2-40B4-BE49-F238E27FC236}">
                      <a16:creationId xmlns:a16="http://schemas.microsoft.com/office/drawing/2014/main" id="{323713E8-2E48-4969-AB39-75C505BEB4E9}"/>
                    </a:ext>
                  </a:extLst>
                </p:cNvPr>
                <p:cNvPicPr/>
                <p:nvPr/>
              </p:nvPicPr>
              <p:blipFill>
                <a:blip r:embed="rId28"/>
                <a:stretch>
                  <a:fillRect/>
                </a:stretch>
              </p:blipFill>
              <p:spPr>
                <a:xfrm>
                  <a:off x="7718021" y="1341392"/>
                  <a:ext cx="55800" cy="3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97C3517C-F041-4030-9283-37676009E8BE}"/>
                  </a:ext>
                </a:extLst>
              </p14:cNvPr>
              <p14:cNvContentPartPr/>
              <p14:nvPr/>
            </p14:nvContentPartPr>
            <p14:xfrm>
              <a:off x="183581" y="3983432"/>
              <a:ext cx="1605240" cy="46800"/>
            </p14:xfrm>
          </p:contentPart>
        </mc:Choice>
        <mc:Fallback xmlns="">
          <p:pic>
            <p:nvPicPr>
              <p:cNvPr id="19" name="Freihand 18">
                <a:extLst>
                  <a:ext uri="{FF2B5EF4-FFF2-40B4-BE49-F238E27FC236}">
                    <a16:creationId xmlns:a16="http://schemas.microsoft.com/office/drawing/2014/main" id="{97C3517C-F041-4030-9283-37676009E8BE}"/>
                  </a:ext>
                </a:extLst>
              </p:cNvPr>
              <p:cNvPicPr/>
              <p:nvPr/>
            </p:nvPicPr>
            <p:blipFill>
              <a:blip r:embed="rId30"/>
              <a:stretch>
                <a:fillRect/>
              </a:stretch>
            </p:blipFill>
            <p:spPr>
              <a:xfrm>
                <a:off x="179261" y="3979112"/>
                <a:ext cx="1613880" cy="55440"/>
              </a:xfrm>
              <a:prstGeom prst="rect">
                <a:avLst/>
              </a:prstGeom>
            </p:spPr>
          </p:pic>
        </mc:Fallback>
      </mc:AlternateContent>
      <p:grpSp>
        <p:nvGrpSpPr>
          <p:cNvPr id="22" name="Gruppieren 21">
            <a:extLst>
              <a:ext uri="{FF2B5EF4-FFF2-40B4-BE49-F238E27FC236}">
                <a16:creationId xmlns:a16="http://schemas.microsoft.com/office/drawing/2014/main" id="{5B906090-05AA-48D2-B5FF-855C278E7B48}"/>
              </a:ext>
            </a:extLst>
          </p:cNvPr>
          <p:cNvGrpSpPr/>
          <p:nvPr/>
        </p:nvGrpSpPr>
        <p:grpSpPr>
          <a:xfrm>
            <a:off x="4512221" y="3625232"/>
            <a:ext cx="2876040" cy="973080"/>
            <a:chOff x="4512221" y="3625232"/>
            <a:chExt cx="2876040" cy="973080"/>
          </a:xfrm>
        </p:grpSpPr>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060574E-9470-4357-B53E-43C9B38FBCD9}"/>
                    </a:ext>
                  </a:extLst>
                </p14:cNvPr>
                <p14:cNvContentPartPr/>
                <p14:nvPr/>
              </p14:nvContentPartPr>
              <p14:xfrm>
                <a:off x="4626341" y="3625232"/>
                <a:ext cx="2660040" cy="75600"/>
              </p14:xfrm>
            </p:contentPart>
          </mc:Choice>
          <mc:Fallback xmlns="">
            <p:pic>
              <p:nvPicPr>
                <p:cNvPr id="20" name="Freihand 19">
                  <a:extLst>
                    <a:ext uri="{FF2B5EF4-FFF2-40B4-BE49-F238E27FC236}">
                      <a16:creationId xmlns:a16="http://schemas.microsoft.com/office/drawing/2014/main" id="{3060574E-9470-4357-B53E-43C9B38FBCD9}"/>
                    </a:ext>
                  </a:extLst>
                </p:cNvPr>
                <p:cNvPicPr/>
                <p:nvPr/>
              </p:nvPicPr>
              <p:blipFill>
                <a:blip r:embed="rId32"/>
                <a:stretch>
                  <a:fillRect/>
                </a:stretch>
              </p:blipFill>
              <p:spPr>
                <a:xfrm>
                  <a:off x="4622021" y="3620912"/>
                  <a:ext cx="2668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242AF08C-F84D-4B1B-908F-0F63FF0F99FA}"/>
                    </a:ext>
                  </a:extLst>
                </p14:cNvPr>
                <p14:cNvContentPartPr/>
                <p14:nvPr/>
              </p14:nvContentPartPr>
              <p14:xfrm>
                <a:off x="4512221" y="3765272"/>
                <a:ext cx="2876040" cy="833040"/>
              </p14:xfrm>
            </p:contentPart>
          </mc:Choice>
          <mc:Fallback xmlns="">
            <p:pic>
              <p:nvPicPr>
                <p:cNvPr id="21" name="Freihand 20">
                  <a:extLst>
                    <a:ext uri="{FF2B5EF4-FFF2-40B4-BE49-F238E27FC236}">
                      <a16:creationId xmlns:a16="http://schemas.microsoft.com/office/drawing/2014/main" id="{242AF08C-F84D-4B1B-908F-0F63FF0F99FA}"/>
                    </a:ext>
                  </a:extLst>
                </p:cNvPr>
                <p:cNvPicPr/>
                <p:nvPr/>
              </p:nvPicPr>
              <p:blipFill>
                <a:blip r:embed="rId34"/>
                <a:stretch>
                  <a:fillRect/>
                </a:stretch>
              </p:blipFill>
              <p:spPr>
                <a:xfrm>
                  <a:off x="4507901" y="3760952"/>
                  <a:ext cx="2884680" cy="841680"/>
                </a:xfrm>
                <a:prstGeom prst="rect">
                  <a:avLst/>
                </a:prstGeom>
              </p:spPr>
            </p:pic>
          </mc:Fallback>
        </mc:AlternateContent>
      </p:grpSp>
      <p:grpSp>
        <p:nvGrpSpPr>
          <p:cNvPr id="29" name="Gruppieren 28">
            <a:extLst>
              <a:ext uri="{FF2B5EF4-FFF2-40B4-BE49-F238E27FC236}">
                <a16:creationId xmlns:a16="http://schemas.microsoft.com/office/drawing/2014/main" id="{C3171AC6-981B-4E90-9F1E-852F5EAF1502}"/>
              </a:ext>
            </a:extLst>
          </p:cNvPr>
          <p:cNvGrpSpPr/>
          <p:nvPr/>
        </p:nvGrpSpPr>
        <p:grpSpPr>
          <a:xfrm>
            <a:off x="8161901" y="2777432"/>
            <a:ext cx="1016640" cy="1042200"/>
            <a:chOff x="8161901" y="2777432"/>
            <a:chExt cx="1016640" cy="1042200"/>
          </a:xfrm>
        </p:grpSpPr>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4E0087A-C18B-4C50-B7C3-6764F372C706}"/>
                    </a:ext>
                  </a:extLst>
                </p14:cNvPr>
                <p14:cNvContentPartPr/>
                <p14:nvPr/>
              </p14:nvContentPartPr>
              <p14:xfrm>
                <a:off x="8161901" y="3502112"/>
                <a:ext cx="190440" cy="142560"/>
              </p14:xfrm>
            </p:contentPart>
          </mc:Choice>
          <mc:Fallback xmlns="">
            <p:pic>
              <p:nvPicPr>
                <p:cNvPr id="23" name="Freihand 22">
                  <a:extLst>
                    <a:ext uri="{FF2B5EF4-FFF2-40B4-BE49-F238E27FC236}">
                      <a16:creationId xmlns:a16="http://schemas.microsoft.com/office/drawing/2014/main" id="{04E0087A-C18B-4C50-B7C3-6764F372C706}"/>
                    </a:ext>
                  </a:extLst>
                </p:cNvPr>
                <p:cNvPicPr/>
                <p:nvPr/>
              </p:nvPicPr>
              <p:blipFill>
                <a:blip r:embed="rId36"/>
                <a:stretch>
                  <a:fillRect/>
                </a:stretch>
              </p:blipFill>
              <p:spPr>
                <a:xfrm>
                  <a:off x="8157581" y="3497792"/>
                  <a:ext cx="199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C7F8589-A5D9-4547-8BBA-E8C56D5977D5}"/>
                    </a:ext>
                  </a:extLst>
                </p14:cNvPr>
                <p14:cNvContentPartPr/>
                <p14:nvPr/>
              </p14:nvContentPartPr>
              <p14:xfrm>
                <a:off x="8513261" y="3190352"/>
                <a:ext cx="207720" cy="155520"/>
              </p14:xfrm>
            </p:contentPart>
          </mc:Choice>
          <mc:Fallback xmlns="">
            <p:pic>
              <p:nvPicPr>
                <p:cNvPr id="24" name="Freihand 23">
                  <a:extLst>
                    <a:ext uri="{FF2B5EF4-FFF2-40B4-BE49-F238E27FC236}">
                      <a16:creationId xmlns:a16="http://schemas.microsoft.com/office/drawing/2014/main" id="{6C7F8589-A5D9-4547-8BBA-E8C56D5977D5}"/>
                    </a:ext>
                  </a:extLst>
                </p:cNvPr>
                <p:cNvPicPr/>
                <p:nvPr/>
              </p:nvPicPr>
              <p:blipFill>
                <a:blip r:embed="rId38"/>
                <a:stretch>
                  <a:fillRect/>
                </a:stretch>
              </p:blipFill>
              <p:spPr>
                <a:xfrm>
                  <a:off x="8508941" y="3186032"/>
                  <a:ext cx="216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C5AF33A-BD4B-46CD-A763-D14EA6210AD6}"/>
                    </a:ext>
                  </a:extLst>
                </p14:cNvPr>
                <p14:cNvContentPartPr/>
                <p14:nvPr/>
              </p14:nvContentPartPr>
              <p14:xfrm>
                <a:off x="8590661" y="3262352"/>
                <a:ext cx="221400" cy="185760"/>
              </p14:xfrm>
            </p:contentPart>
          </mc:Choice>
          <mc:Fallback xmlns="">
            <p:pic>
              <p:nvPicPr>
                <p:cNvPr id="25" name="Freihand 24">
                  <a:extLst>
                    <a:ext uri="{FF2B5EF4-FFF2-40B4-BE49-F238E27FC236}">
                      <a16:creationId xmlns:a16="http://schemas.microsoft.com/office/drawing/2014/main" id="{EC5AF33A-BD4B-46CD-A763-D14EA6210AD6}"/>
                    </a:ext>
                  </a:extLst>
                </p:cNvPr>
                <p:cNvPicPr/>
                <p:nvPr/>
              </p:nvPicPr>
              <p:blipFill>
                <a:blip r:embed="rId40"/>
                <a:stretch>
                  <a:fillRect/>
                </a:stretch>
              </p:blipFill>
              <p:spPr>
                <a:xfrm>
                  <a:off x="8586341" y="3258032"/>
                  <a:ext cx="230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EEB08675-2453-4DBD-A53A-77773787515B}"/>
                    </a:ext>
                  </a:extLst>
                </p14:cNvPr>
                <p14:cNvContentPartPr/>
                <p14:nvPr/>
              </p14:nvContentPartPr>
              <p14:xfrm>
                <a:off x="8700461" y="3419312"/>
                <a:ext cx="182880" cy="195480"/>
              </p14:xfrm>
            </p:contentPart>
          </mc:Choice>
          <mc:Fallback xmlns="">
            <p:pic>
              <p:nvPicPr>
                <p:cNvPr id="26" name="Freihand 25">
                  <a:extLst>
                    <a:ext uri="{FF2B5EF4-FFF2-40B4-BE49-F238E27FC236}">
                      <a16:creationId xmlns:a16="http://schemas.microsoft.com/office/drawing/2014/main" id="{EEB08675-2453-4DBD-A53A-77773787515B}"/>
                    </a:ext>
                  </a:extLst>
                </p:cNvPr>
                <p:cNvPicPr/>
                <p:nvPr/>
              </p:nvPicPr>
              <p:blipFill>
                <a:blip r:embed="rId42"/>
                <a:stretch>
                  <a:fillRect/>
                </a:stretch>
              </p:blipFill>
              <p:spPr>
                <a:xfrm>
                  <a:off x="8696141" y="3414992"/>
                  <a:ext cx="191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3483FD78-B426-44DC-97EB-8C536C481E54}"/>
                    </a:ext>
                  </a:extLst>
                </p14:cNvPr>
                <p14:cNvContentPartPr/>
                <p14:nvPr/>
              </p14:nvContentPartPr>
              <p14:xfrm>
                <a:off x="8220221" y="2777432"/>
                <a:ext cx="958320" cy="1042200"/>
              </p14:xfrm>
            </p:contentPart>
          </mc:Choice>
          <mc:Fallback xmlns="">
            <p:pic>
              <p:nvPicPr>
                <p:cNvPr id="28" name="Freihand 27">
                  <a:extLst>
                    <a:ext uri="{FF2B5EF4-FFF2-40B4-BE49-F238E27FC236}">
                      <a16:creationId xmlns:a16="http://schemas.microsoft.com/office/drawing/2014/main" id="{3483FD78-B426-44DC-97EB-8C536C481E54}"/>
                    </a:ext>
                  </a:extLst>
                </p:cNvPr>
                <p:cNvPicPr/>
                <p:nvPr/>
              </p:nvPicPr>
              <p:blipFill>
                <a:blip r:embed="rId44"/>
                <a:stretch>
                  <a:fillRect/>
                </a:stretch>
              </p:blipFill>
              <p:spPr>
                <a:xfrm>
                  <a:off x="8215901" y="2773112"/>
                  <a:ext cx="966960" cy="1050840"/>
                </a:xfrm>
                <a:prstGeom prst="rect">
                  <a:avLst/>
                </a:prstGeom>
              </p:spPr>
            </p:pic>
          </mc:Fallback>
        </mc:AlternateContent>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p:grpSp>
        <p:nvGrpSpPr>
          <p:cNvPr id="29" name="Gruppieren 28">
            <a:extLst>
              <a:ext uri="{FF2B5EF4-FFF2-40B4-BE49-F238E27FC236}">
                <a16:creationId xmlns:a16="http://schemas.microsoft.com/office/drawing/2014/main" id="{BE2A5622-0C85-4F2B-87DE-DECD60D4CF61}"/>
              </a:ext>
            </a:extLst>
          </p:cNvPr>
          <p:cNvGrpSpPr/>
          <p:nvPr/>
        </p:nvGrpSpPr>
        <p:grpSpPr>
          <a:xfrm>
            <a:off x="638621" y="1412312"/>
            <a:ext cx="11551320" cy="1724400"/>
            <a:chOff x="638621" y="1412312"/>
            <a:chExt cx="11551320" cy="172440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895EEE5-5482-47CE-A99A-A207420AC579}"/>
                    </a:ext>
                  </a:extLst>
                </p14:cNvPr>
                <p14:cNvContentPartPr/>
                <p14:nvPr/>
              </p14:nvContentPartPr>
              <p14:xfrm>
                <a:off x="792341" y="2226632"/>
                <a:ext cx="360" cy="360"/>
              </p14:xfrm>
            </p:contentPart>
          </mc:Choice>
          <mc:Fallback xmlns="">
            <p:pic>
              <p:nvPicPr>
                <p:cNvPr id="2" name="Freihand 1">
                  <a:extLst>
                    <a:ext uri="{FF2B5EF4-FFF2-40B4-BE49-F238E27FC236}">
                      <a16:creationId xmlns:a16="http://schemas.microsoft.com/office/drawing/2014/main" id="{3895EEE5-5482-47CE-A99A-A207420AC579}"/>
                    </a:ext>
                  </a:extLst>
                </p:cNvPr>
                <p:cNvPicPr/>
                <p:nvPr/>
              </p:nvPicPr>
              <p:blipFill>
                <a:blip r:embed="rId5"/>
                <a:stretch>
                  <a:fillRect/>
                </a:stretch>
              </p:blipFill>
              <p:spPr>
                <a:xfrm>
                  <a:off x="788021" y="2222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9F481F3-F815-4824-B4BE-86877B36D14E}"/>
                    </a:ext>
                  </a:extLst>
                </p14:cNvPr>
                <p14:cNvContentPartPr/>
                <p14:nvPr/>
              </p14:nvContentPartPr>
              <p14:xfrm>
                <a:off x="638621" y="2490512"/>
                <a:ext cx="7630920" cy="293760"/>
              </p14:xfrm>
            </p:contentPart>
          </mc:Choice>
          <mc:Fallback xmlns="">
            <p:pic>
              <p:nvPicPr>
                <p:cNvPr id="4" name="Freihand 3">
                  <a:extLst>
                    <a:ext uri="{FF2B5EF4-FFF2-40B4-BE49-F238E27FC236}">
                      <a16:creationId xmlns:a16="http://schemas.microsoft.com/office/drawing/2014/main" id="{59F481F3-F815-4824-B4BE-86877B36D14E}"/>
                    </a:ext>
                  </a:extLst>
                </p:cNvPr>
                <p:cNvPicPr/>
                <p:nvPr/>
              </p:nvPicPr>
              <p:blipFill>
                <a:blip r:embed="rId7"/>
                <a:stretch>
                  <a:fillRect/>
                </a:stretch>
              </p:blipFill>
              <p:spPr>
                <a:xfrm>
                  <a:off x="634301" y="2486192"/>
                  <a:ext cx="76395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A9EC779-E5EF-48BA-A416-FE5933B00B4D}"/>
                    </a:ext>
                  </a:extLst>
                </p14:cNvPr>
                <p14:cNvContentPartPr/>
                <p14:nvPr/>
              </p14:nvContentPartPr>
              <p14:xfrm>
                <a:off x="8677421" y="2530472"/>
                <a:ext cx="171360" cy="194760"/>
              </p14:xfrm>
            </p:contentPart>
          </mc:Choice>
          <mc:Fallback xmlns="">
            <p:pic>
              <p:nvPicPr>
                <p:cNvPr id="5" name="Freihand 4">
                  <a:extLst>
                    <a:ext uri="{FF2B5EF4-FFF2-40B4-BE49-F238E27FC236}">
                      <a16:creationId xmlns:a16="http://schemas.microsoft.com/office/drawing/2014/main" id="{0A9EC779-E5EF-48BA-A416-FE5933B00B4D}"/>
                    </a:ext>
                  </a:extLst>
                </p:cNvPr>
                <p:cNvPicPr/>
                <p:nvPr/>
              </p:nvPicPr>
              <p:blipFill>
                <a:blip r:embed="rId9"/>
                <a:stretch>
                  <a:fillRect/>
                </a:stretch>
              </p:blipFill>
              <p:spPr>
                <a:xfrm>
                  <a:off x="8673101" y="2526152"/>
                  <a:ext cx="180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F6C9F304-01E1-47C1-AF87-9580389E9D87}"/>
                    </a:ext>
                  </a:extLst>
                </p14:cNvPr>
                <p14:cNvContentPartPr/>
                <p14:nvPr/>
              </p14:nvContentPartPr>
              <p14:xfrm>
                <a:off x="8834381" y="2523272"/>
                <a:ext cx="138240" cy="137880"/>
              </p14:xfrm>
            </p:contentPart>
          </mc:Choice>
          <mc:Fallback xmlns="">
            <p:pic>
              <p:nvPicPr>
                <p:cNvPr id="6" name="Freihand 5">
                  <a:extLst>
                    <a:ext uri="{FF2B5EF4-FFF2-40B4-BE49-F238E27FC236}">
                      <a16:creationId xmlns:a16="http://schemas.microsoft.com/office/drawing/2014/main" id="{F6C9F304-01E1-47C1-AF87-9580389E9D87}"/>
                    </a:ext>
                  </a:extLst>
                </p:cNvPr>
                <p:cNvPicPr/>
                <p:nvPr/>
              </p:nvPicPr>
              <p:blipFill>
                <a:blip r:embed="rId11"/>
                <a:stretch>
                  <a:fillRect/>
                </a:stretch>
              </p:blipFill>
              <p:spPr>
                <a:xfrm>
                  <a:off x="8830061" y="2518952"/>
                  <a:ext cx="146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6876EAF-553D-4FD5-A92B-13CF7BD6DFFD}"/>
                    </a:ext>
                  </a:extLst>
                </p14:cNvPr>
                <p14:cNvContentPartPr/>
                <p14:nvPr/>
              </p14:nvContentPartPr>
              <p14:xfrm>
                <a:off x="9033461" y="2573672"/>
                <a:ext cx="41400" cy="65880"/>
              </p14:xfrm>
            </p:contentPart>
          </mc:Choice>
          <mc:Fallback xmlns="">
            <p:pic>
              <p:nvPicPr>
                <p:cNvPr id="7" name="Freihand 6">
                  <a:extLst>
                    <a:ext uri="{FF2B5EF4-FFF2-40B4-BE49-F238E27FC236}">
                      <a16:creationId xmlns:a16="http://schemas.microsoft.com/office/drawing/2014/main" id="{96876EAF-553D-4FD5-A92B-13CF7BD6DFFD}"/>
                    </a:ext>
                  </a:extLst>
                </p:cNvPr>
                <p:cNvPicPr/>
                <p:nvPr/>
              </p:nvPicPr>
              <p:blipFill>
                <a:blip r:embed="rId13"/>
                <a:stretch>
                  <a:fillRect/>
                </a:stretch>
              </p:blipFill>
              <p:spPr>
                <a:xfrm>
                  <a:off x="9029141" y="2569352"/>
                  <a:ext cx="50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2C917BE0-86D3-4A4A-96B7-61484D4FA0E1}"/>
                    </a:ext>
                  </a:extLst>
                </p14:cNvPr>
                <p14:cNvContentPartPr/>
                <p14:nvPr/>
              </p14:nvContentPartPr>
              <p14:xfrm>
                <a:off x="9279701" y="2244632"/>
                <a:ext cx="201600" cy="153720"/>
              </p14:xfrm>
            </p:contentPart>
          </mc:Choice>
          <mc:Fallback xmlns="">
            <p:pic>
              <p:nvPicPr>
                <p:cNvPr id="9" name="Freihand 8">
                  <a:extLst>
                    <a:ext uri="{FF2B5EF4-FFF2-40B4-BE49-F238E27FC236}">
                      <a16:creationId xmlns:a16="http://schemas.microsoft.com/office/drawing/2014/main" id="{2C917BE0-86D3-4A4A-96B7-61484D4FA0E1}"/>
                    </a:ext>
                  </a:extLst>
                </p:cNvPr>
                <p:cNvPicPr/>
                <p:nvPr/>
              </p:nvPicPr>
              <p:blipFill>
                <a:blip r:embed="rId15"/>
                <a:stretch>
                  <a:fillRect/>
                </a:stretch>
              </p:blipFill>
              <p:spPr>
                <a:xfrm>
                  <a:off x="9275381" y="2240312"/>
                  <a:ext cx="210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C7B877D7-9E1B-4F4D-8105-0A1CEE8D682C}"/>
                    </a:ext>
                  </a:extLst>
                </p14:cNvPr>
                <p14:cNvContentPartPr/>
                <p14:nvPr/>
              </p14:nvContentPartPr>
              <p14:xfrm>
                <a:off x="9320381" y="2392952"/>
                <a:ext cx="218160" cy="75240"/>
              </p14:xfrm>
            </p:contentPart>
          </mc:Choice>
          <mc:Fallback xmlns="">
            <p:pic>
              <p:nvPicPr>
                <p:cNvPr id="10" name="Freihand 9">
                  <a:extLst>
                    <a:ext uri="{FF2B5EF4-FFF2-40B4-BE49-F238E27FC236}">
                      <a16:creationId xmlns:a16="http://schemas.microsoft.com/office/drawing/2014/main" id="{C7B877D7-9E1B-4F4D-8105-0A1CEE8D682C}"/>
                    </a:ext>
                  </a:extLst>
                </p:cNvPr>
                <p:cNvPicPr/>
                <p:nvPr/>
              </p:nvPicPr>
              <p:blipFill>
                <a:blip r:embed="rId17"/>
                <a:stretch>
                  <a:fillRect/>
                </a:stretch>
              </p:blipFill>
              <p:spPr>
                <a:xfrm>
                  <a:off x="9316061" y="2388632"/>
                  <a:ext cx="226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F74275BC-534C-44FB-92EA-6130A43C63E8}"/>
                    </a:ext>
                  </a:extLst>
                </p14:cNvPr>
                <p14:cNvContentPartPr/>
                <p14:nvPr/>
              </p14:nvContentPartPr>
              <p14:xfrm>
                <a:off x="9335501" y="2504552"/>
                <a:ext cx="191160" cy="246960"/>
              </p14:xfrm>
            </p:contentPart>
          </mc:Choice>
          <mc:Fallback xmlns="">
            <p:pic>
              <p:nvPicPr>
                <p:cNvPr id="11" name="Freihand 10">
                  <a:extLst>
                    <a:ext uri="{FF2B5EF4-FFF2-40B4-BE49-F238E27FC236}">
                      <a16:creationId xmlns:a16="http://schemas.microsoft.com/office/drawing/2014/main" id="{F74275BC-534C-44FB-92EA-6130A43C63E8}"/>
                    </a:ext>
                  </a:extLst>
                </p:cNvPr>
                <p:cNvPicPr/>
                <p:nvPr/>
              </p:nvPicPr>
              <p:blipFill>
                <a:blip r:embed="rId19"/>
                <a:stretch>
                  <a:fillRect/>
                </a:stretch>
              </p:blipFill>
              <p:spPr>
                <a:xfrm>
                  <a:off x="9331181" y="2500232"/>
                  <a:ext cx="199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7FF3D550-45F7-4A41-AE02-EE003CC2F196}"/>
                    </a:ext>
                  </a:extLst>
                </p14:cNvPr>
                <p14:cNvContentPartPr/>
                <p14:nvPr/>
              </p14:nvContentPartPr>
              <p14:xfrm>
                <a:off x="9444221" y="2148152"/>
                <a:ext cx="24840" cy="25200"/>
              </p14:xfrm>
            </p:contentPart>
          </mc:Choice>
          <mc:Fallback xmlns="">
            <p:pic>
              <p:nvPicPr>
                <p:cNvPr id="12" name="Freihand 11">
                  <a:extLst>
                    <a:ext uri="{FF2B5EF4-FFF2-40B4-BE49-F238E27FC236}">
                      <a16:creationId xmlns:a16="http://schemas.microsoft.com/office/drawing/2014/main" id="{7FF3D550-45F7-4A41-AE02-EE003CC2F196}"/>
                    </a:ext>
                  </a:extLst>
                </p:cNvPr>
                <p:cNvPicPr/>
                <p:nvPr/>
              </p:nvPicPr>
              <p:blipFill>
                <a:blip r:embed="rId21"/>
                <a:stretch>
                  <a:fillRect/>
                </a:stretch>
              </p:blipFill>
              <p:spPr>
                <a:xfrm>
                  <a:off x="9439901" y="2143832"/>
                  <a:ext cx="33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1EF2A9EC-5AF1-461B-9D69-3EDF94F371B0}"/>
                    </a:ext>
                  </a:extLst>
                </p14:cNvPr>
                <p14:cNvContentPartPr/>
                <p14:nvPr/>
              </p14:nvContentPartPr>
              <p14:xfrm>
                <a:off x="8306981" y="1956272"/>
                <a:ext cx="1833120" cy="1180440"/>
              </p14:xfrm>
            </p:contentPart>
          </mc:Choice>
          <mc:Fallback xmlns="">
            <p:pic>
              <p:nvPicPr>
                <p:cNvPr id="13" name="Freihand 12">
                  <a:extLst>
                    <a:ext uri="{FF2B5EF4-FFF2-40B4-BE49-F238E27FC236}">
                      <a16:creationId xmlns:a16="http://schemas.microsoft.com/office/drawing/2014/main" id="{1EF2A9EC-5AF1-461B-9D69-3EDF94F371B0}"/>
                    </a:ext>
                  </a:extLst>
                </p:cNvPr>
                <p:cNvPicPr/>
                <p:nvPr/>
              </p:nvPicPr>
              <p:blipFill>
                <a:blip r:embed="rId23"/>
                <a:stretch>
                  <a:fillRect/>
                </a:stretch>
              </p:blipFill>
              <p:spPr>
                <a:xfrm>
                  <a:off x="8302661" y="1951952"/>
                  <a:ext cx="1841760" cy="1189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193DCF4D-4BEA-4E03-A6FB-D01F6B0A0466}"/>
                    </a:ext>
                  </a:extLst>
                </p14:cNvPr>
                <p14:cNvContentPartPr/>
                <p14:nvPr/>
              </p14:nvContentPartPr>
              <p14:xfrm>
                <a:off x="10426301" y="2079032"/>
                <a:ext cx="40320" cy="208080"/>
              </p14:xfrm>
            </p:contentPart>
          </mc:Choice>
          <mc:Fallback xmlns="">
            <p:pic>
              <p:nvPicPr>
                <p:cNvPr id="15" name="Freihand 14">
                  <a:extLst>
                    <a:ext uri="{FF2B5EF4-FFF2-40B4-BE49-F238E27FC236}">
                      <a16:creationId xmlns:a16="http://schemas.microsoft.com/office/drawing/2014/main" id="{193DCF4D-4BEA-4E03-A6FB-D01F6B0A0466}"/>
                    </a:ext>
                  </a:extLst>
                </p:cNvPr>
                <p:cNvPicPr/>
                <p:nvPr/>
              </p:nvPicPr>
              <p:blipFill>
                <a:blip r:embed="rId25"/>
                <a:stretch>
                  <a:fillRect/>
                </a:stretch>
              </p:blipFill>
              <p:spPr>
                <a:xfrm>
                  <a:off x="10421981" y="2074712"/>
                  <a:ext cx="48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2D5AE46B-C5D1-4288-B1B0-3DD417B3BEFB}"/>
                    </a:ext>
                  </a:extLst>
                </p14:cNvPr>
                <p14:cNvContentPartPr/>
                <p14:nvPr/>
              </p14:nvContentPartPr>
              <p14:xfrm>
                <a:off x="10355021" y="2129792"/>
                <a:ext cx="206640" cy="66600"/>
              </p14:xfrm>
            </p:contentPart>
          </mc:Choice>
          <mc:Fallback xmlns="">
            <p:pic>
              <p:nvPicPr>
                <p:cNvPr id="16" name="Freihand 15">
                  <a:extLst>
                    <a:ext uri="{FF2B5EF4-FFF2-40B4-BE49-F238E27FC236}">
                      <a16:creationId xmlns:a16="http://schemas.microsoft.com/office/drawing/2014/main" id="{2D5AE46B-C5D1-4288-B1B0-3DD417B3BEFB}"/>
                    </a:ext>
                  </a:extLst>
                </p:cNvPr>
                <p:cNvPicPr/>
                <p:nvPr/>
              </p:nvPicPr>
              <p:blipFill>
                <a:blip r:embed="rId27"/>
                <a:stretch>
                  <a:fillRect/>
                </a:stretch>
              </p:blipFill>
              <p:spPr>
                <a:xfrm>
                  <a:off x="10350701" y="2125472"/>
                  <a:ext cx="215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E63699AD-7119-4373-97C4-2369A0DB704B}"/>
                    </a:ext>
                  </a:extLst>
                </p14:cNvPr>
                <p14:cNvContentPartPr/>
                <p14:nvPr/>
              </p14:nvContentPartPr>
              <p14:xfrm>
                <a:off x="10387781" y="2282432"/>
                <a:ext cx="252360" cy="78480"/>
              </p14:xfrm>
            </p:contentPart>
          </mc:Choice>
          <mc:Fallback xmlns="">
            <p:pic>
              <p:nvPicPr>
                <p:cNvPr id="17" name="Freihand 16">
                  <a:extLst>
                    <a:ext uri="{FF2B5EF4-FFF2-40B4-BE49-F238E27FC236}">
                      <a16:creationId xmlns:a16="http://schemas.microsoft.com/office/drawing/2014/main" id="{E63699AD-7119-4373-97C4-2369A0DB704B}"/>
                    </a:ext>
                  </a:extLst>
                </p:cNvPr>
                <p:cNvPicPr/>
                <p:nvPr/>
              </p:nvPicPr>
              <p:blipFill>
                <a:blip r:embed="rId29"/>
                <a:stretch>
                  <a:fillRect/>
                </a:stretch>
              </p:blipFill>
              <p:spPr>
                <a:xfrm>
                  <a:off x="10383461" y="2278112"/>
                  <a:ext cx="261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BACBCFD4-2BC9-4E38-87C9-7F8C4FB9ADFC}"/>
                    </a:ext>
                  </a:extLst>
                </p14:cNvPr>
                <p14:cNvContentPartPr/>
                <p14:nvPr/>
              </p14:nvContentPartPr>
              <p14:xfrm>
                <a:off x="10776221" y="1939712"/>
                <a:ext cx="160560" cy="231840"/>
              </p14:xfrm>
            </p:contentPart>
          </mc:Choice>
          <mc:Fallback xmlns="">
            <p:pic>
              <p:nvPicPr>
                <p:cNvPr id="18" name="Freihand 17">
                  <a:extLst>
                    <a:ext uri="{FF2B5EF4-FFF2-40B4-BE49-F238E27FC236}">
                      <a16:creationId xmlns:a16="http://schemas.microsoft.com/office/drawing/2014/main" id="{BACBCFD4-2BC9-4E38-87C9-7F8C4FB9ADFC}"/>
                    </a:ext>
                  </a:extLst>
                </p:cNvPr>
                <p:cNvPicPr/>
                <p:nvPr/>
              </p:nvPicPr>
              <p:blipFill>
                <a:blip r:embed="rId31"/>
                <a:stretch>
                  <a:fillRect/>
                </a:stretch>
              </p:blipFill>
              <p:spPr>
                <a:xfrm>
                  <a:off x="10771901" y="1935392"/>
                  <a:ext cx="169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E9977F3A-385C-441F-A9A8-1318F2F33ED6}"/>
                    </a:ext>
                  </a:extLst>
                </p14:cNvPr>
                <p14:cNvContentPartPr/>
                <p14:nvPr/>
              </p14:nvContentPartPr>
              <p14:xfrm>
                <a:off x="10759301" y="1843952"/>
                <a:ext cx="405360" cy="227520"/>
              </p14:xfrm>
            </p:contentPart>
          </mc:Choice>
          <mc:Fallback xmlns="">
            <p:pic>
              <p:nvPicPr>
                <p:cNvPr id="19" name="Freihand 18">
                  <a:extLst>
                    <a:ext uri="{FF2B5EF4-FFF2-40B4-BE49-F238E27FC236}">
                      <a16:creationId xmlns:a16="http://schemas.microsoft.com/office/drawing/2014/main" id="{E9977F3A-385C-441F-A9A8-1318F2F33ED6}"/>
                    </a:ext>
                  </a:extLst>
                </p:cNvPr>
                <p:cNvPicPr/>
                <p:nvPr/>
              </p:nvPicPr>
              <p:blipFill>
                <a:blip r:embed="rId33"/>
                <a:stretch>
                  <a:fillRect/>
                </a:stretch>
              </p:blipFill>
              <p:spPr>
                <a:xfrm>
                  <a:off x="10754981" y="1839632"/>
                  <a:ext cx="414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CAB5D5BD-9C72-4279-9BC9-653C7A33A0BE}"/>
                    </a:ext>
                  </a:extLst>
                </p14:cNvPr>
                <p14:cNvContentPartPr/>
                <p14:nvPr/>
              </p14:nvContentPartPr>
              <p14:xfrm>
                <a:off x="10942181" y="1753232"/>
                <a:ext cx="168840" cy="132840"/>
              </p14:xfrm>
            </p:contentPart>
          </mc:Choice>
          <mc:Fallback xmlns="">
            <p:pic>
              <p:nvPicPr>
                <p:cNvPr id="20" name="Freihand 19">
                  <a:extLst>
                    <a:ext uri="{FF2B5EF4-FFF2-40B4-BE49-F238E27FC236}">
                      <a16:creationId xmlns:a16="http://schemas.microsoft.com/office/drawing/2014/main" id="{CAB5D5BD-9C72-4279-9BC9-653C7A33A0BE}"/>
                    </a:ext>
                  </a:extLst>
                </p:cNvPr>
                <p:cNvPicPr/>
                <p:nvPr/>
              </p:nvPicPr>
              <p:blipFill>
                <a:blip r:embed="rId35"/>
                <a:stretch>
                  <a:fillRect/>
                </a:stretch>
              </p:blipFill>
              <p:spPr>
                <a:xfrm>
                  <a:off x="10937861" y="1748912"/>
                  <a:ext cx="177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DACDE5E1-43F0-4F28-9108-20A57BC67043}"/>
                    </a:ext>
                  </a:extLst>
                </p14:cNvPr>
                <p14:cNvContentPartPr/>
                <p14:nvPr/>
              </p14:nvContentPartPr>
              <p14:xfrm>
                <a:off x="11215061" y="1906592"/>
                <a:ext cx="73080" cy="118800"/>
              </p14:xfrm>
            </p:contentPart>
          </mc:Choice>
          <mc:Fallback xmlns="">
            <p:pic>
              <p:nvPicPr>
                <p:cNvPr id="21" name="Freihand 20">
                  <a:extLst>
                    <a:ext uri="{FF2B5EF4-FFF2-40B4-BE49-F238E27FC236}">
                      <a16:creationId xmlns:a16="http://schemas.microsoft.com/office/drawing/2014/main" id="{DACDE5E1-43F0-4F28-9108-20A57BC67043}"/>
                    </a:ext>
                  </a:extLst>
                </p:cNvPr>
                <p:cNvPicPr/>
                <p:nvPr/>
              </p:nvPicPr>
              <p:blipFill>
                <a:blip r:embed="rId37"/>
                <a:stretch>
                  <a:fillRect/>
                </a:stretch>
              </p:blipFill>
              <p:spPr>
                <a:xfrm>
                  <a:off x="11210741" y="1902272"/>
                  <a:ext cx="81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ADEBB42E-8A83-4CD4-8036-4642667E8053}"/>
                    </a:ext>
                  </a:extLst>
                </p14:cNvPr>
                <p14:cNvContentPartPr/>
                <p14:nvPr/>
              </p14:nvContentPartPr>
              <p14:xfrm>
                <a:off x="11328821" y="1774472"/>
                <a:ext cx="130320" cy="69120"/>
              </p14:xfrm>
            </p:contentPart>
          </mc:Choice>
          <mc:Fallback xmlns="">
            <p:pic>
              <p:nvPicPr>
                <p:cNvPr id="22" name="Freihand 21">
                  <a:extLst>
                    <a:ext uri="{FF2B5EF4-FFF2-40B4-BE49-F238E27FC236}">
                      <a16:creationId xmlns:a16="http://schemas.microsoft.com/office/drawing/2014/main" id="{ADEBB42E-8A83-4CD4-8036-4642667E8053}"/>
                    </a:ext>
                  </a:extLst>
                </p:cNvPr>
                <p:cNvPicPr/>
                <p:nvPr/>
              </p:nvPicPr>
              <p:blipFill>
                <a:blip r:embed="rId39"/>
                <a:stretch>
                  <a:fillRect/>
                </a:stretch>
              </p:blipFill>
              <p:spPr>
                <a:xfrm>
                  <a:off x="11324501" y="1770152"/>
                  <a:ext cx="138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8FA6163E-834C-41BD-87BE-EC7C744BE09B}"/>
                    </a:ext>
                  </a:extLst>
                </p14:cNvPr>
                <p14:cNvContentPartPr/>
                <p14:nvPr/>
              </p14:nvContentPartPr>
              <p14:xfrm>
                <a:off x="11519621" y="1636952"/>
                <a:ext cx="33120" cy="240840"/>
              </p14:xfrm>
            </p:contentPart>
          </mc:Choice>
          <mc:Fallback xmlns="">
            <p:pic>
              <p:nvPicPr>
                <p:cNvPr id="23" name="Freihand 22">
                  <a:extLst>
                    <a:ext uri="{FF2B5EF4-FFF2-40B4-BE49-F238E27FC236}">
                      <a16:creationId xmlns:a16="http://schemas.microsoft.com/office/drawing/2014/main" id="{8FA6163E-834C-41BD-87BE-EC7C744BE09B}"/>
                    </a:ext>
                  </a:extLst>
                </p:cNvPr>
                <p:cNvPicPr/>
                <p:nvPr/>
              </p:nvPicPr>
              <p:blipFill>
                <a:blip r:embed="rId41"/>
                <a:stretch>
                  <a:fillRect/>
                </a:stretch>
              </p:blipFill>
              <p:spPr>
                <a:xfrm>
                  <a:off x="11515301" y="1632632"/>
                  <a:ext cx="41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9BF798A5-9B95-4D1A-970B-7A02E07B6C8D}"/>
                    </a:ext>
                  </a:extLst>
                </p14:cNvPr>
                <p14:cNvContentPartPr/>
                <p14:nvPr/>
              </p14:nvContentPartPr>
              <p14:xfrm>
                <a:off x="11411621" y="1542632"/>
                <a:ext cx="195120" cy="198720"/>
              </p14:xfrm>
            </p:contentPart>
          </mc:Choice>
          <mc:Fallback xmlns="">
            <p:pic>
              <p:nvPicPr>
                <p:cNvPr id="24" name="Freihand 23">
                  <a:extLst>
                    <a:ext uri="{FF2B5EF4-FFF2-40B4-BE49-F238E27FC236}">
                      <a16:creationId xmlns:a16="http://schemas.microsoft.com/office/drawing/2014/main" id="{9BF798A5-9B95-4D1A-970B-7A02E07B6C8D}"/>
                    </a:ext>
                  </a:extLst>
                </p:cNvPr>
                <p:cNvPicPr/>
                <p:nvPr/>
              </p:nvPicPr>
              <p:blipFill>
                <a:blip r:embed="rId43"/>
                <a:stretch>
                  <a:fillRect/>
                </a:stretch>
              </p:blipFill>
              <p:spPr>
                <a:xfrm>
                  <a:off x="11407301" y="1538312"/>
                  <a:ext cx="203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5641552A-199C-4EEB-AB24-00DBABF150D3}"/>
                    </a:ext>
                  </a:extLst>
                </p14:cNvPr>
                <p14:cNvContentPartPr/>
                <p14:nvPr/>
              </p14:nvContentPartPr>
              <p14:xfrm>
                <a:off x="11615381" y="1667552"/>
                <a:ext cx="180360" cy="87120"/>
              </p14:xfrm>
            </p:contentPart>
          </mc:Choice>
          <mc:Fallback xmlns="">
            <p:pic>
              <p:nvPicPr>
                <p:cNvPr id="25" name="Freihand 24">
                  <a:extLst>
                    <a:ext uri="{FF2B5EF4-FFF2-40B4-BE49-F238E27FC236}">
                      <a16:creationId xmlns:a16="http://schemas.microsoft.com/office/drawing/2014/main" id="{5641552A-199C-4EEB-AB24-00DBABF150D3}"/>
                    </a:ext>
                  </a:extLst>
                </p:cNvPr>
                <p:cNvPicPr/>
                <p:nvPr/>
              </p:nvPicPr>
              <p:blipFill>
                <a:blip r:embed="rId45"/>
                <a:stretch>
                  <a:fillRect/>
                </a:stretch>
              </p:blipFill>
              <p:spPr>
                <a:xfrm>
                  <a:off x="11611061" y="1663232"/>
                  <a:ext cx="189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36486B23-38A1-4FD5-ACF3-E40E3B4084CB}"/>
                    </a:ext>
                  </a:extLst>
                </p14:cNvPr>
                <p14:cNvContentPartPr/>
                <p14:nvPr/>
              </p14:nvContentPartPr>
              <p14:xfrm>
                <a:off x="11803661" y="1412312"/>
                <a:ext cx="201600" cy="301680"/>
              </p14:xfrm>
            </p:contentPart>
          </mc:Choice>
          <mc:Fallback xmlns="">
            <p:pic>
              <p:nvPicPr>
                <p:cNvPr id="26" name="Freihand 25">
                  <a:extLst>
                    <a:ext uri="{FF2B5EF4-FFF2-40B4-BE49-F238E27FC236}">
                      <a16:creationId xmlns:a16="http://schemas.microsoft.com/office/drawing/2014/main" id="{36486B23-38A1-4FD5-ACF3-E40E3B4084CB}"/>
                    </a:ext>
                  </a:extLst>
                </p:cNvPr>
                <p:cNvPicPr/>
                <p:nvPr/>
              </p:nvPicPr>
              <p:blipFill>
                <a:blip r:embed="rId47"/>
                <a:stretch>
                  <a:fillRect/>
                </a:stretch>
              </p:blipFill>
              <p:spPr>
                <a:xfrm>
                  <a:off x="11799341" y="1407992"/>
                  <a:ext cx="2102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E68C820F-FBD1-4165-86A4-F4DF179A027F}"/>
                    </a:ext>
                  </a:extLst>
                </p14:cNvPr>
                <p14:cNvContentPartPr/>
                <p14:nvPr/>
              </p14:nvContentPartPr>
              <p14:xfrm>
                <a:off x="11976101" y="1510952"/>
                <a:ext cx="113040" cy="132120"/>
              </p14:xfrm>
            </p:contentPart>
          </mc:Choice>
          <mc:Fallback xmlns="">
            <p:pic>
              <p:nvPicPr>
                <p:cNvPr id="27" name="Freihand 26">
                  <a:extLst>
                    <a:ext uri="{FF2B5EF4-FFF2-40B4-BE49-F238E27FC236}">
                      <a16:creationId xmlns:a16="http://schemas.microsoft.com/office/drawing/2014/main" id="{E68C820F-FBD1-4165-86A4-F4DF179A027F}"/>
                    </a:ext>
                  </a:extLst>
                </p:cNvPr>
                <p:cNvPicPr/>
                <p:nvPr/>
              </p:nvPicPr>
              <p:blipFill>
                <a:blip r:embed="rId49"/>
                <a:stretch>
                  <a:fillRect/>
                </a:stretch>
              </p:blipFill>
              <p:spPr>
                <a:xfrm>
                  <a:off x="11971781" y="1506632"/>
                  <a:ext cx="121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D572AAC5-2974-492E-BF89-4150C3678A42}"/>
                    </a:ext>
                  </a:extLst>
                </p14:cNvPr>
                <p14:cNvContentPartPr/>
                <p14:nvPr/>
              </p14:nvContentPartPr>
              <p14:xfrm>
                <a:off x="10844981" y="1725872"/>
                <a:ext cx="1344960" cy="657000"/>
              </p14:xfrm>
            </p:contentPart>
          </mc:Choice>
          <mc:Fallback xmlns="">
            <p:pic>
              <p:nvPicPr>
                <p:cNvPr id="28" name="Freihand 27">
                  <a:extLst>
                    <a:ext uri="{FF2B5EF4-FFF2-40B4-BE49-F238E27FC236}">
                      <a16:creationId xmlns:a16="http://schemas.microsoft.com/office/drawing/2014/main" id="{D572AAC5-2974-492E-BF89-4150C3678A42}"/>
                    </a:ext>
                  </a:extLst>
                </p:cNvPr>
                <p:cNvPicPr/>
                <p:nvPr/>
              </p:nvPicPr>
              <p:blipFill>
                <a:blip r:embed="rId51"/>
                <a:stretch>
                  <a:fillRect/>
                </a:stretch>
              </p:blipFill>
              <p:spPr>
                <a:xfrm>
                  <a:off x="10840661" y="1721552"/>
                  <a:ext cx="1353600" cy="665640"/>
                </a:xfrm>
                <a:prstGeom prst="rect">
                  <a:avLst/>
                </a:prstGeom>
              </p:spPr>
            </p:pic>
          </mc:Fallback>
        </mc:AlternateContent>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4CE5214-03A3-4552-9CCE-A1257CB3C602}"/>
                  </a:ext>
                </a:extLst>
              </p14:cNvPr>
              <p14:cNvContentPartPr/>
              <p14:nvPr/>
            </p14:nvContentPartPr>
            <p14:xfrm>
              <a:off x="1897181" y="1068872"/>
              <a:ext cx="97920" cy="207000"/>
            </p14:xfrm>
          </p:contentPart>
        </mc:Choice>
        <mc:Fallback>
          <p:pic>
            <p:nvPicPr>
              <p:cNvPr id="2" name="Freihand 1">
                <a:extLst>
                  <a:ext uri="{FF2B5EF4-FFF2-40B4-BE49-F238E27FC236}">
                    <a16:creationId xmlns:a16="http://schemas.microsoft.com/office/drawing/2014/main" id="{C4CE5214-03A3-4552-9CCE-A1257CB3C602}"/>
                  </a:ext>
                </a:extLst>
              </p:cNvPr>
              <p:cNvPicPr/>
              <p:nvPr/>
            </p:nvPicPr>
            <p:blipFill>
              <a:blip r:embed="rId4"/>
              <a:stretch>
                <a:fillRect/>
              </a:stretch>
            </p:blipFill>
            <p:spPr>
              <a:xfrm>
                <a:off x="1892861" y="1064552"/>
                <a:ext cx="1065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3D54604-8096-4C16-A929-9119D072FDF9}"/>
                  </a:ext>
                </a:extLst>
              </p14:cNvPr>
              <p14:cNvContentPartPr/>
              <p14:nvPr/>
            </p14:nvContentPartPr>
            <p14:xfrm>
              <a:off x="1692701" y="5007272"/>
              <a:ext cx="241560" cy="177840"/>
            </p14:xfrm>
          </p:contentPart>
        </mc:Choice>
        <mc:Fallback>
          <p:pic>
            <p:nvPicPr>
              <p:cNvPr id="3" name="Freihand 2">
                <a:extLst>
                  <a:ext uri="{FF2B5EF4-FFF2-40B4-BE49-F238E27FC236}">
                    <a16:creationId xmlns:a16="http://schemas.microsoft.com/office/drawing/2014/main" id="{03D54604-8096-4C16-A929-9119D072FDF9}"/>
                  </a:ext>
                </a:extLst>
              </p:cNvPr>
              <p:cNvPicPr/>
              <p:nvPr/>
            </p:nvPicPr>
            <p:blipFill>
              <a:blip r:embed="rId6"/>
              <a:stretch>
                <a:fillRect/>
              </a:stretch>
            </p:blipFill>
            <p:spPr>
              <a:xfrm>
                <a:off x="1688381" y="5002952"/>
                <a:ext cx="250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0C59D77-100C-4432-A29F-E7EA502C1947}"/>
                  </a:ext>
                </a:extLst>
              </p14:cNvPr>
              <p14:cNvContentPartPr/>
              <p14:nvPr/>
            </p14:nvContentPartPr>
            <p14:xfrm>
              <a:off x="6442181" y="4828352"/>
              <a:ext cx="177120" cy="242280"/>
            </p14:xfrm>
          </p:contentPart>
        </mc:Choice>
        <mc:Fallback>
          <p:pic>
            <p:nvPicPr>
              <p:cNvPr id="4" name="Freihand 3">
                <a:extLst>
                  <a:ext uri="{FF2B5EF4-FFF2-40B4-BE49-F238E27FC236}">
                    <a16:creationId xmlns:a16="http://schemas.microsoft.com/office/drawing/2014/main" id="{80C59D77-100C-4432-A29F-E7EA502C1947}"/>
                  </a:ext>
                </a:extLst>
              </p:cNvPr>
              <p:cNvPicPr/>
              <p:nvPr/>
            </p:nvPicPr>
            <p:blipFill>
              <a:blip r:embed="rId8"/>
              <a:stretch>
                <a:fillRect/>
              </a:stretch>
            </p:blipFill>
            <p:spPr>
              <a:xfrm>
                <a:off x="6437861" y="4824032"/>
                <a:ext cx="185760" cy="250920"/>
              </a:xfrm>
              <a:prstGeom prst="rect">
                <a:avLst/>
              </a:prstGeom>
            </p:spPr>
          </p:pic>
        </mc:Fallback>
      </mc:AlternateContent>
      <p:grpSp>
        <p:nvGrpSpPr>
          <p:cNvPr id="7" name="Gruppieren 6">
            <a:extLst>
              <a:ext uri="{FF2B5EF4-FFF2-40B4-BE49-F238E27FC236}">
                <a16:creationId xmlns:a16="http://schemas.microsoft.com/office/drawing/2014/main" id="{37162C82-6803-4691-959B-AB27C0C21871}"/>
              </a:ext>
            </a:extLst>
          </p:cNvPr>
          <p:cNvGrpSpPr/>
          <p:nvPr/>
        </p:nvGrpSpPr>
        <p:grpSpPr>
          <a:xfrm>
            <a:off x="6354701" y="953672"/>
            <a:ext cx="168480" cy="238320"/>
            <a:chOff x="6354701" y="953672"/>
            <a:chExt cx="168480" cy="23832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DD1DAB6-6513-4B89-94EC-CC96886BD26A}"/>
                    </a:ext>
                  </a:extLst>
                </p14:cNvPr>
                <p14:cNvContentPartPr/>
                <p14:nvPr/>
              </p14:nvContentPartPr>
              <p14:xfrm>
                <a:off x="6354701" y="953672"/>
                <a:ext cx="160560" cy="191160"/>
              </p14:xfrm>
            </p:contentPart>
          </mc:Choice>
          <mc:Fallback>
            <p:pic>
              <p:nvPicPr>
                <p:cNvPr id="5" name="Freihand 4">
                  <a:extLst>
                    <a:ext uri="{FF2B5EF4-FFF2-40B4-BE49-F238E27FC236}">
                      <a16:creationId xmlns:a16="http://schemas.microsoft.com/office/drawing/2014/main" id="{4DD1DAB6-6513-4B89-94EC-CC96886BD26A}"/>
                    </a:ext>
                  </a:extLst>
                </p:cNvPr>
                <p:cNvPicPr/>
                <p:nvPr/>
              </p:nvPicPr>
              <p:blipFill>
                <a:blip r:embed="rId10"/>
                <a:stretch>
                  <a:fillRect/>
                </a:stretch>
              </p:blipFill>
              <p:spPr>
                <a:xfrm>
                  <a:off x="6350381" y="949352"/>
                  <a:ext cx="169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6E272B30-0264-43AD-8F17-06B12D6C4D9B}"/>
                    </a:ext>
                  </a:extLst>
                </p14:cNvPr>
                <p14:cNvContentPartPr/>
                <p14:nvPr/>
              </p14:nvContentPartPr>
              <p14:xfrm>
                <a:off x="6470261" y="1042952"/>
                <a:ext cx="52920" cy="149040"/>
              </p14:xfrm>
            </p:contentPart>
          </mc:Choice>
          <mc:Fallback>
            <p:pic>
              <p:nvPicPr>
                <p:cNvPr id="6" name="Freihand 5">
                  <a:extLst>
                    <a:ext uri="{FF2B5EF4-FFF2-40B4-BE49-F238E27FC236}">
                      <a16:creationId xmlns:a16="http://schemas.microsoft.com/office/drawing/2014/main" id="{6E272B30-0264-43AD-8F17-06B12D6C4D9B}"/>
                    </a:ext>
                  </a:extLst>
                </p:cNvPr>
                <p:cNvPicPr/>
                <p:nvPr/>
              </p:nvPicPr>
              <p:blipFill>
                <a:blip r:embed="rId12"/>
                <a:stretch>
                  <a:fillRect/>
                </a:stretch>
              </p:blipFill>
              <p:spPr>
                <a:xfrm>
                  <a:off x="6465941" y="1038632"/>
                  <a:ext cx="61560" cy="15768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E4D64AE0-17FA-467E-9543-2912EB2E456B}"/>
                  </a:ext>
                </a:extLst>
              </p14:cNvPr>
              <p14:cNvContentPartPr/>
              <p14:nvPr/>
            </p14:nvContentPartPr>
            <p14:xfrm>
              <a:off x="7627301" y="1071032"/>
              <a:ext cx="902160" cy="28800"/>
            </p14:xfrm>
          </p:contentPart>
        </mc:Choice>
        <mc:Fallback>
          <p:pic>
            <p:nvPicPr>
              <p:cNvPr id="3" name="Freihand 2">
                <a:extLst>
                  <a:ext uri="{FF2B5EF4-FFF2-40B4-BE49-F238E27FC236}">
                    <a16:creationId xmlns:a16="http://schemas.microsoft.com/office/drawing/2014/main" id="{E4D64AE0-17FA-467E-9543-2912EB2E456B}"/>
                  </a:ext>
                </a:extLst>
              </p:cNvPr>
              <p:cNvPicPr/>
              <p:nvPr/>
            </p:nvPicPr>
            <p:blipFill>
              <a:blip r:embed="rId4"/>
              <a:stretch>
                <a:fillRect/>
              </a:stretch>
            </p:blipFill>
            <p:spPr>
              <a:xfrm>
                <a:off x="7622981" y="1066712"/>
                <a:ext cx="910800" cy="37440"/>
              </a:xfrm>
              <a:prstGeom prst="rect">
                <a:avLst/>
              </a:prstGeom>
            </p:spPr>
          </p:pic>
        </mc:Fallback>
      </mc:AlternateContent>
      <p:grpSp>
        <p:nvGrpSpPr>
          <p:cNvPr id="20" name="Gruppieren 19">
            <a:extLst>
              <a:ext uri="{FF2B5EF4-FFF2-40B4-BE49-F238E27FC236}">
                <a16:creationId xmlns:a16="http://schemas.microsoft.com/office/drawing/2014/main" id="{5137F5C0-1B9F-450D-B956-0C76395FF614}"/>
              </a:ext>
            </a:extLst>
          </p:cNvPr>
          <p:cNvGrpSpPr/>
          <p:nvPr/>
        </p:nvGrpSpPr>
        <p:grpSpPr>
          <a:xfrm>
            <a:off x="838781" y="2592032"/>
            <a:ext cx="9720720" cy="2285280"/>
            <a:chOff x="838781" y="2592032"/>
            <a:chExt cx="9720720" cy="228528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311FC93-658F-4936-AFAC-227AE37542FB}"/>
                    </a:ext>
                  </a:extLst>
                </p14:cNvPr>
                <p14:cNvContentPartPr/>
                <p14:nvPr/>
              </p14:nvContentPartPr>
              <p14:xfrm>
                <a:off x="4541741" y="2592032"/>
                <a:ext cx="5339880" cy="544680"/>
              </p14:xfrm>
            </p:contentPart>
          </mc:Choice>
          <mc:Fallback>
            <p:pic>
              <p:nvPicPr>
                <p:cNvPr id="5" name="Freihand 4">
                  <a:extLst>
                    <a:ext uri="{FF2B5EF4-FFF2-40B4-BE49-F238E27FC236}">
                      <a16:creationId xmlns:a16="http://schemas.microsoft.com/office/drawing/2014/main" id="{B311FC93-658F-4936-AFAC-227AE37542FB}"/>
                    </a:ext>
                  </a:extLst>
                </p:cNvPr>
                <p:cNvPicPr/>
                <p:nvPr/>
              </p:nvPicPr>
              <p:blipFill>
                <a:blip r:embed="rId6"/>
                <a:stretch>
                  <a:fillRect/>
                </a:stretch>
              </p:blipFill>
              <p:spPr>
                <a:xfrm>
                  <a:off x="4537421" y="2587712"/>
                  <a:ext cx="534852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B9179AC-600E-44A3-8B4F-142E3A1AC5A7}"/>
                    </a:ext>
                  </a:extLst>
                </p14:cNvPr>
                <p14:cNvContentPartPr/>
                <p14:nvPr/>
              </p14:nvContentPartPr>
              <p14:xfrm>
                <a:off x="6166061" y="3292592"/>
                <a:ext cx="3729240" cy="496080"/>
              </p14:xfrm>
            </p:contentPart>
          </mc:Choice>
          <mc:Fallback>
            <p:pic>
              <p:nvPicPr>
                <p:cNvPr id="6" name="Freihand 5">
                  <a:extLst>
                    <a:ext uri="{FF2B5EF4-FFF2-40B4-BE49-F238E27FC236}">
                      <a16:creationId xmlns:a16="http://schemas.microsoft.com/office/drawing/2014/main" id="{6B9179AC-600E-44A3-8B4F-142E3A1AC5A7}"/>
                    </a:ext>
                  </a:extLst>
                </p:cNvPr>
                <p:cNvPicPr/>
                <p:nvPr/>
              </p:nvPicPr>
              <p:blipFill>
                <a:blip r:embed="rId8"/>
                <a:stretch>
                  <a:fillRect/>
                </a:stretch>
              </p:blipFill>
              <p:spPr>
                <a:xfrm>
                  <a:off x="6161741" y="3288272"/>
                  <a:ext cx="373788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5F0C76A-49D8-4F07-9475-965A38335C0A}"/>
                    </a:ext>
                  </a:extLst>
                </p14:cNvPr>
                <p14:cNvContentPartPr/>
                <p14:nvPr/>
              </p14:nvContentPartPr>
              <p14:xfrm>
                <a:off x="1114541" y="3704792"/>
                <a:ext cx="3900600" cy="492480"/>
              </p14:xfrm>
            </p:contentPart>
          </mc:Choice>
          <mc:Fallback>
            <p:pic>
              <p:nvPicPr>
                <p:cNvPr id="8" name="Freihand 7">
                  <a:extLst>
                    <a:ext uri="{FF2B5EF4-FFF2-40B4-BE49-F238E27FC236}">
                      <a16:creationId xmlns:a16="http://schemas.microsoft.com/office/drawing/2014/main" id="{25F0C76A-49D8-4F07-9475-965A38335C0A}"/>
                    </a:ext>
                  </a:extLst>
                </p:cNvPr>
                <p:cNvPicPr/>
                <p:nvPr/>
              </p:nvPicPr>
              <p:blipFill>
                <a:blip r:embed="rId10"/>
                <a:stretch>
                  <a:fillRect/>
                </a:stretch>
              </p:blipFill>
              <p:spPr>
                <a:xfrm>
                  <a:off x="1110221" y="3700472"/>
                  <a:ext cx="390924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28C42C9-CCF9-4ADC-92F9-F44BDAB9149C}"/>
                    </a:ext>
                  </a:extLst>
                </p14:cNvPr>
                <p14:cNvContentPartPr/>
                <p14:nvPr/>
              </p14:nvContentPartPr>
              <p14:xfrm>
                <a:off x="5294501" y="3675992"/>
                <a:ext cx="5265000" cy="494280"/>
              </p14:xfrm>
            </p:contentPart>
          </mc:Choice>
          <mc:Fallback>
            <p:pic>
              <p:nvPicPr>
                <p:cNvPr id="10" name="Freihand 9">
                  <a:extLst>
                    <a:ext uri="{FF2B5EF4-FFF2-40B4-BE49-F238E27FC236}">
                      <a16:creationId xmlns:a16="http://schemas.microsoft.com/office/drawing/2014/main" id="{D28C42C9-CCF9-4ADC-92F9-F44BDAB9149C}"/>
                    </a:ext>
                  </a:extLst>
                </p:cNvPr>
                <p:cNvPicPr/>
                <p:nvPr/>
              </p:nvPicPr>
              <p:blipFill>
                <a:blip r:embed="rId12"/>
                <a:stretch>
                  <a:fillRect/>
                </a:stretch>
              </p:blipFill>
              <p:spPr>
                <a:xfrm>
                  <a:off x="5290181" y="3671672"/>
                  <a:ext cx="527364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B6DC8A7F-373C-4E25-A763-25BDB158A8F4}"/>
                    </a:ext>
                  </a:extLst>
                </p14:cNvPr>
                <p14:cNvContentPartPr/>
                <p14:nvPr/>
              </p14:nvContentPartPr>
              <p14:xfrm>
                <a:off x="838781" y="4058672"/>
                <a:ext cx="6908400" cy="665640"/>
              </p14:xfrm>
            </p:contentPart>
          </mc:Choice>
          <mc:Fallback>
            <p:pic>
              <p:nvPicPr>
                <p:cNvPr id="13" name="Freihand 12">
                  <a:extLst>
                    <a:ext uri="{FF2B5EF4-FFF2-40B4-BE49-F238E27FC236}">
                      <a16:creationId xmlns:a16="http://schemas.microsoft.com/office/drawing/2014/main" id="{B6DC8A7F-373C-4E25-A763-25BDB158A8F4}"/>
                    </a:ext>
                  </a:extLst>
                </p:cNvPr>
                <p:cNvPicPr/>
                <p:nvPr/>
              </p:nvPicPr>
              <p:blipFill>
                <a:blip r:embed="rId14"/>
                <a:stretch>
                  <a:fillRect/>
                </a:stretch>
              </p:blipFill>
              <p:spPr>
                <a:xfrm>
                  <a:off x="834461" y="4054352"/>
                  <a:ext cx="691704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04B7481D-ED80-4EB1-9604-DCF0F8EA6498}"/>
                    </a:ext>
                  </a:extLst>
                </p14:cNvPr>
                <p14:cNvContentPartPr/>
                <p14:nvPr/>
              </p14:nvContentPartPr>
              <p14:xfrm>
                <a:off x="9412181" y="3367112"/>
                <a:ext cx="12600" cy="7560"/>
              </p14:xfrm>
            </p:contentPart>
          </mc:Choice>
          <mc:Fallback>
            <p:pic>
              <p:nvPicPr>
                <p:cNvPr id="15" name="Freihand 14">
                  <a:extLst>
                    <a:ext uri="{FF2B5EF4-FFF2-40B4-BE49-F238E27FC236}">
                      <a16:creationId xmlns:a16="http://schemas.microsoft.com/office/drawing/2014/main" id="{04B7481D-ED80-4EB1-9604-DCF0F8EA6498}"/>
                    </a:ext>
                  </a:extLst>
                </p:cNvPr>
                <p:cNvPicPr/>
                <p:nvPr/>
              </p:nvPicPr>
              <p:blipFill>
                <a:blip r:embed="rId16"/>
                <a:stretch>
                  <a:fillRect/>
                </a:stretch>
              </p:blipFill>
              <p:spPr>
                <a:xfrm>
                  <a:off x="9407861" y="3362792"/>
                  <a:ext cx="21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635FE9CB-0D39-4557-8724-E8455424D090}"/>
                    </a:ext>
                  </a:extLst>
                </p14:cNvPr>
                <p14:cNvContentPartPr/>
                <p14:nvPr/>
              </p14:nvContentPartPr>
              <p14:xfrm>
                <a:off x="9392741" y="3229952"/>
                <a:ext cx="105120" cy="183960"/>
              </p14:xfrm>
            </p:contentPart>
          </mc:Choice>
          <mc:Fallback>
            <p:pic>
              <p:nvPicPr>
                <p:cNvPr id="16" name="Freihand 15">
                  <a:extLst>
                    <a:ext uri="{FF2B5EF4-FFF2-40B4-BE49-F238E27FC236}">
                      <a16:creationId xmlns:a16="http://schemas.microsoft.com/office/drawing/2014/main" id="{635FE9CB-0D39-4557-8724-E8455424D090}"/>
                    </a:ext>
                  </a:extLst>
                </p:cNvPr>
                <p:cNvPicPr/>
                <p:nvPr/>
              </p:nvPicPr>
              <p:blipFill>
                <a:blip r:embed="rId18"/>
                <a:stretch>
                  <a:fillRect/>
                </a:stretch>
              </p:blipFill>
              <p:spPr>
                <a:xfrm>
                  <a:off x="9388421" y="3225632"/>
                  <a:ext cx="113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C6BE251A-340C-4D36-AB46-098FD1F7C552}"/>
                    </a:ext>
                  </a:extLst>
                </p14:cNvPr>
                <p14:cNvContentPartPr/>
                <p14:nvPr/>
              </p14:nvContentPartPr>
              <p14:xfrm>
                <a:off x="5481701" y="4650512"/>
                <a:ext cx="194400" cy="226800"/>
              </p14:xfrm>
            </p:contentPart>
          </mc:Choice>
          <mc:Fallback>
            <p:pic>
              <p:nvPicPr>
                <p:cNvPr id="18" name="Freihand 17">
                  <a:extLst>
                    <a:ext uri="{FF2B5EF4-FFF2-40B4-BE49-F238E27FC236}">
                      <a16:creationId xmlns:a16="http://schemas.microsoft.com/office/drawing/2014/main" id="{C6BE251A-340C-4D36-AB46-098FD1F7C552}"/>
                    </a:ext>
                  </a:extLst>
                </p:cNvPr>
                <p:cNvPicPr/>
                <p:nvPr/>
              </p:nvPicPr>
              <p:blipFill>
                <a:blip r:embed="rId20"/>
                <a:stretch>
                  <a:fillRect/>
                </a:stretch>
              </p:blipFill>
              <p:spPr>
                <a:xfrm>
                  <a:off x="5477381" y="4646192"/>
                  <a:ext cx="2030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8523F56D-CC50-42B7-822D-9DB42DD567A8}"/>
                    </a:ext>
                  </a:extLst>
                </p14:cNvPr>
                <p14:cNvContentPartPr/>
                <p14:nvPr/>
              </p14:nvContentPartPr>
              <p14:xfrm>
                <a:off x="9381941" y="3211952"/>
                <a:ext cx="210240" cy="203760"/>
              </p14:xfrm>
            </p:contentPart>
          </mc:Choice>
          <mc:Fallback>
            <p:pic>
              <p:nvPicPr>
                <p:cNvPr id="19" name="Freihand 18">
                  <a:extLst>
                    <a:ext uri="{FF2B5EF4-FFF2-40B4-BE49-F238E27FC236}">
                      <a16:creationId xmlns:a16="http://schemas.microsoft.com/office/drawing/2014/main" id="{8523F56D-CC50-42B7-822D-9DB42DD567A8}"/>
                    </a:ext>
                  </a:extLst>
                </p:cNvPr>
                <p:cNvPicPr/>
                <p:nvPr/>
              </p:nvPicPr>
              <p:blipFill>
                <a:blip r:embed="rId22"/>
                <a:stretch>
                  <a:fillRect/>
                </a:stretch>
              </p:blipFill>
              <p:spPr>
                <a:xfrm>
                  <a:off x="9377621" y="3207632"/>
                  <a:ext cx="218880" cy="21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489D26E2-3882-4E43-AF63-68078C88FB2A}"/>
                  </a:ext>
                </a:extLst>
              </p14:cNvPr>
              <p14:cNvContentPartPr/>
              <p14:nvPr/>
            </p14:nvContentPartPr>
            <p14:xfrm>
              <a:off x="3828221" y="3657632"/>
              <a:ext cx="193680" cy="209880"/>
            </p14:xfrm>
          </p:contentPart>
        </mc:Choice>
        <mc:Fallback>
          <p:pic>
            <p:nvPicPr>
              <p:cNvPr id="21" name="Freihand 20">
                <a:extLst>
                  <a:ext uri="{FF2B5EF4-FFF2-40B4-BE49-F238E27FC236}">
                    <a16:creationId xmlns:a16="http://schemas.microsoft.com/office/drawing/2014/main" id="{489D26E2-3882-4E43-AF63-68078C88FB2A}"/>
                  </a:ext>
                </a:extLst>
              </p:cNvPr>
              <p:cNvPicPr/>
              <p:nvPr/>
            </p:nvPicPr>
            <p:blipFill>
              <a:blip r:embed="rId24"/>
              <a:stretch>
                <a:fillRect/>
              </a:stretch>
            </p:blipFill>
            <p:spPr>
              <a:xfrm>
                <a:off x="3823901" y="3653312"/>
                <a:ext cx="202320" cy="218520"/>
              </a:xfrm>
              <a:prstGeom prst="rect">
                <a:avLst/>
              </a:prstGeom>
            </p:spPr>
          </p:pic>
        </mc:Fallback>
      </mc:AlternateContent>
      <p:grpSp>
        <p:nvGrpSpPr>
          <p:cNvPr id="24" name="Gruppieren 23">
            <a:extLst>
              <a:ext uri="{FF2B5EF4-FFF2-40B4-BE49-F238E27FC236}">
                <a16:creationId xmlns:a16="http://schemas.microsoft.com/office/drawing/2014/main" id="{6E01FDF6-A6CB-43F5-88FF-5095C0E27805}"/>
              </a:ext>
            </a:extLst>
          </p:cNvPr>
          <p:cNvGrpSpPr/>
          <p:nvPr/>
        </p:nvGrpSpPr>
        <p:grpSpPr>
          <a:xfrm>
            <a:off x="9654821" y="3643592"/>
            <a:ext cx="180000" cy="290520"/>
            <a:chOff x="9654821" y="3643592"/>
            <a:chExt cx="180000" cy="290520"/>
          </a:xfrm>
        </p:grpSpPr>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313228A9-56AB-4745-BCDD-A6C344591A57}"/>
                    </a:ext>
                  </a:extLst>
                </p14:cNvPr>
                <p14:cNvContentPartPr/>
                <p14:nvPr/>
              </p14:nvContentPartPr>
              <p14:xfrm>
                <a:off x="9654821" y="3643592"/>
                <a:ext cx="180000" cy="182160"/>
              </p14:xfrm>
            </p:contentPart>
          </mc:Choice>
          <mc:Fallback>
            <p:pic>
              <p:nvPicPr>
                <p:cNvPr id="22" name="Freihand 21">
                  <a:extLst>
                    <a:ext uri="{FF2B5EF4-FFF2-40B4-BE49-F238E27FC236}">
                      <a16:creationId xmlns:a16="http://schemas.microsoft.com/office/drawing/2014/main" id="{313228A9-56AB-4745-BCDD-A6C344591A57}"/>
                    </a:ext>
                  </a:extLst>
                </p:cNvPr>
                <p:cNvPicPr/>
                <p:nvPr/>
              </p:nvPicPr>
              <p:blipFill>
                <a:blip r:embed="rId26"/>
                <a:stretch>
                  <a:fillRect/>
                </a:stretch>
              </p:blipFill>
              <p:spPr>
                <a:xfrm>
                  <a:off x="9650501" y="3639272"/>
                  <a:ext cx="188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48BFC52F-054E-47BE-A7B2-6CFDE7843953}"/>
                    </a:ext>
                  </a:extLst>
                </p14:cNvPr>
                <p14:cNvContentPartPr/>
                <p14:nvPr/>
              </p14:nvContentPartPr>
              <p14:xfrm>
                <a:off x="9751661" y="3708752"/>
                <a:ext cx="50400" cy="225360"/>
              </p14:xfrm>
            </p:contentPart>
          </mc:Choice>
          <mc:Fallback>
            <p:pic>
              <p:nvPicPr>
                <p:cNvPr id="23" name="Freihand 22">
                  <a:extLst>
                    <a:ext uri="{FF2B5EF4-FFF2-40B4-BE49-F238E27FC236}">
                      <a16:creationId xmlns:a16="http://schemas.microsoft.com/office/drawing/2014/main" id="{48BFC52F-054E-47BE-A7B2-6CFDE7843953}"/>
                    </a:ext>
                  </a:extLst>
                </p:cNvPr>
                <p:cNvPicPr/>
                <p:nvPr/>
              </p:nvPicPr>
              <p:blipFill>
                <a:blip r:embed="rId28"/>
                <a:stretch>
                  <a:fillRect/>
                </a:stretch>
              </p:blipFill>
              <p:spPr>
                <a:xfrm>
                  <a:off x="9747341" y="3704432"/>
                  <a:ext cx="59040" cy="234000"/>
                </a:xfrm>
                <a:prstGeom prst="rect">
                  <a:avLst/>
                </a:prstGeom>
              </p:spPr>
            </p:pic>
          </mc:Fallback>
        </mc:AlternateContent>
      </p:grpSp>
      <p:grpSp>
        <p:nvGrpSpPr>
          <p:cNvPr id="28" name="Gruppieren 27">
            <a:extLst>
              <a:ext uri="{FF2B5EF4-FFF2-40B4-BE49-F238E27FC236}">
                <a16:creationId xmlns:a16="http://schemas.microsoft.com/office/drawing/2014/main" id="{A806061B-8BB3-43C2-B989-C58E57094B87}"/>
              </a:ext>
            </a:extLst>
          </p:cNvPr>
          <p:cNvGrpSpPr/>
          <p:nvPr/>
        </p:nvGrpSpPr>
        <p:grpSpPr>
          <a:xfrm>
            <a:off x="5232581" y="4473392"/>
            <a:ext cx="743760" cy="802440"/>
            <a:chOff x="5232581" y="4473392"/>
            <a:chExt cx="743760" cy="802440"/>
          </a:xfrm>
        </p:grpSpPr>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84CD8B8E-BF1B-42B3-8787-7A7ACC17DD5D}"/>
                    </a:ext>
                  </a:extLst>
                </p14:cNvPr>
                <p14:cNvContentPartPr/>
                <p14:nvPr/>
              </p14:nvContentPartPr>
              <p14:xfrm>
                <a:off x="5443181" y="4569512"/>
                <a:ext cx="237600" cy="424080"/>
              </p14:xfrm>
            </p:contentPart>
          </mc:Choice>
          <mc:Fallback>
            <p:pic>
              <p:nvPicPr>
                <p:cNvPr id="25" name="Freihand 24">
                  <a:extLst>
                    <a:ext uri="{FF2B5EF4-FFF2-40B4-BE49-F238E27FC236}">
                      <a16:creationId xmlns:a16="http://schemas.microsoft.com/office/drawing/2014/main" id="{84CD8B8E-BF1B-42B3-8787-7A7ACC17DD5D}"/>
                    </a:ext>
                  </a:extLst>
                </p:cNvPr>
                <p:cNvPicPr/>
                <p:nvPr/>
              </p:nvPicPr>
              <p:blipFill>
                <a:blip r:embed="rId30"/>
                <a:stretch>
                  <a:fillRect/>
                </a:stretch>
              </p:blipFill>
              <p:spPr>
                <a:xfrm>
                  <a:off x="5438861" y="4565192"/>
                  <a:ext cx="24624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74C8E1E3-FA3B-4963-BFBE-925A3AF91633}"/>
                    </a:ext>
                  </a:extLst>
                </p14:cNvPr>
                <p14:cNvContentPartPr/>
                <p14:nvPr/>
              </p14:nvContentPartPr>
              <p14:xfrm>
                <a:off x="5425541" y="4568432"/>
                <a:ext cx="236520" cy="491400"/>
              </p14:xfrm>
            </p:contentPart>
          </mc:Choice>
          <mc:Fallback>
            <p:pic>
              <p:nvPicPr>
                <p:cNvPr id="26" name="Freihand 25">
                  <a:extLst>
                    <a:ext uri="{FF2B5EF4-FFF2-40B4-BE49-F238E27FC236}">
                      <a16:creationId xmlns:a16="http://schemas.microsoft.com/office/drawing/2014/main" id="{74C8E1E3-FA3B-4963-BFBE-925A3AF91633}"/>
                    </a:ext>
                  </a:extLst>
                </p:cNvPr>
                <p:cNvPicPr/>
                <p:nvPr/>
              </p:nvPicPr>
              <p:blipFill>
                <a:blip r:embed="rId32"/>
                <a:stretch>
                  <a:fillRect/>
                </a:stretch>
              </p:blipFill>
              <p:spPr>
                <a:xfrm>
                  <a:off x="5421221" y="4564112"/>
                  <a:ext cx="24516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255C0D47-82A2-48D8-AD25-CEC9E9149375}"/>
                    </a:ext>
                  </a:extLst>
                </p14:cNvPr>
                <p14:cNvContentPartPr/>
                <p14:nvPr/>
              </p14:nvContentPartPr>
              <p14:xfrm>
                <a:off x="5232581" y="4473392"/>
                <a:ext cx="743760" cy="802440"/>
              </p14:xfrm>
            </p:contentPart>
          </mc:Choice>
          <mc:Fallback>
            <p:pic>
              <p:nvPicPr>
                <p:cNvPr id="27" name="Freihand 26">
                  <a:extLst>
                    <a:ext uri="{FF2B5EF4-FFF2-40B4-BE49-F238E27FC236}">
                      <a16:creationId xmlns:a16="http://schemas.microsoft.com/office/drawing/2014/main" id="{255C0D47-82A2-48D8-AD25-CEC9E9149375}"/>
                    </a:ext>
                  </a:extLst>
                </p:cNvPr>
                <p:cNvPicPr/>
                <p:nvPr/>
              </p:nvPicPr>
              <p:blipFill>
                <a:blip r:embed="rId34"/>
                <a:stretch>
                  <a:fillRect/>
                </a:stretch>
              </p:blipFill>
              <p:spPr>
                <a:xfrm>
                  <a:off x="5228261" y="4469072"/>
                  <a:ext cx="752400" cy="81108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041098-EBE9-E6E9-C69E-E6768C318869}"/>
              </a:ext>
            </a:extLst>
          </p:cNvPr>
          <p:cNvPicPr>
            <a:picLocks noChangeAspect="1"/>
          </p:cNvPicPr>
          <p:nvPr/>
        </p:nvPicPr>
        <p:blipFill>
          <a:blip r:embed="rId3"/>
          <a:stretch>
            <a:fillRect/>
          </a:stretch>
        </p:blipFill>
        <p:spPr>
          <a:xfrm>
            <a:off x="1860011" y="3970097"/>
            <a:ext cx="6047756" cy="2792210"/>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43ACAFA8-5E5D-4BBD-8132-65A525E523A6}"/>
                  </a:ext>
                </a:extLst>
              </p14:cNvPr>
              <p14:cNvContentPartPr/>
              <p14:nvPr/>
            </p14:nvContentPartPr>
            <p14:xfrm>
              <a:off x="2465261" y="1224752"/>
              <a:ext cx="625320" cy="53640"/>
            </p14:xfrm>
          </p:contentPart>
        </mc:Choice>
        <mc:Fallback>
          <p:pic>
            <p:nvPicPr>
              <p:cNvPr id="6" name="Freihand 5">
                <a:extLst>
                  <a:ext uri="{FF2B5EF4-FFF2-40B4-BE49-F238E27FC236}">
                    <a16:creationId xmlns:a16="http://schemas.microsoft.com/office/drawing/2014/main" id="{43ACAFA8-5E5D-4BBD-8132-65A525E523A6}"/>
                  </a:ext>
                </a:extLst>
              </p:cNvPr>
              <p:cNvPicPr/>
              <p:nvPr/>
            </p:nvPicPr>
            <p:blipFill>
              <a:blip r:embed="rId5"/>
              <a:stretch>
                <a:fillRect/>
              </a:stretch>
            </p:blipFill>
            <p:spPr>
              <a:xfrm>
                <a:off x="2460941" y="1220432"/>
                <a:ext cx="633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8A367DB8-A07B-41F0-8963-81D7F2FD204B}"/>
                  </a:ext>
                </a:extLst>
              </p14:cNvPr>
              <p14:cNvContentPartPr/>
              <p14:nvPr/>
            </p14:nvContentPartPr>
            <p14:xfrm>
              <a:off x="3222701" y="2528312"/>
              <a:ext cx="965520" cy="50760"/>
            </p14:xfrm>
          </p:contentPart>
        </mc:Choice>
        <mc:Fallback>
          <p:pic>
            <p:nvPicPr>
              <p:cNvPr id="8" name="Freihand 7">
                <a:extLst>
                  <a:ext uri="{FF2B5EF4-FFF2-40B4-BE49-F238E27FC236}">
                    <a16:creationId xmlns:a16="http://schemas.microsoft.com/office/drawing/2014/main" id="{8A367DB8-A07B-41F0-8963-81D7F2FD204B}"/>
                  </a:ext>
                </a:extLst>
              </p:cNvPr>
              <p:cNvPicPr/>
              <p:nvPr/>
            </p:nvPicPr>
            <p:blipFill>
              <a:blip r:embed="rId7"/>
              <a:stretch>
                <a:fillRect/>
              </a:stretch>
            </p:blipFill>
            <p:spPr>
              <a:xfrm>
                <a:off x="3218381" y="2523992"/>
                <a:ext cx="974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E77BDE8E-3158-4D1D-9E09-3C8398150EDC}"/>
                  </a:ext>
                </a:extLst>
              </p14:cNvPr>
              <p14:cNvContentPartPr/>
              <p14:nvPr/>
            </p14:nvContentPartPr>
            <p14:xfrm>
              <a:off x="2460221" y="5840312"/>
              <a:ext cx="39240" cy="58680"/>
            </p14:xfrm>
          </p:contentPart>
        </mc:Choice>
        <mc:Fallback>
          <p:pic>
            <p:nvPicPr>
              <p:cNvPr id="9" name="Freihand 8">
                <a:extLst>
                  <a:ext uri="{FF2B5EF4-FFF2-40B4-BE49-F238E27FC236}">
                    <a16:creationId xmlns:a16="http://schemas.microsoft.com/office/drawing/2014/main" id="{E77BDE8E-3158-4D1D-9E09-3C8398150EDC}"/>
                  </a:ext>
                </a:extLst>
              </p:cNvPr>
              <p:cNvPicPr/>
              <p:nvPr/>
            </p:nvPicPr>
            <p:blipFill>
              <a:blip r:embed="rId9"/>
              <a:stretch>
                <a:fillRect/>
              </a:stretch>
            </p:blipFill>
            <p:spPr>
              <a:xfrm>
                <a:off x="2455901" y="5835992"/>
                <a:ext cx="47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D2EC09F7-E6DE-4B1A-865B-4C00EF8BC03B}"/>
                  </a:ext>
                </a:extLst>
              </p14:cNvPr>
              <p14:cNvContentPartPr/>
              <p14:nvPr/>
            </p14:nvContentPartPr>
            <p14:xfrm>
              <a:off x="2936501" y="5713592"/>
              <a:ext cx="902520" cy="75240"/>
            </p14:xfrm>
          </p:contentPart>
        </mc:Choice>
        <mc:Fallback>
          <p:pic>
            <p:nvPicPr>
              <p:cNvPr id="11" name="Freihand 10">
                <a:extLst>
                  <a:ext uri="{FF2B5EF4-FFF2-40B4-BE49-F238E27FC236}">
                    <a16:creationId xmlns:a16="http://schemas.microsoft.com/office/drawing/2014/main" id="{D2EC09F7-E6DE-4B1A-865B-4C00EF8BC03B}"/>
                  </a:ext>
                </a:extLst>
              </p:cNvPr>
              <p:cNvPicPr/>
              <p:nvPr/>
            </p:nvPicPr>
            <p:blipFill>
              <a:blip r:embed="rId11"/>
              <a:stretch>
                <a:fillRect/>
              </a:stretch>
            </p:blipFill>
            <p:spPr>
              <a:xfrm>
                <a:off x="2932181" y="5709272"/>
                <a:ext cx="911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6423538F-3508-42E0-B51A-604624AA64B6}"/>
                  </a:ext>
                </a:extLst>
              </p14:cNvPr>
              <p14:cNvContentPartPr/>
              <p14:nvPr/>
            </p14:nvContentPartPr>
            <p14:xfrm>
              <a:off x="2416661" y="5834192"/>
              <a:ext cx="75960" cy="93600"/>
            </p14:xfrm>
          </p:contentPart>
        </mc:Choice>
        <mc:Fallback>
          <p:pic>
            <p:nvPicPr>
              <p:cNvPr id="12" name="Freihand 11">
                <a:extLst>
                  <a:ext uri="{FF2B5EF4-FFF2-40B4-BE49-F238E27FC236}">
                    <a16:creationId xmlns:a16="http://schemas.microsoft.com/office/drawing/2014/main" id="{6423538F-3508-42E0-B51A-604624AA64B6}"/>
                  </a:ext>
                </a:extLst>
              </p:cNvPr>
              <p:cNvPicPr/>
              <p:nvPr/>
            </p:nvPicPr>
            <p:blipFill>
              <a:blip r:embed="rId13"/>
              <a:stretch>
                <a:fillRect/>
              </a:stretch>
            </p:blipFill>
            <p:spPr>
              <a:xfrm>
                <a:off x="2412341" y="5829872"/>
                <a:ext cx="84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47900026-8C04-4ABC-BE8C-CAB97B4EEFDB}"/>
                  </a:ext>
                </a:extLst>
              </p14:cNvPr>
              <p14:cNvContentPartPr/>
              <p14:nvPr/>
            </p14:nvContentPartPr>
            <p14:xfrm>
              <a:off x="2540501" y="5295632"/>
              <a:ext cx="1747440" cy="561240"/>
            </p14:xfrm>
          </p:contentPart>
        </mc:Choice>
        <mc:Fallback>
          <p:pic>
            <p:nvPicPr>
              <p:cNvPr id="13" name="Freihand 12">
                <a:extLst>
                  <a:ext uri="{FF2B5EF4-FFF2-40B4-BE49-F238E27FC236}">
                    <a16:creationId xmlns:a16="http://schemas.microsoft.com/office/drawing/2014/main" id="{47900026-8C04-4ABC-BE8C-CAB97B4EEFDB}"/>
                  </a:ext>
                </a:extLst>
              </p:cNvPr>
              <p:cNvPicPr/>
              <p:nvPr/>
            </p:nvPicPr>
            <p:blipFill>
              <a:blip r:embed="rId15"/>
              <a:stretch>
                <a:fillRect/>
              </a:stretch>
            </p:blipFill>
            <p:spPr>
              <a:xfrm>
                <a:off x="2536181" y="5291312"/>
                <a:ext cx="175608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8FA2DC3A-929F-4861-AE67-D45AB4D45018}"/>
                  </a:ext>
                </a:extLst>
              </p14:cNvPr>
              <p14:cNvContentPartPr/>
              <p14:nvPr/>
            </p14:nvContentPartPr>
            <p14:xfrm>
              <a:off x="2477501" y="4722512"/>
              <a:ext cx="1830600" cy="1106280"/>
            </p14:xfrm>
          </p:contentPart>
        </mc:Choice>
        <mc:Fallback>
          <p:pic>
            <p:nvPicPr>
              <p:cNvPr id="14" name="Freihand 13">
                <a:extLst>
                  <a:ext uri="{FF2B5EF4-FFF2-40B4-BE49-F238E27FC236}">
                    <a16:creationId xmlns:a16="http://schemas.microsoft.com/office/drawing/2014/main" id="{8FA2DC3A-929F-4861-AE67-D45AB4D45018}"/>
                  </a:ext>
                </a:extLst>
              </p:cNvPr>
              <p:cNvPicPr/>
              <p:nvPr/>
            </p:nvPicPr>
            <p:blipFill>
              <a:blip r:embed="rId17"/>
              <a:stretch>
                <a:fillRect/>
              </a:stretch>
            </p:blipFill>
            <p:spPr>
              <a:xfrm>
                <a:off x="2473181" y="4718192"/>
                <a:ext cx="1839240" cy="111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625C0CD0-EE19-4E09-AD85-239468CDCFD7}"/>
                  </a:ext>
                </a:extLst>
              </p14:cNvPr>
              <p14:cNvContentPartPr/>
              <p14:nvPr/>
            </p14:nvContentPartPr>
            <p14:xfrm>
              <a:off x="3800861" y="5520272"/>
              <a:ext cx="519480" cy="359280"/>
            </p14:xfrm>
          </p:contentPart>
        </mc:Choice>
        <mc:Fallback>
          <p:pic>
            <p:nvPicPr>
              <p:cNvPr id="15" name="Freihand 14">
                <a:extLst>
                  <a:ext uri="{FF2B5EF4-FFF2-40B4-BE49-F238E27FC236}">
                    <a16:creationId xmlns:a16="http://schemas.microsoft.com/office/drawing/2014/main" id="{625C0CD0-EE19-4E09-AD85-239468CDCFD7}"/>
                  </a:ext>
                </a:extLst>
              </p:cNvPr>
              <p:cNvPicPr/>
              <p:nvPr/>
            </p:nvPicPr>
            <p:blipFill>
              <a:blip r:embed="rId19"/>
              <a:stretch>
                <a:fillRect/>
              </a:stretch>
            </p:blipFill>
            <p:spPr>
              <a:xfrm>
                <a:off x="3796541" y="5515952"/>
                <a:ext cx="52812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8236" name="Freihand 478235">
                <a:extLst>
                  <a:ext uri="{FF2B5EF4-FFF2-40B4-BE49-F238E27FC236}">
                    <a16:creationId xmlns:a16="http://schemas.microsoft.com/office/drawing/2014/main" id="{8C1FE294-DCAE-4AAD-BB19-E7CDF802DAF4}"/>
                  </a:ext>
                </a:extLst>
              </p14:cNvPr>
              <p14:cNvContentPartPr/>
              <p14:nvPr/>
            </p14:nvContentPartPr>
            <p14:xfrm>
              <a:off x="7143461" y="5781992"/>
              <a:ext cx="581760" cy="84960"/>
            </p14:xfrm>
          </p:contentPart>
        </mc:Choice>
        <mc:Fallback>
          <p:pic>
            <p:nvPicPr>
              <p:cNvPr id="478236" name="Freihand 478235">
                <a:extLst>
                  <a:ext uri="{FF2B5EF4-FFF2-40B4-BE49-F238E27FC236}">
                    <a16:creationId xmlns:a16="http://schemas.microsoft.com/office/drawing/2014/main" id="{8C1FE294-DCAE-4AAD-BB19-E7CDF802DAF4}"/>
                  </a:ext>
                </a:extLst>
              </p:cNvPr>
              <p:cNvPicPr/>
              <p:nvPr/>
            </p:nvPicPr>
            <p:blipFill>
              <a:blip r:embed="rId21"/>
              <a:stretch>
                <a:fillRect/>
              </a:stretch>
            </p:blipFill>
            <p:spPr>
              <a:xfrm>
                <a:off x="7139141" y="5777672"/>
                <a:ext cx="590400" cy="93600"/>
              </a:xfrm>
              <a:prstGeom prst="rect">
                <a:avLst/>
              </a:prstGeom>
            </p:spPr>
          </p:pic>
        </mc:Fallback>
      </mc:AlternateContent>
      <p:grpSp>
        <p:nvGrpSpPr>
          <p:cNvPr id="478255" name="Gruppieren 478254">
            <a:extLst>
              <a:ext uri="{FF2B5EF4-FFF2-40B4-BE49-F238E27FC236}">
                <a16:creationId xmlns:a16="http://schemas.microsoft.com/office/drawing/2014/main" id="{735C6CDE-C315-4FE0-87BC-00F7EF0F66AF}"/>
              </a:ext>
            </a:extLst>
          </p:cNvPr>
          <p:cNvGrpSpPr/>
          <p:nvPr/>
        </p:nvGrpSpPr>
        <p:grpSpPr>
          <a:xfrm>
            <a:off x="291221" y="4087112"/>
            <a:ext cx="3497760" cy="2593440"/>
            <a:chOff x="291221" y="4087112"/>
            <a:chExt cx="3497760" cy="2593440"/>
          </a:xfrm>
        </p:grpSpPr>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ADF7DABF-25E9-4E17-9B40-773D822BE9ED}"/>
                    </a:ext>
                  </a:extLst>
                </p14:cNvPr>
                <p14:cNvContentPartPr/>
                <p14:nvPr/>
              </p14:nvContentPartPr>
              <p14:xfrm>
                <a:off x="1530701" y="5009792"/>
                <a:ext cx="2258280" cy="617040"/>
              </p14:xfrm>
            </p:contentPart>
          </mc:Choice>
          <mc:Fallback>
            <p:pic>
              <p:nvPicPr>
                <p:cNvPr id="16" name="Freihand 15">
                  <a:extLst>
                    <a:ext uri="{FF2B5EF4-FFF2-40B4-BE49-F238E27FC236}">
                      <a16:creationId xmlns:a16="http://schemas.microsoft.com/office/drawing/2014/main" id="{ADF7DABF-25E9-4E17-9B40-773D822BE9ED}"/>
                    </a:ext>
                  </a:extLst>
                </p:cNvPr>
                <p:cNvPicPr/>
                <p:nvPr/>
              </p:nvPicPr>
              <p:blipFill>
                <a:blip r:embed="rId23"/>
                <a:stretch>
                  <a:fillRect/>
                </a:stretch>
              </p:blipFill>
              <p:spPr>
                <a:xfrm>
                  <a:off x="1526381" y="5005472"/>
                  <a:ext cx="226692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53F28F5A-5841-4911-BECA-AA89B8110607}"/>
                    </a:ext>
                  </a:extLst>
                </p14:cNvPr>
                <p14:cNvContentPartPr/>
                <p14:nvPr/>
              </p14:nvContentPartPr>
              <p14:xfrm>
                <a:off x="416501" y="4488872"/>
                <a:ext cx="58320" cy="164880"/>
              </p14:xfrm>
            </p:contentPart>
          </mc:Choice>
          <mc:Fallback>
            <p:pic>
              <p:nvPicPr>
                <p:cNvPr id="17" name="Freihand 16">
                  <a:extLst>
                    <a:ext uri="{FF2B5EF4-FFF2-40B4-BE49-F238E27FC236}">
                      <a16:creationId xmlns:a16="http://schemas.microsoft.com/office/drawing/2014/main" id="{53F28F5A-5841-4911-BECA-AA89B8110607}"/>
                    </a:ext>
                  </a:extLst>
                </p:cNvPr>
                <p:cNvPicPr/>
                <p:nvPr/>
              </p:nvPicPr>
              <p:blipFill>
                <a:blip r:embed="rId25"/>
                <a:stretch>
                  <a:fillRect/>
                </a:stretch>
              </p:blipFill>
              <p:spPr>
                <a:xfrm>
                  <a:off x="412181" y="4484552"/>
                  <a:ext cx="66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B2D676D7-8043-49E1-A249-BD2C9F6A52B6}"/>
                    </a:ext>
                  </a:extLst>
                </p14:cNvPr>
                <p14:cNvContentPartPr/>
                <p14:nvPr/>
              </p14:nvContentPartPr>
              <p14:xfrm>
                <a:off x="291221" y="4443152"/>
                <a:ext cx="293400" cy="210600"/>
              </p14:xfrm>
            </p:contentPart>
          </mc:Choice>
          <mc:Fallback>
            <p:pic>
              <p:nvPicPr>
                <p:cNvPr id="19" name="Freihand 18">
                  <a:extLst>
                    <a:ext uri="{FF2B5EF4-FFF2-40B4-BE49-F238E27FC236}">
                      <a16:creationId xmlns:a16="http://schemas.microsoft.com/office/drawing/2014/main" id="{B2D676D7-8043-49E1-A249-BD2C9F6A52B6}"/>
                    </a:ext>
                  </a:extLst>
                </p:cNvPr>
                <p:cNvPicPr/>
                <p:nvPr/>
              </p:nvPicPr>
              <p:blipFill>
                <a:blip r:embed="rId27"/>
                <a:stretch>
                  <a:fillRect/>
                </a:stretch>
              </p:blipFill>
              <p:spPr>
                <a:xfrm>
                  <a:off x="286901" y="4438832"/>
                  <a:ext cx="3020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0D4EF382-35EA-423D-9A62-AF222CB842C9}"/>
                    </a:ext>
                  </a:extLst>
                </p14:cNvPr>
                <p14:cNvContentPartPr/>
                <p14:nvPr/>
              </p14:nvContentPartPr>
              <p14:xfrm>
                <a:off x="700901" y="4422272"/>
                <a:ext cx="183600" cy="113040"/>
              </p14:xfrm>
            </p:contentPart>
          </mc:Choice>
          <mc:Fallback>
            <p:pic>
              <p:nvPicPr>
                <p:cNvPr id="21" name="Freihand 20">
                  <a:extLst>
                    <a:ext uri="{FF2B5EF4-FFF2-40B4-BE49-F238E27FC236}">
                      <a16:creationId xmlns:a16="http://schemas.microsoft.com/office/drawing/2014/main" id="{0D4EF382-35EA-423D-9A62-AF222CB842C9}"/>
                    </a:ext>
                  </a:extLst>
                </p:cNvPr>
                <p:cNvPicPr/>
                <p:nvPr/>
              </p:nvPicPr>
              <p:blipFill>
                <a:blip r:embed="rId29"/>
                <a:stretch>
                  <a:fillRect/>
                </a:stretch>
              </p:blipFill>
              <p:spPr>
                <a:xfrm>
                  <a:off x="696581" y="4417952"/>
                  <a:ext cx="192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24FED9B0-4206-46BB-A3FB-3732D191D253}"/>
                    </a:ext>
                  </a:extLst>
                </p14:cNvPr>
                <p14:cNvContentPartPr/>
                <p14:nvPr/>
              </p14:nvContentPartPr>
              <p14:xfrm>
                <a:off x="923381" y="4318592"/>
                <a:ext cx="159120" cy="130680"/>
              </p14:xfrm>
            </p:contentPart>
          </mc:Choice>
          <mc:Fallback>
            <p:pic>
              <p:nvPicPr>
                <p:cNvPr id="22" name="Freihand 21">
                  <a:extLst>
                    <a:ext uri="{FF2B5EF4-FFF2-40B4-BE49-F238E27FC236}">
                      <a16:creationId xmlns:a16="http://schemas.microsoft.com/office/drawing/2014/main" id="{24FED9B0-4206-46BB-A3FB-3732D191D253}"/>
                    </a:ext>
                  </a:extLst>
                </p:cNvPr>
                <p:cNvPicPr/>
                <p:nvPr/>
              </p:nvPicPr>
              <p:blipFill>
                <a:blip r:embed="rId31"/>
                <a:stretch>
                  <a:fillRect/>
                </a:stretch>
              </p:blipFill>
              <p:spPr>
                <a:xfrm>
                  <a:off x="919061" y="4314272"/>
                  <a:ext cx="167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A3CE1A59-09AB-4B31-9D70-C3B7E3BB7B34}"/>
                    </a:ext>
                  </a:extLst>
                </p14:cNvPr>
                <p14:cNvContentPartPr/>
                <p14:nvPr/>
              </p14:nvContentPartPr>
              <p14:xfrm>
                <a:off x="1202741" y="4164512"/>
                <a:ext cx="253440" cy="159480"/>
              </p14:xfrm>
            </p:contentPart>
          </mc:Choice>
          <mc:Fallback>
            <p:pic>
              <p:nvPicPr>
                <p:cNvPr id="23" name="Freihand 22">
                  <a:extLst>
                    <a:ext uri="{FF2B5EF4-FFF2-40B4-BE49-F238E27FC236}">
                      <a16:creationId xmlns:a16="http://schemas.microsoft.com/office/drawing/2014/main" id="{A3CE1A59-09AB-4B31-9D70-C3B7E3BB7B34}"/>
                    </a:ext>
                  </a:extLst>
                </p:cNvPr>
                <p:cNvPicPr/>
                <p:nvPr/>
              </p:nvPicPr>
              <p:blipFill>
                <a:blip r:embed="rId33"/>
                <a:stretch>
                  <a:fillRect/>
                </a:stretch>
              </p:blipFill>
              <p:spPr>
                <a:xfrm>
                  <a:off x="1198421" y="4160192"/>
                  <a:ext cx="262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0715A23C-16B4-418D-A0AD-FD46C7C71EF1}"/>
                    </a:ext>
                  </a:extLst>
                </p14:cNvPr>
                <p14:cNvContentPartPr/>
                <p14:nvPr/>
              </p14:nvContentPartPr>
              <p14:xfrm>
                <a:off x="1346381" y="4087112"/>
                <a:ext cx="360" cy="360"/>
              </p14:xfrm>
            </p:contentPart>
          </mc:Choice>
          <mc:Fallback>
            <p:pic>
              <p:nvPicPr>
                <p:cNvPr id="24" name="Freihand 23">
                  <a:extLst>
                    <a:ext uri="{FF2B5EF4-FFF2-40B4-BE49-F238E27FC236}">
                      <a16:creationId xmlns:a16="http://schemas.microsoft.com/office/drawing/2014/main" id="{0715A23C-16B4-418D-A0AD-FD46C7C71EF1}"/>
                    </a:ext>
                  </a:extLst>
                </p:cNvPr>
                <p:cNvPicPr/>
                <p:nvPr/>
              </p:nvPicPr>
              <p:blipFill>
                <a:blip r:embed="rId35"/>
                <a:stretch>
                  <a:fillRect/>
                </a:stretch>
              </p:blipFill>
              <p:spPr>
                <a:xfrm>
                  <a:off x="1342061" y="4082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BD087324-152C-4937-89B2-E428A3C71AEF}"/>
                    </a:ext>
                  </a:extLst>
                </p14:cNvPr>
                <p14:cNvContentPartPr/>
                <p14:nvPr/>
              </p14:nvContentPartPr>
              <p14:xfrm>
                <a:off x="584261" y="4725392"/>
                <a:ext cx="46080" cy="146520"/>
              </p14:xfrm>
            </p:contentPart>
          </mc:Choice>
          <mc:Fallback>
            <p:pic>
              <p:nvPicPr>
                <p:cNvPr id="25" name="Freihand 24">
                  <a:extLst>
                    <a:ext uri="{FF2B5EF4-FFF2-40B4-BE49-F238E27FC236}">
                      <a16:creationId xmlns:a16="http://schemas.microsoft.com/office/drawing/2014/main" id="{BD087324-152C-4937-89B2-E428A3C71AEF}"/>
                    </a:ext>
                  </a:extLst>
                </p:cNvPr>
                <p:cNvPicPr/>
                <p:nvPr/>
              </p:nvPicPr>
              <p:blipFill>
                <a:blip r:embed="rId37"/>
                <a:stretch>
                  <a:fillRect/>
                </a:stretch>
              </p:blipFill>
              <p:spPr>
                <a:xfrm>
                  <a:off x="579941" y="4721072"/>
                  <a:ext cx="54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325F385F-DB75-4628-A778-C648690BB16C}"/>
                    </a:ext>
                  </a:extLst>
                </p14:cNvPr>
                <p14:cNvContentPartPr/>
                <p14:nvPr/>
              </p14:nvContentPartPr>
              <p14:xfrm>
                <a:off x="538901" y="4677152"/>
                <a:ext cx="196560" cy="231120"/>
              </p14:xfrm>
            </p:contentPart>
          </mc:Choice>
          <mc:Fallback>
            <p:pic>
              <p:nvPicPr>
                <p:cNvPr id="26" name="Freihand 25">
                  <a:extLst>
                    <a:ext uri="{FF2B5EF4-FFF2-40B4-BE49-F238E27FC236}">
                      <a16:creationId xmlns:a16="http://schemas.microsoft.com/office/drawing/2014/main" id="{325F385F-DB75-4628-A778-C648690BB16C}"/>
                    </a:ext>
                  </a:extLst>
                </p:cNvPr>
                <p:cNvPicPr/>
                <p:nvPr/>
              </p:nvPicPr>
              <p:blipFill>
                <a:blip r:embed="rId39"/>
                <a:stretch>
                  <a:fillRect/>
                </a:stretch>
              </p:blipFill>
              <p:spPr>
                <a:xfrm>
                  <a:off x="534581" y="4672832"/>
                  <a:ext cx="2052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CF2BA653-D84D-4B35-AF3B-33CE3981EA36}"/>
                    </a:ext>
                  </a:extLst>
                </p14:cNvPr>
                <p14:cNvContentPartPr/>
                <p14:nvPr/>
              </p14:nvContentPartPr>
              <p14:xfrm>
                <a:off x="739781" y="4716752"/>
                <a:ext cx="91080" cy="107280"/>
              </p14:xfrm>
            </p:contentPart>
          </mc:Choice>
          <mc:Fallback>
            <p:pic>
              <p:nvPicPr>
                <p:cNvPr id="27" name="Freihand 26">
                  <a:extLst>
                    <a:ext uri="{FF2B5EF4-FFF2-40B4-BE49-F238E27FC236}">
                      <a16:creationId xmlns:a16="http://schemas.microsoft.com/office/drawing/2014/main" id="{CF2BA653-D84D-4B35-AF3B-33CE3981EA36}"/>
                    </a:ext>
                  </a:extLst>
                </p:cNvPr>
                <p:cNvPicPr/>
                <p:nvPr/>
              </p:nvPicPr>
              <p:blipFill>
                <a:blip r:embed="rId41"/>
                <a:stretch>
                  <a:fillRect/>
                </a:stretch>
              </p:blipFill>
              <p:spPr>
                <a:xfrm>
                  <a:off x="735461" y="4712432"/>
                  <a:ext cx="99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1F7C4242-D96A-40D8-B176-217BF8899B7B}"/>
                    </a:ext>
                  </a:extLst>
                </p14:cNvPr>
                <p14:cNvContentPartPr/>
                <p14:nvPr/>
              </p14:nvContentPartPr>
              <p14:xfrm>
                <a:off x="827261" y="4663472"/>
                <a:ext cx="74520" cy="96840"/>
              </p14:xfrm>
            </p:contentPart>
          </mc:Choice>
          <mc:Fallback>
            <p:pic>
              <p:nvPicPr>
                <p:cNvPr id="28" name="Freihand 27">
                  <a:extLst>
                    <a:ext uri="{FF2B5EF4-FFF2-40B4-BE49-F238E27FC236}">
                      <a16:creationId xmlns:a16="http://schemas.microsoft.com/office/drawing/2014/main" id="{1F7C4242-D96A-40D8-B176-217BF8899B7B}"/>
                    </a:ext>
                  </a:extLst>
                </p:cNvPr>
                <p:cNvPicPr/>
                <p:nvPr/>
              </p:nvPicPr>
              <p:blipFill>
                <a:blip r:embed="rId43"/>
                <a:stretch>
                  <a:fillRect/>
                </a:stretch>
              </p:blipFill>
              <p:spPr>
                <a:xfrm>
                  <a:off x="822941" y="4659152"/>
                  <a:ext cx="83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F00C5A00-C818-451B-BF6D-610405942E3C}"/>
                    </a:ext>
                  </a:extLst>
                </p14:cNvPr>
                <p14:cNvContentPartPr/>
                <p14:nvPr/>
              </p14:nvContentPartPr>
              <p14:xfrm>
                <a:off x="951821" y="4698752"/>
                <a:ext cx="13680" cy="10440"/>
              </p14:xfrm>
            </p:contentPart>
          </mc:Choice>
          <mc:Fallback>
            <p:pic>
              <p:nvPicPr>
                <p:cNvPr id="29" name="Freihand 28">
                  <a:extLst>
                    <a:ext uri="{FF2B5EF4-FFF2-40B4-BE49-F238E27FC236}">
                      <a16:creationId xmlns:a16="http://schemas.microsoft.com/office/drawing/2014/main" id="{F00C5A00-C818-451B-BF6D-610405942E3C}"/>
                    </a:ext>
                  </a:extLst>
                </p:cNvPr>
                <p:cNvPicPr/>
                <p:nvPr/>
              </p:nvPicPr>
              <p:blipFill>
                <a:blip r:embed="rId45"/>
                <a:stretch>
                  <a:fillRect/>
                </a:stretch>
              </p:blipFill>
              <p:spPr>
                <a:xfrm>
                  <a:off x="947501" y="4694432"/>
                  <a:ext cx="22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3A6E3E87-5CAA-41CC-AA8C-36180A4E81BF}"/>
                    </a:ext>
                  </a:extLst>
                </p14:cNvPr>
                <p14:cNvContentPartPr/>
                <p14:nvPr/>
              </p14:nvContentPartPr>
              <p14:xfrm>
                <a:off x="1057661" y="4501472"/>
                <a:ext cx="101880" cy="147240"/>
              </p14:xfrm>
            </p:contentPart>
          </mc:Choice>
          <mc:Fallback>
            <p:pic>
              <p:nvPicPr>
                <p:cNvPr id="30" name="Freihand 29">
                  <a:extLst>
                    <a:ext uri="{FF2B5EF4-FFF2-40B4-BE49-F238E27FC236}">
                      <a16:creationId xmlns:a16="http://schemas.microsoft.com/office/drawing/2014/main" id="{3A6E3E87-5CAA-41CC-AA8C-36180A4E81BF}"/>
                    </a:ext>
                  </a:extLst>
                </p:cNvPr>
                <p:cNvPicPr/>
                <p:nvPr/>
              </p:nvPicPr>
              <p:blipFill>
                <a:blip r:embed="rId47"/>
                <a:stretch>
                  <a:fillRect/>
                </a:stretch>
              </p:blipFill>
              <p:spPr>
                <a:xfrm>
                  <a:off x="1053341" y="4497152"/>
                  <a:ext cx="110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EE14F75B-54E1-4627-980F-90EF1F7767FB}"/>
                    </a:ext>
                  </a:extLst>
                </p14:cNvPr>
                <p14:cNvContentPartPr/>
                <p14:nvPr/>
              </p14:nvContentPartPr>
              <p14:xfrm>
                <a:off x="1163501" y="4412552"/>
                <a:ext cx="295200" cy="248400"/>
              </p14:xfrm>
            </p:contentPart>
          </mc:Choice>
          <mc:Fallback>
            <p:pic>
              <p:nvPicPr>
                <p:cNvPr id="31" name="Freihand 30">
                  <a:extLst>
                    <a:ext uri="{FF2B5EF4-FFF2-40B4-BE49-F238E27FC236}">
                      <a16:creationId xmlns:a16="http://schemas.microsoft.com/office/drawing/2014/main" id="{EE14F75B-54E1-4627-980F-90EF1F7767FB}"/>
                    </a:ext>
                  </a:extLst>
                </p:cNvPr>
                <p:cNvPicPr/>
                <p:nvPr/>
              </p:nvPicPr>
              <p:blipFill>
                <a:blip r:embed="rId49"/>
                <a:stretch>
                  <a:fillRect/>
                </a:stretch>
              </p:blipFill>
              <p:spPr>
                <a:xfrm>
                  <a:off x="1159181" y="4408232"/>
                  <a:ext cx="3038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D784ECBC-A7DD-4481-8167-C9322FAC7183}"/>
                    </a:ext>
                  </a:extLst>
                </p14:cNvPr>
                <p14:cNvContentPartPr/>
                <p14:nvPr/>
              </p14:nvContentPartPr>
              <p14:xfrm>
                <a:off x="710621" y="4946072"/>
                <a:ext cx="95760" cy="142200"/>
              </p14:xfrm>
            </p:contentPart>
          </mc:Choice>
          <mc:Fallback>
            <p:pic>
              <p:nvPicPr>
                <p:cNvPr id="32" name="Freihand 31">
                  <a:extLst>
                    <a:ext uri="{FF2B5EF4-FFF2-40B4-BE49-F238E27FC236}">
                      <a16:creationId xmlns:a16="http://schemas.microsoft.com/office/drawing/2014/main" id="{D784ECBC-A7DD-4481-8167-C9322FAC7183}"/>
                    </a:ext>
                  </a:extLst>
                </p:cNvPr>
                <p:cNvPicPr/>
                <p:nvPr/>
              </p:nvPicPr>
              <p:blipFill>
                <a:blip r:embed="rId51"/>
                <a:stretch>
                  <a:fillRect/>
                </a:stretch>
              </p:blipFill>
              <p:spPr>
                <a:xfrm>
                  <a:off x="706301" y="4941752"/>
                  <a:ext cx="104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0B061531-3EF9-4B73-AF58-9B9BC79A0688}"/>
                    </a:ext>
                  </a:extLst>
                </p14:cNvPr>
                <p14:cNvContentPartPr/>
                <p14:nvPr/>
              </p14:nvContentPartPr>
              <p14:xfrm>
                <a:off x="819341" y="5010872"/>
                <a:ext cx="75600" cy="28440"/>
              </p14:xfrm>
            </p:contentPart>
          </mc:Choice>
          <mc:Fallback>
            <p:pic>
              <p:nvPicPr>
                <p:cNvPr id="33" name="Freihand 32">
                  <a:extLst>
                    <a:ext uri="{FF2B5EF4-FFF2-40B4-BE49-F238E27FC236}">
                      <a16:creationId xmlns:a16="http://schemas.microsoft.com/office/drawing/2014/main" id="{0B061531-3EF9-4B73-AF58-9B9BC79A0688}"/>
                    </a:ext>
                  </a:extLst>
                </p:cNvPr>
                <p:cNvPicPr/>
                <p:nvPr/>
              </p:nvPicPr>
              <p:blipFill>
                <a:blip r:embed="rId53"/>
                <a:stretch>
                  <a:fillRect/>
                </a:stretch>
              </p:blipFill>
              <p:spPr>
                <a:xfrm>
                  <a:off x="815021" y="5006552"/>
                  <a:ext cx="84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A81F2A66-7607-4C13-A657-D2C786D84A05}"/>
                    </a:ext>
                  </a:extLst>
                </p14:cNvPr>
                <p14:cNvContentPartPr/>
                <p14:nvPr/>
              </p14:nvContentPartPr>
              <p14:xfrm>
                <a:off x="892061" y="4951112"/>
                <a:ext cx="42120" cy="73800"/>
              </p14:xfrm>
            </p:contentPart>
          </mc:Choice>
          <mc:Fallback>
            <p:pic>
              <p:nvPicPr>
                <p:cNvPr id="34" name="Freihand 33">
                  <a:extLst>
                    <a:ext uri="{FF2B5EF4-FFF2-40B4-BE49-F238E27FC236}">
                      <a16:creationId xmlns:a16="http://schemas.microsoft.com/office/drawing/2014/main" id="{A81F2A66-7607-4C13-A657-D2C786D84A05}"/>
                    </a:ext>
                  </a:extLst>
                </p:cNvPr>
                <p:cNvPicPr/>
                <p:nvPr/>
              </p:nvPicPr>
              <p:blipFill>
                <a:blip r:embed="rId55"/>
                <a:stretch>
                  <a:fillRect/>
                </a:stretch>
              </p:blipFill>
              <p:spPr>
                <a:xfrm>
                  <a:off x="887741" y="4946792"/>
                  <a:ext cx="50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4D9BD1DC-6704-4F75-871D-01E734A74ED8}"/>
                    </a:ext>
                  </a:extLst>
                </p14:cNvPr>
                <p14:cNvContentPartPr/>
                <p14:nvPr/>
              </p14:nvContentPartPr>
              <p14:xfrm>
                <a:off x="954341" y="4888112"/>
                <a:ext cx="103320" cy="91800"/>
              </p14:xfrm>
            </p:contentPart>
          </mc:Choice>
          <mc:Fallback>
            <p:pic>
              <p:nvPicPr>
                <p:cNvPr id="35" name="Freihand 34">
                  <a:extLst>
                    <a:ext uri="{FF2B5EF4-FFF2-40B4-BE49-F238E27FC236}">
                      <a16:creationId xmlns:a16="http://schemas.microsoft.com/office/drawing/2014/main" id="{4D9BD1DC-6704-4F75-871D-01E734A74ED8}"/>
                    </a:ext>
                  </a:extLst>
                </p:cNvPr>
                <p:cNvPicPr/>
                <p:nvPr/>
              </p:nvPicPr>
              <p:blipFill>
                <a:blip r:embed="rId57"/>
                <a:stretch>
                  <a:fillRect/>
                </a:stretch>
              </p:blipFill>
              <p:spPr>
                <a:xfrm>
                  <a:off x="950021" y="4883792"/>
                  <a:ext cx="111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C575BAA7-64F7-46EE-827C-0129E9F42975}"/>
                    </a:ext>
                  </a:extLst>
                </p14:cNvPr>
                <p14:cNvContentPartPr/>
                <p14:nvPr/>
              </p14:nvContentPartPr>
              <p14:xfrm>
                <a:off x="1060901" y="4845632"/>
                <a:ext cx="73080" cy="97560"/>
              </p14:xfrm>
            </p:contentPart>
          </mc:Choice>
          <mc:Fallback>
            <p:pic>
              <p:nvPicPr>
                <p:cNvPr id="36" name="Freihand 35">
                  <a:extLst>
                    <a:ext uri="{FF2B5EF4-FFF2-40B4-BE49-F238E27FC236}">
                      <a16:creationId xmlns:a16="http://schemas.microsoft.com/office/drawing/2014/main" id="{C575BAA7-64F7-46EE-827C-0129E9F42975}"/>
                    </a:ext>
                  </a:extLst>
                </p:cNvPr>
                <p:cNvPicPr/>
                <p:nvPr/>
              </p:nvPicPr>
              <p:blipFill>
                <a:blip r:embed="rId59"/>
                <a:stretch>
                  <a:fillRect/>
                </a:stretch>
              </p:blipFill>
              <p:spPr>
                <a:xfrm>
                  <a:off x="1056581" y="4841312"/>
                  <a:ext cx="81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53CC53A7-79E2-44BB-AF35-98D2C1C1E577}"/>
                    </a:ext>
                  </a:extLst>
                </p14:cNvPr>
                <p14:cNvContentPartPr/>
                <p14:nvPr/>
              </p14:nvContentPartPr>
              <p14:xfrm>
                <a:off x="1090061" y="4657352"/>
                <a:ext cx="273960" cy="246240"/>
              </p14:xfrm>
            </p:contentPart>
          </mc:Choice>
          <mc:Fallback>
            <p:pic>
              <p:nvPicPr>
                <p:cNvPr id="37" name="Freihand 36">
                  <a:extLst>
                    <a:ext uri="{FF2B5EF4-FFF2-40B4-BE49-F238E27FC236}">
                      <a16:creationId xmlns:a16="http://schemas.microsoft.com/office/drawing/2014/main" id="{53CC53A7-79E2-44BB-AF35-98D2C1C1E577}"/>
                    </a:ext>
                  </a:extLst>
                </p:cNvPr>
                <p:cNvPicPr/>
                <p:nvPr/>
              </p:nvPicPr>
              <p:blipFill>
                <a:blip r:embed="rId61"/>
                <a:stretch>
                  <a:fillRect/>
                </a:stretch>
              </p:blipFill>
              <p:spPr>
                <a:xfrm>
                  <a:off x="1085741" y="4653032"/>
                  <a:ext cx="282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A73F9517-3911-4242-85BF-8972BC3CC4AE}"/>
                    </a:ext>
                  </a:extLst>
                </p14:cNvPr>
                <p14:cNvContentPartPr/>
                <p14:nvPr/>
              </p14:nvContentPartPr>
              <p14:xfrm>
                <a:off x="1410101" y="4603712"/>
                <a:ext cx="99000" cy="111600"/>
              </p14:xfrm>
            </p:contentPart>
          </mc:Choice>
          <mc:Fallback>
            <p:pic>
              <p:nvPicPr>
                <p:cNvPr id="38" name="Freihand 37">
                  <a:extLst>
                    <a:ext uri="{FF2B5EF4-FFF2-40B4-BE49-F238E27FC236}">
                      <a16:creationId xmlns:a16="http://schemas.microsoft.com/office/drawing/2014/main" id="{A73F9517-3911-4242-85BF-8972BC3CC4AE}"/>
                    </a:ext>
                  </a:extLst>
                </p:cNvPr>
                <p:cNvPicPr/>
                <p:nvPr/>
              </p:nvPicPr>
              <p:blipFill>
                <a:blip r:embed="rId63"/>
                <a:stretch>
                  <a:fillRect/>
                </a:stretch>
              </p:blipFill>
              <p:spPr>
                <a:xfrm>
                  <a:off x="1405781" y="4599392"/>
                  <a:ext cx="107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9DF5916D-EC8A-4486-8932-0BC0865040F9}"/>
                    </a:ext>
                  </a:extLst>
                </p14:cNvPr>
                <p14:cNvContentPartPr/>
                <p14:nvPr/>
              </p14:nvContentPartPr>
              <p14:xfrm>
                <a:off x="1537181" y="4559072"/>
                <a:ext cx="26640" cy="93600"/>
              </p14:xfrm>
            </p:contentPart>
          </mc:Choice>
          <mc:Fallback>
            <p:pic>
              <p:nvPicPr>
                <p:cNvPr id="39" name="Freihand 38">
                  <a:extLst>
                    <a:ext uri="{FF2B5EF4-FFF2-40B4-BE49-F238E27FC236}">
                      <a16:creationId xmlns:a16="http://schemas.microsoft.com/office/drawing/2014/main" id="{9DF5916D-EC8A-4486-8932-0BC0865040F9}"/>
                    </a:ext>
                  </a:extLst>
                </p:cNvPr>
                <p:cNvPicPr/>
                <p:nvPr/>
              </p:nvPicPr>
              <p:blipFill>
                <a:blip r:embed="rId65"/>
                <a:stretch>
                  <a:fillRect/>
                </a:stretch>
              </p:blipFill>
              <p:spPr>
                <a:xfrm>
                  <a:off x="1532861" y="4554752"/>
                  <a:ext cx="35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5453F7F3-5BCB-40D1-AAFD-0964ECFF0CE3}"/>
                    </a:ext>
                  </a:extLst>
                </p14:cNvPr>
                <p14:cNvContentPartPr/>
                <p14:nvPr/>
              </p14:nvContentPartPr>
              <p14:xfrm>
                <a:off x="1597661" y="4547192"/>
                <a:ext cx="77400" cy="99720"/>
              </p14:xfrm>
            </p:contentPart>
          </mc:Choice>
          <mc:Fallback>
            <p:pic>
              <p:nvPicPr>
                <p:cNvPr id="40" name="Freihand 39">
                  <a:extLst>
                    <a:ext uri="{FF2B5EF4-FFF2-40B4-BE49-F238E27FC236}">
                      <a16:creationId xmlns:a16="http://schemas.microsoft.com/office/drawing/2014/main" id="{5453F7F3-5BCB-40D1-AAFD-0964ECFF0CE3}"/>
                    </a:ext>
                  </a:extLst>
                </p:cNvPr>
                <p:cNvPicPr/>
                <p:nvPr/>
              </p:nvPicPr>
              <p:blipFill>
                <a:blip r:embed="rId67"/>
                <a:stretch>
                  <a:fillRect/>
                </a:stretch>
              </p:blipFill>
              <p:spPr>
                <a:xfrm>
                  <a:off x="1593341" y="4542872"/>
                  <a:ext cx="86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8332793F-2391-49AB-9575-F61493C586DC}"/>
                    </a:ext>
                  </a:extLst>
                </p14:cNvPr>
                <p14:cNvContentPartPr/>
                <p14:nvPr/>
              </p14:nvContentPartPr>
              <p14:xfrm>
                <a:off x="851381" y="5194112"/>
                <a:ext cx="95040" cy="74160"/>
              </p14:xfrm>
            </p:contentPart>
          </mc:Choice>
          <mc:Fallback>
            <p:pic>
              <p:nvPicPr>
                <p:cNvPr id="41" name="Freihand 40">
                  <a:extLst>
                    <a:ext uri="{FF2B5EF4-FFF2-40B4-BE49-F238E27FC236}">
                      <a16:creationId xmlns:a16="http://schemas.microsoft.com/office/drawing/2014/main" id="{8332793F-2391-49AB-9575-F61493C586DC}"/>
                    </a:ext>
                  </a:extLst>
                </p:cNvPr>
                <p:cNvPicPr/>
                <p:nvPr/>
              </p:nvPicPr>
              <p:blipFill>
                <a:blip r:embed="rId69"/>
                <a:stretch>
                  <a:fillRect/>
                </a:stretch>
              </p:blipFill>
              <p:spPr>
                <a:xfrm>
                  <a:off x="847061" y="5189792"/>
                  <a:ext cx="103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3A9E8DCD-061F-48FE-A4F4-2F5F128AA80E}"/>
                    </a:ext>
                  </a:extLst>
                </p14:cNvPr>
                <p14:cNvContentPartPr/>
                <p14:nvPr/>
              </p14:nvContentPartPr>
              <p14:xfrm>
                <a:off x="946061" y="5102312"/>
                <a:ext cx="77400" cy="96120"/>
              </p14:xfrm>
            </p:contentPart>
          </mc:Choice>
          <mc:Fallback>
            <p:pic>
              <p:nvPicPr>
                <p:cNvPr id="42" name="Freihand 41">
                  <a:extLst>
                    <a:ext uri="{FF2B5EF4-FFF2-40B4-BE49-F238E27FC236}">
                      <a16:creationId xmlns:a16="http://schemas.microsoft.com/office/drawing/2014/main" id="{3A9E8DCD-061F-48FE-A4F4-2F5F128AA80E}"/>
                    </a:ext>
                  </a:extLst>
                </p:cNvPr>
                <p:cNvPicPr/>
                <p:nvPr/>
              </p:nvPicPr>
              <p:blipFill>
                <a:blip r:embed="rId71"/>
                <a:stretch>
                  <a:fillRect/>
                </a:stretch>
              </p:blipFill>
              <p:spPr>
                <a:xfrm>
                  <a:off x="941741" y="5097992"/>
                  <a:ext cx="86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4CACF128-1431-48B1-87C0-03CE6C870AD7}"/>
                    </a:ext>
                  </a:extLst>
                </p14:cNvPr>
                <p14:cNvContentPartPr/>
                <p14:nvPr/>
              </p14:nvContentPartPr>
              <p14:xfrm>
                <a:off x="1098341" y="5121032"/>
                <a:ext cx="15840" cy="21600"/>
              </p14:xfrm>
            </p:contentPart>
          </mc:Choice>
          <mc:Fallback>
            <p:pic>
              <p:nvPicPr>
                <p:cNvPr id="43" name="Freihand 42">
                  <a:extLst>
                    <a:ext uri="{FF2B5EF4-FFF2-40B4-BE49-F238E27FC236}">
                      <a16:creationId xmlns:a16="http://schemas.microsoft.com/office/drawing/2014/main" id="{4CACF128-1431-48B1-87C0-03CE6C870AD7}"/>
                    </a:ext>
                  </a:extLst>
                </p:cNvPr>
                <p:cNvPicPr/>
                <p:nvPr/>
              </p:nvPicPr>
              <p:blipFill>
                <a:blip r:embed="rId73"/>
                <a:stretch>
                  <a:fillRect/>
                </a:stretch>
              </p:blipFill>
              <p:spPr>
                <a:xfrm>
                  <a:off x="1094021" y="5116712"/>
                  <a:ext cx="24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A8F5B19D-2BDE-4FFF-BDD8-F38B79949C36}"/>
                    </a:ext>
                  </a:extLst>
                </p14:cNvPr>
                <p14:cNvContentPartPr/>
                <p14:nvPr/>
              </p14:nvContentPartPr>
              <p14:xfrm>
                <a:off x="1138301" y="5006192"/>
                <a:ext cx="101880" cy="97920"/>
              </p14:xfrm>
            </p:contentPart>
          </mc:Choice>
          <mc:Fallback>
            <p:pic>
              <p:nvPicPr>
                <p:cNvPr id="44" name="Freihand 43">
                  <a:extLst>
                    <a:ext uri="{FF2B5EF4-FFF2-40B4-BE49-F238E27FC236}">
                      <a16:creationId xmlns:a16="http://schemas.microsoft.com/office/drawing/2014/main" id="{A8F5B19D-2BDE-4FFF-BDD8-F38B79949C36}"/>
                    </a:ext>
                  </a:extLst>
                </p:cNvPr>
                <p:cNvPicPr/>
                <p:nvPr/>
              </p:nvPicPr>
              <p:blipFill>
                <a:blip r:embed="rId75"/>
                <a:stretch>
                  <a:fillRect/>
                </a:stretch>
              </p:blipFill>
              <p:spPr>
                <a:xfrm>
                  <a:off x="1133981" y="5001872"/>
                  <a:ext cx="110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85A785EB-C0F0-4B3D-9DC0-B157EB1FE1B4}"/>
                    </a:ext>
                  </a:extLst>
                </p14:cNvPr>
                <p14:cNvContentPartPr/>
                <p14:nvPr/>
              </p14:nvContentPartPr>
              <p14:xfrm>
                <a:off x="1256741" y="4888112"/>
                <a:ext cx="116280" cy="131040"/>
              </p14:xfrm>
            </p:contentPart>
          </mc:Choice>
          <mc:Fallback>
            <p:pic>
              <p:nvPicPr>
                <p:cNvPr id="45" name="Freihand 44">
                  <a:extLst>
                    <a:ext uri="{FF2B5EF4-FFF2-40B4-BE49-F238E27FC236}">
                      <a16:creationId xmlns:a16="http://schemas.microsoft.com/office/drawing/2014/main" id="{85A785EB-C0F0-4B3D-9DC0-B157EB1FE1B4}"/>
                    </a:ext>
                  </a:extLst>
                </p:cNvPr>
                <p:cNvPicPr/>
                <p:nvPr/>
              </p:nvPicPr>
              <p:blipFill>
                <a:blip r:embed="rId77"/>
                <a:stretch>
                  <a:fillRect/>
                </a:stretch>
              </p:blipFill>
              <p:spPr>
                <a:xfrm>
                  <a:off x="1252421" y="4883792"/>
                  <a:ext cx="124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79B0FAD9-1A7B-4B0C-B4AC-955C2134C900}"/>
                    </a:ext>
                  </a:extLst>
                </p14:cNvPr>
                <p14:cNvContentPartPr/>
                <p14:nvPr/>
              </p14:nvContentPartPr>
              <p14:xfrm>
                <a:off x="1390661" y="4843832"/>
                <a:ext cx="65520" cy="103680"/>
              </p14:xfrm>
            </p:contentPart>
          </mc:Choice>
          <mc:Fallback>
            <p:pic>
              <p:nvPicPr>
                <p:cNvPr id="46" name="Freihand 45">
                  <a:extLst>
                    <a:ext uri="{FF2B5EF4-FFF2-40B4-BE49-F238E27FC236}">
                      <a16:creationId xmlns:a16="http://schemas.microsoft.com/office/drawing/2014/main" id="{79B0FAD9-1A7B-4B0C-B4AC-955C2134C900}"/>
                    </a:ext>
                  </a:extLst>
                </p:cNvPr>
                <p:cNvPicPr/>
                <p:nvPr/>
              </p:nvPicPr>
              <p:blipFill>
                <a:blip r:embed="rId79"/>
                <a:stretch>
                  <a:fillRect/>
                </a:stretch>
              </p:blipFill>
              <p:spPr>
                <a:xfrm>
                  <a:off x="1386341" y="4839512"/>
                  <a:ext cx="74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66AFE375-3F12-4726-982F-6486E6B4731E}"/>
                    </a:ext>
                  </a:extLst>
                </p14:cNvPr>
                <p14:cNvContentPartPr/>
                <p14:nvPr/>
              </p14:nvContentPartPr>
              <p14:xfrm>
                <a:off x="781541" y="5074952"/>
                <a:ext cx="60120" cy="126720"/>
              </p14:xfrm>
            </p:contentPart>
          </mc:Choice>
          <mc:Fallback>
            <p:pic>
              <p:nvPicPr>
                <p:cNvPr id="48" name="Freihand 47">
                  <a:extLst>
                    <a:ext uri="{FF2B5EF4-FFF2-40B4-BE49-F238E27FC236}">
                      <a16:creationId xmlns:a16="http://schemas.microsoft.com/office/drawing/2014/main" id="{66AFE375-3F12-4726-982F-6486E6B4731E}"/>
                    </a:ext>
                  </a:extLst>
                </p:cNvPr>
                <p:cNvPicPr/>
                <p:nvPr/>
              </p:nvPicPr>
              <p:blipFill>
                <a:blip r:embed="rId81"/>
                <a:stretch>
                  <a:fillRect/>
                </a:stretch>
              </p:blipFill>
              <p:spPr>
                <a:xfrm>
                  <a:off x="777221" y="5070632"/>
                  <a:ext cx="68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ABF54D57-A661-49E3-8906-94B52D65CCBD}"/>
                    </a:ext>
                  </a:extLst>
                </p14:cNvPr>
                <p14:cNvContentPartPr/>
                <p14:nvPr/>
              </p14:nvContentPartPr>
              <p14:xfrm>
                <a:off x="851021" y="5039312"/>
                <a:ext cx="60480" cy="113040"/>
              </p14:xfrm>
            </p:contentPart>
          </mc:Choice>
          <mc:Fallback>
            <p:pic>
              <p:nvPicPr>
                <p:cNvPr id="49" name="Freihand 48">
                  <a:extLst>
                    <a:ext uri="{FF2B5EF4-FFF2-40B4-BE49-F238E27FC236}">
                      <a16:creationId xmlns:a16="http://schemas.microsoft.com/office/drawing/2014/main" id="{ABF54D57-A661-49E3-8906-94B52D65CCBD}"/>
                    </a:ext>
                  </a:extLst>
                </p:cNvPr>
                <p:cNvPicPr/>
                <p:nvPr/>
              </p:nvPicPr>
              <p:blipFill>
                <a:blip r:embed="rId83"/>
                <a:stretch>
                  <a:fillRect/>
                </a:stretch>
              </p:blipFill>
              <p:spPr>
                <a:xfrm>
                  <a:off x="846701" y="5034992"/>
                  <a:ext cx="69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CD9F4741-E942-4A10-9BAC-9EC56418FFB8}"/>
                    </a:ext>
                  </a:extLst>
                </p14:cNvPr>
                <p14:cNvContentPartPr/>
                <p14:nvPr/>
              </p14:nvContentPartPr>
              <p14:xfrm>
                <a:off x="907181" y="4984232"/>
                <a:ext cx="56880" cy="129600"/>
              </p14:xfrm>
            </p:contentPart>
          </mc:Choice>
          <mc:Fallback>
            <p:pic>
              <p:nvPicPr>
                <p:cNvPr id="50" name="Freihand 49">
                  <a:extLst>
                    <a:ext uri="{FF2B5EF4-FFF2-40B4-BE49-F238E27FC236}">
                      <a16:creationId xmlns:a16="http://schemas.microsoft.com/office/drawing/2014/main" id="{CD9F4741-E942-4A10-9BAC-9EC56418FFB8}"/>
                    </a:ext>
                  </a:extLst>
                </p:cNvPr>
                <p:cNvPicPr/>
                <p:nvPr/>
              </p:nvPicPr>
              <p:blipFill>
                <a:blip r:embed="rId85"/>
                <a:stretch>
                  <a:fillRect/>
                </a:stretch>
              </p:blipFill>
              <p:spPr>
                <a:xfrm>
                  <a:off x="902861" y="4979912"/>
                  <a:ext cx="65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CDD01DD9-7DA9-44FE-805D-DE473C94517E}"/>
                    </a:ext>
                  </a:extLst>
                </p14:cNvPr>
                <p14:cNvContentPartPr/>
                <p14:nvPr/>
              </p14:nvContentPartPr>
              <p14:xfrm>
                <a:off x="994301" y="4924112"/>
                <a:ext cx="61920" cy="132120"/>
              </p14:xfrm>
            </p:contentPart>
          </mc:Choice>
          <mc:Fallback>
            <p:pic>
              <p:nvPicPr>
                <p:cNvPr id="51" name="Freihand 50">
                  <a:extLst>
                    <a:ext uri="{FF2B5EF4-FFF2-40B4-BE49-F238E27FC236}">
                      <a16:creationId xmlns:a16="http://schemas.microsoft.com/office/drawing/2014/main" id="{CDD01DD9-7DA9-44FE-805D-DE473C94517E}"/>
                    </a:ext>
                  </a:extLst>
                </p:cNvPr>
                <p:cNvPicPr/>
                <p:nvPr/>
              </p:nvPicPr>
              <p:blipFill>
                <a:blip r:embed="rId87"/>
                <a:stretch>
                  <a:fillRect/>
                </a:stretch>
              </p:blipFill>
              <p:spPr>
                <a:xfrm>
                  <a:off x="989981" y="4919792"/>
                  <a:ext cx="70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EE65E3F3-CE24-4A6A-9B6A-35C95E56D948}"/>
                    </a:ext>
                  </a:extLst>
                </p14:cNvPr>
                <p14:cNvContentPartPr/>
                <p14:nvPr/>
              </p14:nvContentPartPr>
              <p14:xfrm>
                <a:off x="1045421" y="4969832"/>
                <a:ext cx="75600" cy="36720"/>
              </p14:xfrm>
            </p:contentPart>
          </mc:Choice>
          <mc:Fallback>
            <p:pic>
              <p:nvPicPr>
                <p:cNvPr id="52" name="Freihand 51">
                  <a:extLst>
                    <a:ext uri="{FF2B5EF4-FFF2-40B4-BE49-F238E27FC236}">
                      <a16:creationId xmlns:a16="http://schemas.microsoft.com/office/drawing/2014/main" id="{EE65E3F3-CE24-4A6A-9B6A-35C95E56D948}"/>
                    </a:ext>
                  </a:extLst>
                </p:cNvPr>
                <p:cNvPicPr/>
                <p:nvPr/>
              </p:nvPicPr>
              <p:blipFill>
                <a:blip r:embed="rId89"/>
                <a:stretch>
                  <a:fillRect/>
                </a:stretch>
              </p:blipFill>
              <p:spPr>
                <a:xfrm>
                  <a:off x="1041101" y="4965512"/>
                  <a:ext cx="84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AD53C974-7499-4791-90C0-67D91B7F6196}"/>
                    </a:ext>
                  </a:extLst>
                </p14:cNvPr>
                <p14:cNvContentPartPr/>
                <p14:nvPr/>
              </p14:nvContentPartPr>
              <p14:xfrm>
                <a:off x="404981" y="5559152"/>
                <a:ext cx="99000" cy="181800"/>
              </p14:xfrm>
            </p:contentPart>
          </mc:Choice>
          <mc:Fallback>
            <p:pic>
              <p:nvPicPr>
                <p:cNvPr id="54" name="Freihand 53">
                  <a:extLst>
                    <a:ext uri="{FF2B5EF4-FFF2-40B4-BE49-F238E27FC236}">
                      <a16:creationId xmlns:a16="http://schemas.microsoft.com/office/drawing/2014/main" id="{AD53C974-7499-4791-90C0-67D91B7F6196}"/>
                    </a:ext>
                  </a:extLst>
                </p:cNvPr>
                <p:cNvPicPr/>
                <p:nvPr/>
              </p:nvPicPr>
              <p:blipFill>
                <a:blip r:embed="rId91"/>
                <a:stretch>
                  <a:fillRect/>
                </a:stretch>
              </p:blipFill>
              <p:spPr>
                <a:xfrm>
                  <a:off x="400661" y="5554832"/>
                  <a:ext cx="107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4AF85899-3E68-49E1-8EED-53B0A2D212EC}"/>
                    </a:ext>
                  </a:extLst>
                </p14:cNvPr>
                <p14:cNvContentPartPr/>
                <p14:nvPr/>
              </p14:nvContentPartPr>
              <p14:xfrm>
                <a:off x="496781" y="5405792"/>
                <a:ext cx="216720" cy="246600"/>
              </p14:xfrm>
            </p:contentPart>
          </mc:Choice>
          <mc:Fallback>
            <p:pic>
              <p:nvPicPr>
                <p:cNvPr id="55" name="Freihand 54">
                  <a:extLst>
                    <a:ext uri="{FF2B5EF4-FFF2-40B4-BE49-F238E27FC236}">
                      <a16:creationId xmlns:a16="http://schemas.microsoft.com/office/drawing/2014/main" id="{4AF85899-3E68-49E1-8EED-53B0A2D212EC}"/>
                    </a:ext>
                  </a:extLst>
                </p:cNvPr>
                <p:cNvPicPr/>
                <p:nvPr/>
              </p:nvPicPr>
              <p:blipFill>
                <a:blip r:embed="rId93"/>
                <a:stretch>
                  <a:fillRect/>
                </a:stretch>
              </p:blipFill>
              <p:spPr>
                <a:xfrm>
                  <a:off x="492461" y="5401472"/>
                  <a:ext cx="225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00A432B3-BE28-4BC3-A970-33DB7B72B13B}"/>
                    </a:ext>
                  </a:extLst>
                </p14:cNvPr>
                <p14:cNvContentPartPr/>
                <p14:nvPr/>
              </p14:nvContentPartPr>
              <p14:xfrm>
                <a:off x="555101" y="5421272"/>
                <a:ext cx="32400" cy="4680"/>
              </p14:xfrm>
            </p:contentPart>
          </mc:Choice>
          <mc:Fallback>
            <p:pic>
              <p:nvPicPr>
                <p:cNvPr id="56" name="Freihand 55">
                  <a:extLst>
                    <a:ext uri="{FF2B5EF4-FFF2-40B4-BE49-F238E27FC236}">
                      <a16:creationId xmlns:a16="http://schemas.microsoft.com/office/drawing/2014/main" id="{00A432B3-BE28-4BC3-A970-33DB7B72B13B}"/>
                    </a:ext>
                  </a:extLst>
                </p:cNvPr>
                <p:cNvPicPr/>
                <p:nvPr/>
              </p:nvPicPr>
              <p:blipFill>
                <a:blip r:embed="rId95"/>
                <a:stretch>
                  <a:fillRect/>
                </a:stretch>
              </p:blipFill>
              <p:spPr>
                <a:xfrm>
                  <a:off x="550781" y="5416952"/>
                  <a:ext cx="41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218B1B93-06BC-45FC-9680-AAE41C15BB3D}"/>
                    </a:ext>
                  </a:extLst>
                </p14:cNvPr>
                <p14:cNvContentPartPr/>
                <p14:nvPr/>
              </p14:nvContentPartPr>
              <p14:xfrm>
                <a:off x="727541" y="5369792"/>
                <a:ext cx="106200" cy="162360"/>
              </p14:xfrm>
            </p:contentPart>
          </mc:Choice>
          <mc:Fallback>
            <p:pic>
              <p:nvPicPr>
                <p:cNvPr id="57" name="Freihand 56">
                  <a:extLst>
                    <a:ext uri="{FF2B5EF4-FFF2-40B4-BE49-F238E27FC236}">
                      <a16:creationId xmlns:a16="http://schemas.microsoft.com/office/drawing/2014/main" id="{218B1B93-06BC-45FC-9680-AAE41C15BB3D}"/>
                    </a:ext>
                  </a:extLst>
                </p:cNvPr>
                <p:cNvPicPr/>
                <p:nvPr/>
              </p:nvPicPr>
              <p:blipFill>
                <a:blip r:embed="rId97"/>
                <a:stretch>
                  <a:fillRect/>
                </a:stretch>
              </p:blipFill>
              <p:spPr>
                <a:xfrm>
                  <a:off x="723221" y="5365472"/>
                  <a:ext cx="114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8F58495B-CC02-4A08-A575-7B0AE3E789AC}"/>
                    </a:ext>
                  </a:extLst>
                </p14:cNvPr>
                <p14:cNvContentPartPr/>
                <p14:nvPr/>
              </p14:nvContentPartPr>
              <p14:xfrm>
                <a:off x="805661" y="5342432"/>
                <a:ext cx="255600" cy="115200"/>
              </p14:xfrm>
            </p:contentPart>
          </mc:Choice>
          <mc:Fallback>
            <p:pic>
              <p:nvPicPr>
                <p:cNvPr id="58" name="Freihand 57">
                  <a:extLst>
                    <a:ext uri="{FF2B5EF4-FFF2-40B4-BE49-F238E27FC236}">
                      <a16:creationId xmlns:a16="http://schemas.microsoft.com/office/drawing/2014/main" id="{8F58495B-CC02-4A08-A575-7B0AE3E789AC}"/>
                    </a:ext>
                  </a:extLst>
                </p:cNvPr>
                <p:cNvPicPr/>
                <p:nvPr/>
              </p:nvPicPr>
              <p:blipFill>
                <a:blip r:embed="rId99"/>
                <a:stretch>
                  <a:fillRect/>
                </a:stretch>
              </p:blipFill>
              <p:spPr>
                <a:xfrm>
                  <a:off x="801341" y="5338112"/>
                  <a:ext cx="264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1C5C86BD-93F0-41F2-A203-44EF3DCE2AB7}"/>
                    </a:ext>
                  </a:extLst>
                </p14:cNvPr>
                <p14:cNvContentPartPr/>
                <p14:nvPr/>
              </p14:nvContentPartPr>
              <p14:xfrm>
                <a:off x="1133261" y="5214272"/>
                <a:ext cx="122400" cy="71280"/>
              </p14:xfrm>
            </p:contentPart>
          </mc:Choice>
          <mc:Fallback>
            <p:pic>
              <p:nvPicPr>
                <p:cNvPr id="60" name="Freihand 59">
                  <a:extLst>
                    <a:ext uri="{FF2B5EF4-FFF2-40B4-BE49-F238E27FC236}">
                      <a16:creationId xmlns:a16="http://schemas.microsoft.com/office/drawing/2014/main" id="{1C5C86BD-93F0-41F2-A203-44EF3DCE2AB7}"/>
                    </a:ext>
                  </a:extLst>
                </p:cNvPr>
                <p:cNvPicPr/>
                <p:nvPr/>
              </p:nvPicPr>
              <p:blipFill>
                <a:blip r:embed="rId101"/>
                <a:stretch>
                  <a:fillRect/>
                </a:stretch>
              </p:blipFill>
              <p:spPr>
                <a:xfrm>
                  <a:off x="1128941" y="5209952"/>
                  <a:ext cx="13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4FAAB2FD-D03D-4EB7-9174-D6496A9D9CED}"/>
                    </a:ext>
                  </a:extLst>
                </p14:cNvPr>
                <p14:cNvContentPartPr/>
                <p14:nvPr/>
              </p14:nvContentPartPr>
              <p14:xfrm>
                <a:off x="1266821" y="5024552"/>
                <a:ext cx="165240" cy="196200"/>
              </p14:xfrm>
            </p:contentPart>
          </mc:Choice>
          <mc:Fallback>
            <p:pic>
              <p:nvPicPr>
                <p:cNvPr id="61" name="Freihand 60">
                  <a:extLst>
                    <a:ext uri="{FF2B5EF4-FFF2-40B4-BE49-F238E27FC236}">
                      <a16:creationId xmlns:a16="http://schemas.microsoft.com/office/drawing/2014/main" id="{4FAAB2FD-D03D-4EB7-9174-D6496A9D9CED}"/>
                    </a:ext>
                  </a:extLst>
                </p:cNvPr>
                <p:cNvPicPr/>
                <p:nvPr/>
              </p:nvPicPr>
              <p:blipFill>
                <a:blip r:embed="rId103"/>
                <a:stretch>
                  <a:fillRect/>
                </a:stretch>
              </p:blipFill>
              <p:spPr>
                <a:xfrm>
                  <a:off x="1262501" y="5020232"/>
                  <a:ext cx="173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7F008C7F-11DE-484B-B54A-9EB95BD694E0}"/>
                    </a:ext>
                  </a:extLst>
                </p14:cNvPr>
                <p14:cNvContentPartPr/>
                <p14:nvPr/>
              </p14:nvContentPartPr>
              <p14:xfrm>
                <a:off x="1512341" y="4975592"/>
                <a:ext cx="58320" cy="109800"/>
              </p14:xfrm>
            </p:contentPart>
          </mc:Choice>
          <mc:Fallback>
            <p:pic>
              <p:nvPicPr>
                <p:cNvPr id="62" name="Freihand 61">
                  <a:extLst>
                    <a:ext uri="{FF2B5EF4-FFF2-40B4-BE49-F238E27FC236}">
                      <a16:creationId xmlns:a16="http://schemas.microsoft.com/office/drawing/2014/main" id="{7F008C7F-11DE-484B-B54A-9EB95BD694E0}"/>
                    </a:ext>
                  </a:extLst>
                </p:cNvPr>
                <p:cNvPicPr/>
                <p:nvPr/>
              </p:nvPicPr>
              <p:blipFill>
                <a:blip r:embed="rId105"/>
                <a:stretch>
                  <a:fillRect/>
                </a:stretch>
              </p:blipFill>
              <p:spPr>
                <a:xfrm>
                  <a:off x="1508021" y="4971272"/>
                  <a:ext cx="66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B3FB4D84-852A-4A42-B0F3-F385E49C3D9A}"/>
                    </a:ext>
                  </a:extLst>
                </p14:cNvPr>
                <p14:cNvContentPartPr/>
                <p14:nvPr/>
              </p14:nvContentPartPr>
              <p14:xfrm>
                <a:off x="1446101" y="4935632"/>
                <a:ext cx="160560" cy="203040"/>
              </p14:xfrm>
            </p:contentPart>
          </mc:Choice>
          <mc:Fallback>
            <p:pic>
              <p:nvPicPr>
                <p:cNvPr id="63" name="Freihand 62">
                  <a:extLst>
                    <a:ext uri="{FF2B5EF4-FFF2-40B4-BE49-F238E27FC236}">
                      <a16:creationId xmlns:a16="http://schemas.microsoft.com/office/drawing/2014/main" id="{B3FB4D84-852A-4A42-B0F3-F385E49C3D9A}"/>
                    </a:ext>
                  </a:extLst>
                </p:cNvPr>
                <p:cNvPicPr/>
                <p:nvPr/>
              </p:nvPicPr>
              <p:blipFill>
                <a:blip r:embed="rId107"/>
                <a:stretch>
                  <a:fillRect/>
                </a:stretch>
              </p:blipFill>
              <p:spPr>
                <a:xfrm>
                  <a:off x="1441781" y="4931312"/>
                  <a:ext cx="169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78209" name="Freihand 478208">
                  <a:extLst>
                    <a:ext uri="{FF2B5EF4-FFF2-40B4-BE49-F238E27FC236}">
                      <a16:creationId xmlns:a16="http://schemas.microsoft.com/office/drawing/2014/main" id="{E89E76E3-D461-48D4-9922-B6428522BFA1}"/>
                    </a:ext>
                  </a:extLst>
                </p14:cNvPr>
                <p14:cNvContentPartPr/>
                <p14:nvPr/>
              </p14:nvContentPartPr>
              <p14:xfrm>
                <a:off x="680021" y="5667152"/>
                <a:ext cx="279720" cy="219960"/>
              </p14:xfrm>
            </p:contentPart>
          </mc:Choice>
          <mc:Fallback>
            <p:pic>
              <p:nvPicPr>
                <p:cNvPr id="478209" name="Freihand 478208">
                  <a:extLst>
                    <a:ext uri="{FF2B5EF4-FFF2-40B4-BE49-F238E27FC236}">
                      <a16:creationId xmlns:a16="http://schemas.microsoft.com/office/drawing/2014/main" id="{E89E76E3-D461-48D4-9922-B6428522BFA1}"/>
                    </a:ext>
                  </a:extLst>
                </p:cNvPr>
                <p:cNvPicPr/>
                <p:nvPr/>
              </p:nvPicPr>
              <p:blipFill>
                <a:blip r:embed="rId109"/>
                <a:stretch>
                  <a:fillRect/>
                </a:stretch>
              </p:blipFill>
              <p:spPr>
                <a:xfrm>
                  <a:off x="675701" y="5662832"/>
                  <a:ext cx="288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78212" name="Freihand 478211">
                  <a:extLst>
                    <a:ext uri="{FF2B5EF4-FFF2-40B4-BE49-F238E27FC236}">
                      <a16:creationId xmlns:a16="http://schemas.microsoft.com/office/drawing/2014/main" id="{2AC95195-F4A3-4A00-95C9-C5DFFA472943}"/>
                    </a:ext>
                  </a:extLst>
                </p14:cNvPr>
                <p14:cNvContentPartPr/>
                <p14:nvPr/>
              </p14:nvContentPartPr>
              <p14:xfrm>
                <a:off x="850301" y="5593712"/>
                <a:ext cx="360" cy="360"/>
              </p14:xfrm>
            </p:contentPart>
          </mc:Choice>
          <mc:Fallback>
            <p:pic>
              <p:nvPicPr>
                <p:cNvPr id="478212" name="Freihand 478211">
                  <a:extLst>
                    <a:ext uri="{FF2B5EF4-FFF2-40B4-BE49-F238E27FC236}">
                      <a16:creationId xmlns:a16="http://schemas.microsoft.com/office/drawing/2014/main" id="{2AC95195-F4A3-4A00-95C9-C5DFFA472943}"/>
                    </a:ext>
                  </a:extLst>
                </p:cNvPr>
                <p:cNvPicPr/>
                <p:nvPr/>
              </p:nvPicPr>
              <p:blipFill>
                <a:blip r:embed="rId35"/>
                <a:stretch>
                  <a:fillRect/>
                </a:stretch>
              </p:blipFill>
              <p:spPr>
                <a:xfrm>
                  <a:off x="845981" y="5589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78213" name="Freihand 478212">
                  <a:extLst>
                    <a:ext uri="{FF2B5EF4-FFF2-40B4-BE49-F238E27FC236}">
                      <a16:creationId xmlns:a16="http://schemas.microsoft.com/office/drawing/2014/main" id="{9DE8B3CA-2BEC-434F-9849-CC60E6632A5B}"/>
                    </a:ext>
                  </a:extLst>
                </p14:cNvPr>
                <p14:cNvContentPartPr/>
                <p14:nvPr/>
              </p14:nvContentPartPr>
              <p14:xfrm>
                <a:off x="1052621" y="5373032"/>
                <a:ext cx="364680" cy="284040"/>
              </p14:xfrm>
            </p:contentPart>
          </mc:Choice>
          <mc:Fallback>
            <p:pic>
              <p:nvPicPr>
                <p:cNvPr id="478213" name="Freihand 478212">
                  <a:extLst>
                    <a:ext uri="{FF2B5EF4-FFF2-40B4-BE49-F238E27FC236}">
                      <a16:creationId xmlns:a16="http://schemas.microsoft.com/office/drawing/2014/main" id="{9DE8B3CA-2BEC-434F-9849-CC60E6632A5B}"/>
                    </a:ext>
                  </a:extLst>
                </p:cNvPr>
                <p:cNvPicPr/>
                <p:nvPr/>
              </p:nvPicPr>
              <p:blipFill>
                <a:blip r:embed="rId112"/>
                <a:stretch>
                  <a:fillRect/>
                </a:stretch>
              </p:blipFill>
              <p:spPr>
                <a:xfrm>
                  <a:off x="1048301" y="5368712"/>
                  <a:ext cx="3733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8214" name="Freihand 478213">
                  <a:extLst>
                    <a:ext uri="{FF2B5EF4-FFF2-40B4-BE49-F238E27FC236}">
                      <a16:creationId xmlns:a16="http://schemas.microsoft.com/office/drawing/2014/main" id="{906EA3ED-4612-426A-91AE-E1C45FF08C1F}"/>
                    </a:ext>
                  </a:extLst>
                </p14:cNvPr>
                <p14:cNvContentPartPr/>
                <p14:nvPr/>
              </p14:nvContentPartPr>
              <p14:xfrm>
                <a:off x="1429181" y="5229032"/>
                <a:ext cx="133920" cy="196920"/>
              </p14:xfrm>
            </p:contentPart>
          </mc:Choice>
          <mc:Fallback>
            <p:pic>
              <p:nvPicPr>
                <p:cNvPr id="478214" name="Freihand 478213">
                  <a:extLst>
                    <a:ext uri="{FF2B5EF4-FFF2-40B4-BE49-F238E27FC236}">
                      <a16:creationId xmlns:a16="http://schemas.microsoft.com/office/drawing/2014/main" id="{906EA3ED-4612-426A-91AE-E1C45FF08C1F}"/>
                    </a:ext>
                  </a:extLst>
                </p:cNvPr>
                <p:cNvPicPr/>
                <p:nvPr/>
              </p:nvPicPr>
              <p:blipFill>
                <a:blip r:embed="rId114"/>
                <a:stretch>
                  <a:fillRect/>
                </a:stretch>
              </p:blipFill>
              <p:spPr>
                <a:xfrm>
                  <a:off x="1424861" y="5224712"/>
                  <a:ext cx="142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8215" name="Freihand 478214">
                  <a:extLst>
                    <a:ext uri="{FF2B5EF4-FFF2-40B4-BE49-F238E27FC236}">
                      <a16:creationId xmlns:a16="http://schemas.microsoft.com/office/drawing/2014/main" id="{E798C3DD-AA69-4B74-A5D0-8D7C0874C9EB}"/>
                    </a:ext>
                  </a:extLst>
                </p14:cNvPr>
                <p14:cNvContentPartPr/>
                <p14:nvPr/>
              </p14:nvContentPartPr>
              <p14:xfrm>
                <a:off x="1556981" y="5263232"/>
                <a:ext cx="45000" cy="83880"/>
              </p14:xfrm>
            </p:contentPart>
          </mc:Choice>
          <mc:Fallback>
            <p:pic>
              <p:nvPicPr>
                <p:cNvPr id="478215" name="Freihand 478214">
                  <a:extLst>
                    <a:ext uri="{FF2B5EF4-FFF2-40B4-BE49-F238E27FC236}">
                      <a16:creationId xmlns:a16="http://schemas.microsoft.com/office/drawing/2014/main" id="{E798C3DD-AA69-4B74-A5D0-8D7C0874C9EB}"/>
                    </a:ext>
                  </a:extLst>
                </p:cNvPr>
                <p:cNvPicPr/>
                <p:nvPr/>
              </p:nvPicPr>
              <p:blipFill>
                <a:blip r:embed="rId116"/>
                <a:stretch>
                  <a:fillRect/>
                </a:stretch>
              </p:blipFill>
              <p:spPr>
                <a:xfrm>
                  <a:off x="1552661" y="5258912"/>
                  <a:ext cx="53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8216" name="Freihand 478215">
                  <a:extLst>
                    <a:ext uri="{FF2B5EF4-FFF2-40B4-BE49-F238E27FC236}">
                      <a16:creationId xmlns:a16="http://schemas.microsoft.com/office/drawing/2014/main" id="{1497BE45-1FFE-47AA-A98E-2A702976E148}"/>
                    </a:ext>
                  </a:extLst>
                </p14:cNvPr>
                <p14:cNvContentPartPr/>
                <p14:nvPr/>
              </p14:nvContentPartPr>
              <p14:xfrm>
                <a:off x="1633661" y="5217152"/>
                <a:ext cx="60480" cy="121680"/>
              </p14:xfrm>
            </p:contentPart>
          </mc:Choice>
          <mc:Fallback>
            <p:pic>
              <p:nvPicPr>
                <p:cNvPr id="478216" name="Freihand 478215">
                  <a:extLst>
                    <a:ext uri="{FF2B5EF4-FFF2-40B4-BE49-F238E27FC236}">
                      <a16:creationId xmlns:a16="http://schemas.microsoft.com/office/drawing/2014/main" id="{1497BE45-1FFE-47AA-A98E-2A702976E148}"/>
                    </a:ext>
                  </a:extLst>
                </p:cNvPr>
                <p:cNvPicPr/>
                <p:nvPr/>
              </p:nvPicPr>
              <p:blipFill>
                <a:blip r:embed="rId118"/>
                <a:stretch>
                  <a:fillRect/>
                </a:stretch>
              </p:blipFill>
              <p:spPr>
                <a:xfrm>
                  <a:off x="1629341" y="5212832"/>
                  <a:ext cx="69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8218" name="Freihand 478217">
                  <a:extLst>
                    <a:ext uri="{FF2B5EF4-FFF2-40B4-BE49-F238E27FC236}">
                      <a16:creationId xmlns:a16="http://schemas.microsoft.com/office/drawing/2014/main" id="{F2DA7E4F-149D-42F2-A7C7-361B46B76674}"/>
                    </a:ext>
                  </a:extLst>
                </p14:cNvPr>
                <p14:cNvContentPartPr/>
                <p14:nvPr/>
              </p14:nvContentPartPr>
              <p14:xfrm>
                <a:off x="856781" y="5994032"/>
                <a:ext cx="52560" cy="107280"/>
              </p14:xfrm>
            </p:contentPart>
          </mc:Choice>
          <mc:Fallback>
            <p:pic>
              <p:nvPicPr>
                <p:cNvPr id="478218" name="Freihand 478217">
                  <a:extLst>
                    <a:ext uri="{FF2B5EF4-FFF2-40B4-BE49-F238E27FC236}">
                      <a16:creationId xmlns:a16="http://schemas.microsoft.com/office/drawing/2014/main" id="{F2DA7E4F-149D-42F2-A7C7-361B46B76674}"/>
                    </a:ext>
                  </a:extLst>
                </p:cNvPr>
                <p:cNvPicPr/>
                <p:nvPr/>
              </p:nvPicPr>
              <p:blipFill>
                <a:blip r:embed="rId120"/>
                <a:stretch>
                  <a:fillRect/>
                </a:stretch>
              </p:blipFill>
              <p:spPr>
                <a:xfrm>
                  <a:off x="852461" y="5989712"/>
                  <a:ext cx="61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8219" name="Freihand 478218">
                  <a:extLst>
                    <a:ext uri="{FF2B5EF4-FFF2-40B4-BE49-F238E27FC236}">
                      <a16:creationId xmlns:a16="http://schemas.microsoft.com/office/drawing/2014/main" id="{8A7A9B1C-9092-48D6-B60E-FFB6E443DD55}"/>
                    </a:ext>
                  </a:extLst>
                </p14:cNvPr>
                <p14:cNvContentPartPr/>
                <p14:nvPr/>
              </p14:nvContentPartPr>
              <p14:xfrm>
                <a:off x="800621" y="5923112"/>
                <a:ext cx="156960" cy="196200"/>
              </p14:xfrm>
            </p:contentPart>
          </mc:Choice>
          <mc:Fallback>
            <p:pic>
              <p:nvPicPr>
                <p:cNvPr id="478219" name="Freihand 478218">
                  <a:extLst>
                    <a:ext uri="{FF2B5EF4-FFF2-40B4-BE49-F238E27FC236}">
                      <a16:creationId xmlns:a16="http://schemas.microsoft.com/office/drawing/2014/main" id="{8A7A9B1C-9092-48D6-B60E-FFB6E443DD55}"/>
                    </a:ext>
                  </a:extLst>
                </p:cNvPr>
                <p:cNvPicPr/>
                <p:nvPr/>
              </p:nvPicPr>
              <p:blipFill>
                <a:blip r:embed="rId122"/>
                <a:stretch>
                  <a:fillRect/>
                </a:stretch>
              </p:blipFill>
              <p:spPr>
                <a:xfrm>
                  <a:off x="796301" y="5918792"/>
                  <a:ext cx="165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8220" name="Freihand 478219">
                  <a:extLst>
                    <a:ext uri="{FF2B5EF4-FFF2-40B4-BE49-F238E27FC236}">
                      <a16:creationId xmlns:a16="http://schemas.microsoft.com/office/drawing/2014/main" id="{8186B903-1E77-4652-9CB3-42AABE4A4B22}"/>
                    </a:ext>
                  </a:extLst>
                </p14:cNvPr>
                <p14:cNvContentPartPr/>
                <p14:nvPr/>
              </p14:nvContentPartPr>
              <p14:xfrm>
                <a:off x="989261" y="5909432"/>
                <a:ext cx="60120" cy="120960"/>
              </p14:xfrm>
            </p:contentPart>
          </mc:Choice>
          <mc:Fallback>
            <p:pic>
              <p:nvPicPr>
                <p:cNvPr id="478220" name="Freihand 478219">
                  <a:extLst>
                    <a:ext uri="{FF2B5EF4-FFF2-40B4-BE49-F238E27FC236}">
                      <a16:creationId xmlns:a16="http://schemas.microsoft.com/office/drawing/2014/main" id="{8186B903-1E77-4652-9CB3-42AABE4A4B22}"/>
                    </a:ext>
                  </a:extLst>
                </p:cNvPr>
                <p:cNvPicPr/>
                <p:nvPr/>
              </p:nvPicPr>
              <p:blipFill>
                <a:blip r:embed="rId124"/>
                <a:stretch>
                  <a:fillRect/>
                </a:stretch>
              </p:blipFill>
              <p:spPr>
                <a:xfrm>
                  <a:off x="984941" y="5905112"/>
                  <a:ext cx="68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8221" name="Freihand 478220">
                  <a:extLst>
                    <a:ext uri="{FF2B5EF4-FFF2-40B4-BE49-F238E27FC236}">
                      <a16:creationId xmlns:a16="http://schemas.microsoft.com/office/drawing/2014/main" id="{CD9E2B98-CEDA-4AAB-B4E5-2D7F22CFE068}"/>
                    </a:ext>
                  </a:extLst>
                </p14:cNvPr>
                <p14:cNvContentPartPr/>
                <p14:nvPr/>
              </p14:nvContentPartPr>
              <p14:xfrm>
                <a:off x="1043621" y="5845712"/>
                <a:ext cx="121320" cy="156960"/>
              </p14:xfrm>
            </p:contentPart>
          </mc:Choice>
          <mc:Fallback>
            <p:pic>
              <p:nvPicPr>
                <p:cNvPr id="478221" name="Freihand 478220">
                  <a:extLst>
                    <a:ext uri="{FF2B5EF4-FFF2-40B4-BE49-F238E27FC236}">
                      <a16:creationId xmlns:a16="http://schemas.microsoft.com/office/drawing/2014/main" id="{CD9E2B98-CEDA-4AAB-B4E5-2D7F22CFE068}"/>
                    </a:ext>
                  </a:extLst>
                </p:cNvPr>
                <p:cNvPicPr/>
                <p:nvPr/>
              </p:nvPicPr>
              <p:blipFill>
                <a:blip r:embed="rId126"/>
                <a:stretch>
                  <a:fillRect/>
                </a:stretch>
              </p:blipFill>
              <p:spPr>
                <a:xfrm>
                  <a:off x="1039301" y="5841392"/>
                  <a:ext cx="129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78222" name="Freihand 478221">
                  <a:extLst>
                    <a:ext uri="{FF2B5EF4-FFF2-40B4-BE49-F238E27FC236}">
                      <a16:creationId xmlns:a16="http://schemas.microsoft.com/office/drawing/2014/main" id="{694C1AC6-C080-4ECA-BA09-C6F6ACF90111}"/>
                    </a:ext>
                  </a:extLst>
                </p14:cNvPr>
                <p14:cNvContentPartPr/>
                <p14:nvPr/>
              </p14:nvContentPartPr>
              <p14:xfrm>
                <a:off x="1151981" y="5804672"/>
                <a:ext cx="61560" cy="117000"/>
              </p14:xfrm>
            </p:contentPart>
          </mc:Choice>
          <mc:Fallback>
            <p:pic>
              <p:nvPicPr>
                <p:cNvPr id="478222" name="Freihand 478221">
                  <a:extLst>
                    <a:ext uri="{FF2B5EF4-FFF2-40B4-BE49-F238E27FC236}">
                      <a16:creationId xmlns:a16="http://schemas.microsoft.com/office/drawing/2014/main" id="{694C1AC6-C080-4ECA-BA09-C6F6ACF90111}"/>
                    </a:ext>
                  </a:extLst>
                </p:cNvPr>
                <p:cNvPicPr/>
                <p:nvPr/>
              </p:nvPicPr>
              <p:blipFill>
                <a:blip r:embed="rId128"/>
                <a:stretch>
                  <a:fillRect/>
                </a:stretch>
              </p:blipFill>
              <p:spPr>
                <a:xfrm>
                  <a:off x="1147661" y="5800352"/>
                  <a:ext cx="70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8223" name="Freihand 478222">
                  <a:extLst>
                    <a:ext uri="{FF2B5EF4-FFF2-40B4-BE49-F238E27FC236}">
                      <a16:creationId xmlns:a16="http://schemas.microsoft.com/office/drawing/2014/main" id="{7F0419DE-3F1E-4541-BA1E-535210D1FE5E}"/>
                    </a:ext>
                  </a:extLst>
                </p14:cNvPr>
                <p14:cNvContentPartPr/>
                <p14:nvPr/>
              </p14:nvContentPartPr>
              <p14:xfrm>
                <a:off x="1229021" y="5686592"/>
                <a:ext cx="84240" cy="172800"/>
              </p14:xfrm>
            </p:contentPart>
          </mc:Choice>
          <mc:Fallback>
            <p:pic>
              <p:nvPicPr>
                <p:cNvPr id="478223" name="Freihand 478222">
                  <a:extLst>
                    <a:ext uri="{FF2B5EF4-FFF2-40B4-BE49-F238E27FC236}">
                      <a16:creationId xmlns:a16="http://schemas.microsoft.com/office/drawing/2014/main" id="{7F0419DE-3F1E-4541-BA1E-535210D1FE5E}"/>
                    </a:ext>
                  </a:extLst>
                </p:cNvPr>
                <p:cNvPicPr/>
                <p:nvPr/>
              </p:nvPicPr>
              <p:blipFill>
                <a:blip r:embed="rId130"/>
                <a:stretch>
                  <a:fillRect/>
                </a:stretch>
              </p:blipFill>
              <p:spPr>
                <a:xfrm>
                  <a:off x="1224701" y="5682272"/>
                  <a:ext cx="92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8224" name="Freihand 478223">
                  <a:extLst>
                    <a:ext uri="{FF2B5EF4-FFF2-40B4-BE49-F238E27FC236}">
                      <a16:creationId xmlns:a16="http://schemas.microsoft.com/office/drawing/2014/main" id="{5573768A-DCAB-4E71-ACF0-C8F86DEB519E}"/>
                    </a:ext>
                  </a:extLst>
                </p14:cNvPr>
                <p14:cNvContentPartPr/>
                <p14:nvPr/>
              </p14:nvContentPartPr>
              <p14:xfrm>
                <a:off x="1316501" y="5615312"/>
                <a:ext cx="71640" cy="192960"/>
              </p14:xfrm>
            </p:contentPart>
          </mc:Choice>
          <mc:Fallback>
            <p:pic>
              <p:nvPicPr>
                <p:cNvPr id="478224" name="Freihand 478223">
                  <a:extLst>
                    <a:ext uri="{FF2B5EF4-FFF2-40B4-BE49-F238E27FC236}">
                      <a16:creationId xmlns:a16="http://schemas.microsoft.com/office/drawing/2014/main" id="{5573768A-DCAB-4E71-ACF0-C8F86DEB519E}"/>
                    </a:ext>
                  </a:extLst>
                </p:cNvPr>
                <p:cNvPicPr/>
                <p:nvPr/>
              </p:nvPicPr>
              <p:blipFill>
                <a:blip r:embed="rId132"/>
                <a:stretch>
                  <a:fillRect/>
                </a:stretch>
              </p:blipFill>
              <p:spPr>
                <a:xfrm>
                  <a:off x="1312181" y="5610992"/>
                  <a:ext cx="80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78225" name="Freihand 478224">
                  <a:extLst>
                    <a:ext uri="{FF2B5EF4-FFF2-40B4-BE49-F238E27FC236}">
                      <a16:creationId xmlns:a16="http://schemas.microsoft.com/office/drawing/2014/main" id="{D6FE2CC7-87C3-41F6-A926-3745B7D83BCC}"/>
                    </a:ext>
                  </a:extLst>
                </p14:cNvPr>
                <p14:cNvContentPartPr/>
                <p14:nvPr/>
              </p14:nvContentPartPr>
              <p14:xfrm>
                <a:off x="1367621" y="5737712"/>
                <a:ext cx="33120" cy="26280"/>
              </p14:xfrm>
            </p:contentPart>
          </mc:Choice>
          <mc:Fallback>
            <p:pic>
              <p:nvPicPr>
                <p:cNvPr id="478225" name="Freihand 478224">
                  <a:extLst>
                    <a:ext uri="{FF2B5EF4-FFF2-40B4-BE49-F238E27FC236}">
                      <a16:creationId xmlns:a16="http://schemas.microsoft.com/office/drawing/2014/main" id="{D6FE2CC7-87C3-41F6-A926-3745B7D83BCC}"/>
                    </a:ext>
                  </a:extLst>
                </p:cNvPr>
                <p:cNvPicPr/>
                <p:nvPr/>
              </p:nvPicPr>
              <p:blipFill>
                <a:blip r:embed="rId134"/>
                <a:stretch>
                  <a:fillRect/>
                </a:stretch>
              </p:blipFill>
              <p:spPr>
                <a:xfrm>
                  <a:off x="1363301" y="5733392"/>
                  <a:ext cx="41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78226" name="Freihand 478225">
                  <a:extLst>
                    <a:ext uri="{FF2B5EF4-FFF2-40B4-BE49-F238E27FC236}">
                      <a16:creationId xmlns:a16="http://schemas.microsoft.com/office/drawing/2014/main" id="{19A03703-9CB5-43B2-A6EF-987CD55C4040}"/>
                    </a:ext>
                  </a:extLst>
                </p14:cNvPr>
                <p14:cNvContentPartPr/>
                <p14:nvPr/>
              </p14:nvContentPartPr>
              <p14:xfrm>
                <a:off x="1427021" y="5537912"/>
                <a:ext cx="193680" cy="221040"/>
              </p14:xfrm>
            </p:contentPart>
          </mc:Choice>
          <mc:Fallback>
            <p:pic>
              <p:nvPicPr>
                <p:cNvPr id="478226" name="Freihand 478225">
                  <a:extLst>
                    <a:ext uri="{FF2B5EF4-FFF2-40B4-BE49-F238E27FC236}">
                      <a16:creationId xmlns:a16="http://schemas.microsoft.com/office/drawing/2014/main" id="{19A03703-9CB5-43B2-A6EF-987CD55C4040}"/>
                    </a:ext>
                  </a:extLst>
                </p:cNvPr>
                <p:cNvPicPr/>
                <p:nvPr/>
              </p:nvPicPr>
              <p:blipFill>
                <a:blip r:embed="rId136"/>
                <a:stretch>
                  <a:fillRect/>
                </a:stretch>
              </p:blipFill>
              <p:spPr>
                <a:xfrm>
                  <a:off x="1422701" y="5533592"/>
                  <a:ext cx="202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78227" name="Freihand 478226">
                  <a:extLst>
                    <a:ext uri="{FF2B5EF4-FFF2-40B4-BE49-F238E27FC236}">
                      <a16:creationId xmlns:a16="http://schemas.microsoft.com/office/drawing/2014/main" id="{2E123F8A-EBCC-4C3F-8E24-A1802B73C572}"/>
                    </a:ext>
                  </a:extLst>
                </p14:cNvPr>
                <p14:cNvContentPartPr/>
                <p14:nvPr/>
              </p14:nvContentPartPr>
              <p14:xfrm>
                <a:off x="1601621" y="5499032"/>
                <a:ext cx="78840" cy="142920"/>
              </p14:xfrm>
            </p:contentPart>
          </mc:Choice>
          <mc:Fallback>
            <p:pic>
              <p:nvPicPr>
                <p:cNvPr id="478227" name="Freihand 478226">
                  <a:extLst>
                    <a:ext uri="{FF2B5EF4-FFF2-40B4-BE49-F238E27FC236}">
                      <a16:creationId xmlns:a16="http://schemas.microsoft.com/office/drawing/2014/main" id="{2E123F8A-EBCC-4C3F-8E24-A1802B73C572}"/>
                    </a:ext>
                  </a:extLst>
                </p:cNvPr>
                <p:cNvPicPr/>
                <p:nvPr/>
              </p:nvPicPr>
              <p:blipFill>
                <a:blip r:embed="rId138"/>
                <a:stretch>
                  <a:fillRect/>
                </a:stretch>
              </p:blipFill>
              <p:spPr>
                <a:xfrm>
                  <a:off x="1597301" y="5494712"/>
                  <a:ext cx="87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8228" name="Freihand 478227">
                  <a:extLst>
                    <a:ext uri="{FF2B5EF4-FFF2-40B4-BE49-F238E27FC236}">
                      <a16:creationId xmlns:a16="http://schemas.microsoft.com/office/drawing/2014/main" id="{624E4B98-BA5F-4F4B-AF47-9D3B6ED10750}"/>
                    </a:ext>
                  </a:extLst>
                </p14:cNvPr>
                <p14:cNvContentPartPr/>
                <p14:nvPr/>
              </p14:nvContentPartPr>
              <p14:xfrm>
                <a:off x="1077101" y="5680472"/>
                <a:ext cx="85680" cy="84960"/>
              </p14:xfrm>
            </p:contentPart>
          </mc:Choice>
          <mc:Fallback>
            <p:pic>
              <p:nvPicPr>
                <p:cNvPr id="478228" name="Freihand 478227">
                  <a:extLst>
                    <a:ext uri="{FF2B5EF4-FFF2-40B4-BE49-F238E27FC236}">
                      <a16:creationId xmlns:a16="http://schemas.microsoft.com/office/drawing/2014/main" id="{624E4B98-BA5F-4F4B-AF47-9D3B6ED10750}"/>
                    </a:ext>
                  </a:extLst>
                </p:cNvPr>
                <p:cNvPicPr/>
                <p:nvPr/>
              </p:nvPicPr>
              <p:blipFill>
                <a:blip r:embed="rId140"/>
                <a:stretch>
                  <a:fillRect/>
                </a:stretch>
              </p:blipFill>
              <p:spPr>
                <a:xfrm>
                  <a:off x="1072781" y="5676152"/>
                  <a:ext cx="94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78229" name="Freihand 478228">
                  <a:extLst>
                    <a:ext uri="{FF2B5EF4-FFF2-40B4-BE49-F238E27FC236}">
                      <a16:creationId xmlns:a16="http://schemas.microsoft.com/office/drawing/2014/main" id="{8BF6A62F-F952-4700-AA56-96610B6B5EC2}"/>
                    </a:ext>
                  </a:extLst>
                </p14:cNvPr>
                <p14:cNvContentPartPr/>
                <p14:nvPr/>
              </p14:nvContentPartPr>
              <p14:xfrm>
                <a:off x="1669661" y="5397152"/>
                <a:ext cx="137160" cy="135000"/>
              </p14:xfrm>
            </p:contentPart>
          </mc:Choice>
          <mc:Fallback>
            <p:pic>
              <p:nvPicPr>
                <p:cNvPr id="478229" name="Freihand 478228">
                  <a:extLst>
                    <a:ext uri="{FF2B5EF4-FFF2-40B4-BE49-F238E27FC236}">
                      <a16:creationId xmlns:a16="http://schemas.microsoft.com/office/drawing/2014/main" id="{8BF6A62F-F952-4700-AA56-96610B6B5EC2}"/>
                    </a:ext>
                  </a:extLst>
                </p:cNvPr>
                <p:cNvPicPr/>
                <p:nvPr/>
              </p:nvPicPr>
              <p:blipFill>
                <a:blip r:embed="rId142"/>
                <a:stretch>
                  <a:fillRect/>
                </a:stretch>
              </p:blipFill>
              <p:spPr>
                <a:xfrm>
                  <a:off x="1665341" y="5392832"/>
                  <a:ext cx="145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8230" name="Freihand 478229">
                  <a:extLst>
                    <a:ext uri="{FF2B5EF4-FFF2-40B4-BE49-F238E27FC236}">
                      <a16:creationId xmlns:a16="http://schemas.microsoft.com/office/drawing/2014/main" id="{EF785689-6264-47FC-9C83-943F45A1E17D}"/>
                    </a:ext>
                  </a:extLst>
                </p14:cNvPr>
                <p14:cNvContentPartPr/>
                <p14:nvPr/>
              </p14:nvContentPartPr>
              <p14:xfrm>
                <a:off x="1821581" y="5349632"/>
                <a:ext cx="63720" cy="73440"/>
              </p14:xfrm>
            </p:contentPart>
          </mc:Choice>
          <mc:Fallback>
            <p:pic>
              <p:nvPicPr>
                <p:cNvPr id="478230" name="Freihand 478229">
                  <a:extLst>
                    <a:ext uri="{FF2B5EF4-FFF2-40B4-BE49-F238E27FC236}">
                      <a16:creationId xmlns:a16="http://schemas.microsoft.com/office/drawing/2014/main" id="{EF785689-6264-47FC-9C83-943F45A1E17D}"/>
                    </a:ext>
                  </a:extLst>
                </p:cNvPr>
                <p:cNvPicPr/>
                <p:nvPr/>
              </p:nvPicPr>
              <p:blipFill>
                <a:blip r:embed="rId144"/>
                <a:stretch>
                  <a:fillRect/>
                </a:stretch>
              </p:blipFill>
              <p:spPr>
                <a:xfrm>
                  <a:off x="1817261" y="5345312"/>
                  <a:ext cx="72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8231" name="Freihand 478230">
                  <a:extLst>
                    <a:ext uri="{FF2B5EF4-FFF2-40B4-BE49-F238E27FC236}">
                      <a16:creationId xmlns:a16="http://schemas.microsoft.com/office/drawing/2014/main" id="{8FC74771-7610-4BB1-9332-7EF332C3C3C3}"/>
                    </a:ext>
                  </a:extLst>
                </p14:cNvPr>
                <p14:cNvContentPartPr/>
                <p14:nvPr/>
              </p14:nvContentPartPr>
              <p14:xfrm>
                <a:off x="1897181" y="5183672"/>
                <a:ext cx="75600" cy="177480"/>
              </p14:xfrm>
            </p:contentPart>
          </mc:Choice>
          <mc:Fallback>
            <p:pic>
              <p:nvPicPr>
                <p:cNvPr id="478231" name="Freihand 478230">
                  <a:extLst>
                    <a:ext uri="{FF2B5EF4-FFF2-40B4-BE49-F238E27FC236}">
                      <a16:creationId xmlns:a16="http://schemas.microsoft.com/office/drawing/2014/main" id="{8FC74771-7610-4BB1-9332-7EF332C3C3C3}"/>
                    </a:ext>
                  </a:extLst>
                </p:cNvPr>
                <p:cNvPicPr/>
                <p:nvPr/>
              </p:nvPicPr>
              <p:blipFill>
                <a:blip r:embed="rId146"/>
                <a:stretch>
                  <a:fillRect/>
                </a:stretch>
              </p:blipFill>
              <p:spPr>
                <a:xfrm>
                  <a:off x="1892861" y="5179352"/>
                  <a:ext cx="842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8232" name="Freihand 478231">
                  <a:extLst>
                    <a:ext uri="{FF2B5EF4-FFF2-40B4-BE49-F238E27FC236}">
                      <a16:creationId xmlns:a16="http://schemas.microsoft.com/office/drawing/2014/main" id="{29641A10-B471-4059-9830-76996E18CB56}"/>
                    </a:ext>
                  </a:extLst>
                </p14:cNvPr>
                <p14:cNvContentPartPr/>
                <p14:nvPr/>
              </p14:nvContentPartPr>
              <p14:xfrm>
                <a:off x="1962341" y="5220032"/>
                <a:ext cx="86400" cy="105120"/>
              </p14:xfrm>
            </p:contentPart>
          </mc:Choice>
          <mc:Fallback>
            <p:pic>
              <p:nvPicPr>
                <p:cNvPr id="478232" name="Freihand 478231">
                  <a:extLst>
                    <a:ext uri="{FF2B5EF4-FFF2-40B4-BE49-F238E27FC236}">
                      <a16:creationId xmlns:a16="http://schemas.microsoft.com/office/drawing/2014/main" id="{29641A10-B471-4059-9830-76996E18CB56}"/>
                    </a:ext>
                  </a:extLst>
                </p:cNvPr>
                <p:cNvPicPr/>
                <p:nvPr/>
              </p:nvPicPr>
              <p:blipFill>
                <a:blip r:embed="rId148"/>
                <a:stretch>
                  <a:fillRect/>
                </a:stretch>
              </p:blipFill>
              <p:spPr>
                <a:xfrm>
                  <a:off x="1958021" y="5215712"/>
                  <a:ext cx="95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8233" name="Freihand 478232">
                  <a:extLst>
                    <a:ext uri="{FF2B5EF4-FFF2-40B4-BE49-F238E27FC236}">
                      <a16:creationId xmlns:a16="http://schemas.microsoft.com/office/drawing/2014/main" id="{2BD4AB28-12BC-49F4-8177-4D58C3CE5AD7}"/>
                    </a:ext>
                  </a:extLst>
                </p14:cNvPr>
                <p14:cNvContentPartPr/>
                <p14:nvPr/>
              </p14:nvContentPartPr>
              <p14:xfrm>
                <a:off x="1987901" y="5040752"/>
                <a:ext cx="292680" cy="221040"/>
              </p14:xfrm>
            </p:contentPart>
          </mc:Choice>
          <mc:Fallback>
            <p:pic>
              <p:nvPicPr>
                <p:cNvPr id="478233" name="Freihand 478232">
                  <a:extLst>
                    <a:ext uri="{FF2B5EF4-FFF2-40B4-BE49-F238E27FC236}">
                      <a16:creationId xmlns:a16="http://schemas.microsoft.com/office/drawing/2014/main" id="{2BD4AB28-12BC-49F4-8177-4D58C3CE5AD7}"/>
                    </a:ext>
                  </a:extLst>
                </p:cNvPr>
                <p:cNvPicPr/>
                <p:nvPr/>
              </p:nvPicPr>
              <p:blipFill>
                <a:blip r:embed="rId150"/>
                <a:stretch>
                  <a:fillRect/>
                </a:stretch>
              </p:blipFill>
              <p:spPr>
                <a:xfrm>
                  <a:off x="1983581" y="5036432"/>
                  <a:ext cx="301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8234" name="Freihand 478233">
                  <a:extLst>
                    <a:ext uri="{FF2B5EF4-FFF2-40B4-BE49-F238E27FC236}">
                      <a16:creationId xmlns:a16="http://schemas.microsoft.com/office/drawing/2014/main" id="{7A81587C-B5C7-4258-A3B6-F7A903F20C4D}"/>
                    </a:ext>
                  </a:extLst>
                </p14:cNvPr>
                <p14:cNvContentPartPr/>
                <p14:nvPr/>
              </p14:nvContentPartPr>
              <p14:xfrm>
                <a:off x="877661" y="5069192"/>
                <a:ext cx="1509480" cy="1167480"/>
              </p14:xfrm>
            </p:contentPart>
          </mc:Choice>
          <mc:Fallback>
            <p:pic>
              <p:nvPicPr>
                <p:cNvPr id="478234" name="Freihand 478233">
                  <a:extLst>
                    <a:ext uri="{FF2B5EF4-FFF2-40B4-BE49-F238E27FC236}">
                      <a16:creationId xmlns:a16="http://schemas.microsoft.com/office/drawing/2014/main" id="{7A81587C-B5C7-4258-A3B6-F7A903F20C4D}"/>
                    </a:ext>
                  </a:extLst>
                </p:cNvPr>
                <p:cNvPicPr/>
                <p:nvPr/>
              </p:nvPicPr>
              <p:blipFill>
                <a:blip r:embed="rId152"/>
                <a:stretch>
                  <a:fillRect/>
                </a:stretch>
              </p:blipFill>
              <p:spPr>
                <a:xfrm>
                  <a:off x="873341" y="5064872"/>
                  <a:ext cx="1518120" cy="1176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78237" name="Freihand 478236">
                  <a:extLst>
                    <a:ext uri="{FF2B5EF4-FFF2-40B4-BE49-F238E27FC236}">
                      <a16:creationId xmlns:a16="http://schemas.microsoft.com/office/drawing/2014/main" id="{196A7C80-C59B-40BF-8C3A-16B4212A80C6}"/>
                    </a:ext>
                  </a:extLst>
                </p14:cNvPr>
                <p14:cNvContentPartPr/>
                <p14:nvPr/>
              </p14:nvContentPartPr>
              <p14:xfrm>
                <a:off x="1846421" y="5546192"/>
                <a:ext cx="54360" cy="226080"/>
              </p14:xfrm>
            </p:contentPart>
          </mc:Choice>
          <mc:Fallback>
            <p:pic>
              <p:nvPicPr>
                <p:cNvPr id="478237" name="Freihand 478236">
                  <a:extLst>
                    <a:ext uri="{FF2B5EF4-FFF2-40B4-BE49-F238E27FC236}">
                      <a16:creationId xmlns:a16="http://schemas.microsoft.com/office/drawing/2014/main" id="{196A7C80-C59B-40BF-8C3A-16B4212A80C6}"/>
                    </a:ext>
                  </a:extLst>
                </p:cNvPr>
                <p:cNvPicPr/>
                <p:nvPr/>
              </p:nvPicPr>
              <p:blipFill>
                <a:blip r:embed="rId154"/>
                <a:stretch>
                  <a:fillRect/>
                </a:stretch>
              </p:blipFill>
              <p:spPr>
                <a:xfrm>
                  <a:off x="1842101" y="5541872"/>
                  <a:ext cx="630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78238" name="Freihand 478237">
                  <a:extLst>
                    <a:ext uri="{FF2B5EF4-FFF2-40B4-BE49-F238E27FC236}">
                      <a16:creationId xmlns:a16="http://schemas.microsoft.com/office/drawing/2014/main" id="{7F658B0F-9BC7-42B9-A9B0-591CCB1E4211}"/>
                    </a:ext>
                  </a:extLst>
                </p14:cNvPr>
                <p14:cNvContentPartPr/>
                <p14:nvPr/>
              </p14:nvContentPartPr>
              <p14:xfrm>
                <a:off x="1782701" y="5478872"/>
                <a:ext cx="167400" cy="108360"/>
              </p14:xfrm>
            </p:contentPart>
          </mc:Choice>
          <mc:Fallback>
            <p:pic>
              <p:nvPicPr>
                <p:cNvPr id="478238" name="Freihand 478237">
                  <a:extLst>
                    <a:ext uri="{FF2B5EF4-FFF2-40B4-BE49-F238E27FC236}">
                      <a16:creationId xmlns:a16="http://schemas.microsoft.com/office/drawing/2014/main" id="{7F658B0F-9BC7-42B9-A9B0-591CCB1E4211}"/>
                    </a:ext>
                  </a:extLst>
                </p:cNvPr>
                <p:cNvPicPr/>
                <p:nvPr/>
              </p:nvPicPr>
              <p:blipFill>
                <a:blip r:embed="rId156"/>
                <a:stretch>
                  <a:fillRect/>
                </a:stretch>
              </p:blipFill>
              <p:spPr>
                <a:xfrm>
                  <a:off x="1778381" y="5474552"/>
                  <a:ext cx="176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78240" name="Freihand 478239">
                  <a:extLst>
                    <a:ext uri="{FF2B5EF4-FFF2-40B4-BE49-F238E27FC236}">
                      <a16:creationId xmlns:a16="http://schemas.microsoft.com/office/drawing/2014/main" id="{06096DBC-A511-4ADC-9CB6-CAC2AF104424}"/>
                    </a:ext>
                  </a:extLst>
                </p14:cNvPr>
                <p14:cNvContentPartPr/>
                <p14:nvPr/>
              </p14:nvContentPartPr>
              <p14:xfrm>
                <a:off x="1204541" y="6123272"/>
                <a:ext cx="149400" cy="132120"/>
              </p14:xfrm>
            </p:contentPart>
          </mc:Choice>
          <mc:Fallback>
            <p:pic>
              <p:nvPicPr>
                <p:cNvPr id="478240" name="Freihand 478239">
                  <a:extLst>
                    <a:ext uri="{FF2B5EF4-FFF2-40B4-BE49-F238E27FC236}">
                      <a16:creationId xmlns:a16="http://schemas.microsoft.com/office/drawing/2014/main" id="{06096DBC-A511-4ADC-9CB6-CAC2AF104424}"/>
                    </a:ext>
                  </a:extLst>
                </p:cNvPr>
                <p:cNvPicPr/>
                <p:nvPr/>
              </p:nvPicPr>
              <p:blipFill>
                <a:blip r:embed="rId158"/>
                <a:stretch>
                  <a:fillRect/>
                </a:stretch>
              </p:blipFill>
              <p:spPr>
                <a:xfrm>
                  <a:off x="1200221" y="6118952"/>
                  <a:ext cx="158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8241" name="Freihand 478240">
                  <a:extLst>
                    <a:ext uri="{FF2B5EF4-FFF2-40B4-BE49-F238E27FC236}">
                      <a16:creationId xmlns:a16="http://schemas.microsoft.com/office/drawing/2014/main" id="{33F1D481-DFEC-42B1-A1F4-D85A1B3D570C}"/>
                    </a:ext>
                  </a:extLst>
                </p14:cNvPr>
                <p14:cNvContentPartPr/>
                <p14:nvPr/>
              </p14:nvContentPartPr>
              <p14:xfrm>
                <a:off x="1384541" y="5988632"/>
                <a:ext cx="252720" cy="177480"/>
              </p14:xfrm>
            </p:contentPart>
          </mc:Choice>
          <mc:Fallback>
            <p:pic>
              <p:nvPicPr>
                <p:cNvPr id="478241" name="Freihand 478240">
                  <a:extLst>
                    <a:ext uri="{FF2B5EF4-FFF2-40B4-BE49-F238E27FC236}">
                      <a16:creationId xmlns:a16="http://schemas.microsoft.com/office/drawing/2014/main" id="{33F1D481-DFEC-42B1-A1F4-D85A1B3D570C}"/>
                    </a:ext>
                  </a:extLst>
                </p:cNvPr>
                <p:cNvPicPr/>
                <p:nvPr/>
              </p:nvPicPr>
              <p:blipFill>
                <a:blip r:embed="rId160"/>
                <a:stretch>
                  <a:fillRect/>
                </a:stretch>
              </p:blipFill>
              <p:spPr>
                <a:xfrm>
                  <a:off x="1380221" y="5984312"/>
                  <a:ext cx="261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78242" name="Freihand 478241">
                  <a:extLst>
                    <a:ext uri="{FF2B5EF4-FFF2-40B4-BE49-F238E27FC236}">
                      <a16:creationId xmlns:a16="http://schemas.microsoft.com/office/drawing/2014/main" id="{565CC225-58A3-419A-A9F3-478D42137884}"/>
                    </a:ext>
                  </a:extLst>
                </p14:cNvPr>
                <p14:cNvContentPartPr/>
                <p14:nvPr/>
              </p14:nvContentPartPr>
              <p14:xfrm>
                <a:off x="1658861" y="5762192"/>
                <a:ext cx="307440" cy="222120"/>
              </p14:xfrm>
            </p:contentPart>
          </mc:Choice>
          <mc:Fallback>
            <p:pic>
              <p:nvPicPr>
                <p:cNvPr id="478242" name="Freihand 478241">
                  <a:extLst>
                    <a:ext uri="{FF2B5EF4-FFF2-40B4-BE49-F238E27FC236}">
                      <a16:creationId xmlns:a16="http://schemas.microsoft.com/office/drawing/2014/main" id="{565CC225-58A3-419A-A9F3-478D42137884}"/>
                    </a:ext>
                  </a:extLst>
                </p:cNvPr>
                <p:cNvPicPr/>
                <p:nvPr/>
              </p:nvPicPr>
              <p:blipFill>
                <a:blip r:embed="rId162"/>
                <a:stretch>
                  <a:fillRect/>
                </a:stretch>
              </p:blipFill>
              <p:spPr>
                <a:xfrm>
                  <a:off x="1654541" y="5757872"/>
                  <a:ext cx="316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8243" name="Freihand 478242">
                  <a:extLst>
                    <a:ext uri="{FF2B5EF4-FFF2-40B4-BE49-F238E27FC236}">
                      <a16:creationId xmlns:a16="http://schemas.microsoft.com/office/drawing/2014/main" id="{ACD0D8E1-0AD3-4DBE-A5E3-B6D710F1F499}"/>
                    </a:ext>
                  </a:extLst>
                </p14:cNvPr>
                <p14:cNvContentPartPr/>
                <p14:nvPr/>
              </p14:nvContentPartPr>
              <p14:xfrm>
                <a:off x="1973501" y="5685872"/>
                <a:ext cx="143280" cy="106200"/>
              </p14:xfrm>
            </p:contentPart>
          </mc:Choice>
          <mc:Fallback>
            <p:pic>
              <p:nvPicPr>
                <p:cNvPr id="478243" name="Freihand 478242">
                  <a:extLst>
                    <a:ext uri="{FF2B5EF4-FFF2-40B4-BE49-F238E27FC236}">
                      <a16:creationId xmlns:a16="http://schemas.microsoft.com/office/drawing/2014/main" id="{ACD0D8E1-0AD3-4DBE-A5E3-B6D710F1F499}"/>
                    </a:ext>
                  </a:extLst>
                </p:cNvPr>
                <p:cNvPicPr/>
                <p:nvPr/>
              </p:nvPicPr>
              <p:blipFill>
                <a:blip r:embed="rId164"/>
                <a:stretch>
                  <a:fillRect/>
                </a:stretch>
              </p:blipFill>
              <p:spPr>
                <a:xfrm>
                  <a:off x="1969181" y="5681552"/>
                  <a:ext cx="151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8244" name="Freihand 478243">
                  <a:extLst>
                    <a:ext uri="{FF2B5EF4-FFF2-40B4-BE49-F238E27FC236}">
                      <a16:creationId xmlns:a16="http://schemas.microsoft.com/office/drawing/2014/main" id="{A0940F14-E921-4D1A-AC38-20F405F3C579}"/>
                    </a:ext>
                  </a:extLst>
                </p14:cNvPr>
                <p14:cNvContentPartPr/>
                <p14:nvPr/>
              </p14:nvContentPartPr>
              <p14:xfrm>
                <a:off x="2057741" y="5641592"/>
                <a:ext cx="40320" cy="9720"/>
              </p14:xfrm>
            </p:contentPart>
          </mc:Choice>
          <mc:Fallback>
            <p:pic>
              <p:nvPicPr>
                <p:cNvPr id="478244" name="Freihand 478243">
                  <a:extLst>
                    <a:ext uri="{FF2B5EF4-FFF2-40B4-BE49-F238E27FC236}">
                      <a16:creationId xmlns:a16="http://schemas.microsoft.com/office/drawing/2014/main" id="{A0940F14-E921-4D1A-AC38-20F405F3C579}"/>
                    </a:ext>
                  </a:extLst>
                </p:cNvPr>
                <p:cNvPicPr/>
                <p:nvPr/>
              </p:nvPicPr>
              <p:blipFill>
                <a:blip r:embed="rId166"/>
                <a:stretch>
                  <a:fillRect/>
                </a:stretch>
              </p:blipFill>
              <p:spPr>
                <a:xfrm>
                  <a:off x="2053421" y="5637272"/>
                  <a:ext cx="48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8245" name="Freihand 478244">
                  <a:extLst>
                    <a:ext uri="{FF2B5EF4-FFF2-40B4-BE49-F238E27FC236}">
                      <a16:creationId xmlns:a16="http://schemas.microsoft.com/office/drawing/2014/main" id="{D48611D9-FCD4-409E-BA33-88176AF4A44E}"/>
                    </a:ext>
                  </a:extLst>
                </p14:cNvPr>
                <p14:cNvContentPartPr/>
                <p14:nvPr/>
              </p14:nvContentPartPr>
              <p14:xfrm>
                <a:off x="2106341" y="5516312"/>
                <a:ext cx="138960" cy="180360"/>
              </p14:xfrm>
            </p:contentPart>
          </mc:Choice>
          <mc:Fallback>
            <p:pic>
              <p:nvPicPr>
                <p:cNvPr id="478245" name="Freihand 478244">
                  <a:extLst>
                    <a:ext uri="{FF2B5EF4-FFF2-40B4-BE49-F238E27FC236}">
                      <a16:creationId xmlns:a16="http://schemas.microsoft.com/office/drawing/2014/main" id="{D48611D9-FCD4-409E-BA33-88176AF4A44E}"/>
                    </a:ext>
                  </a:extLst>
                </p:cNvPr>
                <p:cNvPicPr/>
                <p:nvPr/>
              </p:nvPicPr>
              <p:blipFill>
                <a:blip r:embed="rId168"/>
                <a:stretch>
                  <a:fillRect/>
                </a:stretch>
              </p:blipFill>
              <p:spPr>
                <a:xfrm>
                  <a:off x="2102021" y="5511992"/>
                  <a:ext cx="147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78246" name="Freihand 478245">
                  <a:extLst>
                    <a:ext uri="{FF2B5EF4-FFF2-40B4-BE49-F238E27FC236}">
                      <a16:creationId xmlns:a16="http://schemas.microsoft.com/office/drawing/2014/main" id="{5E4BC1C5-BEDF-415F-82DD-54B4DBBF4F4F}"/>
                    </a:ext>
                  </a:extLst>
                </p14:cNvPr>
                <p14:cNvContentPartPr/>
                <p14:nvPr/>
              </p14:nvContentPartPr>
              <p14:xfrm>
                <a:off x="1407221" y="6156752"/>
                <a:ext cx="339120" cy="235080"/>
              </p14:xfrm>
            </p:contentPart>
          </mc:Choice>
          <mc:Fallback>
            <p:pic>
              <p:nvPicPr>
                <p:cNvPr id="478246" name="Freihand 478245">
                  <a:extLst>
                    <a:ext uri="{FF2B5EF4-FFF2-40B4-BE49-F238E27FC236}">
                      <a16:creationId xmlns:a16="http://schemas.microsoft.com/office/drawing/2014/main" id="{5E4BC1C5-BEDF-415F-82DD-54B4DBBF4F4F}"/>
                    </a:ext>
                  </a:extLst>
                </p:cNvPr>
                <p:cNvPicPr/>
                <p:nvPr/>
              </p:nvPicPr>
              <p:blipFill>
                <a:blip r:embed="rId170"/>
                <a:stretch>
                  <a:fillRect/>
                </a:stretch>
              </p:blipFill>
              <p:spPr>
                <a:xfrm>
                  <a:off x="1402901" y="6152432"/>
                  <a:ext cx="347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78247" name="Freihand 478246">
                  <a:extLst>
                    <a:ext uri="{FF2B5EF4-FFF2-40B4-BE49-F238E27FC236}">
                      <a16:creationId xmlns:a16="http://schemas.microsoft.com/office/drawing/2014/main" id="{EE3D5BC7-A517-4420-A8E7-FEF41E9D93B1}"/>
                    </a:ext>
                  </a:extLst>
                </p14:cNvPr>
                <p14:cNvContentPartPr/>
                <p14:nvPr/>
              </p14:nvContentPartPr>
              <p14:xfrm>
                <a:off x="1730861" y="5988272"/>
                <a:ext cx="142200" cy="189000"/>
              </p14:xfrm>
            </p:contentPart>
          </mc:Choice>
          <mc:Fallback>
            <p:pic>
              <p:nvPicPr>
                <p:cNvPr id="478247" name="Freihand 478246">
                  <a:extLst>
                    <a:ext uri="{FF2B5EF4-FFF2-40B4-BE49-F238E27FC236}">
                      <a16:creationId xmlns:a16="http://schemas.microsoft.com/office/drawing/2014/main" id="{EE3D5BC7-A517-4420-A8E7-FEF41E9D93B1}"/>
                    </a:ext>
                  </a:extLst>
                </p:cNvPr>
                <p:cNvPicPr/>
                <p:nvPr/>
              </p:nvPicPr>
              <p:blipFill>
                <a:blip r:embed="rId172"/>
                <a:stretch>
                  <a:fillRect/>
                </a:stretch>
              </p:blipFill>
              <p:spPr>
                <a:xfrm>
                  <a:off x="1726541" y="5983952"/>
                  <a:ext cx="150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78248" name="Freihand 478247">
                  <a:extLst>
                    <a:ext uri="{FF2B5EF4-FFF2-40B4-BE49-F238E27FC236}">
                      <a16:creationId xmlns:a16="http://schemas.microsoft.com/office/drawing/2014/main" id="{D50C1110-FE90-4655-905F-4C7C874E8F9A}"/>
                    </a:ext>
                  </a:extLst>
                </p14:cNvPr>
                <p14:cNvContentPartPr/>
                <p14:nvPr/>
              </p14:nvContentPartPr>
              <p14:xfrm>
                <a:off x="1485341" y="6422432"/>
                <a:ext cx="184680" cy="162000"/>
              </p14:xfrm>
            </p:contentPart>
          </mc:Choice>
          <mc:Fallback>
            <p:pic>
              <p:nvPicPr>
                <p:cNvPr id="478248" name="Freihand 478247">
                  <a:extLst>
                    <a:ext uri="{FF2B5EF4-FFF2-40B4-BE49-F238E27FC236}">
                      <a16:creationId xmlns:a16="http://schemas.microsoft.com/office/drawing/2014/main" id="{D50C1110-FE90-4655-905F-4C7C874E8F9A}"/>
                    </a:ext>
                  </a:extLst>
                </p:cNvPr>
                <p:cNvPicPr/>
                <p:nvPr/>
              </p:nvPicPr>
              <p:blipFill>
                <a:blip r:embed="rId174"/>
                <a:stretch>
                  <a:fillRect/>
                </a:stretch>
              </p:blipFill>
              <p:spPr>
                <a:xfrm>
                  <a:off x="1481021" y="6418112"/>
                  <a:ext cx="193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78249" name="Freihand 478248">
                  <a:extLst>
                    <a:ext uri="{FF2B5EF4-FFF2-40B4-BE49-F238E27FC236}">
                      <a16:creationId xmlns:a16="http://schemas.microsoft.com/office/drawing/2014/main" id="{C6A82BE9-1203-4897-B726-47B44262AAA4}"/>
                    </a:ext>
                  </a:extLst>
                </p14:cNvPr>
                <p14:cNvContentPartPr/>
                <p14:nvPr/>
              </p14:nvContentPartPr>
              <p14:xfrm>
                <a:off x="1535381" y="6457352"/>
                <a:ext cx="85320" cy="71280"/>
              </p14:xfrm>
            </p:contentPart>
          </mc:Choice>
          <mc:Fallback>
            <p:pic>
              <p:nvPicPr>
                <p:cNvPr id="478249" name="Freihand 478248">
                  <a:extLst>
                    <a:ext uri="{FF2B5EF4-FFF2-40B4-BE49-F238E27FC236}">
                      <a16:creationId xmlns:a16="http://schemas.microsoft.com/office/drawing/2014/main" id="{C6A82BE9-1203-4897-B726-47B44262AAA4}"/>
                    </a:ext>
                  </a:extLst>
                </p:cNvPr>
                <p:cNvPicPr/>
                <p:nvPr/>
              </p:nvPicPr>
              <p:blipFill>
                <a:blip r:embed="rId176"/>
                <a:stretch>
                  <a:fillRect/>
                </a:stretch>
              </p:blipFill>
              <p:spPr>
                <a:xfrm>
                  <a:off x="1531061" y="6453032"/>
                  <a:ext cx="93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8250" name="Freihand 478249">
                  <a:extLst>
                    <a:ext uri="{FF2B5EF4-FFF2-40B4-BE49-F238E27FC236}">
                      <a16:creationId xmlns:a16="http://schemas.microsoft.com/office/drawing/2014/main" id="{F7560CB8-FFA6-4AFA-9228-ACE59A5B0B18}"/>
                    </a:ext>
                  </a:extLst>
                </p14:cNvPr>
                <p14:cNvContentPartPr/>
                <p14:nvPr/>
              </p14:nvContentPartPr>
              <p14:xfrm>
                <a:off x="1646981" y="6413432"/>
                <a:ext cx="116280" cy="77400"/>
              </p14:xfrm>
            </p:contentPart>
          </mc:Choice>
          <mc:Fallback>
            <p:pic>
              <p:nvPicPr>
                <p:cNvPr id="478250" name="Freihand 478249">
                  <a:extLst>
                    <a:ext uri="{FF2B5EF4-FFF2-40B4-BE49-F238E27FC236}">
                      <a16:creationId xmlns:a16="http://schemas.microsoft.com/office/drawing/2014/main" id="{F7560CB8-FFA6-4AFA-9228-ACE59A5B0B18}"/>
                    </a:ext>
                  </a:extLst>
                </p:cNvPr>
                <p:cNvPicPr/>
                <p:nvPr/>
              </p:nvPicPr>
              <p:blipFill>
                <a:blip r:embed="rId178"/>
                <a:stretch>
                  <a:fillRect/>
                </a:stretch>
              </p:blipFill>
              <p:spPr>
                <a:xfrm>
                  <a:off x="1642661" y="6409112"/>
                  <a:ext cx="124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8251" name="Freihand 478250">
                  <a:extLst>
                    <a:ext uri="{FF2B5EF4-FFF2-40B4-BE49-F238E27FC236}">
                      <a16:creationId xmlns:a16="http://schemas.microsoft.com/office/drawing/2014/main" id="{362AF2F4-1CA4-41B2-939A-E09CB18DF98F}"/>
                    </a:ext>
                  </a:extLst>
                </p14:cNvPr>
                <p14:cNvContentPartPr/>
                <p14:nvPr/>
              </p14:nvContentPartPr>
              <p14:xfrm>
                <a:off x="1760381" y="6289592"/>
                <a:ext cx="116280" cy="127440"/>
              </p14:xfrm>
            </p:contentPart>
          </mc:Choice>
          <mc:Fallback>
            <p:pic>
              <p:nvPicPr>
                <p:cNvPr id="478251" name="Freihand 478250">
                  <a:extLst>
                    <a:ext uri="{FF2B5EF4-FFF2-40B4-BE49-F238E27FC236}">
                      <a16:creationId xmlns:a16="http://schemas.microsoft.com/office/drawing/2014/main" id="{362AF2F4-1CA4-41B2-939A-E09CB18DF98F}"/>
                    </a:ext>
                  </a:extLst>
                </p:cNvPr>
                <p:cNvPicPr/>
                <p:nvPr/>
              </p:nvPicPr>
              <p:blipFill>
                <a:blip r:embed="rId180"/>
                <a:stretch>
                  <a:fillRect/>
                </a:stretch>
              </p:blipFill>
              <p:spPr>
                <a:xfrm>
                  <a:off x="1756061" y="6285272"/>
                  <a:ext cx="124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78252" name="Freihand 478251">
                  <a:extLst>
                    <a:ext uri="{FF2B5EF4-FFF2-40B4-BE49-F238E27FC236}">
                      <a16:creationId xmlns:a16="http://schemas.microsoft.com/office/drawing/2014/main" id="{B0C5CD21-3EE1-4AC0-B4FE-36C33732AA82}"/>
                    </a:ext>
                  </a:extLst>
                </p14:cNvPr>
                <p14:cNvContentPartPr/>
                <p14:nvPr/>
              </p14:nvContentPartPr>
              <p14:xfrm>
                <a:off x="1883501" y="6212912"/>
                <a:ext cx="129240" cy="88920"/>
              </p14:xfrm>
            </p:contentPart>
          </mc:Choice>
          <mc:Fallback>
            <p:pic>
              <p:nvPicPr>
                <p:cNvPr id="478252" name="Freihand 478251">
                  <a:extLst>
                    <a:ext uri="{FF2B5EF4-FFF2-40B4-BE49-F238E27FC236}">
                      <a16:creationId xmlns:a16="http://schemas.microsoft.com/office/drawing/2014/main" id="{B0C5CD21-3EE1-4AC0-B4FE-36C33732AA82}"/>
                    </a:ext>
                  </a:extLst>
                </p:cNvPr>
                <p:cNvPicPr/>
                <p:nvPr/>
              </p:nvPicPr>
              <p:blipFill>
                <a:blip r:embed="rId182"/>
                <a:stretch>
                  <a:fillRect/>
                </a:stretch>
              </p:blipFill>
              <p:spPr>
                <a:xfrm>
                  <a:off x="1879181" y="6208592"/>
                  <a:ext cx="137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78253" name="Freihand 478252">
                  <a:extLst>
                    <a:ext uri="{FF2B5EF4-FFF2-40B4-BE49-F238E27FC236}">
                      <a16:creationId xmlns:a16="http://schemas.microsoft.com/office/drawing/2014/main" id="{D0E42083-B1AB-4455-82C8-DF0E22F3FC8C}"/>
                    </a:ext>
                  </a:extLst>
                </p14:cNvPr>
                <p14:cNvContentPartPr/>
                <p14:nvPr/>
              </p14:nvContentPartPr>
              <p14:xfrm>
                <a:off x="2033621" y="5951912"/>
                <a:ext cx="340920" cy="242280"/>
              </p14:xfrm>
            </p:contentPart>
          </mc:Choice>
          <mc:Fallback>
            <p:pic>
              <p:nvPicPr>
                <p:cNvPr id="478253" name="Freihand 478252">
                  <a:extLst>
                    <a:ext uri="{FF2B5EF4-FFF2-40B4-BE49-F238E27FC236}">
                      <a16:creationId xmlns:a16="http://schemas.microsoft.com/office/drawing/2014/main" id="{D0E42083-B1AB-4455-82C8-DF0E22F3FC8C}"/>
                    </a:ext>
                  </a:extLst>
                </p:cNvPr>
                <p:cNvPicPr/>
                <p:nvPr/>
              </p:nvPicPr>
              <p:blipFill>
                <a:blip r:embed="rId184"/>
                <a:stretch>
                  <a:fillRect/>
                </a:stretch>
              </p:blipFill>
              <p:spPr>
                <a:xfrm>
                  <a:off x="2029301" y="5947592"/>
                  <a:ext cx="3495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78254" name="Freihand 478253">
                  <a:extLst>
                    <a:ext uri="{FF2B5EF4-FFF2-40B4-BE49-F238E27FC236}">
                      <a16:creationId xmlns:a16="http://schemas.microsoft.com/office/drawing/2014/main" id="{B3368B11-BB87-4619-A0BD-64178C0FEA2B}"/>
                    </a:ext>
                  </a:extLst>
                </p14:cNvPr>
                <p14:cNvContentPartPr/>
                <p14:nvPr/>
              </p14:nvContentPartPr>
              <p14:xfrm>
                <a:off x="1605941" y="6051992"/>
                <a:ext cx="837360" cy="628560"/>
              </p14:xfrm>
            </p:contentPart>
          </mc:Choice>
          <mc:Fallback>
            <p:pic>
              <p:nvPicPr>
                <p:cNvPr id="478254" name="Freihand 478253">
                  <a:extLst>
                    <a:ext uri="{FF2B5EF4-FFF2-40B4-BE49-F238E27FC236}">
                      <a16:creationId xmlns:a16="http://schemas.microsoft.com/office/drawing/2014/main" id="{B3368B11-BB87-4619-A0BD-64178C0FEA2B}"/>
                    </a:ext>
                  </a:extLst>
                </p:cNvPr>
                <p:cNvPicPr/>
                <p:nvPr/>
              </p:nvPicPr>
              <p:blipFill>
                <a:blip r:embed="rId186"/>
                <a:stretch>
                  <a:fillRect/>
                </a:stretch>
              </p:blipFill>
              <p:spPr>
                <a:xfrm>
                  <a:off x="1601621" y="6047672"/>
                  <a:ext cx="846000" cy="637200"/>
                </a:xfrm>
                <a:prstGeom prst="rect">
                  <a:avLst/>
                </a:prstGeom>
              </p:spPr>
            </p:pic>
          </mc:Fallback>
        </mc:AlternateContent>
      </p:grpSp>
      <p:grpSp>
        <p:nvGrpSpPr>
          <p:cNvPr id="478258" name="Gruppieren 478257">
            <a:extLst>
              <a:ext uri="{FF2B5EF4-FFF2-40B4-BE49-F238E27FC236}">
                <a16:creationId xmlns:a16="http://schemas.microsoft.com/office/drawing/2014/main" id="{6EA6110C-FB43-4159-AFEE-CADAD7B11581}"/>
              </a:ext>
            </a:extLst>
          </p:cNvPr>
          <p:cNvGrpSpPr/>
          <p:nvPr/>
        </p:nvGrpSpPr>
        <p:grpSpPr>
          <a:xfrm>
            <a:off x="2252141" y="759272"/>
            <a:ext cx="3201840" cy="787320"/>
            <a:chOff x="2252141" y="759272"/>
            <a:chExt cx="3201840" cy="787320"/>
          </a:xfrm>
        </p:grpSpPr>
        <mc:AlternateContent xmlns:mc="http://schemas.openxmlformats.org/markup-compatibility/2006">
          <mc:Choice xmlns:p14="http://schemas.microsoft.com/office/powerpoint/2010/main" Requires="p14">
            <p:contentPart p14:bwMode="auto" r:id="rId187">
              <p14:nvContentPartPr>
                <p14:cNvPr id="3" name="Freihand 2">
                  <a:extLst>
                    <a:ext uri="{FF2B5EF4-FFF2-40B4-BE49-F238E27FC236}">
                      <a16:creationId xmlns:a16="http://schemas.microsoft.com/office/drawing/2014/main" id="{3F5E713A-B123-437F-BF09-C3D1EAB4C495}"/>
                    </a:ext>
                  </a:extLst>
                </p14:cNvPr>
                <p14:cNvContentPartPr/>
                <p14:nvPr/>
              </p14:nvContentPartPr>
              <p14:xfrm>
                <a:off x="3246461" y="1251032"/>
                <a:ext cx="2207520" cy="43560"/>
              </p14:xfrm>
            </p:contentPart>
          </mc:Choice>
          <mc:Fallback>
            <p:pic>
              <p:nvPicPr>
                <p:cNvPr id="3" name="Freihand 2">
                  <a:extLst>
                    <a:ext uri="{FF2B5EF4-FFF2-40B4-BE49-F238E27FC236}">
                      <a16:creationId xmlns:a16="http://schemas.microsoft.com/office/drawing/2014/main" id="{3F5E713A-B123-437F-BF09-C3D1EAB4C495}"/>
                    </a:ext>
                  </a:extLst>
                </p:cNvPr>
                <p:cNvPicPr/>
                <p:nvPr/>
              </p:nvPicPr>
              <p:blipFill>
                <a:blip r:embed="rId188"/>
                <a:stretch>
                  <a:fillRect/>
                </a:stretch>
              </p:blipFill>
              <p:spPr>
                <a:xfrm>
                  <a:off x="3242141" y="1246712"/>
                  <a:ext cx="2216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 name="Freihand 3">
                  <a:extLst>
                    <a:ext uri="{FF2B5EF4-FFF2-40B4-BE49-F238E27FC236}">
                      <a16:creationId xmlns:a16="http://schemas.microsoft.com/office/drawing/2014/main" id="{3F818310-19FF-4A4E-8C7C-8A3580E1769D}"/>
                    </a:ext>
                  </a:extLst>
                </p14:cNvPr>
                <p14:cNvContentPartPr/>
                <p14:nvPr/>
              </p14:nvContentPartPr>
              <p14:xfrm>
                <a:off x="2268341" y="825152"/>
                <a:ext cx="920880" cy="587160"/>
              </p14:xfrm>
            </p:contentPart>
          </mc:Choice>
          <mc:Fallback>
            <p:pic>
              <p:nvPicPr>
                <p:cNvPr id="4" name="Freihand 3">
                  <a:extLst>
                    <a:ext uri="{FF2B5EF4-FFF2-40B4-BE49-F238E27FC236}">
                      <a16:creationId xmlns:a16="http://schemas.microsoft.com/office/drawing/2014/main" id="{3F818310-19FF-4A4E-8C7C-8A3580E1769D}"/>
                    </a:ext>
                  </a:extLst>
                </p:cNvPr>
                <p:cNvPicPr/>
                <p:nvPr/>
              </p:nvPicPr>
              <p:blipFill>
                <a:blip r:embed="rId190"/>
                <a:stretch>
                  <a:fillRect/>
                </a:stretch>
              </p:blipFill>
              <p:spPr>
                <a:xfrm>
                  <a:off x="2264021" y="820832"/>
                  <a:ext cx="92952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78256" name="Freihand 478255">
                  <a:extLst>
                    <a:ext uri="{FF2B5EF4-FFF2-40B4-BE49-F238E27FC236}">
                      <a16:creationId xmlns:a16="http://schemas.microsoft.com/office/drawing/2014/main" id="{1DBFFE09-CC42-4300-B984-9EDD3EA0E8FA}"/>
                    </a:ext>
                  </a:extLst>
                </p14:cNvPr>
                <p14:cNvContentPartPr/>
                <p14:nvPr/>
              </p14:nvContentPartPr>
              <p14:xfrm>
                <a:off x="3138461" y="1001192"/>
                <a:ext cx="360" cy="27360"/>
              </p14:xfrm>
            </p:contentPart>
          </mc:Choice>
          <mc:Fallback>
            <p:pic>
              <p:nvPicPr>
                <p:cNvPr id="478256" name="Freihand 478255">
                  <a:extLst>
                    <a:ext uri="{FF2B5EF4-FFF2-40B4-BE49-F238E27FC236}">
                      <a16:creationId xmlns:a16="http://schemas.microsoft.com/office/drawing/2014/main" id="{1DBFFE09-CC42-4300-B984-9EDD3EA0E8FA}"/>
                    </a:ext>
                  </a:extLst>
                </p:cNvPr>
                <p:cNvPicPr/>
                <p:nvPr/>
              </p:nvPicPr>
              <p:blipFill>
                <a:blip r:embed="rId192"/>
                <a:stretch>
                  <a:fillRect/>
                </a:stretch>
              </p:blipFill>
              <p:spPr>
                <a:xfrm>
                  <a:off x="3134141" y="996872"/>
                  <a:ext cx="9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8257" name="Freihand 478256">
                  <a:extLst>
                    <a:ext uri="{FF2B5EF4-FFF2-40B4-BE49-F238E27FC236}">
                      <a16:creationId xmlns:a16="http://schemas.microsoft.com/office/drawing/2014/main" id="{7C877C29-989C-4AAA-BED7-A91F33D30570}"/>
                    </a:ext>
                  </a:extLst>
                </p14:cNvPr>
                <p14:cNvContentPartPr/>
                <p14:nvPr/>
              </p14:nvContentPartPr>
              <p14:xfrm>
                <a:off x="2252141" y="759272"/>
                <a:ext cx="1104480" cy="787320"/>
              </p14:xfrm>
            </p:contentPart>
          </mc:Choice>
          <mc:Fallback>
            <p:pic>
              <p:nvPicPr>
                <p:cNvPr id="478257" name="Freihand 478256">
                  <a:extLst>
                    <a:ext uri="{FF2B5EF4-FFF2-40B4-BE49-F238E27FC236}">
                      <a16:creationId xmlns:a16="http://schemas.microsoft.com/office/drawing/2014/main" id="{7C877C29-989C-4AAA-BED7-A91F33D30570}"/>
                    </a:ext>
                  </a:extLst>
                </p:cNvPr>
                <p:cNvPicPr/>
                <p:nvPr/>
              </p:nvPicPr>
              <p:blipFill>
                <a:blip r:embed="rId194"/>
                <a:stretch>
                  <a:fillRect/>
                </a:stretch>
              </p:blipFill>
              <p:spPr>
                <a:xfrm>
                  <a:off x="2247821" y="754952"/>
                  <a:ext cx="1113120" cy="79596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4" name="Gruppieren 153">
            <a:extLst>
              <a:ext uri="{FF2B5EF4-FFF2-40B4-BE49-F238E27FC236}">
                <a16:creationId xmlns:a16="http://schemas.microsoft.com/office/drawing/2014/main" id="{4E6603A3-215D-4A87-8651-D39AD7FB3F6C}"/>
              </a:ext>
            </a:extLst>
          </p:cNvPr>
          <p:cNvGrpSpPr/>
          <p:nvPr/>
        </p:nvGrpSpPr>
        <p:grpSpPr>
          <a:xfrm>
            <a:off x="1506221" y="904352"/>
            <a:ext cx="10545480" cy="3056760"/>
            <a:chOff x="1506221" y="904352"/>
            <a:chExt cx="10545480" cy="3056760"/>
          </a:xfrm>
        </p:grpSpPr>
        <mc:AlternateContent xmlns:mc="http://schemas.openxmlformats.org/markup-compatibility/2006">
          <mc:Choice xmlns:p14="http://schemas.microsoft.com/office/powerpoint/2010/main" Requires="p14">
            <p:contentPart p14:bwMode="auto" r:id="rId3">
              <p14:nvContentPartPr>
                <p14:cNvPr id="90" name="Freihand 89">
                  <a:extLst>
                    <a:ext uri="{FF2B5EF4-FFF2-40B4-BE49-F238E27FC236}">
                      <a16:creationId xmlns:a16="http://schemas.microsoft.com/office/drawing/2014/main" id="{84F526F3-0263-43EE-9D68-594893156690}"/>
                    </a:ext>
                  </a:extLst>
                </p14:cNvPr>
                <p14:cNvContentPartPr/>
                <p14:nvPr/>
              </p14:nvContentPartPr>
              <p14:xfrm>
                <a:off x="5968421" y="1089032"/>
                <a:ext cx="266760" cy="294120"/>
              </p14:xfrm>
            </p:contentPart>
          </mc:Choice>
          <mc:Fallback>
            <p:pic>
              <p:nvPicPr>
                <p:cNvPr id="90" name="Freihand 89">
                  <a:extLst>
                    <a:ext uri="{FF2B5EF4-FFF2-40B4-BE49-F238E27FC236}">
                      <a16:creationId xmlns:a16="http://schemas.microsoft.com/office/drawing/2014/main" id="{84F526F3-0263-43EE-9D68-594893156690}"/>
                    </a:ext>
                  </a:extLst>
                </p:cNvPr>
                <p:cNvPicPr/>
                <p:nvPr/>
              </p:nvPicPr>
              <p:blipFill>
                <a:blip r:embed="rId4"/>
                <a:stretch>
                  <a:fillRect/>
                </a:stretch>
              </p:blipFill>
              <p:spPr>
                <a:xfrm>
                  <a:off x="5964101" y="1084712"/>
                  <a:ext cx="2754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1" name="Freihand 90">
                  <a:extLst>
                    <a:ext uri="{FF2B5EF4-FFF2-40B4-BE49-F238E27FC236}">
                      <a16:creationId xmlns:a16="http://schemas.microsoft.com/office/drawing/2014/main" id="{B0F9B0CA-FF79-4B27-B98C-29BB83CBCFFE}"/>
                    </a:ext>
                  </a:extLst>
                </p14:cNvPr>
                <p14:cNvContentPartPr/>
                <p14:nvPr/>
              </p14:nvContentPartPr>
              <p14:xfrm>
                <a:off x="6769421" y="1045832"/>
                <a:ext cx="292320" cy="335160"/>
              </p14:xfrm>
            </p:contentPart>
          </mc:Choice>
          <mc:Fallback>
            <p:pic>
              <p:nvPicPr>
                <p:cNvPr id="91" name="Freihand 90">
                  <a:extLst>
                    <a:ext uri="{FF2B5EF4-FFF2-40B4-BE49-F238E27FC236}">
                      <a16:creationId xmlns:a16="http://schemas.microsoft.com/office/drawing/2014/main" id="{B0F9B0CA-FF79-4B27-B98C-29BB83CBCFFE}"/>
                    </a:ext>
                  </a:extLst>
                </p:cNvPr>
                <p:cNvPicPr/>
                <p:nvPr/>
              </p:nvPicPr>
              <p:blipFill>
                <a:blip r:embed="rId6"/>
                <a:stretch>
                  <a:fillRect/>
                </a:stretch>
              </p:blipFill>
              <p:spPr>
                <a:xfrm>
                  <a:off x="6765101" y="1041512"/>
                  <a:ext cx="3009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2" name="Freihand 91">
                  <a:extLst>
                    <a:ext uri="{FF2B5EF4-FFF2-40B4-BE49-F238E27FC236}">
                      <a16:creationId xmlns:a16="http://schemas.microsoft.com/office/drawing/2014/main" id="{A764840F-D23A-4CBF-834E-59606C34B191}"/>
                    </a:ext>
                  </a:extLst>
                </p14:cNvPr>
                <p14:cNvContentPartPr/>
                <p14:nvPr/>
              </p14:nvContentPartPr>
              <p14:xfrm>
                <a:off x="8550341" y="904352"/>
                <a:ext cx="335520" cy="419400"/>
              </p14:xfrm>
            </p:contentPart>
          </mc:Choice>
          <mc:Fallback>
            <p:pic>
              <p:nvPicPr>
                <p:cNvPr id="92" name="Freihand 91">
                  <a:extLst>
                    <a:ext uri="{FF2B5EF4-FFF2-40B4-BE49-F238E27FC236}">
                      <a16:creationId xmlns:a16="http://schemas.microsoft.com/office/drawing/2014/main" id="{A764840F-D23A-4CBF-834E-59606C34B191}"/>
                    </a:ext>
                  </a:extLst>
                </p:cNvPr>
                <p:cNvPicPr/>
                <p:nvPr/>
              </p:nvPicPr>
              <p:blipFill>
                <a:blip r:embed="rId8"/>
                <a:stretch>
                  <a:fillRect/>
                </a:stretch>
              </p:blipFill>
              <p:spPr>
                <a:xfrm>
                  <a:off x="8546021" y="900032"/>
                  <a:ext cx="34416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3" name="Freihand 92">
                  <a:extLst>
                    <a:ext uri="{FF2B5EF4-FFF2-40B4-BE49-F238E27FC236}">
                      <a16:creationId xmlns:a16="http://schemas.microsoft.com/office/drawing/2014/main" id="{31B8C65B-B7C9-46E4-8D41-F615EC906199}"/>
                    </a:ext>
                  </a:extLst>
                </p14:cNvPr>
                <p14:cNvContentPartPr/>
                <p14:nvPr/>
              </p14:nvContentPartPr>
              <p14:xfrm>
                <a:off x="8308061" y="1331672"/>
                <a:ext cx="263160" cy="98280"/>
              </p14:xfrm>
            </p:contentPart>
          </mc:Choice>
          <mc:Fallback>
            <p:pic>
              <p:nvPicPr>
                <p:cNvPr id="93" name="Freihand 92">
                  <a:extLst>
                    <a:ext uri="{FF2B5EF4-FFF2-40B4-BE49-F238E27FC236}">
                      <a16:creationId xmlns:a16="http://schemas.microsoft.com/office/drawing/2014/main" id="{31B8C65B-B7C9-46E4-8D41-F615EC906199}"/>
                    </a:ext>
                  </a:extLst>
                </p:cNvPr>
                <p:cNvPicPr/>
                <p:nvPr/>
              </p:nvPicPr>
              <p:blipFill>
                <a:blip r:embed="rId10"/>
                <a:stretch>
                  <a:fillRect/>
                </a:stretch>
              </p:blipFill>
              <p:spPr>
                <a:xfrm>
                  <a:off x="8303741" y="1327352"/>
                  <a:ext cx="271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4" name="Freihand 93">
                  <a:extLst>
                    <a:ext uri="{FF2B5EF4-FFF2-40B4-BE49-F238E27FC236}">
                      <a16:creationId xmlns:a16="http://schemas.microsoft.com/office/drawing/2014/main" id="{723189F9-2A08-462B-B5B8-23D3CD7BD24E}"/>
                    </a:ext>
                  </a:extLst>
                </p14:cNvPr>
                <p14:cNvContentPartPr/>
                <p14:nvPr/>
              </p14:nvContentPartPr>
              <p14:xfrm>
                <a:off x="6960581" y="1339592"/>
                <a:ext cx="1110960" cy="176400"/>
              </p14:xfrm>
            </p:contentPart>
          </mc:Choice>
          <mc:Fallback>
            <p:pic>
              <p:nvPicPr>
                <p:cNvPr id="94" name="Freihand 93">
                  <a:extLst>
                    <a:ext uri="{FF2B5EF4-FFF2-40B4-BE49-F238E27FC236}">
                      <a16:creationId xmlns:a16="http://schemas.microsoft.com/office/drawing/2014/main" id="{723189F9-2A08-462B-B5B8-23D3CD7BD24E}"/>
                    </a:ext>
                  </a:extLst>
                </p:cNvPr>
                <p:cNvPicPr/>
                <p:nvPr/>
              </p:nvPicPr>
              <p:blipFill>
                <a:blip r:embed="rId12"/>
                <a:stretch>
                  <a:fillRect/>
                </a:stretch>
              </p:blipFill>
              <p:spPr>
                <a:xfrm>
                  <a:off x="6956261" y="1335272"/>
                  <a:ext cx="1119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5" name="Freihand 94">
                  <a:extLst>
                    <a:ext uri="{FF2B5EF4-FFF2-40B4-BE49-F238E27FC236}">
                      <a16:creationId xmlns:a16="http://schemas.microsoft.com/office/drawing/2014/main" id="{342474AC-7E63-4FEA-A878-94E18230F598}"/>
                    </a:ext>
                  </a:extLst>
                </p14:cNvPr>
                <p14:cNvContentPartPr/>
                <p14:nvPr/>
              </p14:nvContentPartPr>
              <p14:xfrm>
                <a:off x="5989661" y="1332752"/>
                <a:ext cx="780840" cy="118440"/>
              </p14:xfrm>
            </p:contentPart>
          </mc:Choice>
          <mc:Fallback>
            <p:pic>
              <p:nvPicPr>
                <p:cNvPr id="95" name="Freihand 94">
                  <a:extLst>
                    <a:ext uri="{FF2B5EF4-FFF2-40B4-BE49-F238E27FC236}">
                      <a16:creationId xmlns:a16="http://schemas.microsoft.com/office/drawing/2014/main" id="{342474AC-7E63-4FEA-A878-94E18230F598}"/>
                    </a:ext>
                  </a:extLst>
                </p:cNvPr>
                <p:cNvPicPr/>
                <p:nvPr/>
              </p:nvPicPr>
              <p:blipFill>
                <a:blip r:embed="rId14"/>
                <a:stretch>
                  <a:fillRect/>
                </a:stretch>
              </p:blipFill>
              <p:spPr>
                <a:xfrm>
                  <a:off x="5985341" y="1328432"/>
                  <a:ext cx="789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6" name="Freihand 95">
                  <a:extLst>
                    <a:ext uri="{FF2B5EF4-FFF2-40B4-BE49-F238E27FC236}">
                      <a16:creationId xmlns:a16="http://schemas.microsoft.com/office/drawing/2014/main" id="{ECDFE840-B994-4504-BB2B-C067671B3C35}"/>
                    </a:ext>
                  </a:extLst>
                </p14:cNvPr>
                <p14:cNvContentPartPr/>
                <p14:nvPr/>
              </p14:nvContentPartPr>
              <p14:xfrm>
                <a:off x="3348701" y="1409432"/>
                <a:ext cx="3272760" cy="1305360"/>
              </p14:xfrm>
            </p:contentPart>
          </mc:Choice>
          <mc:Fallback>
            <p:pic>
              <p:nvPicPr>
                <p:cNvPr id="96" name="Freihand 95">
                  <a:extLst>
                    <a:ext uri="{FF2B5EF4-FFF2-40B4-BE49-F238E27FC236}">
                      <a16:creationId xmlns:a16="http://schemas.microsoft.com/office/drawing/2014/main" id="{ECDFE840-B994-4504-BB2B-C067671B3C35}"/>
                    </a:ext>
                  </a:extLst>
                </p:cNvPr>
                <p:cNvPicPr/>
                <p:nvPr/>
              </p:nvPicPr>
              <p:blipFill>
                <a:blip r:embed="rId16"/>
                <a:stretch>
                  <a:fillRect/>
                </a:stretch>
              </p:blipFill>
              <p:spPr>
                <a:xfrm>
                  <a:off x="3344381" y="1405112"/>
                  <a:ext cx="3281400" cy="131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7" name="Freihand 96">
                  <a:extLst>
                    <a:ext uri="{FF2B5EF4-FFF2-40B4-BE49-F238E27FC236}">
                      <a16:creationId xmlns:a16="http://schemas.microsoft.com/office/drawing/2014/main" id="{979FF5D3-D950-46B4-8BC9-8B2B09F3F905}"/>
                    </a:ext>
                  </a:extLst>
                </p14:cNvPr>
                <p14:cNvContentPartPr/>
                <p14:nvPr/>
              </p14:nvContentPartPr>
              <p14:xfrm>
                <a:off x="3230261" y="2566112"/>
                <a:ext cx="281160" cy="274320"/>
              </p14:xfrm>
            </p:contentPart>
          </mc:Choice>
          <mc:Fallback>
            <p:pic>
              <p:nvPicPr>
                <p:cNvPr id="97" name="Freihand 96">
                  <a:extLst>
                    <a:ext uri="{FF2B5EF4-FFF2-40B4-BE49-F238E27FC236}">
                      <a16:creationId xmlns:a16="http://schemas.microsoft.com/office/drawing/2014/main" id="{979FF5D3-D950-46B4-8BC9-8B2B09F3F905}"/>
                    </a:ext>
                  </a:extLst>
                </p:cNvPr>
                <p:cNvPicPr/>
                <p:nvPr/>
              </p:nvPicPr>
              <p:blipFill>
                <a:blip r:embed="rId18"/>
                <a:stretch>
                  <a:fillRect/>
                </a:stretch>
              </p:blipFill>
              <p:spPr>
                <a:xfrm>
                  <a:off x="3225941" y="2561792"/>
                  <a:ext cx="2898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9" name="Freihand 98">
                  <a:extLst>
                    <a:ext uri="{FF2B5EF4-FFF2-40B4-BE49-F238E27FC236}">
                      <a16:creationId xmlns:a16="http://schemas.microsoft.com/office/drawing/2014/main" id="{EA34D8EE-A5C2-4666-BEDA-E4A80CC0499C}"/>
                    </a:ext>
                  </a:extLst>
                </p14:cNvPr>
                <p14:cNvContentPartPr/>
                <p14:nvPr/>
              </p14:nvContentPartPr>
              <p14:xfrm>
                <a:off x="8560061" y="910472"/>
                <a:ext cx="339840" cy="420840"/>
              </p14:xfrm>
            </p:contentPart>
          </mc:Choice>
          <mc:Fallback>
            <p:pic>
              <p:nvPicPr>
                <p:cNvPr id="99" name="Freihand 98">
                  <a:extLst>
                    <a:ext uri="{FF2B5EF4-FFF2-40B4-BE49-F238E27FC236}">
                      <a16:creationId xmlns:a16="http://schemas.microsoft.com/office/drawing/2014/main" id="{EA34D8EE-A5C2-4666-BEDA-E4A80CC0499C}"/>
                    </a:ext>
                  </a:extLst>
                </p:cNvPr>
                <p:cNvPicPr/>
                <p:nvPr/>
              </p:nvPicPr>
              <p:blipFill>
                <a:blip r:embed="rId20"/>
                <a:stretch>
                  <a:fillRect/>
                </a:stretch>
              </p:blipFill>
              <p:spPr>
                <a:xfrm>
                  <a:off x="8555741" y="906152"/>
                  <a:ext cx="34848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1" name="Freihand 100">
                  <a:extLst>
                    <a:ext uri="{FF2B5EF4-FFF2-40B4-BE49-F238E27FC236}">
                      <a16:creationId xmlns:a16="http://schemas.microsoft.com/office/drawing/2014/main" id="{60DD10ED-4DCF-4E4C-8A72-D7F7B79F3F43}"/>
                    </a:ext>
                  </a:extLst>
                </p14:cNvPr>
                <p14:cNvContentPartPr/>
                <p14:nvPr/>
              </p14:nvContentPartPr>
              <p14:xfrm>
                <a:off x="6723701" y="1013792"/>
                <a:ext cx="338760" cy="393120"/>
              </p14:xfrm>
            </p:contentPart>
          </mc:Choice>
          <mc:Fallback>
            <p:pic>
              <p:nvPicPr>
                <p:cNvPr id="101" name="Freihand 100">
                  <a:extLst>
                    <a:ext uri="{FF2B5EF4-FFF2-40B4-BE49-F238E27FC236}">
                      <a16:creationId xmlns:a16="http://schemas.microsoft.com/office/drawing/2014/main" id="{60DD10ED-4DCF-4E4C-8A72-D7F7B79F3F43}"/>
                    </a:ext>
                  </a:extLst>
                </p:cNvPr>
                <p:cNvPicPr/>
                <p:nvPr/>
              </p:nvPicPr>
              <p:blipFill>
                <a:blip r:embed="rId22"/>
                <a:stretch>
                  <a:fillRect/>
                </a:stretch>
              </p:blipFill>
              <p:spPr>
                <a:xfrm>
                  <a:off x="6719381" y="1009472"/>
                  <a:ext cx="34740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3" name="Freihand 102">
                  <a:extLst>
                    <a:ext uri="{FF2B5EF4-FFF2-40B4-BE49-F238E27FC236}">
                      <a16:creationId xmlns:a16="http://schemas.microsoft.com/office/drawing/2014/main" id="{E2F71013-E515-40CD-A57A-6F61646EBC29}"/>
                    </a:ext>
                  </a:extLst>
                </p14:cNvPr>
                <p14:cNvContentPartPr/>
                <p14:nvPr/>
              </p14:nvContentPartPr>
              <p14:xfrm>
                <a:off x="5960141" y="1037192"/>
                <a:ext cx="245880" cy="363960"/>
              </p14:xfrm>
            </p:contentPart>
          </mc:Choice>
          <mc:Fallback>
            <p:pic>
              <p:nvPicPr>
                <p:cNvPr id="103" name="Freihand 102">
                  <a:extLst>
                    <a:ext uri="{FF2B5EF4-FFF2-40B4-BE49-F238E27FC236}">
                      <a16:creationId xmlns:a16="http://schemas.microsoft.com/office/drawing/2014/main" id="{E2F71013-E515-40CD-A57A-6F61646EBC29}"/>
                    </a:ext>
                  </a:extLst>
                </p:cNvPr>
                <p:cNvPicPr/>
                <p:nvPr/>
              </p:nvPicPr>
              <p:blipFill>
                <a:blip r:embed="rId24"/>
                <a:stretch>
                  <a:fillRect/>
                </a:stretch>
              </p:blipFill>
              <p:spPr>
                <a:xfrm>
                  <a:off x="5955821" y="1032872"/>
                  <a:ext cx="2545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5" name="Freihand 104">
                  <a:extLst>
                    <a:ext uri="{FF2B5EF4-FFF2-40B4-BE49-F238E27FC236}">
                      <a16:creationId xmlns:a16="http://schemas.microsoft.com/office/drawing/2014/main" id="{994328AC-846C-48C6-BCC6-BBA9E8D08625}"/>
                    </a:ext>
                  </a:extLst>
                </p14:cNvPr>
                <p14:cNvContentPartPr/>
                <p14:nvPr/>
              </p14:nvContentPartPr>
              <p14:xfrm>
                <a:off x="1506221" y="2634872"/>
                <a:ext cx="1031400" cy="1326240"/>
              </p14:xfrm>
            </p:contentPart>
          </mc:Choice>
          <mc:Fallback>
            <p:pic>
              <p:nvPicPr>
                <p:cNvPr id="105" name="Freihand 104">
                  <a:extLst>
                    <a:ext uri="{FF2B5EF4-FFF2-40B4-BE49-F238E27FC236}">
                      <a16:creationId xmlns:a16="http://schemas.microsoft.com/office/drawing/2014/main" id="{994328AC-846C-48C6-BCC6-BBA9E8D08625}"/>
                    </a:ext>
                  </a:extLst>
                </p:cNvPr>
                <p:cNvPicPr/>
                <p:nvPr/>
              </p:nvPicPr>
              <p:blipFill>
                <a:blip r:embed="rId26"/>
                <a:stretch>
                  <a:fillRect/>
                </a:stretch>
              </p:blipFill>
              <p:spPr>
                <a:xfrm>
                  <a:off x="1501901" y="2630552"/>
                  <a:ext cx="1040040" cy="1334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6" name="Freihand 105">
                  <a:extLst>
                    <a:ext uri="{FF2B5EF4-FFF2-40B4-BE49-F238E27FC236}">
                      <a16:creationId xmlns:a16="http://schemas.microsoft.com/office/drawing/2014/main" id="{3E3D3C88-00B0-41D4-B771-1D9E8D018DC1}"/>
                    </a:ext>
                  </a:extLst>
                </p14:cNvPr>
                <p14:cNvContentPartPr/>
                <p14:nvPr/>
              </p14:nvContentPartPr>
              <p14:xfrm>
                <a:off x="1675421" y="2502752"/>
                <a:ext cx="909360" cy="1243080"/>
              </p14:xfrm>
            </p:contentPart>
          </mc:Choice>
          <mc:Fallback>
            <p:pic>
              <p:nvPicPr>
                <p:cNvPr id="106" name="Freihand 105">
                  <a:extLst>
                    <a:ext uri="{FF2B5EF4-FFF2-40B4-BE49-F238E27FC236}">
                      <a16:creationId xmlns:a16="http://schemas.microsoft.com/office/drawing/2014/main" id="{3E3D3C88-00B0-41D4-B771-1D9E8D018DC1}"/>
                    </a:ext>
                  </a:extLst>
                </p:cNvPr>
                <p:cNvPicPr/>
                <p:nvPr/>
              </p:nvPicPr>
              <p:blipFill>
                <a:blip r:embed="rId28"/>
                <a:stretch>
                  <a:fillRect/>
                </a:stretch>
              </p:blipFill>
              <p:spPr>
                <a:xfrm>
                  <a:off x="1671101" y="2498432"/>
                  <a:ext cx="918000" cy="1251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8" name="Freihand 107">
                  <a:extLst>
                    <a:ext uri="{FF2B5EF4-FFF2-40B4-BE49-F238E27FC236}">
                      <a16:creationId xmlns:a16="http://schemas.microsoft.com/office/drawing/2014/main" id="{8BFFC1DB-3612-4F86-B554-36124720609B}"/>
                    </a:ext>
                  </a:extLst>
                </p14:cNvPr>
                <p14:cNvContentPartPr/>
                <p14:nvPr/>
              </p14:nvContentPartPr>
              <p14:xfrm>
                <a:off x="2547701" y="2918552"/>
                <a:ext cx="6317280" cy="334440"/>
              </p14:xfrm>
            </p:contentPart>
          </mc:Choice>
          <mc:Fallback>
            <p:pic>
              <p:nvPicPr>
                <p:cNvPr id="108" name="Freihand 107">
                  <a:extLst>
                    <a:ext uri="{FF2B5EF4-FFF2-40B4-BE49-F238E27FC236}">
                      <a16:creationId xmlns:a16="http://schemas.microsoft.com/office/drawing/2014/main" id="{8BFFC1DB-3612-4F86-B554-36124720609B}"/>
                    </a:ext>
                  </a:extLst>
                </p:cNvPr>
                <p:cNvPicPr/>
                <p:nvPr/>
              </p:nvPicPr>
              <p:blipFill>
                <a:blip r:embed="rId30"/>
                <a:stretch>
                  <a:fillRect/>
                </a:stretch>
              </p:blipFill>
              <p:spPr>
                <a:xfrm>
                  <a:off x="2543381" y="2914232"/>
                  <a:ext cx="632592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9" name="Freihand 108">
                  <a:extLst>
                    <a:ext uri="{FF2B5EF4-FFF2-40B4-BE49-F238E27FC236}">
                      <a16:creationId xmlns:a16="http://schemas.microsoft.com/office/drawing/2014/main" id="{808C5F95-EE09-4B61-8E9A-37A5668450B0}"/>
                    </a:ext>
                  </a:extLst>
                </p14:cNvPr>
                <p14:cNvContentPartPr/>
                <p14:nvPr/>
              </p14:nvContentPartPr>
              <p14:xfrm>
                <a:off x="2619701" y="3088112"/>
                <a:ext cx="991440" cy="367560"/>
              </p14:xfrm>
            </p:contentPart>
          </mc:Choice>
          <mc:Fallback>
            <p:pic>
              <p:nvPicPr>
                <p:cNvPr id="109" name="Freihand 108">
                  <a:extLst>
                    <a:ext uri="{FF2B5EF4-FFF2-40B4-BE49-F238E27FC236}">
                      <a16:creationId xmlns:a16="http://schemas.microsoft.com/office/drawing/2014/main" id="{808C5F95-EE09-4B61-8E9A-37A5668450B0}"/>
                    </a:ext>
                  </a:extLst>
                </p:cNvPr>
                <p:cNvPicPr/>
                <p:nvPr/>
              </p:nvPicPr>
              <p:blipFill>
                <a:blip r:embed="rId32"/>
                <a:stretch>
                  <a:fillRect/>
                </a:stretch>
              </p:blipFill>
              <p:spPr>
                <a:xfrm>
                  <a:off x="2615381" y="3083792"/>
                  <a:ext cx="10000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0" name="Freihand 109">
                  <a:extLst>
                    <a:ext uri="{FF2B5EF4-FFF2-40B4-BE49-F238E27FC236}">
                      <a16:creationId xmlns:a16="http://schemas.microsoft.com/office/drawing/2014/main" id="{7B50E78F-0B16-4146-B048-EE8C382D8E8A}"/>
                    </a:ext>
                  </a:extLst>
                </p14:cNvPr>
                <p14:cNvContentPartPr/>
                <p14:nvPr/>
              </p14:nvContentPartPr>
              <p14:xfrm>
                <a:off x="9025181" y="2419952"/>
                <a:ext cx="161640" cy="232200"/>
              </p14:xfrm>
            </p:contentPart>
          </mc:Choice>
          <mc:Fallback>
            <p:pic>
              <p:nvPicPr>
                <p:cNvPr id="110" name="Freihand 109">
                  <a:extLst>
                    <a:ext uri="{FF2B5EF4-FFF2-40B4-BE49-F238E27FC236}">
                      <a16:creationId xmlns:a16="http://schemas.microsoft.com/office/drawing/2014/main" id="{7B50E78F-0B16-4146-B048-EE8C382D8E8A}"/>
                    </a:ext>
                  </a:extLst>
                </p:cNvPr>
                <p:cNvPicPr/>
                <p:nvPr/>
              </p:nvPicPr>
              <p:blipFill>
                <a:blip r:embed="rId34"/>
                <a:stretch>
                  <a:fillRect/>
                </a:stretch>
              </p:blipFill>
              <p:spPr>
                <a:xfrm>
                  <a:off x="9020861" y="2415632"/>
                  <a:ext cx="170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1" name="Freihand 110">
                  <a:extLst>
                    <a:ext uri="{FF2B5EF4-FFF2-40B4-BE49-F238E27FC236}">
                      <a16:creationId xmlns:a16="http://schemas.microsoft.com/office/drawing/2014/main" id="{0CEAFD2B-ECD2-4BA6-96CE-19A13AEEF7B7}"/>
                    </a:ext>
                  </a:extLst>
                </p14:cNvPr>
                <p14:cNvContentPartPr/>
                <p14:nvPr/>
              </p14:nvContentPartPr>
              <p14:xfrm>
                <a:off x="9176021" y="2487992"/>
                <a:ext cx="207360" cy="108360"/>
              </p14:xfrm>
            </p:contentPart>
          </mc:Choice>
          <mc:Fallback>
            <p:pic>
              <p:nvPicPr>
                <p:cNvPr id="111" name="Freihand 110">
                  <a:extLst>
                    <a:ext uri="{FF2B5EF4-FFF2-40B4-BE49-F238E27FC236}">
                      <a16:creationId xmlns:a16="http://schemas.microsoft.com/office/drawing/2014/main" id="{0CEAFD2B-ECD2-4BA6-96CE-19A13AEEF7B7}"/>
                    </a:ext>
                  </a:extLst>
                </p:cNvPr>
                <p:cNvPicPr/>
                <p:nvPr/>
              </p:nvPicPr>
              <p:blipFill>
                <a:blip r:embed="rId36"/>
                <a:stretch>
                  <a:fillRect/>
                </a:stretch>
              </p:blipFill>
              <p:spPr>
                <a:xfrm>
                  <a:off x="9171701" y="2483672"/>
                  <a:ext cx="216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2" name="Freihand 111">
                  <a:extLst>
                    <a:ext uri="{FF2B5EF4-FFF2-40B4-BE49-F238E27FC236}">
                      <a16:creationId xmlns:a16="http://schemas.microsoft.com/office/drawing/2014/main" id="{2B9FA7F7-9D21-4109-8765-DA71571914ED}"/>
                    </a:ext>
                  </a:extLst>
                </p14:cNvPr>
                <p14:cNvContentPartPr/>
                <p14:nvPr/>
              </p14:nvContentPartPr>
              <p14:xfrm>
                <a:off x="9639701" y="2315552"/>
                <a:ext cx="24120" cy="253080"/>
              </p14:xfrm>
            </p:contentPart>
          </mc:Choice>
          <mc:Fallback>
            <p:pic>
              <p:nvPicPr>
                <p:cNvPr id="112" name="Freihand 111">
                  <a:extLst>
                    <a:ext uri="{FF2B5EF4-FFF2-40B4-BE49-F238E27FC236}">
                      <a16:creationId xmlns:a16="http://schemas.microsoft.com/office/drawing/2014/main" id="{2B9FA7F7-9D21-4109-8765-DA71571914ED}"/>
                    </a:ext>
                  </a:extLst>
                </p:cNvPr>
                <p:cNvPicPr/>
                <p:nvPr/>
              </p:nvPicPr>
              <p:blipFill>
                <a:blip r:embed="rId38"/>
                <a:stretch>
                  <a:fillRect/>
                </a:stretch>
              </p:blipFill>
              <p:spPr>
                <a:xfrm>
                  <a:off x="9635381" y="2311232"/>
                  <a:ext cx="327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3" name="Freihand 112">
                  <a:extLst>
                    <a:ext uri="{FF2B5EF4-FFF2-40B4-BE49-F238E27FC236}">
                      <a16:creationId xmlns:a16="http://schemas.microsoft.com/office/drawing/2014/main" id="{2C4FD56C-E678-4C0D-9F5C-29BFDA168248}"/>
                    </a:ext>
                  </a:extLst>
                </p14:cNvPr>
                <p14:cNvContentPartPr/>
                <p14:nvPr/>
              </p14:nvContentPartPr>
              <p14:xfrm>
                <a:off x="9552581" y="2259392"/>
                <a:ext cx="142920" cy="229320"/>
              </p14:xfrm>
            </p:contentPart>
          </mc:Choice>
          <mc:Fallback>
            <p:pic>
              <p:nvPicPr>
                <p:cNvPr id="113" name="Freihand 112">
                  <a:extLst>
                    <a:ext uri="{FF2B5EF4-FFF2-40B4-BE49-F238E27FC236}">
                      <a16:creationId xmlns:a16="http://schemas.microsoft.com/office/drawing/2014/main" id="{2C4FD56C-E678-4C0D-9F5C-29BFDA168248}"/>
                    </a:ext>
                  </a:extLst>
                </p:cNvPr>
                <p:cNvPicPr/>
                <p:nvPr/>
              </p:nvPicPr>
              <p:blipFill>
                <a:blip r:embed="rId40"/>
                <a:stretch>
                  <a:fillRect/>
                </a:stretch>
              </p:blipFill>
              <p:spPr>
                <a:xfrm>
                  <a:off x="9548261" y="2255072"/>
                  <a:ext cx="151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4" name="Freihand 113">
                  <a:extLst>
                    <a:ext uri="{FF2B5EF4-FFF2-40B4-BE49-F238E27FC236}">
                      <a16:creationId xmlns:a16="http://schemas.microsoft.com/office/drawing/2014/main" id="{5E225ED4-3493-4594-A73F-712D37AF1ACA}"/>
                    </a:ext>
                  </a:extLst>
                </p14:cNvPr>
                <p14:cNvContentPartPr/>
                <p14:nvPr/>
              </p14:nvContentPartPr>
              <p14:xfrm>
                <a:off x="9712421" y="2346152"/>
                <a:ext cx="195120" cy="128160"/>
              </p14:xfrm>
            </p:contentPart>
          </mc:Choice>
          <mc:Fallback>
            <p:pic>
              <p:nvPicPr>
                <p:cNvPr id="114" name="Freihand 113">
                  <a:extLst>
                    <a:ext uri="{FF2B5EF4-FFF2-40B4-BE49-F238E27FC236}">
                      <a16:creationId xmlns:a16="http://schemas.microsoft.com/office/drawing/2014/main" id="{5E225ED4-3493-4594-A73F-712D37AF1ACA}"/>
                    </a:ext>
                  </a:extLst>
                </p:cNvPr>
                <p:cNvPicPr/>
                <p:nvPr/>
              </p:nvPicPr>
              <p:blipFill>
                <a:blip r:embed="rId42"/>
                <a:stretch>
                  <a:fillRect/>
                </a:stretch>
              </p:blipFill>
              <p:spPr>
                <a:xfrm>
                  <a:off x="9708101" y="2341832"/>
                  <a:ext cx="2037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5" name="Freihand 114">
                  <a:extLst>
                    <a:ext uri="{FF2B5EF4-FFF2-40B4-BE49-F238E27FC236}">
                      <a16:creationId xmlns:a16="http://schemas.microsoft.com/office/drawing/2014/main" id="{88CF1248-D05C-43D4-BC56-3414D2F612B9}"/>
                    </a:ext>
                  </a:extLst>
                </p14:cNvPr>
                <p14:cNvContentPartPr/>
                <p14:nvPr/>
              </p14:nvContentPartPr>
              <p14:xfrm>
                <a:off x="9897461" y="2276312"/>
                <a:ext cx="124920" cy="154800"/>
              </p14:xfrm>
            </p:contentPart>
          </mc:Choice>
          <mc:Fallback>
            <p:pic>
              <p:nvPicPr>
                <p:cNvPr id="115" name="Freihand 114">
                  <a:extLst>
                    <a:ext uri="{FF2B5EF4-FFF2-40B4-BE49-F238E27FC236}">
                      <a16:creationId xmlns:a16="http://schemas.microsoft.com/office/drawing/2014/main" id="{88CF1248-D05C-43D4-BC56-3414D2F612B9}"/>
                    </a:ext>
                  </a:extLst>
                </p:cNvPr>
                <p:cNvPicPr/>
                <p:nvPr/>
              </p:nvPicPr>
              <p:blipFill>
                <a:blip r:embed="rId44"/>
                <a:stretch>
                  <a:fillRect/>
                </a:stretch>
              </p:blipFill>
              <p:spPr>
                <a:xfrm>
                  <a:off x="9893141" y="2271992"/>
                  <a:ext cx="133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6" name="Freihand 115">
                  <a:extLst>
                    <a:ext uri="{FF2B5EF4-FFF2-40B4-BE49-F238E27FC236}">
                      <a16:creationId xmlns:a16="http://schemas.microsoft.com/office/drawing/2014/main" id="{821D1218-B52A-4B40-B0BD-54FE7AD3F7DE}"/>
                    </a:ext>
                  </a:extLst>
                </p14:cNvPr>
                <p14:cNvContentPartPr/>
                <p14:nvPr/>
              </p14:nvContentPartPr>
              <p14:xfrm>
                <a:off x="10119221" y="2072912"/>
                <a:ext cx="173160" cy="384120"/>
              </p14:xfrm>
            </p:contentPart>
          </mc:Choice>
          <mc:Fallback>
            <p:pic>
              <p:nvPicPr>
                <p:cNvPr id="116" name="Freihand 115">
                  <a:extLst>
                    <a:ext uri="{FF2B5EF4-FFF2-40B4-BE49-F238E27FC236}">
                      <a16:creationId xmlns:a16="http://schemas.microsoft.com/office/drawing/2014/main" id="{821D1218-B52A-4B40-B0BD-54FE7AD3F7DE}"/>
                    </a:ext>
                  </a:extLst>
                </p:cNvPr>
                <p:cNvPicPr/>
                <p:nvPr/>
              </p:nvPicPr>
              <p:blipFill>
                <a:blip r:embed="rId46"/>
                <a:stretch>
                  <a:fillRect/>
                </a:stretch>
              </p:blipFill>
              <p:spPr>
                <a:xfrm>
                  <a:off x="10114901" y="2068592"/>
                  <a:ext cx="18180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7" name="Freihand 116">
                  <a:extLst>
                    <a:ext uri="{FF2B5EF4-FFF2-40B4-BE49-F238E27FC236}">
                      <a16:creationId xmlns:a16="http://schemas.microsoft.com/office/drawing/2014/main" id="{C215AE30-1E39-49F9-BE13-949EB2FF67BF}"/>
                    </a:ext>
                  </a:extLst>
                </p14:cNvPr>
                <p14:cNvContentPartPr/>
                <p14:nvPr/>
              </p14:nvContentPartPr>
              <p14:xfrm>
                <a:off x="10270781" y="1988312"/>
                <a:ext cx="362880" cy="414360"/>
              </p14:xfrm>
            </p:contentPart>
          </mc:Choice>
          <mc:Fallback>
            <p:pic>
              <p:nvPicPr>
                <p:cNvPr id="117" name="Freihand 116">
                  <a:extLst>
                    <a:ext uri="{FF2B5EF4-FFF2-40B4-BE49-F238E27FC236}">
                      <a16:creationId xmlns:a16="http://schemas.microsoft.com/office/drawing/2014/main" id="{C215AE30-1E39-49F9-BE13-949EB2FF67BF}"/>
                    </a:ext>
                  </a:extLst>
                </p:cNvPr>
                <p:cNvPicPr/>
                <p:nvPr/>
              </p:nvPicPr>
              <p:blipFill>
                <a:blip r:embed="rId48"/>
                <a:stretch>
                  <a:fillRect/>
                </a:stretch>
              </p:blipFill>
              <p:spPr>
                <a:xfrm>
                  <a:off x="10266461" y="1983992"/>
                  <a:ext cx="3715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8" name="Freihand 117">
                  <a:extLst>
                    <a:ext uri="{FF2B5EF4-FFF2-40B4-BE49-F238E27FC236}">
                      <a16:creationId xmlns:a16="http://schemas.microsoft.com/office/drawing/2014/main" id="{0E1D1856-6DF8-4789-A705-F240F50EBD65}"/>
                    </a:ext>
                  </a:extLst>
                </p14:cNvPr>
                <p14:cNvContentPartPr/>
                <p14:nvPr/>
              </p14:nvContentPartPr>
              <p14:xfrm>
                <a:off x="10764701" y="1987592"/>
                <a:ext cx="115560" cy="165960"/>
              </p14:xfrm>
            </p:contentPart>
          </mc:Choice>
          <mc:Fallback>
            <p:pic>
              <p:nvPicPr>
                <p:cNvPr id="118" name="Freihand 117">
                  <a:extLst>
                    <a:ext uri="{FF2B5EF4-FFF2-40B4-BE49-F238E27FC236}">
                      <a16:creationId xmlns:a16="http://schemas.microsoft.com/office/drawing/2014/main" id="{0E1D1856-6DF8-4789-A705-F240F50EBD65}"/>
                    </a:ext>
                  </a:extLst>
                </p:cNvPr>
                <p:cNvPicPr/>
                <p:nvPr/>
              </p:nvPicPr>
              <p:blipFill>
                <a:blip r:embed="rId50"/>
                <a:stretch>
                  <a:fillRect/>
                </a:stretch>
              </p:blipFill>
              <p:spPr>
                <a:xfrm>
                  <a:off x="10760381" y="1983272"/>
                  <a:ext cx="124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9" name="Freihand 118">
                  <a:extLst>
                    <a:ext uri="{FF2B5EF4-FFF2-40B4-BE49-F238E27FC236}">
                      <a16:creationId xmlns:a16="http://schemas.microsoft.com/office/drawing/2014/main" id="{940E30F2-4A50-4653-AA55-C2EE4AAC793A}"/>
                    </a:ext>
                  </a:extLst>
                </p14:cNvPr>
                <p14:cNvContentPartPr/>
                <p14:nvPr/>
              </p14:nvContentPartPr>
              <p14:xfrm>
                <a:off x="10888541" y="1969592"/>
                <a:ext cx="106920" cy="149760"/>
              </p14:xfrm>
            </p:contentPart>
          </mc:Choice>
          <mc:Fallback>
            <p:pic>
              <p:nvPicPr>
                <p:cNvPr id="119" name="Freihand 118">
                  <a:extLst>
                    <a:ext uri="{FF2B5EF4-FFF2-40B4-BE49-F238E27FC236}">
                      <a16:creationId xmlns:a16="http://schemas.microsoft.com/office/drawing/2014/main" id="{940E30F2-4A50-4653-AA55-C2EE4AAC793A}"/>
                    </a:ext>
                  </a:extLst>
                </p:cNvPr>
                <p:cNvPicPr/>
                <p:nvPr/>
              </p:nvPicPr>
              <p:blipFill>
                <a:blip r:embed="rId52"/>
                <a:stretch>
                  <a:fillRect/>
                </a:stretch>
              </p:blipFill>
              <p:spPr>
                <a:xfrm>
                  <a:off x="10884221" y="1965272"/>
                  <a:ext cx="115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0" name="Freihand 119">
                  <a:extLst>
                    <a:ext uri="{FF2B5EF4-FFF2-40B4-BE49-F238E27FC236}">
                      <a16:creationId xmlns:a16="http://schemas.microsoft.com/office/drawing/2014/main" id="{1F52ABD6-EC5F-4F83-95C8-078371538BF2}"/>
                    </a:ext>
                  </a:extLst>
                </p14:cNvPr>
                <p14:cNvContentPartPr/>
                <p14:nvPr/>
              </p14:nvContentPartPr>
              <p14:xfrm>
                <a:off x="11031821" y="1845752"/>
                <a:ext cx="178560" cy="214920"/>
              </p14:xfrm>
            </p:contentPart>
          </mc:Choice>
          <mc:Fallback>
            <p:pic>
              <p:nvPicPr>
                <p:cNvPr id="120" name="Freihand 119">
                  <a:extLst>
                    <a:ext uri="{FF2B5EF4-FFF2-40B4-BE49-F238E27FC236}">
                      <a16:creationId xmlns:a16="http://schemas.microsoft.com/office/drawing/2014/main" id="{1F52ABD6-EC5F-4F83-95C8-078371538BF2}"/>
                    </a:ext>
                  </a:extLst>
                </p:cNvPr>
                <p:cNvPicPr/>
                <p:nvPr/>
              </p:nvPicPr>
              <p:blipFill>
                <a:blip r:embed="rId54"/>
                <a:stretch>
                  <a:fillRect/>
                </a:stretch>
              </p:blipFill>
              <p:spPr>
                <a:xfrm>
                  <a:off x="11027501" y="1841432"/>
                  <a:ext cx="187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23" name="Freihand 122">
                  <a:extLst>
                    <a:ext uri="{FF2B5EF4-FFF2-40B4-BE49-F238E27FC236}">
                      <a16:creationId xmlns:a16="http://schemas.microsoft.com/office/drawing/2014/main" id="{0EC5F7DC-3246-4194-8E63-7BAC9DDB7796}"/>
                    </a:ext>
                  </a:extLst>
                </p14:cNvPr>
                <p14:cNvContentPartPr/>
                <p14:nvPr/>
              </p14:nvContentPartPr>
              <p14:xfrm>
                <a:off x="9415421" y="2741432"/>
                <a:ext cx="118800" cy="308160"/>
              </p14:xfrm>
            </p:contentPart>
          </mc:Choice>
          <mc:Fallback>
            <p:pic>
              <p:nvPicPr>
                <p:cNvPr id="123" name="Freihand 122">
                  <a:extLst>
                    <a:ext uri="{FF2B5EF4-FFF2-40B4-BE49-F238E27FC236}">
                      <a16:creationId xmlns:a16="http://schemas.microsoft.com/office/drawing/2014/main" id="{0EC5F7DC-3246-4194-8E63-7BAC9DDB7796}"/>
                    </a:ext>
                  </a:extLst>
                </p:cNvPr>
                <p:cNvPicPr/>
                <p:nvPr/>
              </p:nvPicPr>
              <p:blipFill>
                <a:blip r:embed="rId56"/>
                <a:stretch>
                  <a:fillRect/>
                </a:stretch>
              </p:blipFill>
              <p:spPr>
                <a:xfrm>
                  <a:off x="9411101" y="2737112"/>
                  <a:ext cx="1274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4" name="Freihand 123">
                  <a:extLst>
                    <a:ext uri="{FF2B5EF4-FFF2-40B4-BE49-F238E27FC236}">
                      <a16:creationId xmlns:a16="http://schemas.microsoft.com/office/drawing/2014/main" id="{DE5884B7-8F0A-4C70-8454-030116F33CBF}"/>
                    </a:ext>
                  </a:extLst>
                </p14:cNvPr>
                <p14:cNvContentPartPr/>
                <p14:nvPr/>
              </p14:nvContentPartPr>
              <p14:xfrm>
                <a:off x="9550061" y="2795432"/>
                <a:ext cx="157680" cy="165960"/>
              </p14:xfrm>
            </p:contentPart>
          </mc:Choice>
          <mc:Fallback>
            <p:pic>
              <p:nvPicPr>
                <p:cNvPr id="124" name="Freihand 123">
                  <a:extLst>
                    <a:ext uri="{FF2B5EF4-FFF2-40B4-BE49-F238E27FC236}">
                      <a16:creationId xmlns:a16="http://schemas.microsoft.com/office/drawing/2014/main" id="{DE5884B7-8F0A-4C70-8454-030116F33CBF}"/>
                    </a:ext>
                  </a:extLst>
                </p:cNvPr>
                <p:cNvPicPr/>
                <p:nvPr/>
              </p:nvPicPr>
              <p:blipFill>
                <a:blip r:embed="rId58"/>
                <a:stretch>
                  <a:fillRect/>
                </a:stretch>
              </p:blipFill>
              <p:spPr>
                <a:xfrm>
                  <a:off x="9545741" y="2791112"/>
                  <a:ext cx="166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25" name="Freihand 124">
                  <a:extLst>
                    <a:ext uri="{FF2B5EF4-FFF2-40B4-BE49-F238E27FC236}">
                      <a16:creationId xmlns:a16="http://schemas.microsoft.com/office/drawing/2014/main" id="{23D6CAD0-1B43-4959-8BB6-7CDD6E19EA91}"/>
                    </a:ext>
                  </a:extLst>
                </p14:cNvPr>
                <p14:cNvContentPartPr/>
                <p14:nvPr/>
              </p14:nvContentPartPr>
              <p14:xfrm>
                <a:off x="9582461" y="2667992"/>
                <a:ext cx="76680" cy="37440"/>
              </p14:xfrm>
            </p:contentPart>
          </mc:Choice>
          <mc:Fallback>
            <p:pic>
              <p:nvPicPr>
                <p:cNvPr id="125" name="Freihand 124">
                  <a:extLst>
                    <a:ext uri="{FF2B5EF4-FFF2-40B4-BE49-F238E27FC236}">
                      <a16:creationId xmlns:a16="http://schemas.microsoft.com/office/drawing/2014/main" id="{23D6CAD0-1B43-4959-8BB6-7CDD6E19EA91}"/>
                    </a:ext>
                  </a:extLst>
                </p:cNvPr>
                <p:cNvPicPr/>
                <p:nvPr/>
              </p:nvPicPr>
              <p:blipFill>
                <a:blip r:embed="rId60"/>
                <a:stretch>
                  <a:fillRect/>
                </a:stretch>
              </p:blipFill>
              <p:spPr>
                <a:xfrm>
                  <a:off x="9578141" y="2663672"/>
                  <a:ext cx="85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6" name="Freihand 125">
                  <a:extLst>
                    <a:ext uri="{FF2B5EF4-FFF2-40B4-BE49-F238E27FC236}">
                      <a16:creationId xmlns:a16="http://schemas.microsoft.com/office/drawing/2014/main" id="{ED1C444A-9AB8-4F1C-8280-F594292E17FC}"/>
                    </a:ext>
                  </a:extLst>
                </p14:cNvPr>
                <p14:cNvContentPartPr/>
                <p14:nvPr/>
              </p14:nvContentPartPr>
              <p14:xfrm>
                <a:off x="9897101" y="2613992"/>
                <a:ext cx="146520" cy="223200"/>
              </p14:xfrm>
            </p:contentPart>
          </mc:Choice>
          <mc:Fallback>
            <p:pic>
              <p:nvPicPr>
                <p:cNvPr id="126" name="Freihand 125">
                  <a:extLst>
                    <a:ext uri="{FF2B5EF4-FFF2-40B4-BE49-F238E27FC236}">
                      <a16:creationId xmlns:a16="http://schemas.microsoft.com/office/drawing/2014/main" id="{ED1C444A-9AB8-4F1C-8280-F594292E17FC}"/>
                    </a:ext>
                  </a:extLst>
                </p:cNvPr>
                <p:cNvPicPr/>
                <p:nvPr/>
              </p:nvPicPr>
              <p:blipFill>
                <a:blip r:embed="rId62"/>
                <a:stretch>
                  <a:fillRect/>
                </a:stretch>
              </p:blipFill>
              <p:spPr>
                <a:xfrm>
                  <a:off x="9892781" y="2609672"/>
                  <a:ext cx="1551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7" name="Freihand 126">
                  <a:extLst>
                    <a:ext uri="{FF2B5EF4-FFF2-40B4-BE49-F238E27FC236}">
                      <a16:creationId xmlns:a16="http://schemas.microsoft.com/office/drawing/2014/main" id="{32A0B5E7-0982-491B-94ED-BA77C2A107D4}"/>
                    </a:ext>
                  </a:extLst>
                </p14:cNvPr>
                <p14:cNvContentPartPr/>
                <p14:nvPr/>
              </p14:nvContentPartPr>
              <p14:xfrm>
                <a:off x="10043261" y="2644232"/>
                <a:ext cx="90360" cy="147240"/>
              </p14:xfrm>
            </p:contentPart>
          </mc:Choice>
          <mc:Fallback>
            <p:pic>
              <p:nvPicPr>
                <p:cNvPr id="127" name="Freihand 126">
                  <a:extLst>
                    <a:ext uri="{FF2B5EF4-FFF2-40B4-BE49-F238E27FC236}">
                      <a16:creationId xmlns:a16="http://schemas.microsoft.com/office/drawing/2014/main" id="{32A0B5E7-0982-491B-94ED-BA77C2A107D4}"/>
                    </a:ext>
                  </a:extLst>
                </p:cNvPr>
                <p:cNvPicPr/>
                <p:nvPr/>
              </p:nvPicPr>
              <p:blipFill>
                <a:blip r:embed="rId64"/>
                <a:stretch>
                  <a:fillRect/>
                </a:stretch>
              </p:blipFill>
              <p:spPr>
                <a:xfrm>
                  <a:off x="10038941" y="2639912"/>
                  <a:ext cx="99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28" name="Freihand 127">
                  <a:extLst>
                    <a:ext uri="{FF2B5EF4-FFF2-40B4-BE49-F238E27FC236}">
                      <a16:creationId xmlns:a16="http://schemas.microsoft.com/office/drawing/2014/main" id="{B8369C0A-FD82-4B79-97BB-753E4EC5885B}"/>
                    </a:ext>
                  </a:extLst>
                </p14:cNvPr>
                <p14:cNvContentPartPr/>
                <p14:nvPr/>
              </p14:nvContentPartPr>
              <p14:xfrm>
                <a:off x="10146941" y="2611112"/>
                <a:ext cx="78840" cy="146520"/>
              </p14:xfrm>
            </p:contentPart>
          </mc:Choice>
          <mc:Fallback>
            <p:pic>
              <p:nvPicPr>
                <p:cNvPr id="128" name="Freihand 127">
                  <a:extLst>
                    <a:ext uri="{FF2B5EF4-FFF2-40B4-BE49-F238E27FC236}">
                      <a16:creationId xmlns:a16="http://schemas.microsoft.com/office/drawing/2014/main" id="{B8369C0A-FD82-4B79-97BB-753E4EC5885B}"/>
                    </a:ext>
                  </a:extLst>
                </p:cNvPr>
                <p:cNvPicPr/>
                <p:nvPr/>
              </p:nvPicPr>
              <p:blipFill>
                <a:blip r:embed="rId66"/>
                <a:stretch>
                  <a:fillRect/>
                </a:stretch>
              </p:blipFill>
              <p:spPr>
                <a:xfrm>
                  <a:off x="10142621" y="2606792"/>
                  <a:ext cx="87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9" name="Freihand 128">
                  <a:extLst>
                    <a:ext uri="{FF2B5EF4-FFF2-40B4-BE49-F238E27FC236}">
                      <a16:creationId xmlns:a16="http://schemas.microsoft.com/office/drawing/2014/main" id="{DD8AF5BD-48FB-4B6B-8720-92F4AF8299C0}"/>
                    </a:ext>
                  </a:extLst>
                </p14:cNvPr>
                <p14:cNvContentPartPr/>
                <p14:nvPr/>
              </p14:nvContentPartPr>
              <p14:xfrm>
                <a:off x="10409741" y="2498072"/>
                <a:ext cx="175320" cy="182880"/>
              </p14:xfrm>
            </p:contentPart>
          </mc:Choice>
          <mc:Fallback>
            <p:pic>
              <p:nvPicPr>
                <p:cNvPr id="129" name="Freihand 128">
                  <a:extLst>
                    <a:ext uri="{FF2B5EF4-FFF2-40B4-BE49-F238E27FC236}">
                      <a16:creationId xmlns:a16="http://schemas.microsoft.com/office/drawing/2014/main" id="{DD8AF5BD-48FB-4B6B-8720-92F4AF8299C0}"/>
                    </a:ext>
                  </a:extLst>
                </p:cNvPr>
                <p:cNvPicPr/>
                <p:nvPr/>
              </p:nvPicPr>
              <p:blipFill>
                <a:blip r:embed="rId68"/>
                <a:stretch>
                  <a:fillRect/>
                </a:stretch>
              </p:blipFill>
              <p:spPr>
                <a:xfrm>
                  <a:off x="10405421" y="2493752"/>
                  <a:ext cx="183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0" name="Freihand 129">
                  <a:extLst>
                    <a:ext uri="{FF2B5EF4-FFF2-40B4-BE49-F238E27FC236}">
                      <a16:creationId xmlns:a16="http://schemas.microsoft.com/office/drawing/2014/main" id="{5A3D3B96-CB5C-4C96-B48C-257245D89E60}"/>
                    </a:ext>
                  </a:extLst>
                </p14:cNvPr>
                <p14:cNvContentPartPr/>
                <p14:nvPr/>
              </p14:nvContentPartPr>
              <p14:xfrm>
                <a:off x="10588661" y="2380352"/>
                <a:ext cx="288720" cy="239040"/>
              </p14:xfrm>
            </p:contentPart>
          </mc:Choice>
          <mc:Fallback>
            <p:pic>
              <p:nvPicPr>
                <p:cNvPr id="130" name="Freihand 129">
                  <a:extLst>
                    <a:ext uri="{FF2B5EF4-FFF2-40B4-BE49-F238E27FC236}">
                      <a16:creationId xmlns:a16="http://schemas.microsoft.com/office/drawing/2014/main" id="{5A3D3B96-CB5C-4C96-B48C-257245D89E60}"/>
                    </a:ext>
                  </a:extLst>
                </p:cNvPr>
                <p:cNvPicPr/>
                <p:nvPr/>
              </p:nvPicPr>
              <p:blipFill>
                <a:blip r:embed="rId70"/>
                <a:stretch>
                  <a:fillRect/>
                </a:stretch>
              </p:blipFill>
              <p:spPr>
                <a:xfrm>
                  <a:off x="10584341" y="2376032"/>
                  <a:ext cx="297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1" name="Freihand 130">
                  <a:extLst>
                    <a:ext uri="{FF2B5EF4-FFF2-40B4-BE49-F238E27FC236}">
                      <a16:creationId xmlns:a16="http://schemas.microsoft.com/office/drawing/2014/main" id="{8C29AB46-1F20-46E8-92A0-30DBA5B59135}"/>
                    </a:ext>
                  </a:extLst>
                </p14:cNvPr>
                <p14:cNvContentPartPr/>
                <p14:nvPr/>
              </p14:nvContentPartPr>
              <p14:xfrm>
                <a:off x="9338381" y="3166232"/>
                <a:ext cx="258120" cy="238320"/>
              </p14:xfrm>
            </p:contentPart>
          </mc:Choice>
          <mc:Fallback>
            <p:pic>
              <p:nvPicPr>
                <p:cNvPr id="131" name="Freihand 130">
                  <a:extLst>
                    <a:ext uri="{FF2B5EF4-FFF2-40B4-BE49-F238E27FC236}">
                      <a16:creationId xmlns:a16="http://schemas.microsoft.com/office/drawing/2014/main" id="{8C29AB46-1F20-46E8-92A0-30DBA5B59135}"/>
                    </a:ext>
                  </a:extLst>
                </p:cNvPr>
                <p:cNvPicPr/>
                <p:nvPr/>
              </p:nvPicPr>
              <p:blipFill>
                <a:blip r:embed="rId72"/>
                <a:stretch>
                  <a:fillRect/>
                </a:stretch>
              </p:blipFill>
              <p:spPr>
                <a:xfrm>
                  <a:off x="9334061" y="3161912"/>
                  <a:ext cx="2667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32" name="Freihand 131">
                  <a:extLst>
                    <a:ext uri="{FF2B5EF4-FFF2-40B4-BE49-F238E27FC236}">
                      <a16:creationId xmlns:a16="http://schemas.microsoft.com/office/drawing/2014/main" id="{2550A592-65D0-453E-AEA8-D874A79213FA}"/>
                    </a:ext>
                  </a:extLst>
                </p14:cNvPr>
                <p14:cNvContentPartPr/>
                <p14:nvPr/>
              </p14:nvContentPartPr>
              <p14:xfrm>
                <a:off x="9641501" y="3083792"/>
                <a:ext cx="136800" cy="227520"/>
              </p14:xfrm>
            </p:contentPart>
          </mc:Choice>
          <mc:Fallback>
            <p:pic>
              <p:nvPicPr>
                <p:cNvPr id="132" name="Freihand 131">
                  <a:extLst>
                    <a:ext uri="{FF2B5EF4-FFF2-40B4-BE49-F238E27FC236}">
                      <a16:creationId xmlns:a16="http://schemas.microsoft.com/office/drawing/2014/main" id="{2550A592-65D0-453E-AEA8-D874A79213FA}"/>
                    </a:ext>
                  </a:extLst>
                </p:cNvPr>
                <p:cNvPicPr/>
                <p:nvPr/>
              </p:nvPicPr>
              <p:blipFill>
                <a:blip r:embed="rId74"/>
                <a:stretch>
                  <a:fillRect/>
                </a:stretch>
              </p:blipFill>
              <p:spPr>
                <a:xfrm>
                  <a:off x="9637181" y="3079472"/>
                  <a:ext cx="145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3" name="Freihand 132">
                  <a:extLst>
                    <a:ext uri="{FF2B5EF4-FFF2-40B4-BE49-F238E27FC236}">
                      <a16:creationId xmlns:a16="http://schemas.microsoft.com/office/drawing/2014/main" id="{3C99948B-00CE-4D93-B6CC-D3678FB9B668}"/>
                    </a:ext>
                  </a:extLst>
                </p14:cNvPr>
                <p14:cNvContentPartPr/>
                <p14:nvPr/>
              </p14:nvContentPartPr>
              <p14:xfrm>
                <a:off x="9660941" y="3149672"/>
                <a:ext cx="31680" cy="1080"/>
              </p14:xfrm>
            </p:contentPart>
          </mc:Choice>
          <mc:Fallback>
            <p:pic>
              <p:nvPicPr>
                <p:cNvPr id="133" name="Freihand 132">
                  <a:extLst>
                    <a:ext uri="{FF2B5EF4-FFF2-40B4-BE49-F238E27FC236}">
                      <a16:creationId xmlns:a16="http://schemas.microsoft.com/office/drawing/2014/main" id="{3C99948B-00CE-4D93-B6CC-D3678FB9B668}"/>
                    </a:ext>
                  </a:extLst>
                </p:cNvPr>
                <p:cNvPicPr/>
                <p:nvPr/>
              </p:nvPicPr>
              <p:blipFill>
                <a:blip r:embed="rId76"/>
                <a:stretch>
                  <a:fillRect/>
                </a:stretch>
              </p:blipFill>
              <p:spPr>
                <a:xfrm>
                  <a:off x="9656621" y="3145352"/>
                  <a:ext cx="403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4" name="Freihand 133">
                  <a:extLst>
                    <a:ext uri="{FF2B5EF4-FFF2-40B4-BE49-F238E27FC236}">
                      <a16:creationId xmlns:a16="http://schemas.microsoft.com/office/drawing/2014/main" id="{CE3615BC-DDB6-4B0D-988B-5EB9BB82CB7C}"/>
                    </a:ext>
                  </a:extLst>
                </p14:cNvPr>
                <p14:cNvContentPartPr/>
                <p14:nvPr/>
              </p14:nvContentPartPr>
              <p14:xfrm>
                <a:off x="9802421" y="3157952"/>
                <a:ext cx="57240" cy="110880"/>
              </p14:xfrm>
            </p:contentPart>
          </mc:Choice>
          <mc:Fallback>
            <p:pic>
              <p:nvPicPr>
                <p:cNvPr id="134" name="Freihand 133">
                  <a:extLst>
                    <a:ext uri="{FF2B5EF4-FFF2-40B4-BE49-F238E27FC236}">
                      <a16:creationId xmlns:a16="http://schemas.microsoft.com/office/drawing/2014/main" id="{CE3615BC-DDB6-4B0D-988B-5EB9BB82CB7C}"/>
                    </a:ext>
                  </a:extLst>
                </p:cNvPr>
                <p:cNvPicPr/>
                <p:nvPr/>
              </p:nvPicPr>
              <p:blipFill>
                <a:blip r:embed="rId78"/>
                <a:stretch>
                  <a:fillRect/>
                </a:stretch>
              </p:blipFill>
              <p:spPr>
                <a:xfrm>
                  <a:off x="9798101" y="3153632"/>
                  <a:ext cx="65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5" name="Freihand 134">
                  <a:extLst>
                    <a:ext uri="{FF2B5EF4-FFF2-40B4-BE49-F238E27FC236}">
                      <a16:creationId xmlns:a16="http://schemas.microsoft.com/office/drawing/2014/main" id="{785978D7-8D4D-4D8F-AFD1-E42A666887B6}"/>
                    </a:ext>
                  </a:extLst>
                </p14:cNvPr>
                <p14:cNvContentPartPr/>
                <p14:nvPr/>
              </p14:nvContentPartPr>
              <p14:xfrm>
                <a:off x="9871181" y="3001352"/>
                <a:ext cx="158760" cy="248040"/>
              </p14:xfrm>
            </p:contentPart>
          </mc:Choice>
          <mc:Fallback>
            <p:pic>
              <p:nvPicPr>
                <p:cNvPr id="135" name="Freihand 134">
                  <a:extLst>
                    <a:ext uri="{FF2B5EF4-FFF2-40B4-BE49-F238E27FC236}">
                      <a16:creationId xmlns:a16="http://schemas.microsoft.com/office/drawing/2014/main" id="{785978D7-8D4D-4D8F-AFD1-E42A666887B6}"/>
                    </a:ext>
                  </a:extLst>
                </p:cNvPr>
                <p:cNvPicPr/>
                <p:nvPr/>
              </p:nvPicPr>
              <p:blipFill>
                <a:blip r:embed="rId80"/>
                <a:stretch>
                  <a:fillRect/>
                </a:stretch>
              </p:blipFill>
              <p:spPr>
                <a:xfrm>
                  <a:off x="9866861" y="2997032"/>
                  <a:ext cx="1674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6" name="Freihand 135">
                  <a:extLst>
                    <a:ext uri="{FF2B5EF4-FFF2-40B4-BE49-F238E27FC236}">
                      <a16:creationId xmlns:a16="http://schemas.microsoft.com/office/drawing/2014/main" id="{5669B8C9-52BF-4F73-B00E-6035BD5EE51E}"/>
                    </a:ext>
                  </a:extLst>
                </p14:cNvPr>
                <p14:cNvContentPartPr/>
                <p14:nvPr/>
              </p14:nvContentPartPr>
              <p14:xfrm>
                <a:off x="10045061" y="2890832"/>
                <a:ext cx="222840" cy="276840"/>
              </p14:xfrm>
            </p:contentPart>
          </mc:Choice>
          <mc:Fallback>
            <p:pic>
              <p:nvPicPr>
                <p:cNvPr id="136" name="Freihand 135">
                  <a:extLst>
                    <a:ext uri="{FF2B5EF4-FFF2-40B4-BE49-F238E27FC236}">
                      <a16:creationId xmlns:a16="http://schemas.microsoft.com/office/drawing/2014/main" id="{5669B8C9-52BF-4F73-B00E-6035BD5EE51E}"/>
                    </a:ext>
                  </a:extLst>
                </p:cNvPr>
                <p:cNvPicPr/>
                <p:nvPr/>
              </p:nvPicPr>
              <p:blipFill>
                <a:blip r:embed="rId82"/>
                <a:stretch>
                  <a:fillRect/>
                </a:stretch>
              </p:blipFill>
              <p:spPr>
                <a:xfrm>
                  <a:off x="10040741" y="2886512"/>
                  <a:ext cx="2314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7" name="Freihand 136">
                  <a:extLst>
                    <a:ext uri="{FF2B5EF4-FFF2-40B4-BE49-F238E27FC236}">
                      <a16:creationId xmlns:a16="http://schemas.microsoft.com/office/drawing/2014/main" id="{C6102281-E834-4A6E-92C6-1E3620D85113}"/>
                    </a:ext>
                  </a:extLst>
                </p14:cNvPr>
                <p14:cNvContentPartPr/>
                <p14:nvPr/>
              </p14:nvContentPartPr>
              <p14:xfrm>
                <a:off x="10262501" y="2972912"/>
                <a:ext cx="96120" cy="126720"/>
              </p14:xfrm>
            </p:contentPart>
          </mc:Choice>
          <mc:Fallback>
            <p:pic>
              <p:nvPicPr>
                <p:cNvPr id="137" name="Freihand 136">
                  <a:extLst>
                    <a:ext uri="{FF2B5EF4-FFF2-40B4-BE49-F238E27FC236}">
                      <a16:creationId xmlns:a16="http://schemas.microsoft.com/office/drawing/2014/main" id="{C6102281-E834-4A6E-92C6-1E3620D85113}"/>
                    </a:ext>
                  </a:extLst>
                </p:cNvPr>
                <p:cNvPicPr/>
                <p:nvPr/>
              </p:nvPicPr>
              <p:blipFill>
                <a:blip r:embed="rId84"/>
                <a:stretch>
                  <a:fillRect/>
                </a:stretch>
              </p:blipFill>
              <p:spPr>
                <a:xfrm>
                  <a:off x="10258181" y="2968592"/>
                  <a:ext cx="104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8" name="Freihand 137">
                  <a:extLst>
                    <a:ext uri="{FF2B5EF4-FFF2-40B4-BE49-F238E27FC236}">
                      <a16:creationId xmlns:a16="http://schemas.microsoft.com/office/drawing/2014/main" id="{F6817132-19EB-4B27-87A6-E8883FEA8735}"/>
                    </a:ext>
                  </a:extLst>
                </p14:cNvPr>
                <p14:cNvContentPartPr/>
                <p14:nvPr/>
              </p14:nvContentPartPr>
              <p14:xfrm>
                <a:off x="10354661" y="2920712"/>
                <a:ext cx="223560" cy="120960"/>
              </p14:xfrm>
            </p:contentPart>
          </mc:Choice>
          <mc:Fallback>
            <p:pic>
              <p:nvPicPr>
                <p:cNvPr id="138" name="Freihand 137">
                  <a:extLst>
                    <a:ext uri="{FF2B5EF4-FFF2-40B4-BE49-F238E27FC236}">
                      <a16:creationId xmlns:a16="http://schemas.microsoft.com/office/drawing/2014/main" id="{F6817132-19EB-4B27-87A6-E8883FEA8735}"/>
                    </a:ext>
                  </a:extLst>
                </p:cNvPr>
                <p:cNvPicPr/>
                <p:nvPr/>
              </p:nvPicPr>
              <p:blipFill>
                <a:blip r:embed="rId86"/>
                <a:stretch>
                  <a:fillRect/>
                </a:stretch>
              </p:blipFill>
              <p:spPr>
                <a:xfrm>
                  <a:off x="10350341" y="2916392"/>
                  <a:ext cx="232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9" name="Freihand 138">
                  <a:extLst>
                    <a:ext uri="{FF2B5EF4-FFF2-40B4-BE49-F238E27FC236}">
                      <a16:creationId xmlns:a16="http://schemas.microsoft.com/office/drawing/2014/main" id="{AD827737-BF0C-445B-936D-BF8ADB8F8CF9}"/>
                    </a:ext>
                  </a:extLst>
                </p14:cNvPr>
                <p14:cNvContentPartPr/>
                <p14:nvPr/>
              </p14:nvContentPartPr>
              <p14:xfrm>
                <a:off x="10582181" y="2871752"/>
                <a:ext cx="81360" cy="79200"/>
              </p14:xfrm>
            </p:contentPart>
          </mc:Choice>
          <mc:Fallback>
            <p:pic>
              <p:nvPicPr>
                <p:cNvPr id="139" name="Freihand 138">
                  <a:extLst>
                    <a:ext uri="{FF2B5EF4-FFF2-40B4-BE49-F238E27FC236}">
                      <a16:creationId xmlns:a16="http://schemas.microsoft.com/office/drawing/2014/main" id="{AD827737-BF0C-445B-936D-BF8ADB8F8CF9}"/>
                    </a:ext>
                  </a:extLst>
                </p:cNvPr>
                <p:cNvPicPr/>
                <p:nvPr/>
              </p:nvPicPr>
              <p:blipFill>
                <a:blip r:embed="rId88"/>
                <a:stretch>
                  <a:fillRect/>
                </a:stretch>
              </p:blipFill>
              <p:spPr>
                <a:xfrm>
                  <a:off x="10577861" y="2867432"/>
                  <a:ext cx="90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0" name="Freihand 139">
                  <a:extLst>
                    <a:ext uri="{FF2B5EF4-FFF2-40B4-BE49-F238E27FC236}">
                      <a16:creationId xmlns:a16="http://schemas.microsoft.com/office/drawing/2014/main" id="{6F87F27F-FB09-47CA-AAD6-CAD84758251A}"/>
                    </a:ext>
                  </a:extLst>
                </p14:cNvPr>
                <p14:cNvContentPartPr/>
                <p14:nvPr/>
              </p14:nvContentPartPr>
              <p14:xfrm>
                <a:off x="10702061" y="2738912"/>
                <a:ext cx="142200" cy="196560"/>
              </p14:xfrm>
            </p:contentPart>
          </mc:Choice>
          <mc:Fallback>
            <p:pic>
              <p:nvPicPr>
                <p:cNvPr id="140" name="Freihand 139">
                  <a:extLst>
                    <a:ext uri="{FF2B5EF4-FFF2-40B4-BE49-F238E27FC236}">
                      <a16:creationId xmlns:a16="http://schemas.microsoft.com/office/drawing/2014/main" id="{6F87F27F-FB09-47CA-AAD6-CAD84758251A}"/>
                    </a:ext>
                  </a:extLst>
                </p:cNvPr>
                <p:cNvPicPr/>
                <p:nvPr/>
              </p:nvPicPr>
              <p:blipFill>
                <a:blip r:embed="rId90"/>
                <a:stretch>
                  <a:fillRect/>
                </a:stretch>
              </p:blipFill>
              <p:spPr>
                <a:xfrm>
                  <a:off x="10697741" y="2734592"/>
                  <a:ext cx="150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1" name="Freihand 140">
                  <a:extLst>
                    <a:ext uri="{FF2B5EF4-FFF2-40B4-BE49-F238E27FC236}">
                      <a16:creationId xmlns:a16="http://schemas.microsoft.com/office/drawing/2014/main" id="{1FA904CC-DD99-4946-80F2-2619F63ACF9E}"/>
                    </a:ext>
                  </a:extLst>
                </p14:cNvPr>
                <p14:cNvContentPartPr/>
                <p14:nvPr/>
              </p14:nvContentPartPr>
              <p14:xfrm>
                <a:off x="10832741" y="2790392"/>
                <a:ext cx="82800" cy="133920"/>
              </p14:xfrm>
            </p:contentPart>
          </mc:Choice>
          <mc:Fallback>
            <p:pic>
              <p:nvPicPr>
                <p:cNvPr id="141" name="Freihand 140">
                  <a:extLst>
                    <a:ext uri="{FF2B5EF4-FFF2-40B4-BE49-F238E27FC236}">
                      <a16:creationId xmlns:a16="http://schemas.microsoft.com/office/drawing/2014/main" id="{1FA904CC-DD99-4946-80F2-2619F63ACF9E}"/>
                    </a:ext>
                  </a:extLst>
                </p:cNvPr>
                <p:cNvPicPr/>
                <p:nvPr/>
              </p:nvPicPr>
              <p:blipFill>
                <a:blip r:embed="rId92"/>
                <a:stretch>
                  <a:fillRect/>
                </a:stretch>
              </p:blipFill>
              <p:spPr>
                <a:xfrm>
                  <a:off x="10828421" y="2786072"/>
                  <a:ext cx="91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2" name="Freihand 141">
                  <a:extLst>
                    <a:ext uri="{FF2B5EF4-FFF2-40B4-BE49-F238E27FC236}">
                      <a16:creationId xmlns:a16="http://schemas.microsoft.com/office/drawing/2014/main" id="{8BAFCC1E-909E-47CE-9B34-DA59867EA643}"/>
                    </a:ext>
                  </a:extLst>
                </p14:cNvPr>
                <p14:cNvContentPartPr/>
                <p14:nvPr/>
              </p14:nvContentPartPr>
              <p14:xfrm>
                <a:off x="10912301" y="2655752"/>
                <a:ext cx="467640" cy="211320"/>
              </p14:xfrm>
            </p:contentPart>
          </mc:Choice>
          <mc:Fallback>
            <p:pic>
              <p:nvPicPr>
                <p:cNvPr id="142" name="Freihand 141">
                  <a:extLst>
                    <a:ext uri="{FF2B5EF4-FFF2-40B4-BE49-F238E27FC236}">
                      <a16:creationId xmlns:a16="http://schemas.microsoft.com/office/drawing/2014/main" id="{8BAFCC1E-909E-47CE-9B34-DA59867EA643}"/>
                    </a:ext>
                  </a:extLst>
                </p:cNvPr>
                <p:cNvPicPr/>
                <p:nvPr/>
              </p:nvPicPr>
              <p:blipFill>
                <a:blip r:embed="rId94"/>
                <a:stretch>
                  <a:fillRect/>
                </a:stretch>
              </p:blipFill>
              <p:spPr>
                <a:xfrm>
                  <a:off x="10907981" y="2651432"/>
                  <a:ext cx="476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3" name="Freihand 142">
                  <a:extLst>
                    <a:ext uri="{FF2B5EF4-FFF2-40B4-BE49-F238E27FC236}">
                      <a16:creationId xmlns:a16="http://schemas.microsoft.com/office/drawing/2014/main" id="{4BDC747C-5879-43BB-B87D-643BD6836A6A}"/>
                    </a:ext>
                  </a:extLst>
                </p14:cNvPr>
                <p14:cNvContentPartPr/>
                <p14:nvPr/>
              </p14:nvContentPartPr>
              <p14:xfrm>
                <a:off x="9685781" y="3468272"/>
                <a:ext cx="137160" cy="181080"/>
              </p14:xfrm>
            </p:contentPart>
          </mc:Choice>
          <mc:Fallback>
            <p:pic>
              <p:nvPicPr>
                <p:cNvPr id="143" name="Freihand 142">
                  <a:extLst>
                    <a:ext uri="{FF2B5EF4-FFF2-40B4-BE49-F238E27FC236}">
                      <a16:creationId xmlns:a16="http://schemas.microsoft.com/office/drawing/2014/main" id="{4BDC747C-5879-43BB-B87D-643BD6836A6A}"/>
                    </a:ext>
                  </a:extLst>
                </p:cNvPr>
                <p:cNvPicPr/>
                <p:nvPr/>
              </p:nvPicPr>
              <p:blipFill>
                <a:blip r:embed="rId96"/>
                <a:stretch>
                  <a:fillRect/>
                </a:stretch>
              </p:blipFill>
              <p:spPr>
                <a:xfrm>
                  <a:off x="9681461" y="3463952"/>
                  <a:ext cx="145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4" name="Freihand 143">
                  <a:extLst>
                    <a:ext uri="{FF2B5EF4-FFF2-40B4-BE49-F238E27FC236}">
                      <a16:creationId xmlns:a16="http://schemas.microsoft.com/office/drawing/2014/main" id="{B93DCCA1-9883-4224-B4BA-79C64E22B8AC}"/>
                    </a:ext>
                  </a:extLst>
                </p14:cNvPr>
                <p14:cNvContentPartPr/>
                <p14:nvPr/>
              </p14:nvContentPartPr>
              <p14:xfrm>
                <a:off x="9858221" y="3512912"/>
                <a:ext cx="145440" cy="85320"/>
              </p14:xfrm>
            </p:contentPart>
          </mc:Choice>
          <mc:Fallback>
            <p:pic>
              <p:nvPicPr>
                <p:cNvPr id="144" name="Freihand 143">
                  <a:extLst>
                    <a:ext uri="{FF2B5EF4-FFF2-40B4-BE49-F238E27FC236}">
                      <a16:creationId xmlns:a16="http://schemas.microsoft.com/office/drawing/2014/main" id="{B93DCCA1-9883-4224-B4BA-79C64E22B8AC}"/>
                    </a:ext>
                  </a:extLst>
                </p:cNvPr>
                <p:cNvPicPr/>
                <p:nvPr/>
              </p:nvPicPr>
              <p:blipFill>
                <a:blip r:embed="rId98"/>
                <a:stretch>
                  <a:fillRect/>
                </a:stretch>
              </p:blipFill>
              <p:spPr>
                <a:xfrm>
                  <a:off x="9853901" y="3508592"/>
                  <a:ext cx="154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5" name="Freihand 144">
                  <a:extLst>
                    <a:ext uri="{FF2B5EF4-FFF2-40B4-BE49-F238E27FC236}">
                      <a16:creationId xmlns:a16="http://schemas.microsoft.com/office/drawing/2014/main" id="{D3DE94E4-F25A-4BC8-B40D-C094D36E9149}"/>
                    </a:ext>
                  </a:extLst>
                </p14:cNvPr>
                <p14:cNvContentPartPr/>
                <p14:nvPr/>
              </p14:nvContentPartPr>
              <p14:xfrm>
                <a:off x="10042901" y="3389072"/>
                <a:ext cx="272160" cy="160200"/>
              </p14:xfrm>
            </p:contentPart>
          </mc:Choice>
          <mc:Fallback>
            <p:pic>
              <p:nvPicPr>
                <p:cNvPr id="145" name="Freihand 144">
                  <a:extLst>
                    <a:ext uri="{FF2B5EF4-FFF2-40B4-BE49-F238E27FC236}">
                      <a16:creationId xmlns:a16="http://schemas.microsoft.com/office/drawing/2014/main" id="{D3DE94E4-F25A-4BC8-B40D-C094D36E9149}"/>
                    </a:ext>
                  </a:extLst>
                </p:cNvPr>
                <p:cNvPicPr/>
                <p:nvPr/>
              </p:nvPicPr>
              <p:blipFill>
                <a:blip r:embed="rId100"/>
                <a:stretch>
                  <a:fillRect/>
                </a:stretch>
              </p:blipFill>
              <p:spPr>
                <a:xfrm>
                  <a:off x="10038581" y="3384752"/>
                  <a:ext cx="280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6" name="Freihand 145">
                  <a:extLst>
                    <a:ext uri="{FF2B5EF4-FFF2-40B4-BE49-F238E27FC236}">
                      <a16:creationId xmlns:a16="http://schemas.microsoft.com/office/drawing/2014/main" id="{6535F58E-4868-4611-BCB7-71593B82A363}"/>
                    </a:ext>
                  </a:extLst>
                </p14:cNvPr>
                <p14:cNvContentPartPr/>
                <p14:nvPr/>
              </p14:nvContentPartPr>
              <p14:xfrm>
                <a:off x="10311821" y="3362432"/>
                <a:ext cx="91440" cy="124920"/>
              </p14:xfrm>
            </p:contentPart>
          </mc:Choice>
          <mc:Fallback>
            <p:pic>
              <p:nvPicPr>
                <p:cNvPr id="146" name="Freihand 145">
                  <a:extLst>
                    <a:ext uri="{FF2B5EF4-FFF2-40B4-BE49-F238E27FC236}">
                      <a16:creationId xmlns:a16="http://schemas.microsoft.com/office/drawing/2014/main" id="{6535F58E-4868-4611-BCB7-71593B82A363}"/>
                    </a:ext>
                  </a:extLst>
                </p:cNvPr>
                <p:cNvPicPr/>
                <p:nvPr/>
              </p:nvPicPr>
              <p:blipFill>
                <a:blip r:embed="rId102"/>
                <a:stretch>
                  <a:fillRect/>
                </a:stretch>
              </p:blipFill>
              <p:spPr>
                <a:xfrm>
                  <a:off x="10307501" y="3358112"/>
                  <a:ext cx="100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7" name="Freihand 146">
                  <a:extLst>
                    <a:ext uri="{FF2B5EF4-FFF2-40B4-BE49-F238E27FC236}">
                      <a16:creationId xmlns:a16="http://schemas.microsoft.com/office/drawing/2014/main" id="{E0C0F471-172A-4C75-A46A-DC525D20B049}"/>
                    </a:ext>
                  </a:extLst>
                </p14:cNvPr>
                <p14:cNvContentPartPr/>
                <p14:nvPr/>
              </p14:nvContentPartPr>
              <p14:xfrm>
                <a:off x="10440341" y="3243632"/>
                <a:ext cx="307440" cy="344160"/>
              </p14:xfrm>
            </p:contentPart>
          </mc:Choice>
          <mc:Fallback>
            <p:pic>
              <p:nvPicPr>
                <p:cNvPr id="147" name="Freihand 146">
                  <a:extLst>
                    <a:ext uri="{FF2B5EF4-FFF2-40B4-BE49-F238E27FC236}">
                      <a16:creationId xmlns:a16="http://schemas.microsoft.com/office/drawing/2014/main" id="{E0C0F471-172A-4C75-A46A-DC525D20B049}"/>
                    </a:ext>
                  </a:extLst>
                </p:cNvPr>
                <p:cNvPicPr/>
                <p:nvPr/>
              </p:nvPicPr>
              <p:blipFill>
                <a:blip r:embed="rId104"/>
                <a:stretch>
                  <a:fillRect/>
                </a:stretch>
              </p:blipFill>
              <p:spPr>
                <a:xfrm>
                  <a:off x="10436021" y="3239312"/>
                  <a:ext cx="3160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8" name="Freihand 147">
                  <a:extLst>
                    <a:ext uri="{FF2B5EF4-FFF2-40B4-BE49-F238E27FC236}">
                      <a16:creationId xmlns:a16="http://schemas.microsoft.com/office/drawing/2014/main" id="{DB37A782-FCC1-45BB-9799-241D4274AD2F}"/>
                    </a:ext>
                  </a:extLst>
                </p14:cNvPr>
                <p14:cNvContentPartPr/>
                <p14:nvPr/>
              </p14:nvContentPartPr>
              <p14:xfrm>
                <a:off x="10785581" y="3102512"/>
                <a:ext cx="273240" cy="225720"/>
              </p14:xfrm>
            </p:contentPart>
          </mc:Choice>
          <mc:Fallback>
            <p:pic>
              <p:nvPicPr>
                <p:cNvPr id="148" name="Freihand 147">
                  <a:extLst>
                    <a:ext uri="{FF2B5EF4-FFF2-40B4-BE49-F238E27FC236}">
                      <a16:creationId xmlns:a16="http://schemas.microsoft.com/office/drawing/2014/main" id="{DB37A782-FCC1-45BB-9799-241D4274AD2F}"/>
                    </a:ext>
                  </a:extLst>
                </p:cNvPr>
                <p:cNvPicPr/>
                <p:nvPr/>
              </p:nvPicPr>
              <p:blipFill>
                <a:blip r:embed="rId106"/>
                <a:stretch>
                  <a:fillRect/>
                </a:stretch>
              </p:blipFill>
              <p:spPr>
                <a:xfrm>
                  <a:off x="10781261" y="3098192"/>
                  <a:ext cx="2818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9" name="Freihand 148">
                  <a:extLst>
                    <a:ext uri="{FF2B5EF4-FFF2-40B4-BE49-F238E27FC236}">
                      <a16:creationId xmlns:a16="http://schemas.microsoft.com/office/drawing/2014/main" id="{25C4BC19-F550-46BC-B81C-597B539A718F}"/>
                    </a:ext>
                  </a:extLst>
                </p14:cNvPr>
                <p14:cNvContentPartPr/>
                <p14:nvPr/>
              </p14:nvContentPartPr>
              <p14:xfrm>
                <a:off x="11067101" y="3016832"/>
                <a:ext cx="107280" cy="256680"/>
              </p14:xfrm>
            </p:contentPart>
          </mc:Choice>
          <mc:Fallback>
            <p:pic>
              <p:nvPicPr>
                <p:cNvPr id="149" name="Freihand 148">
                  <a:extLst>
                    <a:ext uri="{FF2B5EF4-FFF2-40B4-BE49-F238E27FC236}">
                      <a16:creationId xmlns:a16="http://schemas.microsoft.com/office/drawing/2014/main" id="{25C4BC19-F550-46BC-B81C-597B539A718F}"/>
                    </a:ext>
                  </a:extLst>
                </p:cNvPr>
                <p:cNvPicPr/>
                <p:nvPr/>
              </p:nvPicPr>
              <p:blipFill>
                <a:blip r:embed="rId108"/>
                <a:stretch>
                  <a:fillRect/>
                </a:stretch>
              </p:blipFill>
              <p:spPr>
                <a:xfrm>
                  <a:off x="11062781" y="3012512"/>
                  <a:ext cx="1159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1" name="Freihand 150">
                  <a:extLst>
                    <a:ext uri="{FF2B5EF4-FFF2-40B4-BE49-F238E27FC236}">
                      <a16:creationId xmlns:a16="http://schemas.microsoft.com/office/drawing/2014/main" id="{71D7A3C9-8B7A-4F5A-9A68-80BB519B8E3B}"/>
                    </a:ext>
                  </a:extLst>
                </p14:cNvPr>
                <p14:cNvContentPartPr/>
                <p14:nvPr/>
              </p14:nvContentPartPr>
              <p14:xfrm>
                <a:off x="11311181" y="2997032"/>
                <a:ext cx="375480" cy="198360"/>
              </p14:xfrm>
            </p:contentPart>
          </mc:Choice>
          <mc:Fallback>
            <p:pic>
              <p:nvPicPr>
                <p:cNvPr id="151" name="Freihand 150">
                  <a:extLst>
                    <a:ext uri="{FF2B5EF4-FFF2-40B4-BE49-F238E27FC236}">
                      <a16:creationId xmlns:a16="http://schemas.microsoft.com/office/drawing/2014/main" id="{71D7A3C9-8B7A-4F5A-9A68-80BB519B8E3B}"/>
                    </a:ext>
                  </a:extLst>
                </p:cNvPr>
                <p:cNvPicPr/>
                <p:nvPr/>
              </p:nvPicPr>
              <p:blipFill>
                <a:blip r:embed="rId110"/>
                <a:stretch>
                  <a:fillRect/>
                </a:stretch>
              </p:blipFill>
              <p:spPr>
                <a:xfrm>
                  <a:off x="11306861" y="2992712"/>
                  <a:ext cx="384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2" name="Freihand 151">
                  <a:extLst>
                    <a:ext uri="{FF2B5EF4-FFF2-40B4-BE49-F238E27FC236}">
                      <a16:creationId xmlns:a16="http://schemas.microsoft.com/office/drawing/2014/main" id="{6665F707-CB28-4E90-9ED4-0DEA0D36E748}"/>
                    </a:ext>
                  </a:extLst>
                </p14:cNvPr>
                <p14:cNvContentPartPr/>
                <p14:nvPr/>
              </p14:nvContentPartPr>
              <p14:xfrm>
                <a:off x="11672981" y="2872832"/>
                <a:ext cx="149760" cy="192960"/>
              </p14:xfrm>
            </p:contentPart>
          </mc:Choice>
          <mc:Fallback>
            <p:pic>
              <p:nvPicPr>
                <p:cNvPr id="152" name="Freihand 151">
                  <a:extLst>
                    <a:ext uri="{FF2B5EF4-FFF2-40B4-BE49-F238E27FC236}">
                      <a16:creationId xmlns:a16="http://schemas.microsoft.com/office/drawing/2014/main" id="{6665F707-CB28-4E90-9ED4-0DEA0D36E748}"/>
                    </a:ext>
                  </a:extLst>
                </p:cNvPr>
                <p:cNvPicPr/>
                <p:nvPr/>
              </p:nvPicPr>
              <p:blipFill>
                <a:blip r:embed="rId112"/>
                <a:stretch>
                  <a:fillRect/>
                </a:stretch>
              </p:blipFill>
              <p:spPr>
                <a:xfrm>
                  <a:off x="11668661" y="2868512"/>
                  <a:ext cx="158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3" name="Freihand 152">
                  <a:extLst>
                    <a:ext uri="{FF2B5EF4-FFF2-40B4-BE49-F238E27FC236}">
                      <a16:creationId xmlns:a16="http://schemas.microsoft.com/office/drawing/2014/main" id="{359E0E0B-B6C8-4860-8890-444408EC8CCE}"/>
                    </a:ext>
                  </a:extLst>
                </p14:cNvPr>
                <p14:cNvContentPartPr/>
                <p14:nvPr/>
              </p14:nvContentPartPr>
              <p14:xfrm>
                <a:off x="11794301" y="2910992"/>
                <a:ext cx="257400" cy="117360"/>
              </p14:xfrm>
            </p:contentPart>
          </mc:Choice>
          <mc:Fallback>
            <p:pic>
              <p:nvPicPr>
                <p:cNvPr id="153" name="Freihand 152">
                  <a:extLst>
                    <a:ext uri="{FF2B5EF4-FFF2-40B4-BE49-F238E27FC236}">
                      <a16:creationId xmlns:a16="http://schemas.microsoft.com/office/drawing/2014/main" id="{359E0E0B-B6C8-4860-8890-444408EC8CCE}"/>
                    </a:ext>
                  </a:extLst>
                </p:cNvPr>
                <p:cNvPicPr/>
                <p:nvPr/>
              </p:nvPicPr>
              <p:blipFill>
                <a:blip r:embed="rId114"/>
                <a:stretch>
                  <a:fillRect/>
                </a:stretch>
              </p:blipFill>
              <p:spPr>
                <a:xfrm>
                  <a:off x="11789981" y="2906672"/>
                  <a:ext cx="266040" cy="126000"/>
                </a:xfrm>
                <a:prstGeom prst="rect">
                  <a:avLst/>
                </a:prstGeom>
              </p:spPr>
            </p:pic>
          </mc:Fallback>
        </mc:AlternateContent>
      </p:grpSp>
      <p:grpSp>
        <p:nvGrpSpPr>
          <p:cNvPr id="158" name="Gruppieren 157">
            <a:extLst>
              <a:ext uri="{FF2B5EF4-FFF2-40B4-BE49-F238E27FC236}">
                <a16:creationId xmlns:a16="http://schemas.microsoft.com/office/drawing/2014/main" id="{6B039CC2-A7D5-4C9B-A8A3-CAFDA0133873}"/>
              </a:ext>
            </a:extLst>
          </p:cNvPr>
          <p:cNvGrpSpPr/>
          <p:nvPr/>
        </p:nvGrpSpPr>
        <p:grpSpPr>
          <a:xfrm>
            <a:off x="4427261" y="553352"/>
            <a:ext cx="5047560" cy="2219400"/>
            <a:chOff x="4427261" y="553352"/>
            <a:chExt cx="5047560" cy="2219400"/>
          </a:xfrm>
        </p:grpSpPr>
        <mc:AlternateContent xmlns:mc="http://schemas.openxmlformats.org/markup-compatibility/2006">
          <mc:Choice xmlns:p14="http://schemas.microsoft.com/office/powerpoint/2010/main" Requires="p14">
            <p:contentPart p14:bwMode="auto" r:id="rId115">
              <p14:nvContentPartPr>
                <p14:cNvPr id="2" name="Freihand 1">
                  <a:extLst>
                    <a:ext uri="{FF2B5EF4-FFF2-40B4-BE49-F238E27FC236}">
                      <a16:creationId xmlns:a16="http://schemas.microsoft.com/office/drawing/2014/main" id="{3AAF568F-5DD5-416E-859E-679C12C592E8}"/>
                    </a:ext>
                  </a:extLst>
                </p14:cNvPr>
                <p14:cNvContentPartPr/>
                <p14:nvPr/>
              </p14:nvContentPartPr>
              <p14:xfrm>
                <a:off x="4427261" y="1575032"/>
                <a:ext cx="2045880" cy="92520"/>
              </p14:xfrm>
            </p:contentPart>
          </mc:Choice>
          <mc:Fallback>
            <p:pic>
              <p:nvPicPr>
                <p:cNvPr id="2" name="Freihand 1">
                  <a:extLst>
                    <a:ext uri="{FF2B5EF4-FFF2-40B4-BE49-F238E27FC236}">
                      <a16:creationId xmlns:a16="http://schemas.microsoft.com/office/drawing/2014/main" id="{3AAF568F-5DD5-416E-859E-679C12C592E8}"/>
                    </a:ext>
                  </a:extLst>
                </p:cNvPr>
                <p:cNvPicPr/>
                <p:nvPr/>
              </p:nvPicPr>
              <p:blipFill>
                <a:blip r:embed="rId116"/>
                <a:stretch>
                  <a:fillRect/>
                </a:stretch>
              </p:blipFill>
              <p:spPr>
                <a:xfrm>
                  <a:off x="4422941" y="1570712"/>
                  <a:ext cx="2054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 name="Freihand 2">
                  <a:extLst>
                    <a:ext uri="{FF2B5EF4-FFF2-40B4-BE49-F238E27FC236}">
                      <a16:creationId xmlns:a16="http://schemas.microsoft.com/office/drawing/2014/main" id="{8802E2E8-E016-47FB-8B29-E54F93B2B08C}"/>
                    </a:ext>
                  </a:extLst>
                </p14:cNvPr>
                <p14:cNvContentPartPr/>
                <p14:nvPr/>
              </p14:nvContentPartPr>
              <p14:xfrm>
                <a:off x="5110901" y="996152"/>
                <a:ext cx="128160" cy="273240"/>
              </p14:xfrm>
            </p:contentPart>
          </mc:Choice>
          <mc:Fallback>
            <p:pic>
              <p:nvPicPr>
                <p:cNvPr id="3" name="Freihand 2">
                  <a:extLst>
                    <a:ext uri="{FF2B5EF4-FFF2-40B4-BE49-F238E27FC236}">
                      <a16:creationId xmlns:a16="http://schemas.microsoft.com/office/drawing/2014/main" id="{8802E2E8-E016-47FB-8B29-E54F93B2B08C}"/>
                    </a:ext>
                  </a:extLst>
                </p:cNvPr>
                <p:cNvPicPr/>
                <p:nvPr/>
              </p:nvPicPr>
              <p:blipFill>
                <a:blip r:embed="rId118"/>
                <a:stretch>
                  <a:fillRect/>
                </a:stretch>
              </p:blipFill>
              <p:spPr>
                <a:xfrm>
                  <a:off x="5106581" y="991832"/>
                  <a:ext cx="1368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 name="Freihand 4">
                  <a:extLst>
                    <a:ext uri="{FF2B5EF4-FFF2-40B4-BE49-F238E27FC236}">
                      <a16:creationId xmlns:a16="http://schemas.microsoft.com/office/drawing/2014/main" id="{0472FB26-5C5A-452B-9824-6DF587FE1366}"/>
                    </a:ext>
                  </a:extLst>
                </p14:cNvPr>
                <p14:cNvContentPartPr/>
                <p14:nvPr/>
              </p14:nvContentPartPr>
              <p14:xfrm>
                <a:off x="5051501" y="1193432"/>
                <a:ext cx="201960" cy="142920"/>
              </p14:xfrm>
            </p:contentPart>
          </mc:Choice>
          <mc:Fallback>
            <p:pic>
              <p:nvPicPr>
                <p:cNvPr id="5" name="Freihand 4">
                  <a:extLst>
                    <a:ext uri="{FF2B5EF4-FFF2-40B4-BE49-F238E27FC236}">
                      <a16:creationId xmlns:a16="http://schemas.microsoft.com/office/drawing/2014/main" id="{0472FB26-5C5A-452B-9824-6DF587FE1366}"/>
                    </a:ext>
                  </a:extLst>
                </p:cNvPr>
                <p:cNvPicPr/>
                <p:nvPr/>
              </p:nvPicPr>
              <p:blipFill>
                <a:blip r:embed="rId120"/>
                <a:stretch>
                  <a:fillRect/>
                </a:stretch>
              </p:blipFill>
              <p:spPr>
                <a:xfrm>
                  <a:off x="5047181" y="1189112"/>
                  <a:ext cx="21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 name="Freihand 14">
                  <a:extLst>
                    <a:ext uri="{FF2B5EF4-FFF2-40B4-BE49-F238E27FC236}">
                      <a16:creationId xmlns:a16="http://schemas.microsoft.com/office/drawing/2014/main" id="{ACDD7916-AFB4-4DDE-9867-F1AB68109CFE}"/>
                    </a:ext>
                  </a:extLst>
                </p14:cNvPr>
                <p14:cNvContentPartPr/>
                <p14:nvPr/>
              </p14:nvContentPartPr>
              <p14:xfrm>
                <a:off x="5182901" y="740912"/>
                <a:ext cx="127800" cy="176760"/>
              </p14:xfrm>
            </p:contentPart>
          </mc:Choice>
          <mc:Fallback>
            <p:pic>
              <p:nvPicPr>
                <p:cNvPr id="15" name="Freihand 14">
                  <a:extLst>
                    <a:ext uri="{FF2B5EF4-FFF2-40B4-BE49-F238E27FC236}">
                      <a16:creationId xmlns:a16="http://schemas.microsoft.com/office/drawing/2014/main" id="{ACDD7916-AFB4-4DDE-9867-F1AB68109CFE}"/>
                    </a:ext>
                  </a:extLst>
                </p:cNvPr>
                <p:cNvPicPr/>
                <p:nvPr/>
              </p:nvPicPr>
              <p:blipFill>
                <a:blip r:embed="rId122"/>
                <a:stretch>
                  <a:fillRect/>
                </a:stretch>
              </p:blipFill>
              <p:spPr>
                <a:xfrm>
                  <a:off x="5178581" y="736592"/>
                  <a:ext cx="136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 name="Freihand 15">
                  <a:extLst>
                    <a:ext uri="{FF2B5EF4-FFF2-40B4-BE49-F238E27FC236}">
                      <a16:creationId xmlns:a16="http://schemas.microsoft.com/office/drawing/2014/main" id="{A5016FD3-D787-4397-958B-96DED3FDB868}"/>
                    </a:ext>
                  </a:extLst>
                </p14:cNvPr>
                <p14:cNvContentPartPr/>
                <p14:nvPr/>
              </p14:nvContentPartPr>
              <p14:xfrm>
                <a:off x="5343461" y="794192"/>
                <a:ext cx="344880" cy="93600"/>
              </p14:xfrm>
            </p:contentPart>
          </mc:Choice>
          <mc:Fallback>
            <p:pic>
              <p:nvPicPr>
                <p:cNvPr id="16" name="Freihand 15">
                  <a:extLst>
                    <a:ext uri="{FF2B5EF4-FFF2-40B4-BE49-F238E27FC236}">
                      <a16:creationId xmlns:a16="http://schemas.microsoft.com/office/drawing/2014/main" id="{A5016FD3-D787-4397-958B-96DED3FDB868}"/>
                    </a:ext>
                  </a:extLst>
                </p:cNvPr>
                <p:cNvPicPr/>
                <p:nvPr/>
              </p:nvPicPr>
              <p:blipFill>
                <a:blip r:embed="rId124"/>
                <a:stretch>
                  <a:fillRect/>
                </a:stretch>
              </p:blipFill>
              <p:spPr>
                <a:xfrm>
                  <a:off x="5339141" y="789872"/>
                  <a:ext cx="353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 name="Freihand 17">
                  <a:extLst>
                    <a:ext uri="{FF2B5EF4-FFF2-40B4-BE49-F238E27FC236}">
                      <a16:creationId xmlns:a16="http://schemas.microsoft.com/office/drawing/2014/main" id="{A327570F-5006-425C-A1C0-4E7928193200}"/>
                    </a:ext>
                  </a:extLst>
                </p14:cNvPr>
                <p14:cNvContentPartPr/>
                <p14:nvPr/>
              </p14:nvContentPartPr>
              <p14:xfrm>
                <a:off x="5705981" y="713912"/>
                <a:ext cx="231120" cy="180360"/>
              </p14:xfrm>
            </p:contentPart>
          </mc:Choice>
          <mc:Fallback>
            <p:pic>
              <p:nvPicPr>
                <p:cNvPr id="18" name="Freihand 17">
                  <a:extLst>
                    <a:ext uri="{FF2B5EF4-FFF2-40B4-BE49-F238E27FC236}">
                      <a16:creationId xmlns:a16="http://schemas.microsoft.com/office/drawing/2014/main" id="{A327570F-5006-425C-A1C0-4E7928193200}"/>
                    </a:ext>
                  </a:extLst>
                </p:cNvPr>
                <p:cNvPicPr/>
                <p:nvPr/>
              </p:nvPicPr>
              <p:blipFill>
                <a:blip r:embed="rId126"/>
                <a:stretch>
                  <a:fillRect/>
                </a:stretch>
              </p:blipFill>
              <p:spPr>
                <a:xfrm>
                  <a:off x="5701661" y="709592"/>
                  <a:ext cx="239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9" name="Freihand 18">
                  <a:extLst>
                    <a:ext uri="{FF2B5EF4-FFF2-40B4-BE49-F238E27FC236}">
                      <a16:creationId xmlns:a16="http://schemas.microsoft.com/office/drawing/2014/main" id="{5A6C577C-8C90-4708-A14F-BD780A0C2CA4}"/>
                    </a:ext>
                  </a:extLst>
                </p14:cNvPr>
                <p14:cNvContentPartPr/>
                <p14:nvPr/>
              </p14:nvContentPartPr>
              <p14:xfrm>
                <a:off x="5819381" y="762152"/>
                <a:ext cx="140400" cy="43200"/>
              </p14:xfrm>
            </p:contentPart>
          </mc:Choice>
          <mc:Fallback>
            <p:pic>
              <p:nvPicPr>
                <p:cNvPr id="19" name="Freihand 18">
                  <a:extLst>
                    <a:ext uri="{FF2B5EF4-FFF2-40B4-BE49-F238E27FC236}">
                      <a16:creationId xmlns:a16="http://schemas.microsoft.com/office/drawing/2014/main" id="{5A6C577C-8C90-4708-A14F-BD780A0C2CA4}"/>
                    </a:ext>
                  </a:extLst>
                </p:cNvPr>
                <p:cNvPicPr/>
                <p:nvPr/>
              </p:nvPicPr>
              <p:blipFill>
                <a:blip r:embed="rId128"/>
                <a:stretch>
                  <a:fillRect/>
                </a:stretch>
              </p:blipFill>
              <p:spPr>
                <a:xfrm>
                  <a:off x="5815061" y="757832"/>
                  <a:ext cx="149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0" name="Freihand 19">
                  <a:extLst>
                    <a:ext uri="{FF2B5EF4-FFF2-40B4-BE49-F238E27FC236}">
                      <a16:creationId xmlns:a16="http://schemas.microsoft.com/office/drawing/2014/main" id="{94F0C2BE-B916-401D-86FA-C1224FFD36A2}"/>
                    </a:ext>
                  </a:extLst>
                </p14:cNvPr>
                <p14:cNvContentPartPr/>
                <p14:nvPr/>
              </p14:nvContentPartPr>
              <p14:xfrm>
                <a:off x="6112421" y="749192"/>
                <a:ext cx="214560" cy="99720"/>
              </p14:xfrm>
            </p:contentPart>
          </mc:Choice>
          <mc:Fallback>
            <p:pic>
              <p:nvPicPr>
                <p:cNvPr id="20" name="Freihand 19">
                  <a:extLst>
                    <a:ext uri="{FF2B5EF4-FFF2-40B4-BE49-F238E27FC236}">
                      <a16:creationId xmlns:a16="http://schemas.microsoft.com/office/drawing/2014/main" id="{94F0C2BE-B916-401D-86FA-C1224FFD36A2}"/>
                    </a:ext>
                  </a:extLst>
                </p:cNvPr>
                <p:cNvPicPr/>
                <p:nvPr/>
              </p:nvPicPr>
              <p:blipFill>
                <a:blip r:embed="rId130"/>
                <a:stretch>
                  <a:fillRect/>
                </a:stretch>
              </p:blipFill>
              <p:spPr>
                <a:xfrm>
                  <a:off x="6108101" y="744872"/>
                  <a:ext cx="223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 name="Freihand 20">
                  <a:extLst>
                    <a:ext uri="{FF2B5EF4-FFF2-40B4-BE49-F238E27FC236}">
                      <a16:creationId xmlns:a16="http://schemas.microsoft.com/office/drawing/2014/main" id="{1EF4807F-E5AC-4A48-AF40-2991BF19128F}"/>
                    </a:ext>
                  </a:extLst>
                </p14:cNvPr>
                <p14:cNvContentPartPr/>
                <p14:nvPr/>
              </p14:nvContentPartPr>
              <p14:xfrm>
                <a:off x="6425981" y="716792"/>
                <a:ext cx="143640" cy="159480"/>
              </p14:xfrm>
            </p:contentPart>
          </mc:Choice>
          <mc:Fallback>
            <p:pic>
              <p:nvPicPr>
                <p:cNvPr id="21" name="Freihand 20">
                  <a:extLst>
                    <a:ext uri="{FF2B5EF4-FFF2-40B4-BE49-F238E27FC236}">
                      <a16:creationId xmlns:a16="http://schemas.microsoft.com/office/drawing/2014/main" id="{1EF4807F-E5AC-4A48-AF40-2991BF19128F}"/>
                    </a:ext>
                  </a:extLst>
                </p:cNvPr>
                <p:cNvPicPr/>
                <p:nvPr/>
              </p:nvPicPr>
              <p:blipFill>
                <a:blip r:embed="rId132"/>
                <a:stretch>
                  <a:fillRect/>
                </a:stretch>
              </p:blipFill>
              <p:spPr>
                <a:xfrm>
                  <a:off x="6421661" y="712472"/>
                  <a:ext cx="152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2" name="Freihand 21">
                  <a:extLst>
                    <a:ext uri="{FF2B5EF4-FFF2-40B4-BE49-F238E27FC236}">
                      <a16:creationId xmlns:a16="http://schemas.microsoft.com/office/drawing/2014/main" id="{4D33C559-96E9-49E8-B71B-E22AFCE8A9AC}"/>
                    </a:ext>
                  </a:extLst>
                </p14:cNvPr>
                <p14:cNvContentPartPr/>
                <p14:nvPr/>
              </p14:nvContentPartPr>
              <p14:xfrm>
                <a:off x="6537221" y="772952"/>
                <a:ext cx="142200" cy="91440"/>
              </p14:xfrm>
            </p:contentPart>
          </mc:Choice>
          <mc:Fallback>
            <p:pic>
              <p:nvPicPr>
                <p:cNvPr id="22" name="Freihand 21">
                  <a:extLst>
                    <a:ext uri="{FF2B5EF4-FFF2-40B4-BE49-F238E27FC236}">
                      <a16:creationId xmlns:a16="http://schemas.microsoft.com/office/drawing/2014/main" id="{4D33C559-96E9-49E8-B71B-E22AFCE8A9AC}"/>
                    </a:ext>
                  </a:extLst>
                </p:cNvPr>
                <p:cNvPicPr/>
                <p:nvPr/>
              </p:nvPicPr>
              <p:blipFill>
                <a:blip r:embed="rId134"/>
                <a:stretch>
                  <a:fillRect/>
                </a:stretch>
              </p:blipFill>
              <p:spPr>
                <a:xfrm>
                  <a:off x="6532901" y="768632"/>
                  <a:ext cx="150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3" name="Freihand 22">
                  <a:extLst>
                    <a:ext uri="{FF2B5EF4-FFF2-40B4-BE49-F238E27FC236}">
                      <a16:creationId xmlns:a16="http://schemas.microsoft.com/office/drawing/2014/main" id="{52E7119A-DE95-47B2-A4D9-B4AB5D73CF30}"/>
                    </a:ext>
                  </a:extLst>
                </p14:cNvPr>
                <p14:cNvContentPartPr/>
                <p14:nvPr/>
              </p14:nvContentPartPr>
              <p14:xfrm>
                <a:off x="6643781" y="681872"/>
                <a:ext cx="159840" cy="181080"/>
              </p14:xfrm>
            </p:contentPart>
          </mc:Choice>
          <mc:Fallback>
            <p:pic>
              <p:nvPicPr>
                <p:cNvPr id="23" name="Freihand 22">
                  <a:extLst>
                    <a:ext uri="{FF2B5EF4-FFF2-40B4-BE49-F238E27FC236}">
                      <a16:creationId xmlns:a16="http://schemas.microsoft.com/office/drawing/2014/main" id="{52E7119A-DE95-47B2-A4D9-B4AB5D73CF30}"/>
                    </a:ext>
                  </a:extLst>
                </p:cNvPr>
                <p:cNvPicPr/>
                <p:nvPr/>
              </p:nvPicPr>
              <p:blipFill>
                <a:blip r:embed="rId136"/>
                <a:stretch>
                  <a:fillRect/>
                </a:stretch>
              </p:blipFill>
              <p:spPr>
                <a:xfrm>
                  <a:off x="6639461" y="677552"/>
                  <a:ext cx="168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4" name="Freihand 23">
                  <a:extLst>
                    <a:ext uri="{FF2B5EF4-FFF2-40B4-BE49-F238E27FC236}">
                      <a16:creationId xmlns:a16="http://schemas.microsoft.com/office/drawing/2014/main" id="{168BF04A-2E83-410B-9CEE-0C92A2D914ED}"/>
                    </a:ext>
                  </a:extLst>
                </p14:cNvPr>
                <p14:cNvContentPartPr/>
                <p14:nvPr/>
              </p14:nvContentPartPr>
              <p14:xfrm>
                <a:off x="6787421" y="741992"/>
                <a:ext cx="99360" cy="188640"/>
              </p14:xfrm>
            </p:contentPart>
          </mc:Choice>
          <mc:Fallback>
            <p:pic>
              <p:nvPicPr>
                <p:cNvPr id="24" name="Freihand 23">
                  <a:extLst>
                    <a:ext uri="{FF2B5EF4-FFF2-40B4-BE49-F238E27FC236}">
                      <a16:creationId xmlns:a16="http://schemas.microsoft.com/office/drawing/2014/main" id="{168BF04A-2E83-410B-9CEE-0C92A2D914ED}"/>
                    </a:ext>
                  </a:extLst>
                </p:cNvPr>
                <p:cNvPicPr/>
                <p:nvPr/>
              </p:nvPicPr>
              <p:blipFill>
                <a:blip r:embed="rId138"/>
                <a:stretch>
                  <a:fillRect/>
                </a:stretch>
              </p:blipFill>
              <p:spPr>
                <a:xfrm>
                  <a:off x="6783101" y="737672"/>
                  <a:ext cx="108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5" name="Freihand 24">
                  <a:extLst>
                    <a:ext uri="{FF2B5EF4-FFF2-40B4-BE49-F238E27FC236}">
                      <a16:creationId xmlns:a16="http://schemas.microsoft.com/office/drawing/2014/main" id="{AD42DA82-A063-4D61-879C-FB5906CE4E45}"/>
                    </a:ext>
                  </a:extLst>
                </p14:cNvPr>
                <p14:cNvContentPartPr/>
                <p14:nvPr/>
              </p14:nvContentPartPr>
              <p14:xfrm>
                <a:off x="6868061" y="740552"/>
                <a:ext cx="163440" cy="113760"/>
              </p14:xfrm>
            </p:contentPart>
          </mc:Choice>
          <mc:Fallback>
            <p:pic>
              <p:nvPicPr>
                <p:cNvPr id="25" name="Freihand 24">
                  <a:extLst>
                    <a:ext uri="{FF2B5EF4-FFF2-40B4-BE49-F238E27FC236}">
                      <a16:creationId xmlns:a16="http://schemas.microsoft.com/office/drawing/2014/main" id="{AD42DA82-A063-4D61-879C-FB5906CE4E45}"/>
                    </a:ext>
                  </a:extLst>
                </p:cNvPr>
                <p:cNvPicPr/>
                <p:nvPr/>
              </p:nvPicPr>
              <p:blipFill>
                <a:blip r:embed="rId140"/>
                <a:stretch>
                  <a:fillRect/>
                </a:stretch>
              </p:blipFill>
              <p:spPr>
                <a:xfrm>
                  <a:off x="6863741" y="736232"/>
                  <a:ext cx="172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 name="Freihand 25">
                  <a:extLst>
                    <a:ext uri="{FF2B5EF4-FFF2-40B4-BE49-F238E27FC236}">
                      <a16:creationId xmlns:a16="http://schemas.microsoft.com/office/drawing/2014/main" id="{4DC357DF-16CA-43E2-87DD-1F448EA95683}"/>
                    </a:ext>
                  </a:extLst>
                </p14:cNvPr>
                <p14:cNvContentPartPr/>
                <p14:nvPr/>
              </p14:nvContentPartPr>
              <p14:xfrm>
                <a:off x="7037981" y="707072"/>
                <a:ext cx="26640" cy="38520"/>
              </p14:xfrm>
            </p:contentPart>
          </mc:Choice>
          <mc:Fallback>
            <p:pic>
              <p:nvPicPr>
                <p:cNvPr id="26" name="Freihand 25">
                  <a:extLst>
                    <a:ext uri="{FF2B5EF4-FFF2-40B4-BE49-F238E27FC236}">
                      <a16:creationId xmlns:a16="http://schemas.microsoft.com/office/drawing/2014/main" id="{4DC357DF-16CA-43E2-87DD-1F448EA95683}"/>
                    </a:ext>
                  </a:extLst>
                </p:cNvPr>
                <p:cNvPicPr/>
                <p:nvPr/>
              </p:nvPicPr>
              <p:blipFill>
                <a:blip r:embed="rId142"/>
                <a:stretch>
                  <a:fillRect/>
                </a:stretch>
              </p:blipFill>
              <p:spPr>
                <a:xfrm>
                  <a:off x="7033661" y="702752"/>
                  <a:ext cx="35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7" name="Freihand 26">
                  <a:extLst>
                    <a:ext uri="{FF2B5EF4-FFF2-40B4-BE49-F238E27FC236}">
                      <a16:creationId xmlns:a16="http://schemas.microsoft.com/office/drawing/2014/main" id="{BC5BD08E-14E6-4A29-990C-3DD781878331}"/>
                    </a:ext>
                  </a:extLst>
                </p14:cNvPr>
                <p14:cNvContentPartPr/>
                <p14:nvPr/>
              </p14:nvContentPartPr>
              <p14:xfrm>
                <a:off x="7018541" y="751712"/>
                <a:ext cx="70560" cy="92880"/>
              </p14:xfrm>
            </p:contentPart>
          </mc:Choice>
          <mc:Fallback>
            <p:pic>
              <p:nvPicPr>
                <p:cNvPr id="27" name="Freihand 26">
                  <a:extLst>
                    <a:ext uri="{FF2B5EF4-FFF2-40B4-BE49-F238E27FC236}">
                      <a16:creationId xmlns:a16="http://schemas.microsoft.com/office/drawing/2014/main" id="{BC5BD08E-14E6-4A29-990C-3DD781878331}"/>
                    </a:ext>
                  </a:extLst>
                </p:cNvPr>
                <p:cNvPicPr/>
                <p:nvPr/>
              </p:nvPicPr>
              <p:blipFill>
                <a:blip r:embed="rId144"/>
                <a:stretch>
                  <a:fillRect/>
                </a:stretch>
              </p:blipFill>
              <p:spPr>
                <a:xfrm>
                  <a:off x="7014221" y="747392"/>
                  <a:ext cx="79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8" name="Freihand 27">
                  <a:extLst>
                    <a:ext uri="{FF2B5EF4-FFF2-40B4-BE49-F238E27FC236}">
                      <a16:creationId xmlns:a16="http://schemas.microsoft.com/office/drawing/2014/main" id="{5DDDAAD5-FC66-411E-BA2C-16409D85F3BF}"/>
                    </a:ext>
                  </a:extLst>
                </p14:cNvPr>
                <p14:cNvContentPartPr/>
                <p14:nvPr/>
              </p14:nvContentPartPr>
              <p14:xfrm>
                <a:off x="7077941" y="749192"/>
                <a:ext cx="230400" cy="72720"/>
              </p14:xfrm>
            </p:contentPart>
          </mc:Choice>
          <mc:Fallback>
            <p:pic>
              <p:nvPicPr>
                <p:cNvPr id="28" name="Freihand 27">
                  <a:extLst>
                    <a:ext uri="{FF2B5EF4-FFF2-40B4-BE49-F238E27FC236}">
                      <a16:creationId xmlns:a16="http://schemas.microsoft.com/office/drawing/2014/main" id="{5DDDAAD5-FC66-411E-BA2C-16409D85F3BF}"/>
                    </a:ext>
                  </a:extLst>
                </p:cNvPr>
                <p:cNvPicPr/>
                <p:nvPr/>
              </p:nvPicPr>
              <p:blipFill>
                <a:blip r:embed="rId146"/>
                <a:stretch>
                  <a:fillRect/>
                </a:stretch>
              </p:blipFill>
              <p:spPr>
                <a:xfrm>
                  <a:off x="7073621" y="744872"/>
                  <a:ext cx="239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9" name="Freihand 28">
                  <a:extLst>
                    <a:ext uri="{FF2B5EF4-FFF2-40B4-BE49-F238E27FC236}">
                      <a16:creationId xmlns:a16="http://schemas.microsoft.com/office/drawing/2014/main" id="{C299751D-E9A1-40B6-95DE-994E4E96B802}"/>
                    </a:ext>
                  </a:extLst>
                </p14:cNvPr>
                <p14:cNvContentPartPr/>
                <p14:nvPr/>
              </p14:nvContentPartPr>
              <p14:xfrm>
                <a:off x="7393301" y="553352"/>
                <a:ext cx="52920" cy="275040"/>
              </p14:xfrm>
            </p:contentPart>
          </mc:Choice>
          <mc:Fallback>
            <p:pic>
              <p:nvPicPr>
                <p:cNvPr id="29" name="Freihand 28">
                  <a:extLst>
                    <a:ext uri="{FF2B5EF4-FFF2-40B4-BE49-F238E27FC236}">
                      <a16:creationId xmlns:a16="http://schemas.microsoft.com/office/drawing/2014/main" id="{C299751D-E9A1-40B6-95DE-994E4E96B802}"/>
                    </a:ext>
                  </a:extLst>
                </p:cNvPr>
                <p:cNvPicPr/>
                <p:nvPr/>
              </p:nvPicPr>
              <p:blipFill>
                <a:blip r:embed="rId148"/>
                <a:stretch>
                  <a:fillRect/>
                </a:stretch>
              </p:blipFill>
              <p:spPr>
                <a:xfrm>
                  <a:off x="7388981" y="549032"/>
                  <a:ext cx="615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0" name="Freihand 29">
                  <a:extLst>
                    <a:ext uri="{FF2B5EF4-FFF2-40B4-BE49-F238E27FC236}">
                      <a16:creationId xmlns:a16="http://schemas.microsoft.com/office/drawing/2014/main" id="{B0D7F773-EA4C-4098-9F7C-1B1E6F17CCDE}"/>
                    </a:ext>
                  </a:extLst>
                </p14:cNvPr>
                <p14:cNvContentPartPr/>
                <p14:nvPr/>
              </p14:nvContentPartPr>
              <p14:xfrm>
                <a:off x="6012701" y="934592"/>
                <a:ext cx="1616760" cy="93960"/>
              </p14:xfrm>
            </p:contentPart>
          </mc:Choice>
          <mc:Fallback>
            <p:pic>
              <p:nvPicPr>
                <p:cNvPr id="30" name="Freihand 29">
                  <a:extLst>
                    <a:ext uri="{FF2B5EF4-FFF2-40B4-BE49-F238E27FC236}">
                      <a16:creationId xmlns:a16="http://schemas.microsoft.com/office/drawing/2014/main" id="{B0D7F773-EA4C-4098-9F7C-1B1E6F17CCDE}"/>
                    </a:ext>
                  </a:extLst>
                </p:cNvPr>
                <p:cNvPicPr/>
                <p:nvPr/>
              </p:nvPicPr>
              <p:blipFill>
                <a:blip r:embed="rId150"/>
                <a:stretch>
                  <a:fillRect/>
                </a:stretch>
              </p:blipFill>
              <p:spPr>
                <a:xfrm>
                  <a:off x="6008381" y="930272"/>
                  <a:ext cx="1625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2" name="Freihand 31">
                  <a:extLst>
                    <a:ext uri="{FF2B5EF4-FFF2-40B4-BE49-F238E27FC236}">
                      <a16:creationId xmlns:a16="http://schemas.microsoft.com/office/drawing/2014/main" id="{B6E99EB7-766B-4121-AE76-856C98BE608A}"/>
                    </a:ext>
                  </a:extLst>
                </p14:cNvPr>
                <p14:cNvContentPartPr/>
                <p14:nvPr/>
              </p14:nvContentPartPr>
              <p14:xfrm>
                <a:off x="6089741" y="1121792"/>
                <a:ext cx="90360" cy="145800"/>
              </p14:xfrm>
            </p:contentPart>
          </mc:Choice>
          <mc:Fallback>
            <p:pic>
              <p:nvPicPr>
                <p:cNvPr id="32" name="Freihand 31">
                  <a:extLst>
                    <a:ext uri="{FF2B5EF4-FFF2-40B4-BE49-F238E27FC236}">
                      <a16:creationId xmlns:a16="http://schemas.microsoft.com/office/drawing/2014/main" id="{B6E99EB7-766B-4121-AE76-856C98BE608A}"/>
                    </a:ext>
                  </a:extLst>
                </p:cNvPr>
                <p:cNvPicPr/>
                <p:nvPr/>
              </p:nvPicPr>
              <p:blipFill>
                <a:blip r:embed="rId152"/>
                <a:stretch>
                  <a:fillRect/>
                </a:stretch>
              </p:blipFill>
              <p:spPr>
                <a:xfrm>
                  <a:off x="6085421" y="1117472"/>
                  <a:ext cx="99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3" name="Freihand 32">
                  <a:extLst>
                    <a:ext uri="{FF2B5EF4-FFF2-40B4-BE49-F238E27FC236}">
                      <a16:creationId xmlns:a16="http://schemas.microsoft.com/office/drawing/2014/main" id="{DD73BB7B-4DD0-4251-A981-01F5D6CF01F6}"/>
                    </a:ext>
                  </a:extLst>
                </p14:cNvPr>
                <p14:cNvContentPartPr/>
                <p14:nvPr/>
              </p14:nvContentPartPr>
              <p14:xfrm>
                <a:off x="6139421" y="1183712"/>
                <a:ext cx="50760" cy="69480"/>
              </p14:xfrm>
            </p:contentPart>
          </mc:Choice>
          <mc:Fallback>
            <p:pic>
              <p:nvPicPr>
                <p:cNvPr id="33" name="Freihand 32">
                  <a:extLst>
                    <a:ext uri="{FF2B5EF4-FFF2-40B4-BE49-F238E27FC236}">
                      <a16:creationId xmlns:a16="http://schemas.microsoft.com/office/drawing/2014/main" id="{DD73BB7B-4DD0-4251-A981-01F5D6CF01F6}"/>
                    </a:ext>
                  </a:extLst>
                </p:cNvPr>
                <p:cNvPicPr/>
                <p:nvPr/>
              </p:nvPicPr>
              <p:blipFill>
                <a:blip r:embed="rId154"/>
                <a:stretch>
                  <a:fillRect/>
                </a:stretch>
              </p:blipFill>
              <p:spPr>
                <a:xfrm>
                  <a:off x="6135101" y="1179392"/>
                  <a:ext cx="59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5" name="Freihand 34">
                  <a:extLst>
                    <a:ext uri="{FF2B5EF4-FFF2-40B4-BE49-F238E27FC236}">
                      <a16:creationId xmlns:a16="http://schemas.microsoft.com/office/drawing/2014/main" id="{445881A7-E7E5-4C7B-899F-54937BD78076}"/>
                    </a:ext>
                  </a:extLst>
                </p14:cNvPr>
                <p14:cNvContentPartPr/>
                <p14:nvPr/>
              </p14:nvContentPartPr>
              <p14:xfrm>
                <a:off x="6154901" y="1044392"/>
                <a:ext cx="68400" cy="63720"/>
              </p14:xfrm>
            </p:contentPart>
          </mc:Choice>
          <mc:Fallback>
            <p:pic>
              <p:nvPicPr>
                <p:cNvPr id="35" name="Freihand 34">
                  <a:extLst>
                    <a:ext uri="{FF2B5EF4-FFF2-40B4-BE49-F238E27FC236}">
                      <a16:creationId xmlns:a16="http://schemas.microsoft.com/office/drawing/2014/main" id="{445881A7-E7E5-4C7B-899F-54937BD78076}"/>
                    </a:ext>
                  </a:extLst>
                </p:cNvPr>
                <p:cNvPicPr/>
                <p:nvPr/>
              </p:nvPicPr>
              <p:blipFill>
                <a:blip r:embed="rId156"/>
                <a:stretch>
                  <a:fillRect/>
                </a:stretch>
              </p:blipFill>
              <p:spPr>
                <a:xfrm>
                  <a:off x="6150581" y="1040072"/>
                  <a:ext cx="77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6" name="Freihand 35">
                  <a:extLst>
                    <a:ext uri="{FF2B5EF4-FFF2-40B4-BE49-F238E27FC236}">
                      <a16:creationId xmlns:a16="http://schemas.microsoft.com/office/drawing/2014/main" id="{8CBC8AE6-DA62-4F5D-B209-87F9A7FD1288}"/>
                    </a:ext>
                  </a:extLst>
                </p14:cNvPr>
                <p14:cNvContentPartPr/>
                <p14:nvPr/>
              </p14:nvContentPartPr>
              <p14:xfrm>
                <a:off x="6209981" y="1037552"/>
                <a:ext cx="58680" cy="72000"/>
              </p14:xfrm>
            </p:contentPart>
          </mc:Choice>
          <mc:Fallback>
            <p:pic>
              <p:nvPicPr>
                <p:cNvPr id="36" name="Freihand 35">
                  <a:extLst>
                    <a:ext uri="{FF2B5EF4-FFF2-40B4-BE49-F238E27FC236}">
                      <a16:creationId xmlns:a16="http://schemas.microsoft.com/office/drawing/2014/main" id="{8CBC8AE6-DA62-4F5D-B209-87F9A7FD1288}"/>
                    </a:ext>
                  </a:extLst>
                </p:cNvPr>
                <p:cNvPicPr/>
                <p:nvPr/>
              </p:nvPicPr>
              <p:blipFill>
                <a:blip r:embed="rId158"/>
                <a:stretch>
                  <a:fillRect/>
                </a:stretch>
              </p:blipFill>
              <p:spPr>
                <a:xfrm>
                  <a:off x="6205661" y="1033232"/>
                  <a:ext cx="67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8" name="Freihand 37">
                  <a:extLst>
                    <a:ext uri="{FF2B5EF4-FFF2-40B4-BE49-F238E27FC236}">
                      <a16:creationId xmlns:a16="http://schemas.microsoft.com/office/drawing/2014/main" id="{5C188919-4CB7-4ABF-B701-64368CB6A0C8}"/>
                    </a:ext>
                  </a:extLst>
                </p14:cNvPr>
                <p14:cNvContentPartPr/>
                <p14:nvPr/>
              </p14:nvContentPartPr>
              <p14:xfrm>
                <a:off x="6268661" y="1036472"/>
                <a:ext cx="75240" cy="62280"/>
              </p14:xfrm>
            </p:contentPart>
          </mc:Choice>
          <mc:Fallback>
            <p:pic>
              <p:nvPicPr>
                <p:cNvPr id="38" name="Freihand 37">
                  <a:extLst>
                    <a:ext uri="{FF2B5EF4-FFF2-40B4-BE49-F238E27FC236}">
                      <a16:creationId xmlns:a16="http://schemas.microsoft.com/office/drawing/2014/main" id="{5C188919-4CB7-4ABF-B701-64368CB6A0C8}"/>
                    </a:ext>
                  </a:extLst>
                </p:cNvPr>
                <p:cNvPicPr/>
                <p:nvPr/>
              </p:nvPicPr>
              <p:blipFill>
                <a:blip r:embed="rId160"/>
                <a:stretch>
                  <a:fillRect/>
                </a:stretch>
              </p:blipFill>
              <p:spPr>
                <a:xfrm>
                  <a:off x="6264341" y="1032152"/>
                  <a:ext cx="83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9" name="Freihand 38">
                  <a:extLst>
                    <a:ext uri="{FF2B5EF4-FFF2-40B4-BE49-F238E27FC236}">
                      <a16:creationId xmlns:a16="http://schemas.microsoft.com/office/drawing/2014/main" id="{08E5BFB7-E19A-47A9-A537-B2C59DE2E4D3}"/>
                    </a:ext>
                  </a:extLst>
                </p14:cNvPr>
                <p14:cNvContentPartPr/>
                <p14:nvPr/>
              </p14:nvContentPartPr>
              <p14:xfrm>
                <a:off x="6321221" y="1009472"/>
                <a:ext cx="60120" cy="93240"/>
              </p14:xfrm>
            </p:contentPart>
          </mc:Choice>
          <mc:Fallback>
            <p:pic>
              <p:nvPicPr>
                <p:cNvPr id="39" name="Freihand 38">
                  <a:extLst>
                    <a:ext uri="{FF2B5EF4-FFF2-40B4-BE49-F238E27FC236}">
                      <a16:creationId xmlns:a16="http://schemas.microsoft.com/office/drawing/2014/main" id="{08E5BFB7-E19A-47A9-A537-B2C59DE2E4D3}"/>
                    </a:ext>
                  </a:extLst>
                </p:cNvPr>
                <p:cNvPicPr/>
                <p:nvPr/>
              </p:nvPicPr>
              <p:blipFill>
                <a:blip r:embed="rId162"/>
                <a:stretch>
                  <a:fillRect/>
                </a:stretch>
              </p:blipFill>
              <p:spPr>
                <a:xfrm>
                  <a:off x="6316901" y="1005152"/>
                  <a:ext cx="68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0" name="Freihand 39">
                  <a:extLst>
                    <a:ext uri="{FF2B5EF4-FFF2-40B4-BE49-F238E27FC236}">
                      <a16:creationId xmlns:a16="http://schemas.microsoft.com/office/drawing/2014/main" id="{9AAF9D7E-1998-45F7-AFD4-9B04B3AAC2E5}"/>
                    </a:ext>
                  </a:extLst>
                </p14:cNvPr>
                <p14:cNvContentPartPr/>
                <p14:nvPr/>
              </p14:nvContentPartPr>
              <p14:xfrm>
                <a:off x="6354341" y="1116392"/>
                <a:ext cx="87480" cy="118080"/>
              </p14:xfrm>
            </p:contentPart>
          </mc:Choice>
          <mc:Fallback>
            <p:pic>
              <p:nvPicPr>
                <p:cNvPr id="40" name="Freihand 39">
                  <a:extLst>
                    <a:ext uri="{FF2B5EF4-FFF2-40B4-BE49-F238E27FC236}">
                      <a16:creationId xmlns:a16="http://schemas.microsoft.com/office/drawing/2014/main" id="{9AAF9D7E-1998-45F7-AFD4-9B04B3AAC2E5}"/>
                    </a:ext>
                  </a:extLst>
                </p:cNvPr>
                <p:cNvPicPr/>
                <p:nvPr/>
              </p:nvPicPr>
              <p:blipFill>
                <a:blip r:embed="rId164"/>
                <a:stretch>
                  <a:fillRect/>
                </a:stretch>
              </p:blipFill>
              <p:spPr>
                <a:xfrm>
                  <a:off x="6350021" y="1112072"/>
                  <a:ext cx="96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1" name="Freihand 40">
                  <a:extLst>
                    <a:ext uri="{FF2B5EF4-FFF2-40B4-BE49-F238E27FC236}">
                      <a16:creationId xmlns:a16="http://schemas.microsoft.com/office/drawing/2014/main" id="{7A741074-7469-44D7-BA4C-E298027ED4C1}"/>
                    </a:ext>
                  </a:extLst>
                </p14:cNvPr>
                <p14:cNvContentPartPr/>
                <p14:nvPr/>
              </p14:nvContentPartPr>
              <p14:xfrm>
                <a:off x="6353981" y="1146632"/>
                <a:ext cx="93600" cy="35640"/>
              </p14:xfrm>
            </p:contentPart>
          </mc:Choice>
          <mc:Fallback>
            <p:pic>
              <p:nvPicPr>
                <p:cNvPr id="41" name="Freihand 40">
                  <a:extLst>
                    <a:ext uri="{FF2B5EF4-FFF2-40B4-BE49-F238E27FC236}">
                      <a16:creationId xmlns:a16="http://schemas.microsoft.com/office/drawing/2014/main" id="{7A741074-7469-44D7-BA4C-E298027ED4C1}"/>
                    </a:ext>
                  </a:extLst>
                </p:cNvPr>
                <p:cNvPicPr/>
                <p:nvPr/>
              </p:nvPicPr>
              <p:blipFill>
                <a:blip r:embed="rId166"/>
                <a:stretch>
                  <a:fillRect/>
                </a:stretch>
              </p:blipFill>
              <p:spPr>
                <a:xfrm>
                  <a:off x="6349661" y="1142312"/>
                  <a:ext cx="102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2" name="Freihand 41">
                  <a:extLst>
                    <a:ext uri="{FF2B5EF4-FFF2-40B4-BE49-F238E27FC236}">
                      <a16:creationId xmlns:a16="http://schemas.microsoft.com/office/drawing/2014/main" id="{29CD0CEB-33B1-4824-9956-73B38F62565E}"/>
                    </a:ext>
                  </a:extLst>
                </p14:cNvPr>
                <p14:cNvContentPartPr/>
                <p14:nvPr/>
              </p14:nvContentPartPr>
              <p14:xfrm>
                <a:off x="6462701" y="1167872"/>
                <a:ext cx="60480" cy="69120"/>
              </p14:xfrm>
            </p:contentPart>
          </mc:Choice>
          <mc:Fallback>
            <p:pic>
              <p:nvPicPr>
                <p:cNvPr id="42" name="Freihand 41">
                  <a:extLst>
                    <a:ext uri="{FF2B5EF4-FFF2-40B4-BE49-F238E27FC236}">
                      <a16:creationId xmlns:a16="http://schemas.microsoft.com/office/drawing/2014/main" id="{29CD0CEB-33B1-4824-9956-73B38F62565E}"/>
                    </a:ext>
                  </a:extLst>
                </p:cNvPr>
                <p:cNvPicPr/>
                <p:nvPr/>
              </p:nvPicPr>
              <p:blipFill>
                <a:blip r:embed="rId168"/>
                <a:stretch>
                  <a:fillRect/>
                </a:stretch>
              </p:blipFill>
              <p:spPr>
                <a:xfrm>
                  <a:off x="6458381" y="1163552"/>
                  <a:ext cx="69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3" name="Freihand 42">
                  <a:extLst>
                    <a:ext uri="{FF2B5EF4-FFF2-40B4-BE49-F238E27FC236}">
                      <a16:creationId xmlns:a16="http://schemas.microsoft.com/office/drawing/2014/main" id="{20371F37-A7BF-4AC3-845E-BF5501A63EB4}"/>
                    </a:ext>
                  </a:extLst>
                </p14:cNvPr>
                <p14:cNvContentPartPr/>
                <p14:nvPr/>
              </p14:nvContentPartPr>
              <p14:xfrm>
                <a:off x="6492221" y="1024952"/>
                <a:ext cx="87840" cy="63360"/>
              </p14:xfrm>
            </p:contentPart>
          </mc:Choice>
          <mc:Fallback>
            <p:pic>
              <p:nvPicPr>
                <p:cNvPr id="43" name="Freihand 42">
                  <a:extLst>
                    <a:ext uri="{FF2B5EF4-FFF2-40B4-BE49-F238E27FC236}">
                      <a16:creationId xmlns:a16="http://schemas.microsoft.com/office/drawing/2014/main" id="{20371F37-A7BF-4AC3-845E-BF5501A63EB4}"/>
                    </a:ext>
                  </a:extLst>
                </p:cNvPr>
                <p:cNvPicPr/>
                <p:nvPr/>
              </p:nvPicPr>
              <p:blipFill>
                <a:blip r:embed="rId170"/>
                <a:stretch>
                  <a:fillRect/>
                </a:stretch>
              </p:blipFill>
              <p:spPr>
                <a:xfrm>
                  <a:off x="6487901" y="1020632"/>
                  <a:ext cx="96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4" name="Freihand 43">
                  <a:extLst>
                    <a:ext uri="{FF2B5EF4-FFF2-40B4-BE49-F238E27FC236}">
                      <a16:creationId xmlns:a16="http://schemas.microsoft.com/office/drawing/2014/main" id="{7B4D9D12-29C0-4F45-B621-CAC842BED728}"/>
                    </a:ext>
                  </a:extLst>
                </p14:cNvPr>
                <p14:cNvContentPartPr/>
                <p14:nvPr/>
              </p14:nvContentPartPr>
              <p14:xfrm>
                <a:off x="6559181" y="1018472"/>
                <a:ext cx="57600" cy="73800"/>
              </p14:xfrm>
            </p:contentPart>
          </mc:Choice>
          <mc:Fallback>
            <p:pic>
              <p:nvPicPr>
                <p:cNvPr id="44" name="Freihand 43">
                  <a:extLst>
                    <a:ext uri="{FF2B5EF4-FFF2-40B4-BE49-F238E27FC236}">
                      <a16:creationId xmlns:a16="http://schemas.microsoft.com/office/drawing/2014/main" id="{7B4D9D12-29C0-4F45-B621-CAC842BED728}"/>
                    </a:ext>
                  </a:extLst>
                </p:cNvPr>
                <p:cNvPicPr/>
                <p:nvPr/>
              </p:nvPicPr>
              <p:blipFill>
                <a:blip r:embed="rId172"/>
                <a:stretch>
                  <a:fillRect/>
                </a:stretch>
              </p:blipFill>
              <p:spPr>
                <a:xfrm>
                  <a:off x="6554861" y="1014152"/>
                  <a:ext cx="66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5" name="Freihand 44">
                  <a:extLst>
                    <a:ext uri="{FF2B5EF4-FFF2-40B4-BE49-F238E27FC236}">
                      <a16:creationId xmlns:a16="http://schemas.microsoft.com/office/drawing/2014/main" id="{3873EE54-5B99-49FB-9EF5-ED8E732BCB6C}"/>
                    </a:ext>
                  </a:extLst>
                </p14:cNvPr>
                <p14:cNvContentPartPr/>
                <p14:nvPr/>
              </p14:nvContentPartPr>
              <p14:xfrm>
                <a:off x="6639461" y="992552"/>
                <a:ext cx="63000" cy="90000"/>
              </p14:xfrm>
            </p:contentPart>
          </mc:Choice>
          <mc:Fallback>
            <p:pic>
              <p:nvPicPr>
                <p:cNvPr id="45" name="Freihand 44">
                  <a:extLst>
                    <a:ext uri="{FF2B5EF4-FFF2-40B4-BE49-F238E27FC236}">
                      <a16:creationId xmlns:a16="http://schemas.microsoft.com/office/drawing/2014/main" id="{3873EE54-5B99-49FB-9EF5-ED8E732BCB6C}"/>
                    </a:ext>
                  </a:extLst>
                </p:cNvPr>
                <p:cNvPicPr/>
                <p:nvPr/>
              </p:nvPicPr>
              <p:blipFill>
                <a:blip r:embed="rId174"/>
                <a:stretch>
                  <a:fillRect/>
                </a:stretch>
              </p:blipFill>
              <p:spPr>
                <a:xfrm>
                  <a:off x="6635141" y="988232"/>
                  <a:ext cx="71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6" name="Freihand 45">
                  <a:extLst>
                    <a:ext uri="{FF2B5EF4-FFF2-40B4-BE49-F238E27FC236}">
                      <a16:creationId xmlns:a16="http://schemas.microsoft.com/office/drawing/2014/main" id="{DE9EF479-F0D7-4262-AECF-56D3C5FCE09D}"/>
                    </a:ext>
                  </a:extLst>
                </p14:cNvPr>
                <p14:cNvContentPartPr/>
                <p14:nvPr/>
              </p14:nvContentPartPr>
              <p14:xfrm>
                <a:off x="6706061" y="993992"/>
                <a:ext cx="56520" cy="83880"/>
              </p14:xfrm>
            </p:contentPart>
          </mc:Choice>
          <mc:Fallback>
            <p:pic>
              <p:nvPicPr>
                <p:cNvPr id="46" name="Freihand 45">
                  <a:extLst>
                    <a:ext uri="{FF2B5EF4-FFF2-40B4-BE49-F238E27FC236}">
                      <a16:creationId xmlns:a16="http://schemas.microsoft.com/office/drawing/2014/main" id="{DE9EF479-F0D7-4262-AECF-56D3C5FCE09D}"/>
                    </a:ext>
                  </a:extLst>
                </p:cNvPr>
                <p:cNvPicPr/>
                <p:nvPr/>
              </p:nvPicPr>
              <p:blipFill>
                <a:blip r:embed="rId176"/>
                <a:stretch>
                  <a:fillRect/>
                </a:stretch>
              </p:blipFill>
              <p:spPr>
                <a:xfrm>
                  <a:off x="6701741" y="989672"/>
                  <a:ext cx="65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 name="Freihand 46">
                  <a:extLst>
                    <a:ext uri="{FF2B5EF4-FFF2-40B4-BE49-F238E27FC236}">
                      <a16:creationId xmlns:a16="http://schemas.microsoft.com/office/drawing/2014/main" id="{643B12C7-1B28-4DB5-B357-8916E96BCE61}"/>
                    </a:ext>
                  </a:extLst>
                </p14:cNvPr>
                <p14:cNvContentPartPr/>
                <p14:nvPr/>
              </p14:nvContentPartPr>
              <p14:xfrm>
                <a:off x="6807941" y="1177232"/>
                <a:ext cx="5040" cy="76320"/>
              </p14:xfrm>
            </p:contentPart>
          </mc:Choice>
          <mc:Fallback>
            <p:pic>
              <p:nvPicPr>
                <p:cNvPr id="47" name="Freihand 46">
                  <a:extLst>
                    <a:ext uri="{FF2B5EF4-FFF2-40B4-BE49-F238E27FC236}">
                      <a16:creationId xmlns:a16="http://schemas.microsoft.com/office/drawing/2014/main" id="{643B12C7-1B28-4DB5-B357-8916E96BCE61}"/>
                    </a:ext>
                  </a:extLst>
                </p:cNvPr>
                <p:cNvPicPr/>
                <p:nvPr/>
              </p:nvPicPr>
              <p:blipFill>
                <a:blip r:embed="rId178"/>
                <a:stretch>
                  <a:fillRect/>
                </a:stretch>
              </p:blipFill>
              <p:spPr>
                <a:xfrm>
                  <a:off x="6803621" y="1172912"/>
                  <a:ext cx="13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 name="Freihand 47">
                  <a:extLst>
                    <a:ext uri="{FF2B5EF4-FFF2-40B4-BE49-F238E27FC236}">
                      <a16:creationId xmlns:a16="http://schemas.microsoft.com/office/drawing/2014/main" id="{38197514-39EE-420A-9DB1-F30544AADA2D}"/>
                    </a:ext>
                  </a:extLst>
                </p14:cNvPr>
                <p14:cNvContentPartPr/>
                <p14:nvPr/>
              </p14:nvContentPartPr>
              <p14:xfrm>
                <a:off x="6763301" y="1167152"/>
                <a:ext cx="126360" cy="25560"/>
              </p14:xfrm>
            </p:contentPart>
          </mc:Choice>
          <mc:Fallback>
            <p:pic>
              <p:nvPicPr>
                <p:cNvPr id="48" name="Freihand 47">
                  <a:extLst>
                    <a:ext uri="{FF2B5EF4-FFF2-40B4-BE49-F238E27FC236}">
                      <a16:creationId xmlns:a16="http://schemas.microsoft.com/office/drawing/2014/main" id="{38197514-39EE-420A-9DB1-F30544AADA2D}"/>
                    </a:ext>
                  </a:extLst>
                </p:cNvPr>
                <p:cNvPicPr/>
                <p:nvPr/>
              </p:nvPicPr>
              <p:blipFill>
                <a:blip r:embed="rId180"/>
                <a:stretch>
                  <a:fillRect/>
                </a:stretch>
              </p:blipFill>
              <p:spPr>
                <a:xfrm>
                  <a:off x="6758981" y="1162832"/>
                  <a:ext cx="135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9" name="Freihand 48">
                  <a:extLst>
                    <a:ext uri="{FF2B5EF4-FFF2-40B4-BE49-F238E27FC236}">
                      <a16:creationId xmlns:a16="http://schemas.microsoft.com/office/drawing/2014/main" id="{A904BA06-2785-4DBD-87F4-4A5C6A9A99BF}"/>
                    </a:ext>
                  </a:extLst>
                </p14:cNvPr>
                <p14:cNvContentPartPr/>
                <p14:nvPr/>
              </p14:nvContentPartPr>
              <p14:xfrm>
                <a:off x="6892541" y="1125752"/>
                <a:ext cx="100080" cy="162360"/>
              </p14:xfrm>
            </p:contentPart>
          </mc:Choice>
          <mc:Fallback>
            <p:pic>
              <p:nvPicPr>
                <p:cNvPr id="49" name="Freihand 48">
                  <a:extLst>
                    <a:ext uri="{FF2B5EF4-FFF2-40B4-BE49-F238E27FC236}">
                      <a16:creationId xmlns:a16="http://schemas.microsoft.com/office/drawing/2014/main" id="{A904BA06-2785-4DBD-87F4-4A5C6A9A99BF}"/>
                    </a:ext>
                  </a:extLst>
                </p:cNvPr>
                <p:cNvPicPr/>
                <p:nvPr/>
              </p:nvPicPr>
              <p:blipFill>
                <a:blip r:embed="rId182"/>
                <a:stretch>
                  <a:fillRect/>
                </a:stretch>
              </p:blipFill>
              <p:spPr>
                <a:xfrm>
                  <a:off x="6888221" y="1121432"/>
                  <a:ext cx="108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0" name="Freihand 49">
                  <a:extLst>
                    <a:ext uri="{FF2B5EF4-FFF2-40B4-BE49-F238E27FC236}">
                      <a16:creationId xmlns:a16="http://schemas.microsoft.com/office/drawing/2014/main" id="{3DD3C0B6-2072-4285-9B82-BD5DCD9821E2}"/>
                    </a:ext>
                  </a:extLst>
                </p14:cNvPr>
                <p14:cNvContentPartPr/>
                <p14:nvPr/>
              </p14:nvContentPartPr>
              <p14:xfrm>
                <a:off x="6996941" y="1166792"/>
                <a:ext cx="67680" cy="81720"/>
              </p14:xfrm>
            </p:contentPart>
          </mc:Choice>
          <mc:Fallback>
            <p:pic>
              <p:nvPicPr>
                <p:cNvPr id="50" name="Freihand 49">
                  <a:extLst>
                    <a:ext uri="{FF2B5EF4-FFF2-40B4-BE49-F238E27FC236}">
                      <a16:creationId xmlns:a16="http://schemas.microsoft.com/office/drawing/2014/main" id="{3DD3C0B6-2072-4285-9B82-BD5DCD9821E2}"/>
                    </a:ext>
                  </a:extLst>
                </p:cNvPr>
                <p:cNvPicPr/>
                <p:nvPr/>
              </p:nvPicPr>
              <p:blipFill>
                <a:blip r:embed="rId184"/>
                <a:stretch>
                  <a:fillRect/>
                </a:stretch>
              </p:blipFill>
              <p:spPr>
                <a:xfrm>
                  <a:off x="6992621" y="1162472"/>
                  <a:ext cx="76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1" name="Freihand 50">
                  <a:extLst>
                    <a:ext uri="{FF2B5EF4-FFF2-40B4-BE49-F238E27FC236}">
                      <a16:creationId xmlns:a16="http://schemas.microsoft.com/office/drawing/2014/main" id="{79662E11-B6E8-49E7-B9F9-5084A12695EF}"/>
                    </a:ext>
                  </a:extLst>
                </p14:cNvPr>
                <p14:cNvContentPartPr/>
                <p14:nvPr/>
              </p14:nvContentPartPr>
              <p14:xfrm>
                <a:off x="6957701" y="988952"/>
                <a:ext cx="84600" cy="85680"/>
              </p14:xfrm>
            </p:contentPart>
          </mc:Choice>
          <mc:Fallback>
            <p:pic>
              <p:nvPicPr>
                <p:cNvPr id="51" name="Freihand 50">
                  <a:extLst>
                    <a:ext uri="{FF2B5EF4-FFF2-40B4-BE49-F238E27FC236}">
                      <a16:creationId xmlns:a16="http://schemas.microsoft.com/office/drawing/2014/main" id="{79662E11-B6E8-49E7-B9F9-5084A12695EF}"/>
                    </a:ext>
                  </a:extLst>
                </p:cNvPr>
                <p:cNvPicPr/>
                <p:nvPr/>
              </p:nvPicPr>
              <p:blipFill>
                <a:blip r:embed="rId186"/>
                <a:stretch>
                  <a:fillRect/>
                </a:stretch>
              </p:blipFill>
              <p:spPr>
                <a:xfrm>
                  <a:off x="6953021" y="984632"/>
                  <a:ext cx="93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2" name="Freihand 51">
                  <a:extLst>
                    <a:ext uri="{FF2B5EF4-FFF2-40B4-BE49-F238E27FC236}">
                      <a16:creationId xmlns:a16="http://schemas.microsoft.com/office/drawing/2014/main" id="{86574B55-7ABB-4C6D-86DC-0351778A6855}"/>
                    </a:ext>
                  </a:extLst>
                </p14:cNvPr>
                <p14:cNvContentPartPr/>
                <p14:nvPr/>
              </p14:nvContentPartPr>
              <p14:xfrm>
                <a:off x="7017461" y="987152"/>
                <a:ext cx="80280" cy="74520"/>
              </p14:xfrm>
            </p:contentPart>
          </mc:Choice>
          <mc:Fallback>
            <p:pic>
              <p:nvPicPr>
                <p:cNvPr id="52" name="Freihand 51">
                  <a:extLst>
                    <a:ext uri="{FF2B5EF4-FFF2-40B4-BE49-F238E27FC236}">
                      <a16:creationId xmlns:a16="http://schemas.microsoft.com/office/drawing/2014/main" id="{86574B55-7ABB-4C6D-86DC-0351778A6855}"/>
                    </a:ext>
                  </a:extLst>
                </p:cNvPr>
                <p:cNvPicPr/>
                <p:nvPr/>
              </p:nvPicPr>
              <p:blipFill>
                <a:blip r:embed="rId188"/>
                <a:stretch>
                  <a:fillRect/>
                </a:stretch>
              </p:blipFill>
              <p:spPr>
                <a:xfrm>
                  <a:off x="7013141" y="982832"/>
                  <a:ext cx="88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3" name="Freihand 52">
                  <a:extLst>
                    <a:ext uri="{FF2B5EF4-FFF2-40B4-BE49-F238E27FC236}">
                      <a16:creationId xmlns:a16="http://schemas.microsoft.com/office/drawing/2014/main" id="{D5AA3E42-3241-4D40-AA6A-9C5DAA0585AB}"/>
                    </a:ext>
                  </a:extLst>
                </p14:cNvPr>
                <p14:cNvContentPartPr/>
                <p14:nvPr/>
              </p14:nvContentPartPr>
              <p14:xfrm>
                <a:off x="7108541" y="964832"/>
                <a:ext cx="73080" cy="79920"/>
              </p14:xfrm>
            </p:contentPart>
          </mc:Choice>
          <mc:Fallback>
            <p:pic>
              <p:nvPicPr>
                <p:cNvPr id="53" name="Freihand 52">
                  <a:extLst>
                    <a:ext uri="{FF2B5EF4-FFF2-40B4-BE49-F238E27FC236}">
                      <a16:creationId xmlns:a16="http://schemas.microsoft.com/office/drawing/2014/main" id="{D5AA3E42-3241-4D40-AA6A-9C5DAA0585AB}"/>
                    </a:ext>
                  </a:extLst>
                </p:cNvPr>
                <p:cNvPicPr/>
                <p:nvPr/>
              </p:nvPicPr>
              <p:blipFill>
                <a:blip r:embed="rId190"/>
                <a:stretch>
                  <a:fillRect/>
                </a:stretch>
              </p:blipFill>
              <p:spPr>
                <a:xfrm>
                  <a:off x="7104221" y="960512"/>
                  <a:ext cx="81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4" name="Freihand 53">
                  <a:extLst>
                    <a:ext uri="{FF2B5EF4-FFF2-40B4-BE49-F238E27FC236}">
                      <a16:creationId xmlns:a16="http://schemas.microsoft.com/office/drawing/2014/main" id="{E743876E-3391-4172-BDE9-EE3CD8E4C815}"/>
                    </a:ext>
                  </a:extLst>
                </p14:cNvPr>
                <p14:cNvContentPartPr/>
                <p14:nvPr/>
              </p14:nvContentPartPr>
              <p14:xfrm>
                <a:off x="7163261" y="949712"/>
                <a:ext cx="71280" cy="94320"/>
              </p14:xfrm>
            </p:contentPart>
          </mc:Choice>
          <mc:Fallback>
            <p:pic>
              <p:nvPicPr>
                <p:cNvPr id="54" name="Freihand 53">
                  <a:extLst>
                    <a:ext uri="{FF2B5EF4-FFF2-40B4-BE49-F238E27FC236}">
                      <a16:creationId xmlns:a16="http://schemas.microsoft.com/office/drawing/2014/main" id="{E743876E-3391-4172-BDE9-EE3CD8E4C815}"/>
                    </a:ext>
                  </a:extLst>
                </p:cNvPr>
                <p:cNvPicPr/>
                <p:nvPr/>
              </p:nvPicPr>
              <p:blipFill>
                <a:blip r:embed="rId192"/>
                <a:stretch>
                  <a:fillRect/>
                </a:stretch>
              </p:blipFill>
              <p:spPr>
                <a:xfrm>
                  <a:off x="7158941" y="945392"/>
                  <a:ext cx="79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6" name="Freihand 55">
                  <a:extLst>
                    <a:ext uri="{FF2B5EF4-FFF2-40B4-BE49-F238E27FC236}">
                      <a16:creationId xmlns:a16="http://schemas.microsoft.com/office/drawing/2014/main" id="{5D705546-C463-4547-893F-0D390172B815}"/>
                    </a:ext>
                  </a:extLst>
                </p14:cNvPr>
                <p14:cNvContentPartPr/>
                <p14:nvPr/>
              </p14:nvContentPartPr>
              <p14:xfrm>
                <a:off x="7234541" y="1098032"/>
                <a:ext cx="74880" cy="106560"/>
              </p14:xfrm>
            </p:contentPart>
          </mc:Choice>
          <mc:Fallback>
            <p:pic>
              <p:nvPicPr>
                <p:cNvPr id="56" name="Freihand 55">
                  <a:extLst>
                    <a:ext uri="{FF2B5EF4-FFF2-40B4-BE49-F238E27FC236}">
                      <a16:creationId xmlns:a16="http://schemas.microsoft.com/office/drawing/2014/main" id="{5D705546-C463-4547-893F-0D390172B815}"/>
                    </a:ext>
                  </a:extLst>
                </p:cNvPr>
                <p:cNvPicPr/>
                <p:nvPr/>
              </p:nvPicPr>
              <p:blipFill>
                <a:blip r:embed="rId194"/>
                <a:stretch>
                  <a:fillRect/>
                </a:stretch>
              </p:blipFill>
              <p:spPr>
                <a:xfrm>
                  <a:off x="7230221" y="1093712"/>
                  <a:ext cx="83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7" name="Freihand 56">
                  <a:extLst>
                    <a:ext uri="{FF2B5EF4-FFF2-40B4-BE49-F238E27FC236}">
                      <a16:creationId xmlns:a16="http://schemas.microsoft.com/office/drawing/2014/main" id="{8CC61012-E7FF-45B1-ACAA-1C3D02630BA0}"/>
                    </a:ext>
                  </a:extLst>
                </p14:cNvPr>
                <p14:cNvContentPartPr/>
                <p14:nvPr/>
              </p14:nvContentPartPr>
              <p14:xfrm>
                <a:off x="7233821" y="1143752"/>
                <a:ext cx="84600" cy="28800"/>
              </p14:xfrm>
            </p:contentPart>
          </mc:Choice>
          <mc:Fallback>
            <p:pic>
              <p:nvPicPr>
                <p:cNvPr id="57" name="Freihand 56">
                  <a:extLst>
                    <a:ext uri="{FF2B5EF4-FFF2-40B4-BE49-F238E27FC236}">
                      <a16:creationId xmlns:a16="http://schemas.microsoft.com/office/drawing/2014/main" id="{8CC61012-E7FF-45B1-ACAA-1C3D02630BA0}"/>
                    </a:ext>
                  </a:extLst>
                </p:cNvPr>
                <p:cNvPicPr/>
                <p:nvPr/>
              </p:nvPicPr>
              <p:blipFill>
                <a:blip r:embed="rId196"/>
                <a:stretch>
                  <a:fillRect/>
                </a:stretch>
              </p:blipFill>
              <p:spPr>
                <a:xfrm>
                  <a:off x="7229501" y="1139432"/>
                  <a:ext cx="93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8" name="Freihand 57">
                  <a:extLst>
                    <a:ext uri="{FF2B5EF4-FFF2-40B4-BE49-F238E27FC236}">
                      <a16:creationId xmlns:a16="http://schemas.microsoft.com/office/drawing/2014/main" id="{8D5C82D9-74BC-467A-AD91-2D565363E09C}"/>
                    </a:ext>
                  </a:extLst>
                </p14:cNvPr>
                <p14:cNvContentPartPr/>
                <p14:nvPr/>
              </p14:nvContentPartPr>
              <p14:xfrm>
                <a:off x="7336421" y="1146992"/>
                <a:ext cx="83520" cy="100080"/>
              </p14:xfrm>
            </p:contentPart>
          </mc:Choice>
          <mc:Fallback>
            <p:pic>
              <p:nvPicPr>
                <p:cNvPr id="58" name="Freihand 57">
                  <a:extLst>
                    <a:ext uri="{FF2B5EF4-FFF2-40B4-BE49-F238E27FC236}">
                      <a16:creationId xmlns:a16="http://schemas.microsoft.com/office/drawing/2014/main" id="{8D5C82D9-74BC-467A-AD91-2D565363E09C}"/>
                    </a:ext>
                  </a:extLst>
                </p:cNvPr>
                <p:cNvPicPr/>
                <p:nvPr/>
              </p:nvPicPr>
              <p:blipFill>
                <a:blip r:embed="rId198"/>
                <a:stretch>
                  <a:fillRect/>
                </a:stretch>
              </p:blipFill>
              <p:spPr>
                <a:xfrm>
                  <a:off x="7332101" y="1142672"/>
                  <a:ext cx="92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9" name="Freihand 58">
                  <a:extLst>
                    <a:ext uri="{FF2B5EF4-FFF2-40B4-BE49-F238E27FC236}">
                      <a16:creationId xmlns:a16="http://schemas.microsoft.com/office/drawing/2014/main" id="{281A5635-3E02-492D-BF77-2E6986B27726}"/>
                    </a:ext>
                  </a:extLst>
                </p14:cNvPr>
                <p14:cNvContentPartPr/>
                <p14:nvPr/>
              </p14:nvContentPartPr>
              <p14:xfrm>
                <a:off x="7363421" y="966632"/>
                <a:ext cx="97920" cy="72360"/>
              </p14:xfrm>
            </p:contentPart>
          </mc:Choice>
          <mc:Fallback>
            <p:pic>
              <p:nvPicPr>
                <p:cNvPr id="59" name="Freihand 58">
                  <a:extLst>
                    <a:ext uri="{FF2B5EF4-FFF2-40B4-BE49-F238E27FC236}">
                      <a16:creationId xmlns:a16="http://schemas.microsoft.com/office/drawing/2014/main" id="{281A5635-3E02-492D-BF77-2E6986B27726}"/>
                    </a:ext>
                  </a:extLst>
                </p:cNvPr>
                <p:cNvPicPr/>
                <p:nvPr/>
              </p:nvPicPr>
              <p:blipFill>
                <a:blip r:embed="rId200"/>
                <a:stretch>
                  <a:fillRect/>
                </a:stretch>
              </p:blipFill>
              <p:spPr>
                <a:xfrm>
                  <a:off x="7359101" y="962312"/>
                  <a:ext cx="106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0" name="Freihand 59">
                  <a:extLst>
                    <a:ext uri="{FF2B5EF4-FFF2-40B4-BE49-F238E27FC236}">
                      <a16:creationId xmlns:a16="http://schemas.microsoft.com/office/drawing/2014/main" id="{D33FFD2F-85DF-4EF3-97DA-0891E48EC568}"/>
                    </a:ext>
                  </a:extLst>
                </p14:cNvPr>
                <p14:cNvContentPartPr/>
                <p14:nvPr/>
              </p14:nvContentPartPr>
              <p14:xfrm>
                <a:off x="7462421" y="961232"/>
                <a:ext cx="54720" cy="82800"/>
              </p14:xfrm>
            </p:contentPart>
          </mc:Choice>
          <mc:Fallback>
            <p:pic>
              <p:nvPicPr>
                <p:cNvPr id="60" name="Freihand 59">
                  <a:extLst>
                    <a:ext uri="{FF2B5EF4-FFF2-40B4-BE49-F238E27FC236}">
                      <a16:creationId xmlns:a16="http://schemas.microsoft.com/office/drawing/2014/main" id="{D33FFD2F-85DF-4EF3-97DA-0891E48EC568}"/>
                    </a:ext>
                  </a:extLst>
                </p:cNvPr>
                <p:cNvPicPr/>
                <p:nvPr/>
              </p:nvPicPr>
              <p:blipFill>
                <a:blip r:embed="rId202"/>
                <a:stretch>
                  <a:fillRect/>
                </a:stretch>
              </p:blipFill>
              <p:spPr>
                <a:xfrm>
                  <a:off x="7458101" y="956912"/>
                  <a:ext cx="63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1" name="Freihand 60">
                  <a:extLst>
                    <a:ext uri="{FF2B5EF4-FFF2-40B4-BE49-F238E27FC236}">
                      <a16:creationId xmlns:a16="http://schemas.microsoft.com/office/drawing/2014/main" id="{64696D58-BB0D-4F54-B8CE-BB8EB56589F6}"/>
                    </a:ext>
                  </a:extLst>
                </p14:cNvPr>
                <p14:cNvContentPartPr/>
                <p14:nvPr/>
              </p14:nvContentPartPr>
              <p14:xfrm>
                <a:off x="7539821" y="943232"/>
                <a:ext cx="75600" cy="92160"/>
              </p14:xfrm>
            </p:contentPart>
          </mc:Choice>
          <mc:Fallback>
            <p:pic>
              <p:nvPicPr>
                <p:cNvPr id="61" name="Freihand 60">
                  <a:extLst>
                    <a:ext uri="{FF2B5EF4-FFF2-40B4-BE49-F238E27FC236}">
                      <a16:creationId xmlns:a16="http://schemas.microsoft.com/office/drawing/2014/main" id="{64696D58-BB0D-4F54-B8CE-BB8EB56589F6}"/>
                    </a:ext>
                  </a:extLst>
                </p:cNvPr>
                <p:cNvPicPr/>
                <p:nvPr/>
              </p:nvPicPr>
              <p:blipFill>
                <a:blip r:embed="rId204"/>
                <a:stretch>
                  <a:fillRect/>
                </a:stretch>
              </p:blipFill>
              <p:spPr>
                <a:xfrm>
                  <a:off x="7535501" y="938912"/>
                  <a:ext cx="84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2" name="Freihand 61">
                  <a:extLst>
                    <a:ext uri="{FF2B5EF4-FFF2-40B4-BE49-F238E27FC236}">
                      <a16:creationId xmlns:a16="http://schemas.microsoft.com/office/drawing/2014/main" id="{55FD5208-B913-4166-96A7-33833EB05AD2}"/>
                    </a:ext>
                  </a:extLst>
                </p14:cNvPr>
                <p14:cNvContentPartPr/>
                <p14:nvPr/>
              </p14:nvContentPartPr>
              <p14:xfrm>
                <a:off x="7605341" y="921632"/>
                <a:ext cx="65520" cy="111240"/>
              </p14:xfrm>
            </p:contentPart>
          </mc:Choice>
          <mc:Fallback>
            <p:pic>
              <p:nvPicPr>
                <p:cNvPr id="62" name="Freihand 61">
                  <a:extLst>
                    <a:ext uri="{FF2B5EF4-FFF2-40B4-BE49-F238E27FC236}">
                      <a16:creationId xmlns:a16="http://schemas.microsoft.com/office/drawing/2014/main" id="{55FD5208-B913-4166-96A7-33833EB05AD2}"/>
                    </a:ext>
                  </a:extLst>
                </p:cNvPr>
                <p:cNvPicPr/>
                <p:nvPr/>
              </p:nvPicPr>
              <p:blipFill>
                <a:blip r:embed="rId206"/>
                <a:stretch>
                  <a:fillRect/>
                </a:stretch>
              </p:blipFill>
              <p:spPr>
                <a:xfrm>
                  <a:off x="7601021" y="917312"/>
                  <a:ext cx="74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3" name="Freihand 62">
                  <a:extLst>
                    <a:ext uri="{FF2B5EF4-FFF2-40B4-BE49-F238E27FC236}">
                      <a16:creationId xmlns:a16="http://schemas.microsoft.com/office/drawing/2014/main" id="{F8D8FAAF-E28C-4DEF-8D5B-8E0DAF4E5B3F}"/>
                    </a:ext>
                  </a:extLst>
                </p14:cNvPr>
                <p14:cNvContentPartPr/>
                <p14:nvPr/>
              </p14:nvContentPartPr>
              <p14:xfrm>
                <a:off x="7736021" y="1125032"/>
                <a:ext cx="22680" cy="108000"/>
              </p14:xfrm>
            </p:contentPart>
          </mc:Choice>
          <mc:Fallback>
            <p:pic>
              <p:nvPicPr>
                <p:cNvPr id="63" name="Freihand 62">
                  <a:extLst>
                    <a:ext uri="{FF2B5EF4-FFF2-40B4-BE49-F238E27FC236}">
                      <a16:creationId xmlns:a16="http://schemas.microsoft.com/office/drawing/2014/main" id="{F8D8FAAF-E28C-4DEF-8D5B-8E0DAF4E5B3F}"/>
                    </a:ext>
                  </a:extLst>
                </p:cNvPr>
                <p:cNvPicPr/>
                <p:nvPr/>
              </p:nvPicPr>
              <p:blipFill>
                <a:blip r:embed="rId208"/>
                <a:stretch>
                  <a:fillRect/>
                </a:stretch>
              </p:blipFill>
              <p:spPr>
                <a:xfrm>
                  <a:off x="7731701" y="1120712"/>
                  <a:ext cx="31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4" name="Freihand 63">
                  <a:extLst>
                    <a:ext uri="{FF2B5EF4-FFF2-40B4-BE49-F238E27FC236}">
                      <a16:creationId xmlns:a16="http://schemas.microsoft.com/office/drawing/2014/main" id="{BE54B044-23E9-4010-993F-433EA19E3080}"/>
                    </a:ext>
                  </a:extLst>
                </p14:cNvPr>
                <p14:cNvContentPartPr/>
                <p14:nvPr/>
              </p14:nvContentPartPr>
              <p14:xfrm>
                <a:off x="7665101" y="1153832"/>
                <a:ext cx="149400" cy="17640"/>
              </p14:xfrm>
            </p:contentPart>
          </mc:Choice>
          <mc:Fallback>
            <p:pic>
              <p:nvPicPr>
                <p:cNvPr id="64" name="Freihand 63">
                  <a:extLst>
                    <a:ext uri="{FF2B5EF4-FFF2-40B4-BE49-F238E27FC236}">
                      <a16:creationId xmlns:a16="http://schemas.microsoft.com/office/drawing/2014/main" id="{BE54B044-23E9-4010-993F-433EA19E3080}"/>
                    </a:ext>
                  </a:extLst>
                </p:cNvPr>
                <p:cNvPicPr/>
                <p:nvPr/>
              </p:nvPicPr>
              <p:blipFill>
                <a:blip r:embed="rId210"/>
                <a:stretch>
                  <a:fillRect/>
                </a:stretch>
              </p:blipFill>
              <p:spPr>
                <a:xfrm>
                  <a:off x="7660781" y="1149512"/>
                  <a:ext cx="158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5" name="Freihand 64">
                  <a:extLst>
                    <a:ext uri="{FF2B5EF4-FFF2-40B4-BE49-F238E27FC236}">
                      <a16:creationId xmlns:a16="http://schemas.microsoft.com/office/drawing/2014/main" id="{CB3BCCE3-10B6-4B7E-BD51-BB18D6107B44}"/>
                    </a:ext>
                  </a:extLst>
                </p14:cNvPr>
                <p14:cNvContentPartPr/>
                <p14:nvPr/>
              </p14:nvContentPartPr>
              <p14:xfrm>
                <a:off x="7996301" y="1143752"/>
                <a:ext cx="438120" cy="41400"/>
              </p14:xfrm>
            </p:contentPart>
          </mc:Choice>
          <mc:Fallback>
            <p:pic>
              <p:nvPicPr>
                <p:cNvPr id="65" name="Freihand 64">
                  <a:extLst>
                    <a:ext uri="{FF2B5EF4-FFF2-40B4-BE49-F238E27FC236}">
                      <a16:creationId xmlns:a16="http://schemas.microsoft.com/office/drawing/2014/main" id="{CB3BCCE3-10B6-4B7E-BD51-BB18D6107B44}"/>
                    </a:ext>
                  </a:extLst>
                </p:cNvPr>
                <p:cNvPicPr/>
                <p:nvPr/>
              </p:nvPicPr>
              <p:blipFill>
                <a:blip r:embed="rId212"/>
                <a:stretch>
                  <a:fillRect/>
                </a:stretch>
              </p:blipFill>
              <p:spPr>
                <a:xfrm>
                  <a:off x="7991981" y="1139432"/>
                  <a:ext cx="446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6" name="Freihand 65">
                  <a:extLst>
                    <a:ext uri="{FF2B5EF4-FFF2-40B4-BE49-F238E27FC236}">
                      <a16:creationId xmlns:a16="http://schemas.microsoft.com/office/drawing/2014/main" id="{534E1A68-C026-4C4A-8AB3-E7BAD34378AA}"/>
                    </a:ext>
                  </a:extLst>
                </p14:cNvPr>
                <p14:cNvContentPartPr/>
                <p14:nvPr/>
              </p14:nvContentPartPr>
              <p14:xfrm>
                <a:off x="8552141" y="1069592"/>
                <a:ext cx="4320" cy="86400"/>
              </p14:xfrm>
            </p:contentPart>
          </mc:Choice>
          <mc:Fallback>
            <p:pic>
              <p:nvPicPr>
                <p:cNvPr id="66" name="Freihand 65">
                  <a:extLst>
                    <a:ext uri="{FF2B5EF4-FFF2-40B4-BE49-F238E27FC236}">
                      <a16:creationId xmlns:a16="http://schemas.microsoft.com/office/drawing/2014/main" id="{534E1A68-C026-4C4A-8AB3-E7BAD34378AA}"/>
                    </a:ext>
                  </a:extLst>
                </p:cNvPr>
                <p:cNvPicPr/>
                <p:nvPr/>
              </p:nvPicPr>
              <p:blipFill>
                <a:blip r:embed="rId214"/>
                <a:stretch>
                  <a:fillRect/>
                </a:stretch>
              </p:blipFill>
              <p:spPr>
                <a:xfrm>
                  <a:off x="8547821" y="1065272"/>
                  <a:ext cx="12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7" name="Freihand 66">
                  <a:extLst>
                    <a:ext uri="{FF2B5EF4-FFF2-40B4-BE49-F238E27FC236}">
                      <a16:creationId xmlns:a16="http://schemas.microsoft.com/office/drawing/2014/main" id="{EDF6C1F6-DECC-4AB0-B1B3-27F43B35486C}"/>
                    </a:ext>
                  </a:extLst>
                </p14:cNvPr>
                <p14:cNvContentPartPr/>
                <p14:nvPr/>
              </p14:nvContentPartPr>
              <p14:xfrm>
                <a:off x="8503181" y="1089752"/>
                <a:ext cx="101880" cy="30600"/>
              </p14:xfrm>
            </p:contentPart>
          </mc:Choice>
          <mc:Fallback>
            <p:pic>
              <p:nvPicPr>
                <p:cNvPr id="67" name="Freihand 66">
                  <a:extLst>
                    <a:ext uri="{FF2B5EF4-FFF2-40B4-BE49-F238E27FC236}">
                      <a16:creationId xmlns:a16="http://schemas.microsoft.com/office/drawing/2014/main" id="{EDF6C1F6-DECC-4AB0-B1B3-27F43B35486C}"/>
                    </a:ext>
                  </a:extLst>
                </p:cNvPr>
                <p:cNvPicPr/>
                <p:nvPr/>
              </p:nvPicPr>
              <p:blipFill>
                <a:blip r:embed="rId216"/>
                <a:stretch>
                  <a:fillRect/>
                </a:stretch>
              </p:blipFill>
              <p:spPr>
                <a:xfrm>
                  <a:off x="8498861" y="1085432"/>
                  <a:ext cx="110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8" name="Freihand 67">
                  <a:extLst>
                    <a:ext uri="{FF2B5EF4-FFF2-40B4-BE49-F238E27FC236}">
                      <a16:creationId xmlns:a16="http://schemas.microsoft.com/office/drawing/2014/main" id="{6F867658-4408-4E3E-8FA6-70C0652EB4A8}"/>
                    </a:ext>
                  </a:extLst>
                </p14:cNvPr>
                <p14:cNvContentPartPr/>
                <p14:nvPr/>
              </p14:nvContentPartPr>
              <p14:xfrm>
                <a:off x="8692181" y="1018472"/>
                <a:ext cx="123840" cy="244080"/>
              </p14:xfrm>
            </p:contentPart>
          </mc:Choice>
          <mc:Fallback>
            <p:pic>
              <p:nvPicPr>
                <p:cNvPr id="68" name="Freihand 67">
                  <a:extLst>
                    <a:ext uri="{FF2B5EF4-FFF2-40B4-BE49-F238E27FC236}">
                      <a16:creationId xmlns:a16="http://schemas.microsoft.com/office/drawing/2014/main" id="{6F867658-4408-4E3E-8FA6-70C0652EB4A8}"/>
                    </a:ext>
                  </a:extLst>
                </p:cNvPr>
                <p:cNvPicPr/>
                <p:nvPr/>
              </p:nvPicPr>
              <p:blipFill>
                <a:blip r:embed="rId218"/>
                <a:stretch>
                  <a:fillRect/>
                </a:stretch>
              </p:blipFill>
              <p:spPr>
                <a:xfrm>
                  <a:off x="8687861" y="1014152"/>
                  <a:ext cx="1324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0" name="Freihand 69">
                  <a:extLst>
                    <a:ext uri="{FF2B5EF4-FFF2-40B4-BE49-F238E27FC236}">
                      <a16:creationId xmlns:a16="http://schemas.microsoft.com/office/drawing/2014/main" id="{B3BE0FAF-6933-4A2B-9DB4-946491314421}"/>
                    </a:ext>
                  </a:extLst>
                </p14:cNvPr>
                <p14:cNvContentPartPr/>
                <p14:nvPr/>
              </p14:nvContentPartPr>
              <p14:xfrm>
                <a:off x="8847341" y="1116752"/>
                <a:ext cx="75960" cy="53280"/>
              </p14:xfrm>
            </p:contentPart>
          </mc:Choice>
          <mc:Fallback>
            <p:pic>
              <p:nvPicPr>
                <p:cNvPr id="70" name="Freihand 69">
                  <a:extLst>
                    <a:ext uri="{FF2B5EF4-FFF2-40B4-BE49-F238E27FC236}">
                      <a16:creationId xmlns:a16="http://schemas.microsoft.com/office/drawing/2014/main" id="{B3BE0FAF-6933-4A2B-9DB4-946491314421}"/>
                    </a:ext>
                  </a:extLst>
                </p:cNvPr>
                <p:cNvPicPr/>
                <p:nvPr/>
              </p:nvPicPr>
              <p:blipFill>
                <a:blip r:embed="rId220"/>
                <a:stretch>
                  <a:fillRect/>
                </a:stretch>
              </p:blipFill>
              <p:spPr>
                <a:xfrm>
                  <a:off x="8843021" y="1112432"/>
                  <a:ext cx="84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1" name="Freihand 70">
                  <a:extLst>
                    <a:ext uri="{FF2B5EF4-FFF2-40B4-BE49-F238E27FC236}">
                      <a16:creationId xmlns:a16="http://schemas.microsoft.com/office/drawing/2014/main" id="{090CE4F4-86A1-4530-AEDB-1A57699A6FC6}"/>
                    </a:ext>
                  </a:extLst>
                </p14:cNvPr>
                <p14:cNvContentPartPr/>
                <p14:nvPr/>
              </p14:nvContentPartPr>
              <p14:xfrm>
                <a:off x="8714861" y="843512"/>
                <a:ext cx="94680" cy="102600"/>
              </p14:xfrm>
            </p:contentPart>
          </mc:Choice>
          <mc:Fallback>
            <p:pic>
              <p:nvPicPr>
                <p:cNvPr id="71" name="Freihand 70">
                  <a:extLst>
                    <a:ext uri="{FF2B5EF4-FFF2-40B4-BE49-F238E27FC236}">
                      <a16:creationId xmlns:a16="http://schemas.microsoft.com/office/drawing/2014/main" id="{090CE4F4-86A1-4530-AEDB-1A57699A6FC6}"/>
                    </a:ext>
                  </a:extLst>
                </p:cNvPr>
                <p:cNvPicPr/>
                <p:nvPr/>
              </p:nvPicPr>
              <p:blipFill>
                <a:blip r:embed="rId222"/>
                <a:stretch>
                  <a:fillRect/>
                </a:stretch>
              </p:blipFill>
              <p:spPr>
                <a:xfrm>
                  <a:off x="8710541" y="839192"/>
                  <a:ext cx="103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2" name="Freihand 71">
                  <a:extLst>
                    <a:ext uri="{FF2B5EF4-FFF2-40B4-BE49-F238E27FC236}">
                      <a16:creationId xmlns:a16="http://schemas.microsoft.com/office/drawing/2014/main" id="{B95FEE47-F38E-49AA-A77D-FBD67DD9CE85}"/>
                    </a:ext>
                  </a:extLst>
                </p14:cNvPr>
                <p14:cNvContentPartPr/>
                <p14:nvPr/>
              </p14:nvContentPartPr>
              <p14:xfrm>
                <a:off x="8797661" y="843872"/>
                <a:ext cx="35280" cy="69840"/>
              </p14:xfrm>
            </p:contentPart>
          </mc:Choice>
          <mc:Fallback>
            <p:pic>
              <p:nvPicPr>
                <p:cNvPr id="72" name="Freihand 71">
                  <a:extLst>
                    <a:ext uri="{FF2B5EF4-FFF2-40B4-BE49-F238E27FC236}">
                      <a16:creationId xmlns:a16="http://schemas.microsoft.com/office/drawing/2014/main" id="{B95FEE47-F38E-49AA-A77D-FBD67DD9CE85}"/>
                    </a:ext>
                  </a:extLst>
                </p:cNvPr>
                <p:cNvPicPr/>
                <p:nvPr/>
              </p:nvPicPr>
              <p:blipFill>
                <a:blip r:embed="rId224"/>
                <a:stretch>
                  <a:fillRect/>
                </a:stretch>
              </p:blipFill>
              <p:spPr>
                <a:xfrm>
                  <a:off x="8793341" y="839552"/>
                  <a:ext cx="43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3" name="Freihand 72">
                  <a:extLst>
                    <a:ext uri="{FF2B5EF4-FFF2-40B4-BE49-F238E27FC236}">
                      <a16:creationId xmlns:a16="http://schemas.microsoft.com/office/drawing/2014/main" id="{BEC1C201-299B-48CC-AFDC-5E6B121BAC89}"/>
                    </a:ext>
                  </a:extLst>
                </p14:cNvPr>
                <p14:cNvContentPartPr/>
                <p14:nvPr/>
              </p14:nvContentPartPr>
              <p14:xfrm>
                <a:off x="8840501" y="824792"/>
                <a:ext cx="63720" cy="97560"/>
              </p14:xfrm>
            </p:contentPart>
          </mc:Choice>
          <mc:Fallback>
            <p:pic>
              <p:nvPicPr>
                <p:cNvPr id="73" name="Freihand 72">
                  <a:extLst>
                    <a:ext uri="{FF2B5EF4-FFF2-40B4-BE49-F238E27FC236}">
                      <a16:creationId xmlns:a16="http://schemas.microsoft.com/office/drawing/2014/main" id="{BEC1C201-299B-48CC-AFDC-5E6B121BAC89}"/>
                    </a:ext>
                  </a:extLst>
                </p:cNvPr>
                <p:cNvPicPr/>
                <p:nvPr/>
              </p:nvPicPr>
              <p:blipFill>
                <a:blip r:embed="rId226"/>
                <a:stretch>
                  <a:fillRect/>
                </a:stretch>
              </p:blipFill>
              <p:spPr>
                <a:xfrm>
                  <a:off x="8836181" y="820472"/>
                  <a:ext cx="72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4" name="Freihand 73">
                  <a:extLst>
                    <a:ext uri="{FF2B5EF4-FFF2-40B4-BE49-F238E27FC236}">
                      <a16:creationId xmlns:a16="http://schemas.microsoft.com/office/drawing/2014/main" id="{0CBB1E71-0CFE-4B0C-9C0F-5E47F9CE21A9}"/>
                    </a:ext>
                  </a:extLst>
                </p14:cNvPr>
                <p14:cNvContentPartPr/>
                <p14:nvPr/>
              </p14:nvContentPartPr>
              <p14:xfrm>
                <a:off x="8904941" y="791312"/>
                <a:ext cx="43920" cy="101880"/>
              </p14:xfrm>
            </p:contentPart>
          </mc:Choice>
          <mc:Fallback>
            <p:pic>
              <p:nvPicPr>
                <p:cNvPr id="74" name="Freihand 73">
                  <a:extLst>
                    <a:ext uri="{FF2B5EF4-FFF2-40B4-BE49-F238E27FC236}">
                      <a16:creationId xmlns:a16="http://schemas.microsoft.com/office/drawing/2014/main" id="{0CBB1E71-0CFE-4B0C-9C0F-5E47F9CE21A9}"/>
                    </a:ext>
                  </a:extLst>
                </p:cNvPr>
                <p:cNvPicPr/>
                <p:nvPr/>
              </p:nvPicPr>
              <p:blipFill>
                <a:blip r:embed="rId228"/>
                <a:stretch>
                  <a:fillRect/>
                </a:stretch>
              </p:blipFill>
              <p:spPr>
                <a:xfrm>
                  <a:off x="8900621" y="786992"/>
                  <a:ext cx="52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5" name="Freihand 74">
                  <a:extLst>
                    <a:ext uri="{FF2B5EF4-FFF2-40B4-BE49-F238E27FC236}">
                      <a16:creationId xmlns:a16="http://schemas.microsoft.com/office/drawing/2014/main" id="{76D367C7-D4B0-4962-86C8-D76F9CDA57F1}"/>
                    </a:ext>
                  </a:extLst>
                </p14:cNvPr>
                <p14:cNvContentPartPr/>
                <p14:nvPr/>
              </p14:nvContentPartPr>
              <p14:xfrm>
                <a:off x="9047141" y="970592"/>
                <a:ext cx="80640" cy="146880"/>
              </p14:xfrm>
            </p:contentPart>
          </mc:Choice>
          <mc:Fallback>
            <p:pic>
              <p:nvPicPr>
                <p:cNvPr id="75" name="Freihand 74">
                  <a:extLst>
                    <a:ext uri="{FF2B5EF4-FFF2-40B4-BE49-F238E27FC236}">
                      <a16:creationId xmlns:a16="http://schemas.microsoft.com/office/drawing/2014/main" id="{76D367C7-D4B0-4962-86C8-D76F9CDA57F1}"/>
                    </a:ext>
                  </a:extLst>
                </p:cNvPr>
                <p:cNvPicPr/>
                <p:nvPr/>
              </p:nvPicPr>
              <p:blipFill>
                <a:blip r:embed="rId230"/>
                <a:stretch>
                  <a:fillRect/>
                </a:stretch>
              </p:blipFill>
              <p:spPr>
                <a:xfrm>
                  <a:off x="9042821" y="966272"/>
                  <a:ext cx="89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6" name="Freihand 75">
                  <a:extLst>
                    <a:ext uri="{FF2B5EF4-FFF2-40B4-BE49-F238E27FC236}">
                      <a16:creationId xmlns:a16="http://schemas.microsoft.com/office/drawing/2014/main" id="{01C742B3-6782-4BCE-8A5D-284C807A4DFE}"/>
                    </a:ext>
                  </a:extLst>
                </p14:cNvPr>
                <p14:cNvContentPartPr/>
                <p14:nvPr/>
              </p14:nvContentPartPr>
              <p14:xfrm>
                <a:off x="9039941" y="1017392"/>
                <a:ext cx="103680" cy="43560"/>
              </p14:xfrm>
            </p:contentPart>
          </mc:Choice>
          <mc:Fallback>
            <p:pic>
              <p:nvPicPr>
                <p:cNvPr id="76" name="Freihand 75">
                  <a:extLst>
                    <a:ext uri="{FF2B5EF4-FFF2-40B4-BE49-F238E27FC236}">
                      <a16:creationId xmlns:a16="http://schemas.microsoft.com/office/drawing/2014/main" id="{01C742B3-6782-4BCE-8A5D-284C807A4DFE}"/>
                    </a:ext>
                  </a:extLst>
                </p:cNvPr>
                <p:cNvPicPr/>
                <p:nvPr/>
              </p:nvPicPr>
              <p:blipFill>
                <a:blip r:embed="rId232"/>
                <a:stretch>
                  <a:fillRect/>
                </a:stretch>
              </p:blipFill>
              <p:spPr>
                <a:xfrm>
                  <a:off x="9035621" y="1013072"/>
                  <a:ext cx="112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7" name="Freihand 76">
                  <a:extLst>
                    <a:ext uri="{FF2B5EF4-FFF2-40B4-BE49-F238E27FC236}">
                      <a16:creationId xmlns:a16="http://schemas.microsoft.com/office/drawing/2014/main" id="{79ACEE5A-D1B3-48C6-8A28-23B5CC134277}"/>
                    </a:ext>
                  </a:extLst>
                </p14:cNvPr>
                <p14:cNvContentPartPr/>
                <p14:nvPr/>
              </p14:nvContentPartPr>
              <p14:xfrm>
                <a:off x="9188621" y="1051952"/>
                <a:ext cx="79560" cy="63000"/>
              </p14:xfrm>
            </p:contentPart>
          </mc:Choice>
          <mc:Fallback>
            <p:pic>
              <p:nvPicPr>
                <p:cNvPr id="77" name="Freihand 76">
                  <a:extLst>
                    <a:ext uri="{FF2B5EF4-FFF2-40B4-BE49-F238E27FC236}">
                      <a16:creationId xmlns:a16="http://schemas.microsoft.com/office/drawing/2014/main" id="{79ACEE5A-D1B3-48C6-8A28-23B5CC134277}"/>
                    </a:ext>
                  </a:extLst>
                </p:cNvPr>
                <p:cNvPicPr/>
                <p:nvPr/>
              </p:nvPicPr>
              <p:blipFill>
                <a:blip r:embed="rId234"/>
                <a:stretch>
                  <a:fillRect/>
                </a:stretch>
              </p:blipFill>
              <p:spPr>
                <a:xfrm>
                  <a:off x="9184301" y="1047632"/>
                  <a:ext cx="88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8" name="Freihand 77">
                  <a:extLst>
                    <a:ext uri="{FF2B5EF4-FFF2-40B4-BE49-F238E27FC236}">
                      <a16:creationId xmlns:a16="http://schemas.microsoft.com/office/drawing/2014/main" id="{7B4B55EF-5904-4B74-8A91-B53A6E28BEF7}"/>
                    </a:ext>
                  </a:extLst>
                </p14:cNvPr>
                <p14:cNvContentPartPr/>
                <p14:nvPr/>
              </p14:nvContentPartPr>
              <p14:xfrm>
                <a:off x="9152981" y="797792"/>
                <a:ext cx="109080" cy="98640"/>
              </p14:xfrm>
            </p:contentPart>
          </mc:Choice>
          <mc:Fallback>
            <p:pic>
              <p:nvPicPr>
                <p:cNvPr id="78" name="Freihand 77">
                  <a:extLst>
                    <a:ext uri="{FF2B5EF4-FFF2-40B4-BE49-F238E27FC236}">
                      <a16:creationId xmlns:a16="http://schemas.microsoft.com/office/drawing/2014/main" id="{7B4B55EF-5904-4B74-8A91-B53A6E28BEF7}"/>
                    </a:ext>
                  </a:extLst>
                </p:cNvPr>
                <p:cNvPicPr/>
                <p:nvPr/>
              </p:nvPicPr>
              <p:blipFill>
                <a:blip r:embed="rId236"/>
                <a:stretch>
                  <a:fillRect/>
                </a:stretch>
              </p:blipFill>
              <p:spPr>
                <a:xfrm>
                  <a:off x="9148661" y="793472"/>
                  <a:ext cx="117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79" name="Freihand 78">
                  <a:extLst>
                    <a:ext uri="{FF2B5EF4-FFF2-40B4-BE49-F238E27FC236}">
                      <a16:creationId xmlns:a16="http://schemas.microsoft.com/office/drawing/2014/main" id="{67A7EC52-4D25-4E98-9FC4-49D3CFC59E58}"/>
                    </a:ext>
                  </a:extLst>
                </p14:cNvPr>
                <p14:cNvContentPartPr/>
                <p14:nvPr/>
              </p14:nvContentPartPr>
              <p14:xfrm>
                <a:off x="9230741" y="771872"/>
                <a:ext cx="99000" cy="89280"/>
              </p14:xfrm>
            </p:contentPart>
          </mc:Choice>
          <mc:Fallback>
            <p:pic>
              <p:nvPicPr>
                <p:cNvPr id="79" name="Freihand 78">
                  <a:extLst>
                    <a:ext uri="{FF2B5EF4-FFF2-40B4-BE49-F238E27FC236}">
                      <a16:creationId xmlns:a16="http://schemas.microsoft.com/office/drawing/2014/main" id="{67A7EC52-4D25-4E98-9FC4-49D3CFC59E58}"/>
                    </a:ext>
                  </a:extLst>
                </p:cNvPr>
                <p:cNvPicPr/>
                <p:nvPr/>
              </p:nvPicPr>
              <p:blipFill>
                <a:blip r:embed="rId238"/>
                <a:stretch>
                  <a:fillRect/>
                </a:stretch>
              </p:blipFill>
              <p:spPr>
                <a:xfrm>
                  <a:off x="9226421" y="767552"/>
                  <a:ext cx="107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0" name="Freihand 79">
                  <a:extLst>
                    <a:ext uri="{FF2B5EF4-FFF2-40B4-BE49-F238E27FC236}">
                      <a16:creationId xmlns:a16="http://schemas.microsoft.com/office/drawing/2014/main" id="{B423B19A-E35C-4AE8-93A4-EBD83C7FF3AB}"/>
                    </a:ext>
                  </a:extLst>
                </p14:cNvPr>
                <p14:cNvContentPartPr/>
                <p14:nvPr/>
              </p14:nvContentPartPr>
              <p14:xfrm>
                <a:off x="9341621" y="750272"/>
                <a:ext cx="75960" cy="88200"/>
              </p14:xfrm>
            </p:contentPart>
          </mc:Choice>
          <mc:Fallback>
            <p:pic>
              <p:nvPicPr>
                <p:cNvPr id="80" name="Freihand 79">
                  <a:extLst>
                    <a:ext uri="{FF2B5EF4-FFF2-40B4-BE49-F238E27FC236}">
                      <a16:creationId xmlns:a16="http://schemas.microsoft.com/office/drawing/2014/main" id="{B423B19A-E35C-4AE8-93A4-EBD83C7FF3AB}"/>
                    </a:ext>
                  </a:extLst>
                </p:cNvPr>
                <p:cNvPicPr/>
                <p:nvPr/>
              </p:nvPicPr>
              <p:blipFill>
                <a:blip r:embed="rId240"/>
                <a:stretch>
                  <a:fillRect/>
                </a:stretch>
              </p:blipFill>
              <p:spPr>
                <a:xfrm>
                  <a:off x="9337301" y="745952"/>
                  <a:ext cx="84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1" name="Freihand 80">
                  <a:extLst>
                    <a:ext uri="{FF2B5EF4-FFF2-40B4-BE49-F238E27FC236}">
                      <a16:creationId xmlns:a16="http://schemas.microsoft.com/office/drawing/2014/main" id="{68A81153-946D-4474-B3D2-39086129F36B}"/>
                    </a:ext>
                  </a:extLst>
                </p14:cNvPr>
                <p14:cNvContentPartPr/>
                <p14:nvPr/>
              </p14:nvContentPartPr>
              <p14:xfrm>
                <a:off x="9397421" y="718232"/>
                <a:ext cx="77400" cy="127800"/>
              </p14:xfrm>
            </p:contentPart>
          </mc:Choice>
          <mc:Fallback>
            <p:pic>
              <p:nvPicPr>
                <p:cNvPr id="81" name="Freihand 80">
                  <a:extLst>
                    <a:ext uri="{FF2B5EF4-FFF2-40B4-BE49-F238E27FC236}">
                      <a16:creationId xmlns:a16="http://schemas.microsoft.com/office/drawing/2014/main" id="{68A81153-946D-4474-B3D2-39086129F36B}"/>
                    </a:ext>
                  </a:extLst>
                </p:cNvPr>
                <p:cNvPicPr/>
                <p:nvPr/>
              </p:nvPicPr>
              <p:blipFill>
                <a:blip r:embed="rId242"/>
                <a:stretch>
                  <a:fillRect/>
                </a:stretch>
              </p:blipFill>
              <p:spPr>
                <a:xfrm>
                  <a:off x="9393101" y="713912"/>
                  <a:ext cx="86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3" name="Freihand 82">
                  <a:extLst>
                    <a:ext uri="{FF2B5EF4-FFF2-40B4-BE49-F238E27FC236}">
                      <a16:creationId xmlns:a16="http://schemas.microsoft.com/office/drawing/2014/main" id="{DD101DCB-51B1-4F8F-9B34-FC2A0DBBA7CF}"/>
                    </a:ext>
                  </a:extLst>
                </p14:cNvPr>
                <p14:cNvContentPartPr/>
                <p14:nvPr/>
              </p14:nvContentPartPr>
              <p14:xfrm>
                <a:off x="6248141" y="1019912"/>
                <a:ext cx="256320" cy="293400"/>
              </p14:xfrm>
            </p:contentPart>
          </mc:Choice>
          <mc:Fallback>
            <p:pic>
              <p:nvPicPr>
                <p:cNvPr id="83" name="Freihand 82">
                  <a:extLst>
                    <a:ext uri="{FF2B5EF4-FFF2-40B4-BE49-F238E27FC236}">
                      <a16:creationId xmlns:a16="http://schemas.microsoft.com/office/drawing/2014/main" id="{DD101DCB-51B1-4F8F-9B34-FC2A0DBBA7CF}"/>
                    </a:ext>
                  </a:extLst>
                </p:cNvPr>
                <p:cNvPicPr/>
                <p:nvPr/>
              </p:nvPicPr>
              <p:blipFill>
                <a:blip r:embed="rId244"/>
                <a:stretch>
                  <a:fillRect/>
                </a:stretch>
              </p:blipFill>
              <p:spPr>
                <a:xfrm>
                  <a:off x="6243821" y="1015592"/>
                  <a:ext cx="2649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4" name="Freihand 83">
                  <a:extLst>
                    <a:ext uri="{FF2B5EF4-FFF2-40B4-BE49-F238E27FC236}">
                      <a16:creationId xmlns:a16="http://schemas.microsoft.com/office/drawing/2014/main" id="{24D4632B-42F1-4E04-A8E4-B68C6E6207FB}"/>
                    </a:ext>
                  </a:extLst>
                </p14:cNvPr>
                <p14:cNvContentPartPr/>
                <p14:nvPr/>
              </p14:nvContentPartPr>
              <p14:xfrm>
                <a:off x="7176221" y="990032"/>
                <a:ext cx="255600" cy="294480"/>
              </p14:xfrm>
            </p:contentPart>
          </mc:Choice>
          <mc:Fallback>
            <p:pic>
              <p:nvPicPr>
                <p:cNvPr id="84" name="Freihand 83">
                  <a:extLst>
                    <a:ext uri="{FF2B5EF4-FFF2-40B4-BE49-F238E27FC236}">
                      <a16:creationId xmlns:a16="http://schemas.microsoft.com/office/drawing/2014/main" id="{24D4632B-42F1-4E04-A8E4-B68C6E6207FB}"/>
                    </a:ext>
                  </a:extLst>
                </p:cNvPr>
                <p:cNvPicPr/>
                <p:nvPr/>
              </p:nvPicPr>
              <p:blipFill>
                <a:blip r:embed="rId246"/>
                <a:stretch>
                  <a:fillRect/>
                </a:stretch>
              </p:blipFill>
              <p:spPr>
                <a:xfrm>
                  <a:off x="7171901" y="985712"/>
                  <a:ext cx="2642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5" name="Freihand 84">
                  <a:extLst>
                    <a:ext uri="{FF2B5EF4-FFF2-40B4-BE49-F238E27FC236}">
                      <a16:creationId xmlns:a16="http://schemas.microsoft.com/office/drawing/2014/main" id="{60A9ED78-E018-417C-897E-B02E2F5384B8}"/>
                    </a:ext>
                  </a:extLst>
                </p14:cNvPr>
                <p14:cNvContentPartPr/>
                <p14:nvPr/>
              </p14:nvContentPartPr>
              <p14:xfrm>
                <a:off x="8891621" y="902192"/>
                <a:ext cx="315360" cy="314640"/>
              </p14:xfrm>
            </p:contentPart>
          </mc:Choice>
          <mc:Fallback>
            <p:pic>
              <p:nvPicPr>
                <p:cNvPr id="85" name="Freihand 84">
                  <a:extLst>
                    <a:ext uri="{FF2B5EF4-FFF2-40B4-BE49-F238E27FC236}">
                      <a16:creationId xmlns:a16="http://schemas.microsoft.com/office/drawing/2014/main" id="{60A9ED78-E018-417C-897E-B02E2F5384B8}"/>
                    </a:ext>
                  </a:extLst>
                </p:cNvPr>
                <p:cNvPicPr/>
                <p:nvPr/>
              </p:nvPicPr>
              <p:blipFill>
                <a:blip r:embed="rId248"/>
                <a:stretch>
                  <a:fillRect/>
                </a:stretch>
              </p:blipFill>
              <p:spPr>
                <a:xfrm>
                  <a:off x="8887301" y="897872"/>
                  <a:ext cx="3240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6" name="Freihand 85">
                  <a:extLst>
                    <a:ext uri="{FF2B5EF4-FFF2-40B4-BE49-F238E27FC236}">
                      <a16:creationId xmlns:a16="http://schemas.microsoft.com/office/drawing/2014/main" id="{CBE46A96-E222-4470-B68A-D8C22474CEA5}"/>
                    </a:ext>
                  </a:extLst>
                </p14:cNvPr>
                <p14:cNvContentPartPr/>
                <p14:nvPr/>
              </p14:nvContentPartPr>
              <p14:xfrm>
                <a:off x="7618301" y="1158872"/>
                <a:ext cx="1377000" cy="1613880"/>
              </p14:xfrm>
            </p:contentPart>
          </mc:Choice>
          <mc:Fallback>
            <p:pic>
              <p:nvPicPr>
                <p:cNvPr id="86" name="Freihand 85">
                  <a:extLst>
                    <a:ext uri="{FF2B5EF4-FFF2-40B4-BE49-F238E27FC236}">
                      <a16:creationId xmlns:a16="http://schemas.microsoft.com/office/drawing/2014/main" id="{CBE46A96-E222-4470-B68A-D8C22474CEA5}"/>
                    </a:ext>
                  </a:extLst>
                </p:cNvPr>
                <p:cNvPicPr/>
                <p:nvPr/>
              </p:nvPicPr>
              <p:blipFill>
                <a:blip r:embed="rId250"/>
                <a:stretch>
                  <a:fillRect/>
                </a:stretch>
              </p:blipFill>
              <p:spPr>
                <a:xfrm>
                  <a:off x="7613981" y="1154552"/>
                  <a:ext cx="1385640" cy="1622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7" name="Freihand 86">
                  <a:extLst>
                    <a:ext uri="{FF2B5EF4-FFF2-40B4-BE49-F238E27FC236}">
                      <a16:creationId xmlns:a16="http://schemas.microsoft.com/office/drawing/2014/main" id="{548A3188-5635-4D96-9309-F44712026E8F}"/>
                    </a:ext>
                  </a:extLst>
                </p14:cNvPr>
                <p14:cNvContentPartPr/>
                <p14:nvPr/>
              </p14:nvContentPartPr>
              <p14:xfrm>
                <a:off x="7307261" y="1248872"/>
                <a:ext cx="294120" cy="1338480"/>
              </p14:xfrm>
            </p:contentPart>
          </mc:Choice>
          <mc:Fallback>
            <p:pic>
              <p:nvPicPr>
                <p:cNvPr id="87" name="Freihand 86">
                  <a:extLst>
                    <a:ext uri="{FF2B5EF4-FFF2-40B4-BE49-F238E27FC236}">
                      <a16:creationId xmlns:a16="http://schemas.microsoft.com/office/drawing/2014/main" id="{548A3188-5635-4D96-9309-F44712026E8F}"/>
                    </a:ext>
                  </a:extLst>
                </p:cNvPr>
                <p:cNvPicPr/>
                <p:nvPr/>
              </p:nvPicPr>
              <p:blipFill>
                <a:blip r:embed="rId252"/>
                <a:stretch>
                  <a:fillRect/>
                </a:stretch>
              </p:blipFill>
              <p:spPr>
                <a:xfrm>
                  <a:off x="7302941" y="1244552"/>
                  <a:ext cx="302760" cy="1347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88" name="Freihand 87">
                  <a:extLst>
                    <a:ext uri="{FF2B5EF4-FFF2-40B4-BE49-F238E27FC236}">
                      <a16:creationId xmlns:a16="http://schemas.microsoft.com/office/drawing/2014/main" id="{AF61F7B1-6004-4F4E-8D53-D327A173C0D1}"/>
                    </a:ext>
                  </a:extLst>
                </p14:cNvPr>
                <p14:cNvContentPartPr/>
                <p14:nvPr/>
              </p14:nvContentPartPr>
              <p14:xfrm>
                <a:off x="6363341" y="1244912"/>
                <a:ext cx="1257120" cy="1409400"/>
              </p14:xfrm>
            </p:contentPart>
          </mc:Choice>
          <mc:Fallback>
            <p:pic>
              <p:nvPicPr>
                <p:cNvPr id="88" name="Freihand 87">
                  <a:extLst>
                    <a:ext uri="{FF2B5EF4-FFF2-40B4-BE49-F238E27FC236}">
                      <a16:creationId xmlns:a16="http://schemas.microsoft.com/office/drawing/2014/main" id="{AF61F7B1-6004-4F4E-8D53-D327A173C0D1}"/>
                    </a:ext>
                  </a:extLst>
                </p:cNvPr>
                <p:cNvPicPr/>
                <p:nvPr/>
              </p:nvPicPr>
              <p:blipFill>
                <a:blip r:embed="rId254"/>
                <a:stretch>
                  <a:fillRect/>
                </a:stretch>
              </p:blipFill>
              <p:spPr>
                <a:xfrm>
                  <a:off x="6359021" y="1240592"/>
                  <a:ext cx="1265760" cy="1418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5" name="Freihand 154">
                  <a:extLst>
                    <a:ext uri="{FF2B5EF4-FFF2-40B4-BE49-F238E27FC236}">
                      <a16:creationId xmlns:a16="http://schemas.microsoft.com/office/drawing/2014/main" id="{DDC1588B-FCC6-4738-BA09-01BD1A2A927E}"/>
                    </a:ext>
                  </a:extLst>
                </p14:cNvPr>
                <p14:cNvContentPartPr/>
                <p14:nvPr/>
              </p14:nvContentPartPr>
              <p14:xfrm>
                <a:off x="6291701" y="1295672"/>
                <a:ext cx="233640" cy="37800"/>
              </p14:xfrm>
            </p:contentPart>
          </mc:Choice>
          <mc:Fallback>
            <p:pic>
              <p:nvPicPr>
                <p:cNvPr id="155" name="Freihand 154">
                  <a:extLst>
                    <a:ext uri="{FF2B5EF4-FFF2-40B4-BE49-F238E27FC236}">
                      <a16:creationId xmlns:a16="http://schemas.microsoft.com/office/drawing/2014/main" id="{DDC1588B-FCC6-4738-BA09-01BD1A2A927E}"/>
                    </a:ext>
                  </a:extLst>
                </p:cNvPr>
                <p:cNvPicPr/>
                <p:nvPr/>
              </p:nvPicPr>
              <p:blipFill>
                <a:blip r:embed="rId256"/>
                <a:stretch>
                  <a:fillRect/>
                </a:stretch>
              </p:blipFill>
              <p:spPr>
                <a:xfrm>
                  <a:off x="6287381" y="1291352"/>
                  <a:ext cx="242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6" name="Freihand 155">
                  <a:extLst>
                    <a:ext uri="{FF2B5EF4-FFF2-40B4-BE49-F238E27FC236}">
                      <a16:creationId xmlns:a16="http://schemas.microsoft.com/office/drawing/2014/main" id="{D60C2A60-16F6-4AD5-911C-1419BA46BA19}"/>
                    </a:ext>
                  </a:extLst>
                </p14:cNvPr>
                <p14:cNvContentPartPr/>
                <p14:nvPr/>
              </p14:nvContentPartPr>
              <p14:xfrm>
                <a:off x="7159301" y="1291352"/>
                <a:ext cx="219600" cy="7200"/>
              </p14:xfrm>
            </p:contentPart>
          </mc:Choice>
          <mc:Fallback>
            <p:pic>
              <p:nvPicPr>
                <p:cNvPr id="156" name="Freihand 155">
                  <a:extLst>
                    <a:ext uri="{FF2B5EF4-FFF2-40B4-BE49-F238E27FC236}">
                      <a16:creationId xmlns:a16="http://schemas.microsoft.com/office/drawing/2014/main" id="{D60C2A60-16F6-4AD5-911C-1419BA46BA19}"/>
                    </a:ext>
                  </a:extLst>
                </p:cNvPr>
                <p:cNvPicPr/>
                <p:nvPr/>
              </p:nvPicPr>
              <p:blipFill>
                <a:blip r:embed="rId258"/>
                <a:stretch>
                  <a:fillRect/>
                </a:stretch>
              </p:blipFill>
              <p:spPr>
                <a:xfrm>
                  <a:off x="7154981" y="1287032"/>
                  <a:ext cx="228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7" name="Freihand 156">
                  <a:extLst>
                    <a:ext uri="{FF2B5EF4-FFF2-40B4-BE49-F238E27FC236}">
                      <a16:creationId xmlns:a16="http://schemas.microsoft.com/office/drawing/2014/main" id="{30C6FE1A-6AF6-46F8-8CAD-5B38CA76EF6C}"/>
                    </a:ext>
                  </a:extLst>
                </p14:cNvPr>
                <p14:cNvContentPartPr/>
                <p14:nvPr/>
              </p14:nvContentPartPr>
              <p14:xfrm>
                <a:off x="8964701" y="1224752"/>
                <a:ext cx="270360" cy="35640"/>
              </p14:xfrm>
            </p:contentPart>
          </mc:Choice>
          <mc:Fallback>
            <p:pic>
              <p:nvPicPr>
                <p:cNvPr id="157" name="Freihand 156">
                  <a:extLst>
                    <a:ext uri="{FF2B5EF4-FFF2-40B4-BE49-F238E27FC236}">
                      <a16:creationId xmlns:a16="http://schemas.microsoft.com/office/drawing/2014/main" id="{30C6FE1A-6AF6-46F8-8CAD-5B38CA76EF6C}"/>
                    </a:ext>
                  </a:extLst>
                </p:cNvPr>
                <p:cNvPicPr/>
                <p:nvPr/>
              </p:nvPicPr>
              <p:blipFill>
                <a:blip r:embed="rId260"/>
                <a:stretch>
                  <a:fillRect/>
                </a:stretch>
              </p:blipFill>
              <p:spPr>
                <a:xfrm>
                  <a:off x="8960381" y="1220432"/>
                  <a:ext cx="279000" cy="4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1">
            <p14:nvContentPartPr>
              <p14:cNvPr id="159" name="Freihand 158">
                <a:extLst>
                  <a:ext uri="{FF2B5EF4-FFF2-40B4-BE49-F238E27FC236}">
                    <a16:creationId xmlns:a16="http://schemas.microsoft.com/office/drawing/2014/main" id="{5D968134-FD61-43EE-8A40-807CE9B0C448}"/>
                  </a:ext>
                </a:extLst>
              </p14:cNvPr>
              <p14:cNvContentPartPr/>
              <p14:nvPr/>
            </p14:nvContentPartPr>
            <p14:xfrm>
              <a:off x="947861" y="2339312"/>
              <a:ext cx="2894400" cy="1604880"/>
            </p14:xfrm>
          </p:contentPart>
        </mc:Choice>
        <mc:Fallback>
          <p:pic>
            <p:nvPicPr>
              <p:cNvPr id="159" name="Freihand 158">
                <a:extLst>
                  <a:ext uri="{FF2B5EF4-FFF2-40B4-BE49-F238E27FC236}">
                    <a16:creationId xmlns:a16="http://schemas.microsoft.com/office/drawing/2014/main" id="{5D968134-FD61-43EE-8A40-807CE9B0C448}"/>
                  </a:ext>
                </a:extLst>
              </p:cNvPr>
              <p:cNvPicPr/>
              <p:nvPr/>
            </p:nvPicPr>
            <p:blipFill>
              <a:blip r:embed="rId262"/>
              <a:stretch>
                <a:fillRect/>
              </a:stretch>
            </p:blipFill>
            <p:spPr>
              <a:xfrm>
                <a:off x="943541" y="2334992"/>
                <a:ext cx="2903040" cy="1613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0" name="Freihand 159">
                <a:extLst>
                  <a:ext uri="{FF2B5EF4-FFF2-40B4-BE49-F238E27FC236}">
                    <a16:creationId xmlns:a16="http://schemas.microsoft.com/office/drawing/2014/main" id="{F0DC22C4-722F-4161-BC16-9124272E10AC}"/>
                  </a:ext>
                </a:extLst>
              </p14:cNvPr>
              <p14:cNvContentPartPr/>
              <p14:nvPr/>
            </p14:nvContentPartPr>
            <p14:xfrm>
              <a:off x="683621" y="2085872"/>
              <a:ext cx="3314160" cy="2022840"/>
            </p14:xfrm>
          </p:contentPart>
        </mc:Choice>
        <mc:Fallback>
          <p:pic>
            <p:nvPicPr>
              <p:cNvPr id="160" name="Freihand 159">
                <a:extLst>
                  <a:ext uri="{FF2B5EF4-FFF2-40B4-BE49-F238E27FC236}">
                    <a16:creationId xmlns:a16="http://schemas.microsoft.com/office/drawing/2014/main" id="{F0DC22C4-722F-4161-BC16-9124272E10AC}"/>
                  </a:ext>
                </a:extLst>
              </p:cNvPr>
              <p:cNvPicPr/>
              <p:nvPr/>
            </p:nvPicPr>
            <p:blipFill>
              <a:blip r:embed="rId264"/>
              <a:stretch>
                <a:fillRect/>
              </a:stretch>
            </p:blipFill>
            <p:spPr>
              <a:xfrm>
                <a:off x="679301" y="2081552"/>
                <a:ext cx="3322800" cy="203148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A13BD4BE-7CA6-4991-AF53-AC6863AA05F1}"/>
                  </a:ext>
                </a:extLst>
              </p14:cNvPr>
              <p14:cNvContentPartPr/>
              <p14:nvPr/>
            </p14:nvContentPartPr>
            <p14:xfrm>
              <a:off x="6415901" y="1503032"/>
              <a:ext cx="1090800" cy="495360"/>
            </p14:xfrm>
          </p:contentPart>
        </mc:Choice>
        <mc:Fallback>
          <p:pic>
            <p:nvPicPr>
              <p:cNvPr id="10" name="Freihand 9">
                <a:extLst>
                  <a:ext uri="{FF2B5EF4-FFF2-40B4-BE49-F238E27FC236}">
                    <a16:creationId xmlns:a16="http://schemas.microsoft.com/office/drawing/2014/main" id="{A13BD4BE-7CA6-4991-AF53-AC6863AA05F1}"/>
                  </a:ext>
                </a:extLst>
              </p:cNvPr>
              <p:cNvPicPr/>
              <p:nvPr/>
            </p:nvPicPr>
            <p:blipFill>
              <a:blip r:embed="rId4"/>
              <a:stretch>
                <a:fillRect/>
              </a:stretch>
            </p:blipFill>
            <p:spPr>
              <a:xfrm>
                <a:off x="6411581" y="1498712"/>
                <a:ext cx="109944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232111F8-B086-4D92-AB9E-E18C22BC1D7B}"/>
                  </a:ext>
                </a:extLst>
              </p14:cNvPr>
              <p14:cNvContentPartPr/>
              <p14:nvPr/>
            </p14:nvContentPartPr>
            <p14:xfrm>
              <a:off x="506141" y="3357032"/>
              <a:ext cx="1271160" cy="53280"/>
            </p14:xfrm>
          </p:contentPart>
        </mc:Choice>
        <mc:Fallback>
          <p:pic>
            <p:nvPicPr>
              <p:cNvPr id="24" name="Freihand 23">
                <a:extLst>
                  <a:ext uri="{FF2B5EF4-FFF2-40B4-BE49-F238E27FC236}">
                    <a16:creationId xmlns:a16="http://schemas.microsoft.com/office/drawing/2014/main" id="{232111F8-B086-4D92-AB9E-E18C22BC1D7B}"/>
                  </a:ext>
                </a:extLst>
              </p:cNvPr>
              <p:cNvPicPr/>
              <p:nvPr/>
            </p:nvPicPr>
            <p:blipFill>
              <a:blip r:embed="rId6"/>
              <a:stretch>
                <a:fillRect/>
              </a:stretch>
            </p:blipFill>
            <p:spPr>
              <a:xfrm>
                <a:off x="501821" y="3352712"/>
                <a:ext cx="1279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a:extLst>
                  <a:ext uri="{FF2B5EF4-FFF2-40B4-BE49-F238E27FC236}">
                    <a16:creationId xmlns:a16="http://schemas.microsoft.com/office/drawing/2014/main" id="{9DEDBF5C-2274-4791-B12A-FDDB9049BF1D}"/>
                  </a:ext>
                </a:extLst>
              </p14:cNvPr>
              <p14:cNvContentPartPr/>
              <p14:nvPr/>
            </p14:nvContentPartPr>
            <p14:xfrm>
              <a:off x="2384261" y="3305192"/>
              <a:ext cx="894960" cy="50760"/>
            </p14:xfrm>
          </p:contentPart>
        </mc:Choice>
        <mc:Fallback>
          <p:pic>
            <p:nvPicPr>
              <p:cNvPr id="25" name="Freihand 24">
                <a:extLst>
                  <a:ext uri="{FF2B5EF4-FFF2-40B4-BE49-F238E27FC236}">
                    <a16:creationId xmlns:a16="http://schemas.microsoft.com/office/drawing/2014/main" id="{9DEDBF5C-2274-4791-B12A-FDDB9049BF1D}"/>
                  </a:ext>
                </a:extLst>
              </p:cNvPr>
              <p:cNvPicPr/>
              <p:nvPr/>
            </p:nvPicPr>
            <p:blipFill>
              <a:blip r:embed="rId8"/>
              <a:stretch>
                <a:fillRect/>
              </a:stretch>
            </p:blipFill>
            <p:spPr>
              <a:xfrm>
                <a:off x="2379941" y="3300872"/>
                <a:ext cx="903600" cy="59400"/>
              </a:xfrm>
              <a:prstGeom prst="rect">
                <a:avLst/>
              </a:prstGeom>
            </p:spPr>
          </p:pic>
        </mc:Fallback>
      </mc:AlternateContent>
      <p:grpSp>
        <p:nvGrpSpPr>
          <p:cNvPr id="91" name="Gruppieren 90">
            <a:extLst>
              <a:ext uri="{FF2B5EF4-FFF2-40B4-BE49-F238E27FC236}">
                <a16:creationId xmlns:a16="http://schemas.microsoft.com/office/drawing/2014/main" id="{E5E7A2A2-A49E-4846-8B16-92F48B8F4216}"/>
              </a:ext>
            </a:extLst>
          </p:cNvPr>
          <p:cNvGrpSpPr/>
          <p:nvPr/>
        </p:nvGrpSpPr>
        <p:grpSpPr>
          <a:xfrm>
            <a:off x="3648581" y="4106552"/>
            <a:ext cx="2640600" cy="59400"/>
            <a:chOff x="3648581" y="4106552"/>
            <a:chExt cx="2640600" cy="59400"/>
          </a:xfrm>
        </p:grpSpPr>
        <mc:AlternateContent xmlns:mc="http://schemas.openxmlformats.org/markup-compatibility/2006">
          <mc:Choice xmlns:p14="http://schemas.microsoft.com/office/powerpoint/2010/main" Requires="p14">
            <p:contentPart p14:bwMode="auto" r:id="rId9">
              <p14:nvContentPartPr>
                <p14:cNvPr id="87" name="Freihand 86">
                  <a:extLst>
                    <a:ext uri="{FF2B5EF4-FFF2-40B4-BE49-F238E27FC236}">
                      <a16:creationId xmlns:a16="http://schemas.microsoft.com/office/drawing/2014/main" id="{2F7C71B8-27F7-46B5-881B-C1AC279A1BD3}"/>
                    </a:ext>
                  </a:extLst>
                </p14:cNvPr>
                <p14:cNvContentPartPr/>
                <p14:nvPr/>
              </p14:nvContentPartPr>
              <p14:xfrm>
                <a:off x="3648581" y="4106552"/>
                <a:ext cx="460440" cy="40680"/>
              </p14:xfrm>
            </p:contentPart>
          </mc:Choice>
          <mc:Fallback>
            <p:pic>
              <p:nvPicPr>
                <p:cNvPr id="87" name="Freihand 86">
                  <a:extLst>
                    <a:ext uri="{FF2B5EF4-FFF2-40B4-BE49-F238E27FC236}">
                      <a16:creationId xmlns:a16="http://schemas.microsoft.com/office/drawing/2014/main" id="{2F7C71B8-27F7-46B5-881B-C1AC279A1BD3}"/>
                    </a:ext>
                  </a:extLst>
                </p:cNvPr>
                <p:cNvPicPr/>
                <p:nvPr/>
              </p:nvPicPr>
              <p:blipFill>
                <a:blip r:embed="rId10"/>
                <a:stretch>
                  <a:fillRect/>
                </a:stretch>
              </p:blipFill>
              <p:spPr>
                <a:xfrm>
                  <a:off x="3644261" y="4102232"/>
                  <a:ext cx="469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8" name="Freihand 87">
                  <a:extLst>
                    <a:ext uri="{FF2B5EF4-FFF2-40B4-BE49-F238E27FC236}">
                      <a16:creationId xmlns:a16="http://schemas.microsoft.com/office/drawing/2014/main" id="{7D925374-821C-47BC-BAE7-2736834490FC}"/>
                    </a:ext>
                  </a:extLst>
                </p14:cNvPr>
                <p14:cNvContentPartPr/>
                <p14:nvPr/>
              </p14:nvContentPartPr>
              <p14:xfrm>
                <a:off x="5076341" y="4151912"/>
                <a:ext cx="388080" cy="14040"/>
              </p14:xfrm>
            </p:contentPart>
          </mc:Choice>
          <mc:Fallback>
            <p:pic>
              <p:nvPicPr>
                <p:cNvPr id="88" name="Freihand 87">
                  <a:extLst>
                    <a:ext uri="{FF2B5EF4-FFF2-40B4-BE49-F238E27FC236}">
                      <a16:creationId xmlns:a16="http://schemas.microsoft.com/office/drawing/2014/main" id="{7D925374-821C-47BC-BAE7-2736834490FC}"/>
                    </a:ext>
                  </a:extLst>
                </p:cNvPr>
                <p:cNvPicPr/>
                <p:nvPr/>
              </p:nvPicPr>
              <p:blipFill>
                <a:blip r:embed="rId12"/>
                <a:stretch>
                  <a:fillRect/>
                </a:stretch>
              </p:blipFill>
              <p:spPr>
                <a:xfrm>
                  <a:off x="5072021" y="4147592"/>
                  <a:ext cx="396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9" name="Freihand 88">
                  <a:extLst>
                    <a:ext uri="{FF2B5EF4-FFF2-40B4-BE49-F238E27FC236}">
                      <a16:creationId xmlns:a16="http://schemas.microsoft.com/office/drawing/2014/main" id="{D11AC9BE-06A3-43E9-92DB-A2E3B7E32A69}"/>
                    </a:ext>
                  </a:extLst>
                </p14:cNvPr>
                <p14:cNvContentPartPr/>
                <p14:nvPr/>
              </p14:nvContentPartPr>
              <p14:xfrm>
                <a:off x="4262381" y="4109432"/>
                <a:ext cx="652320" cy="52560"/>
              </p14:xfrm>
            </p:contentPart>
          </mc:Choice>
          <mc:Fallback>
            <p:pic>
              <p:nvPicPr>
                <p:cNvPr id="89" name="Freihand 88">
                  <a:extLst>
                    <a:ext uri="{FF2B5EF4-FFF2-40B4-BE49-F238E27FC236}">
                      <a16:creationId xmlns:a16="http://schemas.microsoft.com/office/drawing/2014/main" id="{D11AC9BE-06A3-43E9-92DB-A2E3B7E32A69}"/>
                    </a:ext>
                  </a:extLst>
                </p:cNvPr>
                <p:cNvPicPr/>
                <p:nvPr/>
              </p:nvPicPr>
              <p:blipFill>
                <a:blip r:embed="rId14"/>
                <a:stretch>
                  <a:fillRect/>
                </a:stretch>
              </p:blipFill>
              <p:spPr>
                <a:xfrm>
                  <a:off x="4258061" y="4105112"/>
                  <a:ext cx="660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0" name="Freihand 89">
                  <a:extLst>
                    <a:ext uri="{FF2B5EF4-FFF2-40B4-BE49-F238E27FC236}">
                      <a16:creationId xmlns:a16="http://schemas.microsoft.com/office/drawing/2014/main" id="{40C9DDE1-134B-40AD-B773-FC338292DA71}"/>
                    </a:ext>
                  </a:extLst>
                </p14:cNvPr>
                <p14:cNvContentPartPr/>
                <p14:nvPr/>
              </p14:nvContentPartPr>
              <p14:xfrm>
                <a:off x="5817581" y="4107632"/>
                <a:ext cx="471600" cy="26280"/>
              </p14:xfrm>
            </p:contentPart>
          </mc:Choice>
          <mc:Fallback>
            <p:pic>
              <p:nvPicPr>
                <p:cNvPr id="90" name="Freihand 89">
                  <a:extLst>
                    <a:ext uri="{FF2B5EF4-FFF2-40B4-BE49-F238E27FC236}">
                      <a16:creationId xmlns:a16="http://schemas.microsoft.com/office/drawing/2014/main" id="{40C9DDE1-134B-40AD-B773-FC338292DA71}"/>
                    </a:ext>
                  </a:extLst>
                </p:cNvPr>
                <p:cNvPicPr/>
                <p:nvPr/>
              </p:nvPicPr>
              <p:blipFill>
                <a:blip r:embed="rId16"/>
                <a:stretch>
                  <a:fillRect/>
                </a:stretch>
              </p:blipFill>
              <p:spPr>
                <a:xfrm>
                  <a:off x="5813261" y="4103312"/>
                  <a:ext cx="480240" cy="34920"/>
                </a:xfrm>
                <a:prstGeom prst="rect">
                  <a:avLst/>
                </a:prstGeom>
              </p:spPr>
            </p:pic>
          </mc:Fallback>
        </mc:AlternateContent>
      </p:grpSp>
      <p:grpSp>
        <p:nvGrpSpPr>
          <p:cNvPr id="96" name="Gruppieren 95">
            <a:extLst>
              <a:ext uri="{FF2B5EF4-FFF2-40B4-BE49-F238E27FC236}">
                <a16:creationId xmlns:a16="http://schemas.microsoft.com/office/drawing/2014/main" id="{2D2102FD-E2F2-4E9B-BE02-641F383D4D4C}"/>
              </a:ext>
            </a:extLst>
          </p:cNvPr>
          <p:cNvGrpSpPr/>
          <p:nvPr/>
        </p:nvGrpSpPr>
        <p:grpSpPr>
          <a:xfrm>
            <a:off x="3895541" y="4685072"/>
            <a:ext cx="2295000" cy="43560"/>
            <a:chOff x="3895541" y="4685072"/>
            <a:chExt cx="2295000" cy="43560"/>
          </a:xfrm>
        </p:grpSpPr>
        <mc:AlternateContent xmlns:mc="http://schemas.openxmlformats.org/markup-compatibility/2006">
          <mc:Choice xmlns:p14="http://schemas.microsoft.com/office/powerpoint/2010/main" Requires="p14">
            <p:contentPart p14:bwMode="auto" r:id="rId17">
              <p14:nvContentPartPr>
                <p14:cNvPr id="92" name="Freihand 91">
                  <a:extLst>
                    <a:ext uri="{FF2B5EF4-FFF2-40B4-BE49-F238E27FC236}">
                      <a16:creationId xmlns:a16="http://schemas.microsoft.com/office/drawing/2014/main" id="{845D2D89-107F-4EEE-B53A-F12467669AC2}"/>
                    </a:ext>
                  </a:extLst>
                </p14:cNvPr>
                <p14:cNvContentPartPr/>
                <p14:nvPr/>
              </p14:nvContentPartPr>
              <p14:xfrm>
                <a:off x="3895541" y="4691192"/>
                <a:ext cx="415800" cy="29880"/>
              </p14:xfrm>
            </p:contentPart>
          </mc:Choice>
          <mc:Fallback>
            <p:pic>
              <p:nvPicPr>
                <p:cNvPr id="92" name="Freihand 91">
                  <a:extLst>
                    <a:ext uri="{FF2B5EF4-FFF2-40B4-BE49-F238E27FC236}">
                      <a16:creationId xmlns:a16="http://schemas.microsoft.com/office/drawing/2014/main" id="{845D2D89-107F-4EEE-B53A-F12467669AC2}"/>
                    </a:ext>
                  </a:extLst>
                </p:cNvPr>
                <p:cNvPicPr/>
                <p:nvPr/>
              </p:nvPicPr>
              <p:blipFill>
                <a:blip r:embed="rId18"/>
                <a:stretch>
                  <a:fillRect/>
                </a:stretch>
              </p:blipFill>
              <p:spPr>
                <a:xfrm>
                  <a:off x="3891221" y="4686872"/>
                  <a:ext cx="424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3" name="Freihand 92">
                  <a:extLst>
                    <a:ext uri="{FF2B5EF4-FFF2-40B4-BE49-F238E27FC236}">
                      <a16:creationId xmlns:a16="http://schemas.microsoft.com/office/drawing/2014/main" id="{32E1F442-9C4A-4246-AAF8-2D91A5A0F80A}"/>
                    </a:ext>
                  </a:extLst>
                </p14:cNvPr>
                <p14:cNvContentPartPr/>
                <p14:nvPr/>
              </p14:nvContentPartPr>
              <p14:xfrm>
                <a:off x="4494221" y="4685072"/>
                <a:ext cx="506520" cy="43560"/>
              </p14:xfrm>
            </p:contentPart>
          </mc:Choice>
          <mc:Fallback>
            <p:pic>
              <p:nvPicPr>
                <p:cNvPr id="93" name="Freihand 92">
                  <a:extLst>
                    <a:ext uri="{FF2B5EF4-FFF2-40B4-BE49-F238E27FC236}">
                      <a16:creationId xmlns:a16="http://schemas.microsoft.com/office/drawing/2014/main" id="{32E1F442-9C4A-4246-AAF8-2D91A5A0F80A}"/>
                    </a:ext>
                  </a:extLst>
                </p:cNvPr>
                <p:cNvPicPr/>
                <p:nvPr/>
              </p:nvPicPr>
              <p:blipFill>
                <a:blip r:embed="rId20"/>
                <a:stretch>
                  <a:fillRect/>
                </a:stretch>
              </p:blipFill>
              <p:spPr>
                <a:xfrm>
                  <a:off x="4489901" y="4680752"/>
                  <a:ext cx="515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4" name="Freihand 93">
                  <a:extLst>
                    <a:ext uri="{FF2B5EF4-FFF2-40B4-BE49-F238E27FC236}">
                      <a16:creationId xmlns:a16="http://schemas.microsoft.com/office/drawing/2014/main" id="{C4BF00F6-BE0E-469E-A191-049C124B5163}"/>
                    </a:ext>
                  </a:extLst>
                </p14:cNvPr>
                <p14:cNvContentPartPr/>
                <p14:nvPr/>
              </p14:nvContentPartPr>
              <p14:xfrm>
                <a:off x="5126381" y="4695512"/>
                <a:ext cx="300960" cy="19800"/>
              </p14:xfrm>
            </p:contentPart>
          </mc:Choice>
          <mc:Fallback>
            <p:pic>
              <p:nvPicPr>
                <p:cNvPr id="94" name="Freihand 93">
                  <a:extLst>
                    <a:ext uri="{FF2B5EF4-FFF2-40B4-BE49-F238E27FC236}">
                      <a16:creationId xmlns:a16="http://schemas.microsoft.com/office/drawing/2014/main" id="{C4BF00F6-BE0E-469E-A191-049C124B5163}"/>
                    </a:ext>
                  </a:extLst>
                </p:cNvPr>
                <p:cNvPicPr/>
                <p:nvPr/>
              </p:nvPicPr>
              <p:blipFill>
                <a:blip r:embed="rId22"/>
                <a:stretch>
                  <a:fillRect/>
                </a:stretch>
              </p:blipFill>
              <p:spPr>
                <a:xfrm>
                  <a:off x="5122061" y="4691192"/>
                  <a:ext cx="309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5" name="Freihand 94">
                  <a:extLst>
                    <a:ext uri="{FF2B5EF4-FFF2-40B4-BE49-F238E27FC236}">
                      <a16:creationId xmlns:a16="http://schemas.microsoft.com/office/drawing/2014/main" id="{9E9F3466-FB63-48AD-B50B-5B9E14572A53}"/>
                    </a:ext>
                  </a:extLst>
                </p14:cNvPr>
                <p14:cNvContentPartPr/>
                <p14:nvPr/>
              </p14:nvContentPartPr>
              <p14:xfrm>
                <a:off x="5695181" y="4688312"/>
                <a:ext cx="495360" cy="30600"/>
              </p14:xfrm>
            </p:contentPart>
          </mc:Choice>
          <mc:Fallback>
            <p:pic>
              <p:nvPicPr>
                <p:cNvPr id="95" name="Freihand 94">
                  <a:extLst>
                    <a:ext uri="{FF2B5EF4-FFF2-40B4-BE49-F238E27FC236}">
                      <a16:creationId xmlns:a16="http://schemas.microsoft.com/office/drawing/2014/main" id="{9E9F3466-FB63-48AD-B50B-5B9E14572A53}"/>
                    </a:ext>
                  </a:extLst>
                </p:cNvPr>
                <p:cNvPicPr/>
                <p:nvPr/>
              </p:nvPicPr>
              <p:blipFill>
                <a:blip r:embed="rId24"/>
                <a:stretch>
                  <a:fillRect/>
                </a:stretch>
              </p:blipFill>
              <p:spPr>
                <a:xfrm>
                  <a:off x="5690861" y="4683992"/>
                  <a:ext cx="50400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97" name="Freihand 96">
                <a:extLst>
                  <a:ext uri="{FF2B5EF4-FFF2-40B4-BE49-F238E27FC236}">
                    <a16:creationId xmlns:a16="http://schemas.microsoft.com/office/drawing/2014/main" id="{46F7FD61-DE66-43C7-9CFC-716493483664}"/>
                  </a:ext>
                </a:extLst>
              </p14:cNvPr>
              <p14:cNvContentPartPr/>
              <p14:nvPr/>
            </p14:nvContentPartPr>
            <p14:xfrm>
              <a:off x="2296061" y="3345512"/>
              <a:ext cx="909000" cy="94320"/>
            </p14:xfrm>
          </p:contentPart>
        </mc:Choice>
        <mc:Fallback>
          <p:pic>
            <p:nvPicPr>
              <p:cNvPr id="97" name="Freihand 96">
                <a:extLst>
                  <a:ext uri="{FF2B5EF4-FFF2-40B4-BE49-F238E27FC236}">
                    <a16:creationId xmlns:a16="http://schemas.microsoft.com/office/drawing/2014/main" id="{46F7FD61-DE66-43C7-9CFC-716493483664}"/>
                  </a:ext>
                </a:extLst>
              </p:cNvPr>
              <p:cNvPicPr/>
              <p:nvPr/>
            </p:nvPicPr>
            <p:blipFill>
              <a:blip r:embed="rId26"/>
              <a:stretch>
                <a:fillRect/>
              </a:stretch>
            </p:blipFill>
            <p:spPr>
              <a:xfrm>
                <a:off x="2291741" y="3341192"/>
                <a:ext cx="917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69C74A9D-49EA-4EF9-B9B4-74F4A6302AE7}"/>
                  </a:ext>
                </a:extLst>
              </p14:cNvPr>
              <p14:cNvContentPartPr/>
              <p14:nvPr/>
            </p14:nvContentPartPr>
            <p14:xfrm>
              <a:off x="571301" y="2620832"/>
              <a:ext cx="178560" cy="218880"/>
            </p14:xfrm>
          </p:contentPart>
        </mc:Choice>
        <mc:Fallback>
          <p:pic>
            <p:nvPicPr>
              <p:cNvPr id="11" name="Freihand 10">
                <a:extLst>
                  <a:ext uri="{FF2B5EF4-FFF2-40B4-BE49-F238E27FC236}">
                    <a16:creationId xmlns:a16="http://schemas.microsoft.com/office/drawing/2014/main" id="{69C74A9D-49EA-4EF9-B9B4-74F4A6302AE7}"/>
                  </a:ext>
                </a:extLst>
              </p:cNvPr>
              <p:cNvPicPr/>
              <p:nvPr/>
            </p:nvPicPr>
            <p:blipFill>
              <a:blip r:embed="rId28"/>
              <a:stretch>
                <a:fillRect/>
              </a:stretch>
            </p:blipFill>
            <p:spPr>
              <a:xfrm>
                <a:off x="566981" y="2616512"/>
                <a:ext cx="187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4417790D-3CA9-4BC3-87F3-E2499B17DD99}"/>
                  </a:ext>
                </a:extLst>
              </p14:cNvPr>
              <p14:cNvContentPartPr/>
              <p14:nvPr/>
            </p14:nvContentPartPr>
            <p14:xfrm>
              <a:off x="659141" y="2732432"/>
              <a:ext cx="67320" cy="86040"/>
            </p14:xfrm>
          </p:contentPart>
        </mc:Choice>
        <mc:Fallback>
          <p:pic>
            <p:nvPicPr>
              <p:cNvPr id="12" name="Freihand 11">
                <a:extLst>
                  <a:ext uri="{FF2B5EF4-FFF2-40B4-BE49-F238E27FC236}">
                    <a16:creationId xmlns:a16="http://schemas.microsoft.com/office/drawing/2014/main" id="{4417790D-3CA9-4BC3-87F3-E2499B17DD99}"/>
                  </a:ext>
                </a:extLst>
              </p:cNvPr>
              <p:cNvPicPr/>
              <p:nvPr/>
            </p:nvPicPr>
            <p:blipFill>
              <a:blip r:embed="rId30"/>
              <a:stretch>
                <a:fillRect/>
              </a:stretch>
            </p:blipFill>
            <p:spPr>
              <a:xfrm>
                <a:off x="654821" y="2728112"/>
                <a:ext cx="75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22A925DD-27CF-45FD-BBA8-A9E338DD7484}"/>
                  </a:ext>
                </a:extLst>
              </p14:cNvPr>
              <p14:cNvContentPartPr/>
              <p14:nvPr/>
            </p14:nvContentPartPr>
            <p14:xfrm>
              <a:off x="778661" y="2708672"/>
              <a:ext cx="104760" cy="107640"/>
            </p14:xfrm>
          </p:contentPart>
        </mc:Choice>
        <mc:Fallback>
          <p:pic>
            <p:nvPicPr>
              <p:cNvPr id="14" name="Freihand 13">
                <a:extLst>
                  <a:ext uri="{FF2B5EF4-FFF2-40B4-BE49-F238E27FC236}">
                    <a16:creationId xmlns:a16="http://schemas.microsoft.com/office/drawing/2014/main" id="{22A925DD-27CF-45FD-BBA8-A9E338DD7484}"/>
                  </a:ext>
                </a:extLst>
              </p:cNvPr>
              <p:cNvPicPr/>
              <p:nvPr/>
            </p:nvPicPr>
            <p:blipFill>
              <a:blip r:embed="rId32"/>
              <a:stretch>
                <a:fillRect/>
              </a:stretch>
            </p:blipFill>
            <p:spPr>
              <a:xfrm>
                <a:off x="774341" y="2704352"/>
                <a:ext cx="113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7C5EEA9A-A540-4858-97B9-4ADA6ED57F42}"/>
                  </a:ext>
                </a:extLst>
              </p14:cNvPr>
              <p14:cNvContentPartPr/>
              <p14:nvPr/>
            </p14:nvContentPartPr>
            <p14:xfrm>
              <a:off x="888461" y="2588072"/>
              <a:ext cx="339480" cy="257760"/>
            </p14:xfrm>
          </p:contentPart>
        </mc:Choice>
        <mc:Fallback>
          <p:pic>
            <p:nvPicPr>
              <p:cNvPr id="16" name="Freihand 15">
                <a:extLst>
                  <a:ext uri="{FF2B5EF4-FFF2-40B4-BE49-F238E27FC236}">
                    <a16:creationId xmlns:a16="http://schemas.microsoft.com/office/drawing/2014/main" id="{7C5EEA9A-A540-4858-97B9-4ADA6ED57F42}"/>
                  </a:ext>
                </a:extLst>
              </p:cNvPr>
              <p:cNvPicPr/>
              <p:nvPr/>
            </p:nvPicPr>
            <p:blipFill>
              <a:blip r:embed="rId34"/>
              <a:stretch>
                <a:fillRect/>
              </a:stretch>
            </p:blipFill>
            <p:spPr>
              <a:xfrm>
                <a:off x="884141" y="2583752"/>
                <a:ext cx="3481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C9112901-0E8B-4E5C-B3B5-C36D3A1FCA1A}"/>
                  </a:ext>
                </a:extLst>
              </p14:cNvPr>
              <p14:cNvContentPartPr/>
              <p14:nvPr/>
            </p14:nvContentPartPr>
            <p14:xfrm>
              <a:off x="1304981" y="2692112"/>
              <a:ext cx="163080" cy="83160"/>
            </p14:xfrm>
          </p:contentPart>
        </mc:Choice>
        <mc:Fallback>
          <p:pic>
            <p:nvPicPr>
              <p:cNvPr id="17" name="Freihand 16">
                <a:extLst>
                  <a:ext uri="{FF2B5EF4-FFF2-40B4-BE49-F238E27FC236}">
                    <a16:creationId xmlns:a16="http://schemas.microsoft.com/office/drawing/2014/main" id="{C9112901-0E8B-4E5C-B3B5-C36D3A1FCA1A}"/>
                  </a:ext>
                </a:extLst>
              </p:cNvPr>
              <p:cNvPicPr/>
              <p:nvPr/>
            </p:nvPicPr>
            <p:blipFill>
              <a:blip r:embed="rId36"/>
              <a:stretch>
                <a:fillRect/>
              </a:stretch>
            </p:blipFill>
            <p:spPr>
              <a:xfrm>
                <a:off x="1300661" y="2687792"/>
                <a:ext cx="171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8E7A8690-9EAA-482A-B740-4BB70B6BBACD}"/>
                  </a:ext>
                </a:extLst>
              </p14:cNvPr>
              <p14:cNvContentPartPr/>
              <p14:nvPr/>
            </p14:nvContentPartPr>
            <p14:xfrm>
              <a:off x="1425581" y="2647832"/>
              <a:ext cx="25920" cy="17280"/>
            </p14:xfrm>
          </p:contentPart>
        </mc:Choice>
        <mc:Fallback>
          <p:pic>
            <p:nvPicPr>
              <p:cNvPr id="18" name="Freihand 17">
                <a:extLst>
                  <a:ext uri="{FF2B5EF4-FFF2-40B4-BE49-F238E27FC236}">
                    <a16:creationId xmlns:a16="http://schemas.microsoft.com/office/drawing/2014/main" id="{8E7A8690-9EAA-482A-B740-4BB70B6BBACD}"/>
                  </a:ext>
                </a:extLst>
              </p:cNvPr>
              <p:cNvPicPr/>
              <p:nvPr/>
            </p:nvPicPr>
            <p:blipFill>
              <a:blip r:embed="rId38"/>
              <a:stretch>
                <a:fillRect/>
              </a:stretch>
            </p:blipFill>
            <p:spPr>
              <a:xfrm>
                <a:off x="1421261" y="2643512"/>
                <a:ext cx="34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A0907E0A-0C09-409C-AB89-80485EAAC5E7}"/>
                  </a:ext>
                </a:extLst>
              </p14:cNvPr>
              <p14:cNvContentPartPr/>
              <p14:nvPr/>
            </p14:nvContentPartPr>
            <p14:xfrm>
              <a:off x="1477781" y="2615072"/>
              <a:ext cx="138240" cy="166320"/>
            </p14:xfrm>
          </p:contentPart>
        </mc:Choice>
        <mc:Fallback>
          <p:pic>
            <p:nvPicPr>
              <p:cNvPr id="19" name="Freihand 18">
                <a:extLst>
                  <a:ext uri="{FF2B5EF4-FFF2-40B4-BE49-F238E27FC236}">
                    <a16:creationId xmlns:a16="http://schemas.microsoft.com/office/drawing/2014/main" id="{A0907E0A-0C09-409C-AB89-80485EAAC5E7}"/>
                  </a:ext>
                </a:extLst>
              </p:cNvPr>
              <p:cNvPicPr/>
              <p:nvPr/>
            </p:nvPicPr>
            <p:blipFill>
              <a:blip r:embed="rId40"/>
              <a:stretch>
                <a:fillRect/>
              </a:stretch>
            </p:blipFill>
            <p:spPr>
              <a:xfrm>
                <a:off x="1473461" y="2610752"/>
                <a:ext cx="146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215E7D4E-9828-4A8B-B54F-31A7AC3FA2A1}"/>
                  </a:ext>
                </a:extLst>
              </p14:cNvPr>
              <p14:cNvContentPartPr/>
              <p14:nvPr/>
            </p14:nvContentPartPr>
            <p14:xfrm>
              <a:off x="1603421" y="2659712"/>
              <a:ext cx="128880" cy="117360"/>
            </p14:xfrm>
          </p:contentPart>
        </mc:Choice>
        <mc:Fallback>
          <p:pic>
            <p:nvPicPr>
              <p:cNvPr id="20" name="Freihand 19">
                <a:extLst>
                  <a:ext uri="{FF2B5EF4-FFF2-40B4-BE49-F238E27FC236}">
                    <a16:creationId xmlns:a16="http://schemas.microsoft.com/office/drawing/2014/main" id="{215E7D4E-9828-4A8B-B54F-31A7AC3FA2A1}"/>
                  </a:ext>
                </a:extLst>
              </p:cNvPr>
              <p:cNvPicPr/>
              <p:nvPr/>
            </p:nvPicPr>
            <p:blipFill>
              <a:blip r:embed="rId42"/>
              <a:stretch>
                <a:fillRect/>
              </a:stretch>
            </p:blipFill>
            <p:spPr>
              <a:xfrm>
                <a:off x="1599101" y="2655392"/>
                <a:ext cx="137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D1B934FD-1064-46DD-BAF3-C7BD3133697B}"/>
                  </a:ext>
                </a:extLst>
              </p14:cNvPr>
              <p14:cNvContentPartPr/>
              <p14:nvPr/>
            </p14:nvContentPartPr>
            <p14:xfrm>
              <a:off x="1725101" y="2637752"/>
              <a:ext cx="94320" cy="165960"/>
            </p14:xfrm>
          </p:contentPart>
        </mc:Choice>
        <mc:Fallback>
          <p:pic>
            <p:nvPicPr>
              <p:cNvPr id="21" name="Freihand 20">
                <a:extLst>
                  <a:ext uri="{FF2B5EF4-FFF2-40B4-BE49-F238E27FC236}">
                    <a16:creationId xmlns:a16="http://schemas.microsoft.com/office/drawing/2014/main" id="{D1B934FD-1064-46DD-BAF3-C7BD3133697B}"/>
                  </a:ext>
                </a:extLst>
              </p:cNvPr>
              <p:cNvPicPr/>
              <p:nvPr/>
            </p:nvPicPr>
            <p:blipFill>
              <a:blip r:embed="rId44"/>
              <a:stretch>
                <a:fillRect/>
              </a:stretch>
            </p:blipFill>
            <p:spPr>
              <a:xfrm>
                <a:off x="1720781" y="2633432"/>
                <a:ext cx="102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19AC531B-16DE-438C-BF8F-E408D7841C2F}"/>
                  </a:ext>
                </a:extLst>
              </p14:cNvPr>
              <p14:cNvContentPartPr/>
              <p14:nvPr/>
            </p14:nvContentPartPr>
            <p14:xfrm>
              <a:off x="1710341" y="2672312"/>
              <a:ext cx="172440" cy="74160"/>
            </p14:xfrm>
          </p:contentPart>
        </mc:Choice>
        <mc:Fallback>
          <p:pic>
            <p:nvPicPr>
              <p:cNvPr id="22" name="Freihand 21">
                <a:extLst>
                  <a:ext uri="{FF2B5EF4-FFF2-40B4-BE49-F238E27FC236}">
                    <a16:creationId xmlns:a16="http://schemas.microsoft.com/office/drawing/2014/main" id="{19AC531B-16DE-438C-BF8F-E408D7841C2F}"/>
                  </a:ext>
                </a:extLst>
              </p:cNvPr>
              <p:cNvPicPr/>
              <p:nvPr/>
            </p:nvPicPr>
            <p:blipFill>
              <a:blip r:embed="rId46"/>
              <a:stretch>
                <a:fillRect/>
              </a:stretch>
            </p:blipFill>
            <p:spPr>
              <a:xfrm>
                <a:off x="1706021" y="2667992"/>
                <a:ext cx="181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CF1B284-B440-4E47-BDD4-4967BC8E80B6}"/>
                  </a:ext>
                </a:extLst>
              </p14:cNvPr>
              <p14:cNvContentPartPr/>
              <p14:nvPr/>
            </p14:nvContentPartPr>
            <p14:xfrm>
              <a:off x="1376261" y="2863832"/>
              <a:ext cx="86400" cy="156240"/>
            </p14:xfrm>
          </p:contentPart>
        </mc:Choice>
        <mc:Fallback>
          <p:pic>
            <p:nvPicPr>
              <p:cNvPr id="32" name="Freihand 31">
                <a:extLst>
                  <a:ext uri="{FF2B5EF4-FFF2-40B4-BE49-F238E27FC236}">
                    <a16:creationId xmlns:a16="http://schemas.microsoft.com/office/drawing/2014/main" id="{5CF1B284-B440-4E47-BDD4-4967BC8E80B6}"/>
                  </a:ext>
                </a:extLst>
              </p:cNvPr>
              <p:cNvPicPr/>
              <p:nvPr/>
            </p:nvPicPr>
            <p:blipFill>
              <a:blip r:embed="rId48"/>
              <a:stretch>
                <a:fillRect/>
              </a:stretch>
            </p:blipFill>
            <p:spPr>
              <a:xfrm>
                <a:off x="1371941" y="2859512"/>
                <a:ext cx="95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2210CDB6-CE6E-462B-84D9-1DF849AF6D40}"/>
                  </a:ext>
                </a:extLst>
              </p14:cNvPr>
              <p14:cNvContentPartPr/>
              <p14:nvPr/>
            </p14:nvContentPartPr>
            <p14:xfrm>
              <a:off x="1460141" y="2825672"/>
              <a:ext cx="343080" cy="152640"/>
            </p14:xfrm>
          </p:contentPart>
        </mc:Choice>
        <mc:Fallback>
          <p:pic>
            <p:nvPicPr>
              <p:cNvPr id="33" name="Freihand 32">
                <a:extLst>
                  <a:ext uri="{FF2B5EF4-FFF2-40B4-BE49-F238E27FC236}">
                    <a16:creationId xmlns:a16="http://schemas.microsoft.com/office/drawing/2014/main" id="{2210CDB6-CE6E-462B-84D9-1DF849AF6D40}"/>
                  </a:ext>
                </a:extLst>
              </p:cNvPr>
              <p:cNvPicPr/>
              <p:nvPr/>
            </p:nvPicPr>
            <p:blipFill>
              <a:blip r:embed="rId50"/>
              <a:stretch>
                <a:fillRect/>
              </a:stretch>
            </p:blipFill>
            <p:spPr>
              <a:xfrm>
                <a:off x="1455821" y="2821352"/>
                <a:ext cx="351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8" name="Freihand 97">
                <a:extLst>
                  <a:ext uri="{FF2B5EF4-FFF2-40B4-BE49-F238E27FC236}">
                    <a16:creationId xmlns:a16="http://schemas.microsoft.com/office/drawing/2014/main" id="{195A114A-6B1B-40D1-B940-78F2CBF3E6CA}"/>
                  </a:ext>
                </a:extLst>
              </p14:cNvPr>
              <p14:cNvContentPartPr/>
              <p14:nvPr/>
            </p14:nvContentPartPr>
            <p14:xfrm>
              <a:off x="1967741" y="2604272"/>
              <a:ext cx="1509840" cy="1091880"/>
            </p14:xfrm>
          </p:contentPart>
        </mc:Choice>
        <mc:Fallback>
          <p:pic>
            <p:nvPicPr>
              <p:cNvPr id="98" name="Freihand 97">
                <a:extLst>
                  <a:ext uri="{FF2B5EF4-FFF2-40B4-BE49-F238E27FC236}">
                    <a16:creationId xmlns:a16="http://schemas.microsoft.com/office/drawing/2014/main" id="{195A114A-6B1B-40D1-B940-78F2CBF3E6CA}"/>
                  </a:ext>
                </a:extLst>
              </p:cNvPr>
              <p:cNvPicPr/>
              <p:nvPr/>
            </p:nvPicPr>
            <p:blipFill>
              <a:blip r:embed="rId52"/>
              <a:stretch>
                <a:fillRect/>
              </a:stretch>
            </p:blipFill>
            <p:spPr>
              <a:xfrm>
                <a:off x="1963421" y="2599952"/>
                <a:ext cx="1518480" cy="1100520"/>
              </a:xfrm>
              <a:prstGeom prst="rect">
                <a:avLst/>
              </a:prstGeom>
            </p:spPr>
          </p:pic>
        </mc:Fallback>
      </mc:AlternateContent>
      <p:grpSp>
        <p:nvGrpSpPr>
          <p:cNvPr id="180" name="Gruppieren 179">
            <a:extLst>
              <a:ext uri="{FF2B5EF4-FFF2-40B4-BE49-F238E27FC236}">
                <a16:creationId xmlns:a16="http://schemas.microsoft.com/office/drawing/2014/main" id="{9639A8DD-967F-4014-8126-8310AEF21554}"/>
              </a:ext>
            </a:extLst>
          </p:cNvPr>
          <p:cNvGrpSpPr/>
          <p:nvPr/>
        </p:nvGrpSpPr>
        <p:grpSpPr>
          <a:xfrm>
            <a:off x="3100661" y="64112"/>
            <a:ext cx="8356320" cy="3731040"/>
            <a:chOff x="3100661" y="64112"/>
            <a:chExt cx="8356320" cy="3731040"/>
          </a:xfrm>
        </p:grpSpPr>
        <mc:AlternateContent xmlns:mc="http://schemas.openxmlformats.org/markup-compatibility/2006">
          <mc:Choice xmlns:p14="http://schemas.microsoft.com/office/powerpoint/2010/main" Requires="p14">
            <p:contentPart p14:bwMode="auto" r:id="rId53">
              <p14:nvContentPartPr>
                <p14:cNvPr id="2" name="Freihand 1">
                  <a:extLst>
                    <a:ext uri="{FF2B5EF4-FFF2-40B4-BE49-F238E27FC236}">
                      <a16:creationId xmlns:a16="http://schemas.microsoft.com/office/drawing/2014/main" id="{07B813A9-650D-4306-B1A0-D79C7ABB5951}"/>
                    </a:ext>
                  </a:extLst>
                </p14:cNvPr>
                <p14:cNvContentPartPr/>
                <p14:nvPr/>
              </p14:nvContentPartPr>
              <p14:xfrm>
                <a:off x="6242021" y="1062032"/>
                <a:ext cx="1280880" cy="42840"/>
              </p14:xfrm>
            </p:contentPart>
          </mc:Choice>
          <mc:Fallback>
            <p:pic>
              <p:nvPicPr>
                <p:cNvPr id="2" name="Freihand 1">
                  <a:extLst>
                    <a:ext uri="{FF2B5EF4-FFF2-40B4-BE49-F238E27FC236}">
                      <a16:creationId xmlns:a16="http://schemas.microsoft.com/office/drawing/2014/main" id="{07B813A9-650D-4306-B1A0-D79C7ABB5951}"/>
                    </a:ext>
                  </a:extLst>
                </p:cNvPr>
                <p:cNvPicPr/>
                <p:nvPr/>
              </p:nvPicPr>
              <p:blipFill>
                <a:blip r:embed="rId54"/>
                <a:stretch>
                  <a:fillRect/>
                </a:stretch>
              </p:blipFill>
              <p:spPr>
                <a:xfrm>
                  <a:off x="6237701" y="1057712"/>
                  <a:ext cx="1289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 name="Freihand 2">
                  <a:extLst>
                    <a:ext uri="{FF2B5EF4-FFF2-40B4-BE49-F238E27FC236}">
                      <a16:creationId xmlns:a16="http://schemas.microsoft.com/office/drawing/2014/main" id="{D892F421-D3CB-479C-8E7F-D8348F158DCA}"/>
                    </a:ext>
                  </a:extLst>
                </p14:cNvPr>
                <p14:cNvContentPartPr/>
                <p14:nvPr/>
              </p14:nvContentPartPr>
              <p14:xfrm>
                <a:off x="6552701" y="777632"/>
                <a:ext cx="648000" cy="443160"/>
              </p14:xfrm>
            </p:contentPart>
          </mc:Choice>
          <mc:Fallback>
            <p:pic>
              <p:nvPicPr>
                <p:cNvPr id="3" name="Freihand 2">
                  <a:extLst>
                    <a:ext uri="{FF2B5EF4-FFF2-40B4-BE49-F238E27FC236}">
                      <a16:creationId xmlns:a16="http://schemas.microsoft.com/office/drawing/2014/main" id="{D892F421-D3CB-479C-8E7F-D8348F158DCA}"/>
                    </a:ext>
                  </a:extLst>
                </p:cNvPr>
                <p:cNvPicPr/>
                <p:nvPr/>
              </p:nvPicPr>
              <p:blipFill>
                <a:blip r:embed="rId56"/>
                <a:stretch>
                  <a:fillRect/>
                </a:stretch>
              </p:blipFill>
              <p:spPr>
                <a:xfrm>
                  <a:off x="6548381" y="773312"/>
                  <a:ext cx="65664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 name="Freihand 4">
                  <a:extLst>
                    <a:ext uri="{FF2B5EF4-FFF2-40B4-BE49-F238E27FC236}">
                      <a16:creationId xmlns:a16="http://schemas.microsoft.com/office/drawing/2014/main" id="{3F83752C-827A-42FE-A9A4-C271050446E3}"/>
                    </a:ext>
                  </a:extLst>
                </p14:cNvPr>
                <p14:cNvContentPartPr/>
                <p14:nvPr/>
              </p14:nvContentPartPr>
              <p14:xfrm>
                <a:off x="6594821" y="805352"/>
                <a:ext cx="507240" cy="405720"/>
              </p14:xfrm>
            </p:contentPart>
          </mc:Choice>
          <mc:Fallback>
            <p:pic>
              <p:nvPicPr>
                <p:cNvPr id="5" name="Freihand 4">
                  <a:extLst>
                    <a:ext uri="{FF2B5EF4-FFF2-40B4-BE49-F238E27FC236}">
                      <a16:creationId xmlns:a16="http://schemas.microsoft.com/office/drawing/2014/main" id="{3F83752C-827A-42FE-A9A4-C271050446E3}"/>
                    </a:ext>
                  </a:extLst>
                </p:cNvPr>
                <p:cNvPicPr/>
                <p:nvPr/>
              </p:nvPicPr>
              <p:blipFill>
                <a:blip r:embed="rId58"/>
                <a:stretch>
                  <a:fillRect/>
                </a:stretch>
              </p:blipFill>
              <p:spPr>
                <a:xfrm>
                  <a:off x="6590501" y="801032"/>
                  <a:ext cx="51588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5DDD6FA2-5B70-404C-A812-C892C03C2B0E}"/>
                    </a:ext>
                  </a:extLst>
                </p14:cNvPr>
                <p14:cNvContentPartPr/>
                <p14:nvPr/>
              </p14:nvContentPartPr>
              <p14:xfrm>
                <a:off x="3741821" y="3024032"/>
                <a:ext cx="762480" cy="42480"/>
              </p14:xfrm>
            </p:contentPart>
          </mc:Choice>
          <mc:Fallback>
            <p:pic>
              <p:nvPicPr>
                <p:cNvPr id="26" name="Freihand 25">
                  <a:extLst>
                    <a:ext uri="{FF2B5EF4-FFF2-40B4-BE49-F238E27FC236}">
                      <a16:creationId xmlns:a16="http://schemas.microsoft.com/office/drawing/2014/main" id="{5DDD6FA2-5B70-404C-A812-C892C03C2B0E}"/>
                    </a:ext>
                  </a:extLst>
                </p:cNvPr>
                <p:cNvPicPr/>
                <p:nvPr/>
              </p:nvPicPr>
              <p:blipFill>
                <a:blip r:embed="rId60"/>
                <a:stretch>
                  <a:fillRect/>
                </a:stretch>
              </p:blipFill>
              <p:spPr>
                <a:xfrm>
                  <a:off x="3737501" y="3019712"/>
                  <a:ext cx="771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 name="Freihand 26">
                  <a:extLst>
                    <a:ext uri="{FF2B5EF4-FFF2-40B4-BE49-F238E27FC236}">
                      <a16:creationId xmlns:a16="http://schemas.microsoft.com/office/drawing/2014/main" id="{3FF2701D-7DFB-4D5F-8B9C-C3E62909F1A1}"/>
                    </a:ext>
                  </a:extLst>
                </p14:cNvPr>
                <p14:cNvContentPartPr/>
                <p14:nvPr/>
              </p14:nvContentPartPr>
              <p14:xfrm>
                <a:off x="5926301" y="3030512"/>
                <a:ext cx="178560" cy="35640"/>
              </p14:xfrm>
            </p:contentPart>
          </mc:Choice>
          <mc:Fallback>
            <p:pic>
              <p:nvPicPr>
                <p:cNvPr id="27" name="Freihand 26">
                  <a:extLst>
                    <a:ext uri="{FF2B5EF4-FFF2-40B4-BE49-F238E27FC236}">
                      <a16:creationId xmlns:a16="http://schemas.microsoft.com/office/drawing/2014/main" id="{3FF2701D-7DFB-4D5F-8B9C-C3E62909F1A1}"/>
                    </a:ext>
                  </a:extLst>
                </p:cNvPr>
                <p:cNvPicPr/>
                <p:nvPr/>
              </p:nvPicPr>
              <p:blipFill>
                <a:blip r:embed="rId62"/>
                <a:stretch>
                  <a:fillRect/>
                </a:stretch>
              </p:blipFill>
              <p:spPr>
                <a:xfrm>
                  <a:off x="5921981" y="3026192"/>
                  <a:ext cx="187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8" name="Freihand 27">
                  <a:extLst>
                    <a:ext uri="{FF2B5EF4-FFF2-40B4-BE49-F238E27FC236}">
                      <a16:creationId xmlns:a16="http://schemas.microsoft.com/office/drawing/2014/main" id="{7369925C-E830-4C0D-A192-6D1FDAF94115}"/>
                    </a:ext>
                  </a:extLst>
                </p14:cNvPr>
                <p14:cNvContentPartPr/>
                <p14:nvPr/>
              </p14:nvContentPartPr>
              <p14:xfrm>
                <a:off x="4138181" y="2581952"/>
                <a:ext cx="78480" cy="158760"/>
              </p14:xfrm>
            </p:contentPart>
          </mc:Choice>
          <mc:Fallback>
            <p:pic>
              <p:nvPicPr>
                <p:cNvPr id="28" name="Freihand 27">
                  <a:extLst>
                    <a:ext uri="{FF2B5EF4-FFF2-40B4-BE49-F238E27FC236}">
                      <a16:creationId xmlns:a16="http://schemas.microsoft.com/office/drawing/2014/main" id="{7369925C-E830-4C0D-A192-6D1FDAF94115}"/>
                    </a:ext>
                  </a:extLst>
                </p:cNvPr>
                <p:cNvPicPr/>
                <p:nvPr/>
              </p:nvPicPr>
              <p:blipFill>
                <a:blip r:embed="rId64"/>
                <a:stretch>
                  <a:fillRect/>
                </a:stretch>
              </p:blipFill>
              <p:spPr>
                <a:xfrm>
                  <a:off x="4133861" y="2577632"/>
                  <a:ext cx="87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 name="Freihand 28">
                  <a:extLst>
                    <a:ext uri="{FF2B5EF4-FFF2-40B4-BE49-F238E27FC236}">
                      <a16:creationId xmlns:a16="http://schemas.microsoft.com/office/drawing/2014/main" id="{5522431D-5168-4F2C-A15E-F1B79C604F98}"/>
                    </a:ext>
                  </a:extLst>
                </p14:cNvPr>
                <p14:cNvContentPartPr/>
                <p14:nvPr/>
              </p14:nvContentPartPr>
              <p14:xfrm>
                <a:off x="4244021" y="2590232"/>
                <a:ext cx="187920" cy="105480"/>
              </p14:xfrm>
            </p:contentPart>
          </mc:Choice>
          <mc:Fallback>
            <p:pic>
              <p:nvPicPr>
                <p:cNvPr id="29" name="Freihand 28">
                  <a:extLst>
                    <a:ext uri="{FF2B5EF4-FFF2-40B4-BE49-F238E27FC236}">
                      <a16:creationId xmlns:a16="http://schemas.microsoft.com/office/drawing/2014/main" id="{5522431D-5168-4F2C-A15E-F1B79C604F98}"/>
                    </a:ext>
                  </a:extLst>
                </p:cNvPr>
                <p:cNvPicPr/>
                <p:nvPr/>
              </p:nvPicPr>
              <p:blipFill>
                <a:blip r:embed="rId66"/>
                <a:stretch>
                  <a:fillRect/>
                </a:stretch>
              </p:blipFill>
              <p:spPr>
                <a:xfrm>
                  <a:off x="4239701" y="2585912"/>
                  <a:ext cx="196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0" name="Freihand 29">
                  <a:extLst>
                    <a:ext uri="{FF2B5EF4-FFF2-40B4-BE49-F238E27FC236}">
                      <a16:creationId xmlns:a16="http://schemas.microsoft.com/office/drawing/2014/main" id="{20E2ED26-304D-4B8D-83D2-6CFDD66B371B}"/>
                    </a:ext>
                  </a:extLst>
                </p14:cNvPr>
                <p14:cNvContentPartPr/>
                <p14:nvPr/>
              </p14:nvContentPartPr>
              <p14:xfrm>
                <a:off x="4445621" y="2516072"/>
                <a:ext cx="119880" cy="149760"/>
              </p14:xfrm>
            </p:contentPart>
          </mc:Choice>
          <mc:Fallback>
            <p:pic>
              <p:nvPicPr>
                <p:cNvPr id="30" name="Freihand 29">
                  <a:extLst>
                    <a:ext uri="{FF2B5EF4-FFF2-40B4-BE49-F238E27FC236}">
                      <a16:creationId xmlns:a16="http://schemas.microsoft.com/office/drawing/2014/main" id="{20E2ED26-304D-4B8D-83D2-6CFDD66B371B}"/>
                    </a:ext>
                  </a:extLst>
                </p:cNvPr>
                <p:cNvPicPr/>
                <p:nvPr/>
              </p:nvPicPr>
              <p:blipFill>
                <a:blip r:embed="rId68"/>
                <a:stretch>
                  <a:fillRect/>
                </a:stretch>
              </p:blipFill>
              <p:spPr>
                <a:xfrm>
                  <a:off x="4441301" y="2511752"/>
                  <a:ext cx="128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500837CF-F14F-4224-8986-89278A9DC740}"/>
                    </a:ext>
                  </a:extLst>
                </p14:cNvPr>
                <p14:cNvContentPartPr/>
                <p14:nvPr/>
              </p14:nvContentPartPr>
              <p14:xfrm>
                <a:off x="5831261" y="2512472"/>
                <a:ext cx="185400" cy="241920"/>
              </p14:xfrm>
            </p:contentPart>
          </mc:Choice>
          <mc:Fallback>
            <p:pic>
              <p:nvPicPr>
                <p:cNvPr id="39" name="Freihand 38">
                  <a:extLst>
                    <a:ext uri="{FF2B5EF4-FFF2-40B4-BE49-F238E27FC236}">
                      <a16:creationId xmlns:a16="http://schemas.microsoft.com/office/drawing/2014/main" id="{500837CF-F14F-4224-8986-89278A9DC740}"/>
                    </a:ext>
                  </a:extLst>
                </p:cNvPr>
                <p:cNvPicPr/>
                <p:nvPr/>
              </p:nvPicPr>
              <p:blipFill>
                <a:blip r:embed="rId70"/>
                <a:stretch>
                  <a:fillRect/>
                </a:stretch>
              </p:blipFill>
              <p:spPr>
                <a:xfrm>
                  <a:off x="5826941" y="2508152"/>
                  <a:ext cx="194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93525C03-171A-4C49-98E4-75B06DEF52A7}"/>
                    </a:ext>
                  </a:extLst>
                </p14:cNvPr>
                <p14:cNvContentPartPr/>
                <p14:nvPr/>
              </p14:nvContentPartPr>
              <p14:xfrm>
                <a:off x="6009821" y="2511032"/>
                <a:ext cx="87120" cy="123480"/>
              </p14:xfrm>
            </p:contentPart>
          </mc:Choice>
          <mc:Fallback>
            <p:pic>
              <p:nvPicPr>
                <p:cNvPr id="40" name="Freihand 39">
                  <a:extLst>
                    <a:ext uri="{FF2B5EF4-FFF2-40B4-BE49-F238E27FC236}">
                      <a16:creationId xmlns:a16="http://schemas.microsoft.com/office/drawing/2014/main" id="{93525C03-171A-4C49-98E4-75B06DEF52A7}"/>
                    </a:ext>
                  </a:extLst>
                </p:cNvPr>
                <p:cNvPicPr/>
                <p:nvPr/>
              </p:nvPicPr>
              <p:blipFill>
                <a:blip r:embed="rId72"/>
                <a:stretch>
                  <a:fillRect/>
                </a:stretch>
              </p:blipFill>
              <p:spPr>
                <a:xfrm>
                  <a:off x="6005501" y="2506712"/>
                  <a:ext cx="95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95DB41EF-F4AA-4618-8822-EBA1DDA1696A}"/>
                    </a:ext>
                  </a:extLst>
                </p14:cNvPr>
                <p14:cNvContentPartPr/>
                <p14:nvPr/>
              </p14:nvContentPartPr>
              <p14:xfrm>
                <a:off x="6094421" y="2443712"/>
                <a:ext cx="225000" cy="153720"/>
              </p14:xfrm>
            </p:contentPart>
          </mc:Choice>
          <mc:Fallback>
            <p:pic>
              <p:nvPicPr>
                <p:cNvPr id="41" name="Freihand 40">
                  <a:extLst>
                    <a:ext uri="{FF2B5EF4-FFF2-40B4-BE49-F238E27FC236}">
                      <a16:creationId xmlns:a16="http://schemas.microsoft.com/office/drawing/2014/main" id="{95DB41EF-F4AA-4618-8822-EBA1DDA1696A}"/>
                    </a:ext>
                  </a:extLst>
                </p:cNvPr>
                <p:cNvPicPr/>
                <p:nvPr/>
              </p:nvPicPr>
              <p:blipFill>
                <a:blip r:embed="rId74"/>
                <a:stretch>
                  <a:fillRect/>
                </a:stretch>
              </p:blipFill>
              <p:spPr>
                <a:xfrm>
                  <a:off x="6090101" y="2439392"/>
                  <a:ext cx="233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255F24A1-E0E6-414A-9010-C0C914D88EBA}"/>
                    </a:ext>
                  </a:extLst>
                </p14:cNvPr>
                <p14:cNvContentPartPr/>
                <p14:nvPr/>
              </p14:nvContentPartPr>
              <p14:xfrm>
                <a:off x="6285221" y="2483672"/>
                <a:ext cx="109440" cy="84240"/>
              </p14:xfrm>
            </p:contentPart>
          </mc:Choice>
          <mc:Fallback>
            <p:pic>
              <p:nvPicPr>
                <p:cNvPr id="42" name="Freihand 41">
                  <a:extLst>
                    <a:ext uri="{FF2B5EF4-FFF2-40B4-BE49-F238E27FC236}">
                      <a16:creationId xmlns:a16="http://schemas.microsoft.com/office/drawing/2014/main" id="{255F24A1-E0E6-414A-9010-C0C914D88EBA}"/>
                    </a:ext>
                  </a:extLst>
                </p:cNvPr>
                <p:cNvPicPr/>
                <p:nvPr/>
              </p:nvPicPr>
              <p:blipFill>
                <a:blip r:embed="rId76"/>
                <a:stretch>
                  <a:fillRect/>
                </a:stretch>
              </p:blipFill>
              <p:spPr>
                <a:xfrm>
                  <a:off x="6280901" y="2479352"/>
                  <a:ext cx="118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0C29568F-2796-4FBA-8AB2-129F8031BBEB}"/>
                    </a:ext>
                  </a:extLst>
                </p14:cNvPr>
                <p14:cNvContentPartPr/>
                <p14:nvPr/>
              </p14:nvContentPartPr>
              <p14:xfrm>
                <a:off x="4175621" y="3608312"/>
                <a:ext cx="30600" cy="11160"/>
              </p14:xfrm>
            </p:contentPart>
          </mc:Choice>
          <mc:Fallback>
            <p:pic>
              <p:nvPicPr>
                <p:cNvPr id="44" name="Freihand 43">
                  <a:extLst>
                    <a:ext uri="{FF2B5EF4-FFF2-40B4-BE49-F238E27FC236}">
                      <a16:creationId xmlns:a16="http://schemas.microsoft.com/office/drawing/2014/main" id="{0C29568F-2796-4FBA-8AB2-129F8031BBEB}"/>
                    </a:ext>
                  </a:extLst>
                </p:cNvPr>
                <p:cNvPicPr/>
                <p:nvPr/>
              </p:nvPicPr>
              <p:blipFill>
                <a:blip r:embed="rId78"/>
                <a:stretch>
                  <a:fillRect/>
                </a:stretch>
              </p:blipFill>
              <p:spPr>
                <a:xfrm>
                  <a:off x="4171301" y="3603992"/>
                  <a:ext cx="39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B94B0675-260A-4818-A3AB-E401BA26C00F}"/>
                    </a:ext>
                  </a:extLst>
                </p14:cNvPr>
                <p14:cNvContentPartPr/>
                <p14:nvPr/>
              </p14:nvContentPartPr>
              <p14:xfrm>
                <a:off x="4182461" y="3560792"/>
                <a:ext cx="149400" cy="172800"/>
              </p14:xfrm>
            </p:contentPart>
          </mc:Choice>
          <mc:Fallback>
            <p:pic>
              <p:nvPicPr>
                <p:cNvPr id="45" name="Freihand 44">
                  <a:extLst>
                    <a:ext uri="{FF2B5EF4-FFF2-40B4-BE49-F238E27FC236}">
                      <a16:creationId xmlns:a16="http://schemas.microsoft.com/office/drawing/2014/main" id="{B94B0675-260A-4818-A3AB-E401BA26C00F}"/>
                    </a:ext>
                  </a:extLst>
                </p:cNvPr>
                <p:cNvPicPr/>
                <p:nvPr/>
              </p:nvPicPr>
              <p:blipFill>
                <a:blip r:embed="rId80"/>
                <a:stretch>
                  <a:fillRect/>
                </a:stretch>
              </p:blipFill>
              <p:spPr>
                <a:xfrm>
                  <a:off x="4178141" y="3556472"/>
                  <a:ext cx="158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6E6672EC-3E45-4087-99C1-5CBBBF8F1F5A}"/>
                    </a:ext>
                  </a:extLst>
                </p14:cNvPr>
                <p14:cNvContentPartPr/>
                <p14:nvPr/>
              </p14:nvContentPartPr>
              <p14:xfrm>
                <a:off x="4320341" y="3566552"/>
                <a:ext cx="69840" cy="105480"/>
              </p14:xfrm>
            </p:contentPart>
          </mc:Choice>
          <mc:Fallback>
            <p:pic>
              <p:nvPicPr>
                <p:cNvPr id="46" name="Freihand 45">
                  <a:extLst>
                    <a:ext uri="{FF2B5EF4-FFF2-40B4-BE49-F238E27FC236}">
                      <a16:creationId xmlns:a16="http://schemas.microsoft.com/office/drawing/2014/main" id="{6E6672EC-3E45-4087-99C1-5CBBBF8F1F5A}"/>
                    </a:ext>
                  </a:extLst>
                </p:cNvPr>
                <p:cNvPicPr/>
                <p:nvPr/>
              </p:nvPicPr>
              <p:blipFill>
                <a:blip r:embed="rId82"/>
                <a:stretch>
                  <a:fillRect/>
                </a:stretch>
              </p:blipFill>
              <p:spPr>
                <a:xfrm>
                  <a:off x="4316021" y="3562232"/>
                  <a:ext cx="78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2BF5FDBA-2D1B-4D42-80DB-27DAFD96B1D4}"/>
                    </a:ext>
                  </a:extLst>
                </p14:cNvPr>
                <p14:cNvContentPartPr/>
                <p14:nvPr/>
              </p14:nvContentPartPr>
              <p14:xfrm>
                <a:off x="4383701" y="3513632"/>
                <a:ext cx="217800" cy="132480"/>
              </p14:xfrm>
            </p:contentPart>
          </mc:Choice>
          <mc:Fallback>
            <p:pic>
              <p:nvPicPr>
                <p:cNvPr id="47" name="Freihand 46">
                  <a:extLst>
                    <a:ext uri="{FF2B5EF4-FFF2-40B4-BE49-F238E27FC236}">
                      <a16:creationId xmlns:a16="http://schemas.microsoft.com/office/drawing/2014/main" id="{2BF5FDBA-2D1B-4D42-80DB-27DAFD96B1D4}"/>
                    </a:ext>
                  </a:extLst>
                </p:cNvPr>
                <p:cNvPicPr/>
                <p:nvPr/>
              </p:nvPicPr>
              <p:blipFill>
                <a:blip r:embed="rId84"/>
                <a:stretch>
                  <a:fillRect/>
                </a:stretch>
              </p:blipFill>
              <p:spPr>
                <a:xfrm>
                  <a:off x="4379381" y="3509312"/>
                  <a:ext cx="226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0C3D2F2C-1630-421D-A0DA-87B37192D351}"/>
                    </a:ext>
                  </a:extLst>
                </p14:cNvPr>
                <p14:cNvContentPartPr/>
                <p14:nvPr/>
              </p14:nvContentPartPr>
              <p14:xfrm>
                <a:off x="5784461" y="3591032"/>
                <a:ext cx="161280" cy="166680"/>
              </p14:xfrm>
            </p:contentPart>
          </mc:Choice>
          <mc:Fallback>
            <p:pic>
              <p:nvPicPr>
                <p:cNvPr id="49" name="Freihand 48">
                  <a:extLst>
                    <a:ext uri="{FF2B5EF4-FFF2-40B4-BE49-F238E27FC236}">
                      <a16:creationId xmlns:a16="http://schemas.microsoft.com/office/drawing/2014/main" id="{0C3D2F2C-1630-421D-A0DA-87B37192D351}"/>
                    </a:ext>
                  </a:extLst>
                </p:cNvPr>
                <p:cNvPicPr/>
                <p:nvPr/>
              </p:nvPicPr>
              <p:blipFill>
                <a:blip r:embed="rId86"/>
                <a:stretch>
                  <a:fillRect/>
                </a:stretch>
              </p:blipFill>
              <p:spPr>
                <a:xfrm>
                  <a:off x="5780141" y="3586712"/>
                  <a:ext cx="169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3978DF3A-1A6D-47BF-AC7C-59D9A1FEF669}"/>
                    </a:ext>
                  </a:extLst>
                </p14:cNvPr>
                <p14:cNvContentPartPr/>
                <p14:nvPr/>
              </p14:nvContentPartPr>
              <p14:xfrm>
                <a:off x="5936381" y="3589952"/>
                <a:ext cx="69840" cy="86400"/>
              </p14:xfrm>
            </p:contentPart>
          </mc:Choice>
          <mc:Fallback>
            <p:pic>
              <p:nvPicPr>
                <p:cNvPr id="50" name="Freihand 49">
                  <a:extLst>
                    <a:ext uri="{FF2B5EF4-FFF2-40B4-BE49-F238E27FC236}">
                      <a16:creationId xmlns:a16="http://schemas.microsoft.com/office/drawing/2014/main" id="{3978DF3A-1A6D-47BF-AC7C-59D9A1FEF669}"/>
                    </a:ext>
                  </a:extLst>
                </p:cNvPr>
                <p:cNvPicPr/>
                <p:nvPr/>
              </p:nvPicPr>
              <p:blipFill>
                <a:blip r:embed="rId88"/>
                <a:stretch>
                  <a:fillRect/>
                </a:stretch>
              </p:blipFill>
              <p:spPr>
                <a:xfrm>
                  <a:off x="5932061" y="3585632"/>
                  <a:ext cx="78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E6081D14-1FDB-4668-B256-3D467DFFE178}"/>
                    </a:ext>
                  </a:extLst>
                </p14:cNvPr>
                <p14:cNvContentPartPr/>
                <p14:nvPr/>
              </p14:nvContentPartPr>
              <p14:xfrm>
                <a:off x="5991461" y="3511112"/>
                <a:ext cx="248040" cy="136440"/>
              </p14:xfrm>
            </p:contentPart>
          </mc:Choice>
          <mc:Fallback>
            <p:pic>
              <p:nvPicPr>
                <p:cNvPr id="51" name="Freihand 50">
                  <a:extLst>
                    <a:ext uri="{FF2B5EF4-FFF2-40B4-BE49-F238E27FC236}">
                      <a16:creationId xmlns:a16="http://schemas.microsoft.com/office/drawing/2014/main" id="{E6081D14-1FDB-4668-B256-3D467DFFE178}"/>
                    </a:ext>
                  </a:extLst>
                </p:cNvPr>
                <p:cNvPicPr/>
                <p:nvPr/>
              </p:nvPicPr>
              <p:blipFill>
                <a:blip r:embed="rId90"/>
                <a:stretch>
                  <a:fillRect/>
                </a:stretch>
              </p:blipFill>
              <p:spPr>
                <a:xfrm>
                  <a:off x="5987141" y="3506792"/>
                  <a:ext cx="256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9B76028C-195D-4D5C-B457-36CE6EBFB483}"/>
                    </a:ext>
                  </a:extLst>
                </p14:cNvPr>
                <p14:cNvContentPartPr/>
                <p14:nvPr/>
              </p14:nvContentPartPr>
              <p14:xfrm>
                <a:off x="3597821" y="3255872"/>
                <a:ext cx="2923920" cy="539280"/>
              </p14:xfrm>
            </p:contentPart>
          </mc:Choice>
          <mc:Fallback>
            <p:pic>
              <p:nvPicPr>
                <p:cNvPr id="53" name="Freihand 52">
                  <a:extLst>
                    <a:ext uri="{FF2B5EF4-FFF2-40B4-BE49-F238E27FC236}">
                      <a16:creationId xmlns:a16="http://schemas.microsoft.com/office/drawing/2014/main" id="{9B76028C-195D-4D5C-B457-36CE6EBFB483}"/>
                    </a:ext>
                  </a:extLst>
                </p:cNvPr>
                <p:cNvPicPr/>
                <p:nvPr/>
              </p:nvPicPr>
              <p:blipFill>
                <a:blip r:embed="rId92"/>
                <a:stretch>
                  <a:fillRect/>
                </a:stretch>
              </p:blipFill>
              <p:spPr>
                <a:xfrm>
                  <a:off x="3593501" y="3251552"/>
                  <a:ext cx="293256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DF32E0C9-D540-4825-BBE8-41E35C8FE085}"/>
                    </a:ext>
                  </a:extLst>
                </p14:cNvPr>
                <p14:cNvContentPartPr/>
                <p14:nvPr/>
              </p14:nvContentPartPr>
              <p14:xfrm>
                <a:off x="6539741" y="3323912"/>
                <a:ext cx="547200" cy="149760"/>
              </p14:xfrm>
            </p:contentPart>
          </mc:Choice>
          <mc:Fallback>
            <p:pic>
              <p:nvPicPr>
                <p:cNvPr id="54" name="Freihand 53">
                  <a:extLst>
                    <a:ext uri="{FF2B5EF4-FFF2-40B4-BE49-F238E27FC236}">
                      <a16:creationId xmlns:a16="http://schemas.microsoft.com/office/drawing/2014/main" id="{DF32E0C9-D540-4825-BBE8-41E35C8FE085}"/>
                    </a:ext>
                  </a:extLst>
                </p:cNvPr>
                <p:cNvPicPr/>
                <p:nvPr/>
              </p:nvPicPr>
              <p:blipFill>
                <a:blip r:embed="rId94"/>
                <a:stretch>
                  <a:fillRect/>
                </a:stretch>
              </p:blipFill>
              <p:spPr>
                <a:xfrm>
                  <a:off x="6535421" y="3319592"/>
                  <a:ext cx="5558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09C261BA-4369-4EF2-BCE0-119F5ED613B3}"/>
                    </a:ext>
                  </a:extLst>
                </p14:cNvPr>
                <p14:cNvContentPartPr/>
                <p14:nvPr/>
              </p14:nvContentPartPr>
              <p14:xfrm>
                <a:off x="6483941" y="3299792"/>
                <a:ext cx="365400" cy="190800"/>
              </p14:xfrm>
            </p:contentPart>
          </mc:Choice>
          <mc:Fallback>
            <p:pic>
              <p:nvPicPr>
                <p:cNvPr id="55" name="Freihand 54">
                  <a:extLst>
                    <a:ext uri="{FF2B5EF4-FFF2-40B4-BE49-F238E27FC236}">
                      <a16:creationId xmlns:a16="http://schemas.microsoft.com/office/drawing/2014/main" id="{09C261BA-4369-4EF2-BCE0-119F5ED613B3}"/>
                    </a:ext>
                  </a:extLst>
                </p:cNvPr>
                <p:cNvPicPr/>
                <p:nvPr/>
              </p:nvPicPr>
              <p:blipFill>
                <a:blip r:embed="rId96"/>
                <a:stretch>
                  <a:fillRect/>
                </a:stretch>
              </p:blipFill>
              <p:spPr>
                <a:xfrm>
                  <a:off x="6479621" y="3295472"/>
                  <a:ext cx="374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20CD29C6-EF9E-496E-B46F-37C13E34560A}"/>
                    </a:ext>
                  </a:extLst>
                </p14:cNvPr>
                <p14:cNvContentPartPr/>
                <p14:nvPr/>
              </p14:nvContentPartPr>
              <p14:xfrm>
                <a:off x="7228061" y="3228152"/>
                <a:ext cx="114840" cy="126360"/>
              </p14:xfrm>
            </p:contentPart>
          </mc:Choice>
          <mc:Fallback>
            <p:pic>
              <p:nvPicPr>
                <p:cNvPr id="57" name="Freihand 56">
                  <a:extLst>
                    <a:ext uri="{FF2B5EF4-FFF2-40B4-BE49-F238E27FC236}">
                      <a16:creationId xmlns:a16="http://schemas.microsoft.com/office/drawing/2014/main" id="{20CD29C6-EF9E-496E-B46F-37C13E34560A}"/>
                    </a:ext>
                  </a:extLst>
                </p:cNvPr>
                <p:cNvPicPr/>
                <p:nvPr/>
              </p:nvPicPr>
              <p:blipFill>
                <a:blip r:embed="rId98"/>
                <a:stretch>
                  <a:fillRect/>
                </a:stretch>
              </p:blipFill>
              <p:spPr>
                <a:xfrm>
                  <a:off x="7223741" y="3223832"/>
                  <a:ext cx="123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FFC5E502-6505-4CCB-BE7E-D426D0BB5522}"/>
                    </a:ext>
                  </a:extLst>
                </p14:cNvPr>
                <p14:cNvContentPartPr/>
                <p14:nvPr/>
              </p14:nvContentPartPr>
              <p14:xfrm>
                <a:off x="7376381" y="3146432"/>
                <a:ext cx="186480" cy="122760"/>
              </p14:xfrm>
            </p:contentPart>
          </mc:Choice>
          <mc:Fallback>
            <p:pic>
              <p:nvPicPr>
                <p:cNvPr id="58" name="Freihand 57">
                  <a:extLst>
                    <a:ext uri="{FF2B5EF4-FFF2-40B4-BE49-F238E27FC236}">
                      <a16:creationId xmlns:a16="http://schemas.microsoft.com/office/drawing/2014/main" id="{FFC5E502-6505-4CCB-BE7E-D426D0BB5522}"/>
                    </a:ext>
                  </a:extLst>
                </p:cNvPr>
                <p:cNvPicPr/>
                <p:nvPr/>
              </p:nvPicPr>
              <p:blipFill>
                <a:blip r:embed="rId100"/>
                <a:stretch>
                  <a:fillRect/>
                </a:stretch>
              </p:blipFill>
              <p:spPr>
                <a:xfrm>
                  <a:off x="7372061" y="3142112"/>
                  <a:ext cx="195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DE18B608-C830-4005-820C-18EB2C0F8768}"/>
                    </a:ext>
                  </a:extLst>
                </p14:cNvPr>
                <p14:cNvContentPartPr/>
                <p14:nvPr/>
              </p14:nvContentPartPr>
              <p14:xfrm>
                <a:off x="7620101" y="3058592"/>
                <a:ext cx="168840" cy="131760"/>
              </p14:xfrm>
            </p:contentPart>
          </mc:Choice>
          <mc:Fallback>
            <p:pic>
              <p:nvPicPr>
                <p:cNvPr id="59" name="Freihand 58">
                  <a:extLst>
                    <a:ext uri="{FF2B5EF4-FFF2-40B4-BE49-F238E27FC236}">
                      <a16:creationId xmlns:a16="http://schemas.microsoft.com/office/drawing/2014/main" id="{DE18B608-C830-4005-820C-18EB2C0F8768}"/>
                    </a:ext>
                  </a:extLst>
                </p:cNvPr>
                <p:cNvPicPr/>
                <p:nvPr/>
              </p:nvPicPr>
              <p:blipFill>
                <a:blip r:embed="rId102"/>
                <a:stretch>
                  <a:fillRect/>
                </a:stretch>
              </p:blipFill>
              <p:spPr>
                <a:xfrm>
                  <a:off x="7615781" y="3054272"/>
                  <a:ext cx="177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7A2BDF2B-B317-46FB-ACBD-4D9B74755C88}"/>
                    </a:ext>
                  </a:extLst>
                </p14:cNvPr>
                <p14:cNvContentPartPr/>
                <p14:nvPr/>
              </p14:nvContentPartPr>
              <p14:xfrm>
                <a:off x="7727021" y="2987312"/>
                <a:ext cx="162360" cy="129960"/>
              </p14:xfrm>
            </p:contentPart>
          </mc:Choice>
          <mc:Fallback>
            <p:pic>
              <p:nvPicPr>
                <p:cNvPr id="60" name="Freihand 59">
                  <a:extLst>
                    <a:ext uri="{FF2B5EF4-FFF2-40B4-BE49-F238E27FC236}">
                      <a16:creationId xmlns:a16="http://schemas.microsoft.com/office/drawing/2014/main" id="{7A2BDF2B-B317-46FB-ACBD-4D9B74755C88}"/>
                    </a:ext>
                  </a:extLst>
                </p:cNvPr>
                <p:cNvPicPr/>
                <p:nvPr/>
              </p:nvPicPr>
              <p:blipFill>
                <a:blip r:embed="rId104"/>
                <a:stretch>
                  <a:fillRect/>
                </a:stretch>
              </p:blipFill>
              <p:spPr>
                <a:xfrm>
                  <a:off x="7722701" y="2982992"/>
                  <a:ext cx="171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CA5FE114-13D0-41A2-8F76-AEE11B95FE14}"/>
                    </a:ext>
                  </a:extLst>
                </p14:cNvPr>
                <p14:cNvContentPartPr/>
                <p14:nvPr/>
              </p14:nvContentPartPr>
              <p14:xfrm>
                <a:off x="7912421" y="2869952"/>
                <a:ext cx="38520" cy="191160"/>
              </p14:xfrm>
            </p:contentPart>
          </mc:Choice>
          <mc:Fallback>
            <p:pic>
              <p:nvPicPr>
                <p:cNvPr id="61" name="Freihand 60">
                  <a:extLst>
                    <a:ext uri="{FF2B5EF4-FFF2-40B4-BE49-F238E27FC236}">
                      <a16:creationId xmlns:a16="http://schemas.microsoft.com/office/drawing/2014/main" id="{CA5FE114-13D0-41A2-8F76-AEE11B95FE14}"/>
                    </a:ext>
                  </a:extLst>
                </p:cNvPr>
                <p:cNvPicPr/>
                <p:nvPr/>
              </p:nvPicPr>
              <p:blipFill>
                <a:blip r:embed="rId106"/>
                <a:stretch>
                  <a:fillRect/>
                </a:stretch>
              </p:blipFill>
              <p:spPr>
                <a:xfrm>
                  <a:off x="7908101" y="2865632"/>
                  <a:ext cx="47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01760D2F-0BE3-4F8A-9F12-7C1DE9FE3E7B}"/>
                    </a:ext>
                  </a:extLst>
                </p14:cNvPr>
                <p14:cNvContentPartPr/>
                <p14:nvPr/>
              </p14:nvContentPartPr>
              <p14:xfrm>
                <a:off x="7964621" y="2904512"/>
                <a:ext cx="117360" cy="133200"/>
              </p14:xfrm>
            </p:contentPart>
          </mc:Choice>
          <mc:Fallback>
            <p:pic>
              <p:nvPicPr>
                <p:cNvPr id="62" name="Freihand 61">
                  <a:extLst>
                    <a:ext uri="{FF2B5EF4-FFF2-40B4-BE49-F238E27FC236}">
                      <a16:creationId xmlns:a16="http://schemas.microsoft.com/office/drawing/2014/main" id="{01760D2F-0BE3-4F8A-9F12-7C1DE9FE3E7B}"/>
                    </a:ext>
                  </a:extLst>
                </p:cNvPr>
                <p:cNvPicPr/>
                <p:nvPr/>
              </p:nvPicPr>
              <p:blipFill>
                <a:blip r:embed="rId108"/>
                <a:stretch>
                  <a:fillRect/>
                </a:stretch>
              </p:blipFill>
              <p:spPr>
                <a:xfrm>
                  <a:off x="7960301" y="2900192"/>
                  <a:ext cx="126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FA58A6F2-D986-4026-8CAB-76EC7BCE3344}"/>
                    </a:ext>
                  </a:extLst>
                </p14:cNvPr>
                <p14:cNvContentPartPr/>
                <p14:nvPr/>
              </p14:nvContentPartPr>
              <p14:xfrm>
                <a:off x="8098901" y="2864192"/>
                <a:ext cx="92880" cy="161640"/>
              </p14:xfrm>
            </p:contentPart>
          </mc:Choice>
          <mc:Fallback>
            <p:pic>
              <p:nvPicPr>
                <p:cNvPr id="63" name="Freihand 62">
                  <a:extLst>
                    <a:ext uri="{FF2B5EF4-FFF2-40B4-BE49-F238E27FC236}">
                      <a16:creationId xmlns:a16="http://schemas.microsoft.com/office/drawing/2014/main" id="{FA58A6F2-D986-4026-8CAB-76EC7BCE3344}"/>
                    </a:ext>
                  </a:extLst>
                </p:cNvPr>
                <p:cNvPicPr/>
                <p:nvPr/>
              </p:nvPicPr>
              <p:blipFill>
                <a:blip r:embed="rId110"/>
                <a:stretch>
                  <a:fillRect/>
                </a:stretch>
              </p:blipFill>
              <p:spPr>
                <a:xfrm>
                  <a:off x="8094581" y="2859872"/>
                  <a:ext cx="101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A7198EE4-291C-48DB-8F23-9A043AA2B9A3}"/>
                    </a:ext>
                  </a:extLst>
                </p14:cNvPr>
                <p14:cNvContentPartPr/>
                <p14:nvPr/>
              </p14:nvContentPartPr>
              <p14:xfrm>
                <a:off x="8348381" y="2758352"/>
                <a:ext cx="28800" cy="165240"/>
              </p14:xfrm>
            </p:contentPart>
          </mc:Choice>
          <mc:Fallback>
            <p:pic>
              <p:nvPicPr>
                <p:cNvPr id="64" name="Freihand 63">
                  <a:extLst>
                    <a:ext uri="{FF2B5EF4-FFF2-40B4-BE49-F238E27FC236}">
                      <a16:creationId xmlns:a16="http://schemas.microsoft.com/office/drawing/2014/main" id="{A7198EE4-291C-48DB-8F23-9A043AA2B9A3}"/>
                    </a:ext>
                  </a:extLst>
                </p:cNvPr>
                <p:cNvPicPr/>
                <p:nvPr/>
              </p:nvPicPr>
              <p:blipFill>
                <a:blip r:embed="rId112"/>
                <a:stretch>
                  <a:fillRect/>
                </a:stretch>
              </p:blipFill>
              <p:spPr>
                <a:xfrm>
                  <a:off x="8344061" y="2754032"/>
                  <a:ext cx="37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3ECBC30D-3AE3-4CE5-8322-2B2FEB260744}"/>
                    </a:ext>
                  </a:extLst>
                </p14:cNvPr>
                <p14:cNvContentPartPr/>
                <p14:nvPr/>
              </p14:nvContentPartPr>
              <p14:xfrm>
                <a:off x="8246861" y="2720552"/>
                <a:ext cx="207720" cy="232920"/>
              </p14:xfrm>
            </p:contentPart>
          </mc:Choice>
          <mc:Fallback>
            <p:pic>
              <p:nvPicPr>
                <p:cNvPr id="65" name="Freihand 64">
                  <a:extLst>
                    <a:ext uri="{FF2B5EF4-FFF2-40B4-BE49-F238E27FC236}">
                      <a16:creationId xmlns:a16="http://schemas.microsoft.com/office/drawing/2014/main" id="{3ECBC30D-3AE3-4CE5-8322-2B2FEB260744}"/>
                    </a:ext>
                  </a:extLst>
                </p:cNvPr>
                <p:cNvPicPr/>
                <p:nvPr/>
              </p:nvPicPr>
              <p:blipFill>
                <a:blip r:embed="rId114"/>
                <a:stretch>
                  <a:fillRect/>
                </a:stretch>
              </p:blipFill>
              <p:spPr>
                <a:xfrm>
                  <a:off x="8242541" y="2716232"/>
                  <a:ext cx="2163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B5B16020-46FD-490B-8690-FC08BA41318C}"/>
                    </a:ext>
                  </a:extLst>
                </p14:cNvPr>
                <p14:cNvContentPartPr/>
                <p14:nvPr/>
              </p14:nvContentPartPr>
              <p14:xfrm>
                <a:off x="8492381" y="2682752"/>
                <a:ext cx="51120" cy="174600"/>
              </p14:xfrm>
            </p:contentPart>
          </mc:Choice>
          <mc:Fallback>
            <p:pic>
              <p:nvPicPr>
                <p:cNvPr id="66" name="Freihand 65">
                  <a:extLst>
                    <a:ext uri="{FF2B5EF4-FFF2-40B4-BE49-F238E27FC236}">
                      <a16:creationId xmlns:a16="http://schemas.microsoft.com/office/drawing/2014/main" id="{B5B16020-46FD-490B-8690-FC08BA41318C}"/>
                    </a:ext>
                  </a:extLst>
                </p:cNvPr>
                <p:cNvPicPr/>
                <p:nvPr/>
              </p:nvPicPr>
              <p:blipFill>
                <a:blip r:embed="rId116"/>
                <a:stretch>
                  <a:fillRect/>
                </a:stretch>
              </p:blipFill>
              <p:spPr>
                <a:xfrm>
                  <a:off x="8488061" y="2678432"/>
                  <a:ext cx="59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46EF968C-D81B-46DF-9D3C-FB0BBA7BE851}"/>
                    </a:ext>
                  </a:extLst>
                </p14:cNvPr>
                <p14:cNvContentPartPr/>
                <p14:nvPr/>
              </p14:nvContentPartPr>
              <p14:xfrm>
                <a:off x="8535581" y="2650712"/>
                <a:ext cx="44640" cy="212400"/>
              </p14:xfrm>
            </p:contentPart>
          </mc:Choice>
          <mc:Fallback>
            <p:pic>
              <p:nvPicPr>
                <p:cNvPr id="67" name="Freihand 66">
                  <a:extLst>
                    <a:ext uri="{FF2B5EF4-FFF2-40B4-BE49-F238E27FC236}">
                      <a16:creationId xmlns:a16="http://schemas.microsoft.com/office/drawing/2014/main" id="{46EF968C-D81B-46DF-9D3C-FB0BBA7BE851}"/>
                    </a:ext>
                  </a:extLst>
                </p:cNvPr>
                <p:cNvPicPr/>
                <p:nvPr/>
              </p:nvPicPr>
              <p:blipFill>
                <a:blip r:embed="rId118"/>
                <a:stretch>
                  <a:fillRect/>
                </a:stretch>
              </p:blipFill>
              <p:spPr>
                <a:xfrm>
                  <a:off x="8531261" y="2646392"/>
                  <a:ext cx="53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4D2CE18B-4E35-4808-BEFD-11FE24D90C17}"/>
                    </a:ext>
                  </a:extLst>
                </p14:cNvPr>
                <p14:cNvContentPartPr/>
                <p14:nvPr/>
              </p14:nvContentPartPr>
              <p14:xfrm>
                <a:off x="8461061" y="2619752"/>
                <a:ext cx="160920" cy="124920"/>
              </p14:xfrm>
            </p:contentPart>
          </mc:Choice>
          <mc:Fallback>
            <p:pic>
              <p:nvPicPr>
                <p:cNvPr id="68" name="Freihand 67">
                  <a:extLst>
                    <a:ext uri="{FF2B5EF4-FFF2-40B4-BE49-F238E27FC236}">
                      <a16:creationId xmlns:a16="http://schemas.microsoft.com/office/drawing/2014/main" id="{4D2CE18B-4E35-4808-BEFD-11FE24D90C17}"/>
                    </a:ext>
                  </a:extLst>
                </p:cNvPr>
                <p:cNvPicPr/>
                <p:nvPr/>
              </p:nvPicPr>
              <p:blipFill>
                <a:blip r:embed="rId120"/>
                <a:stretch>
                  <a:fillRect/>
                </a:stretch>
              </p:blipFill>
              <p:spPr>
                <a:xfrm>
                  <a:off x="8456741" y="2615432"/>
                  <a:ext cx="169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CDA79E2D-28D7-40BE-BD4B-BD054282B653}"/>
                    </a:ext>
                  </a:extLst>
                </p14:cNvPr>
                <p14:cNvContentPartPr/>
                <p14:nvPr/>
              </p14:nvContentPartPr>
              <p14:xfrm>
                <a:off x="8726021" y="2564672"/>
                <a:ext cx="363240" cy="214200"/>
              </p14:xfrm>
            </p:contentPart>
          </mc:Choice>
          <mc:Fallback>
            <p:pic>
              <p:nvPicPr>
                <p:cNvPr id="70" name="Freihand 69">
                  <a:extLst>
                    <a:ext uri="{FF2B5EF4-FFF2-40B4-BE49-F238E27FC236}">
                      <a16:creationId xmlns:a16="http://schemas.microsoft.com/office/drawing/2014/main" id="{CDA79E2D-28D7-40BE-BD4B-BD054282B653}"/>
                    </a:ext>
                  </a:extLst>
                </p:cNvPr>
                <p:cNvPicPr/>
                <p:nvPr/>
              </p:nvPicPr>
              <p:blipFill>
                <a:blip r:embed="rId122"/>
                <a:stretch>
                  <a:fillRect/>
                </a:stretch>
              </p:blipFill>
              <p:spPr>
                <a:xfrm>
                  <a:off x="8721701" y="2560352"/>
                  <a:ext cx="371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109AD092-5B5A-4376-A68E-0C8C7A372E49}"/>
                    </a:ext>
                  </a:extLst>
                </p14:cNvPr>
                <p14:cNvContentPartPr/>
                <p14:nvPr/>
              </p14:nvContentPartPr>
              <p14:xfrm>
                <a:off x="9191501" y="2418872"/>
                <a:ext cx="117000" cy="147240"/>
              </p14:xfrm>
            </p:contentPart>
          </mc:Choice>
          <mc:Fallback>
            <p:pic>
              <p:nvPicPr>
                <p:cNvPr id="71" name="Freihand 70">
                  <a:extLst>
                    <a:ext uri="{FF2B5EF4-FFF2-40B4-BE49-F238E27FC236}">
                      <a16:creationId xmlns:a16="http://schemas.microsoft.com/office/drawing/2014/main" id="{109AD092-5B5A-4376-A68E-0C8C7A372E49}"/>
                    </a:ext>
                  </a:extLst>
                </p:cNvPr>
                <p:cNvPicPr/>
                <p:nvPr/>
              </p:nvPicPr>
              <p:blipFill>
                <a:blip r:embed="rId124"/>
                <a:stretch>
                  <a:fillRect/>
                </a:stretch>
              </p:blipFill>
              <p:spPr>
                <a:xfrm>
                  <a:off x="9187181" y="2414552"/>
                  <a:ext cx="125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D3E21B90-837A-4057-BDE5-3E24C88B9357}"/>
                    </a:ext>
                  </a:extLst>
                </p14:cNvPr>
                <p14:cNvContentPartPr/>
                <p14:nvPr/>
              </p14:nvContentPartPr>
              <p14:xfrm>
                <a:off x="9183221" y="2460632"/>
                <a:ext cx="86400" cy="63000"/>
              </p14:xfrm>
            </p:contentPart>
          </mc:Choice>
          <mc:Fallback>
            <p:pic>
              <p:nvPicPr>
                <p:cNvPr id="72" name="Freihand 71">
                  <a:extLst>
                    <a:ext uri="{FF2B5EF4-FFF2-40B4-BE49-F238E27FC236}">
                      <a16:creationId xmlns:a16="http://schemas.microsoft.com/office/drawing/2014/main" id="{D3E21B90-837A-4057-BDE5-3E24C88B9357}"/>
                    </a:ext>
                  </a:extLst>
                </p:cNvPr>
                <p:cNvPicPr/>
                <p:nvPr/>
              </p:nvPicPr>
              <p:blipFill>
                <a:blip r:embed="rId126"/>
                <a:stretch>
                  <a:fillRect/>
                </a:stretch>
              </p:blipFill>
              <p:spPr>
                <a:xfrm>
                  <a:off x="9178901" y="2456312"/>
                  <a:ext cx="95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F011FDC4-8D19-4470-99CE-1BD36D300B1B}"/>
                    </a:ext>
                  </a:extLst>
                </p14:cNvPr>
                <p14:cNvContentPartPr/>
                <p14:nvPr/>
              </p14:nvContentPartPr>
              <p14:xfrm>
                <a:off x="9284741" y="2264432"/>
                <a:ext cx="227160" cy="240120"/>
              </p14:xfrm>
            </p:contentPart>
          </mc:Choice>
          <mc:Fallback>
            <p:pic>
              <p:nvPicPr>
                <p:cNvPr id="73" name="Freihand 72">
                  <a:extLst>
                    <a:ext uri="{FF2B5EF4-FFF2-40B4-BE49-F238E27FC236}">
                      <a16:creationId xmlns:a16="http://schemas.microsoft.com/office/drawing/2014/main" id="{F011FDC4-8D19-4470-99CE-1BD36D300B1B}"/>
                    </a:ext>
                  </a:extLst>
                </p:cNvPr>
                <p:cNvPicPr/>
                <p:nvPr/>
              </p:nvPicPr>
              <p:blipFill>
                <a:blip r:embed="rId128"/>
                <a:stretch>
                  <a:fillRect/>
                </a:stretch>
              </p:blipFill>
              <p:spPr>
                <a:xfrm>
                  <a:off x="9280421" y="2260112"/>
                  <a:ext cx="2358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56FC0D53-685C-440A-A2A7-FCE30C9335AB}"/>
                    </a:ext>
                  </a:extLst>
                </p14:cNvPr>
                <p14:cNvContentPartPr/>
                <p14:nvPr/>
              </p14:nvContentPartPr>
              <p14:xfrm>
                <a:off x="9392741" y="2261552"/>
                <a:ext cx="360" cy="360"/>
              </p14:xfrm>
            </p:contentPart>
          </mc:Choice>
          <mc:Fallback>
            <p:pic>
              <p:nvPicPr>
                <p:cNvPr id="74" name="Freihand 73">
                  <a:extLst>
                    <a:ext uri="{FF2B5EF4-FFF2-40B4-BE49-F238E27FC236}">
                      <a16:creationId xmlns:a16="http://schemas.microsoft.com/office/drawing/2014/main" id="{56FC0D53-685C-440A-A2A7-FCE30C9335AB}"/>
                    </a:ext>
                  </a:extLst>
                </p:cNvPr>
                <p:cNvPicPr/>
                <p:nvPr/>
              </p:nvPicPr>
              <p:blipFill>
                <a:blip r:embed="rId130"/>
                <a:stretch>
                  <a:fillRect/>
                </a:stretch>
              </p:blipFill>
              <p:spPr>
                <a:xfrm>
                  <a:off x="9388421" y="2257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0A5F58DA-F51D-4927-A192-6B31434F2A0D}"/>
                    </a:ext>
                  </a:extLst>
                </p14:cNvPr>
                <p14:cNvContentPartPr/>
                <p14:nvPr/>
              </p14:nvContentPartPr>
              <p14:xfrm>
                <a:off x="9543221" y="2257232"/>
                <a:ext cx="104760" cy="283320"/>
              </p14:xfrm>
            </p:contentPart>
          </mc:Choice>
          <mc:Fallback>
            <p:pic>
              <p:nvPicPr>
                <p:cNvPr id="75" name="Freihand 74">
                  <a:extLst>
                    <a:ext uri="{FF2B5EF4-FFF2-40B4-BE49-F238E27FC236}">
                      <a16:creationId xmlns:a16="http://schemas.microsoft.com/office/drawing/2014/main" id="{0A5F58DA-F51D-4927-A192-6B31434F2A0D}"/>
                    </a:ext>
                  </a:extLst>
                </p:cNvPr>
                <p:cNvPicPr/>
                <p:nvPr/>
              </p:nvPicPr>
              <p:blipFill>
                <a:blip r:embed="rId132"/>
                <a:stretch>
                  <a:fillRect/>
                </a:stretch>
              </p:blipFill>
              <p:spPr>
                <a:xfrm>
                  <a:off x="9538901" y="2252912"/>
                  <a:ext cx="1134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ED2614C5-AF86-4CF3-9BA0-36B788716F49}"/>
                    </a:ext>
                  </a:extLst>
                </p14:cNvPr>
                <p14:cNvContentPartPr/>
                <p14:nvPr/>
              </p14:nvContentPartPr>
              <p14:xfrm>
                <a:off x="9660941" y="2225552"/>
                <a:ext cx="175680" cy="94320"/>
              </p14:xfrm>
            </p:contentPart>
          </mc:Choice>
          <mc:Fallback>
            <p:pic>
              <p:nvPicPr>
                <p:cNvPr id="76" name="Freihand 75">
                  <a:extLst>
                    <a:ext uri="{FF2B5EF4-FFF2-40B4-BE49-F238E27FC236}">
                      <a16:creationId xmlns:a16="http://schemas.microsoft.com/office/drawing/2014/main" id="{ED2614C5-AF86-4CF3-9BA0-36B788716F49}"/>
                    </a:ext>
                  </a:extLst>
                </p:cNvPr>
                <p:cNvPicPr/>
                <p:nvPr/>
              </p:nvPicPr>
              <p:blipFill>
                <a:blip r:embed="rId134"/>
                <a:stretch>
                  <a:fillRect/>
                </a:stretch>
              </p:blipFill>
              <p:spPr>
                <a:xfrm>
                  <a:off x="9656621" y="2221232"/>
                  <a:ext cx="184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932EA327-FDE6-4FF9-89FF-329F487AD044}"/>
                    </a:ext>
                  </a:extLst>
                </p14:cNvPr>
                <p14:cNvContentPartPr/>
                <p14:nvPr/>
              </p14:nvContentPartPr>
              <p14:xfrm>
                <a:off x="9845981" y="2020352"/>
                <a:ext cx="134640" cy="210960"/>
              </p14:xfrm>
            </p:contentPart>
          </mc:Choice>
          <mc:Fallback>
            <p:pic>
              <p:nvPicPr>
                <p:cNvPr id="77" name="Freihand 76">
                  <a:extLst>
                    <a:ext uri="{FF2B5EF4-FFF2-40B4-BE49-F238E27FC236}">
                      <a16:creationId xmlns:a16="http://schemas.microsoft.com/office/drawing/2014/main" id="{932EA327-FDE6-4FF9-89FF-329F487AD044}"/>
                    </a:ext>
                  </a:extLst>
                </p:cNvPr>
                <p:cNvPicPr/>
                <p:nvPr/>
              </p:nvPicPr>
              <p:blipFill>
                <a:blip r:embed="rId136"/>
                <a:stretch>
                  <a:fillRect/>
                </a:stretch>
              </p:blipFill>
              <p:spPr>
                <a:xfrm>
                  <a:off x="9841661" y="2016032"/>
                  <a:ext cx="143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244EA33B-7C2A-44B0-865B-CFEEC868B3DF}"/>
                    </a:ext>
                  </a:extLst>
                </p14:cNvPr>
                <p14:cNvContentPartPr/>
                <p14:nvPr/>
              </p14:nvContentPartPr>
              <p14:xfrm>
                <a:off x="10155221" y="1923512"/>
                <a:ext cx="116640" cy="204120"/>
              </p14:xfrm>
            </p:contentPart>
          </mc:Choice>
          <mc:Fallback>
            <p:pic>
              <p:nvPicPr>
                <p:cNvPr id="78" name="Freihand 77">
                  <a:extLst>
                    <a:ext uri="{FF2B5EF4-FFF2-40B4-BE49-F238E27FC236}">
                      <a16:creationId xmlns:a16="http://schemas.microsoft.com/office/drawing/2014/main" id="{244EA33B-7C2A-44B0-865B-CFEEC868B3DF}"/>
                    </a:ext>
                  </a:extLst>
                </p:cNvPr>
                <p:cNvPicPr/>
                <p:nvPr/>
              </p:nvPicPr>
              <p:blipFill>
                <a:blip r:embed="rId138"/>
                <a:stretch>
                  <a:fillRect/>
                </a:stretch>
              </p:blipFill>
              <p:spPr>
                <a:xfrm>
                  <a:off x="10150901" y="1919192"/>
                  <a:ext cx="125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42D34E25-39CB-430D-B2AE-50A19A54D978}"/>
                    </a:ext>
                  </a:extLst>
                </p14:cNvPr>
                <p14:cNvContentPartPr/>
                <p14:nvPr/>
              </p14:nvContentPartPr>
              <p14:xfrm>
                <a:off x="10108421" y="1956632"/>
                <a:ext cx="150840" cy="90360"/>
              </p14:xfrm>
            </p:contentPart>
          </mc:Choice>
          <mc:Fallback>
            <p:pic>
              <p:nvPicPr>
                <p:cNvPr id="79" name="Freihand 78">
                  <a:extLst>
                    <a:ext uri="{FF2B5EF4-FFF2-40B4-BE49-F238E27FC236}">
                      <a16:creationId xmlns:a16="http://schemas.microsoft.com/office/drawing/2014/main" id="{42D34E25-39CB-430D-B2AE-50A19A54D978}"/>
                    </a:ext>
                  </a:extLst>
                </p:cNvPr>
                <p:cNvPicPr/>
                <p:nvPr/>
              </p:nvPicPr>
              <p:blipFill>
                <a:blip r:embed="rId140"/>
                <a:stretch>
                  <a:fillRect/>
                </a:stretch>
              </p:blipFill>
              <p:spPr>
                <a:xfrm>
                  <a:off x="10104101" y="1952312"/>
                  <a:ext cx="159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A97CDC78-CDAB-4D79-8428-F87D540108C5}"/>
                    </a:ext>
                  </a:extLst>
                </p14:cNvPr>
                <p14:cNvContentPartPr/>
                <p14:nvPr/>
              </p14:nvContentPartPr>
              <p14:xfrm>
                <a:off x="10408301" y="1666832"/>
                <a:ext cx="111600" cy="332640"/>
              </p14:xfrm>
            </p:contentPart>
          </mc:Choice>
          <mc:Fallback>
            <p:pic>
              <p:nvPicPr>
                <p:cNvPr id="81" name="Freihand 80">
                  <a:extLst>
                    <a:ext uri="{FF2B5EF4-FFF2-40B4-BE49-F238E27FC236}">
                      <a16:creationId xmlns:a16="http://schemas.microsoft.com/office/drawing/2014/main" id="{A97CDC78-CDAB-4D79-8428-F87D540108C5}"/>
                    </a:ext>
                  </a:extLst>
                </p:cNvPr>
                <p:cNvPicPr/>
                <p:nvPr/>
              </p:nvPicPr>
              <p:blipFill>
                <a:blip r:embed="rId142"/>
                <a:stretch>
                  <a:fillRect/>
                </a:stretch>
              </p:blipFill>
              <p:spPr>
                <a:xfrm>
                  <a:off x="10403981" y="1662512"/>
                  <a:ext cx="12024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Freihand 81">
                  <a:extLst>
                    <a:ext uri="{FF2B5EF4-FFF2-40B4-BE49-F238E27FC236}">
                      <a16:creationId xmlns:a16="http://schemas.microsoft.com/office/drawing/2014/main" id="{1D89F341-834B-491F-B7AB-51CCB6817381}"/>
                    </a:ext>
                  </a:extLst>
                </p14:cNvPr>
                <p14:cNvContentPartPr/>
                <p14:nvPr/>
              </p14:nvContentPartPr>
              <p14:xfrm>
                <a:off x="10574981" y="1732352"/>
                <a:ext cx="106560" cy="308160"/>
              </p14:xfrm>
            </p:contentPart>
          </mc:Choice>
          <mc:Fallback>
            <p:pic>
              <p:nvPicPr>
                <p:cNvPr id="82" name="Freihand 81">
                  <a:extLst>
                    <a:ext uri="{FF2B5EF4-FFF2-40B4-BE49-F238E27FC236}">
                      <a16:creationId xmlns:a16="http://schemas.microsoft.com/office/drawing/2014/main" id="{1D89F341-834B-491F-B7AB-51CCB6817381}"/>
                    </a:ext>
                  </a:extLst>
                </p:cNvPr>
                <p:cNvPicPr/>
                <p:nvPr/>
              </p:nvPicPr>
              <p:blipFill>
                <a:blip r:embed="rId144"/>
                <a:stretch>
                  <a:fillRect/>
                </a:stretch>
              </p:blipFill>
              <p:spPr>
                <a:xfrm>
                  <a:off x="10570661" y="1728032"/>
                  <a:ext cx="1152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F4046298-FAB8-4C15-A232-9C46CA400C26}"/>
                    </a:ext>
                  </a:extLst>
                </p14:cNvPr>
                <p14:cNvContentPartPr/>
                <p14:nvPr/>
              </p14:nvContentPartPr>
              <p14:xfrm>
                <a:off x="10702781" y="1679432"/>
                <a:ext cx="74520" cy="138240"/>
              </p14:xfrm>
            </p:contentPart>
          </mc:Choice>
          <mc:Fallback>
            <p:pic>
              <p:nvPicPr>
                <p:cNvPr id="83" name="Freihand 82">
                  <a:extLst>
                    <a:ext uri="{FF2B5EF4-FFF2-40B4-BE49-F238E27FC236}">
                      <a16:creationId xmlns:a16="http://schemas.microsoft.com/office/drawing/2014/main" id="{F4046298-FAB8-4C15-A232-9C46CA400C26}"/>
                    </a:ext>
                  </a:extLst>
                </p:cNvPr>
                <p:cNvPicPr/>
                <p:nvPr/>
              </p:nvPicPr>
              <p:blipFill>
                <a:blip r:embed="rId146"/>
                <a:stretch>
                  <a:fillRect/>
                </a:stretch>
              </p:blipFill>
              <p:spPr>
                <a:xfrm>
                  <a:off x="10698461" y="1675112"/>
                  <a:ext cx="83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22E08582-E5AC-4CA0-B1D3-6BD5AE4AB32C}"/>
                    </a:ext>
                  </a:extLst>
                </p14:cNvPr>
                <p14:cNvContentPartPr/>
                <p14:nvPr/>
              </p14:nvContentPartPr>
              <p14:xfrm>
                <a:off x="10760741" y="1546592"/>
                <a:ext cx="268560" cy="241200"/>
              </p14:xfrm>
            </p:contentPart>
          </mc:Choice>
          <mc:Fallback>
            <p:pic>
              <p:nvPicPr>
                <p:cNvPr id="84" name="Freihand 83">
                  <a:extLst>
                    <a:ext uri="{FF2B5EF4-FFF2-40B4-BE49-F238E27FC236}">
                      <a16:creationId xmlns:a16="http://schemas.microsoft.com/office/drawing/2014/main" id="{22E08582-E5AC-4CA0-B1D3-6BD5AE4AB32C}"/>
                    </a:ext>
                  </a:extLst>
                </p:cNvPr>
                <p:cNvPicPr/>
                <p:nvPr/>
              </p:nvPicPr>
              <p:blipFill>
                <a:blip r:embed="rId148"/>
                <a:stretch>
                  <a:fillRect/>
                </a:stretch>
              </p:blipFill>
              <p:spPr>
                <a:xfrm>
                  <a:off x="10756421" y="1542272"/>
                  <a:ext cx="2772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0FB31FB7-45D1-443A-841D-364B81393828}"/>
                    </a:ext>
                  </a:extLst>
                </p14:cNvPr>
                <p14:cNvContentPartPr/>
                <p14:nvPr/>
              </p14:nvContentPartPr>
              <p14:xfrm>
                <a:off x="11072501" y="1441472"/>
                <a:ext cx="83160" cy="339840"/>
              </p14:xfrm>
            </p:contentPart>
          </mc:Choice>
          <mc:Fallback>
            <p:pic>
              <p:nvPicPr>
                <p:cNvPr id="85" name="Freihand 84">
                  <a:extLst>
                    <a:ext uri="{FF2B5EF4-FFF2-40B4-BE49-F238E27FC236}">
                      <a16:creationId xmlns:a16="http://schemas.microsoft.com/office/drawing/2014/main" id="{0FB31FB7-45D1-443A-841D-364B81393828}"/>
                    </a:ext>
                  </a:extLst>
                </p:cNvPr>
                <p:cNvPicPr/>
                <p:nvPr/>
              </p:nvPicPr>
              <p:blipFill>
                <a:blip r:embed="rId150"/>
                <a:stretch>
                  <a:fillRect/>
                </a:stretch>
              </p:blipFill>
              <p:spPr>
                <a:xfrm>
                  <a:off x="11068181" y="1437152"/>
                  <a:ext cx="9180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5" name="Freihand 34">
                  <a:extLst>
                    <a:ext uri="{FF2B5EF4-FFF2-40B4-BE49-F238E27FC236}">
                      <a16:creationId xmlns:a16="http://schemas.microsoft.com/office/drawing/2014/main" id="{19076F3F-5316-4D63-8E93-90CE15443175}"/>
                    </a:ext>
                  </a:extLst>
                </p14:cNvPr>
                <p14:cNvContentPartPr/>
                <p14:nvPr/>
              </p14:nvContentPartPr>
              <p14:xfrm>
                <a:off x="3100661" y="2911352"/>
                <a:ext cx="105840" cy="114120"/>
              </p14:xfrm>
            </p:contentPart>
          </mc:Choice>
          <mc:Fallback>
            <p:pic>
              <p:nvPicPr>
                <p:cNvPr id="35" name="Freihand 34">
                  <a:extLst>
                    <a:ext uri="{FF2B5EF4-FFF2-40B4-BE49-F238E27FC236}">
                      <a16:creationId xmlns:a16="http://schemas.microsoft.com/office/drawing/2014/main" id="{19076F3F-5316-4D63-8E93-90CE15443175}"/>
                    </a:ext>
                  </a:extLst>
                </p:cNvPr>
                <p:cNvPicPr/>
                <p:nvPr/>
              </p:nvPicPr>
              <p:blipFill>
                <a:blip r:embed="rId152"/>
                <a:stretch>
                  <a:fillRect/>
                </a:stretch>
              </p:blipFill>
              <p:spPr>
                <a:xfrm>
                  <a:off x="3096341" y="2907032"/>
                  <a:ext cx="114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6" name="Freihand 35">
                  <a:extLst>
                    <a:ext uri="{FF2B5EF4-FFF2-40B4-BE49-F238E27FC236}">
                      <a16:creationId xmlns:a16="http://schemas.microsoft.com/office/drawing/2014/main" id="{FEEAD10A-9F1D-44A0-9DB2-92689A0A5ACD}"/>
                    </a:ext>
                  </a:extLst>
                </p14:cNvPr>
                <p14:cNvContentPartPr/>
                <p14:nvPr/>
              </p14:nvContentPartPr>
              <p14:xfrm>
                <a:off x="3199661" y="2900912"/>
                <a:ext cx="87480" cy="72360"/>
              </p14:xfrm>
            </p:contentPart>
          </mc:Choice>
          <mc:Fallback>
            <p:pic>
              <p:nvPicPr>
                <p:cNvPr id="36" name="Freihand 35">
                  <a:extLst>
                    <a:ext uri="{FF2B5EF4-FFF2-40B4-BE49-F238E27FC236}">
                      <a16:creationId xmlns:a16="http://schemas.microsoft.com/office/drawing/2014/main" id="{FEEAD10A-9F1D-44A0-9DB2-92689A0A5ACD}"/>
                    </a:ext>
                  </a:extLst>
                </p:cNvPr>
                <p:cNvPicPr/>
                <p:nvPr/>
              </p:nvPicPr>
              <p:blipFill>
                <a:blip r:embed="rId154"/>
                <a:stretch>
                  <a:fillRect/>
                </a:stretch>
              </p:blipFill>
              <p:spPr>
                <a:xfrm>
                  <a:off x="3195341" y="2896592"/>
                  <a:ext cx="96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7" name="Freihand 36">
                  <a:extLst>
                    <a:ext uri="{FF2B5EF4-FFF2-40B4-BE49-F238E27FC236}">
                      <a16:creationId xmlns:a16="http://schemas.microsoft.com/office/drawing/2014/main" id="{F3FAC00A-6EDC-43EB-AC48-CA2645B4465F}"/>
                    </a:ext>
                  </a:extLst>
                </p14:cNvPr>
                <p14:cNvContentPartPr/>
                <p14:nvPr/>
              </p14:nvContentPartPr>
              <p14:xfrm>
                <a:off x="3284981" y="2817752"/>
                <a:ext cx="238680" cy="153360"/>
              </p14:xfrm>
            </p:contentPart>
          </mc:Choice>
          <mc:Fallback>
            <p:pic>
              <p:nvPicPr>
                <p:cNvPr id="37" name="Freihand 36">
                  <a:extLst>
                    <a:ext uri="{FF2B5EF4-FFF2-40B4-BE49-F238E27FC236}">
                      <a16:creationId xmlns:a16="http://schemas.microsoft.com/office/drawing/2014/main" id="{F3FAC00A-6EDC-43EB-AC48-CA2645B4465F}"/>
                    </a:ext>
                  </a:extLst>
                </p:cNvPr>
                <p:cNvPicPr/>
                <p:nvPr/>
              </p:nvPicPr>
              <p:blipFill>
                <a:blip r:embed="rId156"/>
                <a:stretch>
                  <a:fillRect/>
                </a:stretch>
              </p:blipFill>
              <p:spPr>
                <a:xfrm>
                  <a:off x="3280661" y="2813432"/>
                  <a:ext cx="247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5BED9E44-38FC-4E90-9C7A-6B7F1E28381F}"/>
                    </a:ext>
                  </a:extLst>
                </p14:cNvPr>
                <p14:cNvContentPartPr/>
                <p14:nvPr/>
              </p14:nvContentPartPr>
              <p14:xfrm>
                <a:off x="3540581" y="1591592"/>
                <a:ext cx="4850280" cy="1012680"/>
              </p14:xfrm>
            </p:contentPart>
          </mc:Choice>
          <mc:Fallback>
            <p:pic>
              <p:nvPicPr>
                <p:cNvPr id="100" name="Freihand 99">
                  <a:extLst>
                    <a:ext uri="{FF2B5EF4-FFF2-40B4-BE49-F238E27FC236}">
                      <a16:creationId xmlns:a16="http://schemas.microsoft.com/office/drawing/2014/main" id="{5BED9E44-38FC-4E90-9C7A-6B7F1E28381F}"/>
                    </a:ext>
                  </a:extLst>
                </p:cNvPr>
                <p:cNvPicPr/>
                <p:nvPr/>
              </p:nvPicPr>
              <p:blipFill>
                <a:blip r:embed="rId158"/>
                <a:stretch>
                  <a:fillRect/>
                </a:stretch>
              </p:blipFill>
              <p:spPr>
                <a:xfrm>
                  <a:off x="3536261" y="1587272"/>
                  <a:ext cx="4858920" cy="1021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FD95C896-67E8-42EA-925D-8DAF1A067B1E}"/>
                    </a:ext>
                  </a:extLst>
                </p14:cNvPr>
                <p14:cNvContentPartPr/>
                <p14:nvPr/>
              </p14:nvContentPartPr>
              <p14:xfrm>
                <a:off x="3341141" y="2462072"/>
                <a:ext cx="342720" cy="275760"/>
              </p14:xfrm>
            </p:contentPart>
          </mc:Choice>
          <mc:Fallback>
            <p:pic>
              <p:nvPicPr>
                <p:cNvPr id="101" name="Freihand 100">
                  <a:extLst>
                    <a:ext uri="{FF2B5EF4-FFF2-40B4-BE49-F238E27FC236}">
                      <a16:creationId xmlns:a16="http://schemas.microsoft.com/office/drawing/2014/main" id="{FD95C896-67E8-42EA-925D-8DAF1A067B1E}"/>
                    </a:ext>
                  </a:extLst>
                </p:cNvPr>
                <p:cNvPicPr/>
                <p:nvPr/>
              </p:nvPicPr>
              <p:blipFill>
                <a:blip r:embed="rId160"/>
                <a:stretch>
                  <a:fillRect/>
                </a:stretch>
              </p:blipFill>
              <p:spPr>
                <a:xfrm>
                  <a:off x="3336821" y="2457752"/>
                  <a:ext cx="3513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Freihand 102">
                  <a:extLst>
                    <a:ext uri="{FF2B5EF4-FFF2-40B4-BE49-F238E27FC236}">
                      <a16:creationId xmlns:a16="http://schemas.microsoft.com/office/drawing/2014/main" id="{E5932C43-EA99-4906-8EF9-F837412F69C3}"/>
                    </a:ext>
                  </a:extLst>
                </p14:cNvPr>
                <p14:cNvContentPartPr/>
                <p14:nvPr/>
              </p14:nvContentPartPr>
              <p14:xfrm>
                <a:off x="8406341" y="1235912"/>
                <a:ext cx="63720" cy="113400"/>
              </p14:xfrm>
            </p:contentPart>
          </mc:Choice>
          <mc:Fallback>
            <p:pic>
              <p:nvPicPr>
                <p:cNvPr id="103" name="Freihand 102">
                  <a:extLst>
                    <a:ext uri="{FF2B5EF4-FFF2-40B4-BE49-F238E27FC236}">
                      <a16:creationId xmlns:a16="http://schemas.microsoft.com/office/drawing/2014/main" id="{E5932C43-EA99-4906-8EF9-F837412F69C3}"/>
                    </a:ext>
                  </a:extLst>
                </p:cNvPr>
                <p:cNvPicPr/>
                <p:nvPr/>
              </p:nvPicPr>
              <p:blipFill>
                <a:blip r:embed="rId162"/>
                <a:stretch>
                  <a:fillRect/>
                </a:stretch>
              </p:blipFill>
              <p:spPr>
                <a:xfrm>
                  <a:off x="8402021" y="1231592"/>
                  <a:ext cx="72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Freihand 103">
                  <a:extLst>
                    <a:ext uri="{FF2B5EF4-FFF2-40B4-BE49-F238E27FC236}">
                      <a16:creationId xmlns:a16="http://schemas.microsoft.com/office/drawing/2014/main" id="{B53A7C1B-2AED-4603-B38A-48A0C351E71D}"/>
                    </a:ext>
                  </a:extLst>
                </p14:cNvPr>
                <p14:cNvContentPartPr/>
                <p14:nvPr/>
              </p14:nvContentPartPr>
              <p14:xfrm>
                <a:off x="8397341" y="1140152"/>
                <a:ext cx="86040" cy="91080"/>
              </p14:xfrm>
            </p:contentPart>
          </mc:Choice>
          <mc:Fallback>
            <p:pic>
              <p:nvPicPr>
                <p:cNvPr id="104" name="Freihand 103">
                  <a:extLst>
                    <a:ext uri="{FF2B5EF4-FFF2-40B4-BE49-F238E27FC236}">
                      <a16:creationId xmlns:a16="http://schemas.microsoft.com/office/drawing/2014/main" id="{B53A7C1B-2AED-4603-B38A-48A0C351E71D}"/>
                    </a:ext>
                  </a:extLst>
                </p:cNvPr>
                <p:cNvPicPr/>
                <p:nvPr/>
              </p:nvPicPr>
              <p:blipFill>
                <a:blip r:embed="rId164"/>
                <a:stretch>
                  <a:fillRect/>
                </a:stretch>
              </p:blipFill>
              <p:spPr>
                <a:xfrm>
                  <a:off x="8393021" y="1135832"/>
                  <a:ext cx="94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5" name="Freihand 104">
                  <a:extLst>
                    <a:ext uri="{FF2B5EF4-FFF2-40B4-BE49-F238E27FC236}">
                      <a16:creationId xmlns:a16="http://schemas.microsoft.com/office/drawing/2014/main" id="{0F703FFE-712F-40D8-BF96-53C5110406BE}"/>
                    </a:ext>
                  </a:extLst>
                </p14:cNvPr>
                <p14:cNvContentPartPr/>
                <p14:nvPr/>
              </p14:nvContentPartPr>
              <p14:xfrm>
                <a:off x="8430101" y="1212152"/>
                <a:ext cx="107640" cy="138600"/>
              </p14:xfrm>
            </p:contentPart>
          </mc:Choice>
          <mc:Fallback>
            <p:pic>
              <p:nvPicPr>
                <p:cNvPr id="105" name="Freihand 104">
                  <a:extLst>
                    <a:ext uri="{FF2B5EF4-FFF2-40B4-BE49-F238E27FC236}">
                      <a16:creationId xmlns:a16="http://schemas.microsoft.com/office/drawing/2014/main" id="{0F703FFE-712F-40D8-BF96-53C5110406BE}"/>
                    </a:ext>
                  </a:extLst>
                </p:cNvPr>
                <p:cNvPicPr/>
                <p:nvPr/>
              </p:nvPicPr>
              <p:blipFill>
                <a:blip r:embed="rId166"/>
                <a:stretch>
                  <a:fillRect/>
                </a:stretch>
              </p:blipFill>
              <p:spPr>
                <a:xfrm>
                  <a:off x="8425781" y="1207832"/>
                  <a:ext cx="116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6" name="Freihand 105">
                  <a:extLst>
                    <a:ext uri="{FF2B5EF4-FFF2-40B4-BE49-F238E27FC236}">
                      <a16:creationId xmlns:a16="http://schemas.microsoft.com/office/drawing/2014/main" id="{435E504E-227B-4F8F-AD09-118D2C1BE5BE}"/>
                    </a:ext>
                  </a:extLst>
                </p14:cNvPr>
                <p14:cNvContentPartPr/>
                <p14:nvPr/>
              </p14:nvContentPartPr>
              <p14:xfrm>
                <a:off x="8550341" y="1136192"/>
                <a:ext cx="142560" cy="117720"/>
              </p14:xfrm>
            </p:contentPart>
          </mc:Choice>
          <mc:Fallback>
            <p:pic>
              <p:nvPicPr>
                <p:cNvPr id="106" name="Freihand 105">
                  <a:extLst>
                    <a:ext uri="{FF2B5EF4-FFF2-40B4-BE49-F238E27FC236}">
                      <a16:creationId xmlns:a16="http://schemas.microsoft.com/office/drawing/2014/main" id="{435E504E-227B-4F8F-AD09-118D2C1BE5BE}"/>
                    </a:ext>
                  </a:extLst>
                </p:cNvPr>
                <p:cNvPicPr/>
                <p:nvPr/>
              </p:nvPicPr>
              <p:blipFill>
                <a:blip r:embed="rId168"/>
                <a:stretch>
                  <a:fillRect/>
                </a:stretch>
              </p:blipFill>
              <p:spPr>
                <a:xfrm>
                  <a:off x="8546021" y="1131872"/>
                  <a:ext cx="151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 name="Freihand 106">
                  <a:extLst>
                    <a:ext uri="{FF2B5EF4-FFF2-40B4-BE49-F238E27FC236}">
                      <a16:creationId xmlns:a16="http://schemas.microsoft.com/office/drawing/2014/main" id="{2E11CC37-7A58-4782-83D7-7201A25332AA}"/>
                    </a:ext>
                  </a:extLst>
                </p14:cNvPr>
                <p14:cNvContentPartPr/>
                <p14:nvPr/>
              </p14:nvContentPartPr>
              <p14:xfrm>
                <a:off x="8631341" y="1051232"/>
                <a:ext cx="360" cy="360"/>
              </p14:xfrm>
            </p:contentPart>
          </mc:Choice>
          <mc:Fallback>
            <p:pic>
              <p:nvPicPr>
                <p:cNvPr id="107" name="Freihand 106">
                  <a:extLst>
                    <a:ext uri="{FF2B5EF4-FFF2-40B4-BE49-F238E27FC236}">
                      <a16:creationId xmlns:a16="http://schemas.microsoft.com/office/drawing/2014/main" id="{2E11CC37-7A58-4782-83D7-7201A25332AA}"/>
                    </a:ext>
                  </a:extLst>
                </p:cNvPr>
                <p:cNvPicPr/>
                <p:nvPr/>
              </p:nvPicPr>
              <p:blipFill>
                <a:blip r:embed="rId130"/>
                <a:stretch>
                  <a:fillRect/>
                </a:stretch>
              </p:blipFill>
              <p:spPr>
                <a:xfrm>
                  <a:off x="8627021" y="1046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9CCBAC33-70F2-448A-965C-D1459EA4CE21}"/>
                    </a:ext>
                  </a:extLst>
                </p14:cNvPr>
                <p14:cNvContentPartPr/>
                <p14:nvPr/>
              </p14:nvContentPartPr>
              <p14:xfrm>
                <a:off x="8777861" y="929552"/>
                <a:ext cx="111600" cy="175680"/>
              </p14:xfrm>
            </p:contentPart>
          </mc:Choice>
          <mc:Fallback>
            <p:pic>
              <p:nvPicPr>
                <p:cNvPr id="108" name="Freihand 107">
                  <a:extLst>
                    <a:ext uri="{FF2B5EF4-FFF2-40B4-BE49-F238E27FC236}">
                      <a16:creationId xmlns:a16="http://schemas.microsoft.com/office/drawing/2014/main" id="{9CCBAC33-70F2-448A-965C-D1459EA4CE21}"/>
                    </a:ext>
                  </a:extLst>
                </p:cNvPr>
                <p:cNvPicPr/>
                <p:nvPr/>
              </p:nvPicPr>
              <p:blipFill>
                <a:blip r:embed="rId171"/>
                <a:stretch>
                  <a:fillRect/>
                </a:stretch>
              </p:blipFill>
              <p:spPr>
                <a:xfrm>
                  <a:off x="8773541" y="925232"/>
                  <a:ext cx="120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9" name="Freihand 108">
                  <a:extLst>
                    <a:ext uri="{FF2B5EF4-FFF2-40B4-BE49-F238E27FC236}">
                      <a16:creationId xmlns:a16="http://schemas.microsoft.com/office/drawing/2014/main" id="{35973052-3D3C-4EA2-A935-7AA6CE411A6B}"/>
                    </a:ext>
                  </a:extLst>
                </p14:cNvPr>
                <p14:cNvContentPartPr/>
                <p14:nvPr/>
              </p14:nvContentPartPr>
              <p14:xfrm>
                <a:off x="8701901" y="887792"/>
                <a:ext cx="108360" cy="79920"/>
              </p14:xfrm>
            </p:contentPart>
          </mc:Choice>
          <mc:Fallback>
            <p:pic>
              <p:nvPicPr>
                <p:cNvPr id="109" name="Freihand 108">
                  <a:extLst>
                    <a:ext uri="{FF2B5EF4-FFF2-40B4-BE49-F238E27FC236}">
                      <a16:creationId xmlns:a16="http://schemas.microsoft.com/office/drawing/2014/main" id="{35973052-3D3C-4EA2-A935-7AA6CE411A6B}"/>
                    </a:ext>
                  </a:extLst>
                </p:cNvPr>
                <p:cNvPicPr/>
                <p:nvPr/>
              </p:nvPicPr>
              <p:blipFill>
                <a:blip r:embed="rId173"/>
                <a:stretch>
                  <a:fillRect/>
                </a:stretch>
              </p:blipFill>
              <p:spPr>
                <a:xfrm>
                  <a:off x="8697581" y="883472"/>
                  <a:ext cx="117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0" name="Freihand 109">
                  <a:extLst>
                    <a:ext uri="{FF2B5EF4-FFF2-40B4-BE49-F238E27FC236}">
                      <a16:creationId xmlns:a16="http://schemas.microsoft.com/office/drawing/2014/main" id="{8739B6A1-85EB-46E8-8FBA-6B7E88C01AB3}"/>
                    </a:ext>
                  </a:extLst>
                </p14:cNvPr>
                <p14:cNvContentPartPr/>
                <p14:nvPr/>
              </p14:nvContentPartPr>
              <p14:xfrm>
                <a:off x="8842661" y="945392"/>
                <a:ext cx="128160" cy="48960"/>
              </p14:xfrm>
            </p:contentPart>
          </mc:Choice>
          <mc:Fallback>
            <p:pic>
              <p:nvPicPr>
                <p:cNvPr id="110" name="Freihand 109">
                  <a:extLst>
                    <a:ext uri="{FF2B5EF4-FFF2-40B4-BE49-F238E27FC236}">
                      <a16:creationId xmlns:a16="http://schemas.microsoft.com/office/drawing/2014/main" id="{8739B6A1-85EB-46E8-8FBA-6B7E88C01AB3}"/>
                    </a:ext>
                  </a:extLst>
                </p:cNvPr>
                <p:cNvPicPr/>
                <p:nvPr/>
              </p:nvPicPr>
              <p:blipFill>
                <a:blip r:embed="rId175"/>
                <a:stretch>
                  <a:fillRect/>
                </a:stretch>
              </p:blipFill>
              <p:spPr>
                <a:xfrm>
                  <a:off x="8838341" y="941072"/>
                  <a:ext cx="136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4EF5815A-94BC-4AB7-BF3B-97B63C934102}"/>
                    </a:ext>
                  </a:extLst>
                </p14:cNvPr>
                <p14:cNvContentPartPr/>
                <p14:nvPr/>
              </p14:nvContentPartPr>
              <p14:xfrm>
                <a:off x="8962181" y="752792"/>
                <a:ext cx="192240" cy="198720"/>
              </p14:xfrm>
            </p:contentPart>
          </mc:Choice>
          <mc:Fallback>
            <p:pic>
              <p:nvPicPr>
                <p:cNvPr id="111" name="Freihand 110">
                  <a:extLst>
                    <a:ext uri="{FF2B5EF4-FFF2-40B4-BE49-F238E27FC236}">
                      <a16:creationId xmlns:a16="http://schemas.microsoft.com/office/drawing/2014/main" id="{4EF5815A-94BC-4AB7-BF3B-97B63C934102}"/>
                    </a:ext>
                  </a:extLst>
                </p:cNvPr>
                <p:cNvPicPr/>
                <p:nvPr/>
              </p:nvPicPr>
              <p:blipFill>
                <a:blip r:embed="rId177"/>
                <a:stretch>
                  <a:fillRect/>
                </a:stretch>
              </p:blipFill>
              <p:spPr>
                <a:xfrm>
                  <a:off x="8957861" y="748472"/>
                  <a:ext cx="200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7C21FB90-4916-47C0-9EB2-B897585B7EE0}"/>
                    </a:ext>
                  </a:extLst>
                </p14:cNvPr>
                <p14:cNvContentPartPr/>
                <p14:nvPr/>
              </p14:nvContentPartPr>
              <p14:xfrm>
                <a:off x="9110861" y="782312"/>
                <a:ext cx="91800" cy="17280"/>
              </p14:xfrm>
            </p:contentPart>
          </mc:Choice>
          <mc:Fallback>
            <p:pic>
              <p:nvPicPr>
                <p:cNvPr id="112" name="Freihand 111">
                  <a:extLst>
                    <a:ext uri="{FF2B5EF4-FFF2-40B4-BE49-F238E27FC236}">
                      <a16:creationId xmlns:a16="http://schemas.microsoft.com/office/drawing/2014/main" id="{7C21FB90-4916-47C0-9EB2-B897585B7EE0}"/>
                    </a:ext>
                  </a:extLst>
                </p:cNvPr>
                <p:cNvPicPr/>
                <p:nvPr/>
              </p:nvPicPr>
              <p:blipFill>
                <a:blip r:embed="rId179"/>
                <a:stretch>
                  <a:fillRect/>
                </a:stretch>
              </p:blipFill>
              <p:spPr>
                <a:xfrm>
                  <a:off x="9106541" y="777992"/>
                  <a:ext cx="100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Freihand 112">
                  <a:extLst>
                    <a:ext uri="{FF2B5EF4-FFF2-40B4-BE49-F238E27FC236}">
                      <a16:creationId xmlns:a16="http://schemas.microsoft.com/office/drawing/2014/main" id="{1ADBAC25-BEF2-499B-B87F-27B4B325F7A5}"/>
                    </a:ext>
                  </a:extLst>
                </p14:cNvPr>
                <p14:cNvContentPartPr/>
                <p14:nvPr/>
              </p14:nvContentPartPr>
              <p14:xfrm>
                <a:off x="9237221" y="817232"/>
                <a:ext cx="360" cy="360"/>
              </p14:xfrm>
            </p:contentPart>
          </mc:Choice>
          <mc:Fallback>
            <p:pic>
              <p:nvPicPr>
                <p:cNvPr id="113" name="Freihand 112">
                  <a:extLst>
                    <a:ext uri="{FF2B5EF4-FFF2-40B4-BE49-F238E27FC236}">
                      <a16:creationId xmlns:a16="http://schemas.microsoft.com/office/drawing/2014/main" id="{1ADBAC25-BEF2-499B-B87F-27B4B325F7A5}"/>
                    </a:ext>
                  </a:extLst>
                </p:cNvPr>
                <p:cNvPicPr/>
                <p:nvPr/>
              </p:nvPicPr>
              <p:blipFill>
                <a:blip r:embed="rId130"/>
                <a:stretch>
                  <a:fillRect/>
                </a:stretch>
              </p:blipFill>
              <p:spPr>
                <a:xfrm>
                  <a:off x="9232901" y="812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97F0E5B8-E528-4923-B4B0-AE553D0552AE}"/>
                    </a:ext>
                  </a:extLst>
                </p14:cNvPr>
                <p14:cNvContentPartPr/>
                <p14:nvPr/>
              </p14:nvContentPartPr>
              <p14:xfrm>
                <a:off x="9221381" y="445712"/>
                <a:ext cx="378720" cy="339840"/>
              </p14:xfrm>
            </p:contentPart>
          </mc:Choice>
          <mc:Fallback>
            <p:pic>
              <p:nvPicPr>
                <p:cNvPr id="114" name="Freihand 113">
                  <a:extLst>
                    <a:ext uri="{FF2B5EF4-FFF2-40B4-BE49-F238E27FC236}">
                      <a16:creationId xmlns:a16="http://schemas.microsoft.com/office/drawing/2014/main" id="{97F0E5B8-E528-4923-B4B0-AE553D0552AE}"/>
                    </a:ext>
                  </a:extLst>
                </p:cNvPr>
                <p:cNvPicPr/>
                <p:nvPr/>
              </p:nvPicPr>
              <p:blipFill>
                <a:blip r:embed="rId182"/>
                <a:stretch>
                  <a:fillRect/>
                </a:stretch>
              </p:blipFill>
              <p:spPr>
                <a:xfrm>
                  <a:off x="9217061" y="441392"/>
                  <a:ext cx="3873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 name="Freihand 114">
                  <a:extLst>
                    <a:ext uri="{FF2B5EF4-FFF2-40B4-BE49-F238E27FC236}">
                      <a16:creationId xmlns:a16="http://schemas.microsoft.com/office/drawing/2014/main" id="{67A8905D-29A4-4523-A420-A73BAFFF0CA5}"/>
                    </a:ext>
                  </a:extLst>
                </p14:cNvPr>
                <p14:cNvContentPartPr/>
                <p14:nvPr/>
              </p14:nvContentPartPr>
              <p14:xfrm>
                <a:off x="9720341" y="329792"/>
                <a:ext cx="353520" cy="231480"/>
              </p14:xfrm>
            </p:contentPart>
          </mc:Choice>
          <mc:Fallback>
            <p:pic>
              <p:nvPicPr>
                <p:cNvPr id="115" name="Freihand 114">
                  <a:extLst>
                    <a:ext uri="{FF2B5EF4-FFF2-40B4-BE49-F238E27FC236}">
                      <a16:creationId xmlns:a16="http://schemas.microsoft.com/office/drawing/2014/main" id="{67A8905D-29A4-4523-A420-A73BAFFF0CA5}"/>
                    </a:ext>
                  </a:extLst>
                </p:cNvPr>
                <p:cNvPicPr/>
                <p:nvPr/>
              </p:nvPicPr>
              <p:blipFill>
                <a:blip r:embed="rId184"/>
                <a:stretch>
                  <a:fillRect/>
                </a:stretch>
              </p:blipFill>
              <p:spPr>
                <a:xfrm>
                  <a:off x="9716021" y="325472"/>
                  <a:ext cx="36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CC5762EB-38DC-4614-8703-DAFF75F787AD}"/>
                    </a:ext>
                  </a:extLst>
                </p14:cNvPr>
                <p14:cNvContentPartPr/>
                <p14:nvPr/>
              </p14:nvContentPartPr>
              <p14:xfrm>
                <a:off x="10118501" y="290912"/>
                <a:ext cx="110880" cy="158400"/>
              </p14:xfrm>
            </p:contentPart>
          </mc:Choice>
          <mc:Fallback>
            <p:pic>
              <p:nvPicPr>
                <p:cNvPr id="116" name="Freihand 115">
                  <a:extLst>
                    <a:ext uri="{FF2B5EF4-FFF2-40B4-BE49-F238E27FC236}">
                      <a16:creationId xmlns:a16="http://schemas.microsoft.com/office/drawing/2014/main" id="{CC5762EB-38DC-4614-8703-DAFF75F787AD}"/>
                    </a:ext>
                  </a:extLst>
                </p:cNvPr>
                <p:cNvPicPr/>
                <p:nvPr/>
              </p:nvPicPr>
              <p:blipFill>
                <a:blip r:embed="rId186"/>
                <a:stretch>
                  <a:fillRect/>
                </a:stretch>
              </p:blipFill>
              <p:spPr>
                <a:xfrm>
                  <a:off x="10114181" y="286592"/>
                  <a:ext cx="119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A1B43439-2CF4-4B08-A968-D17B9E759AB3}"/>
                    </a:ext>
                  </a:extLst>
                </p14:cNvPr>
                <p14:cNvContentPartPr/>
                <p14:nvPr/>
              </p14:nvContentPartPr>
              <p14:xfrm>
                <a:off x="10372661" y="253832"/>
                <a:ext cx="368280" cy="298080"/>
              </p14:xfrm>
            </p:contentPart>
          </mc:Choice>
          <mc:Fallback>
            <p:pic>
              <p:nvPicPr>
                <p:cNvPr id="117" name="Freihand 116">
                  <a:extLst>
                    <a:ext uri="{FF2B5EF4-FFF2-40B4-BE49-F238E27FC236}">
                      <a16:creationId xmlns:a16="http://schemas.microsoft.com/office/drawing/2014/main" id="{A1B43439-2CF4-4B08-A968-D17B9E759AB3}"/>
                    </a:ext>
                  </a:extLst>
                </p:cNvPr>
                <p:cNvPicPr/>
                <p:nvPr/>
              </p:nvPicPr>
              <p:blipFill>
                <a:blip r:embed="rId188"/>
                <a:stretch>
                  <a:fillRect/>
                </a:stretch>
              </p:blipFill>
              <p:spPr>
                <a:xfrm>
                  <a:off x="10368341" y="249512"/>
                  <a:ext cx="3769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9" name="Freihand 118">
                  <a:extLst>
                    <a:ext uri="{FF2B5EF4-FFF2-40B4-BE49-F238E27FC236}">
                      <a16:creationId xmlns:a16="http://schemas.microsoft.com/office/drawing/2014/main" id="{5D46BFDA-7170-4EF9-A69E-9AB2260053B9}"/>
                    </a:ext>
                  </a:extLst>
                </p14:cNvPr>
                <p14:cNvContentPartPr/>
                <p14:nvPr/>
              </p14:nvContentPartPr>
              <p14:xfrm>
                <a:off x="10895741" y="239432"/>
                <a:ext cx="148680" cy="180000"/>
              </p14:xfrm>
            </p:contentPart>
          </mc:Choice>
          <mc:Fallback>
            <p:pic>
              <p:nvPicPr>
                <p:cNvPr id="119" name="Freihand 118">
                  <a:extLst>
                    <a:ext uri="{FF2B5EF4-FFF2-40B4-BE49-F238E27FC236}">
                      <a16:creationId xmlns:a16="http://schemas.microsoft.com/office/drawing/2014/main" id="{5D46BFDA-7170-4EF9-A69E-9AB2260053B9}"/>
                    </a:ext>
                  </a:extLst>
                </p:cNvPr>
                <p:cNvPicPr/>
                <p:nvPr/>
              </p:nvPicPr>
              <p:blipFill>
                <a:blip r:embed="rId190"/>
                <a:stretch>
                  <a:fillRect/>
                </a:stretch>
              </p:blipFill>
              <p:spPr>
                <a:xfrm>
                  <a:off x="10891421" y="235112"/>
                  <a:ext cx="157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0" name="Freihand 119">
                  <a:extLst>
                    <a:ext uri="{FF2B5EF4-FFF2-40B4-BE49-F238E27FC236}">
                      <a16:creationId xmlns:a16="http://schemas.microsoft.com/office/drawing/2014/main" id="{5972788C-7E49-4C36-92F7-B62F3B1D0E67}"/>
                    </a:ext>
                  </a:extLst>
                </p14:cNvPr>
                <p14:cNvContentPartPr/>
                <p14:nvPr/>
              </p14:nvContentPartPr>
              <p14:xfrm>
                <a:off x="11059181" y="237992"/>
                <a:ext cx="78120" cy="131760"/>
              </p14:xfrm>
            </p:contentPart>
          </mc:Choice>
          <mc:Fallback>
            <p:pic>
              <p:nvPicPr>
                <p:cNvPr id="120" name="Freihand 119">
                  <a:extLst>
                    <a:ext uri="{FF2B5EF4-FFF2-40B4-BE49-F238E27FC236}">
                      <a16:creationId xmlns:a16="http://schemas.microsoft.com/office/drawing/2014/main" id="{5972788C-7E49-4C36-92F7-B62F3B1D0E67}"/>
                    </a:ext>
                  </a:extLst>
                </p:cNvPr>
                <p:cNvPicPr/>
                <p:nvPr/>
              </p:nvPicPr>
              <p:blipFill>
                <a:blip r:embed="rId192"/>
                <a:stretch>
                  <a:fillRect/>
                </a:stretch>
              </p:blipFill>
              <p:spPr>
                <a:xfrm>
                  <a:off x="11054861" y="233672"/>
                  <a:ext cx="86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Freihand 120">
                  <a:extLst>
                    <a:ext uri="{FF2B5EF4-FFF2-40B4-BE49-F238E27FC236}">
                      <a16:creationId xmlns:a16="http://schemas.microsoft.com/office/drawing/2014/main" id="{E01F3EBD-A787-4560-887D-E6DA456863DC}"/>
                    </a:ext>
                  </a:extLst>
                </p14:cNvPr>
                <p14:cNvContentPartPr/>
                <p14:nvPr/>
              </p14:nvContentPartPr>
              <p14:xfrm>
                <a:off x="11202461" y="228272"/>
                <a:ext cx="119160" cy="123480"/>
              </p14:xfrm>
            </p:contentPart>
          </mc:Choice>
          <mc:Fallback>
            <p:pic>
              <p:nvPicPr>
                <p:cNvPr id="121" name="Freihand 120">
                  <a:extLst>
                    <a:ext uri="{FF2B5EF4-FFF2-40B4-BE49-F238E27FC236}">
                      <a16:creationId xmlns:a16="http://schemas.microsoft.com/office/drawing/2014/main" id="{E01F3EBD-A787-4560-887D-E6DA456863DC}"/>
                    </a:ext>
                  </a:extLst>
                </p:cNvPr>
                <p:cNvPicPr/>
                <p:nvPr/>
              </p:nvPicPr>
              <p:blipFill>
                <a:blip r:embed="rId194"/>
                <a:stretch>
                  <a:fillRect/>
                </a:stretch>
              </p:blipFill>
              <p:spPr>
                <a:xfrm>
                  <a:off x="11198141" y="223952"/>
                  <a:ext cx="127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9F190110-0B31-430C-9B7A-48A0F2845AA8}"/>
                    </a:ext>
                  </a:extLst>
                </p14:cNvPr>
                <p14:cNvContentPartPr/>
                <p14:nvPr/>
              </p14:nvContentPartPr>
              <p14:xfrm>
                <a:off x="8862101" y="1190192"/>
                <a:ext cx="167760" cy="303120"/>
              </p14:xfrm>
            </p:contentPart>
          </mc:Choice>
          <mc:Fallback>
            <p:pic>
              <p:nvPicPr>
                <p:cNvPr id="122" name="Freihand 121">
                  <a:extLst>
                    <a:ext uri="{FF2B5EF4-FFF2-40B4-BE49-F238E27FC236}">
                      <a16:creationId xmlns:a16="http://schemas.microsoft.com/office/drawing/2014/main" id="{9F190110-0B31-430C-9B7A-48A0F2845AA8}"/>
                    </a:ext>
                  </a:extLst>
                </p:cNvPr>
                <p:cNvPicPr/>
                <p:nvPr/>
              </p:nvPicPr>
              <p:blipFill>
                <a:blip r:embed="rId196"/>
                <a:stretch>
                  <a:fillRect/>
                </a:stretch>
              </p:blipFill>
              <p:spPr>
                <a:xfrm>
                  <a:off x="8857781" y="1185872"/>
                  <a:ext cx="1764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4B78162F-3736-4468-A5EC-10B8D08F805F}"/>
                    </a:ext>
                  </a:extLst>
                </p14:cNvPr>
                <p14:cNvContentPartPr/>
                <p14:nvPr/>
              </p14:nvContentPartPr>
              <p14:xfrm>
                <a:off x="9040301" y="1147352"/>
                <a:ext cx="92160" cy="146880"/>
              </p14:xfrm>
            </p:contentPart>
          </mc:Choice>
          <mc:Fallback>
            <p:pic>
              <p:nvPicPr>
                <p:cNvPr id="123" name="Freihand 122">
                  <a:extLst>
                    <a:ext uri="{FF2B5EF4-FFF2-40B4-BE49-F238E27FC236}">
                      <a16:creationId xmlns:a16="http://schemas.microsoft.com/office/drawing/2014/main" id="{4B78162F-3736-4468-A5EC-10B8D08F805F}"/>
                    </a:ext>
                  </a:extLst>
                </p:cNvPr>
                <p:cNvPicPr/>
                <p:nvPr/>
              </p:nvPicPr>
              <p:blipFill>
                <a:blip r:embed="rId198"/>
                <a:stretch>
                  <a:fillRect/>
                </a:stretch>
              </p:blipFill>
              <p:spPr>
                <a:xfrm>
                  <a:off x="9035981" y="1143032"/>
                  <a:ext cx="100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4" name="Freihand 123">
                  <a:extLst>
                    <a:ext uri="{FF2B5EF4-FFF2-40B4-BE49-F238E27FC236}">
                      <a16:creationId xmlns:a16="http://schemas.microsoft.com/office/drawing/2014/main" id="{59DDC62C-62E4-4311-8769-5B3B5574A08D}"/>
                    </a:ext>
                  </a:extLst>
                </p14:cNvPr>
                <p14:cNvContentPartPr/>
                <p14:nvPr/>
              </p14:nvContentPartPr>
              <p14:xfrm>
                <a:off x="9123461" y="1110272"/>
                <a:ext cx="97560" cy="110160"/>
              </p14:xfrm>
            </p:contentPart>
          </mc:Choice>
          <mc:Fallback>
            <p:pic>
              <p:nvPicPr>
                <p:cNvPr id="124" name="Freihand 123">
                  <a:extLst>
                    <a:ext uri="{FF2B5EF4-FFF2-40B4-BE49-F238E27FC236}">
                      <a16:creationId xmlns:a16="http://schemas.microsoft.com/office/drawing/2014/main" id="{59DDC62C-62E4-4311-8769-5B3B5574A08D}"/>
                    </a:ext>
                  </a:extLst>
                </p:cNvPr>
                <p:cNvPicPr/>
                <p:nvPr/>
              </p:nvPicPr>
              <p:blipFill>
                <a:blip r:embed="rId200"/>
                <a:stretch>
                  <a:fillRect/>
                </a:stretch>
              </p:blipFill>
              <p:spPr>
                <a:xfrm>
                  <a:off x="9119141" y="1105952"/>
                  <a:ext cx="106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Freihand 124">
                  <a:extLst>
                    <a:ext uri="{FF2B5EF4-FFF2-40B4-BE49-F238E27FC236}">
                      <a16:creationId xmlns:a16="http://schemas.microsoft.com/office/drawing/2014/main" id="{60827575-0F44-455B-9D1B-35CA68DCBDA8}"/>
                    </a:ext>
                  </a:extLst>
                </p14:cNvPr>
                <p14:cNvContentPartPr/>
                <p14:nvPr/>
              </p14:nvContentPartPr>
              <p14:xfrm>
                <a:off x="9200861" y="983552"/>
                <a:ext cx="131400" cy="152640"/>
              </p14:xfrm>
            </p:contentPart>
          </mc:Choice>
          <mc:Fallback>
            <p:pic>
              <p:nvPicPr>
                <p:cNvPr id="125" name="Freihand 124">
                  <a:extLst>
                    <a:ext uri="{FF2B5EF4-FFF2-40B4-BE49-F238E27FC236}">
                      <a16:creationId xmlns:a16="http://schemas.microsoft.com/office/drawing/2014/main" id="{60827575-0F44-455B-9D1B-35CA68DCBDA8}"/>
                    </a:ext>
                  </a:extLst>
                </p:cNvPr>
                <p:cNvPicPr/>
                <p:nvPr/>
              </p:nvPicPr>
              <p:blipFill>
                <a:blip r:embed="rId202"/>
                <a:stretch>
                  <a:fillRect/>
                </a:stretch>
              </p:blipFill>
              <p:spPr>
                <a:xfrm>
                  <a:off x="9196541" y="979232"/>
                  <a:ext cx="140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Freihand 125">
                  <a:extLst>
                    <a:ext uri="{FF2B5EF4-FFF2-40B4-BE49-F238E27FC236}">
                      <a16:creationId xmlns:a16="http://schemas.microsoft.com/office/drawing/2014/main" id="{681E2B60-C4C1-41BC-AEBE-6DD4785E0237}"/>
                    </a:ext>
                  </a:extLst>
                </p14:cNvPr>
                <p14:cNvContentPartPr/>
                <p14:nvPr/>
              </p14:nvContentPartPr>
              <p14:xfrm>
                <a:off x="9302381" y="916232"/>
                <a:ext cx="69840" cy="199440"/>
              </p14:xfrm>
            </p:contentPart>
          </mc:Choice>
          <mc:Fallback>
            <p:pic>
              <p:nvPicPr>
                <p:cNvPr id="126" name="Freihand 125">
                  <a:extLst>
                    <a:ext uri="{FF2B5EF4-FFF2-40B4-BE49-F238E27FC236}">
                      <a16:creationId xmlns:a16="http://schemas.microsoft.com/office/drawing/2014/main" id="{681E2B60-C4C1-41BC-AEBE-6DD4785E0237}"/>
                    </a:ext>
                  </a:extLst>
                </p:cNvPr>
                <p:cNvPicPr/>
                <p:nvPr/>
              </p:nvPicPr>
              <p:blipFill>
                <a:blip r:embed="rId204"/>
                <a:stretch>
                  <a:fillRect/>
                </a:stretch>
              </p:blipFill>
              <p:spPr>
                <a:xfrm>
                  <a:off x="9298061" y="911912"/>
                  <a:ext cx="78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7" name="Freihand 126">
                  <a:extLst>
                    <a:ext uri="{FF2B5EF4-FFF2-40B4-BE49-F238E27FC236}">
                      <a16:creationId xmlns:a16="http://schemas.microsoft.com/office/drawing/2014/main" id="{9B5633B7-0628-4F4A-89EF-C6680F2A3492}"/>
                    </a:ext>
                  </a:extLst>
                </p14:cNvPr>
                <p14:cNvContentPartPr/>
                <p14:nvPr/>
              </p14:nvContentPartPr>
              <p14:xfrm>
                <a:off x="9105101" y="975632"/>
                <a:ext cx="163080" cy="99720"/>
              </p14:xfrm>
            </p:contentPart>
          </mc:Choice>
          <mc:Fallback>
            <p:pic>
              <p:nvPicPr>
                <p:cNvPr id="127" name="Freihand 126">
                  <a:extLst>
                    <a:ext uri="{FF2B5EF4-FFF2-40B4-BE49-F238E27FC236}">
                      <a16:creationId xmlns:a16="http://schemas.microsoft.com/office/drawing/2014/main" id="{9B5633B7-0628-4F4A-89EF-C6680F2A3492}"/>
                    </a:ext>
                  </a:extLst>
                </p:cNvPr>
                <p:cNvPicPr/>
                <p:nvPr/>
              </p:nvPicPr>
              <p:blipFill>
                <a:blip r:embed="rId206"/>
                <a:stretch>
                  <a:fillRect/>
                </a:stretch>
              </p:blipFill>
              <p:spPr>
                <a:xfrm>
                  <a:off x="9100781" y="971312"/>
                  <a:ext cx="171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9" name="Freihand 128">
                  <a:extLst>
                    <a:ext uri="{FF2B5EF4-FFF2-40B4-BE49-F238E27FC236}">
                      <a16:creationId xmlns:a16="http://schemas.microsoft.com/office/drawing/2014/main" id="{02B27A7E-29C2-4B2C-B169-85683FDA6BBC}"/>
                    </a:ext>
                  </a:extLst>
                </p14:cNvPr>
                <p14:cNvContentPartPr/>
                <p14:nvPr/>
              </p14:nvContentPartPr>
              <p14:xfrm>
                <a:off x="9482741" y="1064192"/>
                <a:ext cx="360" cy="360"/>
              </p14:xfrm>
            </p:contentPart>
          </mc:Choice>
          <mc:Fallback>
            <p:pic>
              <p:nvPicPr>
                <p:cNvPr id="129" name="Freihand 128">
                  <a:extLst>
                    <a:ext uri="{FF2B5EF4-FFF2-40B4-BE49-F238E27FC236}">
                      <a16:creationId xmlns:a16="http://schemas.microsoft.com/office/drawing/2014/main" id="{02B27A7E-29C2-4B2C-B169-85683FDA6BBC}"/>
                    </a:ext>
                  </a:extLst>
                </p:cNvPr>
                <p:cNvPicPr/>
                <p:nvPr/>
              </p:nvPicPr>
              <p:blipFill>
                <a:blip r:embed="rId130"/>
                <a:stretch>
                  <a:fillRect/>
                </a:stretch>
              </p:blipFill>
              <p:spPr>
                <a:xfrm>
                  <a:off x="9478421" y="1059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Freihand 130">
                  <a:extLst>
                    <a:ext uri="{FF2B5EF4-FFF2-40B4-BE49-F238E27FC236}">
                      <a16:creationId xmlns:a16="http://schemas.microsoft.com/office/drawing/2014/main" id="{B7D7F29B-C26D-4F5C-B9E5-63B71980C4C2}"/>
                    </a:ext>
                  </a:extLst>
                </p14:cNvPr>
                <p14:cNvContentPartPr/>
                <p14:nvPr/>
              </p14:nvContentPartPr>
              <p14:xfrm>
                <a:off x="9468701" y="1037192"/>
                <a:ext cx="16920" cy="38520"/>
              </p14:xfrm>
            </p:contentPart>
          </mc:Choice>
          <mc:Fallback>
            <p:pic>
              <p:nvPicPr>
                <p:cNvPr id="131" name="Freihand 130">
                  <a:extLst>
                    <a:ext uri="{FF2B5EF4-FFF2-40B4-BE49-F238E27FC236}">
                      <a16:creationId xmlns:a16="http://schemas.microsoft.com/office/drawing/2014/main" id="{B7D7F29B-C26D-4F5C-B9E5-63B71980C4C2}"/>
                    </a:ext>
                  </a:extLst>
                </p:cNvPr>
                <p:cNvPicPr/>
                <p:nvPr/>
              </p:nvPicPr>
              <p:blipFill>
                <a:blip r:embed="rId209"/>
                <a:stretch>
                  <a:fillRect/>
                </a:stretch>
              </p:blipFill>
              <p:spPr>
                <a:xfrm>
                  <a:off x="9464381" y="1032872"/>
                  <a:ext cx="25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3" name="Freihand 132">
                  <a:extLst>
                    <a:ext uri="{FF2B5EF4-FFF2-40B4-BE49-F238E27FC236}">
                      <a16:creationId xmlns:a16="http://schemas.microsoft.com/office/drawing/2014/main" id="{BBBC1175-FEBD-4737-961E-629CA9EC1EB6}"/>
                    </a:ext>
                  </a:extLst>
                </p14:cNvPr>
                <p14:cNvContentPartPr/>
                <p14:nvPr/>
              </p14:nvContentPartPr>
              <p14:xfrm>
                <a:off x="9606221" y="805352"/>
                <a:ext cx="61560" cy="138600"/>
              </p14:xfrm>
            </p:contentPart>
          </mc:Choice>
          <mc:Fallback>
            <p:pic>
              <p:nvPicPr>
                <p:cNvPr id="133" name="Freihand 132">
                  <a:extLst>
                    <a:ext uri="{FF2B5EF4-FFF2-40B4-BE49-F238E27FC236}">
                      <a16:creationId xmlns:a16="http://schemas.microsoft.com/office/drawing/2014/main" id="{BBBC1175-FEBD-4737-961E-629CA9EC1EB6}"/>
                    </a:ext>
                  </a:extLst>
                </p:cNvPr>
                <p:cNvPicPr/>
                <p:nvPr/>
              </p:nvPicPr>
              <p:blipFill>
                <a:blip r:embed="rId211"/>
                <a:stretch>
                  <a:fillRect/>
                </a:stretch>
              </p:blipFill>
              <p:spPr>
                <a:xfrm>
                  <a:off x="9601901" y="801032"/>
                  <a:ext cx="70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8631114D-6AB4-4994-9496-AD362C506EDC}"/>
                    </a:ext>
                  </a:extLst>
                </p14:cNvPr>
                <p14:cNvContentPartPr/>
                <p14:nvPr/>
              </p14:nvContentPartPr>
              <p14:xfrm>
                <a:off x="9529541" y="762872"/>
                <a:ext cx="153360" cy="206640"/>
              </p14:xfrm>
            </p:contentPart>
          </mc:Choice>
          <mc:Fallback>
            <p:pic>
              <p:nvPicPr>
                <p:cNvPr id="134" name="Freihand 133">
                  <a:extLst>
                    <a:ext uri="{FF2B5EF4-FFF2-40B4-BE49-F238E27FC236}">
                      <a16:creationId xmlns:a16="http://schemas.microsoft.com/office/drawing/2014/main" id="{8631114D-6AB4-4994-9496-AD362C506EDC}"/>
                    </a:ext>
                  </a:extLst>
                </p:cNvPr>
                <p:cNvPicPr/>
                <p:nvPr/>
              </p:nvPicPr>
              <p:blipFill>
                <a:blip r:embed="rId213"/>
                <a:stretch>
                  <a:fillRect/>
                </a:stretch>
              </p:blipFill>
              <p:spPr>
                <a:xfrm>
                  <a:off x="9525221" y="758552"/>
                  <a:ext cx="162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F800C559-524D-482D-873F-619E31C35A73}"/>
                    </a:ext>
                  </a:extLst>
                </p14:cNvPr>
                <p14:cNvContentPartPr/>
                <p14:nvPr/>
              </p14:nvContentPartPr>
              <p14:xfrm>
                <a:off x="9716741" y="819032"/>
                <a:ext cx="33120" cy="86760"/>
              </p14:xfrm>
            </p:contentPart>
          </mc:Choice>
          <mc:Fallback>
            <p:pic>
              <p:nvPicPr>
                <p:cNvPr id="135" name="Freihand 134">
                  <a:extLst>
                    <a:ext uri="{FF2B5EF4-FFF2-40B4-BE49-F238E27FC236}">
                      <a16:creationId xmlns:a16="http://schemas.microsoft.com/office/drawing/2014/main" id="{F800C559-524D-482D-873F-619E31C35A73}"/>
                    </a:ext>
                  </a:extLst>
                </p:cNvPr>
                <p:cNvPicPr/>
                <p:nvPr/>
              </p:nvPicPr>
              <p:blipFill>
                <a:blip r:embed="rId215"/>
                <a:stretch>
                  <a:fillRect/>
                </a:stretch>
              </p:blipFill>
              <p:spPr>
                <a:xfrm>
                  <a:off x="9712421" y="814712"/>
                  <a:ext cx="41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FB252945-C23C-4F91-9019-59EC5BFD5E37}"/>
                    </a:ext>
                  </a:extLst>
                </p14:cNvPr>
                <p14:cNvContentPartPr/>
                <p14:nvPr/>
              </p14:nvContentPartPr>
              <p14:xfrm>
                <a:off x="9757421" y="730112"/>
                <a:ext cx="103680" cy="158400"/>
              </p14:xfrm>
            </p:contentPart>
          </mc:Choice>
          <mc:Fallback>
            <p:pic>
              <p:nvPicPr>
                <p:cNvPr id="136" name="Freihand 135">
                  <a:extLst>
                    <a:ext uri="{FF2B5EF4-FFF2-40B4-BE49-F238E27FC236}">
                      <a16:creationId xmlns:a16="http://schemas.microsoft.com/office/drawing/2014/main" id="{FB252945-C23C-4F91-9019-59EC5BFD5E37}"/>
                    </a:ext>
                  </a:extLst>
                </p:cNvPr>
                <p:cNvPicPr/>
                <p:nvPr/>
              </p:nvPicPr>
              <p:blipFill>
                <a:blip r:embed="rId217"/>
                <a:stretch>
                  <a:fillRect/>
                </a:stretch>
              </p:blipFill>
              <p:spPr>
                <a:xfrm>
                  <a:off x="9753101" y="725792"/>
                  <a:ext cx="112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Freihand 136">
                  <a:extLst>
                    <a:ext uri="{FF2B5EF4-FFF2-40B4-BE49-F238E27FC236}">
                      <a16:creationId xmlns:a16="http://schemas.microsoft.com/office/drawing/2014/main" id="{A2018BB7-5FC5-48A5-93CA-A6BCD65ABF63}"/>
                    </a:ext>
                  </a:extLst>
                </p14:cNvPr>
                <p14:cNvContentPartPr/>
                <p14:nvPr/>
              </p14:nvContentPartPr>
              <p14:xfrm>
                <a:off x="9871181" y="731552"/>
                <a:ext cx="55800" cy="102600"/>
              </p14:xfrm>
            </p:contentPart>
          </mc:Choice>
          <mc:Fallback>
            <p:pic>
              <p:nvPicPr>
                <p:cNvPr id="137" name="Freihand 136">
                  <a:extLst>
                    <a:ext uri="{FF2B5EF4-FFF2-40B4-BE49-F238E27FC236}">
                      <a16:creationId xmlns:a16="http://schemas.microsoft.com/office/drawing/2014/main" id="{A2018BB7-5FC5-48A5-93CA-A6BCD65ABF63}"/>
                    </a:ext>
                  </a:extLst>
                </p:cNvPr>
                <p:cNvPicPr/>
                <p:nvPr/>
              </p:nvPicPr>
              <p:blipFill>
                <a:blip r:embed="rId219"/>
                <a:stretch>
                  <a:fillRect/>
                </a:stretch>
              </p:blipFill>
              <p:spPr>
                <a:xfrm>
                  <a:off x="9866861" y="727232"/>
                  <a:ext cx="64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Freihand 137">
                  <a:extLst>
                    <a:ext uri="{FF2B5EF4-FFF2-40B4-BE49-F238E27FC236}">
                      <a16:creationId xmlns:a16="http://schemas.microsoft.com/office/drawing/2014/main" id="{A540A7D1-F863-4FD2-ACF9-B2B67B2E9848}"/>
                    </a:ext>
                  </a:extLst>
                </p14:cNvPr>
                <p14:cNvContentPartPr/>
                <p14:nvPr/>
              </p14:nvContentPartPr>
              <p14:xfrm>
                <a:off x="9932021" y="708512"/>
                <a:ext cx="121680" cy="92160"/>
              </p14:xfrm>
            </p:contentPart>
          </mc:Choice>
          <mc:Fallback>
            <p:pic>
              <p:nvPicPr>
                <p:cNvPr id="138" name="Freihand 137">
                  <a:extLst>
                    <a:ext uri="{FF2B5EF4-FFF2-40B4-BE49-F238E27FC236}">
                      <a16:creationId xmlns:a16="http://schemas.microsoft.com/office/drawing/2014/main" id="{A540A7D1-F863-4FD2-ACF9-B2B67B2E9848}"/>
                    </a:ext>
                  </a:extLst>
                </p:cNvPr>
                <p:cNvPicPr/>
                <p:nvPr/>
              </p:nvPicPr>
              <p:blipFill>
                <a:blip r:embed="rId221"/>
                <a:stretch>
                  <a:fillRect/>
                </a:stretch>
              </p:blipFill>
              <p:spPr>
                <a:xfrm>
                  <a:off x="9927701" y="704192"/>
                  <a:ext cx="130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Freihand 138">
                  <a:extLst>
                    <a:ext uri="{FF2B5EF4-FFF2-40B4-BE49-F238E27FC236}">
                      <a16:creationId xmlns:a16="http://schemas.microsoft.com/office/drawing/2014/main" id="{A05E242C-2027-4B0F-85D2-A8BD4A75E148}"/>
                    </a:ext>
                  </a:extLst>
                </p14:cNvPr>
                <p14:cNvContentPartPr/>
                <p14:nvPr/>
              </p14:nvContentPartPr>
              <p14:xfrm>
                <a:off x="10187981" y="633992"/>
                <a:ext cx="16920" cy="130320"/>
              </p14:xfrm>
            </p:contentPart>
          </mc:Choice>
          <mc:Fallback>
            <p:pic>
              <p:nvPicPr>
                <p:cNvPr id="139" name="Freihand 138">
                  <a:extLst>
                    <a:ext uri="{FF2B5EF4-FFF2-40B4-BE49-F238E27FC236}">
                      <a16:creationId xmlns:a16="http://schemas.microsoft.com/office/drawing/2014/main" id="{A05E242C-2027-4B0F-85D2-A8BD4A75E148}"/>
                    </a:ext>
                  </a:extLst>
                </p:cNvPr>
                <p:cNvPicPr/>
                <p:nvPr/>
              </p:nvPicPr>
              <p:blipFill>
                <a:blip r:embed="rId223"/>
                <a:stretch>
                  <a:fillRect/>
                </a:stretch>
              </p:blipFill>
              <p:spPr>
                <a:xfrm>
                  <a:off x="10183661" y="629672"/>
                  <a:ext cx="2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Freihand 139">
                  <a:extLst>
                    <a:ext uri="{FF2B5EF4-FFF2-40B4-BE49-F238E27FC236}">
                      <a16:creationId xmlns:a16="http://schemas.microsoft.com/office/drawing/2014/main" id="{50B3D029-4271-4C39-A00C-6AA1188A3913}"/>
                    </a:ext>
                  </a:extLst>
                </p14:cNvPr>
                <p14:cNvContentPartPr/>
                <p14:nvPr/>
              </p14:nvContentPartPr>
              <p14:xfrm>
                <a:off x="10073501" y="573152"/>
                <a:ext cx="172080" cy="75600"/>
              </p14:xfrm>
            </p:contentPart>
          </mc:Choice>
          <mc:Fallback>
            <p:pic>
              <p:nvPicPr>
                <p:cNvPr id="140" name="Freihand 139">
                  <a:extLst>
                    <a:ext uri="{FF2B5EF4-FFF2-40B4-BE49-F238E27FC236}">
                      <a16:creationId xmlns:a16="http://schemas.microsoft.com/office/drawing/2014/main" id="{50B3D029-4271-4C39-A00C-6AA1188A3913}"/>
                    </a:ext>
                  </a:extLst>
                </p:cNvPr>
                <p:cNvPicPr/>
                <p:nvPr/>
              </p:nvPicPr>
              <p:blipFill>
                <a:blip r:embed="rId225"/>
                <a:stretch>
                  <a:fillRect/>
                </a:stretch>
              </p:blipFill>
              <p:spPr>
                <a:xfrm>
                  <a:off x="10069181" y="568832"/>
                  <a:ext cx="180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Freihand 140">
                  <a:extLst>
                    <a:ext uri="{FF2B5EF4-FFF2-40B4-BE49-F238E27FC236}">
                      <a16:creationId xmlns:a16="http://schemas.microsoft.com/office/drawing/2014/main" id="{6079C1AA-C8EE-4E41-9E77-E6877385B590}"/>
                    </a:ext>
                  </a:extLst>
                </p14:cNvPr>
                <p14:cNvContentPartPr/>
                <p14:nvPr/>
              </p14:nvContentPartPr>
              <p14:xfrm>
                <a:off x="10129301" y="665312"/>
                <a:ext cx="121680" cy="55440"/>
              </p14:xfrm>
            </p:contentPart>
          </mc:Choice>
          <mc:Fallback>
            <p:pic>
              <p:nvPicPr>
                <p:cNvPr id="141" name="Freihand 140">
                  <a:extLst>
                    <a:ext uri="{FF2B5EF4-FFF2-40B4-BE49-F238E27FC236}">
                      <a16:creationId xmlns:a16="http://schemas.microsoft.com/office/drawing/2014/main" id="{6079C1AA-C8EE-4E41-9E77-E6877385B590}"/>
                    </a:ext>
                  </a:extLst>
                </p:cNvPr>
                <p:cNvPicPr/>
                <p:nvPr/>
              </p:nvPicPr>
              <p:blipFill>
                <a:blip r:embed="rId227"/>
                <a:stretch>
                  <a:fillRect/>
                </a:stretch>
              </p:blipFill>
              <p:spPr>
                <a:xfrm>
                  <a:off x="10124981" y="660992"/>
                  <a:ext cx="130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2" name="Freihand 141">
                  <a:extLst>
                    <a:ext uri="{FF2B5EF4-FFF2-40B4-BE49-F238E27FC236}">
                      <a16:creationId xmlns:a16="http://schemas.microsoft.com/office/drawing/2014/main" id="{B576F759-647A-45B7-ABA8-1698E4BB06FE}"/>
                    </a:ext>
                  </a:extLst>
                </p14:cNvPr>
                <p14:cNvContentPartPr/>
                <p14:nvPr/>
              </p14:nvContentPartPr>
              <p14:xfrm>
                <a:off x="10249181" y="653792"/>
                <a:ext cx="47160" cy="32400"/>
              </p14:xfrm>
            </p:contentPart>
          </mc:Choice>
          <mc:Fallback>
            <p:pic>
              <p:nvPicPr>
                <p:cNvPr id="142" name="Freihand 141">
                  <a:extLst>
                    <a:ext uri="{FF2B5EF4-FFF2-40B4-BE49-F238E27FC236}">
                      <a16:creationId xmlns:a16="http://schemas.microsoft.com/office/drawing/2014/main" id="{B576F759-647A-45B7-ABA8-1698E4BB06FE}"/>
                    </a:ext>
                  </a:extLst>
                </p:cNvPr>
                <p:cNvPicPr/>
                <p:nvPr/>
              </p:nvPicPr>
              <p:blipFill>
                <a:blip r:embed="rId229"/>
                <a:stretch>
                  <a:fillRect/>
                </a:stretch>
              </p:blipFill>
              <p:spPr>
                <a:xfrm>
                  <a:off x="10244861" y="649472"/>
                  <a:ext cx="55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 name="Freihand 142">
                  <a:extLst>
                    <a:ext uri="{FF2B5EF4-FFF2-40B4-BE49-F238E27FC236}">
                      <a16:creationId xmlns:a16="http://schemas.microsoft.com/office/drawing/2014/main" id="{F1442A75-AE9B-45AA-9D30-9619CAFA093C}"/>
                    </a:ext>
                  </a:extLst>
                </p14:cNvPr>
                <p14:cNvContentPartPr/>
                <p14:nvPr/>
              </p14:nvContentPartPr>
              <p14:xfrm>
                <a:off x="10255661" y="622112"/>
                <a:ext cx="91440" cy="93600"/>
              </p14:xfrm>
            </p:contentPart>
          </mc:Choice>
          <mc:Fallback>
            <p:pic>
              <p:nvPicPr>
                <p:cNvPr id="143" name="Freihand 142">
                  <a:extLst>
                    <a:ext uri="{FF2B5EF4-FFF2-40B4-BE49-F238E27FC236}">
                      <a16:creationId xmlns:a16="http://schemas.microsoft.com/office/drawing/2014/main" id="{F1442A75-AE9B-45AA-9D30-9619CAFA093C}"/>
                    </a:ext>
                  </a:extLst>
                </p:cNvPr>
                <p:cNvPicPr/>
                <p:nvPr/>
              </p:nvPicPr>
              <p:blipFill>
                <a:blip r:embed="rId231"/>
                <a:stretch>
                  <a:fillRect/>
                </a:stretch>
              </p:blipFill>
              <p:spPr>
                <a:xfrm>
                  <a:off x="10251341" y="617792"/>
                  <a:ext cx="100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4" name="Freihand 143">
                  <a:extLst>
                    <a:ext uri="{FF2B5EF4-FFF2-40B4-BE49-F238E27FC236}">
                      <a16:creationId xmlns:a16="http://schemas.microsoft.com/office/drawing/2014/main" id="{694C7A14-6D81-475C-AFD9-D691E982EF0F}"/>
                    </a:ext>
                  </a:extLst>
                </p14:cNvPr>
                <p14:cNvContentPartPr/>
                <p14:nvPr/>
              </p14:nvContentPartPr>
              <p14:xfrm>
                <a:off x="10318661" y="590432"/>
                <a:ext cx="98640" cy="136080"/>
              </p14:xfrm>
            </p:contentPart>
          </mc:Choice>
          <mc:Fallback>
            <p:pic>
              <p:nvPicPr>
                <p:cNvPr id="144" name="Freihand 143">
                  <a:extLst>
                    <a:ext uri="{FF2B5EF4-FFF2-40B4-BE49-F238E27FC236}">
                      <a16:creationId xmlns:a16="http://schemas.microsoft.com/office/drawing/2014/main" id="{694C7A14-6D81-475C-AFD9-D691E982EF0F}"/>
                    </a:ext>
                  </a:extLst>
                </p:cNvPr>
                <p:cNvPicPr/>
                <p:nvPr/>
              </p:nvPicPr>
              <p:blipFill>
                <a:blip r:embed="rId233"/>
                <a:stretch>
                  <a:fillRect/>
                </a:stretch>
              </p:blipFill>
              <p:spPr>
                <a:xfrm>
                  <a:off x="10314341" y="586112"/>
                  <a:ext cx="107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Freihand 144">
                  <a:extLst>
                    <a:ext uri="{FF2B5EF4-FFF2-40B4-BE49-F238E27FC236}">
                      <a16:creationId xmlns:a16="http://schemas.microsoft.com/office/drawing/2014/main" id="{B125A462-9852-48E1-80BF-3AC2135C082A}"/>
                    </a:ext>
                  </a:extLst>
                </p14:cNvPr>
                <p14:cNvContentPartPr/>
                <p14:nvPr/>
              </p14:nvContentPartPr>
              <p14:xfrm>
                <a:off x="10388141" y="520592"/>
                <a:ext cx="96480" cy="198360"/>
              </p14:xfrm>
            </p:contentPart>
          </mc:Choice>
          <mc:Fallback>
            <p:pic>
              <p:nvPicPr>
                <p:cNvPr id="145" name="Freihand 144">
                  <a:extLst>
                    <a:ext uri="{FF2B5EF4-FFF2-40B4-BE49-F238E27FC236}">
                      <a16:creationId xmlns:a16="http://schemas.microsoft.com/office/drawing/2014/main" id="{B125A462-9852-48E1-80BF-3AC2135C082A}"/>
                    </a:ext>
                  </a:extLst>
                </p:cNvPr>
                <p:cNvPicPr/>
                <p:nvPr/>
              </p:nvPicPr>
              <p:blipFill>
                <a:blip r:embed="rId235"/>
                <a:stretch>
                  <a:fillRect/>
                </a:stretch>
              </p:blipFill>
              <p:spPr>
                <a:xfrm>
                  <a:off x="10383821" y="516272"/>
                  <a:ext cx="105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Freihand 145">
                  <a:extLst>
                    <a:ext uri="{FF2B5EF4-FFF2-40B4-BE49-F238E27FC236}">
                      <a16:creationId xmlns:a16="http://schemas.microsoft.com/office/drawing/2014/main" id="{8B52E29D-9E73-42EB-8C8C-318D9036CF4E}"/>
                    </a:ext>
                  </a:extLst>
                </p14:cNvPr>
                <p14:cNvContentPartPr/>
                <p14:nvPr/>
              </p14:nvContentPartPr>
              <p14:xfrm>
                <a:off x="10495421" y="488552"/>
                <a:ext cx="36720" cy="173160"/>
              </p14:xfrm>
            </p:contentPart>
          </mc:Choice>
          <mc:Fallback>
            <p:pic>
              <p:nvPicPr>
                <p:cNvPr id="146" name="Freihand 145">
                  <a:extLst>
                    <a:ext uri="{FF2B5EF4-FFF2-40B4-BE49-F238E27FC236}">
                      <a16:creationId xmlns:a16="http://schemas.microsoft.com/office/drawing/2014/main" id="{8B52E29D-9E73-42EB-8C8C-318D9036CF4E}"/>
                    </a:ext>
                  </a:extLst>
                </p:cNvPr>
                <p:cNvPicPr/>
                <p:nvPr/>
              </p:nvPicPr>
              <p:blipFill>
                <a:blip r:embed="rId237"/>
                <a:stretch>
                  <a:fillRect/>
                </a:stretch>
              </p:blipFill>
              <p:spPr>
                <a:xfrm>
                  <a:off x="10491101" y="484232"/>
                  <a:ext cx="45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Freihand 146">
                  <a:extLst>
                    <a:ext uri="{FF2B5EF4-FFF2-40B4-BE49-F238E27FC236}">
                      <a16:creationId xmlns:a16="http://schemas.microsoft.com/office/drawing/2014/main" id="{B7B0664D-5AB0-4BEA-B4EC-C93CBF465DD1}"/>
                    </a:ext>
                  </a:extLst>
                </p14:cNvPr>
                <p14:cNvContentPartPr/>
                <p14:nvPr/>
              </p14:nvContentPartPr>
              <p14:xfrm>
                <a:off x="10531061" y="570992"/>
                <a:ext cx="94320" cy="88200"/>
              </p14:xfrm>
            </p:contentPart>
          </mc:Choice>
          <mc:Fallback>
            <p:pic>
              <p:nvPicPr>
                <p:cNvPr id="147" name="Freihand 146">
                  <a:extLst>
                    <a:ext uri="{FF2B5EF4-FFF2-40B4-BE49-F238E27FC236}">
                      <a16:creationId xmlns:a16="http://schemas.microsoft.com/office/drawing/2014/main" id="{B7B0664D-5AB0-4BEA-B4EC-C93CBF465DD1}"/>
                    </a:ext>
                  </a:extLst>
                </p:cNvPr>
                <p:cNvPicPr/>
                <p:nvPr/>
              </p:nvPicPr>
              <p:blipFill>
                <a:blip r:embed="rId239"/>
                <a:stretch>
                  <a:fillRect/>
                </a:stretch>
              </p:blipFill>
              <p:spPr>
                <a:xfrm>
                  <a:off x="10526741" y="566672"/>
                  <a:ext cx="102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Freihand 147">
                  <a:extLst>
                    <a:ext uri="{FF2B5EF4-FFF2-40B4-BE49-F238E27FC236}">
                      <a16:creationId xmlns:a16="http://schemas.microsoft.com/office/drawing/2014/main" id="{E6DCA17B-EFE8-4B26-9318-8B457F02DE5F}"/>
                    </a:ext>
                  </a:extLst>
                </p14:cNvPr>
                <p14:cNvContentPartPr/>
                <p14:nvPr/>
              </p14:nvContentPartPr>
              <p14:xfrm>
                <a:off x="10615301" y="573152"/>
                <a:ext cx="376200" cy="231480"/>
              </p14:xfrm>
            </p:contentPart>
          </mc:Choice>
          <mc:Fallback>
            <p:pic>
              <p:nvPicPr>
                <p:cNvPr id="148" name="Freihand 147">
                  <a:extLst>
                    <a:ext uri="{FF2B5EF4-FFF2-40B4-BE49-F238E27FC236}">
                      <a16:creationId xmlns:a16="http://schemas.microsoft.com/office/drawing/2014/main" id="{E6DCA17B-EFE8-4B26-9318-8B457F02DE5F}"/>
                    </a:ext>
                  </a:extLst>
                </p:cNvPr>
                <p:cNvPicPr/>
                <p:nvPr/>
              </p:nvPicPr>
              <p:blipFill>
                <a:blip r:embed="rId241"/>
                <a:stretch>
                  <a:fillRect/>
                </a:stretch>
              </p:blipFill>
              <p:spPr>
                <a:xfrm>
                  <a:off x="10610981" y="568832"/>
                  <a:ext cx="384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0" name="Freihand 149">
                  <a:extLst>
                    <a:ext uri="{FF2B5EF4-FFF2-40B4-BE49-F238E27FC236}">
                      <a16:creationId xmlns:a16="http://schemas.microsoft.com/office/drawing/2014/main" id="{D135E243-66A2-4964-A2EA-7BEED904D6EA}"/>
                    </a:ext>
                  </a:extLst>
                </p14:cNvPr>
                <p14:cNvContentPartPr/>
                <p14:nvPr/>
              </p14:nvContentPartPr>
              <p14:xfrm>
                <a:off x="8964701" y="1454792"/>
                <a:ext cx="89640" cy="170640"/>
              </p14:xfrm>
            </p:contentPart>
          </mc:Choice>
          <mc:Fallback>
            <p:pic>
              <p:nvPicPr>
                <p:cNvPr id="150" name="Freihand 149">
                  <a:extLst>
                    <a:ext uri="{FF2B5EF4-FFF2-40B4-BE49-F238E27FC236}">
                      <a16:creationId xmlns:a16="http://schemas.microsoft.com/office/drawing/2014/main" id="{D135E243-66A2-4964-A2EA-7BEED904D6EA}"/>
                    </a:ext>
                  </a:extLst>
                </p:cNvPr>
                <p:cNvPicPr/>
                <p:nvPr/>
              </p:nvPicPr>
              <p:blipFill>
                <a:blip r:embed="rId243"/>
                <a:stretch>
                  <a:fillRect/>
                </a:stretch>
              </p:blipFill>
              <p:spPr>
                <a:xfrm>
                  <a:off x="8960381" y="1450472"/>
                  <a:ext cx="98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1" name="Freihand 150">
                  <a:extLst>
                    <a:ext uri="{FF2B5EF4-FFF2-40B4-BE49-F238E27FC236}">
                      <a16:creationId xmlns:a16="http://schemas.microsoft.com/office/drawing/2014/main" id="{6F878642-0226-48FB-B6D0-6A8C8BBCF490}"/>
                    </a:ext>
                  </a:extLst>
                </p14:cNvPr>
                <p14:cNvContentPartPr/>
                <p14:nvPr/>
              </p14:nvContentPartPr>
              <p14:xfrm>
                <a:off x="8964701" y="1521752"/>
                <a:ext cx="103680" cy="50760"/>
              </p14:xfrm>
            </p:contentPart>
          </mc:Choice>
          <mc:Fallback>
            <p:pic>
              <p:nvPicPr>
                <p:cNvPr id="151" name="Freihand 150">
                  <a:extLst>
                    <a:ext uri="{FF2B5EF4-FFF2-40B4-BE49-F238E27FC236}">
                      <a16:creationId xmlns:a16="http://schemas.microsoft.com/office/drawing/2014/main" id="{6F878642-0226-48FB-B6D0-6A8C8BBCF490}"/>
                    </a:ext>
                  </a:extLst>
                </p:cNvPr>
                <p:cNvPicPr/>
                <p:nvPr/>
              </p:nvPicPr>
              <p:blipFill>
                <a:blip r:embed="rId245"/>
                <a:stretch>
                  <a:fillRect/>
                </a:stretch>
              </p:blipFill>
              <p:spPr>
                <a:xfrm>
                  <a:off x="8960381" y="1517432"/>
                  <a:ext cx="112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2" name="Freihand 151">
                  <a:extLst>
                    <a:ext uri="{FF2B5EF4-FFF2-40B4-BE49-F238E27FC236}">
                      <a16:creationId xmlns:a16="http://schemas.microsoft.com/office/drawing/2014/main" id="{9A4DBFE7-E7C5-4EF8-8448-6E6480D39E6A}"/>
                    </a:ext>
                  </a:extLst>
                </p14:cNvPr>
                <p14:cNvContentPartPr/>
                <p14:nvPr/>
              </p14:nvContentPartPr>
              <p14:xfrm>
                <a:off x="9070181" y="1452992"/>
                <a:ext cx="204840" cy="103320"/>
              </p14:xfrm>
            </p:contentPart>
          </mc:Choice>
          <mc:Fallback>
            <p:pic>
              <p:nvPicPr>
                <p:cNvPr id="152" name="Freihand 151">
                  <a:extLst>
                    <a:ext uri="{FF2B5EF4-FFF2-40B4-BE49-F238E27FC236}">
                      <a16:creationId xmlns:a16="http://schemas.microsoft.com/office/drawing/2014/main" id="{9A4DBFE7-E7C5-4EF8-8448-6E6480D39E6A}"/>
                    </a:ext>
                  </a:extLst>
                </p:cNvPr>
                <p:cNvPicPr/>
                <p:nvPr/>
              </p:nvPicPr>
              <p:blipFill>
                <a:blip r:embed="rId247"/>
                <a:stretch>
                  <a:fillRect/>
                </a:stretch>
              </p:blipFill>
              <p:spPr>
                <a:xfrm>
                  <a:off x="9065861" y="1448672"/>
                  <a:ext cx="213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3" name="Freihand 152">
                  <a:extLst>
                    <a:ext uri="{FF2B5EF4-FFF2-40B4-BE49-F238E27FC236}">
                      <a16:creationId xmlns:a16="http://schemas.microsoft.com/office/drawing/2014/main" id="{52CC757F-AAB6-4AE2-8D38-698E66767BE5}"/>
                    </a:ext>
                  </a:extLst>
                </p14:cNvPr>
                <p14:cNvContentPartPr/>
                <p14:nvPr/>
              </p14:nvContentPartPr>
              <p14:xfrm>
                <a:off x="9301661" y="1217552"/>
                <a:ext cx="266760" cy="429840"/>
              </p14:xfrm>
            </p:contentPart>
          </mc:Choice>
          <mc:Fallback>
            <p:pic>
              <p:nvPicPr>
                <p:cNvPr id="153" name="Freihand 152">
                  <a:extLst>
                    <a:ext uri="{FF2B5EF4-FFF2-40B4-BE49-F238E27FC236}">
                      <a16:creationId xmlns:a16="http://schemas.microsoft.com/office/drawing/2014/main" id="{52CC757F-AAB6-4AE2-8D38-698E66767BE5}"/>
                    </a:ext>
                  </a:extLst>
                </p:cNvPr>
                <p:cNvPicPr/>
                <p:nvPr/>
              </p:nvPicPr>
              <p:blipFill>
                <a:blip r:embed="rId249"/>
                <a:stretch>
                  <a:fillRect/>
                </a:stretch>
              </p:blipFill>
              <p:spPr>
                <a:xfrm>
                  <a:off x="9297341" y="1213232"/>
                  <a:ext cx="27540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4" name="Freihand 153">
                  <a:extLst>
                    <a:ext uri="{FF2B5EF4-FFF2-40B4-BE49-F238E27FC236}">
                      <a16:creationId xmlns:a16="http://schemas.microsoft.com/office/drawing/2014/main" id="{1262CD9A-1C6B-4868-820D-49CD5FE1EBD9}"/>
                    </a:ext>
                  </a:extLst>
                </p14:cNvPr>
                <p14:cNvContentPartPr/>
                <p14:nvPr/>
              </p14:nvContentPartPr>
              <p14:xfrm>
                <a:off x="9409661" y="1197032"/>
                <a:ext cx="18360" cy="10440"/>
              </p14:xfrm>
            </p:contentPart>
          </mc:Choice>
          <mc:Fallback>
            <p:pic>
              <p:nvPicPr>
                <p:cNvPr id="154" name="Freihand 153">
                  <a:extLst>
                    <a:ext uri="{FF2B5EF4-FFF2-40B4-BE49-F238E27FC236}">
                      <a16:creationId xmlns:a16="http://schemas.microsoft.com/office/drawing/2014/main" id="{1262CD9A-1C6B-4868-820D-49CD5FE1EBD9}"/>
                    </a:ext>
                  </a:extLst>
                </p:cNvPr>
                <p:cNvPicPr/>
                <p:nvPr/>
              </p:nvPicPr>
              <p:blipFill>
                <a:blip r:embed="rId251"/>
                <a:stretch>
                  <a:fillRect/>
                </a:stretch>
              </p:blipFill>
              <p:spPr>
                <a:xfrm>
                  <a:off x="9405341" y="1192712"/>
                  <a:ext cx="27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5" name="Freihand 154">
                  <a:extLst>
                    <a:ext uri="{FF2B5EF4-FFF2-40B4-BE49-F238E27FC236}">
                      <a16:creationId xmlns:a16="http://schemas.microsoft.com/office/drawing/2014/main" id="{07FBF31D-1FBC-4CA6-AE35-A303A0F6D945}"/>
                    </a:ext>
                  </a:extLst>
                </p14:cNvPr>
                <p14:cNvContentPartPr/>
                <p14:nvPr/>
              </p14:nvContentPartPr>
              <p14:xfrm>
                <a:off x="9708461" y="1064912"/>
                <a:ext cx="342360" cy="227520"/>
              </p14:xfrm>
            </p:contentPart>
          </mc:Choice>
          <mc:Fallback>
            <p:pic>
              <p:nvPicPr>
                <p:cNvPr id="155" name="Freihand 154">
                  <a:extLst>
                    <a:ext uri="{FF2B5EF4-FFF2-40B4-BE49-F238E27FC236}">
                      <a16:creationId xmlns:a16="http://schemas.microsoft.com/office/drawing/2014/main" id="{07FBF31D-1FBC-4CA6-AE35-A303A0F6D945}"/>
                    </a:ext>
                  </a:extLst>
                </p:cNvPr>
                <p:cNvPicPr/>
                <p:nvPr/>
              </p:nvPicPr>
              <p:blipFill>
                <a:blip r:embed="rId253"/>
                <a:stretch>
                  <a:fillRect/>
                </a:stretch>
              </p:blipFill>
              <p:spPr>
                <a:xfrm>
                  <a:off x="9704141" y="1060592"/>
                  <a:ext cx="351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6" name="Freihand 155">
                  <a:extLst>
                    <a:ext uri="{FF2B5EF4-FFF2-40B4-BE49-F238E27FC236}">
                      <a16:creationId xmlns:a16="http://schemas.microsoft.com/office/drawing/2014/main" id="{9DE4C633-2436-4169-86B6-AFDB2E229C49}"/>
                    </a:ext>
                  </a:extLst>
                </p14:cNvPr>
                <p14:cNvContentPartPr/>
                <p14:nvPr/>
              </p14:nvContentPartPr>
              <p14:xfrm>
                <a:off x="10211021" y="943232"/>
                <a:ext cx="179640" cy="160560"/>
              </p14:xfrm>
            </p:contentPart>
          </mc:Choice>
          <mc:Fallback>
            <p:pic>
              <p:nvPicPr>
                <p:cNvPr id="156" name="Freihand 155">
                  <a:extLst>
                    <a:ext uri="{FF2B5EF4-FFF2-40B4-BE49-F238E27FC236}">
                      <a16:creationId xmlns:a16="http://schemas.microsoft.com/office/drawing/2014/main" id="{9DE4C633-2436-4169-86B6-AFDB2E229C49}"/>
                    </a:ext>
                  </a:extLst>
                </p:cNvPr>
                <p:cNvPicPr/>
                <p:nvPr/>
              </p:nvPicPr>
              <p:blipFill>
                <a:blip r:embed="rId255"/>
                <a:stretch>
                  <a:fillRect/>
                </a:stretch>
              </p:blipFill>
              <p:spPr>
                <a:xfrm>
                  <a:off x="10206701" y="938912"/>
                  <a:ext cx="188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7" name="Freihand 156">
                  <a:extLst>
                    <a:ext uri="{FF2B5EF4-FFF2-40B4-BE49-F238E27FC236}">
                      <a16:creationId xmlns:a16="http://schemas.microsoft.com/office/drawing/2014/main" id="{99BBD300-8EFD-4414-B4E3-7470C6C1E0B7}"/>
                    </a:ext>
                  </a:extLst>
                </p14:cNvPr>
                <p14:cNvContentPartPr/>
                <p14:nvPr/>
              </p14:nvContentPartPr>
              <p14:xfrm>
                <a:off x="10358981" y="901832"/>
                <a:ext cx="50400" cy="52560"/>
              </p14:xfrm>
            </p:contentPart>
          </mc:Choice>
          <mc:Fallback>
            <p:pic>
              <p:nvPicPr>
                <p:cNvPr id="157" name="Freihand 156">
                  <a:extLst>
                    <a:ext uri="{FF2B5EF4-FFF2-40B4-BE49-F238E27FC236}">
                      <a16:creationId xmlns:a16="http://schemas.microsoft.com/office/drawing/2014/main" id="{99BBD300-8EFD-4414-B4E3-7470C6C1E0B7}"/>
                    </a:ext>
                  </a:extLst>
                </p:cNvPr>
                <p:cNvPicPr/>
                <p:nvPr/>
              </p:nvPicPr>
              <p:blipFill>
                <a:blip r:embed="rId257"/>
                <a:stretch>
                  <a:fillRect/>
                </a:stretch>
              </p:blipFill>
              <p:spPr>
                <a:xfrm>
                  <a:off x="10354661" y="897512"/>
                  <a:ext cx="59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8" name="Freihand 157">
                  <a:extLst>
                    <a:ext uri="{FF2B5EF4-FFF2-40B4-BE49-F238E27FC236}">
                      <a16:creationId xmlns:a16="http://schemas.microsoft.com/office/drawing/2014/main" id="{CC4539C4-4985-48FB-9D59-DC3D16A952CB}"/>
                    </a:ext>
                  </a:extLst>
                </p14:cNvPr>
                <p14:cNvContentPartPr/>
                <p14:nvPr/>
              </p14:nvContentPartPr>
              <p14:xfrm>
                <a:off x="10428101" y="799952"/>
                <a:ext cx="204120" cy="223200"/>
              </p14:xfrm>
            </p:contentPart>
          </mc:Choice>
          <mc:Fallback>
            <p:pic>
              <p:nvPicPr>
                <p:cNvPr id="158" name="Freihand 157">
                  <a:extLst>
                    <a:ext uri="{FF2B5EF4-FFF2-40B4-BE49-F238E27FC236}">
                      <a16:creationId xmlns:a16="http://schemas.microsoft.com/office/drawing/2014/main" id="{CC4539C4-4985-48FB-9D59-DC3D16A952CB}"/>
                    </a:ext>
                  </a:extLst>
                </p:cNvPr>
                <p:cNvPicPr/>
                <p:nvPr/>
              </p:nvPicPr>
              <p:blipFill>
                <a:blip r:embed="rId259"/>
                <a:stretch>
                  <a:fillRect/>
                </a:stretch>
              </p:blipFill>
              <p:spPr>
                <a:xfrm>
                  <a:off x="10423781" y="795632"/>
                  <a:ext cx="212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Freihand 158">
                  <a:extLst>
                    <a:ext uri="{FF2B5EF4-FFF2-40B4-BE49-F238E27FC236}">
                      <a16:creationId xmlns:a16="http://schemas.microsoft.com/office/drawing/2014/main" id="{D8113D59-3447-4FFB-9125-C69A3D49486A}"/>
                    </a:ext>
                  </a:extLst>
                </p14:cNvPr>
                <p14:cNvContentPartPr/>
                <p14:nvPr/>
              </p14:nvContentPartPr>
              <p14:xfrm>
                <a:off x="10777661" y="815432"/>
                <a:ext cx="294480" cy="143640"/>
              </p14:xfrm>
            </p:contentPart>
          </mc:Choice>
          <mc:Fallback>
            <p:pic>
              <p:nvPicPr>
                <p:cNvPr id="159" name="Freihand 158">
                  <a:extLst>
                    <a:ext uri="{FF2B5EF4-FFF2-40B4-BE49-F238E27FC236}">
                      <a16:creationId xmlns:a16="http://schemas.microsoft.com/office/drawing/2014/main" id="{D8113D59-3447-4FFB-9125-C69A3D49486A}"/>
                    </a:ext>
                  </a:extLst>
                </p:cNvPr>
                <p:cNvPicPr/>
                <p:nvPr/>
              </p:nvPicPr>
              <p:blipFill>
                <a:blip r:embed="rId261"/>
                <a:stretch>
                  <a:fillRect/>
                </a:stretch>
              </p:blipFill>
              <p:spPr>
                <a:xfrm>
                  <a:off x="10773341" y="811112"/>
                  <a:ext cx="303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BA22C221-3D14-47C5-9513-B39167382AE5}"/>
                    </a:ext>
                  </a:extLst>
                </p14:cNvPr>
                <p14:cNvContentPartPr/>
                <p14:nvPr/>
              </p14:nvContentPartPr>
              <p14:xfrm>
                <a:off x="10923101" y="729392"/>
                <a:ext cx="13320" cy="17640"/>
              </p14:xfrm>
            </p:contentPart>
          </mc:Choice>
          <mc:Fallback>
            <p:pic>
              <p:nvPicPr>
                <p:cNvPr id="160" name="Freihand 159">
                  <a:extLst>
                    <a:ext uri="{FF2B5EF4-FFF2-40B4-BE49-F238E27FC236}">
                      <a16:creationId xmlns:a16="http://schemas.microsoft.com/office/drawing/2014/main" id="{BA22C221-3D14-47C5-9513-B39167382AE5}"/>
                    </a:ext>
                  </a:extLst>
                </p:cNvPr>
                <p:cNvPicPr/>
                <p:nvPr/>
              </p:nvPicPr>
              <p:blipFill>
                <a:blip r:embed="rId263"/>
                <a:stretch>
                  <a:fillRect/>
                </a:stretch>
              </p:blipFill>
              <p:spPr>
                <a:xfrm>
                  <a:off x="10918781" y="725072"/>
                  <a:ext cx="21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Freihand 161">
                  <a:extLst>
                    <a:ext uri="{FF2B5EF4-FFF2-40B4-BE49-F238E27FC236}">
                      <a16:creationId xmlns:a16="http://schemas.microsoft.com/office/drawing/2014/main" id="{6EDA5340-23C6-4D39-9E40-9FF1447FC719}"/>
                    </a:ext>
                  </a:extLst>
                </p14:cNvPr>
                <p14:cNvContentPartPr/>
                <p14:nvPr/>
              </p14:nvContentPartPr>
              <p14:xfrm>
                <a:off x="9442421" y="1487192"/>
                <a:ext cx="101880" cy="208800"/>
              </p14:xfrm>
            </p:contentPart>
          </mc:Choice>
          <mc:Fallback>
            <p:pic>
              <p:nvPicPr>
                <p:cNvPr id="162" name="Freihand 161">
                  <a:extLst>
                    <a:ext uri="{FF2B5EF4-FFF2-40B4-BE49-F238E27FC236}">
                      <a16:creationId xmlns:a16="http://schemas.microsoft.com/office/drawing/2014/main" id="{6EDA5340-23C6-4D39-9E40-9FF1447FC719}"/>
                    </a:ext>
                  </a:extLst>
                </p:cNvPr>
                <p:cNvPicPr/>
                <p:nvPr/>
              </p:nvPicPr>
              <p:blipFill>
                <a:blip r:embed="rId265"/>
                <a:stretch>
                  <a:fillRect/>
                </a:stretch>
              </p:blipFill>
              <p:spPr>
                <a:xfrm>
                  <a:off x="9438101" y="1482872"/>
                  <a:ext cx="110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0F3CCB64-7B58-47BE-A4C4-2EE650823066}"/>
                    </a:ext>
                  </a:extLst>
                </p14:cNvPr>
                <p14:cNvContentPartPr/>
                <p14:nvPr/>
              </p14:nvContentPartPr>
              <p14:xfrm>
                <a:off x="9535661" y="1538312"/>
                <a:ext cx="171360" cy="104040"/>
              </p14:xfrm>
            </p:contentPart>
          </mc:Choice>
          <mc:Fallback>
            <p:pic>
              <p:nvPicPr>
                <p:cNvPr id="163" name="Freihand 162">
                  <a:extLst>
                    <a:ext uri="{FF2B5EF4-FFF2-40B4-BE49-F238E27FC236}">
                      <a16:creationId xmlns:a16="http://schemas.microsoft.com/office/drawing/2014/main" id="{0F3CCB64-7B58-47BE-A4C4-2EE650823066}"/>
                    </a:ext>
                  </a:extLst>
                </p:cNvPr>
                <p:cNvPicPr/>
                <p:nvPr/>
              </p:nvPicPr>
              <p:blipFill>
                <a:blip r:embed="rId267"/>
                <a:stretch>
                  <a:fillRect/>
                </a:stretch>
              </p:blipFill>
              <p:spPr>
                <a:xfrm>
                  <a:off x="9531341" y="1533992"/>
                  <a:ext cx="180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Freihand 163">
                  <a:extLst>
                    <a:ext uri="{FF2B5EF4-FFF2-40B4-BE49-F238E27FC236}">
                      <a16:creationId xmlns:a16="http://schemas.microsoft.com/office/drawing/2014/main" id="{A2B236B8-3DB4-402C-9CFC-0233F6612D27}"/>
                    </a:ext>
                  </a:extLst>
                </p14:cNvPr>
                <p14:cNvContentPartPr/>
                <p14:nvPr/>
              </p14:nvContentPartPr>
              <p14:xfrm>
                <a:off x="9700541" y="1405472"/>
                <a:ext cx="114120" cy="179640"/>
              </p14:xfrm>
            </p:contentPart>
          </mc:Choice>
          <mc:Fallback>
            <p:pic>
              <p:nvPicPr>
                <p:cNvPr id="164" name="Freihand 163">
                  <a:extLst>
                    <a:ext uri="{FF2B5EF4-FFF2-40B4-BE49-F238E27FC236}">
                      <a16:creationId xmlns:a16="http://schemas.microsoft.com/office/drawing/2014/main" id="{A2B236B8-3DB4-402C-9CFC-0233F6612D27}"/>
                    </a:ext>
                  </a:extLst>
                </p:cNvPr>
                <p:cNvPicPr/>
                <p:nvPr/>
              </p:nvPicPr>
              <p:blipFill>
                <a:blip r:embed="rId269"/>
                <a:stretch>
                  <a:fillRect/>
                </a:stretch>
              </p:blipFill>
              <p:spPr>
                <a:xfrm>
                  <a:off x="9696221" y="1401152"/>
                  <a:ext cx="122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Freihand 165">
                  <a:extLst>
                    <a:ext uri="{FF2B5EF4-FFF2-40B4-BE49-F238E27FC236}">
                      <a16:creationId xmlns:a16="http://schemas.microsoft.com/office/drawing/2014/main" id="{5DA6F5C6-EC8E-4489-AFE0-B330852E652B}"/>
                    </a:ext>
                  </a:extLst>
                </p14:cNvPr>
                <p14:cNvContentPartPr/>
                <p14:nvPr/>
              </p14:nvContentPartPr>
              <p14:xfrm>
                <a:off x="9850661" y="1409072"/>
                <a:ext cx="83880" cy="92160"/>
              </p14:xfrm>
            </p:contentPart>
          </mc:Choice>
          <mc:Fallback>
            <p:pic>
              <p:nvPicPr>
                <p:cNvPr id="166" name="Freihand 165">
                  <a:extLst>
                    <a:ext uri="{FF2B5EF4-FFF2-40B4-BE49-F238E27FC236}">
                      <a16:creationId xmlns:a16="http://schemas.microsoft.com/office/drawing/2014/main" id="{5DA6F5C6-EC8E-4489-AFE0-B330852E652B}"/>
                    </a:ext>
                  </a:extLst>
                </p:cNvPr>
                <p:cNvPicPr/>
                <p:nvPr/>
              </p:nvPicPr>
              <p:blipFill>
                <a:blip r:embed="rId271"/>
                <a:stretch>
                  <a:fillRect/>
                </a:stretch>
              </p:blipFill>
              <p:spPr>
                <a:xfrm>
                  <a:off x="9846341" y="1404752"/>
                  <a:ext cx="92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 name="Freihand 166">
                  <a:extLst>
                    <a:ext uri="{FF2B5EF4-FFF2-40B4-BE49-F238E27FC236}">
                      <a16:creationId xmlns:a16="http://schemas.microsoft.com/office/drawing/2014/main" id="{2515BDF3-D110-4C62-A5A1-09662F0A2336}"/>
                    </a:ext>
                  </a:extLst>
                </p14:cNvPr>
                <p14:cNvContentPartPr/>
                <p14:nvPr/>
              </p14:nvContentPartPr>
              <p14:xfrm>
                <a:off x="9974141" y="1281272"/>
                <a:ext cx="354600" cy="216360"/>
              </p14:xfrm>
            </p:contentPart>
          </mc:Choice>
          <mc:Fallback>
            <p:pic>
              <p:nvPicPr>
                <p:cNvPr id="167" name="Freihand 166">
                  <a:extLst>
                    <a:ext uri="{FF2B5EF4-FFF2-40B4-BE49-F238E27FC236}">
                      <a16:creationId xmlns:a16="http://schemas.microsoft.com/office/drawing/2014/main" id="{2515BDF3-D110-4C62-A5A1-09662F0A2336}"/>
                    </a:ext>
                  </a:extLst>
                </p:cNvPr>
                <p:cNvPicPr/>
                <p:nvPr/>
              </p:nvPicPr>
              <p:blipFill>
                <a:blip r:embed="rId273"/>
                <a:stretch>
                  <a:fillRect/>
                </a:stretch>
              </p:blipFill>
              <p:spPr>
                <a:xfrm>
                  <a:off x="9969821" y="1276952"/>
                  <a:ext cx="3632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8" name="Freihand 167">
                  <a:extLst>
                    <a:ext uri="{FF2B5EF4-FFF2-40B4-BE49-F238E27FC236}">
                      <a16:creationId xmlns:a16="http://schemas.microsoft.com/office/drawing/2014/main" id="{21A8B402-D264-4EB7-AEAA-FA3AAEF33BDD}"/>
                    </a:ext>
                  </a:extLst>
                </p14:cNvPr>
                <p14:cNvContentPartPr/>
                <p14:nvPr/>
              </p14:nvContentPartPr>
              <p14:xfrm>
                <a:off x="10318301" y="1255712"/>
                <a:ext cx="76680" cy="108000"/>
              </p14:xfrm>
            </p:contentPart>
          </mc:Choice>
          <mc:Fallback>
            <p:pic>
              <p:nvPicPr>
                <p:cNvPr id="168" name="Freihand 167">
                  <a:extLst>
                    <a:ext uri="{FF2B5EF4-FFF2-40B4-BE49-F238E27FC236}">
                      <a16:creationId xmlns:a16="http://schemas.microsoft.com/office/drawing/2014/main" id="{21A8B402-D264-4EB7-AEAA-FA3AAEF33BDD}"/>
                    </a:ext>
                  </a:extLst>
                </p:cNvPr>
                <p:cNvPicPr/>
                <p:nvPr/>
              </p:nvPicPr>
              <p:blipFill>
                <a:blip r:embed="rId275"/>
                <a:stretch>
                  <a:fillRect/>
                </a:stretch>
              </p:blipFill>
              <p:spPr>
                <a:xfrm>
                  <a:off x="10313981" y="1251392"/>
                  <a:ext cx="8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9" name="Freihand 168">
                  <a:extLst>
                    <a:ext uri="{FF2B5EF4-FFF2-40B4-BE49-F238E27FC236}">
                      <a16:creationId xmlns:a16="http://schemas.microsoft.com/office/drawing/2014/main" id="{734723C5-D1F7-4B65-8C6C-A15B76BEE590}"/>
                    </a:ext>
                  </a:extLst>
                </p14:cNvPr>
                <p14:cNvContentPartPr/>
                <p14:nvPr/>
              </p14:nvContentPartPr>
              <p14:xfrm>
                <a:off x="9703781" y="1341752"/>
                <a:ext cx="93600" cy="67680"/>
              </p14:xfrm>
            </p:contentPart>
          </mc:Choice>
          <mc:Fallback>
            <p:pic>
              <p:nvPicPr>
                <p:cNvPr id="169" name="Freihand 168">
                  <a:extLst>
                    <a:ext uri="{FF2B5EF4-FFF2-40B4-BE49-F238E27FC236}">
                      <a16:creationId xmlns:a16="http://schemas.microsoft.com/office/drawing/2014/main" id="{734723C5-D1F7-4B65-8C6C-A15B76BEE590}"/>
                    </a:ext>
                  </a:extLst>
                </p:cNvPr>
                <p:cNvPicPr/>
                <p:nvPr/>
              </p:nvPicPr>
              <p:blipFill>
                <a:blip r:embed="rId277"/>
                <a:stretch>
                  <a:fillRect/>
                </a:stretch>
              </p:blipFill>
              <p:spPr>
                <a:xfrm>
                  <a:off x="9699461" y="1337432"/>
                  <a:ext cx="102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Freihand 169">
                  <a:extLst>
                    <a:ext uri="{FF2B5EF4-FFF2-40B4-BE49-F238E27FC236}">
                      <a16:creationId xmlns:a16="http://schemas.microsoft.com/office/drawing/2014/main" id="{99442E7A-012B-4261-92AE-13B8641D6BC2}"/>
                    </a:ext>
                  </a:extLst>
                </p14:cNvPr>
                <p14:cNvContentPartPr/>
                <p14:nvPr/>
              </p14:nvContentPartPr>
              <p14:xfrm>
                <a:off x="10418741" y="1227632"/>
                <a:ext cx="94320" cy="90720"/>
              </p14:xfrm>
            </p:contentPart>
          </mc:Choice>
          <mc:Fallback>
            <p:pic>
              <p:nvPicPr>
                <p:cNvPr id="170" name="Freihand 169">
                  <a:extLst>
                    <a:ext uri="{FF2B5EF4-FFF2-40B4-BE49-F238E27FC236}">
                      <a16:creationId xmlns:a16="http://schemas.microsoft.com/office/drawing/2014/main" id="{99442E7A-012B-4261-92AE-13B8641D6BC2}"/>
                    </a:ext>
                  </a:extLst>
                </p:cNvPr>
                <p:cNvPicPr/>
                <p:nvPr/>
              </p:nvPicPr>
              <p:blipFill>
                <a:blip r:embed="rId279"/>
                <a:stretch>
                  <a:fillRect/>
                </a:stretch>
              </p:blipFill>
              <p:spPr>
                <a:xfrm>
                  <a:off x="10414421" y="1223312"/>
                  <a:ext cx="102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FEE0B267-D3EF-44D3-9AC5-AF2FBF6F3B29}"/>
                    </a:ext>
                  </a:extLst>
                </p14:cNvPr>
                <p14:cNvContentPartPr/>
                <p14:nvPr/>
              </p14:nvContentPartPr>
              <p14:xfrm>
                <a:off x="10495061" y="1056632"/>
                <a:ext cx="366480" cy="217080"/>
              </p14:xfrm>
            </p:contentPart>
          </mc:Choice>
          <mc:Fallback>
            <p:pic>
              <p:nvPicPr>
                <p:cNvPr id="171" name="Freihand 170">
                  <a:extLst>
                    <a:ext uri="{FF2B5EF4-FFF2-40B4-BE49-F238E27FC236}">
                      <a16:creationId xmlns:a16="http://schemas.microsoft.com/office/drawing/2014/main" id="{FEE0B267-D3EF-44D3-9AC5-AF2FBF6F3B29}"/>
                    </a:ext>
                  </a:extLst>
                </p:cNvPr>
                <p:cNvPicPr/>
                <p:nvPr/>
              </p:nvPicPr>
              <p:blipFill>
                <a:blip r:embed="rId281"/>
                <a:stretch>
                  <a:fillRect/>
                </a:stretch>
              </p:blipFill>
              <p:spPr>
                <a:xfrm>
                  <a:off x="10490741" y="1052312"/>
                  <a:ext cx="3751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3" name="Freihand 172">
                  <a:extLst>
                    <a:ext uri="{FF2B5EF4-FFF2-40B4-BE49-F238E27FC236}">
                      <a16:creationId xmlns:a16="http://schemas.microsoft.com/office/drawing/2014/main" id="{9AC6F41A-3702-4185-8E9E-B6A4D7577700}"/>
                    </a:ext>
                  </a:extLst>
                </p14:cNvPr>
                <p14:cNvContentPartPr/>
                <p14:nvPr/>
              </p14:nvContentPartPr>
              <p14:xfrm>
                <a:off x="9377981" y="1281632"/>
                <a:ext cx="1609920" cy="552240"/>
              </p14:xfrm>
            </p:contentPart>
          </mc:Choice>
          <mc:Fallback>
            <p:pic>
              <p:nvPicPr>
                <p:cNvPr id="173" name="Freihand 172">
                  <a:extLst>
                    <a:ext uri="{FF2B5EF4-FFF2-40B4-BE49-F238E27FC236}">
                      <a16:creationId xmlns:a16="http://schemas.microsoft.com/office/drawing/2014/main" id="{9AC6F41A-3702-4185-8E9E-B6A4D7577700}"/>
                    </a:ext>
                  </a:extLst>
                </p:cNvPr>
                <p:cNvPicPr/>
                <p:nvPr/>
              </p:nvPicPr>
              <p:blipFill>
                <a:blip r:embed="rId283"/>
                <a:stretch>
                  <a:fillRect/>
                </a:stretch>
              </p:blipFill>
              <p:spPr>
                <a:xfrm>
                  <a:off x="9373661" y="1277312"/>
                  <a:ext cx="161856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5" name="Freihand 174">
                  <a:extLst>
                    <a:ext uri="{FF2B5EF4-FFF2-40B4-BE49-F238E27FC236}">
                      <a16:creationId xmlns:a16="http://schemas.microsoft.com/office/drawing/2014/main" id="{159A14C3-2436-4BC6-8DC0-57274088987B}"/>
                    </a:ext>
                  </a:extLst>
                </p14:cNvPr>
                <p14:cNvContentPartPr/>
                <p14:nvPr/>
              </p14:nvContentPartPr>
              <p14:xfrm>
                <a:off x="10784861" y="64112"/>
                <a:ext cx="672120" cy="502560"/>
              </p14:xfrm>
            </p:contentPart>
          </mc:Choice>
          <mc:Fallback>
            <p:pic>
              <p:nvPicPr>
                <p:cNvPr id="175" name="Freihand 174">
                  <a:extLst>
                    <a:ext uri="{FF2B5EF4-FFF2-40B4-BE49-F238E27FC236}">
                      <a16:creationId xmlns:a16="http://schemas.microsoft.com/office/drawing/2014/main" id="{159A14C3-2436-4BC6-8DC0-57274088987B}"/>
                    </a:ext>
                  </a:extLst>
                </p:cNvPr>
                <p:cNvPicPr/>
                <p:nvPr/>
              </p:nvPicPr>
              <p:blipFill>
                <a:blip r:embed="rId285"/>
                <a:stretch>
                  <a:fillRect/>
                </a:stretch>
              </p:blipFill>
              <p:spPr>
                <a:xfrm>
                  <a:off x="10780541" y="59792"/>
                  <a:ext cx="68076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7" name="Freihand 176">
                  <a:extLst>
                    <a:ext uri="{FF2B5EF4-FFF2-40B4-BE49-F238E27FC236}">
                      <a16:creationId xmlns:a16="http://schemas.microsoft.com/office/drawing/2014/main" id="{FC817441-2BC4-4835-BAD2-CE8DDC6A28FF}"/>
                    </a:ext>
                  </a:extLst>
                </p14:cNvPr>
                <p14:cNvContentPartPr/>
                <p14:nvPr/>
              </p14:nvContentPartPr>
              <p14:xfrm>
                <a:off x="10898621" y="527072"/>
                <a:ext cx="320400" cy="609120"/>
              </p14:xfrm>
            </p:contentPart>
          </mc:Choice>
          <mc:Fallback>
            <p:pic>
              <p:nvPicPr>
                <p:cNvPr id="177" name="Freihand 176">
                  <a:extLst>
                    <a:ext uri="{FF2B5EF4-FFF2-40B4-BE49-F238E27FC236}">
                      <a16:creationId xmlns:a16="http://schemas.microsoft.com/office/drawing/2014/main" id="{FC817441-2BC4-4835-BAD2-CE8DDC6A28FF}"/>
                    </a:ext>
                  </a:extLst>
                </p:cNvPr>
                <p:cNvPicPr/>
                <p:nvPr/>
              </p:nvPicPr>
              <p:blipFill>
                <a:blip r:embed="rId287"/>
                <a:stretch>
                  <a:fillRect/>
                </a:stretch>
              </p:blipFill>
              <p:spPr>
                <a:xfrm>
                  <a:off x="10894301" y="522752"/>
                  <a:ext cx="32904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8" name="Freihand 177">
                  <a:extLst>
                    <a:ext uri="{FF2B5EF4-FFF2-40B4-BE49-F238E27FC236}">
                      <a16:creationId xmlns:a16="http://schemas.microsoft.com/office/drawing/2014/main" id="{E6AAE701-4338-445B-B7AE-DA73A0BA75E6}"/>
                    </a:ext>
                  </a:extLst>
                </p14:cNvPr>
                <p14:cNvContentPartPr/>
                <p14:nvPr/>
              </p14:nvContentPartPr>
              <p14:xfrm>
                <a:off x="10784141" y="1043312"/>
                <a:ext cx="256320" cy="216000"/>
              </p14:xfrm>
            </p:contentPart>
          </mc:Choice>
          <mc:Fallback>
            <p:pic>
              <p:nvPicPr>
                <p:cNvPr id="178" name="Freihand 177">
                  <a:extLst>
                    <a:ext uri="{FF2B5EF4-FFF2-40B4-BE49-F238E27FC236}">
                      <a16:creationId xmlns:a16="http://schemas.microsoft.com/office/drawing/2014/main" id="{E6AAE701-4338-445B-B7AE-DA73A0BA75E6}"/>
                    </a:ext>
                  </a:extLst>
                </p:cNvPr>
                <p:cNvPicPr/>
                <p:nvPr/>
              </p:nvPicPr>
              <p:blipFill>
                <a:blip r:embed="rId289"/>
                <a:stretch>
                  <a:fillRect/>
                </a:stretch>
              </p:blipFill>
              <p:spPr>
                <a:xfrm>
                  <a:off x="10779821" y="1038992"/>
                  <a:ext cx="264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9" name="Freihand 178">
                  <a:extLst>
                    <a:ext uri="{FF2B5EF4-FFF2-40B4-BE49-F238E27FC236}">
                      <a16:creationId xmlns:a16="http://schemas.microsoft.com/office/drawing/2014/main" id="{D7A674AB-D0CE-43C4-B6CA-0511701B5119}"/>
                    </a:ext>
                  </a:extLst>
                </p14:cNvPr>
                <p14:cNvContentPartPr/>
                <p14:nvPr/>
              </p14:nvContentPartPr>
              <p14:xfrm>
                <a:off x="10963061" y="445712"/>
                <a:ext cx="353880" cy="246240"/>
              </p14:xfrm>
            </p:contentPart>
          </mc:Choice>
          <mc:Fallback>
            <p:pic>
              <p:nvPicPr>
                <p:cNvPr id="179" name="Freihand 178">
                  <a:extLst>
                    <a:ext uri="{FF2B5EF4-FFF2-40B4-BE49-F238E27FC236}">
                      <a16:creationId xmlns:a16="http://schemas.microsoft.com/office/drawing/2014/main" id="{D7A674AB-D0CE-43C4-B6CA-0511701B5119}"/>
                    </a:ext>
                  </a:extLst>
                </p:cNvPr>
                <p:cNvPicPr/>
                <p:nvPr/>
              </p:nvPicPr>
              <p:blipFill>
                <a:blip r:embed="rId291"/>
                <a:stretch>
                  <a:fillRect/>
                </a:stretch>
              </p:blipFill>
              <p:spPr>
                <a:xfrm>
                  <a:off x="10958741" y="441392"/>
                  <a:ext cx="362520" cy="25488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B7474AE-6913-4A53-A553-564327495C55}"/>
                  </a:ext>
                </a:extLst>
              </p14:cNvPr>
              <p14:cNvContentPartPr/>
              <p14:nvPr/>
            </p14:nvContentPartPr>
            <p14:xfrm>
              <a:off x="1985741" y="679352"/>
              <a:ext cx="2674080" cy="48240"/>
            </p14:xfrm>
          </p:contentPart>
        </mc:Choice>
        <mc:Fallback xmlns="">
          <p:pic>
            <p:nvPicPr>
              <p:cNvPr id="2" name="Freihand 1">
                <a:extLst>
                  <a:ext uri="{FF2B5EF4-FFF2-40B4-BE49-F238E27FC236}">
                    <a16:creationId xmlns:a16="http://schemas.microsoft.com/office/drawing/2014/main" id="{4B7474AE-6913-4A53-A553-564327495C55}"/>
                  </a:ext>
                </a:extLst>
              </p:cNvPr>
              <p:cNvPicPr/>
              <p:nvPr/>
            </p:nvPicPr>
            <p:blipFill>
              <a:blip r:embed="rId4"/>
              <a:stretch>
                <a:fillRect/>
              </a:stretch>
            </p:blipFill>
            <p:spPr>
              <a:xfrm>
                <a:off x="1981421" y="675032"/>
                <a:ext cx="2682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1B200F7-B2F3-43D5-9FEE-2C3AA5BB6D30}"/>
                  </a:ext>
                </a:extLst>
              </p14:cNvPr>
              <p14:cNvContentPartPr/>
              <p14:nvPr/>
            </p14:nvContentPartPr>
            <p14:xfrm>
              <a:off x="5424101" y="603392"/>
              <a:ext cx="3563640" cy="85320"/>
            </p14:xfrm>
          </p:contentPart>
        </mc:Choice>
        <mc:Fallback xmlns="">
          <p:pic>
            <p:nvPicPr>
              <p:cNvPr id="3" name="Freihand 2">
                <a:extLst>
                  <a:ext uri="{FF2B5EF4-FFF2-40B4-BE49-F238E27FC236}">
                    <a16:creationId xmlns:a16="http://schemas.microsoft.com/office/drawing/2014/main" id="{B1B200F7-B2F3-43D5-9FEE-2C3AA5BB6D30}"/>
                  </a:ext>
                </a:extLst>
              </p:cNvPr>
              <p:cNvPicPr/>
              <p:nvPr/>
            </p:nvPicPr>
            <p:blipFill>
              <a:blip r:embed="rId6"/>
              <a:stretch>
                <a:fillRect/>
              </a:stretch>
            </p:blipFill>
            <p:spPr>
              <a:xfrm>
                <a:off x="5419781" y="599072"/>
                <a:ext cx="3572280" cy="93960"/>
              </a:xfrm>
              <a:prstGeom prst="rect">
                <a:avLst/>
              </a:prstGeom>
            </p:spPr>
          </p:pic>
        </mc:Fallback>
      </mc:AlternateContent>
      <p:grpSp>
        <p:nvGrpSpPr>
          <p:cNvPr id="40" name="Gruppieren 39">
            <a:extLst>
              <a:ext uri="{FF2B5EF4-FFF2-40B4-BE49-F238E27FC236}">
                <a16:creationId xmlns:a16="http://schemas.microsoft.com/office/drawing/2014/main" id="{3AAA2B91-D3BC-4D76-8996-4FD1ED622F92}"/>
              </a:ext>
            </a:extLst>
          </p:cNvPr>
          <p:cNvGrpSpPr/>
          <p:nvPr/>
        </p:nvGrpSpPr>
        <p:grpSpPr>
          <a:xfrm>
            <a:off x="5875181" y="42872"/>
            <a:ext cx="3556800" cy="286920"/>
            <a:chOff x="5875181" y="42872"/>
            <a:chExt cx="3556800" cy="2869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5B266CB-8052-4A75-A4E6-E5043A5ADB07}"/>
                    </a:ext>
                  </a:extLst>
                </p14:cNvPr>
                <p14:cNvContentPartPr/>
                <p14:nvPr/>
              </p14:nvContentPartPr>
              <p14:xfrm>
                <a:off x="5979941" y="126032"/>
                <a:ext cx="11160" cy="140400"/>
              </p14:xfrm>
            </p:contentPart>
          </mc:Choice>
          <mc:Fallback xmlns="">
            <p:pic>
              <p:nvPicPr>
                <p:cNvPr id="4" name="Freihand 3">
                  <a:extLst>
                    <a:ext uri="{FF2B5EF4-FFF2-40B4-BE49-F238E27FC236}">
                      <a16:creationId xmlns:a16="http://schemas.microsoft.com/office/drawing/2014/main" id="{35B266CB-8052-4A75-A4E6-E5043A5ADB07}"/>
                    </a:ext>
                  </a:extLst>
                </p:cNvPr>
                <p:cNvPicPr/>
                <p:nvPr/>
              </p:nvPicPr>
              <p:blipFill>
                <a:blip r:embed="rId8"/>
                <a:stretch>
                  <a:fillRect/>
                </a:stretch>
              </p:blipFill>
              <p:spPr>
                <a:xfrm>
                  <a:off x="5975621" y="121712"/>
                  <a:ext cx="19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195EDA3-35E1-4A81-B7FB-7E0C78AC589F}"/>
                    </a:ext>
                  </a:extLst>
                </p14:cNvPr>
                <p14:cNvContentPartPr/>
                <p14:nvPr/>
              </p14:nvContentPartPr>
              <p14:xfrm>
                <a:off x="5875181" y="75992"/>
                <a:ext cx="189360" cy="218880"/>
              </p14:xfrm>
            </p:contentPart>
          </mc:Choice>
          <mc:Fallback xmlns="">
            <p:pic>
              <p:nvPicPr>
                <p:cNvPr id="5" name="Freihand 4">
                  <a:extLst>
                    <a:ext uri="{FF2B5EF4-FFF2-40B4-BE49-F238E27FC236}">
                      <a16:creationId xmlns:a16="http://schemas.microsoft.com/office/drawing/2014/main" id="{A195EDA3-35E1-4A81-B7FB-7E0C78AC589F}"/>
                    </a:ext>
                  </a:extLst>
                </p:cNvPr>
                <p:cNvPicPr/>
                <p:nvPr/>
              </p:nvPicPr>
              <p:blipFill>
                <a:blip r:embed="rId10"/>
                <a:stretch>
                  <a:fillRect/>
                </a:stretch>
              </p:blipFill>
              <p:spPr>
                <a:xfrm>
                  <a:off x="5870861" y="71672"/>
                  <a:ext cx="198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21D8146-0986-419F-8A1B-FC0DEBFEF6BD}"/>
                    </a:ext>
                  </a:extLst>
                </p14:cNvPr>
                <p14:cNvContentPartPr/>
                <p14:nvPr/>
              </p14:nvContentPartPr>
              <p14:xfrm>
                <a:off x="6095501" y="195512"/>
                <a:ext cx="182160" cy="87120"/>
              </p14:xfrm>
            </p:contentPart>
          </mc:Choice>
          <mc:Fallback xmlns="">
            <p:pic>
              <p:nvPicPr>
                <p:cNvPr id="8" name="Freihand 7">
                  <a:extLst>
                    <a:ext uri="{FF2B5EF4-FFF2-40B4-BE49-F238E27FC236}">
                      <a16:creationId xmlns:a16="http://schemas.microsoft.com/office/drawing/2014/main" id="{A21D8146-0986-419F-8A1B-FC0DEBFEF6BD}"/>
                    </a:ext>
                  </a:extLst>
                </p:cNvPr>
                <p:cNvPicPr/>
                <p:nvPr/>
              </p:nvPicPr>
              <p:blipFill>
                <a:blip r:embed="rId12"/>
                <a:stretch>
                  <a:fillRect/>
                </a:stretch>
              </p:blipFill>
              <p:spPr>
                <a:xfrm>
                  <a:off x="6091181" y="191192"/>
                  <a:ext cx="190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1A2E3DE-FA30-4C6E-B390-0AF5A66AAA18}"/>
                    </a:ext>
                  </a:extLst>
                </p14:cNvPr>
                <p14:cNvContentPartPr/>
                <p14:nvPr/>
              </p14:nvContentPartPr>
              <p14:xfrm>
                <a:off x="6278741" y="106232"/>
                <a:ext cx="124920" cy="159840"/>
              </p14:xfrm>
            </p:contentPart>
          </mc:Choice>
          <mc:Fallback xmlns="">
            <p:pic>
              <p:nvPicPr>
                <p:cNvPr id="9" name="Freihand 8">
                  <a:extLst>
                    <a:ext uri="{FF2B5EF4-FFF2-40B4-BE49-F238E27FC236}">
                      <a16:creationId xmlns:a16="http://schemas.microsoft.com/office/drawing/2014/main" id="{41A2E3DE-FA30-4C6E-B390-0AF5A66AAA18}"/>
                    </a:ext>
                  </a:extLst>
                </p:cNvPr>
                <p:cNvPicPr/>
                <p:nvPr/>
              </p:nvPicPr>
              <p:blipFill>
                <a:blip r:embed="rId14"/>
                <a:stretch>
                  <a:fillRect/>
                </a:stretch>
              </p:blipFill>
              <p:spPr>
                <a:xfrm>
                  <a:off x="6274421" y="101912"/>
                  <a:ext cx="133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13681A9C-C14F-4F06-B5C8-E1EFF632B62A}"/>
                    </a:ext>
                  </a:extLst>
                </p14:cNvPr>
                <p14:cNvContentPartPr/>
                <p14:nvPr/>
              </p14:nvContentPartPr>
              <p14:xfrm>
                <a:off x="6430661" y="185072"/>
                <a:ext cx="66240" cy="72000"/>
              </p14:xfrm>
            </p:contentPart>
          </mc:Choice>
          <mc:Fallback xmlns="">
            <p:pic>
              <p:nvPicPr>
                <p:cNvPr id="10" name="Freihand 9">
                  <a:extLst>
                    <a:ext uri="{FF2B5EF4-FFF2-40B4-BE49-F238E27FC236}">
                      <a16:creationId xmlns:a16="http://schemas.microsoft.com/office/drawing/2014/main" id="{13681A9C-C14F-4F06-B5C8-E1EFF632B62A}"/>
                    </a:ext>
                  </a:extLst>
                </p:cNvPr>
                <p:cNvPicPr/>
                <p:nvPr/>
              </p:nvPicPr>
              <p:blipFill>
                <a:blip r:embed="rId16"/>
                <a:stretch>
                  <a:fillRect/>
                </a:stretch>
              </p:blipFill>
              <p:spPr>
                <a:xfrm>
                  <a:off x="6426341" y="180752"/>
                  <a:ext cx="74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BF4000D1-58E4-49D0-BBAF-5F45C424D674}"/>
                    </a:ext>
                  </a:extLst>
                </p14:cNvPr>
                <p14:cNvContentPartPr/>
                <p14:nvPr/>
              </p14:nvContentPartPr>
              <p14:xfrm>
                <a:off x="6513821" y="174992"/>
                <a:ext cx="101160" cy="77760"/>
              </p14:xfrm>
            </p:contentPart>
          </mc:Choice>
          <mc:Fallback xmlns="">
            <p:pic>
              <p:nvPicPr>
                <p:cNvPr id="11" name="Freihand 10">
                  <a:extLst>
                    <a:ext uri="{FF2B5EF4-FFF2-40B4-BE49-F238E27FC236}">
                      <a16:creationId xmlns:a16="http://schemas.microsoft.com/office/drawing/2014/main" id="{BF4000D1-58E4-49D0-BBAF-5F45C424D674}"/>
                    </a:ext>
                  </a:extLst>
                </p:cNvPr>
                <p:cNvPicPr/>
                <p:nvPr/>
              </p:nvPicPr>
              <p:blipFill>
                <a:blip r:embed="rId18"/>
                <a:stretch>
                  <a:fillRect/>
                </a:stretch>
              </p:blipFill>
              <p:spPr>
                <a:xfrm>
                  <a:off x="6509501" y="170672"/>
                  <a:ext cx="109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0AA792B-1A1B-499B-8355-29AAB8BD4688}"/>
                    </a:ext>
                  </a:extLst>
                </p14:cNvPr>
                <p14:cNvContentPartPr/>
                <p14:nvPr/>
              </p14:nvContentPartPr>
              <p14:xfrm>
                <a:off x="6613181" y="182192"/>
                <a:ext cx="76680" cy="63000"/>
              </p14:xfrm>
            </p:contentPart>
          </mc:Choice>
          <mc:Fallback xmlns="">
            <p:pic>
              <p:nvPicPr>
                <p:cNvPr id="13" name="Freihand 12">
                  <a:extLst>
                    <a:ext uri="{FF2B5EF4-FFF2-40B4-BE49-F238E27FC236}">
                      <a16:creationId xmlns:a16="http://schemas.microsoft.com/office/drawing/2014/main" id="{50AA792B-1A1B-499B-8355-29AAB8BD4688}"/>
                    </a:ext>
                  </a:extLst>
                </p:cNvPr>
                <p:cNvPicPr/>
                <p:nvPr/>
              </p:nvPicPr>
              <p:blipFill>
                <a:blip r:embed="rId20"/>
                <a:stretch>
                  <a:fillRect/>
                </a:stretch>
              </p:blipFill>
              <p:spPr>
                <a:xfrm>
                  <a:off x="6608861" y="177872"/>
                  <a:ext cx="85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D8BBEE0-8291-4D31-A459-1370C0D5EFCA}"/>
                    </a:ext>
                  </a:extLst>
                </p14:cNvPr>
                <p14:cNvContentPartPr/>
                <p14:nvPr/>
              </p14:nvContentPartPr>
              <p14:xfrm>
                <a:off x="6670781" y="151952"/>
                <a:ext cx="130680" cy="99360"/>
              </p14:xfrm>
            </p:contentPart>
          </mc:Choice>
          <mc:Fallback xmlns="">
            <p:pic>
              <p:nvPicPr>
                <p:cNvPr id="14" name="Freihand 13">
                  <a:extLst>
                    <a:ext uri="{FF2B5EF4-FFF2-40B4-BE49-F238E27FC236}">
                      <a16:creationId xmlns:a16="http://schemas.microsoft.com/office/drawing/2014/main" id="{4D8BBEE0-8291-4D31-A459-1370C0D5EFCA}"/>
                    </a:ext>
                  </a:extLst>
                </p:cNvPr>
                <p:cNvPicPr/>
                <p:nvPr/>
              </p:nvPicPr>
              <p:blipFill>
                <a:blip r:embed="rId22"/>
                <a:stretch>
                  <a:fillRect/>
                </a:stretch>
              </p:blipFill>
              <p:spPr>
                <a:xfrm>
                  <a:off x="6666461" y="147632"/>
                  <a:ext cx="139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EC63801-906C-47E8-B178-AF56C59E8BE9}"/>
                    </a:ext>
                  </a:extLst>
                </p14:cNvPr>
                <p14:cNvContentPartPr/>
                <p14:nvPr/>
              </p14:nvContentPartPr>
              <p14:xfrm>
                <a:off x="6702461" y="172472"/>
                <a:ext cx="156600" cy="90360"/>
              </p14:xfrm>
            </p:contentPart>
          </mc:Choice>
          <mc:Fallback xmlns="">
            <p:pic>
              <p:nvPicPr>
                <p:cNvPr id="15" name="Freihand 14">
                  <a:extLst>
                    <a:ext uri="{FF2B5EF4-FFF2-40B4-BE49-F238E27FC236}">
                      <a16:creationId xmlns:a16="http://schemas.microsoft.com/office/drawing/2014/main" id="{2EC63801-906C-47E8-B178-AF56C59E8BE9}"/>
                    </a:ext>
                  </a:extLst>
                </p:cNvPr>
                <p:cNvPicPr/>
                <p:nvPr/>
              </p:nvPicPr>
              <p:blipFill>
                <a:blip r:embed="rId24"/>
                <a:stretch>
                  <a:fillRect/>
                </a:stretch>
              </p:blipFill>
              <p:spPr>
                <a:xfrm>
                  <a:off x="6698141" y="168152"/>
                  <a:ext cx="165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9B7F3258-1DDF-4F1E-94E5-7EA250B76018}"/>
                    </a:ext>
                  </a:extLst>
                </p14:cNvPr>
                <p14:cNvContentPartPr/>
                <p14:nvPr/>
              </p14:nvContentPartPr>
              <p14:xfrm>
                <a:off x="6845741" y="97232"/>
                <a:ext cx="7560" cy="38160"/>
              </p14:xfrm>
            </p:contentPart>
          </mc:Choice>
          <mc:Fallback xmlns="">
            <p:pic>
              <p:nvPicPr>
                <p:cNvPr id="16" name="Freihand 15">
                  <a:extLst>
                    <a:ext uri="{FF2B5EF4-FFF2-40B4-BE49-F238E27FC236}">
                      <a16:creationId xmlns:a16="http://schemas.microsoft.com/office/drawing/2014/main" id="{9B7F3258-1DDF-4F1E-94E5-7EA250B76018}"/>
                    </a:ext>
                  </a:extLst>
                </p:cNvPr>
                <p:cNvPicPr/>
                <p:nvPr/>
              </p:nvPicPr>
              <p:blipFill>
                <a:blip r:embed="rId26"/>
                <a:stretch>
                  <a:fillRect/>
                </a:stretch>
              </p:blipFill>
              <p:spPr>
                <a:xfrm>
                  <a:off x="6841421" y="92912"/>
                  <a:ext cx="16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85AFC9F2-9BAF-42E2-A37D-A495BEC40627}"/>
                    </a:ext>
                  </a:extLst>
                </p14:cNvPr>
                <p14:cNvContentPartPr/>
                <p14:nvPr/>
              </p14:nvContentPartPr>
              <p14:xfrm>
                <a:off x="6902981" y="160592"/>
                <a:ext cx="137160" cy="90000"/>
              </p14:xfrm>
            </p:contentPart>
          </mc:Choice>
          <mc:Fallback xmlns="">
            <p:pic>
              <p:nvPicPr>
                <p:cNvPr id="17" name="Freihand 16">
                  <a:extLst>
                    <a:ext uri="{FF2B5EF4-FFF2-40B4-BE49-F238E27FC236}">
                      <a16:creationId xmlns:a16="http://schemas.microsoft.com/office/drawing/2014/main" id="{85AFC9F2-9BAF-42E2-A37D-A495BEC40627}"/>
                    </a:ext>
                  </a:extLst>
                </p:cNvPr>
                <p:cNvPicPr/>
                <p:nvPr/>
              </p:nvPicPr>
              <p:blipFill>
                <a:blip r:embed="rId28"/>
                <a:stretch>
                  <a:fillRect/>
                </a:stretch>
              </p:blipFill>
              <p:spPr>
                <a:xfrm>
                  <a:off x="6898661" y="156272"/>
                  <a:ext cx="145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245610ED-3534-45A8-92CE-48EC62E6AE39}"/>
                    </a:ext>
                  </a:extLst>
                </p14:cNvPr>
                <p14:cNvContentPartPr/>
                <p14:nvPr/>
              </p14:nvContentPartPr>
              <p14:xfrm>
                <a:off x="7037981" y="76712"/>
                <a:ext cx="26280" cy="180720"/>
              </p14:xfrm>
            </p:contentPart>
          </mc:Choice>
          <mc:Fallback xmlns="">
            <p:pic>
              <p:nvPicPr>
                <p:cNvPr id="18" name="Freihand 17">
                  <a:extLst>
                    <a:ext uri="{FF2B5EF4-FFF2-40B4-BE49-F238E27FC236}">
                      <a16:creationId xmlns:a16="http://schemas.microsoft.com/office/drawing/2014/main" id="{245610ED-3534-45A8-92CE-48EC62E6AE39}"/>
                    </a:ext>
                  </a:extLst>
                </p:cNvPr>
                <p:cNvPicPr/>
                <p:nvPr/>
              </p:nvPicPr>
              <p:blipFill>
                <a:blip r:embed="rId30"/>
                <a:stretch>
                  <a:fillRect/>
                </a:stretch>
              </p:blipFill>
              <p:spPr>
                <a:xfrm>
                  <a:off x="7033661" y="72392"/>
                  <a:ext cx="34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835F5A0-7025-47C0-82DC-2721A84ED4D6}"/>
                    </a:ext>
                  </a:extLst>
                </p14:cNvPr>
                <p14:cNvContentPartPr/>
                <p14:nvPr/>
              </p14:nvContentPartPr>
              <p14:xfrm>
                <a:off x="7103141" y="137552"/>
                <a:ext cx="129240" cy="163800"/>
              </p14:xfrm>
            </p:contentPart>
          </mc:Choice>
          <mc:Fallback xmlns="">
            <p:pic>
              <p:nvPicPr>
                <p:cNvPr id="19" name="Freihand 18">
                  <a:extLst>
                    <a:ext uri="{FF2B5EF4-FFF2-40B4-BE49-F238E27FC236}">
                      <a16:creationId xmlns:a16="http://schemas.microsoft.com/office/drawing/2014/main" id="{0835F5A0-7025-47C0-82DC-2721A84ED4D6}"/>
                    </a:ext>
                  </a:extLst>
                </p:cNvPr>
                <p:cNvPicPr/>
                <p:nvPr/>
              </p:nvPicPr>
              <p:blipFill>
                <a:blip r:embed="rId32"/>
                <a:stretch>
                  <a:fillRect/>
                </a:stretch>
              </p:blipFill>
              <p:spPr>
                <a:xfrm>
                  <a:off x="7098821" y="133232"/>
                  <a:ext cx="137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5F79931-4203-4832-9397-01E1CD7E3388}"/>
                    </a:ext>
                  </a:extLst>
                </p14:cNvPr>
                <p14:cNvContentPartPr/>
                <p14:nvPr/>
              </p14:nvContentPartPr>
              <p14:xfrm>
                <a:off x="7239221" y="144392"/>
                <a:ext cx="73080" cy="83160"/>
              </p14:xfrm>
            </p:contentPart>
          </mc:Choice>
          <mc:Fallback xmlns="">
            <p:pic>
              <p:nvPicPr>
                <p:cNvPr id="20" name="Freihand 19">
                  <a:extLst>
                    <a:ext uri="{FF2B5EF4-FFF2-40B4-BE49-F238E27FC236}">
                      <a16:creationId xmlns:a16="http://schemas.microsoft.com/office/drawing/2014/main" id="{95F79931-4203-4832-9397-01E1CD7E3388}"/>
                    </a:ext>
                  </a:extLst>
                </p:cNvPr>
                <p:cNvPicPr/>
                <p:nvPr/>
              </p:nvPicPr>
              <p:blipFill>
                <a:blip r:embed="rId34"/>
                <a:stretch>
                  <a:fillRect/>
                </a:stretch>
              </p:blipFill>
              <p:spPr>
                <a:xfrm>
                  <a:off x="7234901" y="140072"/>
                  <a:ext cx="81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0193583B-C594-4539-B6D7-6F6E17C6FD3F}"/>
                    </a:ext>
                  </a:extLst>
                </p14:cNvPr>
                <p14:cNvContentPartPr/>
                <p14:nvPr/>
              </p14:nvContentPartPr>
              <p14:xfrm>
                <a:off x="7304021" y="158792"/>
                <a:ext cx="81000" cy="68760"/>
              </p14:xfrm>
            </p:contentPart>
          </mc:Choice>
          <mc:Fallback xmlns="">
            <p:pic>
              <p:nvPicPr>
                <p:cNvPr id="21" name="Freihand 20">
                  <a:extLst>
                    <a:ext uri="{FF2B5EF4-FFF2-40B4-BE49-F238E27FC236}">
                      <a16:creationId xmlns:a16="http://schemas.microsoft.com/office/drawing/2014/main" id="{0193583B-C594-4539-B6D7-6F6E17C6FD3F}"/>
                    </a:ext>
                  </a:extLst>
                </p:cNvPr>
                <p:cNvPicPr/>
                <p:nvPr/>
              </p:nvPicPr>
              <p:blipFill>
                <a:blip r:embed="rId36"/>
                <a:stretch>
                  <a:fillRect/>
                </a:stretch>
              </p:blipFill>
              <p:spPr>
                <a:xfrm>
                  <a:off x="7299701" y="154472"/>
                  <a:ext cx="89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E632EEFD-DD72-48A9-88CC-B97AC3C3D163}"/>
                    </a:ext>
                  </a:extLst>
                </p14:cNvPr>
                <p14:cNvContentPartPr/>
                <p14:nvPr/>
              </p14:nvContentPartPr>
              <p14:xfrm>
                <a:off x="7402661" y="102272"/>
                <a:ext cx="236880" cy="118800"/>
              </p14:xfrm>
            </p:contentPart>
          </mc:Choice>
          <mc:Fallback xmlns="">
            <p:pic>
              <p:nvPicPr>
                <p:cNvPr id="22" name="Freihand 21">
                  <a:extLst>
                    <a:ext uri="{FF2B5EF4-FFF2-40B4-BE49-F238E27FC236}">
                      <a16:creationId xmlns:a16="http://schemas.microsoft.com/office/drawing/2014/main" id="{E632EEFD-DD72-48A9-88CC-B97AC3C3D163}"/>
                    </a:ext>
                  </a:extLst>
                </p:cNvPr>
                <p:cNvPicPr/>
                <p:nvPr/>
              </p:nvPicPr>
              <p:blipFill>
                <a:blip r:embed="rId38"/>
                <a:stretch>
                  <a:fillRect/>
                </a:stretch>
              </p:blipFill>
              <p:spPr>
                <a:xfrm>
                  <a:off x="7398341" y="97952"/>
                  <a:ext cx="245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FA2CD2AE-1660-4659-8DDA-A8EB0038E7F5}"/>
                    </a:ext>
                  </a:extLst>
                </p14:cNvPr>
                <p14:cNvContentPartPr/>
                <p14:nvPr/>
              </p14:nvContentPartPr>
              <p14:xfrm>
                <a:off x="7685621" y="67352"/>
                <a:ext cx="87120" cy="155160"/>
              </p14:xfrm>
            </p:contentPart>
          </mc:Choice>
          <mc:Fallback xmlns="">
            <p:pic>
              <p:nvPicPr>
                <p:cNvPr id="23" name="Freihand 22">
                  <a:extLst>
                    <a:ext uri="{FF2B5EF4-FFF2-40B4-BE49-F238E27FC236}">
                      <a16:creationId xmlns:a16="http://schemas.microsoft.com/office/drawing/2014/main" id="{FA2CD2AE-1660-4659-8DDA-A8EB0038E7F5}"/>
                    </a:ext>
                  </a:extLst>
                </p:cNvPr>
                <p:cNvPicPr/>
                <p:nvPr/>
              </p:nvPicPr>
              <p:blipFill>
                <a:blip r:embed="rId40"/>
                <a:stretch>
                  <a:fillRect/>
                </a:stretch>
              </p:blipFill>
              <p:spPr>
                <a:xfrm>
                  <a:off x="7681301" y="63032"/>
                  <a:ext cx="95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6B7EC0F3-4EF8-40E6-BE8C-4DF4C084C497}"/>
                    </a:ext>
                  </a:extLst>
                </p14:cNvPr>
                <p14:cNvContentPartPr/>
                <p14:nvPr/>
              </p14:nvContentPartPr>
              <p14:xfrm>
                <a:off x="7721621" y="66272"/>
                <a:ext cx="108360" cy="173520"/>
              </p14:xfrm>
            </p:contentPart>
          </mc:Choice>
          <mc:Fallback xmlns="">
            <p:pic>
              <p:nvPicPr>
                <p:cNvPr id="24" name="Freihand 23">
                  <a:extLst>
                    <a:ext uri="{FF2B5EF4-FFF2-40B4-BE49-F238E27FC236}">
                      <a16:creationId xmlns:a16="http://schemas.microsoft.com/office/drawing/2014/main" id="{6B7EC0F3-4EF8-40E6-BE8C-4DF4C084C497}"/>
                    </a:ext>
                  </a:extLst>
                </p:cNvPr>
                <p:cNvPicPr/>
                <p:nvPr/>
              </p:nvPicPr>
              <p:blipFill>
                <a:blip r:embed="rId42"/>
                <a:stretch>
                  <a:fillRect/>
                </a:stretch>
              </p:blipFill>
              <p:spPr>
                <a:xfrm>
                  <a:off x="7717301" y="61952"/>
                  <a:ext cx="117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6F6DAD33-297D-4591-A52B-B25078BBAFCF}"/>
                    </a:ext>
                  </a:extLst>
                </p14:cNvPr>
                <p14:cNvContentPartPr/>
                <p14:nvPr/>
              </p14:nvContentPartPr>
              <p14:xfrm>
                <a:off x="7757261" y="142592"/>
                <a:ext cx="110160" cy="1080"/>
              </p14:xfrm>
            </p:contentPart>
          </mc:Choice>
          <mc:Fallback xmlns="">
            <p:pic>
              <p:nvPicPr>
                <p:cNvPr id="25" name="Freihand 24">
                  <a:extLst>
                    <a:ext uri="{FF2B5EF4-FFF2-40B4-BE49-F238E27FC236}">
                      <a16:creationId xmlns:a16="http://schemas.microsoft.com/office/drawing/2014/main" id="{6F6DAD33-297D-4591-A52B-B25078BBAFCF}"/>
                    </a:ext>
                  </a:extLst>
                </p:cNvPr>
                <p:cNvPicPr/>
                <p:nvPr/>
              </p:nvPicPr>
              <p:blipFill>
                <a:blip r:embed="rId44"/>
                <a:stretch>
                  <a:fillRect/>
                </a:stretch>
              </p:blipFill>
              <p:spPr>
                <a:xfrm>
                  <a:off x="7752941" y="138272"/>
                  <a:ext cx="1188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78AD4D27-135B-4149-A32D-9D5690A8BF8B}"/>
                    </a:ext>
                  </a:extLst>
                </p14:cNvPr>
                <p14:cNvContentPartPr/>
                <p14:nvPr/>
              </p14:nvContentPartPr>
              <p14:xfrm>
                <a:off x="5884901" y="247352"/>
                <a:ext cx="2126520" cy="82440"/>
              </p14:xfrm>
            </p:contentPart>
          </mc:Choice>
          <mc:Fallback xmlns="">
            <p:pic>
              <p:nvPicPr>
                <p:cNvPr id="26" name="Freihand 25">
                  <a:extLst>
                    <a:ext uri="{FF2B5EF4-FFF2-40B4-BE49-F238E27FC236}">
                      <a16:creationId xmlns:a16="http://schemas.microsoft.com/office/drawing/2014/main" id="{78AD4D27-135B-4149-A32D-9D5690A8BF8B}"/>
                    </a:ext>
                  </a:extLst>
                </p:cNvPr>
                <p:cNvPicPr/>
                <p:nvPr/>
              </p:nvPicPr>
              <p:blipFill>
                <a:blip r:embed="rId46"/>
                <a:stretch>
                  <a:fillRect/>
                </a:stretch>
              </p:blipFill>
              <p:spPr>
                <a:xfrm>
                  <a:off x="5880581" y="243032"/>
                  <a:ext cx="2135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8CD09FC-DEAE-44AD-9A80-F3A30F9426C0}"/>
                    </a:ext>
                  </a:extLst>
                </p14:cNvPr>
                <p14:cNvContentPartPr/>
                <p14:nvPr/>
              </p14:nvContentPartPr>
              <p14:xfrm>
                <a:off x="8037341" y="153392"/>
                <a:ext cx="207360" cy="16560"/>
              </p14:xfrm>
            </p:contentPart>
          </mc:Choice>
          <mc:Fallback xmlns="">
            <p:pic>
              <p:nvPicPr>
                <p:cNvPr id="27" name="Freihand 26">
                  <a:extLst>
                    <a:ext uri="{FF2B5EF4-FFF2-40B4-BE49-F238E27FC236}">
                      <a16:creationId xmlns:a16="http://schemas.microsoft.com/office/drawing/2014/main" id="{18CD09FC-DEAE-44AD-9A80-F3A30F9426C0}"/>
                    </a:ext>
                  </a:extLst>
                </p:cNvPr>
                <p:cNvPicPr/>
                <p:nvPr/>
              </p:nvPicPr>
              <p:blipFill>
                <a:blip r:embed="rId48"/>
                <a:stretch>
                  <a:fillRect/>
                </a:stretch>
              </p:blipFill>
              <p:spPr>
                <a:xfrm>
                  <a:off x="8033021" y="149072"/>
                  <a:ext cx="216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5756B669-753B-4FB8-A67E-CB94CF0E5D20}"/>
                    </a:ext>
                  </a:extLst>
                </p14:cNvPr>
                <p14:cNvContentPartPr/>
                <p14:nvPr/>
              </p14:nvContentPartPr>
              <p14:xfrm>
                <a:off x="7943381" y="96512"/>
                <a:ext cx="198360" cy="116280"/>
              </p14:xfrm>
            </p:contentPart>
          </mc:Choice>
          <mc:Fallback xmlns="">
            <p:pic>
              <p:nvPicPr>
                <p:cNvPr id="28" name="Freihand 27">
                  <a:extLst>
                    <a:ext uri="{FF2B5EF4-FFF2-40B4-BE49-F238E27FC236}">
                      <a16:creationId xmlns:a16="http://schemas.microsoft.com/office/drawing/2014/main" id="{5756B669-753B-4FB8-A67E-CB94CF0E5D20}"/>
                    </a:ext>
                  </a:extLst>
                </p:cNvPr>
                <p:cNvPicPr/>
                <p:nvPr/>
              </p:nvPicPr>
              <p:blipFill>
                <a:blip r:embed="rId50"/>
                <a:stretch>
                  <a:fillRect/>
                </a:stretch>
              </p:blipFill>
              <p:spPr>
                <a:xfrm>
                  <a:off x="7939061" y="92192"/>
                  <a:ext cx="207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32742D71-9234-442A-A9F4-C304C9462240}"/>
                    </a:ext>
                  </a:extLst>
                </p14:cNvPr>
                <p14:cNvContentPartPr/>
                <p14:nvPr/>
              </p14:nvContentPartPr>
              <p14:xfrm>
                <a:off x="8358461" y="109832"/>
                <a:ext cx="129240" cy="137520"/>
              </p14:xfrm>
            </p:contentPart>
          </mc:Choice>
          <mc:Fallback xmlns="">
            <p:pic>
              <p:nvPicPr>
                <p:cNvPr id="30" name="Freihand 29">
                  <a:extLst>
                    <a:ext uri="{FF2B5EF4-FFF2-40B4-BE49-F238E27FC236}">
                      <a16:creationId xmlns:a16="http://schemas.microsoft.com/office/drawing/2014/main" id="{32742D71-9234-442A-A9F4-C304C9462240}"/>
                    </a:ext>
                  </a:extLst>
                </p:cNvPr>
                <p:cNvPicPr/>
                <p:nvPr/>
              </p:nvPicPr>
              <p:blipFill>
                <a:blip r:embed="rId52"/>
                <a:stretch>
                  <a:fillRect/>
                </a:stretch>
              </p:blipFill>
              <p:spPr>
                <a:xfrm>
                  <a:off x="8354141" y="105512"/>
                  <a:ext cx="13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354F488-6570-4BFD-92E2-F874EC9C662C}"/>
                    </a:ext>
                  </a:extLst>
                </p14:cNvPr>
                <p14:cNvContentPartPr/>
                <p14:nvPr/>
              </p14:nvContentPartPr>
              <p14:xfrm>
                <a:off x="8524421" y="156272"/>
                <a:ext cx="138240" cy="78840"/>
              </p14:xfrm>
            </p:contentPart>
          </mc:Choice>
          <mc:Fallback xmlns="">
            <p:pic>
              <p:nvPicPr>
                <p:cNvPr id="31" name="Freihand 30">
                  <a:extLst>
                    <a:ext uri="{FF2B5EF4-FFF2-40B4-BE49-F238E27FC236}">
                      <a16:creationId xmlns:a16="http://schemas.microsoft.com/office/drawing/2014/main" id="{9354F488-6570-4BFD-92E2-F874EC9C662C}"/>
                    </a:ext>
                  </a:extLst>
                </p:cNvPr>
                <p:cNvPicPr/>
                <p:nvPr/>
              </p:nvPicPr>
              <p:blipFill>
                <a:blip r:embed="rId54"/>
                <a:stretch>
                  <a:fillRect/>
                </a:stretch>
              </p:blipFill>
              <p:spPr>
                <a:xfrm>
                  <a:off x="8520101" y="151952"/>
                  <a:ext cx="146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C06587BD-FCB5-4EF0-908E-DF2EE711DE2E}"/>
                    </a:ext>
                  </a:extLst>
                </p14:cNvPr>
                <p14:cNvContentPartPr/>
                <p14:nvPr/>
              </p14:nvContentPartPr>
              <p14:xfrm>
                <a:off x="8671661" y="97952"/>
                <a:ext cx="1800" cy="20880"/>
              </p14:xfrm>
            </p:contentPart>
          </mc:Choice>
          <mc:Fallback xmlns="">
            <p:pic>
              <p:nvPicPr>
                <p:cNvPr id="32" name="Freihand 31">
                  <a:extLst>
                    <a:ext uri="{FF2B5EF4-FFF2-40B4-BE49-F238E27FC236}">
                      <a16:creationId xmlns:a16="http://schemas.microsoft.com/office/drawing/2014/main" id="{C06587BD-FCB5-4EF0-908E-DF2EE711DE2E}"/>
                    </a:ext>
                  </a:extLst>
                </p:cNvPr>
                <p:cNvPicPr/>
                <p:nvPr/>
              </p:nvPicPr>
              <p:blipFill>
                <a:blip r:embed="rId56"/>
                <a:stretch>
                  <a:fillRect/>
                </a:stretch>
              </p:blipFill>
              <p:spPr>
                <a:xfrm>
                  <a:off x="8667341" y="93632"/>
                  <a:ext cx="10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33CF62BC-ECF4-4807-AAE6-4905FC458995}"/>
                    </a:ext>
                  </a:extLst>
                </p14:cNvPr>
                <p14:cNvContentPartPr/>
                <p14:nvPr/>
              </p14:nvContentPartPr>
              <p14:xfrm>
                <a:off x="8685341" y="149072"/>
                <a:ext cx="153360" cy="65520"/>
              </p14:xfrm>
            </p:contentPart>
          </mc:Choice>
          <mc:Fallback xmlns="">
            <p:pic>
              <p:nvPicPr>
                <p:cNvPr id="33" name="Freihand 32">
                  <a:extLst>
                    <a:ext uri="{FF2B5EF4-FFF2-40B4-BE49-F238E27FC236}">
                      <a16:creationId xmlns:a16="http://schemas.microsoft.com/office/drawing/2014/main" id="{33CF62BC-ECF4-4807-AAE6-4905FC458995}"/>
                    </a:ext>
                  </a:extLst>
                </p:cNvPr>
                <p:cNvPicPr/>
                <p:nvPr/>
              </p:nvPicPr>
              <p:blipFill>
                <a:blip r:embed="rId58"/>
                <a:stretch>
                  <a:fillRect/>
                </a:stretch>
              </p:blipFill>
              <p:spPr>
                <a:xfrm>
                  <a:off x="8681021" y="144752"/>
                  <a:ext cx="162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F2457CB2-D7CE-49DD-8A73-334AC959BA28}"/>
                    </a:ext>
                  </a:extLst>
                </p14:cNvPr>
                <p14:cNvContentPartPr/>
                <p14:nvPr/>
              </p14:nvContentPartPr>
              <p14:xfrm>
                <a:off x="8857421" y="57632"/>
                <a:ext cx="119160" cy="156960"/>
              </p14:xfrm>
            </p:contentPart>
          </mc:Choice>
          <mc:Fallback xmlns="">
            <p:pic>
              <p:nvPicPr>
                <p:cNvPr id="35" name="Freihand 34">
                  <a:extLst>
                    <a:ext uri="{FF2B5EF4-FFF2-40B4-BE49-F238E27FC236}">
                      <a16:creationId xmlns:a16="http://schemas.microsoft.com/office/drawing/2014/main" id="{F2457CB2-D7CE-49DD-8A73-334AC959BA28}"/>
                    </a:ext>
                  </a:extLst>
                </p:cNvPr>
                <p:cNvPicPr/>
                <p:nvPr/>
              </p:nvPicPr>
              <p:blipFill>
                <a:blip r:embed="rId60"/>
                <a:stretch>
                  <a:fillRect/>
                </a:stretch>
              </p:blipFill>
              <p:spPr>
                <a:xfrm>
                  <a:off x="8853101" y="53312"/>
                  <a:ext cx="127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03000512-BA9D-4669-A346-92C6821D564C}"/>
                    </a:ext>
                  </a:extLst>
                </p14:cNvPr>
                <p14:cNvContentPartPr/>
                <p14:nvPr/>
              </p14:nvContentPartPr>
              <p14:xfrm>
                <a:off x="8951021" y="42872"/>
                <a:ext cx="213480" cy="168120"/>
              </p14:xfrm>
            </p:contentPart>
          </mc:Choice>
          <mc:Fallback xmlns="">
            <p:pic>
              <p:nvPicPr>
                <p:cNvPr id="36" name="Freihand 35">
                  <a:extLst>
                    <a:ext uri="{FF2B5EF4-FFF2-40B4-BE49-F238E27FC236}">
                      <a16:creationId xmlns:a16="http://schemas.microsoft.com/office/drawing/2014/main" id="{03000512-BA9D-4669-A346-92C6821D564C}"/>
                    </a:ext>
                  </a:extLst>
                </p:cNvPr>
                <p:cNvPicPr/>
                <p:nvPr/>
              </p:nvPicPr>
              <p:blipFill>
                <a:blip r:embed="rId62"/>
                <a:stretch>
                  <a:fillRect/>
                </a:stretch>
              </p:blipFill>
              <p:spPr>
                <a:xfrm>
                  <a:off x="8946701" y="38552"/>
                  <a:ext cx="222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53B7087E-1C3C-4FA0-94BB-67C60EA7233C}"/>
                    </a:ext>
                  </a:extLst>
                </p14:cNvPr>
                <p14:cNvContentPartPr/>
                <p14:nvPr/>
              </p14:nvContentPartPr>
              <p14:xfrm>
                <a:off x="9098981" y="156272"/>
                <a:ext cx="84600" cy="1800"/>
              </p14:xfrm>
            </p:contentPart>
          </mc:Choice>
          <mc:Fallback xmlns="">
            <p:pic>
              <p:nvPicPr>
                <p:cNvPr id="37" name="Freihand 36">
                  <a:extLst>
                    <a:ext uri="{FF2B5EF4-FFF2-40B4-BE49-F238E27FC236}">
                      <a16:creationId xmlns:a16="http://schemas.microsoft.com/office/drawing/2014/main" id="{53B7087E-1C3C-4FA0-94BB-67C60EA7233C}"/>
                    </a:ext>
                  </a:extLst>
                </p:cNvPr>
                <p:cNvPicPr/>
                <p:nvPr/>
              </p:nvPicPr>
              <p:blipFill>
                <a:blip r:embed="rId64"/>
                <a:stretch>
                  <a:fillRect/>
                </a:stretch>
              </p:blipFill>
              <p:spPr>
                <a:xfrm>
                  <a:off x="9094661" y="151952"/>
                  <a:ext cx="93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6446E1AE-3A79-495E-9A9D-C6B6EE6D2A9F}"/>
                    </a:ext>
                  </a:extLst>
                </p14:cNvPr>
                <p14:cNvContentPartPr/>
                <p14:nvPr/>
              </p14:nvContentPartPr>
              <p14:xfrm>
                <a:off x="9211301" y="68792"/>
                <a:ext cx="220680" cy="217440"/>
              </p14:xfrm>
            </p:contentPart>
          </mc:Choice>
          <mc:Fallback xmlns="">
            <p:pic>
              <p:nvPicPr>
                <p:cNvPr id="38" name="Freihand 37">
                  <a:extLst>
                    <a:ext uri="{FF2B5EF4-FFF2-40B4-BE49-F238E27FC236}">
                      <a16:creationId xmlns:a16="http://schemas.microsoft.com/office/drawing/2014/main" id="{6446E1AE-3A79-495E-9A9D-C6B6EE6D2A9F}"/>
                    </a:ext>
                  </a:extLst>
                </p:cNvPr>
                <p:cNvPicPr/>
                <p:nvPr/>
              </p:nvPicPr>
              <p:blipFill>
                <a:blip r:embed="rId66"/>
                <a:stretch>
                  <a:fillRect/>
                </a:stretch>
              </p:blipFill>
              <p:spPr>
                <a:xfrm>
                  <a:off x="9206981" y="64472"/>
                  <a:ext cx="2293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AD7017A-D4F2-4787-95A2-73B12198846A}"/>
                    </a:ext>
                  </a:extLst>
                </p14:cNvPr>
                <p14:cNvContentPartPr/>
                <p14:nvPr/>
              </p14:nvContentPartPr>
              <p14:xfrm>
                <a:off x="8360261" y="244112"/>
                <a:ext cx="1052280" cy="77760"/>
              </p14:xfrm>
            </p:contentPart>
          </mc:Choice>
          <mc:Fallback xmlns="">
            <p:pic>
              <p:nvPicPr>
                <p:cNvPr id="39" name="Freihand 38">
                  <a:extLst>
                    <a:ext uri="{FF2B5EF4-FFF2-40B4-BE49-F238E27FC236}">
                      <a16:creationId xmlns:a16="http://schemas.microsoft.com/office/drawing/2014/main" id="{EAD7017A-D4F2-4787-95A2-73B12198846A}"/>
                    </a:ext>
                  </a:extLst>
                </p:cNvPr>
                <p:cNvPicPr/>
                <p:nvPr/>
              </p:nvPicPr>
              <p:blipFill>
                <a:blip r:embed="rId68"/>
                <a:stretch>
                  <a:fillRect/>
                </a:stretch>
              </p:blipFill>
              <p:spPr>
                <a:xfrm>
                  <a:off x="8355941" y="239792"/>
                  <a:ext cx="1060920" cy="8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05B63144-921A-42AF-851D-57E237789766}"/>
                  </a:ext>
                </a:extLst>
              </p14:cNvPr>
              <p14:cNvContentPartPr/>
              <p14:nvPr/>
            </p14:nvContentPartPr>
            <p14:xfrm>
              <a:off x="484541" y="2591672"/>
              <a:ext cx="4213800" cy="136440"/>
            </p14:xfrm>
          </p:contentPart>
        </mc:Choice>
        <mc:Fallback xmlns="">
          <p:pic>
            <p:nvPicPr>
              <p:cNvPr id="44" name="Freihand 43">
                <a:extLst>
                  <a:ext uri="{FF2B5EF4-FFF2-40B4-BE49-F238E27FC236}">
                    <a16:creationId xmlns:a16="http://schemas.microsoft.com/office/drawing/2014/main" id="{05B63144-921A-42AF-851D-57E237789766}"/>
                  </a:ext>
                </a:extLst>
              </p:cNvPr>
              <p:cNvPicPr/>
              <p:nvPr/>
            </p:nvPicPr>
            <p:blipFill>
              <a:blip r:embed="rId70"/>
              <a:stretch>
                <a:fillRect/>
              </a:stretch>
            </p:blipFill>
            <p:spPr>
              <a:xfrm>
                <a:off x="480221" y="2587352"/>
                <a:ext cx="4222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E66D2C10-ACBF-417A-95DE-FAEF523A37C6}"/>
                  </a:ext>
                </a:extLst>
              </p14:cNvPr>
              <p14:cNvContentPartPr/>
              <p14:nvPr/>
            </p14:nvContentPartPr>
            <p14:xfrm>
              <a:off x="604061" y="2988752"/>
              <a:ext cx="1622160" cy="82800"/>
            </p14:xfrm>
          </p:contentPart>
        </mc:Choice>
        <mc:Fallback xmlns="">
          <p:pic>
            <p:nvPicPr>
              <p:cNvPr id="62" name="Freihand 61">
                <a:extLst>
                  <a:ext uri="{FF2B5EF4-FFF2-40B4-BE49-F238E27FC236}">
                    <a16:creationId xmlns:a16="http://schemas.microsoft.com/office/drawing/2014/main" id="{E66D2C10-ACBF-417A-95DE-FAEF523A37C6}"/>
                  </a:ext>
                </a:extLst>
              </p:cNvPr>
              <p:cNvPicPr/>
              <p:nvPr/>
            </p:nvPicPr>
            <p:blipFill>
              <a:blip r:embed="rId72"/>
              <a:stretch>
                <a:fillRect/>
              </a:stretch>
            </p:blipFill>
            <p:spPr>
              <a:xfrm>
                <a:off x="599741" y="2984432"/>
                <a:ext cx="1630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F21C116A-61D1-4CE1-8993-E6FC5A5DDF97}"/>
                  </a:ext>
                </a:extLst>
              </p14:cNvPr>
              <p14:cNvContentPartPr/>
              <p14:nvPr/>
            </p14:nvContentPartPr>
            <p14:xfrm>
              <a:off x="310661" y="3050672"/>
              <a:ext cx="2254680" cy="493560"/>
            </p14:xfrm>
          </p:contentPart>
        </mc:Choice>
        <mc:Fallback xmlns="">
          <p:pic>
            <p:nvPicPr>
              <p:cNvPr id="68" name="Freihand 67">
                <a:extLst>
                  <a:ext uri="{FF2B5EF4-FFF2-40B4-BE49-F238E27FC236}">
                    <a16:creationId xmlns:a16="http://schemas.microsoft.com/office/drawing/2014/main" id="{F21C116A-61D1-4CE1-8993-E6FC5A5DDF97}"/>
                  </a:ext>
                </a:extLst>
              </p:cNvPr>
              <p:cNvPicPr/>
              <p:nvPr/>
            </p:nvPicPr>
            <p:blipFill>
              <a:blip r:embed="rId74"/>
              <a:stretch>
                <a:fillRect/>
              </a:stretch>
            </p:blipFill>
            <p:spPr>
              <a:xfrm>
                <a:off x="306341" y="3046352"/>
                <a:ext cx="2263320" cy="502200"/>
              </a:xfrm>
              <a:prstGeom prst="rect">
                <a:avLst/>
              </a:prstGeom>
            </p:spPr>
          </p:pic>
        </mc:Fallback>
      </mc:AlternateContent>
      <p:grpSp>
        <p:nvGrpSpPr>
          <p:cNvPr id="70" name="Gruppieren 69">
            <a:extLst>
              <a:ext uri="{FF2B5EF4-FFF2-40B4-BE49-F238E27FC236}">
                <a16:creationId xmlns:a16="http://schemas.microsoft.com/office/drawing/2014/main" id="{30F03718-8DE2-4895-9B65-3498CE48988F}"/>
              </a:ext>
            </a:extLst>
          </p:cNvPr>
          <p:cNvGrpSpPr/>
          <p:nvPr/>
        </p:nvGrpSpPr>
        <p:grpSpPr>
          <a:xfrm>
            <a:off x="160541" y="1181192"/>
            <a:ext cx="10555200" cy="2548440"/>
            <a:chOff x="160541" y="1181192"/>
            <a:chExt cx="10555200" cy="2548440"/>
          </a:xfrm>
        </p:grpSpPr>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E3B1C24F-94B7-469C-86DA-49A5F2EE6A32}"/>
                    </a:ext>
                  </a:extLst>
                </p14:cNvPr>
                <p14:cNvContentPartPr/>
                <p14:nvPr/>
              </p14:nvContentPartPr>
              <p14:xfrm>
                <a:off x="6487181" y="2211872"/>
                <a:ext cx="1536120" cy="39240"/>
              </p14:xfrm>
            </p:contentPart>
          </mc:Choice>
          <mc:Fallback xmlns="">
            <p:pic>
              <p:nvPicPr>
                <p:cNvPr id="41" name="Freihand 40">
                  <a:extLst>
                    <a:ext uri="{FF2B5EF4-FFF2-40B4-BE49-F238E27FC236}">
                      <a16:creationId xmlns:a16="http://schemas.microsoft.com/office/drawing/2014/main" id="{E3B1C24F-94B7-469C-86DA-49A5F2EE6A32}"/>
                    </a:ext>
                  </a:extLst>
                </p:cNvPr>
                <p:cNvPicPr/>
                <p:nvPr/>
              </p:nvPicPr>
              <p:blipFill>
                <a:blip r:embed="rId76"/>
                <a:stretch>
                  <a:fillRect/>
                </a:stretch>
              </p:blipFill>
              <p:spPr>
                <a:xfrm>
                  <a:off x="6482861" y="2207552"/>
                  <a:ext cx="1544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F3636A66-EDA0-4A06-8D29-11BFA81E7D64}"/>
                    </a:ext>
                  </a:extLst>
                </p14:cNvPr>
                <p14:cNvContentPartPr/>
                <p14:nvPr/>
              </p14:nvContentPartPr>
              <p14:xfrm>
                <a:off x="7995941" y="1631192"/>
                <a:ext cx="869760" cy="609480"/>
              </p14:xfrm>
            </p:contentPart>
          </mc:Choice>
          <mc:Fallback xmlns="">
            <p:pic>
              <p:nvPicPr>
                <p:cNvPr id="42" name="Freihand 41">
                  <a:extLst>
                    <a:ext uri="{FF2B5EF4-FFF2-40B4-BE49-F238E27FC236}">
                      <a16:creationId xmlns:a16="http://schemas.microsoft.com/office/drawing/2014/main" id="{F3636A66-EDA0-4A06-8D29-11BFA81E7D64}"/>
                    </a:ext>
                  </a:extLst>
                </p:cNvPr>
                <p:cNvPicPr/>
                <p:nvPr/>
              </p:nvPicPr>
              <p:blipFill>
                <a:blip r:embed="rId78"/>
                <a:stretch>
                  <a:fillRect/>
                </a:stretch>
              </p:blipFill>
              <p:spPr>
                <a:xfrm>
                  <a:off x="7991621" y="1626872"/>
                  <a:ext cx="87840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D285398A-8311-4B13-900A-C86B46484ECB}"/>
                    </a:ext>
                  </a:extLst>
                </p14:cNvPr>
                <p14:cNvContentPartPr/>
                <p14:nvPr/>
              </p14:nvContentPartPr>
              <p14:xfrm>
                <a:off x="5340221" y="2536592"/>
                <a:ext cx="3195000" cy="63360"/>
              </p14:xfrm>
            </p:contentPart>
          </mc:Choice>
          <mc:Fallback xmlns="">
            <p:pic>
              <p:nvPicPr>
                <p:cNvPr id="45" name="Freihand 44">
                  <a:extLst>
                    <a:ext uri="{FF2B5EF4-FFF2-40B4-BE49-F238E27FC236}">
                      <a16:creationId xmlns:a16="http://schemas.microsoft.com/office/drawing/2014/main" id="{D285398A-8311-4B13-900A-C86B46484ECB}"/>
                    </a:ext>
                  </a:extLst>
                </p:cNvPr>
                <p:cNvPicPr/>
                <p:nvPr/>
              </p:nvPicPr>
              <p:blipFill>
                <a:blip r:embed="rId80"/>
                <a:stretch>
                  <a:fillRect/>
                </a:stretch>
              </p:blipFill>
              <p:spPr>
                <a:xfrm>
                  <a:off x="5335901" y="2532272"/>
                  <a:ext cx="3203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7A55669B-59CB-4C36-A792-5C5127C626BA}"/>
                    </a:ext>
                  </a:extLst>
                </p14:cNvPr>
                <p14:cNvContentPartPr/>
                <p14:nvPr/>
              </p14:nvContentPartPr>
              <p14:xfrm>
                <a:off x="5219261" y="2129792"/>
                <a:ext cx="3394080" cy="575640"/>
              </p14:xfrm>
            </p:contentPart>
          </mc:Choice>
          <mc:Fallback xmlns="">
            <p:pic>
              <p:nvPicPr>
                <p:cNvPr id="46" name="Freihand 45">
                  <a:extLst>
                    <a:ext uri="{FF2B5EF4-FFF2-40B4-BE49-F238E27FC236}">
                      <a16:creationId xmlns:a16="http://schemas.microsoft.com/office/drawing/2014/main" id="{7A55669B-59CB-4C36-A792-5C5127C626BA}"/>
                    </a:ext>
                  </a:extLst>
                </p:cNvPr>
                <p:cNvPicPr/>
                <p:nvPr/>
              </p:nvPicPr>
              <p:blipFill>
                <a:blip r:embed="rId82"/>
                <a:stretch>
                  <a:fillRect/>
                </a:stretch>
              </p:blipFill>
              <p:spPr>
                <a:xfrm>
                  <a:off x="5214941" y="2125472"/>
                  <a:ext cx="340272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EE52E6A3-DEE7-4FFE-BBE2-9CB4CF36D1A2}"/>
                    </a:ext>
                  </a:extLst>
                </p14:cNvPr>
                <p14:cNvContentPartPr/>
                <p14:nvPr/>
              </p14:nvContentPartPr>
              <p14:xfrm>
                <a:off x="8657981" y="2332832"/>
                <a:ext cx="341640" cy="45720"/>
              </p14:xfrm>
            </p:contentPart>
          </mc:Choice>
          <mc:Fallback xmlns="">
            <p:pic>
              <p:nvPicPr>
                <p:cNvPr id="47" name="Freihand 46">
                  <a:extLst>
                    <a:ext uri="{FF2B5EF4-FFF2-40B4-BE49-F238E27FC236}">
                      <a16:creationId xmlns:a16="http://schemas.microsoft.com/office/drawing/2014/main" id="{EE52E6A3-DEE7-4FFE-BBE2-9CB4CF36D1A2}"/>
                    </a:ext>
                  </a:extLst>
                </p:cNvPr>
                <p:cNvPicPr/>
                <p:nvPr/>
              </p:nvPicPr>
              <p:blipFill>
                <a:blip r:embed="rId84"/>
                <a:stretch>
                  <a:fillRect/>
                </a:stretch>
              </p:blipFill>
              <p:spPr>
                <a:xfrm>
                  <a:off x="8653661" y="2328512"/>
                  <a:ext cx="350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693F7A74-4823-4A68-A355-501713A31029}"/>
                    </a:ext>
                  </a:extLst>
                </p14:cNvPr>
                <p14:cNvContentPartPr/>
                <p14:nvPr/>
              </p14:nvContentPartPr>
              <p14:xfrm>
                <a:off x="8541701" y="2278832"/>
                <a:ext cx="301320" cy="183600"/>
              </p14:xfrm>
            </p:contentPart>
          </mc:Choice>
          <mc:Fallback xmlns="">
            <p:pic>
              <p:nvPicPr>
                <p:cNvPr id="48" name="Freihand 47">
                  <a:extLst>
                    <a:ext uri="{FF2B5EF4-FFF2-40B4-BE49-F238E27FC236}">
                      <a16:creationId xmlns:a16="http://schemas.microsoft.com/office/drawing/2014/main" id="{693F7A74-4823-4A68-A355-501713A31029}"/>
                    </a:ext>
                  </a:extLst>
                </p:cNvPr>
                <p:cNvPicPr/>
                <p:nvPr/>
              </p:nvPicPr>
              <p:blipFill>
                <a:blip r:embed="rId86"/>
                <a:stretch>
                  <a:fillRect/>
                </a:stretch>
              </p:blipFill>
              <p:spPr>
                <a:xfrm>
                  <a:off x="8537381" y="2274512"/>
                  <a:ext cx="309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9A85011C-0D60-4A7A-A067-75EBCCDC3033}"/>
                    </a:ext>
                  </a:extLst>
                </p14:cNvPr>
                <p14:cNvContentPartPr/>
                <p14:nvPr/>
              </p14:nvContentPartPr>
              <p14:xfrm>
                <a:off x="9166301" y="2250752"/>
                <a:ext cx="31680" cy="194040"/>
              </p14:xfrm>
            </p:contentPart>
          </mc:Choice>
          <mc:Fallback xmlns="">
            <p:pic>
              <p:nvPicPr>
                <p:cNvPr id="50" name="Freihand 49">
                  <a:extLst>
                    <a:ext uri="{FF2B5EF4-FFF2-40B4-BE49-F238E27FC236}">
                      <a16:creationId xmlns:a16="http://schemas.microsoft.com/office/drawing/2014/main" id="{9A85011C-0D60-4A7A-A067-75EBCCDC3033}"/>
                    </a:ext>
                  </a:extLst>
                </p:cNvPr>
                <p:cNvPicPr/>
                <p:nvPr/>
              </p:nvPicPr>
              <p:blipFill>
                <a:blip r:embed="rId88"/>
                <a:stretch>
                  <a:fillRect/>
                </a:stretch>
              </p:blipFill>
              <p:spPr>
                <a:xfrm>
                  <a:off x="9161981" y="2246432"/>
                  <a:ext cx="40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056290E-3265-45EB-A8B1-593E501FAFFC}"/>
                    </a:ext>
                  </a:extLst>
                </p14:cNvPr>
                <p14:cNvContentPartPr/>
                <p14:nvPr/>
              </p14:nvContentPartPr>
              <p14:xfrm>
                <a:off x="9050381" y="2194232"/>
                <a:ext cx="241920" cy="43200"/>
              </p14:xfrm>
            </p:contentPart>
          </mc:Choice>
          <mc:Fallback xmlns="">
            <p:pic>
              <p:nvPicPr>
                <p:cNvPr id="51" name="Freihand 50">
                  <a:extLst>
                    <a:ext uri="{FF2B5EF4-FFF2-40B4-BE49-F238E27FC236}">
                      <a16:creationId xmlns:a16="http://schemas.microsoft.com/office/drawing/2014/main" id="{5056290E-3265-45EB-A8B1-593E501FAFFC}"/>
                    </a:ext>
                  </a:extLst>
                </p:cNvPr>
                <p:cNvPicPr/>
                <p:nvPr/>
              </p:nvPicPr>
              <p:blipFill>
                <a:blip r:embed="rId90"/>
                <a:stretch>
                  <a:fillRect/>
                </a:stretch>
              </p:blipFill>
              <p:spPr>
                <a:xfrm>
                  <a:off x="9046061" y="2189912"/>
                  <a:ext cx="250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41BBBB1A-F374-4275-9174-8C723A69C27A}"/>
                    </a:ext>
                  </a:extLst>
                </p14:cNvPr>
                <p14:cNvContentPartPr/>
                <p14:nvPr/>
              </p14:nvContentPartPr>
              <p14:xfrm>
                <a:off x="9065861" y="2300432"/>
                <a:ext cx="230400" cy="30960"/>
              </p14:xfrm>
            </p:contentPart>
          </mc:Choice>
          <mc:Fallback xmlns="">
            <p:pic>
              <p:nvPicPr>
                <p:cNvPr id="52" name="Freihand 51">
                  <a:extLst>
                    <a:ext uri="{FF2B5EF4-FFF2-40B4-BE49-F238E27FC236}">
                      <a16:creationId xmlns:a16="http://schemas.microsoft.com/office/drawing/2014/main" id="{41BBBB1A-F374-4275-9174-8C723A69C27A}"/>
                    </a:ext>
                  </a:extLst>
                </p:cNvPr>
                <p:cNvPicPr/>
                <p:nvPr/>
              </p:nvPicPr>
              <p:blipFill>
                <a:blip r:embed="rId92"/>
                <a:stretch>
                  <a:fillRect/>
                </a:stretch>
              </p:blipFill>
              <p:spPr>
                <a:xfrm>
                  <a:off x="9061541" y="2296112"/>
                  <a:ext cx="239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4300BA71-2EE1-420B-A0EB-3998834E5E65}"/>
                    </a:ext>
                  </a:extLst>
                </p14:cNvPr>
                <p14:cNvContentPartPr/>
                <p14:nvPr/>
              </p14:nvContentPartPr>
              <p14:xfrm>
                <a:off x="9281141" y="2181272"/>
                <a:ext cx="261000" cy="195120"/>
              </p14:xfrm>
            </p:contentPart>
          </mc:Choice>
          <mc:Fallback xmlns="">
            <p:pic>
              <p:nvPicPr>
                <p:cNvPr id="53" name="Freihand 52">
                  <a:extLst>
                    <a:ext uri="{FF2B5EF4-FFF2-40B4-BE49-F238E27FC236}">
                      <a16:creationId xmlns:a16="http://schemas.microsoft.com/office/drawing/2014/main" id="{4300BA71-2EE1-420B-A0EB-3998834E5E65}"/>
                    </a:ext>
                  </a:extLst>
                </p:cNvPr>
                <p:cNvPicPr/>
                <p:nvPr/>
              </p:nvPicPr>
              <p:blipFill>
                <a:blip r:embed="rId94"/>
                <a:stretch>
                  <a:fillRect/>
                </a:stretch>
              </p:blipFill>
              <p:spPr>
                <a:xfrm>
                  <a:off x="9276821" y="2176952"/>
                  <a:ext cx="269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51026DA3-C830-43B8-AF3E-56A717C9C626}"/>
                    </a:ext>
                  </a:extLst>
                </p14:cNvPr>
                <p14:cNvContentPartPr/>
                <p14:nvPr/>
              </p14:nvContentPartPr>
              <p14:xfrm>
                <a:off x="9510821" y="2202152"/>
                <a:ext cx="213480" cy="302760"/>
              </p14:xfrm>
            </p:contentPart>
          </mc:Choice>
          <mc:Fallback xmlns="">
            <p:pic>
              <p:nvPicPr>
                <p:cNvPr id="54" name="Freihand 53">
                  <a:extLst>
                    <a:ext uri="{FF2B5EF4-FFF2-40B4-BE49-F238E27FC236}">
                      <a16:creationId xmlns:a16="http://schemas.microsoft.com/office/drawing/2014/main" id="{51026DA3-C830-43B8-AF3E-56A717C9C626}"/>
                    </a:ext>
                  </a:extLst>
                </p:cNvPr>
                <p:cNvPicPr/>
                <p:nvPr/>
              </p:nvPicPr>
              <p:blipFill>
                <a:blip r:embed="rId96"/>
                <a:stretch>
                  <a:fillRect/>
                </a:stretch>
              </p:blipFill>
              <p:spPr>
                <a:xfrm>
                  <a:off x="9506501" y="2197832"/>
                  <a:ext cx="2221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FAFE156F-FC63-4722-91CF-81976FB279EF}"/>
                    </a:ext>
                  </a:extLst>
                </p14:cNvPr>
                <p14:cNvContentPartPr/>
                <p14:nvPr/>
              </p14:nvContentPartPr>
              <p14:xfrm>
                <a:off x="9725381" y="2274512"/>
                <a:ext cx="300600" cy="218520"/>
              </p14:xfrm>
            </p:contentPart>
          </mc:Choice>
          <mc:Fallback xmlns="">
            <p:pic>
              <p:nvPicPr>
                <p:cNvPr id="55" name="Freihand 54">
                  <a:extLst>
                    <a:ext uri="{FF2B5EF4-FFF2-40B4-BE49-F238E27FC236}">
                      <a16:creationId xmlns:a16="http://schemas.microsoft.com/office/drawing/2014/main" id="{FAFE156F-FC63-4722-91CF-81976FB279EF}"/>
                    </a:ext>
                  </a:extLst>
                </p:cNvPr>
                <p:cNvPicPr/>
                <p:nvPr/>
              </p:nvPicPr>
              <p:blipFill>
                <a:blip r:embed="rId98"/>
                <a:stretch>
                  <a:fillRect/>
                </a:stretch>
              </p:blipFill>
              <p:spPr>
                <a:xfrm>
                  <a:off x="9721061" y="2270192"/>
                  <a:ext cx="309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3F65EB15-ACEC-427A-8E0E-4E3327038259}"/>
                    </a:ext>
                  </a:extLst>
                </p14:cNvPr>
                <p14:cNvContentPartPr/>
                <p14:nvPr/>
              </p14:nvContentPartPr>
              <p14:xfrm>
                <a:off x="10009421" y="2153192"/>
                <a:ext cx="255600" cy="236520"/>
              </p14:xfrm>
            </p:contentPart>
          </mc:Choice>
          <mc:Fallback xmlns="">
            <p:pic>
              <p:nvPicPr>
                <p:cNvPr id="56" name="Freihand 55">
                  <a:extLst>
                    <a:ext uri="{FF2B5EF4-FFF2-40B4-BE49-F238E27FC236}">
                      <a16:creationId xmlns:a16="http://schemas.microsoft.com/office/drawing/2014/main" id="{3F65EB15-ACEC-427A-8E0E-4E3327038259}"/>
                    </a:ext>
                  </a:extLst>
                </p:cNvPr>
                <p:cNvPicPr/>
                <p:nvPr/>
              </p:nvPicPr>
              <p:blipFill>
                <a:blip r:embed="rId100"/>
                <a:stretch>
                  <a:fillRect/>
                </a:stretch>
              </p:blipFill>
              <p:spPr>
                <a:xfrm>
                  <a:off x="10005101" y="2148872"/>
                  <a:ext cx="2642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00682F4F-10E9-45A3-B58F-961FDB715879}"/>
                    </a:ext>
                  </a:extLst>
                </p14:cNvPr>
                <p14:cNvContentPartPr/>
                <p14:nvPr/>
              </p14:nvContentPartPr>
              <p14:xfrm>
                <a:off x="10274741" y="2193152"/>
                <a:ext cx="131400" cy="126720"/>
              </p14:xfrm>
            </p:contentPart>
          </mc:Choice>
          <mc:Fallback xmlns="">
            <p:pic>
              <p:nvPicPr>
                <p:cNvPr id="57" name="Freihand 56">
                  <a:extLst>
                    <a:ext uri="{FF2B5EF4-FFF2-40B4-BE49-F238E27FC236}">
                      <a16:creationId xmlns:a16="http://schemas.microsoft.com/office/drawing/2014/main" id="{00682F4F-10E9-45A3-B58F-961FDB715879}"/>
                    </a:ext>
                  </a:extLst>
                </p:cNvPr>
                <p:cNvPicPr/>
                <p:nvPr/>
              </p:nvPicPr>
              <p:blipFill>
                <a:blip r:embed="rId102"/>
                <a:stretch>
                  <a:fillRect/>
                </a:stretch>
              </p:blipFill>
              <p:spPr>
                <a:xfrm>
                  <a:off x="10270421" y="2188832"/>
                  <a:ext cx="140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B0EB51B5-A00C-4589-859C-8ABD28139984}"/>
                    </a:ext>
                  </a:extLst>
                </p14:cNvPr>
                <p14:cNvContentPartPr/>
                <p14:nvPr/>
              </p14:nvContentPartPr>
              <p14:xfrm>
                <a:off x="10064141" y="2078672"/>
                <a:ext cx="99720" cy="70920"/>
              </p14:xfrm>
            </p:contentPart>
          </mc:Choice>
          <mc:Fallback xmlns="">
            <p:pic>
              <p:nvPicPr>
                <p:cNvPr id="58" name="Freihand 57">
                  <a:extLst>
                    <a:ext uri="{FF2B5EF4-FFF2-40B4-BE49-F238E27FC236}">
                      <a16:creationId xmlns:a16="http://schemas.microsoft.com/office/drawing/2014/main" id="{B0EB51B5-A00C-4589-859C-8ABD28139984}"/>
                    </a:ext>
                  </a:extLst>
                </p:cNvPr>
                <p:cNvPicPr/>
                <p:nvPr/>
              </p:nvPicPr>
              <p:blipFill>
                <a:blip r:embed="rId104"/>
                <a:stretch>
                  <a:fillRect/>
                </a:stretch>
              </p:blipFill>
              <p:spPr>
                <a:xfrm>
                  <a:off x="10059821" y="2074352"/>
                  <a:ext cx="10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919C45BE-FA87-4C1E-8C2B-892C519C3828}"/>
                    </a:ext>
                  </a:extLst>
                </p14:cNvPr>
                <p14:cNvContentPartPr/>
                <p14:nvPr/>
              </p14:nvContentPartPr>
              <p14:xfrm>
                <a:off x="10463381" y="1985072"/>
                <a:ext cx="252360" cy="227160"/>
              </p14:xfrm>
            </p:contentPart>
          </mc:Choice>
          <mc:Fallback xmlns="">
            <p:pic>
              <p:nvPicPr>
                <p:cNvPr id="59" name="Freihand 58">
                  <a:extLst>
                    <a:ext uri="{FF2B5EF4-FFF2-40B4-BE49-F238E27FC236}">
                      <a16:creationId xmlns:a16="http://schemas.microsoft.com/office/drawing/2014/main" id="{919C45BE-FA87-4C1E-8C2B-892C519C3828}"/>
                    </a:ext>
                  </a:extLst>
                </p:cNvPr>
                <p:cNvPicPr/>
                <p:nvPr/>
              </p:nvPicPr>
              <p:blipFill>
                <a:blip r:embed="rId106"/>
                <a:stretch>
                  <a:fillRect/>
                </a:stretch>
              </p:blipFill>
              <p:spPr>
                <a:xfrm>
                  <a:off x="10459061" y="1980752"/>
                  <a:ext cx="261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14D6EDE7-31B7-4FF4-9E7A-C79FE3CDC7CD}"/>
                    </a:ext>
                  </a:extLst>
                </p14:cNvPr>
                <p14:cNvContentPartPr/>
                <p14:nvPr/>
              </p14:nvContentPartPr>
              <p14:xfrm>
                <a:off x="10488581" y="2211152"/>
                <a:ext cx="189720" cy="115200"/>
              </p14:xfrm>
            </p:contentPart>
          </mc:Choice>
          <mc:Fallback xmlns="">
            <p:pic>
              <p:nvPicPr>
                <p:cNvPr id="60" name="Freihand 59">
                  <a:extLst>
                    <a:ext uri="{FF2B5EF4-FFF2-40B4-BE49-F238E27FC236}">
                      <a16:creationId xmlns:a16="http://schemas.microsoft.com/office/drawing/2014/main" id="{14D6EDE7-31B7-4FF4-9E7A-C79FE3CDC7CD}"/>
                    </a:ext>
                  </a:extLst>
                </p:cNvPr>
                <p:cNvPicPr/>
                <p:nvPr/>
              </p:nvPicPr>
              <p:blipFill>
                <a:blip r:embed="rId108"/>
                <a:stretch>
                  <a:fillRect/>
                </a:stretch>
              </p:blipFill>
              <p:spPr>
                <a:xfrm>
                  <a:off x="10484261" y="2206832"/>
                  <a:ext cx="198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63203D19-0257-4E9C-BC86-7055B3812624}"/>
                    </a:ext>
                  </a:extLst>
                </p14:cNvPr>
                <p14:cNvContentPartPr/>
                <p14:nvPr/>
              </p14:nvContentPartPr>
              <p14:xfrm>
                <a:off x="2365901" y="2583392"/>
                <a:ext cx="3723120" cy="456120"/>
              </p14:xfrm>
            </p:contentPart>
          </mc:Choice>
          <mc:Fallback xmlns="">
            <p:pic>
              <p:nvPicPr>
                <p:cNvPr id="63" name="Freihand 62">
                  <a:extLst>
                    <a:ext uri="{FF2B5EF4-FFF2-40B4-BE49-F238E27FC236}">
                      <a16:creationId xmlns:a16="http://schemas.microsoft.com/office/drawing/2014/main" id="{63203D19-0257-4E9C-BC86-7055B3812624}"/>
                    </a:ext>
                  </a:extLst>
                </p:cNvPr>
                <p:cNvPicPr/>
                <p:nvPr/>
              </p:nvPicPr>
              <p:blipFill>
                <a:blip r:embed="rId110"/>
                <a:stretch>
                  <a:fillRect/>
                </a:stretch>
              </p:blipFill>
              <p:spPr>
                <a:xfrm>
                  <a:off x="2361581" y="2579072"/>
                  <a:ext cx="373176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CA95FF57-09F2-4C84-926C-837DCEBE2383}"/>
                    </a:ext>
                  </a:extLst>
                </p14:cNvPr>
                <p14:cNvContentPartPr/>
                <p14:nvPr/>
              </p14:nvContentPartPr>
              <p14:xfrm>
                <a:off x="2391821" y="2174792"/>
                <a:ext cx="551880" cy="524160"/>
              </p14:xfrm>
            </p:contentPart>
          </mc:Choice>
          <mc:Fallback xmlns="">
            <p:pic>
              <p:nvPicPr>
                <p:cNvPr id="64" name="Freihand 63">
                  <a:extLst>
                    <a:ext uri="{FF2B5EF4-FFF2-40B4-BE49-F238E27FC236}">
                      <a16:creationId xmlns:a16="http://schemas.microsoft.com/office/drawing/2014/main" id="{CA95FF57-09F2-4C84-926C-837DCEBE2383}"/>
                    </a:ext>
                  </a:extLst>
                </p:cNvPr>
                <p:cNvPicPr/>
                <p:nvPr/>
              </p:nvPicPr>
              <p:blipFill>
                <a:blip r:embed="rId112"/>
                <a:stretch>
                  <a:fillRect/>
                </a:stretch>
              </p:blipFill>
              <p:spPr>
                <a:xfrm>
                  <a:off x="2387501" y="2170472"/>
                  <a:ext cx="5605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0C1362D1-C511-419B-921A-E5A2049721D6}"/>
                    </a:ext>
                  </a:extLst>
                </p14:cNvPr>
                <p14:cNvContentPartPr/>
                <p14:nvPr/>
              </p14:nvContentPartPr>
              <p14:xfrm>
                <a:off x="2162501" y="1682312"/>
                <a:ext cx="2405520" cy="592200"/>
              </p14:xfrm>
            </p:contentPart>
          </mc:Choice>
          <mc:Fallback xmlns="">
            <p:pic>
              <p:nvPicPr>
                <p:cNvPr id="66" name="Freihand 65">
                  <a:extLst>
                    <a:ext uri="{FF2B5EF4-FFF2-40B4-BE49-F238E27FC236}">
                      <a16:creationId xmlns:a16="http://schemas.microsoft.com/office/drawing/2014/main" id="{0C1362D1-C511-419B-921A-E5A2049721D6}"/>
                    </a:ext>
                  </a:extLst>
                </p:cNvPr>
                <p:cNvPicPr/>
                <p:nvPr/>
              </p:nvPicPr>
              <p:blipFill>
                <a:blip r:embed="rId114"/>
                <a:stretch>
                  <a:fillRect/>
                </a:stretch>
              </p:blipFill>
              <p:spPr>
                <a:xfrm>
                  <a:off x="2158181" y="1677992"/>
                  <a:ext cx="2414160" cy="600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2EF2EC57-E823-4D3F-87FB-51DC05FBBB89}"/>
                    </a:ext>
                  </a:extLst>
                </p14:cNvPr>
                <p14:cNvContentPartPr/>
                <p14:nvPr/>
              </p14:nvContentPartPr>
              <p14:xfrm>
                <a:off x="160541" y="1181192"/>
                <a:ext cx="9573480" cy="2548440"/>
              </p14:xfrm>
            </p:contentPart>
          </mc:Choice>
          <mc:Fallback xmlns="">
            <p:pic>
              <p:nvPicPr>
                <p:cNvPr id="69" name="Freihand 68">
                  <a:extLst>
                    <a:ext uri="{FF2B5EF4-FFF2-40B4-BE49-F238E27FC236}">
                      <a16:creationId xmlns:a16="http://schemas.microsoft.com/office/drawing/2014/main" id="{2EF2EC57-E823-4D3F-87FB-51DC05FBBB89}"/>
                    </a:ext>
                  </a:extLst>
                </p:cNvPr>
                <p:cNvPicPr/>
                <p:nvPr/>
              </p:nvPicPr>
              <p:blipFill>
                <a:blip r:embed="rId116"/>
                <a:stretch>
                  <a:fillRect/>
                </a:stretch>
              </p:blipFill>
              <p:spPr>
                <a:xfrm>
                  <a:off x="156221" y="1176872"/>
                  <a:ext cx="9582120" cy="2557080"/>
                </a:xfrm>
                <a:prstGeom prst="rect">
                  <a:avLst/>
                </a:prstGeom>
              </p:spPr>
            </p:pic>
          </mc:Fallback>
        </mc:AlternateContent>
      </p:grpSp>
      <p:grpSp>
        <p:nvGrpSpPr>
          <p:cNvPr id="85" name="Gruppieren 84">
            <a:extLst>
              <a:ext uri="{FF2B5EF4-FFF2-40B4-BE49-F238E27FC236}">
                <a16:creationId xmlns:a16="http://schemas.microsoft.com/office/drawing/2014/main" id="{DD27CCE4-9DE3-4B2F-9429-042EBD932F3E}"/>
              </a:ext>
            </a:extLst>
          </p:cNvPr>
          <p:cNvGrpSpPr/>
          <p:nvPr/>
        </p:nvGrpSpPr>
        <p:grpSpPr>
          <a:xfrm>
            <a:off x="257381" y="1355072"/>
            <a:ext cx="8654040" cy="2247840"/>
            <a:chOff x="257381" y="1355072"/>
            <a:chExt cx="8654040" cy="2247840"/>
          </a:xfrm>
        </p:grpSpPr>
        <mc:AlternateContent xmlns:mc="http://schemas.openxmlformats.org/markup-compatibility/2006" xmlns:p14="http://schemas.microsoft.com/office/powerpoint/2010/main">
          <mc:Choice Requires="p14">
            <p:contentPart p14:bwMode="auto" r:id="rId117">
              <p14:nvContentPartPr>
                <p14:cNvPr id="49" name="Freihand 48">
                  <a:extLst>
                    <a:ext uri="{FF2B5EF4-FFF2-40B4-BE49-F238E27FC236}">
                      <a16:creationId xmlns:a16="http://schemas.microsoft.com/office/drawing/2014/main" id="{EBA55355-A592-440A-8807-101F9F2BFA3D}"/>
                    </a:ext>
                  </a:extLst>
                </p14:cNvPr>
                <p14:cNvContentPartPr/>
                <p14:nvPr/>
              </p14:nvContentPartPr>
              <p14:xfrm>
                <a:off x="340901" y="2149952"/>
                <a:ext cx="4200840" cy="529920"/>
              </p14:xfrm>
            </p:contentPart>
          </mc:Choice>
          <mc:Fallback xmlns="">
            <p:pic>
              <p:nvPicPr>
                <p:cNvPr id="49" name="Freihand 48">
                  <a:extLst>
                    <a:ext uri="{FF2B5EF4-FFF2-40B4-BE49-F238E27FC236}">
                      <a16:creationId xmlns:a16="http://schemas.microsoft.com/office/drawing/2014/main" id="{EBA55355-A592-440A-8807-101F9F2BFA3D}"/>
                    </a:ext>
                  </a:extLst>
                </p:cNvPr>
                <p:cNvPicPr/>
                <p:nvPr/>
              </p:nvPicPr>
              <p:blipFill>
                <a:blip r:embed="rId118"/>
                <a:stretch>
                  <a:fillRect/>
                </a:stretch>
              </p:blipFill>
              <p:spPr>
                <a:xfrm>
                  <a:off x="336581" y="2145632"/>
                  <a:ext cx="42094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Freihand 64">
                  <a:extLst>
                    <a:ext uri="{FF2B5EF4-FFF2-40B4-BE49-F238E27FC236}">
                      <a16:creationId xmlns:a16="http://schemas.microsoft.com/office/drawing/2014/main" id="{29634F74-084A-4183-A2FE-88D3FB3D4A46}"/>
                    </a:ext>
                  </a:extLst>
                </p14:cNvPr>
                <p14:cNvContentPartPr/>
                <p14:nvPr/>
              </p14:nvContentPartPr>
              <p14:xfrm>
                <a:off x="7269821" y="2248232"/>
                <a:ext cx="1419120" cy="409320"/>
              </p14:xfrm>
            </p:contentPart>
          </mc:Choice>
          <mc:Fallback xmlns="">
            <p:pic>
              <p:nvPicPr>
                <p:cNvPr id="65" name="Freihand 64">
                  <a:extLst>
                    <a:ext uri="{FF2B5EF4-FFF2-40B4-BE49-F238E27FC236}">
                      <a16:creationId xmlns:a16="http://schemas.microsoft.com/office/drawing/2014/main" id="{29634F74-084A-4183-A2FE-88D3FB3D4A46}"/>
                    </a:ext>
                  </a:extLst>
                </p:cNvPr>
                <p:cNvPicPr/>
                <p:nvPr/>
              </p:nvPicPr>
              <p:blipFill>
                <a:blip r:embed="rId120"/>
                <a:stretch>
                  <a:fillRect/>
                </a:stretch>
              </p:blipFill>
              <p:spPr>
                <a:xfrm>
                  <a:off x="7265501" y="2243912"/>
                  <a:ext cx="14277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F577D9F0-08E3-4B35-AEFE-B5EBD944E86F}"/>
                    </a:ext>
                  </a:extLst>
                </p14:cNvPr>
                <p14:cNvContentPartPr/>
                <p14:nvPr/>
              </p14:nvContentPartPr>
              <p14:xfrm>
                <a:off x="2325941" y="2567912"/>
                <a:ext cx="3817440" cy="622800"/>
              </p14:xfrm>
            </p:contentPart>
          </mc:Choice>
          <mc:Fallback xmlns="">
            <p:pic>
              <p:nvPicPr>
                <p:cNvPr id="71" name="Freihand 70">
                  <a:extLst>
                    <a:ext uri="{FF2B5EF4-FFF2-40B4-BE49-F238E27FC236}">
                      <a16:creationId xmlns:a16="http://schemas.microsoft.com/office/drawing/2014/main" id="{F577D9F0-08E3-4B35-AEFE-B5EBD944E86F}"/>
                    </a:ext>
                  </a:extLst>
                </p:cNvPr>
                <p:cNvPicPr/>
                <p:nvPr/>
              </p:nvPicPr>
              <p:blipFill>
                <a:blip r:embed="rId122"/>
                <a:stretch>
                  <a:fillRect/>
                </a:stretch>
              </p:blipFill>
              <p:spPr>
                <a:xfrm>
                  <a:off x="2321621" y="2563592"/>
                  <a:ext cx="38260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CCD648F2-552A-402B-A826-01DD70F425BE}"/>
                    </a:ext>
                  </a:extLst>
                </p14:cNvPr>
                <p14:cNvContentPartPr/>
                <p14:nvPr/>
              </p14:nvContentPartPr>
              <p14:xfrm>
                <a:off x="257381" y="3049952"/>
                <a:ext cx="2491560" cy="552960"/>
              </p14:xfrm>
            </p:contentPart>
          </mc:Choice>
          <mc:Fallback xmlns="">
            <p:pic>
              <p:nvPicPr>
                <p:cNvPr id="73" name="Freihand 72">
                  <a:extLst>
                    <a:ext uri="{FF2B5EF4-FFF2-40B4-BE49-F238E27FC236}">
                      <a16:creationId xmlns:a16="http://schemas.microsoft.com/office/drawing/2014/main" id="{CCD648F2-552A-402B-A826-01DD70F425BE}"/>
                    </a:ext>
                  </a:extLst>
                </p:cNvPr>
                <p:cNvPicPr/>
                <p:nvPr/>
              </p:nvPicPr>
              <p:blipFill>
                <a:blip r:embed="rId124"/>
                <a:stretch>
                  <a:fillRect/>
                </a:stretch>
              </p:blipFill>
              <p:spPr>
                <a:xfrm>
                  <a:off x="253061" y="3045632"/>
                  <a:ext cx="250020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CCEB4AEC-EAD9-4E4D-AF86-2BC49FD396C1}"/>
                    </a:ext>
                  </a:extLst>
                </p14:cNvPr>
                <p14:cNvContentPartPr/>
                <p14:nvPr/>
              </p14:nvContentPartPr>
              <p14:xfrm>
                <a:off x="3369221" y="2118272"/>
                <a:ext cx="299880" cy="307080"/>
              </p14:xfrm>
            </p:contentPart>
          </mc:Choice>
          <mc:Fallback xmlns="">
            <p:pic>
              <p:nvPicPr>
                <p:cNvPr id="78" name="Freihand 77">
                  <a:extLst>
                    <a:ext uri="{FF2B5EF4-FFF2-40B4-BE49-F238E27FC236}">
                      <a16:creationId xmlns:a16="http://schemas.microsoft.com/office/drawing/2014/main" id="{CCEB4AEC-EAD9-4E4D-AF86-2BC49FD396C1}"/>
                    </a:ext>
                  </a:extLst>
                </p:cNvPr>
                <p:cNvPicPr/>
                <p:nvPr/>
              </p:nvPicPr>
              <p:blipFill>
                <a:blip r:embed="rId126"/>
                <a:stretch>
                  <a:fillRect/>
                </a:stretch>
              </p:blipFill>
              <p:spPr>
                <a:xfrm>
                  <a:off x="3364901" y="2113952"/>
                  <a:ext cx="3085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9" name="Freihand 28">
                  <a:extLst>
                    <a:ext uri="{FF2B5EF4-FFF2-40B4-BE49-F238E27FC236}">
                      <a16:creationId xmlns:a16="http://schemas.microsoft.com/office/drawing/2014/main" id="{39B60CCA-1638-48E5-8780-19D6780FAD98}"/>
                    </a:ext>
                  </a:extLst>
                </p14:cNvPr>
                <p14:cNvContentPartPr/>
                <p14:nvPr/>
              </p14:nvContentPartPr>
              <p14:xfrm>
                <a:off x="6405461" y="1682312"/>
                <a:ext cx="1501200" cy="596880"/>
              </p14:xfrm>
            </p:contentPart>
          </mc:Choice>
          <mc:Fallback xmlns="">
            <p:pic>
              <p:nvPicPr>
                <p:cNvPr id="29" name="Freihand 28">
                  <a:extLst>
                    <a:ext uri="{FF2B5EF4-FFF2-40B4-BE49-F238E27FC236}">
                      <a16:creationId xmlns:a16="http://schemas.microsoft.com/office/drawing/2014/main" id="{39B60CCA-1638-48E5-8780-19D6780FAD98}"/>
                    </a:ext>
                  </a:extLst>
                </p:cNvPr>
                <p:cNvPicPr/>
                <p:nvPr/>
              </p:nvPicPr>
              <p:blipFill>
                <a:blip r:embed="rId128"/>
                <a:stretch>
                  <a:fillRect/>
                </a:stretch>
              </p:blipFill>
              <p:spPr>
                <a:xfrm>
                  <a:off x="6401141" y="1677992"/>
                  <a:ext cx="150984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4" name="Freihand 33">
                  <a:extLst>
                    <a:ext uri="{FF2B5EF4-FFF2-40B4-BE49-F238E27FC236}">
                      <a16:creationId xmlns:a16="http://schemas.microsoft.com/office/drawing/2014/main" id="{DAB727EC-6ABD-4063-B1EB-8147CC8D6B7F}"/>
                    </a:ext>
                  </a:extLst>
                </p14:cNvPr>
                <p14:cNvContentPartPr/>
                <p14:nvPr/>
              </p14:nvContentPartPr>
              <p14:xfrm>
                <a:off x="7962101" y="1668272"/>
                <a:ext cx="949320" cy="635400"/>
              </p14:xfrm>
            </p:contentPart>
          </mc:Choice>
          <mc:Fallback xmlns="">
            <p:pic>
              <p:nvPicPr>
                <p:cNvPr id="34" name="Freihand 33">
                  <a:extLst>
                    <a:ext uri="{FF2B5EF4-FFF2-40B4-BE49-F238E27FC236}">
                      <a16:creationId xmlns:a16="http://schemas.microsoft.com/office/drawing/2014/main" id="{DAB727EC-6ABD-4063-B1EB-8147CC8D6B7F}"/>
                    </a:ext>
                  </a:extLst>
                </p:cNvPr>
                <p:cNvPicPr/>
                <p:nvPr/>
              </p:nvPicPr>
              <p:blipFill>
                <a:blip r:embed="rId130"/>
                <a:stretch>
                  <a:fillRect/>
                </a:stretch>
              </p:blipFill>
              <p:spPr>
                <a:xfrm>
                  <a:off x="7957781" y="1663952"/>
                  <a:ext cx="95796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A8C2482D-7C64-4746-8F37-CCCAA92010F7}"/>
                    </a:ext>
                  </a:extLst>
                </p14:cNvPr>
                <p14:cNvContentPartPr/>
                <p14:nvPr/>
              </p14:nvContentPartPr>
              <p14:xfrm>
                <a:off x="7129061" y="1355072"/>
                <a:ext cx="382680" cy="273600"/>
              </p14:xfrm>
            </p:contentPart>
          </mc:Choice>
          <mc:Fallback xmlns="">
            <p:pic>
              <p:nvPicPr>
                <p:cNvPr id="75" name="Freihand 74">
                  <a:extLst>
                    <a:ext uri="{FF2B5EF4-FFF2-40B4-BE49-F238E27FC236}">
                      <a16:creationId xmlns:a16="http://schemas.microsoft.com/office/drawing/2014/main" id="{A8C2482D-7C64-4746-8F37-CCCAA92010F7}"/>
                    </a:ext>
                  </a:extLst>
                </p:cNvPr>
                <p:cNvPicPr/>
                <p:nvPr/>
              </p:nvPicPr>
              <p:blipFill>
                <a:blip r:embed="rId132"/>
                <a:stretch>
                  <a:fillRect/>
                </a:stretch>
              </p:blipFill>
              <p:spPr>
                <a:xfrm>
                  <a:off x="7124741" y="1350752"/>
                  <a:ext cx="391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0C0E59ED-C584-49D5-B310-58C51ADE7B71}"/>
                    </a:ext>
                  </a:extLst>
                </p14:cNvPr>
                <p14:cNvContentPartPr/>
                <p14:nvPr/>
              </p14:nvContentPartPr>
              <p14:xfrm>
                <a:off x="8177381" y="1374872"/>
                <a:ext cx="301680" cy="293760"/>
              </p14:xfrm>
            </p:contentPart>
          </mc:Choice>
          <mc:Fallback xmlns="">
            <p:pic>
              <p:nvPicPr>
                <p:cNvPr id="76" name="Freihand 75">
                  <a:extLst>
                    <a:ext uri="{FF2B5EF4-FFF2-40B4-BE49-F238E27FC236}">
                      <a16:creationId xmlns:a16="http://schemas.microsoft.com/office/drawing/2014/main" id="{0C0E59ED-C584-49D5-B310-58C51ADE7B71}"/>
                    </a:ext>
                  </a:extLst>
                </p:cNvPr>
                <p:cNvPicPr/>
                <p:nvPr/>
              </p:nvPicPr>
              <p:blipFill>
                <a:blip r:embed="rId134"/>
                <a:stretch>
                  <a:fillRect/>
                </a:stretch>
              </p:blipFill>
              <p:spPr>
                <a:xfrm>
                  <a:off x="8173061" y="1370552"/>
                  <a:ext cx="310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95ECA477-5490-4B57-B276-F83FA922CDBA}"/>
                    </a:ext>
                  </a:extLst>
                </p14:cNvPr>
                <p14:cNvContentPartPr/>
                <p14:nvPr/>
              </p14:nvContentPartPr>
              <p14:xfrm>
                <a:off x="7763381" y="2112152"/>
                <a:ext cx="142560" cy="95040"/>
              </p14:xfrm>
            </p:contentPart>
          </mc:Choice>
          <mc:Fallback xmlns="">
            <p:pic>
              <p:nvPicPr>
                <p:cNvPr id="79" name="Freihand 78">
                  <a:extLst>
                    <a:ext uri="{FF2B5EF4-FFF2-40B4-BE49-F238E27FC236}">
                      <a16:creationId xmlns:a16="http://schemas.microsoft.com/office/drawing/2014/main" id="{95ECA477-5490-4B57-B276-F83FA922CDBA}"/>
                    </a:ext>
                  </a:extLst>
                </p:cNvPr>
                <p:cNvPicPr/>
                <p:nvPr/>
              </p:nvPicPr>
              <p:blipFill>
                <a:blip r:embed="rId136"/>
                <a:stretch>
                  <a:fillRect/>
                </a:stretch>
              </p:blipFill>
              <p:spPr>
                <a:xfrm>
                  <a:off x="7759061" y="2107832"/>
                  <a:ext cx="151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A0540587-2B18-4100-8405-1656A8DC9F7B}"/>
                    </a:ext>
                  </a:extLst>
                </p14:cNvPr>
                <p14:cNvContentPartPr/>
                <p14:nvPr/>
              </p14:nvContentPartPr>
              <p14:xfrm>
                <a:off x="7860581" y="2131592"/>
                <a:ext cx="83880" cy="204480"/>
              </p14:xfrm>
            </p:contentPart>
          </mc:Choice>
          <mc:Fallback xmlns="">
            <p:pic>
              <p:nvPicPr>
                <p:cNvPr id="80" name="Freihand 79">
                  <a:extLst>
                    <a:ext uri="{FF2B5EF4-FFF2-40B4-BE49-F238E27FC236}">
                      <a16:creationId xmlns:a16="http://schemas.microsoft.com/office/drawing/2014/main" id="{A0540587-2B18-4100-8405-1656A8DC9F7B}"/>
                    </a:ext>
                  </a:extLst>
                </p:cNvPr>
                <p:cNvPicPr/>
                <p:nvPr/>
              </p:nvPicPr>
              <p:blipFill>
                <a:blip r:embed="rId138"/>
                <a:stretch>
                  <a:fillRect/>
                </a:stretch>
              </p:blipFill>
              <p:spPr>
                <a:xfrm>
                  <a:off x="7856261" y="2127272"/>
                  <a:ext cx="9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963433B4-3CEB-4C75-BF70-3417C09EE9C8}"/>
                    </a:ext>
                  </a:extLst>
                </p14:cNvPr>
                <p14:cNvContentPartPr/>
                <p14:nvPr/>
              </p14:nvContentPartPr>
              <p14:xfrm>
                <a:off x="4305581" y="2549552"/>
                <a:ext cx="276120" cy="175320"/>
              </p14:xfrm>
            </p:contentPart>
          </mc:Choice>
          <mc:Fallback xmlns="">
            <p:pic>
              <p:nvPicPr>
                <p:cNvPr id="82" name="Freihand 81">
                  <a:extLst>
                    <a:ext uri="{FF2B5EF4-FFF2-40B4-BE49-F238E27FC236}">
                      <a16:creationId xmlns:a16="http://schemas.microsoft.com/office/drawing/2014/main" id="{963433B4-3CEB-4C75-BF70-3417C09EE9C8}"/>
                    </a:ext>
                  </a:extLst>
                </p:cNvPr>
                <p:cNvPicPr/>
                <p:nvPr/>
              </p:nvPicPr>
              <p:blipFill>
                <a:blip r:embed="rId140"/>
                <a:stretch>
                  <a:fillRect/>
                </a:stretch>
              </p:blipFill>
              <p:spPr>
                <a:xfrm>
                  <a:off x="4301261" y="2545232"/>
                  <a:ext cx="284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830FEC83-E60E-43AB-A1AF-AE6020E91CFE}"/>
                    </a:ext>
                  </a:extLst>
                </p14:cNvPr>
                <p14:cNvContentPartPr/>
                <p14:nvPr/>
              </p14:nvContentPartPr>
              <p14:xfrm>
                <a:off x="4315301" y="2487992"/>
                <a:ext cx="316080" cy="107640"/>
              </p14:xfrm>
            </p:contentPart>
          </mc:Choice>
          <mc:Fallback xmlns="">
            <p:pic>
              <p:nvPicPr>
                <p:cNvPr id="83" name="Freihand 82">
                  <a:extLst>
                    <a:ext uri="{FF2B5EF4-FFF2-40B4-BE49-F238E27FC236}">
                      <a16:creationId xmlns:a16="http://schemas.microsoft.com/office/drawing/2014/main" id="{830FEC83-E60E-43AB-A1AF-AE6020E91CFE}"/>
                    </a:ext>
                  </a:extLst>
                </p:cNvPr>
                <p:cNvPicPr/>
                <p:nvPr/>
              </p:nvPicPr>
              <p:blipFill>
                <a:blip r:embed="rId142"/>
                <a:stretch>
                  <a:fillRect/>
                </a:stretch>
              </p:blipFill>
              <p:spPr>
                <a:xfrm>
                  <a:off x="4310981" y="2483672"/>
                  <a:ext cx="324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E24FB3A7-7BCE-4903-876B-CC9B19516C31}"/>
                    </a:ext>
                  </a:extLst>
                </p14:cNvPr>
                <p14:cNvContentPartPr/>
                <p14:nvPr/>
              </p14:nvContentPartPr>
              <p14:xfrm>
                <a:off x="1839941" y="2949152"/>
                <a:ext cx="215280" cy="274680"/>
              </p14:xfrm>
            </p:contentPart>
          </mc:Choice>
          <mc:Fallback xmlns="">
            <p:pic>
              <p:nvPicPr>
                <p:cNvPr id="84" name="Freihand 83">
                  <a:extLst>
                    <a:ext uri="{FF2B5EF4-FFF2-40B4-BE49-F238E27FC236}">
                      <a16:creationId xmlns:a16="http://schemas.microsoft.com/office/drawing/2014/main" id="{E24FB3A7-7BCE-4903-876B-CC9B19516C31}"/>
                    </a:ext>
                  </a:extLst>
                </p:cNvPr>
                <p:cNvPicPr/>
                <p:nvPr/>
              </p:nvPicPr>
              <p:blipFill>
                <a:blip r:embed="rId144"/>
                <a:stretch>
                  <a:fillRect/>
                </a:stretch>
              </p:blipFill>
              <p:spPr>
                <a:xfrm>
                  <a:off x="1835621" y="2944832"/>
                  <a:ext cx="223920" cy="28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8E098C33-9882-451B-8066-C9920F3994BA}"/>
                  </a:ext>
                </a:extLst>
              </p14:cNvPr>
              <p14:cNvContentPartPr/>
              <p14:nvPr/>
            </p14:nvContentPartPr>
            <p14:xfrm>
              <a:off x="6742781" y="1059152"/>
              <a:ext cx="22680" cy="360"/>
            </p14:xfrm>
          </p:contentPart>
        </mc:Choice>
        <mc:Fallback xmlns="">
          <p:pic>
            <p:nvPicPr>
              <p:cNvPr id="86" name="Freihand 85">
                <a:extLst>
                  <a:ext uri="{FF2B5EF4-FFF2-40B4-BE49-F238E27FC236}">
                    <a16:creationId xmlns:a16="http://schemas.microsoft.com/office/drawing/2014/main" id="{8E098C33-9882-451B-8066-C9920F3994BA}"/>
                  </a:ext>
                </a:extLst>
              </p:cNvPr>
              <p:cNvPicPr/>
              <p:nvPr/>
            </p:nvPicPr>
            <p:blipFill>
              <a:blip r:embed="rId146"/>
              <a:stretch>
                <a:fillRect/>
              </a:stretch>
            </p:blipFill>
            <p:spPr>
              <a:xfrm>
                <a:off x="6738461" y="1054832"/>
                <a:ext cx="31320" cy="900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05619C6-9EF0-46CC-B9B3-A6741A0CCA21}"/>
                  </a:ext>
                </a:extLst>
              </p14:cNvPr>
              <p14:cNvContentPartPr/>
              <p14:nvPr/>
            </p14:nvContentPartPr>
            <p14:xfrm>
              <a:off x="3914981" y="1341752"/>
              <a:ext cx="4833360" cy="1845720"/>
            </p14:xfrm>
          </p:contentPart>
        </mc:Choice>
        <mc:Fallback>
          <p:pic>
            <p:nvPicPr>
              <p:cNvPr id="2" name="Freihand 1">
                <a:extLst>
                  <a:ext uri="{FF2B5EF4-FFF2-40B4-BE49-F238E27FC236}">
                    <a16:creationId xmlns:a16="http://schemas.microsoft.com/office/drawing/2014/main" id="{905619C6-9EF0-46CC-B9B3-A6741A0CCA21}"/>
                  </a:ext>
                </a:extLst>
              </p:cNvPr>
              <p:cNvPicPr/>
              <p:nvPr/>
            </p:nvPicPr>
            <p:blipFill>
              <a:blip r:embed="rId4"/>
              <a:stretch>
                <a:fillRect/>
              </a:stretch>
            </p:blipFill>
            <p:spPr>
              <a:xfrm>
                <a:off x="3910661" y="1337432"/>
                <a:ext cx="4842000" cy="1854360"/>
              </a:xfrm>
              <a:prstGeom prst="rect">
                <a:avLst/>
              </a:prstGeom>
            </p:spPr>
          </p:pic>
        </mc:Fallback>
      </mc:AlternateContent>
      <p:grpSp>
        <p:nvGrpSpPr>
          <p:cNvPr id="48" name="Gruppieren 47">
            <a:extLst>
              <a:ext uri="{FF2B5EF4-FFF2-40B4-BE49-F238E27FC236}">
                <a16:creationId xmlns:a16="http://schemas.microsoft.com/office/drawing/2014/main" id="{AD42D4DF-F972-4BB7-A3F2-B724BB0B0599}"/>
              </a:ext>
            </a:extLst>
          </p:cNvPr>
          <p:cNvGrpSpPr/>
          <p:nvPr/>
        </p:nvGrpSpPr>
        <p:grpSpPr>
          <a:xfrm>
            <a:off x="4690061" y="1449752"/>
            <a:ext cx="1065240" cy="248400"/>
            <a:chOff x="4690061" y="1449752"/>
            <a:chExt cx="1065240" cy="248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DA1256C-87CD-4E83-8540-826194294B08}"/>
                    </a:ext>
                  </a:extLst>
                </p14:cNvPr>
                <p14:cNvContentPartPr/>
                <p14:nvPr/>
              </p14:nvContentPartPr>
              <p14:xfrm>
                <a:off x="4690061" y="1532192"/>
                <a:ext cx="126360" cy="165960"/>
              </p14:xfrm>
            </p:contentPart>
          </mc:Choice>
          <mc:Fallback>
            <p:pic>
              <p:nvPicPr>
                <p:cNvPr id="3" name="Freihand 2">
                  <a:extLst>
                    <a:ext uri="{FF2B5EF4-FFF2-40B4-BE49-F238E27FC236}">
                      <a16:creationId xmlns:a16="http://schemas.microsoft.com/office/drawing/2014/main" id="{8DA1256C-87CD-4E83-8540-826194294B08}"/>
                    </a:ext>
                  </a:extLst>
                </p:cNvPr>
                <p:cNvPicPr/>
                <p:nvPr/>
              </p:nvPicPr>
              <p:blipFill>
                <a:blip r:embed="rId6"/>
                <a:stretch>
                  <a:fillRect/>
                </a:stretch>
              </p:blipFill>
              <p:spPr>
                <a:xfrm>
                  <a:off x="4685741" y="1527872"/>
                  <a:ext cx="135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B1AB78C-258C-4A02-83A8-2EFD6DFB8BDF}"/>
                    </a:ext>
                  </a:extLst>
                </p14:cNvPr>
                <p14:cNvContentPartPr/>
                <p14:nvPr/>
              </p14:nvContentPartPr>
              <p14:xfrm>
                <a:off x="4777181" y="1526432"/>
                <a:ext cx="117360" cy="162720"/>
              </p14:xfrm>
            </p:contentPart>
          </mc:Choice>
          <mc:Fallback>
            <p:pic>
              <p:nvPicPr>
                <p:cNvPr id="5" name="Freihand 4">
                  <a:extLst>
                    <a:ext uri="{FF2B5EF4-FFF2-40B4-BE49-F238E27FC236}">
                      <a16:creationId xmlns:a16="http://schemas.microsoft.com/office/drawing/2014/main" id="{5B1AB78C-258C-4A02-83A8-2EFD6DFB8BDF}"/>
                    </a:ext>
                  </a:extLst>
                </p:cNvPr>
                <p:cNvPicPr/>
                <p:nvPr/>
              </p:nvPicPr>
              <p:blipFill>
                <a:blip r:embed="rId8"/>
                <a:stretch>
                  <a:fillRect/>
                </a:stretch>
              </p:blipFill>
              <p:spPr>
                <a:xfrm>
                  <a:off x="4772861" y="1522112"/>
                  <a:ext cx="126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ADCA1CD7-5330-4782-8B5F-1744E18F62E0}"/>
                    </a:ext>
                  </a:extLst>
                </p14:cNvPr>
                <p14:cNvContentPartPr/>
                <p14:nvPr/>
              </p14:nvContentPartPr>
              <p14:xfrm>
                <a:off x="4899581" y="1482512"/>
                <a:ext cx="294120" cy="186120"/>
              </p14:xfrm>
            </p:contentPart>
          </mc:Choice>
          <mc:Fallback>
            <p:pic>
              <p:nvPicPr>
                <p:cNvPr id="9" name="Freihand 8">
                  <a:extLst>
                    <a:ext uri="{FF2B5EF4-FFF2-40B4-BE49-F238E27FC236}">
                      <a16:creationId xmlns:a16="http://schemas.microsoft.com/office/drawing/2014/main" id="{ADCA1CD7-5330-4782-8B5F-1744E18F62E0}"/>
                    </a:ext>
                  </a:extLst>
                </p:cNvPr>
                <p:cNvPicPr/>
                <p:nvPr/>
              </p:nvPicPr>
              <p:blipFill>
                <a:blip r:embed="rId10"/>
                <a:stretch>
                  <a:fillRect/>
                </a:stretch>
              </p:blipFill>
              <p:spPr>
                <a:xfrm>
                  <a:off x="4895261" y="1478192"/>
                  <a:ext cx="302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BFE2D5B-89F5-47C7-82E7-5988CEEE1FBB}"/>
                    </a:ext>
                  </a:extLst>
                </p14:cNvPr>
                <p14:cNvContentPartPr/>
                <p14:nvPr/>
              </p14:nvContentPartPr>
              <p14:xfrm>
                <a:off x="5267141" y="1493672"/>
                <a:ext cx="128160" cy="165960"/>
              </p14:xfrm>
            </p:contentPart>
          </mc:Choice>
          <mc:Fallback>
            <p:pic>
              <p:nvPicPr>
                <p:cNvPr id="10" name="Freihand 9">
                  <a:extLst>
                    <a:ext uri="{FF2B5EF4-FFF2-40B4-BE49-F238E27FC236}">
                      <a16:creationId xmlns:a16="http://schemas.microsoft.com/office/drawing/2014/main" id="{6BFE2D5B-89F5-47C7-82E7-5988CEEE1FBB}"/>
                    </a:ext>
                  </a:extLst>
                </p:cNvPr>
                <p:cNvPicPr/>
                <p:nvPr/>
              </p:nvPicPr>
              <p:blipFill>
                <a:blip r:embed="rId12"/>
                <a:stretch>
                  <a:fillRect/>
                </a:stretch>
              </p:blipFill>
              <p:spPr>
                <a:xfrm>
                  <a:off x="5262821" y="1489352"/>
                  <a:ext cx="136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1B228264-0D0F-4BDE-852A-45E001111792}"/>
                    </a:ext>
                  </a:extLst>
                </p14:cNvPr>
                <p14:cNvContentPartPr/>
                <p14:nvPr/>
              </p14:nvContentPartPr>
              <p14:xfrm>
                <a:off x="5398541" y="1449752"/>
                <a:ext cx="356760" cy="190440"/>
              </p14:xfrm>
            </p:contentPart>
          </mc:Choice>
          <mc:Fallback>
            <p:pic>
              <p:nvPicPr>
                <p:cNvPr id="12" name="Freihand 11">
                  <a:extLst>
                    <a:ext uri="{FF2B5EF4-FFF2-40B4-BE49-F238E27FC236}">
                      <a16:creationId xmlns:a16="http://schemas.microsoft.com/office/drawing/2014/main" id="{1B228264-0D0F-4BDE-852A-45E001111792}"/>
                    </a:ext>
                  </a:extLst>
                </p:cNvPr>
                <p:cNvPicPr/>
                <p:nvPr/>
              </p:nvPicPr>
              <p:blipFill>
                <a:blip r:embed="rId14"/>
                <a:stretch>
                  <a:fillRect/>
                </a:stretch>
              </p:blipFill>
              <p:spPr>
                <a:xfrm>
                  <a:off x="5394221" y="1445432"/>
                  <a:ext cx="365400" cy="199080"/>
                </a:xfrm>
                <a:prstGeom prst="rect">
                  <a:avLst/>
                </a:prstGeom>
              </p:spPr>
            </p:pic>
          </mc:Fallback>
        </mc:AlternateContent>
      </p:grpSp>
      <p:grpSp>
        <p:nvGrpSpPr>
          <p:cNvPr id="47" name="Gruppieren 46">
            <a:extLst>
              <a:ext uri="{FF2B5EF4-FFF2-40B4-BE49-F238E27FC236}">
                <a16:creationId xmlns:a16="http://schemas.microsoft.com/office/drawing/2014/main" id="{08F758D4-2879-4A0A-91B6-DC1A1BE7B5D9}"/>
              </a:ext>
            </a:extLst>
          </p:cNvPr>
          <p:cNvGrpSpPr/>
          <p:nvPr/>
        </p:nvGrpSpPr>
        <p:grpSpPr>
          <a:xfrm>
            <a:off x="6635501" y="1420232"/>
            <a:ext cx="1052280" cy="312480"/>
            <a:chOff x="6635501" y="1420232"/>
            <a:chExt cx="1052280" cy="312480"/>
          </a:xfrm>
        </p:grpSpPr>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339B9B0E-9B32-4BDE-BCC8-2444001074C3}"/>
                    </a:ext>
                  </a:extLst>
                </p14:cNvPr>
                <p14:cNvContentPartPr/>
                <p14:nvPr/>
              </p14:nvContentPartPr>
              <p14:xfrm>
                <a:off x="6635501" y="1478912"/>
                <a:ext cx="225720" cy="165960"/>
              </p14:xfrm>
            </p:contentPart>
          </mc:Choice>
          <mc:Fallback>
            <p:pic>
              <p:nvPicPr>
                <p:cNvPr id="14" name="Freihand 13">
                  <a:extLst>
                    <a:ext uri="{FF2B5EF4-FFF2-40B4-BE49-F238E27FC236}">
                      <a16:creationId xmlns:a16="http://schemas.microsoft.com/office/drawing/2014/main" id="{339B9B0E-9B32-4BDE-BCC8-2444001074C3}"/>
                    </a:ext>
                  </a:extLst>
                </p:cNvPr>
                <p:cNvPicPr/>
                <p:nvPr/>
              </p:nvPicPr>
              <p:blipFill>
                <a:blip r:embed="rId16"/>
                <a:stretch>
                  <a:fillRect/>
                </a:stretch>
              </p:blipFill>
              <p:spPr>
                <a:xfrm>
                  <a:off x="6631181" y="1474592"/>
                  <a:ext cx="234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0A8D2E78-7345-4BB7-A8B1-9F5F6425C6F4}"/>
                    </a:ext>
                  </a:extLst>
                </p14:cNvPr>
                <p14:cNvContentPartPr/>
                <p14:nvPr/>
              </p14:nvContentPartPr>
              <p14:xfrm>
                <a:off x="6854021" y="1455152"/>
                <a:ext cx="259200" cy="162000"/>
              </p14:xfrm>
            </p:contentPart>
          </mc:Choice>
          <mc:Fallback>
            <p:pic>
              <p:nvPicPr>
                <p:cNvPr id="15" name="Freihand 14">
                  <a:extLst>
                    <a:ext uri="{FF2B5EF4-FFF2-40B4-BE49-F238E27FC236}">
                      <a16:creationId xmlns:a16="http://schemas.microsoft.com/office/drawing/2014/main" id="{0A8D2E78-7345-4BB7-A8B1-9F5F6425C6F4}"/>
                    </a:ext>
                  </a:extLst>
                </p:cNvPr>
                <p:cNvPicPr/>
                <p:nvPr/>
              </p:nvPicPr>
              <p:blipFill>
                <a:blip r:embed="rId18"/>
                <a:stretch>
                  <a:fillRect/>
                </a:stretch>
              </p:blipFill>
              <p:spPr>
                <a:xfrm>
                  <a:off x="6849701" y="1450832"/>
                  <a:ext cx="267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AB09FC9E-3435-4176-93FB-0F6955BD131A}"/>
                    </a:ext>
                  </a:extLst>
                </p14:cNvPr>
                <p14:cNvContentPartPr/>
                <p14:nvPr/>
              </p14:nvContentPartPr>
              <p14:xfrm>
                <a:off x="7157501" y="1521392"/>
                <a:ext cx="125640" cy="211320"/>
              </p14:xfrm>
            </p:contentPart>
          </mc:Choice>
          <mc:Fallback>
            <p:pic>
              <p:nvPicPr>
                <p:cNvPr id="16" name="Freihand 15">
                  <a:extLst>
                    <a:ext uri="{FF2B5EF4-FFF2-40B4-BE49-F238E27FC236}">
                      <a16:creationId xmlns:a16="http://schemas.microsoft.com/office/drawing/2014/main" id="{AB09FC9E-3435-4176-93FB-0F6955BD131A}"/>
                    </a:ext>
                  </a:extLst>
                </p:cNvPr>
                <p:cNvPicPr/>
                <p:nvPr/>
              </p:nvPicPr>
              <p:blipFill>
                <a:blip r:embed="rId20"/>
                <a:stretch>
                  <a:fillRect/>
                </a:stretch>
              </p:blipFill>
              <p:spPr>
                <a:xfrm>
                  <a:off x="7153181" y="1517072"/>
                  <a:ext cx="134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12EB0BEE-1C5E-4A51-B45F-03D8B3872934}"/>
                    </a:ext>
                  </a:extLst>
                </p14:cNvPr>
                <p14:cNvContentPartPr/>
                <p14:nvPr/>
              </p14:nvContentPartPr>
              <p14:xfrm>
                <a:off x="7284221" y="1514552"/>
                <a:ext cx="72360" cy="105840"/>
              </p14:xfrm>
            </p:contentPart>
          </mc:Choice>
          <mc:Fallback>
            <p:pic>
              <p:nvPicPr>
                <p:cNvPr id="17" name="Freihand 16">
                  <a:extLst>
                    <a:ext uri="{FF2B5EF4-FFF2-40B4-BE49-F238E27FC236}">
                      <a16:creationId xmlns:a16="http://schemas.microsoft.com/office/drawing/2014/main" id="{12EB0BEE-1C5E-4A51-B45F-03D8B3872934}"/>
                    </a:ext>
                  </a:extLst>
                </p:cNvPr>
                <p:cNvPicPr/>
                <p:nvPr/>
              </p:nvPicPr>
              <p:blipFill>
                <a:blip r:embed="rId22"/>
                <a:stretch>
                  <a:fillRect/>
                </a:stretch>
              </p:blipFill>
              <p:spPr>
                <a:xfrm>
                  <a:off x="7279901" y="1510232"/>
                  <a:ext cx="81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6054EF8B-6FBA-44E4-A6D1-C151E1A8827E}"/>
                    </a:ext>
                  </a:extLst>
                </p14:cNvPr>
                <p14:cNvContentPartPr/>
                <p14:nvPr/>
              </p14:nvContentPartPr>
              <p14:xfrm>
                <a:off x="7370621" y="1420232"/>
                <a:ext cx="317160" cy="186840"/>
              </p14:xfrm>
            </p:contentPart>
          </mc:Choice>
          <mc:Fallback>
            <p:pic>
              <p:nvPicPr>
                <p:cNvPr id="18" name="Freihand 17">
                  <a:extLst>
                    <a:ext uri="{FF2B5EF4-FFF2-40B4-BE49-F238E27FC236}">
                      <a16:creationId xmlns:a16="http://schemas.microsoft.com/office/drawing/2014/main" id="{6054EF8B-6FBA-44E4-A6D1-C151E1A8827E}"/>
                    </a:ext>
                  </a:extLst>
                </p:cNvPr>
                <p:cNvPicPr/>
                <p:nvPr/>
              </p:nvPicPr>
              <p:blipFill>
                <a:blip r:embed="rId24"/>
                <a:stretch>
                  <a:fillRect/>
                </a:stretch>
              </p:blipFill>
              <p:spPr>
                <a:xfrm>
                  <a:off x="7366301" y="1415912"/>
                  <a:ext cx="325800" cy="195480"/>
                </a:xfrm>
                <a:prstGeom prst="rect">
                  <a:avLst/>
                </a:prstGeom>
              </p:spPr>
            </p:pic>
          </mc:Fallback>
        </mc:AlternateContent>
      </p:grpSp>
      <p:grpSp>
        <p:nvGrpSpPr>
          <p:cNvPr id="59" name="Gruppieren 58">
            <a:extLst>
              <a:ext uri="{FF2B5EF4-FFF2-40B4-BE49-F238E27FC236}">
                <a16:creationId xmlns:a16="http://schemas.microsoft.com/office/drawing/2014/main" id="{4AE4E065-191B-4C8B-BB60-FEEE5A027102}"/>
              </a:ext>
            </a:extLst>
          </p:cNvPr>
          <p:cNvGrpSpPr/>
          <p:nvPr/>
        </p:nvGrpSpPr>
        <p:grpSpPr>
          <a:xfrm>
            <a:off x="8832941" y="1077152"/>
            <a:ext cx="2393280" cy="1304280"/>
            <a:chOff x="8832941" y="1077152"/>
            <a:chExt cx="2393280" cy="1304280"/>
          </a:xfrm>
        </p:grpSpPr>
        <mc:AlternateContent xmlns:mc="http://schemas.openxmlformats.org/markup-compatibility/2006">
          <mc:Choice xmlns:p14="http://schemas.microsoft.com/office/powerpoint/2010/main" Requires="p14">
            <p:contentPart p14:bwMode="auto" r:id="rId25">
              <p14:nvContentPartPr>
                <p14:cNvPr id="25" name="Freihand 24">
                  <a:extLst>
                    <a:ext uri="{FF2B5EF4-FFF2-40B4-BE49-F238E27FC236}">
                      <a16:creationId xmlns:a16="http://schemas.microsoft.com/office/drawing/2014/main" id="{7C8A1E20-346B-457A-91B9-CBDD17964576}"/>
                    </a:ext>
                  </a:extLst>
                </p14:cNvPr>
                <p14:cNvContentPartPr/>
                <p14:nvPr/>
              </p14:nvContentPartPr>
              <p14:xfrm>
                <a:off x="8913941" y="1797872"/>
                <a:ext cx="313200" cy="145080"/>
              </p14:xfrm>
            </p:contentPart>
          </mc:Choice>
          <mc:Fallback>
            <p:pic>
              <p:nvPicPr>
                <p:cNvPr id="25" name="Freihand 24">
                  <a:extLst>
                    <a:ext uri="{FF2B5EF4-FFF2-40B4-BE49-F238E27FC236}">
                      <a16:creationId xmlns:a16="http://schemas.microsoft.com/office/drawing/2014/main" id="{7C8A1E20-346B-457A-91B9-CBDD17964576}"/>
                    </a:ext>
                  </a:extLst>
                </p:cNvPr>
                <p:cNvPicPr/>
                <p:nvPr/>
              </p:nvPicPr>
              <p:blipFill>
                <a:blip r:embed="rId26"/>
                <a:stretch>
                  <a:fillRect/>
                </a:stretch>
              </p:blipFill>
              <p:spPr>
                <a:xfrm>
                  <a:off x="8909621" y="1793552"/>
                  <a:ext cx="321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Freihand 25">
                  <a:extLst>
                    <a:ext uri="{FF2B5EF4-FFF2-40B4-BE49-F238E27FC236}">
                      <a16:creationId xmlns:a16="http://schemas.microsoft.com/office/drawing/2014/main" id="{4AD56B72-24FD-43E5-A9C2-AD55BF705C35}"/>
                    </a:ext>
                  </a:extLst>
                </p14:cNvPr>
                <p14:cNvContentPartPr/>
                <p14:nvPr/>
              </p14:nvContentPartPr>
              <p14:xfrm>
                <a:off x="8832941" y="1797872"/>
                <a:ext cx="277920" cy="189360"/>
              </p14:xfrm>
            </p:contentPart>
          </mc:Choice>
          <mc:Fallback>
            <p:pic>
              <p:nvPicPr>
                <p:cNvPr id="26" name="Freihand 25">
                  <a:extLst>
                    <a:ext uri="{FF2B5EF4-FFF2-40B4-BE49-F238E27FC236}">
                      <a16:creationId xmlns:a16="http://schemas.microsoft.com/office/drawing/2014/main" id="{4AD56B72-24FD-43E5-A9C2-AD55BF705C35}"/>
                    </a:ext>
                  </a:extLst>
                </p:cNvPr>
                <p:cNvPicPr/>
                <p:nvPr/>
              </p:nvPicPr>
              <p:blipFill>
                <a:blip r:embed="rId28"/>
                <a:stretch>
                  <a:fillRect/>
                </a:stretch>
              </p:blipFill>
              <p:spPr>
                <a:xfrm>
                  <a:off x="8828621" y="1793552"/>
                  <a:ext cx="286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D7F75B7B-4009-46F4-885E-A68206BC4742}"/>
                    </a:ext>
                  </a:extLst>
                </p14:cNvPr>
                <p14:cNvContentPartPr/>
                <p14:nvPr/>
              </p14:nvContentPartPr>
              <p14:xfrm>
                <a:off x="9410741" y="1600952"/>
                <a:ext cx="114120" cy="147240"/>
              </p14:xfrm>
            </p:contentPart>
          </mc:Choice>
          <mc:Fallback>
            <p:pic>
              <p:nvPicPr>
                <p:cNvPr id="27" name="Freihand 26">
                  <a:extLst>
                    <a:ext uri="{FF2B5EF4-FFF2-40B4-BE49-F238E27FC236}">
                      <a16:creationId xmlns:a16="http://schemas.microsoft.com/office/drawing/2014/main" id="{D7F75B7B-4009-46F4-885E-A68206BC4742}"/>
                    </a:ext>
                  </a:extLst>
                </p:cNvPr>
                <p:cNvPicPr/>
                <p:nvPr/>
              </p:nvPicPr>
              <p:blipFill>
                <a:blip r:embed="rId30"/>
                <a:stretch>
                  <a:fillRect/>
                </a:stretch>
              </p:blipFill>
              <p:spPr>
                <a:xfrm>
                  <a:off x="9406421" y="1596632"/>
                  <a:ext cx="122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4BB23D72-C6B7-4CB6-B41D-39FF335CCFFC}"/>
                    </a:ext>
                  </a:extLst>
                </p14:cNvPr>
                <p14:cNvContentPartPr/>
                <p14:nvPr/>
              </p14:nvContentPartPr>
              <p14:xfrm>
                <a:off x="9561221" y="1453352"/>
                <a:ext cx="243360" cy="376920"/>
              </p14:xfrm>
            </p:contentPart>
          </mc:Choice>
          <mc:Fallback>
            <p:pic>
              <p:nvPicPr>
                <p:cNvPr id="28" name="Freihand 27">
                  <a:extLst>
                    <a:ext uri="{FF2B5EF4-FFF2-40B4-BE49-F238E27FC236}">
                      <a16:creationId xmlns:a16="http://schemas.microsoft.com/office/drawing/2014/main" id="{4BB23D72-C6B7-4CB6-B41D-39FF335CCFFC}"/>
                    </a:ext>
                  </a:extLst>
                </p:cNvPr>
                <p:cNvPicPr/>
                <p:nvPr/>
              </p:nvPicPr>
              <p:blipFill>
                <a:blip r:embed="rId32"/>
                <a:stretch>
                  <a:fillRect/>
                </a:stretch>
              </p:blipFill>
              <p:spPr>
                <a:xfrm>
                  <a:off x="9556901" y="1449032"/>
                  <a:ext cx="2520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C5B6D2C8-9FB9-41A2-A33E-2B7904AE65C9}"/>
                    </a:ext>
                  </a:extLst>
                </p14:cNvPr>
                <p14:cNvContentPartPr/>
                <p14:nvPr/>
              </p14:nvContentPartPr>
              <p14:xfrm>
                <a:off x="9816461" y="1547672"/>
                <a:ext cx="22320" cy="46080"/>
              </p14:xfrm>
            </p:contentPart>
          </mc:Choice>
          <mc:Fallback>
            <p:pic>
              <p:nvPicPr>
                <p:cNvPr id="29" name="Freihand 28">
                  <a:extLst>
                    <a:ext uri="{FF2B5EF4-FFF2-40B4-BE49-F238E27FC236}">
                      <a16:creationId xmlns:a16="http://schemas.microsoft.com/office/drawing/2014/main" id="{C5B6D2C8-9FB9-41A2-A33E-2B7904AE65C9}"/>
                    </a:ext>
                  </a:extLst>
                </p:cNvPr>
                <p:cNvPicPr/>
                <p:nvPr/>
              </p:nvPicPr>
              <p:blipFill>
                <a:blip r:embed="rId34"/>
                <a:stretch>
                  <a:fillRect/>
                </a:stretch>
              </p:blipFill>
              <p:spPr>
                <a:xfrm>
                  <a:off x="9812141" y="1543352"/>
                  <a:ext cx="30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81A5ABAE-625A-4D2B-82FF-EEA275271AD4}"/>
                    </a:ext>
                  </a:extLst>
                </p14:cNvPr>
                <p14:cNvContentPartPr/>
                <p14:nvPr/>
              </p14:nvContentPartPr>
              <p14:xfrm>
                <a:off x="10019501" y="1219352"/>
                <a:ext cx="360360" cy="308880"/>
              </p14:xfrm>
            </p:contentPart>
          </mc:Choice>
          <mc:Fallback>
            <p:pic>
              <p:nvPicPr>
                <p:cNvPr id="30" name="Freihand 29">
                  <a:extLst>
                    <a:ext uri="{FF2B5EF4-FFF2-40B4-BE49-F238E27FC236}">
                      <a16:creationId xmlns:a16="http://schemas.microsoft.com/office/drawing/2014/main" id="{81A5ABAE-625A-4D2B-82FF-EEA275271AD4}"/>
                    </a:ext>
                  </a:extLst>
                </p:cNvPr>
                <p:cNvPicPr/>
                <p:nvPr/>
              </p:nvPicPr>
              <p:blipFill>
                <a:blip r:embed="rId36"/>
                <a:stretch>
                  <a:fillRect/>
                </a:stretch>
              </p:blipFill>
              <p:spPr>
                <a:xfrm>
                  <a:off x="10015181" y="1215032"/>
                  <a:ext cx="3690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5CD9A73D-59F7-48E0-9A6E-21C10B22034C}"/>
                    </a:ext>
                  </a:extLst>
                </p14:cNvPr>
                <p14:cNvContentPartPr/>
                <p14:nvPr/>
              </p14:nvContentPartPr>
              <p14:xfrm>
                <a:off x="10229021" y="1215392"/>
                <a:ext cx="14400" cy="360"/>
              </p14:xfrm>
            </p:contentPart>
          </mc:Choice>
          <mc:Fallback>
            <p:pic>
              <p:nvPicPr>
                <p:cNvPr id="31" name="Freihand 30">
                  <a:extLst>
                    <a:ext uri="{FF2B5EF4-FFF2-40B4-BE49-F238E27FC236}">
                      <a16:creationId xmlns:a16="http://schemas.microsoft.com/office/drawing/2014/main" id="{5CD9A73D-59F7-48E0-9A6E-21C10B22034C}"/>
                    </a:ext>
                  </a:extLst>
                </p:cNvPr>
                <p:cNvPicPr/>
                <p:nvPr/>
              </p:nvPicPr>
              <p:blipFill>
                <a:blip r:embed="rId38"/>
                <a:stretch>
                  <a:fillRect/>
                </a:stretch>
              </p:blipFill>
              <p:spPr>
                <a:xfrm>
                  <a:off x="10224701" y="1211072"/>
                  <a:ext cx="230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64A33521-40C4-4BAF-A5B9-E21E3590FAC6}"/>
                    </a:ext>
                  </a:extLst>
                </p14:cNvPr>
                <p14:cNvContentPartPr/>
                <p14:nvPr/>
              </p14:nvContentPartPr>
              <p14:xfrm>
                <a:off x="10537541" y="1215032"/>
                <a:ext cx="132840" cy="106920"/>
              </p14:xfrm>
            </p:contentPart>
          </mc:Choice>
          <mc:Fallback>
            <p:pic>
              <p:nvPicPr>
                <p:cNvPr id="32" name="Freihand 31">
                  <a:extLst>
                    <a:ext uri="{FF2B5EF4-FFF2-40B4-BE49-F238E27FC236}">
                      <a16:creationId xmlns:a16="http://schemas.microsoft.com/office/drawing/2014/main" id="{64A33521-40C4-4BAF-A5B9-E21E3590FAC6}"/>
                    </a:ext>
                  </a:extLst>
                </p:cNvPr>
                <p:cNvPicPr/>
                <p:nvPr/>
              </p:nvPicPr>
              <p:blipFill>
                <a:blip r:embed="rId40"/>
                <a:stretch>
                  <a:fillRect/>
                </a:stretch>
              </p:blipFill>
              <p:spPr>
                <a:xfrm>
                  <a:off x="10533221" y="1210712"/>
                  <a:ext cx="141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A512D517-D4ED-4EEA-93B4-82C3AA8AE72A}"/>
                    </a:ext>
                  </a:extLst>
                </p14:cNvPr>
                <p14:cNvContentPartPr/>
                <p14:nvPr/>
              </p14:nvContentPartPr>
              <p14:xfrm>
                <a:off x="10712501" y="1108112"/>
                <a:ext cx="130680" cy="199800"/>
              </p14:xfrm>
            </p:contentPart>
          </mc:Choice>
          <mc:Fallback>
            <p:pic>
              <p:nvPicPr>
                <p:cNvPr id="33" name="Freihand 32">
                  <a:extLst>
                    <a:ext uri="{FF2B5EF4-FFF2-40B4-BE49-F238E27FC236}">
                      <a16:creationId xmlns:a16="http://schemas.microsoft.com/office/drawing/2014/main" id="{A512D517-D4ED-4EEA-93B4-82C3AA8AE72A}"/>
                    </a:ext>
                  </a:extLst>
                </p:cNvPr>
                <p:cNvPicPr/>
                <p:nvPr/>
              </p:nvPicPr>
              <p:blipFill>
                <a:blip r:embed="rId42"/>
                <a:stretch>
                  <a:fillRect/>
                </a:stretch>
              </p:blipFill>
              <p:spPr>
                <a:xfrm>
                  <a:off x="10708181" y="1103792"/>
                  <a:ext cx="1393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EA3323F0-CDB1-45E0-895B-003837910A98}"/>
                    </a:ext>
                  </a:extLst>
                </p14:cNvPr>
                <p14:cNvContentPartPr/>
                <p14:nvPr/>
              </p14:nvContentPartPr>
              <p14:xfrm>
                <a:off x="10733021" y="1077152"/>
                <a:ext cx="164160" cy="245880"/>
              </p14:xfrm>
            </p:contentPart>
          </mc:Choice>
          <mc:Fallback>
            <p:pic>
              <p:nvPicPr>
                <p:cNvPr id="34" name="Freihand 33">
                  <a:extLst>
                    <a:ext uri="{FF2B5EF4-FFF2-40B4-BE49-F238E27FC236}">
                      <a16:creationId xmlns:a16="http://schemas.microsoft.com/office/drawing/2014/main" id="{EA3323F0-CDB1-45E0-895B-003837910A98}"/>
                    </a:ext>
                  </a:extLst>
                </p:cNvPr>
                <p:cNvPicPr/>
                <p:nvPr/>
              </p:nvPicPr>
              <p:blipFill>
                <a:blip r:embed="rId44"/>
                <a:stretch>
                  <a:fillRect/>
                </a:stretch>
              </p:blipFill>
              <p:spPr>
                <a:xfrm>
                  <a:off x="10728701" y="1072832"/>
                  <a:ext cx="1728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966466B1-3FF5-456F-A604-EDDED0B33A56}"/>
                    </a:ext>
                  </a:extLst>
                </p14:cNvPr>
                <p14:cNvContentPartPr/>
                <p14:nvPr/>
              </p14:nvContentPartPr>
              <p14:xfrm>
                <a:off x="10954781" y="1270472"/>
                <a:ext cx="30600" cy="37800"/>
              </p14:xfrm>
            </p:contentPart>
          </mc:Choice>
          <mc:Fallback>
            <p:pic>
              <p:nvPicPr>
                <p:cNvPr id="35" name="Freihand 34">
                  <a:extLst>
                    <a:ext uri="{FF2B5EF4-FFF2-40B4-BE49-F238E27FC236}">
                      <a16:creationId xmlns:a16="http://schemas.microsoft.com/office/drawing/2014/main" id="{966466B1-3FF5-456F-A604-EDDED0B33A56}"/>
                    </a:ext>
                  </a:extLst>
                </p:cNvPr>
                <p:cNvPicPr/>
                <p:nvPr/>
              </p:nvPicPr>
              <p:blipFill>
                <a:blip r:embed="rId46"/>
                <a:stretch>
                  <a:fillRect/>
                </a:stretch>
              </p:blipFill>
              <p:spPr>
                <a:xfrm>
                  <a:off x="10950461" y="1266152"/>
                  <a:ext cx="39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664372BA-82C2-466D-9020-5AA3F496CA70}"/>
                    </a:ext>
                  </a:extLst>
                </p14:cNvPr>
                <p14:cNvContentPartPr/>
                <p14:nvPr/>
              </p14:nvContentPartPr>
              <p14:xfrm>
                <a:off x="9506861" y="1904072"/>
                <a:ext cx="339480" cy="180720"/>
              </p14:xfrm>
            </p:contentPart>
          </mc:Choice>
          <mc:Fallback>
            <p:pic>
              <p:nvPicPr>
                <p:cNvPr id="36" name="Freihand 35">
                  <a:extLst>
                    <a:ext uri="{FF2B5EF4-FFF2-40B4-BE49-F238E27FC236}">
                      <a16:creationId xmlns:a16="http://schemas.microsoft.com/office/drawing/2014/main" id="{664372BA-82C2-466D-9020-5AA3F496CA70}"/>
                    </a:ext>
                  </a:extLst>
                </p:cNvPr>
                <p:cNvPicPr/>
                <p:nvPr/>
              </p:nvPicPr>
              <p:blipFill>
                <a:blip r:embed="rId48"/>
                <a:stretch>
                  <a:fillRect/>
                </a:stretch>
              </p:blipFill>
              <p:spPr>
                <a:xfrm>
                  <a:off x="9502541" y="1899752"/>
                  <a:ext cx="348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2B6B2174-9CA5-4117-9A01-7BB891E9830B}"/>
                    </a:ext>
                  </a:extLst>
                </p14:cNvPr>
                <p14:cNvContentPartPr/>
                <p14:nvPr/>
              </p14:nvContentPartPr>
              <p14:xfrm>
                <a:off x="9887741" y="1903712"/>
                <a:ext cx="57960" cy="116280"/>
              </p14:xfrm>
            </p:contentPart>
          </mc:Choice>
          <mc:Fallback>
            <p:pic>
              <p:nvPicPr>
                <p:cNvPr id="37" name="Freihand 36">
                  <a:extLst>
                    <a:ext uri="{FF2B5EF4-FFF2-40B4-BE49-F238E27FC236}">
                      <a16:creationId xmlns:a16="http://schemas.microsoft.com/office/drawing/2014/main" id="{2B6B2174-9CA5-4117-9A01-7BB891E9830B}"/>
                    </a:ext>
                  </a:extLst>
                </p:cNvPr>
                <p:cNvPicPr/>
                <p:nvPr/>
              </p:nvPicPr>
              <p:blipFill>
                <a:blip r:embed="rId50"/>
                <a:stretch>
                  <a:fillRect/>
                </a:stretch>
              </p:blipFill>
              <p:spPr>
                <a:xfrm>
                  <a:off x="9883421" y="1899392"/>
                  <a:ext cx="66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FDA1744A-0252-465C-9492-31822F170EB5}"/>
                    </a:ext>
                  </a:extLst>
                </p14:cNvPr>
                <p14:cNvContentPartPr/>
                <p14:nvPr/>
              </p14:nvContentPartPr>
              <p14:xfrm>
                <a:off x="9938141" y="1887872"/>
                <a:ext cx="101880" cy="94320"/>
              </p14:xfrm>
            </p:contentPart>
          </mc:Choice>
          <mc:Fallback>
            <p:pic>
              <p:nvPicPr>
                <p:cNvPr id="38" name="Freihand 37">
                  <a:extLst>
                    <a:ext uri="{FF2B5EF4-FFF2-40B4-BE49-F238E27FC236}">
                      <a16:creationId xmlns:a16="http://schemas.microsoft.com/office/drawing/2014/main" id="{FDA1744A-0252-465C-9492-31822F170EB5}"/>
                    </a:ext>
                  </a:extLst>
                </p:cNvPr>
                <p:cNvPicPr/>
                <p:nvPr/>
              </p:nvPicPr>
              <p:blipFill>
                <a:blip r:embed="rId52"/>
                <a:stretch>
                  <a:fillRect/>
                </a:stretch>
              </p:blipFill>
              <p:spPr>
                <a:xfrm>
                  <a:off x="9933821" y="1883552"/>
                  <a:ext cx="110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68596D07-9930-4C57-9149-AD11BEE859F9}"/>
                    </a:ext>
                  </a:extLst>
                </p14:cNvPr>
                <p14:cNvContentPartPr/>
                <p14:nvPr/>
              </p14:nvContentPartPr>
              <p14:xfrm>
                <a:off x="10029581" y="1737752"/>
                <a:ext cx="140400" cy="212400"/>
              </p14:xfrm>
            </p:contentPart>
          </mc:Choice>
          <mc:Fallback>
            <p:pic>
              <p:nvPicPr>
                <p:cNvPr id="39" name="Freihand 38">
                  <a:extLst>
                    <a:ext uri="{FF2B5EF4-FFF2-40B4-BE49-F238E27FC236}">
                      <a16:creationId xmlns:a16="http://schemas.microsoft.com/office/drawing/2014/main" id="{68596D07-9930-4C57-9149-AD11BEE859F9}"/>
                    </a:ext>
                  </a:extLst>
                </p:cNvPr>
                <p:cNvPicPr/>
                <p:nvPr/>
              </p:nvPicPr>
              <p:blipFill>
                <a:blip r:embed="rId54"/>
                <a:stretch>
                  <a:fillRect/>
                </a:stretch>
              </p:blipFill>
              <p:spPr>
                <a:xfrm>
                  <a:off x="10025261" y="1733432"/>
                  <a:ext cx="149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470331AE-2144-4884-AEDC-6054D7688FCE}"/>
                    </a:ext>
                  </a:extLst>
                </p14:cNvPr>
                <p14:cNvContentPartPr/>
                <p14:nvPr/>
              </p14:nvContentPartPr>
              <p14:xfrm>
                <a:off x="9980981" y="1796432"/>
                <a:ext cx="75600" cy="28080"/>
              </p14:xfrm>
            </p:contentPart>
          </mc:Choice>
          <mc:Fallback>
            <p:pic>
              <p:nvPicPr>
                <p:cNvPr id="40" name="Freihand 39">
                  <a:extLst>
                    <a:ext uri="{FF2B5EF4-FFF2-40B4-BE49-F238E27FC236}">
                      <a16:creationId xmlns:a16="http://schemas.microsoft.com/office/drawing/2014/main" id="{470331AE-2144-4884-AEDC-6054D7688FCE}"/>
                    </a:ext>
                  </a:extLst>
                </p:cNvPr>
                <p:cNvPicPr/>
                <p:nvPr/>
              </p:nvPicPr>
              <p:blipFill>
                <a:blip r:embed="rId56"/>
                <a:stretch>
                  <a:fillRect/>
                </a:stretch>
              </p:blipFill>
              <p:spPr>
                <a:xfrm>
                  <a:off x="9976661" y="1792112"/>
                  <a:ext cx="84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FD6ADE7C-F148-43A8-9CCE-7D7940E4E529}"/>
                    </a:ext>
                  </a:extLst>
                </p14:cNvPr>
                <p14:cNvContentPartPr/>
                <p14:nvPr/>
              </p14:nvContentPartPr>
              <p14:xfrm>
                <a:off x="10212101" y="1794992"/>
                <a:ext cx="159120" cy="119160"/>
              </p14:xfrm>
            </p:contentPart>
          </mc:Choice>
          <mc:Fallback>
            <p:pic>
              <p:nvPicPr>
                <p:cNvPr id="41" name="Freihand 40">
                  <a:extLst>
                    <a:ext uri="{FF2B5EF4-FFF2-40B4-BE49-F238E27FC236}">
                      <a16:creationId xmlns:a16="http://schemas.microsoft.com/office/drawing/2014/main" id="{FD6ADE7C-F148-43A8-9CCE-7D7940E4E529}"/>
                    </a:ext>
                  </a:extLst>
                </p:cNvPr>
                <p:cNvPicPr/>
                <p:nvPr/>
              </p:nvPicPr>
              <p:blipFill>
                <a:blip r:embed="rId58"/>
                <a:stretch>
                  <a:fillRect/>
                </a:stretch>
              </p:blipFill>
              <p:spPr>
                <a:xfrm>
                  <a:off x="10207781" y="1790672"/>
                  <a:ext cx="167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5EB4F220-08AA-4AB6-A075-9E2F7AB84312}"/>
                    </a:ext>
                  </a:extLst>
                </p14:cNvPr>
                <p14:cNvContentPartPr/>
                <p14:nvPr/>
              </p14:nvContentPartPr>
              <p14:xfrm>
                <a:off x="10412981" y="1590872"/>
                <a:ext cx="250200" cy="248400"/>
              </p14:xfrm>
            </p:contentPart>
          </mc:Choice>
          <mc:Fallback>
            <p:pic>
              <p:nvPicPr>
                <p:cNvPr id="42" name="Freihand 41">
                  <a:extLst>
                    <a:ext uri="{FF2B5EF4-FFF2-40B4-BE49-F238E27FC236}">
                      <a16:creationId xmlns:a16="http://schemas.microsoft.com/office/drawing/2014/main" id="{5EB4F220-08AA-4AB6-A075-9E2F7AB84312}"/>
                    </a:ext>
                  </a:extLst>
                </p:cNvPr>
                <p:cNvPicPr/>
                <p:nvPr/>
              </p:nvPicPr>
              <p:blipFill>
                <a:blip r:embed="rId60"/>
                <a:stretch>
                  <a:fillRect/>
                </a:stretch>
              </p:blipFill>
              <p:spPr>
                <a:xfrm>
                  <a:off x="10408661" y="1586552"/>
                  <a:ext cx="2588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05EECC5A-31C6-4269-B1FE-976FF72F4040}"/>
                    </a:ext>
                  </a:extLst>
                </p14:cNvPr>
                <p14:cNvContentPartPr/>
                <p14:nvPr/>
              </p14:nvContentPartPr>
              <p14:xfrm>
                <a:off x="10690541" y="1625432"/>
                <a:ext cx="80640" cy="125280"/>
              </p14:xfrm>
            </p:contentPart>
          </mc:Choice>
          <mc:Fallback>
            <p:pic>
              <p:nvPicPr>
                <p:cNvPr id="43" name="Freihand 42">
                  <a:extLst>
                    <a:ext uri="{FF2B5EF4-FFF2-40B4-BE49-F238E27FC236}">
                      <a16:creationId xmlns:a16="http://schemas.microsoft.com/office/drawing/2014/main" id="{05EECC5A-31C6-4269-B1FE-976FF72F4040}"/>
                    </a:ext>
                  </a:extLst>
                </p:cNvPr>
                <p:cNvPicPr/>
                <p:nvPr/>
              </p:nvPicPr>
              <p:blipFill>
                <a:blip r:embed="rId62"/>
                <a:stretch>
                  <a:fillRect/>
                </a:stretch>
              </p:blipFill>
              <p:spPr>
                <a:xfrm>
                  <a:off x="10686221" y="1621112"/>
                  <a:ext cx="89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45A4800B-4F8D-4999-B77C-917E37E7D521}"/>
                    </a:ext>
                  </a:extLst>
                </p14:cNvPr>
                <p14:cNvContentPartPr/>
                <p14:nvPr/>
              </p14:nvContentPartPr>
              <p14:xfrm>
                <a:off x="10763261" y="1522472"/>
                <a:ext cx="383760" cy="186480"/>
              </p14:xfrm>
            </p:contentPart>
          </mc:Choice>
          <mc:Fallback>
            <p:pic>
              <p:nvPicPr>
                <p:cNvPr id="49" name="Freihand 48">
                  <a:extLst>
                    <a:ext uri="{FF2B5EF4-FFF2-40B4-BE49-F238E27FC236}">
                      <a16:creationId xmlns:a16="http://schemas.microsoft.com/office/drawing/2014/main" id="{45A4800B-4F8D-4999-B77C-917E37E7D521}"/>
                    </a:ext>
                  </a:extLst>
                </p:cNvPr>
                <p:cNvPicPr/>
                <p:nvPr/>
              </p:nvPicPr>
              <p:blipFill>
                <a:blip r:embed="rId64"/>
                <a:stretch>
                  <a:fillRect/>
                </a:stretch>
              </p:blipFill>
              <p:spPr>
                <a:xfrm>
                  <a:off x="10758941" y="1518152"/>
                  <a:ext cx="392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FD11AE98-9C22-4B84-A777-4122179A6E80}"/>
                    </a:ext>
                  </a:extLst>
                </p14:cNvPr>
                <p14:cNvContentPartPr/>
                <p14:nvPr/>
              </p14:nvContentPartPr>
              <p14:xfrm>
                <a:off x="9678221" y="2236712"/>
                <a:ext cx="276120" cy="144720"/>
              </p14:xfrm>
            </p:contentPart>
          </mc:Choice>
          <mc:Fallback>
            <p:pic>
              <p:nvPicPr>
                <p:cNvPr id="50" name="Freihand 49">
                  <a:extLst>
                    <a:ext uri="{FF2B5EF4-FFF2-40B4-BE49-F238E27FC236}">
                      <a16:creationId xmlns:a16="http://schemas.microsoft.com/office/drawing/2014/main" id="{FD11AE98-9C22-4B84-A777-4122179A6E80}"/>
                    </a:ext>
                  </a:extLst>
                </p:cNvPr>
                <p:cNvPicPr/>
                <p:nvPr/>
              </p:nvPicPr>
              <p:blipFill>
                <a:blip r:embed="rId66"/>
                <a:stretch>
                  <a:fillRect/>
                </a:stretch>
              </p:blipFill>
              <p:spPr>
                <a:xfrm>
                  <a:off x="9673901" y="2232392"/>
                  <a:ext cx="284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Freihand 50">
                  <a:extLst>
                    <a:ext uri="{FF2B5EF4-FFF2-40B4-BE49-F238E27FC236}">
                      <a16:creationId xmlns:a16="http://schemas.microsoft.com/office/drawing/2014/main" id="{FF4D0B0F-7FAA-4C94-9A9F-9A99521909FC}"/>
                    </a:ext>
                  </a:extLst>
                </p14:cNvPr>
                <p14:cNvContentPartPr/>
                <p14:nvPr/>
              </p14:nvContentPartPr>
              <p14:xfrm>
                <a:off x="10005461" y="2197832"/>
                <a:ext cx="52560" cy="61560"/>
              </p14:xfrm>
            </p:contentPart>
          </mc:Choice>
          <mc:Fallback>
            <p:pic>
              <p:nvPicPr>
                <p:cNvPr id="51" name="Freihand 50">
                  <a:extLst>
                    <a:ext uri="{FF2B5EF4-FFF2-40B4-BE49-F238E27FC236}">
                      <a16:creationId xmlns:a16="http://schemas.microsoft.com/office/drawing/2014/main" id="{FF4D0B0F-7FAA-4C94-9A9F-9A99521909FC}"/>
                    </a:ext>
                  </a:extLst>
                </p:cNvPr>
                <p:cNvPicPr/>
                <p:nvPr/>
              </p:nvPicPr>
              <p:blipFill>
                <a:blip r:embed="rId68"/>
                <a:stretch>
                  <a:fillRect/>
                </a:stretch>
              </p:blipFill>
              <p:spPr>
                <a:xfrm>
                  <a:off x="10001141" y="2193512"/>
                  <a:ext cx="61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Freihand 51">
                  <a:extLst>
                    <a:ext uri="{FF2B5EF4-FFF2-40B4-BE49-F238E27FC236}">
                      <a16:creationId xmlns:a16="http://schemas.microsoft.com/office/drawing/2014/main" id="{C87A8436-B717-40F3-BD66-C0834409E468}"/>
                    </a:ext>
                  </a:extLst>
                </p14:cNvPr>
                <p14:cNvContentPartPr/>
                <p14:nvPr/>
              </p14:nvContentPartPr>
              <p14:xfrm>
                <a:off x="9954701" y="2200712"/>
                <a:ext cx="81360" cy="127440"/>
              </p14:xfrm>
            </p:contentPart>
          </mc:Choice>
          <mc:Fallback>
            <p:pic>
              <p:nvPicPr>
                <p:cNvPr id="52" name="Freihand 51">
                  <a:extLst>
                    <a:ext uri="{FF2B5EF4-FFF2-40B4-BE49-F238E27FC236}">
                      <a16:creationId xmlns:a16="http://schemas.microsoft.com/office/drawing/2014/main" id="{C87A8436-B717-40F3-BD66-C0834409E468}"/>
                    </a:ext>
                  </a:extLst>
                </p:cNvPr>
                <p:cNvPicPr/>
                <p:nvPr/>
              </p:nvPicPr>
              <p:blipFill>
                <a:blip r:embed="rId70"/>
                <a:stretch>
                  <a:fillRect/>
                </a:stretch>
              </p:blipFill>
              <p:spPr>
                <a:xfrm>
                  <a:off x="9950381" y="2196392"/>
                  <a:ext cx="90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6427AC5F-5AE3-42AF-9365-3D115A7E0BAA}"/>
                    </a:ext>
                  </a:extLst>
                </p14:cNvPr>
                <p14:cNvContentPartPr/>
                <p14:nvPr/>
              </p14:nvContentPartPr>
              <p14:xfrm>
                <a:off x="10160981" y="2090912"/>
                <a:ext cx="261360" cy="156960"/>
              </p14:xfrm>
            </p:contentPart>
          </mc:Choice>
          <mc:Fallback>
            <p:pic>
              <p:nvPicPr>
                <p:cNvPr id="53" name="Freihand 52">
                  <a:extLst>
                    <a:ext uri="{FF2B5EF4-FFF2-40B4-BE49-F238E27FC236}">
                      <a16:creationId xmlns:a16="http://schemas.microsoft.com/office/drawing/2014/main" id="{6427AC5F-5AE3-42AF-9365-3D115A7E0BAA}"/>
                    </a:ext>
                  </a:extLst>
                </p:cNvPr>
                <p:cNvPicPr/>
                <p:nvPr/>
              </p:nvPicPr>
              <p:blipFill>
                <a:blip r:embed="rId72"/>
                <a:stretch>
                  <a:fillRect/>
                </a:stretch>
              </p:blipFill>
              <p:spPr>
                <a:xfrm>
                  <a:off x="10156661" y="2086592"/>
                  <a:ext cx="270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7CAA7620-06BC-438E-95E7-50290DBD6FED}"/>
                    </a:ext>
                  </a:extLst>
                </p14:cNvPr>
                <p14:cNvContentPartPr/>
                <p14:nvPr/>
              </p14:nvContentPartPr>
              <p14:xfrm>
                <a:off x="10594781" y="1985792"/>
                <a:ext cx="17640" cy="137520"/>
              </p14:xfrm>
            </p:contentPart>
          </mc:Choice>
          <mc:Fallback>
            <p:pic>
              <p:nvPicPr>
                <p:cNvPr id="54" name="Freihand 53">
                  <a:extLst>
                    <a:ext uri="{FF2B5EF4-FFF2-40B4-BE49-F238E27FC236}">
                      <a16:creationId xmlns:a16="http://schemas.microsoft.com/office/drawing/2014/main" id="{7CAA7620-06BC-438E-95E7-50290DBD6FED}"/>
                    </a:ext>
                  </a:extLst>
                </p:cNvPr>
                <p:cNvPicPr/>
                <p:nvPr/>
              </p:nvPicPr>
              <p:blipFill>
                <a:blip r:embed="rId74"/>
                <a:stretch>
                  <a:fillRect/>
                </a:stretch>
              </p:blipFill>
              <p:spPr>
                <a:xfrm>
                  <a:off x="10590461" y="1981472"/>
                  <a:ext cx="26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D07C8A50-FAC4-4C27-9CF7-528D71968FB7}"/>
                    </a:ext>
                  </a:extLst>
                </p14:cNvPr>
                <p14:cNvContentPartPr/>
                <p14:nvPr/>
              </p14:nvContentPartPr>
              <p14:xfrm>
                <a:off x="10502261" y="1946192"/>
                <a:ext cx="171720" cy="247320"/>
              </p14:xfrm>
            </p:contentPart>
          </mc:Choice>
          <mc:Fallback>
            <p:pic>
              <p:nvPicPr>
                <p:cNvPr id="55" name="Freihand 54">
                  <a:extLst>
                    <a:ext uri="{FF2B5EF4-FFF2-40B4-BE49-F238E27FC236}">
                      <a16:creationId xmlns:a16="http://schemas.microsoft.com/office/drawing/2014/main" id="{D07C8A50-FAC4-4C27-9CF7-528D71968FB7}"/>
                    </a:ext>
                  </a:extLst>
                </p:cNvPr>
                <p:cNvPicPr/>
                <p:nvPr/>
              </p:nvPicPr>
              <p:blipFill>
                <a:blip r:embed="rId76"/>
                <a:stretch>
                  <a:fillRect/>
                </a:stretch>
              </p:blipFill>
              <p:spPr>
                <a:xfrm>
                  <a:off x="10497941" y="1941872"/>
                  <a:ext cx="180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F7052D3E-91E3-4BD4-8A28-A5DD52CFD9A6}"/>
                    </a:ext>
                  </a:extLst>
                </p14:cNvPr>
                <p14:cNvContentPartPr/>
                <p14:nvPr/>
              </p14:nvContentPartPr>
              <p14:xfrm>
                <a:off x="10688741" y="1922072"/>
                <a:ext cx="212400" cy="166320"/>
              </p14:xfrm>
            </p:contentPart>
          </mc:Choice>
          <mc:Fallback>
            <p:pic>
              <p:nvPicPr>
                <p:cNvPr id="56" name="Freihand 55">
                  <a:extLst>
                    <a:ext uri="{FF2B5EF4-FFF2-40B4-BE49-F238E27FC236}">
                      <a16:creationId xmlns:a16="http://schemas.microsoft.com/office/drawing/2014/main" id="{F7052D3E-91E3-4BD4-8A28-A5DD52CFD9A6}"/>
                    </a:ext>
                  </a:extLst>
                </p:cNvPr>
                <p:cNvPicPr/>
                <p:nvPr/>
              </p:nvPicPr>
              <p:blipFill>
                <a:blip r:embed="rId78"/>
                <a:stretch>
                  <a:fillRect/>
                </a:stretch>
              </p:blipFill>
              <p:spPr>
                <a:xfrm>
                  <a:off x="10684421" y="1917752"/>
                  <a:ext cx="221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48F0F6FF-D8B3-4739-B93A-DFA5F0641C84}"/>
                    </a:ext>
                  </a:extLst>
                </p14:cNvPr>
                <p14:cNvContentPartPr/>
                <p14:nvPr/>
              </p14:nvContentPartPr>
              <p14:xfrm>
                <a:off x="10919861" y="1836392"/>
                <a:ext cx="184680" cy="168480"/>
              </p14:xfrm>
            </p:contentPart>
          </mc:Choice>
          <mc:Fallback>
            <p:pic>
              <p:nvPicPr>
                <p:cNvPr id="57" name="Freihand 56">
                  <a:extLst>
                    <a:ext uri="{FF2B5EF4-FFF2-40B4-BE49-F238E27FC236}">
                      <a16:creationId xmlns:a16="http://schemas.microsoft.com/office/drawing/2014/main" id="{48F0F6FF-D8B3-4739-B93A-DFA5F0641C84}"/>
                    </a:ext>
                  </a:extLst>
                </p:cNvPr>
                <p:cNvPicPr/>
                <p:nvPr/>
              </p:nvPicPr>
              <p:blipFill>
                <a:blip r:embed="rId80"/>
                <a:stretch>
                  <a:fillRect/>
                </a:stretch>
              </p:blipFill>
              <p:spPr>
                <a:xfrm>
                  <a:off x="10915541" y="1832072"/>
                  <a:ext cx="193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1CA4E9DB-EA33-446D-AAC1-C89E9182C7F2}"/>
                    </a:ext>
                  </a:extLst>
                </p14:cNvPr>
                <p14:cNvContentPartPr/>
                <p14:nvPr/>
              </p14:nvContentPartPr>
              <p14:xfrm>
                <a:off x="10452581" y="1964192"/>
                <a:ext cx="773640" cy="369720"/>
              </p14:xfrm>
            </p:contentPart>
          </mc:Choice>
          <mc:Fallback>
            <p:pic>
              <p:nvPicPr>
                <p:cNvPr id="58" name="Freihand 57">
                  <a:extLst>
                    <a:ext uri="{FF2B5EF4-FFF2-40B4-BE49-F238E27FC236}">
                      <a16:creationId xmlns:a16="http://schemas.microsoft.com/office/drawing/2014/main" id="{1CA4E9DB-EA33-446D-AAC1-C89E9182C7F2}"/>
                    </a:ext>
                  </a:extLst>
                </p:cNvPr>
                <p:cNvPicPr/>
                <p:nvPr/>
              </p:nvPicPr>
              <p:blipFill>
                <a:blip r:embed="rId82"/>
                <a:stretch>
                  <a:fillRect/>
                </a:stretch>
              </p:blipFill>
              <p:spPr>
                <a:xfrm>
                  <a:off x="10448261" y="1959872"/>
                  <a:ext cx="782280" cy="37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60" name="Freihand 59">
                <a:extLst>
                  <a:ext uri="{FF2B5EF4-FFF2-40B4-BE49-F238E27FC236}">
                    <a16:creationId xmlns:a16="http://schemas.microsoft.com/office/drawing/2014/main" id="{B5F610CA-EC79-4C66-8738-4E3CF53D9C4D}"/>
                  </a:ext>
                </a:extLst>
              </p14:cNvPr>
              <p14:cNvContentPartPr/>
              <p14:nvPr/>
            </p14:nvContentPartPr>
            <p14:xfrm>
              <a:off x="178541" y="3961832"/>
              <a:ext cx="1825920" cy="91800"/>
            </p14:xfrm>
          </p:contentPart>
        </mc:Choice>
        <mc:Fallback>
          <p:pic>
            <p:nvPicPr>
              <p:cNvPr id="60" name="Freihand 59">
                <a:extLst>
                  <a:ext uri="{FF2B5EF4-FFF2-40B4-BE49-F238E27FC236}">
                    <a16:creationId xmlns:a16="http://schemas.microsoft.com/office/drawing/2014/main" id="{B5F610CA-EC79-4C66-8738-4E3CF53D9C4D}"/>
                  </a:ext>
                </a:extLst>
              </p:cNvPr>
              <p:cNvPicPr/>
              <p:nvPr/>
            </p:nvPicPr>
            <p:blipFill>
              <a:blip r:embed="rId84"/>
              <a:stretch>
                <a:fillRect/>
              </a:stretch>
            </p:blipFill>
            <p:spPr>
              <a:xfrm>
                <a:off x="174221" y="3957512"/>
                <a:ext cx="1834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CF8C5B0A-8EC0-4676-855F-4601E3BBAE9A}"/>
                  </a:ext>
                </a:extLst>
              </p14:cNvPr>
              <p14:cNvContentPartPr/>
              <p14:nvPr/>
            </p14:nvContentPartPr>
            <p14:xfrm>
              <a:off x="4034861" y="3141032"/>
              <a:ext cx="2360880" cy="1456200"/>
            </p14:xfrm>
          </p:contentPart>
        </mc:Choice>
        <mc:Fallback>
          <p:pic>
            <p:nvPicPr>
              <p:cNvPr id="61" name="Freihand 60">
                <a:extLst>
                  <a:ext uri="{FF2B5EF4-FFF2-40B4-BE49-F238E27FC236}">
                    <a16:creationId xmlns:a16="http://schemas.microsoft.com/office/drawing/2014/main" id="{CF8C5B0A-8EC0-4676-855F-4601E3BBAE9A}"/>
                  </a:ext>
                </a:extLst>
              </p:cNvPr>
              <p:cNvPicPr/>
              <p:nvPr/>
            </p:nvPicPr>
            <p:blipFill>
              <a:blip r:embed="rId86"/>
              <a:stretch>
                <a:fillRect/>
              </a:stretch>
            </p:blipFill>
            <p:spPr>
              <a:xfrm>
                <a:off x="4030541" y="3136712"/>
                <a:ext cx="2369520" cy="1464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450ACBBE-3A5C-4B2A-B638-B8122C800ECA}"/>
                  </a:ext>
                </a:extLst>
              </p14:cNvPr>
              <p14:cNvContentPartPr/>
              <p14:nvPr/>
            </p14:nvContentPartPr>
            <p14:xfrm>
              <a:off x="3181301" y="3508232"/>
              <a:ext cx="570960" cy="567360"/>
            </p14:xfrm>
          </p:contentPart>
        </mc:Choice>
        <mc:Fallback>
          <p:pic>
            <p:nvPicPr>
              <p:cNvPr id="62" name="Freihand 61">
                <a:extLst>
                  <a:ext uri="{FF2B5EF4-FFF2-40B4-BE49-F238E27FC236}">
                    <a16:creationId xmlns:a16="http://schemas.microsoft.com/office/drawing/2014/main" id="{450ACBBE-3A5C-4B2A-B638-B8122C800ECA}"/>
                  </a:ext>
                </a:extLst>
              </p:cNvPr>
              <p:cNvPicPr/>
              <p:nvPr/>
            </p:nvPicPr>
            <p:blipFill>
              <a:blip r:embed="rId88"/>
              <a:stretch>
                <a:fillRect/>
              </a:stretch>
            </p:blipFill>
            <p:spPr>
              <a:xfrm>
                <a:off x="3176981" y="3503912"/>
                <a:ext cx="579600" cy="576000"/>
              </a:xfrm>
              <a:prstGeom prst="rect">
                <a:avLst/>
              </a:prstGeom>
            </p:spPr>
          </p:pic>
        </mc:Fallback>
      </mc:AlternateContent>
      <p:grpSp>
        <p:nvGrpSpPr>
          <p:cNvPr id="73" name="Gruppieren 72">
            <a:extLst>
              <a:ext uri="{FF2B5EF4-FFF2-40B4-BE49-F238E27FC236}">
                <a16:creationId xmlns:a16="http://schemas.microsoft.com/office/drawing/2014/main" id="{D6F4E430-4A5F-43B3-9CE5-6F55FCCFB1DF}"/>
              </a:ext>
            </a:extLst>
          </p:cNvPr>
          <p:cNvGrpSpPr/>
          <p:nvPr/>
        </p:nvGrpSpPr>
        <p:grpSpPr>
          <a:xfrm>
            <a:off x="3349421" y="3139592"/>
            <a:ext cx="173880" cy="320760"/>
            <a:chOff x="3349421" y="3139592"/>
            <a:chExt cx="173880" cy="320760"/>
          </a:xfrm>
        </p:grpSpPr>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AB70BCEE-3710-4D72-B0DC-BD59F499394C}"/>
                    </a:ext>
                  </a:extLst>
                </p14:cNvPr>
                <p14:cNvContentPartPr/>
                <p14:nvPr/>
              </p14:nvContentPartPr>
              <p14:xfrm>
                <a:off x="3432221" y="3139592"/>
                <a:ext cx="12600" cy="256680"/>
              </p14:xfrm>
            </p:contentPart>
          </mc:Choice>
          <mc:Fallback>
            <p:pic>
              <p:nvPicPr>
                <p:cNvPr id="63" name="Freihand 62">
                  <a:extLst>
                    <a:ext uri="{FF2B5EF4-FFF2-40B4-BE49-F238E27FC236}">
                      <a16:creationId xmlns:a16="http://schemas.microsoft.com/office/drawing/2014/main" id="{AB70BCEE-3710-4D72-B0DC-BD59F499394C}"/>
                    </a:ext>
                  </a:extLst>
                </p:cNvPr>
                <p:cNvPicPr/>
                <p:nvPr/>
              </p:nvPicPr>
              <p:blipFill>
                <a:blip r:embed="rId90"/>
                <a:stretch>
                  <a:fillRect/>
                </a:stretch>
              </p:blipFill>
              <p:spPr>
                <a:xfrm>
                  <a:off x="3427901" y="3135272"/>
                  <a:ext cx="212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4" name="Freihand 63">
                  <a:extLst>
                    <a:ext uri="{FF2B5EF4-FFF2-40B4-BE49-F238E27FC236}">
                      <a16:creationId xmlns:a16="http://schemas.microsoft.com/office/drawing/2014/main" id="{8BED7305-3F89-454C-80D8-11219FF49398}"/>
                    </a:ext>
                  </a:extLst>
                </p14:cNvPr>
                <p14:cNvContentPartPr/>
                <p14:nvPr/>
              </p14:nvContentPartPr>
              <p14:xfrm>
                <a:off x="3349421" y="3284312"/>
                <a:ext cx="173880" cy="176040"/>
              </p14:xfrm>
            </p:contentPart>
          </mc:Choice>
          <mc:Fallback>
            <p:pic>
              <p:nvPicPr>
                <p:cNvPr id="64" name="Freihand 63">
                  <a:extLst>
                    <a:ext uri="{FF2B5EF4-FFF2-40B4-BE49-F238E27FC236}">
                      <a16:creationId xmlns:a16="http://schemas.microsoft.com/office/drawing/2014/main" id="{8BED7305-3F89-454C-80D8-11219FF49398}"/>
                    </a:ext>
                  </a:extLst>
                </p:cNvPr>
                <p:cNvPicPr/>
                <p:nvPr/>
              </p:nvPicPr>
              <p:blipFill>
                <a:blip r:embed="rId92"/>
                <a:stretch>
                  <a:fillRect/>
                </a:stretch>
              </p:blipFill>
              <p:spPr>
                <a:xfrm>
                  <a:off x="3345101" y="3279992"/>
                  <a:ext cx="182520" cy="184680"/>
                </a:xfrm>
                <a:prstGeom prst="rect">
                  <a:avLst/>
                </a:prstGeom>
              </p:spPr>
            </p:pic>
          </mc:Fallback>
        </mc:AlternateContent>
      </p:grpSp>
      <p:grpSp>
        <p:nvGrpSpPr>
          <p:cNvPr id="72" name="Gruppieren 71">
            <a:extLst>
              <a:ext uri="{FF2B5EF4-FFF2-40B4-BE49-F238E27FC236}">
                <a16:creationId xmlns:a16="http://schemas.microsoft.com/office/drawing/2014/main" id="{B9C46FB0-A41A-4F1A-9CBC-7DFAD441FBFC}"/>
              </a:ext>
            </a:extLst>
          </p:cNvPr>
          <p:cNvGrpSpPr/>
          <p:nvPr/>
        </p:nvGrpSpPr>
        <p:grpSpPr>
          <a:xfrm>
            <a:off x="3032981" y="2523272"/>
            <a:ext cx="867960" cy="454680"/>
            <a:chOff x="3032981" y="2523272"/>
            <a:chExt cx="867960" cy="454680"/>
          </a:xfrm>
        </p:grpSpPr>
        <mc:AlternateContent xmlns:mc="http://schemas.openxmlformats.org/markup-compatibility/2006">
          <mc:Choice xmlns:p14="http://schemas.microsoft.com/office/powerpoint/2010/main" Requires="p14">
            <p:contentPart p14:bwMode="auto" r:id="rId93">
              <p14:nvContentPartPr>
                <p14:cNvPr id="65" name="Freihand 64">
                  <a:extLst>
                    <a:ext uri="{FF2B5EF4-FFF2-40B4-BE49-F238E27FC236}">
                      <a16:creationId xmlns:a16="http://schemas.microsoft.com/office/drawing/2014/main" id="{6CEBE584-6176-41E9-A8DD-E4EB1B1A6B7D}"/>
                    </a:ext>
                  </a:extLst>
                </p14:cNvPr>
                <p14:cNvContentPartPr/>
                <p14:nvPr/>
              </p14:nvContentPartPr>
              <p14:xfrm>
                <a:off x="3032981" y="2788592"/>
                <a:ext cx="114120" cy="189360"/>
              </p14:xfrm>
            </p:contentPart>
          </mc:Choice>
          <mc:Fallback>
            <p:pic>
              <p:nvPicPr>
                <p:cNvPr id="65" name="Freihand 64">
                  <a:extLst>
                    <a:ext uri="{FF2B5EF4-FFF2-40B4-BE49-F238E27FC236}">
                      <a16:creationId xmlns:a16="http://schemas.microsoft.com/office/drawing/2014/main" id="{6CEBE584-6176-41E9-A8DD-E4EB1B1A6B7D}"/>
                    </a:ext>
                  </a:extLst>
                </p:cNvPr>
                <p:cNvPicPr/>
                <p:nvPr/>
              </p:nvPicPr>
              <p:blipFill>
                <a:blip r:embed="rId94"/>
                <a:stretch>
                  <a:fillRect/>
                </a:stretch>
              </p:blipFill>
              <p:spPr>
                <a:xfrm>
                  <a:off x="3028661" y="2784272"/>
                  <a:ext cx="122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6" name="Freihand 65">
                  <a:extLst>
                    <a:ext uri="{FF2B5EF4-FFF2-40B4-BE49-F238E27FC236}">
                      <a16:creationId xmlns:a16="http://schemas.microsoft.com/office/drawing/2014/main" id="{BC094ED0-8773-4F36-8C79-7ECC4329CB1E}"/>
                    </a:ext>
                  </a:extLst>
                </p14:cNvPr>
                <p14:cNvContentPartPr/>
                <p14:nvPr/>
              </p14:nvContentPartPr>
              <p14:xfrm>
                <a:off x="3098501" y="2897672"/>
                <a:ext cx="69120" cy="59760"/>
              </p14:xfrm>
            </p:contentPart>
          </mc:Choice>
          <mc:Fallback>
            <p:pic>
              <p:nvPicPr>
                <p:cNvPr id="66" name="Freihand 65">
                  <a:extLst>
                    <a:ext uri="{FF2B5EF4-FFF2-40B4-BE49-F238E27FC236}">
                      <a16:creationId xmlns:a16="http://schemas.microsoft.com/office/drawing/2014/main" id="{BC094ED0-8773-4F36-8C79-7ECC4329CB1E}"/>
                    </a:ext>
                  </a:extLst>
                </p:cNvPr>
                <p:cNvPicPr/>
                <p:nvPr/>
              </p:nvPicPr>
              <p:blipFill>
                <a:blip r:embed="rId96"/>
                <a:stretch>
                  <a:fillRect/>
                </a:stretch>
              </p:blipFill>
              <p:spPr>
                <a:xfrm>
                  <a:off x="3094181" y="2893352"/>
                  <a:ext cx="77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7" name="Freihand 66">
                  <a:extLst>
                    <a:ext uri="{FF2B5EF4-FFF2-40B4-BE49-F238E27FC236}">
                      <a16:creationId xmlns:a16="http://schemas.microsoft.com/office/drawing/2014/main" id="{5AF0B1CC-936A-4C86-A6B7-83BDAC6D3433}"/>
                    </a:ext>
                  </a:extLst>
                </p14:cNvPr>
                <p14:cNvContentPartPr/>
                <p14:nvPr/>
              </p14:nvContentPartPr>
              <p14:xfrm>
                <a:off x="3188141" y="2867072"/>
                <a:ext cx="136440" cy="70200"/>
              </p14:xfrm>
            </p:contentPart>
          </mc:Choice>
          <mc:Fallback>
            <p:pic>
              <p:nvPicPr>
                <p:cNvPr id="67" name="Freihand 66">
                  <a:extLst>
                    <a:ext uri="{FF2B5EF4-FFF2-40B4-BE49-F238E27FC236}">
                      <a16:creationId xmlns:a16="http://schemas.microsoft.com/office/drawing/2014/main" id="{5AF0B1CC-936A-4C86-A6B7-83BDAC6D3433}"/>
                    </a:ext>
                  </a:extLst>
                </p:cNvPr>
                <p:cNvPicPr/>
                <p:nvPr/>
              </p:nvPicPr>
              <p:blipFill>
                <a:blip r:embed="rId98"/>
                <a:stretch>
                  <a:fillRect/>
                </a:stretch>
              </p:blipFill>
              <p:spPr>
                <a:xfrm>
                  <a:off x="3183821" y="2862752"/>
                  <a:ext cx="145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8" name="Freihand 67">
                  <a:extLst>
                    <a:ext uri="{FF2B5EF4-FFF2-40B4-BE49-F238E27FC236}">
                      <a16:creationId xmlns:a16="http://schemas.microsoft.com/office/drawing/2014/main" id="{B045D08C-9C37-4368-A24C-FB9C589BD536}"/>
                    </a:ext>
                  </a:extLst>
                </p14:cNvPr>
                <p14:cNvContentPartPr/>
                <p14:nvPr/>
              </p14:nvContentPartPr>
              <p14:xfrm>
                <a:off x="3334301" y="2672312"/>
                <a:ext cx="358920" cy="240120"/>
              </p14:xfrm>
            </p:contentPart>
          </mc:Choice>
          <mc:Fallback>
            <p:pic>
              <p:nvPicPr>
                <p:cNvPr id="68" name="Freihand 67">
                  <a:extLst>
                    <a:ext uri="{FF2B5EF4-FFF2-40B4-BE49-F238E27FC236}">
                      <a16:creationId xmlns:a16="http://schemas.microsoft.com/office/drawing/2014/main" id="{B045D08C-9C37-4368-A24C-FB9C589BD536}"/>
                    </a:ext>
                  </a:extLst>
                </p:cNvPr>
                <p:cNvPicPr/>
                <p:nvPr/>
              </p:nvPicPr>
              <p:blipFill>
                <a:blip r:embed="rId100"/>
                <a:stretch>
                  <a:fillRect/>
                </a:stretch>
              </p:blipFill>
              <p:spPr>
                <a:xfrm>
                  <a:off x="3329981" y="2667992"/>
                  <a:ext cx="367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9" name="Freihand 68">
                  <a:extLst>
                    <a:ext uri="{FF2B5EF4-FFF2-40B4-BE49-F238E27FC236}">
                      <a16:creationId xmlns:a16="http://schemas.microsoft.com/office/drawing/2014/main" id="{ECD31FAD-C592-493E-80C3-30F20383D8BF}"/>
                    </a:ext>
                  </a:extLst>
                </p14:cNvPr>
                <p14:cNvContentPartPr/>
                <p14:nvPr/>
              </p14:nvContentPartPr>
              <p14:xfrm>
                <a:off x="3642821" y="2663672"/>
                <a:ext cx="33120" cy="44640"/>
              </p14:xfrm>
            </p:contentPart>
          </mc:Choice>
          <mc:Fallback>
            <p:pic>
              <p:nvPicPr>
                <p:cNvPr id="69" name="Freihand 68">
                  <a:extLst>
                    <a:ext uri="{FF2B5EF4-FFF2-40B4-BE49-F238E27FC236}">
                      <a16:creationId xmlns:a16="http://schemas.microsoft.com/office/drawing/2014/main" id="{ECD31FAD-C592-493E-80C3-30F20383D8BF}"/>
                    </a:ext>
                  </a:extLst>
                </p:cNvPr>
                <p:cNvPicPr/>
                <p:nvPr/>
              </p:nvPicPr>
              <p:blipFill>
                <a:blip r:embed="rId102"/>
                <a:stretch>
                  <a:fillRect/>
                </a:stretch>
              </p:blipFill>
              <p:spPr>
                <a:xfrm>
                  <a:off x="3638501" y="2659352"/>
                  <a:ext cx="41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Freihand 69">
                  <a:extLst>
                    <a:ext uri="{FF2B5EF4-FFF2-40B4-BE49-F238E27FC236}">
                      <a16:creationId xmlns:a16="http://schemas.microsoft.com/office/drawing/2014/main" id="{D388F109-9B18-492E-BFFD-903B97610DDE}"/>
                    </a:ext>
                  </a:extLst>
                </p14:cNvPr>
                <p14:cNvContentPartPr/>
                <p14:nvPr/>
              </p14:nvContentPartPr>
              <p14:xfrm>
                <a:off x="3697541" y="2523272"/>
                <a:ext cx="169560" cy="241920"/>
              </p14:xfrm>
            </p:contentPart>
          </mc:Choice>
          <mc:Fallback>
            <p:pic>
              <p:nvPicPr>
                <p:cNvPr id="70" name="Freihand 69">
                  <a:extLst>
                    <a:ext uri="{FF2B5EF4-FFF2-40B4-BE49-F238E27FC236}">
                      <a16:creationId xmlns:a16="http://schemas.microsoft.com/office/drawing/2014/main" id="{D388F109-9B18-492E-BFFD-903B97610DDE}"/>
                    </a:ext>
                  </a:extLst>
                </p:cNvPr>
                <p:cNvPicPr/>
                <p:nvPr/>
              </p:nvPicPr>
              <p:blipFill>
                <a:blip r:embed="rId104"/>
                <a:stretch>
                  <a:fillRect/>
                </a:stretch>
              </p:blipFill>
              <p:spPr>
                <a:xfrm>
                  <a:off x="3693221" y="2518952"/>
                  <a:ext cx="1782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Freihand 70">
                  <a:extLst>
                    <a:ext uri="{FF2B5EF4-FFF2-40B4-BE49-F238E27FC236}">
                      <a16:creationId xmlns:a16="http://schemas.microsoft.com/office/drawing/2014/main" id="{4EB15056-ACCE-464D-BBA2-B485BF487C3D}"/>
                    </a:ext>
                  </a:extLst>
                </p14:cNvPr>
                <p14:cNvContentPartPr/>
                <p14:nvPr/>
              </p14:nvContentPartPr>
              <p14:xfrm>
                <a:off x="3889061" y="2731712"/>
                <a:ext cx="11880" cy="4680"/>
              </p14:xfrm>
            </p:contentPart>
          </mc:Choice>
          <mc:Fallback>
            <p:pic>
              <p:nvPicPr>
                <p:cNvPr id="71" name="Freihand 70">
                  <a:extLst>
                    <a:ext uri="{FF2B5EF4-FFF2-40B4-BE49-F238E27FC236}">
                      <a16:creationId xmlns:a16="http://schemas.microsoft.com/office/drawing/2014/main" id="{4EB15056-ACCE-464D-BBA2-B485BF487C3D}"/>
                    </a:ext>
                  </a:extLst>
                </p:cNvPr>
                <p:cNvPicPr/>
                <p:nvPr/>
              </p:nvPicPr>
              <p:blipFill>
                <a:blip r:embed="rId106"/>
                <a:stretch>
                  <a:fillRect/>
                </a:stretch>
              </p:blipFill>
              <p:spPr>
                <a:xfrm>
                  <a:off x="3884741" y="2727392"/>
                  <a:ext cx="20520" cy="13320"/>
                </a:xfrm>
                <a:prstGeom prst="rect">
                  <a:avLst/>
                </a:prstGeom>
              </p:spPr>
            </p:pic>
          </mc:Fallback>
        </mc:AlternateContent>
      </p:grpSp>
      <p:grpSp>
        <p:nvGrpSpPr>
          <p:cNvPr id="76" name="Gruppieren 75">
            <a:extLst>
              <a:ext uri="{FF2B5EF4-FFF2-40B4-BE49-F238E27FC236}">
                <a16:creationId xmlns:a16="http://schemas.microsoft.com/office/drawing/2014/main" id="{2A90E578-062A-4A76-ACB3-CBBD395C9C03}"/>
              </a:ext>
            </a:extLst>
          </p:cNvPr>
          <p:cNvGrpSpPr/>
          <p:nvPr/>
        </p:nvGrpSpPr>
        <p:grpSpPr>
          <a:xfrm>
            <a:off x="800981" y="3090272"/>
            <a:ext cx="218160" cy="338760"/>
            <a:chOff x="800981" y="3090272"/>
            <a:chExt cx="218160" cy="338760"/>
          </a:xfrm>
        </p:grpSpPr>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394FC11C-481F-4EDD-A2D2-3E41FF6FF8F6}"/>
                    </a:ext>
                  </a:extLst>
                </p14:cNvPr>
                <p14:cNvContentPartPr/>
                <p14:nvPr/>
              </p14:nvContentPartPr>
              <p14:xfrm>
                <a:off x="914381" y="3090272"/>
                <a:ext cx="28080" cy="240840"/>
              </p14:xfrm>
            </p:contentPart>
          </mc:Choice>
          <mc:Fallback>
            <p:pic>
              <p:nvPicPr>
                <p:cNvPr id="74" name="Freihand 73">
                  <a:extLst>
                    <a:ext uri="{FF2B5EF4-FFF2-40B4-BE49-F238E27FC236}">
                      <a16:creationId xmlns:a16="http://schemas.microsoft.com/office/drawing/2014/main" id="{394FC11C-481F-4EDD-A2D2-3E41FF6FF8F6}"/>
                    </a:ext>
                  </a:extLst>
                </p:cNvPr>
                <p:cNvPicPr/>
                <p:nvPr/>
              </p:nvPicPr>
              <p:blipFill>
                <a:blip r:embed="rId108"/>
                <a:stretch>
                  <a:fillRect/>
                </a:stretch>
              </p:blipFill>
              <p:spPr>
                <a:xfrm>
                  <a:off x="910061" y="3085952"/>
                  <a:ext cx="367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08144ACD-5B86-4FB2-9BF1-BE158FFCACA4}"/>
                    </a:ext>
                  </a:extLst>
                </p14:cNvPr>
                <p14:cNvContentPartPr/>
                <p14:nvPr/>
              </p14:nvContentPartPr>
              <p14:xfrm>
                <a:off x="800981" y="3269552"/>
                <a:ext cx="218160" cy="159480"/>
              </p14:xfrm>
            </p:contentPart>
          </mc:Choice>
          <mc:Fallback>
            <p:pic>
              <p:nvPicPr>
                <p:cNvPr id="75" name="Freihand 74">
                  <a:extLst>
                    <a:ext uri="{FF2B5EF4-FFF2-40B4-BE49-F238E27FC236}">
                      <a16:creationId xmlns:a16="http://schemas.microsoft.com/office/drawing/2014/main" id="{08144ACD-5B86-4FB2-9BF1-BE158FFCACA4}"/>
                    </a:ext>
                  </a:extLst>
                </p:cNvPr>
                <p:cNvPicPr/>
                <p:nvPr/>
              </p:nvPicPr>
              <p:blipFill>
                <a:blip r:embed="rId110"/>
                <a:stretch>
                  <a:fillRect/>
                </a:stretch>
              </p:blipFill>
              <p:spPr>
                <a:xfrm>
                  <a:off x="796661" y="3265232"/>
                  <a:ext cx="226800" cy="168120"/>
                </a:xfrm>
                <a:prstGeom prst="rect">
                  <a:avLst/>
                </a:prstGeom>
              </p:spPr>
            </p:pic>
          </mc:Fallback>
        </mc:AlternateContent>
      </p:grpSp>
      <p:grpSp>
        <p:nvGrpSpPr>
          <p:cNvPr id="98" name="Gruppieren 97">
            <a:extLst>
              <a:ext uri="{FF2B5EF4-FFF2-40B4-BE49-F238E27FC236}">
                <a16:creationId xmlns:a16="http://schemas.microsoft.com/office/drawing/2014/main" id="{099D87C1-B5E1-4EBC-B169-9423FF3C92A7}"/>
              </a:ext>
            </a:extLst>
          </p:cNvPr>
          <p:cNvGrpSpPr/>
          <p:nvPr/>
        </p:nvGrpSpPr>
        <p:grpSpPr>
          <a:xfrm>
            <a:off x="343421" y="2559272"/>
            <a:ext cx="1828440" cy="598680"/>
            <a:chOff x="343421" y="2559272"/>
            <a:chExt cx="1828440" cy="598680"/>
          </a:xfrm>
        </p:grpSpPr>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CB9C6883-EC71-4265-846F-C104AD2D01CB}"/>
                    </a:ext>
                  </a:extLst>
                </p14:cNvPr>
                <p14:cNvContentPartPr/>
                <p14:nvPr/>
              </p14:nvContentPartPr>
              <p14:xfrm>
                <a:off x="343421" y="2785352"/>
                <a:ext cx="200520" cy="255600"/>
              </p14:xfrm>
            </p:contentPart>
          </mc:Choice>
          <mc:Fallback>
            <p:pic>
              <p:nvPicPr>
                <p:cNvPr id="77" name="Freihand 76">
                  <a:extLst>
                    <a:ext uri="{FF2B5EF4-FFF2-40B4-BE49-F238E27FC236}">
                      <a16:creationId xmlns:a16="http://schemas.microsoft.com/office/drawing/2014/main" id="{CB9C6883-EC71-4265-846F-C104AD2D01CB}"/>
                    </a:ext>
                  </a:extLst>
                </p:cNvPr>
                <p:cNvPicPr/>
                <p:nvPr/>
              </p:nvPicPr>
              <p:blipFill>
                <a:blip r:embed="rId112"/>
                <a:stretch>
                  <a:fillRect/>
                </a:stretch>
              </p:blipFill>
              <p:spPr>
                <a:xfrm>
                  <a:off x="339101" y="2781032"/>
                  <a:ext cx="2091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31F26C5E-A633-46EB-AA72-FB7CFE005A28}"/>
                    </a:ext>
                  </a:extLst>
                </p14:cNvPr>
                <p14:cNvContentPartPr/>
                <p14:nvPr/>
              </p14:nvContentPartPr>
              <p14:xfrm>
                <a:off x="528101" y="2790752"/>
                <a:ext cx="81360" cy="109080"/>
              </p14:xfrm>
            </p:contentPart>
          </mc:Choice>
          <mc:Fallback>
            <p:pic>
              <p:nvPicPr>
                <p:cNvPr id="78" name="Freihand 77">
                  <a:extLst>
                    <a:ext uri="{FF2B5EF4-FFF2-40B4-BE49-F238E27FC236}">
                      <a16:creationId xmlns:a16="http://schemas.microsoft.com/office/drawing/2014/main" id="{31F26C5E-A633-46EB-AA72-FB7CFE005A28}"/>
                    </a:ext>
                  </a:extLst>
                </p:cNvPr>
                <p:cNvPicPr/>
                <p:nvPr/>
              </p:nvPicPr>
              <p:blipFill>
                <a:blip r:embed="rId114"/>
                <a:stretch>
                  <a:fillRect/>
                </a:stretch>
              </p:blipFill>
              <p:spPr>
                <a:xfrm>
                  <a:off x="523781" y="2786432"/>
                  <a:ext cx="90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1711D742-03B2-483A-A635-FFB91342B95E}"/>
                    </a:ext>
                  </a:extLst>
                </p14:cNvPr>
                <p14:cNvContentPartPr/>
                <p14:nvPr/>
              </p14:nvContentPartPr>
              <p14:xfrm>
                <a:off x="622421" y="2672312"/>
                <a:ext cx="367920" cy="201960"/>
              </p14:xfrm>
            </p:contentPart>
          </mc:Choice>
          <mc:Fallback>
            <p:pic>
              <p:nvPicPr>
                <p:cNvPr id="79" name="Freihand 78">
                  <a:extLst>
                    <a:ext uri="{FF2B5EF4-FFF2-40B4-BE49-F238E27FC236}">
                      <a16:creationId xmlns:a16="http://schemas.microsoft.com/office/drawing/2014/main" id="{1711D742-03B2-483A-A635-FFB91342B95E}"/>
                    </a:ext>
                  </a:extLst>
                </p:cNvPr>
                <p:cNvPicPr/>
                <p:nvPr/>
              </p:nvPicPr>
              <p:blipFill>
                <a:blip r:embed="rId116"/>
                <a:stretch>
                  <a:fillRect/>
                </a:stretch>
              </p:blipFill>
              <p:spPr>
                <a:xfrm>
                  <a:off x="618101" y="2667992"/>
                  <a:ext cx="376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21843532-6ED8-4DA6-B1E1-2E7CD1CECDF6}"/>
                    </a:ext>
                  </a:extLst>
                </p14:cNvPr>
                <p14:cNvContentPartPr/>
                <p14:nvPr/>
              </p14:nvContentPartPr>
              <p14:xfrm>
                <a:off x="992501" y="2645312"/>
                <a:ext cx="366840" cy="188280"/>
              </p14:xfrm>
            </p:contentPart>
          </mc:Choice>
          <mc:Fallback>
            <p:pic>
              <p:nvPicPr>
                <p:cNvPr id="80" name="Freihand 79">
                  <a:extLst>
                    <a:ext uri="{FF2B5EF4-FFF2-40B4-BE49-F238E27FC236}">
                      <a16:creationId xmlns:a16="http://schemas.microsoft.com/office/drawing/2014/main" id="{21843532-6ED8-4DA6-B1E1-2E7CD1CECDF6}"/>
                    </a:ext>
                  </a:extLst>
                </p:cNvPr>
                <p:cNvPicPr/>
                <p:nvPr/>
              </p:nvPicPr>
              <p:blipFill>
                <a:blip r:embed="rId118"/>
                <a:stretch>
                  <a:fillRect/>
                </a:stretch>
              </p:blipFill>
              <p:spPr>
                <a:xfrm>
                  <a:off x="988181" y="2640992"/>
                  <a:ext cx="375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3181D6FC-637A-4F58-BEF0-62E61516B252}"/>
                    </a:ext>
                  </a:extLst>
                </p14:cNvPr>
                <p14:cNvContentPartPr/>
                <p14:nvPr/>
              </p14:nvContentPartPr>
              <p14:xfrm>
                <a:off x="1252421" y="2644232"/>
                <a:ext cx="69840" cy="25560"/>
              </p14:xfrm>
            </p:contentPart>
          </mc:Choice>
          <mc:Fallback>
            <p:pic>
              <p:nvPicPr>
                <p:cNvPr id="81" name="Freihand 80">
                  <a:extLst>
                    <a:ext uri="{FF2B5EF4-FFF2-40B4-BE49-F238E27FC236}">
                      <a16:creationId xmlns:a16="http://schemas.microsoft.com/office/drawing/2014/main" id="{3181D6FC-637A-4F58-BEF0-62E61516B252}"/>
                    </a:ext>
                  </a:extLst>
                </p:cNvPr>
                <p:cNvPicPr/>
                <p:nvPr/>
              </p:nvPicPr>
              <p:blipFill>
                <a:blip r:embed="rId120"/>
                <a:stretch>
                  <a:fillRect/>
                </a:stretch>
              </p:blipFill>
              <p:spPr>
                <a:xfrm>
                  <a:off x="1248101" y="2639912"/>
                  <a:ext cx="78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F4ED1B62-BC00-4EEC-9CAC-0EA1AAEF355F}"/>
                    </a:ext>
                  </a:extLst>
                </p14:cNvPr>
                <p14:cNvContentPartPr/>
                <p14:nvPr/>
              </p14:nvContentPartPr>
              <p14:xfrm>
                <a:off x="1358981" y="2731352"/>
                <a:ext cx="83880" cy="74520"/>
              </p14:xfrm>
            </p:contentPart>
          </mc:Choice>
          <mc:Fallback>
            <p:pic>
              <p:nvPicPr>
                <p:cNvPr id="82" name="Freihand 81">
                  <a:extLst>
                    <a:ext uri="{FF2B5EF4-FFF2-40B4-BE49-F238E27FC236}">
                      <a16:creationId xmlns:a16="http://schemas.microsoft.com/office/drawing/2014/main" id="{F4ED1B62-BC00-4EEC-9CAC-0EA1AAEF355F}"/>
                    </a:ext>
                  </a:extLst>
                </p:cNvPr>
                <p:cNvPicPr/>
                <p:nvPr/>
              </p:nvPicPr>
              <p:blipFill>
                <a:blip r:embed="rId122"/>
                <a:stretch>
                  <a:fillRect/>
                </a:stretch>
              </p:blipFill>
              <p:spPr>
                <a:xfrm>
                  <a:off x="1354661" y="2727032"/>
                  <a:ext cx="92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4A0F60AF-DFFC-4456-A6B7-57E51320F6CD}"/>
                    </a:ext>
                  </a:extLst>
                </p14:cNvPr>
                <p14:cNvContentPartPr/>
                <p14:nvPr/>
              </p14:nvContentPartPr>
              <p14:xfrm>
                <a:off x="1452941" y="2608952"/>
                <a:ext cx="137520" cy="190800"/>
              </p14:xfrm>
            </p:contentPart>
          </mc:Choice>
          <mc:Fallback>
            <p:pic>
              <p:nvPicPr>
                <p:cNvPr id="83" name="Freihand 82">
                  <a:extLst>
                    <a:ext uri="{FF2B5EF4-FFF2-40B4-BE49-F238E27FC236}">
                      <a16:creationId xmlns:a16="http://schemas.microsoft.com/office/drawing/2014/main" id="{4A0F60AF-DFFC-4456-A6B7-57E51320F6CD}"/>
                    </a:ext>
                  </a:extLst>
                </p:cNvPr>
                <p:cNvPicPr/>
                <p:nvPr/>
              </p:nvPicPr>
              <p:blipFill>
                <a:blip r:embed="rId124"/>
                <a:stretch>
                  <a:fillRect/>
                </a:stretch>
              </p:blipFill>
              <p:spPr>
                <a:xfrm>
                  <a:off x="1448621" y="2604632"/>
                  <a:ext cx="146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BD403D79-EC09-424A-B61A-523391DD7DCC}"/>
                    </a:ext>
                  </a:extLst>
                </p14:cNvPr>
                <p14:cNvContentPartPr/>
                <p14:nvPr/>
              </p14:nvContentPartPr>
              <p14:xfrm>
                <a:off x="1595861" y="2592392"/>
                <a:ext cx="201960" cy="227160"/>
              </p14:xfrm>
            </p:contentPart>
          </mc:Choice>
          <mc:Fallback>
            <p:pic>
              <p:nvPicPr>
                <p:cNvPr id="84" name="Freihand 83">
                  <a:extLst>
                    <a:ext uri="{FF2B5EF4-FFF2-40B4-BE49-F238E27FC236}">
                      <a16:creationId xmlns:a16="http://schemas.microsoft.com/office/drawing/2014/main" id="{BD403D79-EC09-424A-B61A-523391DD7DCC}"/>
                    </a:ext>
                  </a:extLst>
                </p:cNvPr>
                <p:cNvPicPr/>
                <p:nvPr/>
              </p:nvPicPr>
              <p:blipFill>
                <a:blip r:embed="rId126"/>
                <a:stretch>
                  <a:fillRect/>
                </a:stretch>
              </p:blipFill>
              <p:spPr>
                <a:xfrm>
                  <a:off x="1591541" y="2588072"/>
                  <a:ext cx="210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524892C8-5D2C-448A-ABD9-D47DA8C84AF5}"/>
                    </a:ext>
                  </a:extLst>
                </p14:cNvPr>
                <p14:cNvContentPartPr/>
                <p14:nvPr/>
              </p14:nvContentPartPr>
              <p14:xfrm>
                <a:off x="1794221" y="2604632"/>
                <a:ext cx="119520" cy="167400"/>
              </p14:xfrm>
            </p:contentPart>
          </mc:Choice>
          <mc:Fallback>
            <p:pic>
              <p:nvPicPr>
                <p:cNvPr id="85" name="Freihand 84">
                  <a:extLst>
                    <a:ext uri="{FF2B5EF4-FFF2-40B4-BE49-F238E27FC236}">
                      <a16:creationId xmlns:a16="http://schemas.microsoft.com/office/drawing/2014/main" id="{524892C8-5D2C-448A-ABD9-D47DA8C84AF5}"/>
                    </a:ext>
                  </a:extLst>
                </p:cNvPr>
                <p:cNvPicPr/>
                <p:nvPr/>
              </p:nvPicPr>
              <p:blipFill>
                <a:blip r:embed="rId128"/>
                <a:stretch>
                  <a:fillRect/>
                </a:stretch>
              </p:blipFill>
              <p:spPr>
                <a:xfrm>
                  <a:off x="1789901" y="2600312"/>
                  <a:ext cx="128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19AF188B-026F-484D-897C-97F9931B67D6}"/>
                    </a:ext>
                  </a:extLst>
                </p14:cNvPr>
                <p14:cNvContentPartPr/>
                <p14:nvPr/>
              </p14:nvContentPartPr>
              <p14:xfrm>
                <a:off x="1869101" y="2615072"/>
                <a:ext cx="49680" cy="29880"/>
              </p14:xfrm>
            </p:contentPart>
          </mc:Choice>
          <mc:Fallback>
            <p:pic>
              <p:nvPicPr>
                <p:cNvPr id="86" name="Freihand 85">
                  <a:extLst>
                    <a:ext uri="{FF2B5EF4-FFF2-40B4-BE49-F238E27FC236}">
                      <a16:creationId xmlns:a16="http://schemas.microsoft.com/office/drawing/2014/main" id="{19AF188B-026F-484D-897C-97F9931B67D6}"/>
                    </a:ext>
                  </a:extLst>
                </p:cNvPr>
                <p:cNvPicPr/>
                <p:nvPr/>
              </p:nvPicPr>
              <p:blipFill>
                <a:blip r:embed="rId130"/>
                <a:stretch>
                  <a:fillRect/>
                </a:stretch>
              </p:blipFill>
              <p:spPr>
                <a:xfrm>
                  <a:off x="1864781" y="2610752"/>
                  <a:ext cx="58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11221422-B419-431C-95A0-80A250D00C55}"/>
                    </a:ext>
                  </a:extLst>
                </p14:cNvPr>
                <p14:cNvContentPartPr/>
                <p14:nvPr/>
              </p14:nvContentPartPr>
              <p14:xfrm>
                <a:off x="1947581" y="2559272"/>
                <a:ext cx="96840" cy="195840"/>
              </p14:xfrm>
            </p:contentPart>
          </mc:Choice>
          <mc:Fallback>
            <p:pic>
              <p:nvPicPr>
                <p:cNvPr id="87" name="Freihand 86">
                  <a:extLst>
                    <a:ext uri="{FF2B5EF4-FFF2-40B4-BE49-F238E27FC236}">
                      <a16:creationId xmlns:a16="http://schemas.microsoft.com/office/drawing/2014/main" id="{11221422-B419-431C-95A0-80A250D00C55}"/>
                    </a:ext>
                  </a:extLst>
                </p:cNvPr>
                <p:cNvPicPr/>
                <p:nvPr/>
              </p:nvPicPr>
              <p:blipFill>
                <a:blip r:embed="rId132"/>
                <a:stretch>
                  <a:fillRect/>
                </a:stretch>
              </p:blipFill>
              <p:spPr>
                <a:xfrm>
                  <a:off x="1943261" y="2554952"/>
                  <a:ext cx="105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DD61FFCE-23F4-47F0-AB8C-98E9CEC4762F}"/>
                    </a:ext>
                  </a:extLst>
                </p14:cNvPr>
                <p14:cNvContentPartPr/>
                <p14:nvPr/>
              </p14:nvContentPartPr>
              <p14:xfrm>
                <a:off x="2067461" y="2648912"/>
                <a:ext cx="104400" cy="90360"/>
              </p14:xfrm>
            </p:contentPart>
          </mc:Choice>
          <mc:Fallback>
            <p:pic>
              <p:nvPicPr>
                <p:cNvPr id="88" name="Freihand 87">
                  <a:extLst>
                    <a:ext uri="{FF2B5EF4-FFF2-40B4-BE49-F238E27FC236}">
                      <a16:creationId xmlns:a16="http://schemas.microsoft.com/office/drawing/2014/main" id="{DD61FFCE-23F4-47F0-AB8C-98E9CEC4762F}"/>
                    </a:ext>
                  </a:extLst>
                </p:cNvPr>
                <p:cNvPicPr/>
                <p:nvPr/>
              </p:nvPicPr>
              <p:blipFill>
                <a:blip r:embed="rId134"/>
                <a:stretch>
                  <a:fillRect/>
                </a:stretch>
              </p:blipFill>
              <p:spPr>
                <a:xfrm>
                  <a:off x="2063141" y="2644592"/>
                  <a:ext cx="113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6CBA9031-C1A8-4A87-AFA8-D59C4B20F9DC}"/>
                    </a:ext>
                  </a:extLst>
                </p14:cNvPr>
                <p14:cNvContentPartPr/>
                <p14:nvPr/>
              </p14:nvContentPartPr>
              <p14:xfrm>
                <a:off x="1254941" y="3019712"/>
                <a:ext cx="13680" cy="138240"/>
              </p14:xfrm>
            </p:contentPart>
          </mc:Choice>
          <mc:Fallback>
            <p:pic>
              <p:nvPicPr>
                <p:cNvPr id="89" name="Freihand 88">
                  <a:extLst>
                    <a:ext uri="{FF2B5EF4-FFF2-40B4-BE49-F238E27FC236}">
                      <a16:creationId xmlns:a16="http://schemas.microsoft.com/office/drawing/2014/main" id="{6CBA9031-C1A8-4A87-AFA8-D59C4B20F9DC}"/>
                    </a:ext>
                  </a:extLst>
                </p:cNvPr>
                <p:cNvPicPr/>
                <p:nvPr/>
              </p:nvPicPr>
              <p:blipFill>
                <a:blip r:embed="rId136"/>
                <a:stretch>
                  <a:fillRect/>
                </a:stretch>
              </p:blipFill>
              <p:spPr>
                <a:xfrm>
                  <a:off x="1250621" y="3015392"/>
                  <a:ext cx="22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7C1D5D9D-FFAC-4E5F-ADE2-EFB64A4FDCB7}"/>
                    </a:ext>
                  </a:extLst>
                </p14:cNvPr>
                <p14:cNvContentPartPr/>
                <p14:nvPr/>
              </p14:nvContentPartPr>
              <p14:xfrm>
                <a:off x="1134701" y="2946992"/>
                <a:ext cx="185760" cy="154440"/>
              </p14:xfrm>
            </p:contentPart>
          </mc:Choice>
          <mc:Fallback>
            <p:pic>
              <p:nvPicPr>
                <p:cNvPr id="90" name="Freihand 89">
                  <a:extLst>
                    <a:ext uri="{FF2B5EF4-FFF2-40B4-BE49-F238E27FC236}">
                      <a16:creationId xmlns:a16="http://schemas.microsoft.com/office/drawing/2014/main" id="{7C1D5D9D-FFAC-4E5F-ADE2-EFB64A4FDCB7}"/>
                    </a:ext>
                  </a:extLst>
                </p:cNvPr>
                <p:cNvPicPr/>
                <p:nvPr/>
              </p:nvPicPr>
              <p:blipFill>
                <a:blip r:embed="rId138"/>
                <a:stretch>
                  <a:fillRect/>
                </a:stretch>
              </p:blipFill>
              <p:spPr>
                <a:xfrm>
                  <a:off x="1130381" y="2942672"/>
                  <a:ext cx="194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85D798E7-091C-4966-8E3F-FF6C95D1BAA3}"/>
                    </a:ext>
                  </a:extLst>
                </p14:cNvPr>
                <p14:cNvContentPartPr/>
                <p14:nvPr/>
              </p14:nvContentPartPr>
              <p14:xfrm>
                <a:off x="1335581" y="3009272"/>
                <a:ext cx="155880" cy="112320"/>
              </p14:xfrm>
            </p:contentPart>
          </mc:Choice>
          <mc:Fallback>
            <p:pic>
              <p:nvPicPr>
                <p:cNvPr id="91" name="Freihand 90">
                  <a:extLst>
                    <a:ext uri="{FF2B5EF4-FFF2-40B4-BE49-F238E27FC236}">
                      <a16:creationId xmlns:a16="http://schemas.microsoft.com/office/drawing/2014/main" id="{85D798E7-091C-4966-8E3F-FF6C95D1BAA3}"/>
                    </a:ext>
                  </a:extLst>
                </p:cNvPr>
                <p:cNvPicPr/>
                <p:nvPr/>
              </p:nvPicPr>
              <p:blipFill>
                <a:blip r:embed="rId140"/>
                <a:stretch>
                  <a:fillRect/>
                </a:stretch>
              </p:blipFill>
              <p:spPr>
                <a:xfrm>
                  <a:off x="1331261" y="3004952"/>
                  <a:ext cx="164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1CDFD586-E093-43E6-8F73-C9A180FC2612}"/>
                    </a:ext>
                  </a:extLst>
                </p14:cNvPr>
                <p14:cNvContentPartPr/>
                <p14:nvPr/>
              </p14:nvContentPartPr>
              <p14:xfrm>
                <a:off x="1474181" y="2941232"/>
                <a:ext cx="17640" cy="51120"/>
              </p14:xfrm>
            </p:contentPart>
          </mc:Choice>
          <mc:Fallback>
            <p:pic>
              <p:nvPicPr>
                <p:cNvPr id="92" name="Freihand 91">
                  <a:extLst>
                    <a:ext uri="{FF2B5EF4-FFF2-40B4-BE49-F238E27FC236}">
                      <a16:creationId xmlns:a16="http://schemas.microsoft.com/office/drawing/2014/main" id="{1CDFD586-E093-43E6-8F73-C9A180FC2612}"/>
                    </a:ext>
                  </a:extLst>
                </p:cNvPr>
                <p:cNvPicPr/>
                <p:nvPr/>
              </p:nvPicPr>
              <p:blipFill>
                <a:blip r:embed="rId142"/>
                <a:stretch>
                  <a:fillRect/>
                </a:stretch>
              </p:blipFill>
              <p:spPr>
                <a:xfrm>
                  <a:off x="1469861" y="2936912"/>
                  <a:ext cx="26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0560A3BA-078A-4FF9-9745-166BED503837}"/>
                    </a:ext>
                  </a:extLst>
                </p14:cNvPr>
                <p14:cNvContentPartPr/>
                <p14:nvPr/>
              </p14:nvContentPartPr>
              <p14:xfrm>
                <a:off x="1497941" y="2989112"/>
                <a:ext cx="81720" cy="81360"/>
              </p14:xfrm>
            </p:contentPart>
          </mc:Choice>
          <mc:Fallback>
            <p:pic>
              <p:nvPicPr>
                <p:cNvPr id="93" name="Freihand 92">
                  <a:extLst>
                    <a:ext uri="{FF2B5EF4-FFF2-40B4-BE49-F238E27FC236}">
                      <a16:creationId xmlns:a16="http://schemas.microsoft.com/office/drawing/2014/main" id="{0560A3BA-078A-4FF9-9745-166BED503837}"/>
                    </a:ext>
                  </a:extLst>
                </p:cNvPr>
                <p:cNvPicPr/>
                <p:nvPr/>
              </p:nvPicPr>
              <p:blipFill>
                <a:blip r:embed="rId144"/>
                <a:stretch>
                  <a:fillRect/>
                </a:stretch>
              </p:blipFill>
              <p:spPr>
                <a:xfrm>
                  <a:off x="1493621" y="2984792"/>
                  <a:ext cx="90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Freihand 93">
                  <a:extLst>
                    <a:ext uri="{FF2B5EF4-FFF2-40B4-BE49-F238E27FC236}">
                      <a16:creationId xmlns:a16="http://schemas.microsoft.com/office/drawing/2014/main" id="{D6C7ED40-67B6-4E3D-89CC-00E5122C0747}"/>
                    </a:ext>
                  </a:extLst>
                </p14:cNvPr>
                <p14:cNvContentPartPr/>
                <p14:nvPr/>
              </p14:nvContentPartPr>
              <p14:xfrm>
                <a:off x="1573541" y="2988752"/>
                <a:ext cx="171720" cy="63360"/>
              </p14:xfrm>
            </p:contentPart>
          </mc:Choice>
          <mc:Fallback>
            <p:pic>
              <p:nvPicPr>
                <p:cNvPr id="94" name="Freihand 93">
                  <a:extLst>
                    <a:ext uri="{FF2B5EF4-FFF2-40B4-BE49-F238E27FC236}">
                      <a16:creationId xmlns:a16="http://schemas.microsoft.com/office/drawing/2014/main" id="{D6C7ED40-67B6-4E3D-89CC-00E5122C0747}"/>
                    </a:ext>
                  </a:extLst>
                </p:cNvPr>
                <p:cNvPicPr/>
                <p:nvPr/>
              </p:nvPicPr>
              <p:blipFill>
                <a:blip r:embed="rId146"/>
                <a:stretch>
                  <a:fillRect/>
                </a:stretch>
              </p:blipFill>
              <p:spPr>
                <a:xfrm>
                  <a:off x="1569221" y="2984432"/>
                  <a:ext cx="180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64CD7E89-114B-404D-9DA0-67EB7D96B5D4}"/>
                    </a:ext>
                  </a:extLst>
                </p14:cNvPr>
                <p14:cNvContentPartPr/>
                <p14:nvPr/>
              </p14:nvContentPartPr>
              <p14:xfrm>
                <a:off x="1690901" y="2963912"/>
                <a:ext cx="54360" cy="5400"/>
              </p14:xfrm>
            </p:contentPart>
          </mc:Choice>
          <mc:Fallback>
            <p:pic>
              <p:nvPicPr>
                <p:cNvPr id="95" name="Freihand 94">
                  <a:extLst>
                    <a:ext uri="{FF2B5EF4-FFF2-40B4-BE49-F238E27FC236}">
                      <a16:creationId xmlns:a16="http://schemas.microsoft.com/office/drawing/2014/main" id="{64CD7E89-114B-404D-9DA0-67EB7D96B5D4}"/>
                    </a:ext>
                  </a:extLst>
                </p:cNvPr>
                <p:cNvPicPr/>
                <p:nvPr/>
              </p:nvPicPr>
              <p:blipFill>
                <a:blip r:embed="rId148"/>
                <a:stretch>
                  <a:fillRect/>
                </a:stretch>
              </p:blipFill>
              <p:spPr>
                <a:xfrm>
                  <a:off x="1686581" y="2959592"/>
                  <a:ext cx="63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F796FE5B-0354-4283-A794-58158795C4F1}"/>
                    </a:ext>
                  </a:extLst>
                </p14:cNvPr>
                <p14:cNvContentPartPr/>
                <p14:nvPr/>
              </p14:nvContentPartPr>
              <p14:xfrm>
                <a:off x="1756781" y="2889392"/>
                <a:ext cx="238320" cy="149760"/>
              </p14:xfrm>
            </p:contentPart>
          </mc:Choice>
          <mc:Fallback>
            <p:pic>
              <p:nvPicPr>
                <p:cNvPr id="96" name="Freihand 95">
                  <a:extLst>
                    <a:ext uri="{FF2B5EF4-FFF2-40B4-BE49-F238E27FC236}">
                      <a16:creationId xmlns:a16="http://schemas.microsoft.com/office/drawing/2014/main" id="{F796FE5B-0354-4283-A794-58158795C4F1}"/>
                    </a:ext>
                  </a:extLst>
                </p:cNvPr>
                <p:cNvPicPr/>
                <p:nvPr/>
              </p:nvPicPr>
              <p:blipFill>
                <a:blip r:embed="rId150"/>
                <a:stretch>
                  <a:fillRect/>
                </a:stretch>
              </p:blipFill>
              <p:spPr>
                <a:xfrm>
                  <a:off x="1752461" y="2885072"/>
                  <a:ext cx="246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28342183-80DD-4FC9-ABF6-8C00E907A397}"/>
                    </a:ext>
                  </a:extLst>
                </p14:cNvPr>
                <p14:cNvContentPartPr/>
                <p14:nvPr/>
              </p14:nvContentPartPr>
              <p14:xfrm>
                <a:off x="1972421" y="2876792"/>
                <a:ext cx="119160" cy="138600"/>
              </p14:xfrm>
            </p:contentPart>
          </mc:Choice>
          <mc:Fallback>
            <p:pic>
              <p:nvPicPr>
                <p:cNvPr id="97" name="Freihand 96">
                  <a:extLst>
                    <a:ext uri="{FF2B5EF4-FFF2-40B4-BE49-F238E27FC236}">
                      <a16:creationId xmlns:a16="http://schemas.microsoft.com/office/drawing/2014/main" id="{28342183-80DD-4FC9-ABF6-8C00E907A397}"/>
                    </a:ext>
                  </a:extLst>
                </p:cNvPr>
                <p:cNvPicPr/>
                <p:nvPr/>
              </p:nvPicPr>
              <p:blipFill>
                <a:blip r:embed="rId152"/>
                <a:stretch>
                  <a:fillRect/>
                </a:stretch>
              </p:blipFill>
              <p:spPr>
                <a:xfrm>
                  <a:off x="1968101" y="2872472"/>
                  <a:ext cx="127800" cy="147240"/>
                </a:xfrm>
                <a:prstGeom prst="rect">
                  <a:avLst/>
                </a:prstGeom>
              </p:spPr>
            </p:pic>
          </mc:Fallback>
        </mc:AlternateContent>
      </p:grpSp>
      <p:grpSp>
        <p:nvGrpSpPr>
          <p:cNvPr id="121" name="Gruppieren 120">
            <a:extLst>
              <a:ext uri="{FF2B5EF4-FFF2-40B4-BE49-F238E27FC236}">
                <a16:creationId xmlns:a16="http://schemas.microsoft.com/office/drawing/2014/main" id="{27CDB1A5-2558-407D-A7D1-B202463D3C9C}"/>
              </a:ext>
            </a:extLst>
          </p:cNvPr>
          <p:cNvGrpSpPr/>
          <p:nvPr/>
        </p:nvGrpSpPr>
        <p:grpSpPr>
          <a:xfrm>
            <a:off x="5664581" y="2730272"/>
            <a:ext cx="4206960" cy="1146960"/>
            <a:chOff x="5664581" y="2730272"/>
            <a:chExt cx="4206960" cy="1146960"/>
          </a:xfrm>
        </p:grpSpPr>
        <mc:AlternateContent xmlns:mc="http://schemas.openxmlformats.org/markup-compatibility/2006">
          <mc:Choice xmlns:p14="http://schemas.microsoft.com/office/powerpoint/2010/main" Requires="p14">
            <p:contentPart p14:bwMode="auto" r:id="rId153">
              <p14:nvContentPartPr>
                <p14:cNvPr id="19" name="Freihand 18">
                  <a:extLst>
                    <a:ext uri="{FF2B5EF4-FFF2-40B4-BE49-F238E27FC236}">
                      <a16:creationId xmlns:a16="http://schemas.microsoft.com/office/drawing/2014/main" id="{C6927BC9-415B-43E9-91A4-9340C701C15B}"/>
                    </a:ext>
                  </a:extLst>
                </p14:cNvPr>
                <p14:cNvContentPartPr/>
                <p14:nvPr/>
              </p14:nvContentPartPr>
              <p14:xfrm>
                <a:off x="5664581" y="2756552"/>
                <a:ext cx="208080" cy="162360"/>
              </p14:xfrm>
            </p:contentPart>
          </mc:Choice>
          <mc:Fallback>
            <p:pic>
              <p:nvPicPr>
                <p:cNvPr id="19" name="Freihand 18">
                  <a:extLst>
                    <a:ext uri="{FF2B5EF4-FFF2-40B4-BE49-F238E27FC236}">
                      <a16:creationId xmlns:a16="http://schemas.microsoft.com/office/drawing/2014/main" id="{C6927BC9-415B-43E9-91A4-9340C701C15B}"/>
                    </a:ext>
                  </a:extLst>
                </p:cNvPr>
                <p:cNvPicPr/>
                <p:nvPr/>
              </p:nvPicPr>
              <p:blipFill>
                <a:blip r:embed="rId154"/>
                <a:stretch>
                  <a:fillRect/>
                </a:stretch>
              </p:blipFill>
              <p:spPr>
                <a:xfrm>
                  <a:off x="5660261" y="2752232"/>
                  <a:ext cx="216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0" name="Freihand 19">
                  <a:extLst>
                    <a:ext uri="{FF2B5EF4-FFF2-40B4-BE49-F238E27FC236}">
                      <a16:creationId xmlns:a16="http://schemas.microsoft.com/office/drawing/2014/main" id="{FA007EC1-54BA-4CCB-AAFD-336990078DD4}"/>
                    </a:ext>
                  </a:extLst>
                </p14:cNvPr>
                <p14:cNvContentPartPr/>
                <p14:nvPr/>
              </p14:nvContentPartPr>
              <p14:xfrm>
                <a:off x="5886701" y="2740712"/>
                <a:ext cx="247680" cy="164520"/>
              </p14:xfrm>
            </p:contentPart>
          </mc:Choice>
          <mc:Fallback>
            <p:pic>
              <p:nvPicPr>
                <p:cNvPr id="20" name="Freihand 19">
                  <a:extLst>
                    <a:ext uri="{FF2B5EF4-FFF2-40B4-BE49-F238E27FC236}">
                      <a16:creationId xmlns:a16="http://schemas.microsoft.com/office/drawing/2014/main" id="{FA007EC1-54BA-4CCB-AAFD-336990078DD4}"/>
                    </a:ext>
                  </a:extLst>
                </p:cNvPr>
                <p:cNvPicPr/>
                <p:nvPr/>
              </p:nvPicPr>
              <p:blipFill>
                <a:blip r:embed="rId156"/>
                <a:stretch>
                  <a:fillRect/>
                </a:stretch>
              </p:blipFill>
              <p:spPr>
                <a:xfrm>
                  <a:off x="5882381" y="2736392"/>
                  <a:ext cx="256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 name="Freihand 20">
                  <a:extLst>
                    <a:ext uri="{FF2B5EF4-FFF2-40B4-BE49-F238E27FC236}">
                      <a16:creationId xmlns:a16="http://schemas.microsoft.com/office/drawing/2014/main" id="{89C84D53-1B7B-413F-8F43-93558BE34C34}"/>
                    </a:ext>
                  </a:extLst>
                </p14:cNvPr>
                <p14:cNvContentPartPr/>
                <p14:nvPr/>
              </p14:nvContentPartPr>
              <p14:xfrm>
                <a:off x="6244181" y="2828552"/>
                <a:ext cx="116280" cy="196560"/>
              </p14:xfrm>
            </p:contentPart>
          </mc:Choice>
          <mc:Fallback>
            <p:pic>
              <p:nvPicPr>
                <p:cNvPr id="21" name="Freihand 20">
                  <a:extLst>
                    <a:ext uri="{FF2B5EF4-FFF2-40B4-BE49-F238E27FC236}">
                      <a16:creationId xmlns:a16="http://schemas.microsoft.com/office/drawing/2014/main" id="{89C84D53-1B7B-413F-8F43-93558BE34C34}"/>
                    </a:ext>
                  </a:extLst>
                </p:cNvPr>
                <p:cNvPicPr/>
                <p:nvPr/>
              </p:nvPicPr>
              <p:blipFill>
                <a:blip r:embed="rId158"/>
                <a:stretch>
                  <a:fillRect/>
                </a:stretch>
              </p:blipFill>
              <p:spPr>
                <a:xfrm>
                  <a:off x="6239861" y="2824232"/>
                  <a:ext cx="124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2" name="Freihand 21">
                  <a:extLst>
                    <a:ext uri="{FF2B5EF4-FFF2-40B4-BE49-F238E27FC236}">
                      <a16:creationId xmlns:a16="http://schemas.microsoft.com/office/drawing/2014/main" id="{723DCB0D-B91B-4AD6-822D-29BD63CE5D08}"/>
                    </a:ext>
                  </a:extLst>
                </p14:cNvPr>
                <p14:cNvContentPartPr/>
                <p14:nvPr/>
              </p14:nvContentPartPr>
              <p14:xfrm>
                <a:off x="6398261" y="2797232"/>
                <a:ext cx="64800" cy="94320"/>
              </p14:xfrm>
            </p:contentPart>
          </mc:Choice>
          <mc:Fallback>
            <p:pic>
              <p:nvPicPr>
                <p:cNvPr id="22" name="Freihand 21">
                  <a:extLst>
                    <a:ext uri="{FF2B5EF4-FFF2-40B4-BE49-F238E27FC236}">
                      <a16:creationId xmlns:a16="http://schemas.microsoft.com/office/drawing/2014/main" id="{723DCB0D-B91B-4AD6-822D-29BD63CE5D08}"/>
                    </a:ext>
                  </a:extLst>
                </p:cNvPr>
                <p:cNvPicPr/>
                <p:nvPr/>
              </p:nvPicPr>
              <p:blipFill>
                <a:blip r:embed="rId160"/>
                <a:stretch>
                  <a:fillRect/>
                </a:stretch>
              </p:blipFill>
              <p:spPr>
                <a:xfrm>
                  <a:off x="6393941" y="2792912"/>
                  <a:ext cx="73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3" name="Freihand 22">
                  <a:extLst>
                    <a:ext uri="{FF2B5EF4-FFF2-40B4-BE49-F238E27FC236}">
                      <a16:creationId xmlns:a16="http://schemas.microsoft.com/office/drawing/2014/main" id="{231519C2-CE71-46E3-8CB1-992D4CD9F70E}"/>
                    </a:ext>
                  </a:extLst>
                </p14:cNvPr>
                <p14:cNvContentPartPr/>
                <p14:nvPr/>
              </p14:nvContentPartPr>
              <p14:xfrm>
                <a:off x="6469541" y="2790752"/>
                <a:ext cx="71640" cy="121320"/>
              </p14:xfrm>
            </p:contentPart>
          </mc:Choice>
          <mc:Fallback>
            <p:pic>
              <p:nvPicPr>
                <p:cNvPr id="23" name="Freihand 22">
                  <a:extLst>
                    <a:ext uri="{FF2B5EF4-FFF2-40B4-BE49-F238E27FC236}">
                      <a16:creationId xmlns:a16="http://schemas.microsoft.com/office/drawing/2014/main" id="{231519C2-CE71-46E3-8CB1-992D4CD9F70E}"/>
                    </a:ext>
                  </a:extLst>
                </p:cNvPr>
                <p:cNvPicPr/>
                <p:nvPr/>
              </p:nvPicPr>
              <p:blipFill>
                <a:blip r:embed="rId162"/>
                <a:stretch>
                  <a:fillRect/>
                </a:stretch>
              </p:blipFill>
              <p:spPr>
                <a:xfrm>
                  <a:off x="6465221" y="2786432"/>
                  <a:ext cx="80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4" name="Freihand 23">
                  <a:extLst>
                    <a:ext uri="{FF2B5EF4-FFF2-40B4-BE49-F238E27FC236}">
                      <a16:creationId xmlns:a16="http://schemas.microsoft.com/office/drawing/2014/main" id="{45EA2427-CB5A-4C64-8234-84C18A6D68DE}"/>
                    </a:ext>
                  </a:extLst>
                </p14:cNvPr>
                <p14:cNvContentPartPr/>
                <p14:nvPr/>
              </p14:nvContentPartPr>
              <p14:xfrm>
                <a:off x="6556661" y="2730272"/>
                <a:ext cx="302400" cy="165960"/>
              </p14:xfrm>
            </p:contentPart>
          </mc:Choice>
          <mc:Fallback>
            <p:pic>
              <p:nvPicPr>
                <p:cNvPr id="24" name="Freihand 23">
                  <a:extLst>
                    <a:ext uri="{FF2B5EF4-FFF2-40B4-BE49-F238E27FC236}">
                      <a16:creationId xmlns:a16="http://schemas.microsoft.com/office/drawing/2014/main" id="{45EA2427-CB5A-4C64-8234-84C18A6D68DE}"/>
                    </a:ext>
                  </a:extLst>
                </p:cNvPr>
                <p:cNvPicPr/>
                <p:nvPr/>
              </p:nvPicPr>
              <p:blipFill>
                <a:blip r:embed="rId164"/>
                <a:stretch>
                  <a:fillRect/>
                </a:stretch>
              </p:blipFill>
              <p:spPr>
                <a:xfrm>
                  <a:off x="6552341" y="2725952"/>
                  <a:ext cx="311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68D88ED6-2A44-42D8-B06C-4023A081AD52}"/>
                    </a:ext>
                  </a:extLst>
                </p14:cNvPr>
                <p14:cNvContentPartPr/>
                <p14:nvPr/>
              </p14:nvContentPartPr>
              <p14:xfrm>
                <a:off x="6632261" y="3567272"/>
                <a:ext cx="295920" cy="193320"/>
              </p14:xfrm>
            </p:contentPart>
          </mc:Choice>
          <mc:Fallback>
            <p:pic>
              <p:nvPicPr>
                <p:cNvPr id="99" name="Freihand 98">
                  <a:extLst>
                    <a:ext uri="{FF2B5EF4-FFF2-40B4-BE49-F238E27FC236}">
                      <a16:creationId xmlns:a16="http://schemas.microsoft.com/office/drawing/2014/main" id="{68D88ED6-2A44-42D8-B06C-4023A081AD52}"/>
                    </a:ext>
                  </a:extLst>
                </p:cNvPr>
                <p:cNvPicPr/>
                <p:nvPr/>
              </p:nvPicPr>
              <p:blipFill>
                <a:blip r:embed="rId166"/>
                <a:stretch>
                  <a:fillRect/>
                </a:stretch>
              </p:blipFill>
              <p:spPr>
                <a:xfrm>
                  <a:off x="6627941" y="3562952"/>
                  <a:ext cx="304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64F956DC-571A-4C30-88C5-6A1E0DA42894}"/>
                    </a:ext>
                  </a:extLst>
                </p14:cNvPr>
                <p14:cNvContentPartPr/>
                <p14:nvPr/>
              </p14:nvContentPartPr>
              <p14:xfrm>
                <a:off x="6481061" y="3553952"/>
                <a:ext cx="329760" cy="323280"/>
              </p14:xfrm>
            </p:contentPart>
          </mc:Choice>
          <mc:Fallback>
            <p:pic>
              <p:nvPicPr>
                <p:cNvPr id="100" name="Freihand 99">
                  <a:extLst>
                    <a:ext uri="{FF2B5EF4-FFF2-40B4-BE49-F238E27FC236}">
                      <a16:creationId xmlns:a16="http://schemas.microsoft.com/office/drawing/2014/main" id="{64F956DC-571A-4C30-88C5-6A1E0DA42894}"/>
                    </a:ext>
                  </a:extLst>
                </p:cNvPr>
                <p:cNvPicPr/>
                <p:nvPr/>
              </p:nvPicPr>
              <p:blipFill>
                <a:blip r:embed="rId168"/>
                <a:stretch>
                  <a:fillRect/>
                </a:stretch>
              </p:blipFill>
              <p:spPr>
                <a:xfrm>
                  <a:off x="6476741" y="3549632"/>
                  <a:ext cx="3384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748CABC3-AC35-4880-BA37-57B058E3599E}"/>
                    </a:ext>
                  </a:extLst>
                </p14:cNvPr>
                <p14:cNvContentPartPr/>
                <p14:nvPr/>
              </p14:nvContentPartPr>
              <p14:xfrm>
                <a:off x="7083341" y="3418952"/>
                <a:ext cx="142920" cy="41760"/>
              </p14:xfrm>
            </p:contentPart>
          </mc:Choice>
          <mc:Fallback>
            <p:pic>
              <p:nvPicPr>
                <p:cNvPr id="101" name="Freihand 100">
                  <a:extLst>
                    <a:ext uri="{FF2B5EF4-FFF2-40B4-BE49-F238E27FC236}">
                      <a16:creationId xmlns:a16="http://schemas.microsoft.com/office/drawing/2014/main" id="{748CABC3-AC35-4880-BA37-57B058E3599E}"/>
                    </a:ext>
                  </a:extLst>
                </p:cNvPr>
                <p:cNvPicPr/>
                <p:nvPr/>
              </p:nvPicPr>
              <p:blipFill>
                <a:blip r:embed="rId170"/>
                <a:stretch>
                  <a:fillRect/>
                </a:stretch>
              </p:blipFill>
              <p:spPr>
                <a:xfrm>
                  <a:off x="7079021" y="3414632"/>
                  <a:ext cx="151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DAD183D1-9C95-41D6-835A-7C0A6BAA1910}"/>
                    </a:ext>
                  </a:extLst>
                </p14:cNvPr>
                <p14:cNvContentPartPr/>
                <p14:nvPr/>
              </p14:nvContentPartPr>
              <p14:xfrm>
                <a:off x="7051301" y="3443792"/>
                <a:ext cx="198360" cy="63000"/>
              </p14:xfrm>
            </p:contentPart>
          </mc:Choice>
          <mc:Fallback>
            <p:pic>
              <p:nvPicPr>
                <p:cNvPr id="102" name="Freihand 101">
                  <a:extLst>
                    <a:ext uri="{FF2B5EF4-FFF2-40B4-BE49-F238E27FC236}">
                      <a16:creationId xmlns:a16="http://schemas.microsoft.com/office/drawing/2014/main" id="{DAD183D1-9C95-41D6-835A-7C0A6BAA1910}"/>
                    </a:ext>
                  </a:extLst>
                </p:cNvPr>
                <p:cNvPicPr/>
                <p:nvPr/>
              </p:nvPicPr>
              <p:blipFill>
                <a:blip r:embed="rId172"/>
                <a:stretch>
                  <a:fillRect/>
                </a:stretch>
              </p:blipFill>
              <p:spPr>
                <a:xfrm>
                  <a:off x="7046981" y="3439472"/>
                  <a:ext cx="207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1DF0624B-606B-4AFC-97FF-2070F8264D3F}"/>
                    </a:ext>
                  </a:extLst>
                </p14:cNvPr>
                <p14:cNvContentPartPr/>
                <p14:nvPr/>
              </p14:nvContentPartPr>
              <p14:xfrm>
                <a:off x="7175501" y="3347672"/>
                <a:ext cx="170640" cy="197640"/>
              </p14:xfrm>
            </p:contentPart>
          </mc:Choice>
          <mc:Fallback>
            <p:pic>
              <p:nvPicPr>
                <p:cNvPr id="103" name="Freihand 102">
                  <a:extLst>
                    <a:ext uri="{FF2B5EF4-FFF2-40B4-BE49-F238E27FC236}">
                      <a16:creationId xmlns:a16="http://schemas.microsoft.com/office/drawing/2014/main" id="{1DF0624B-606B-4AFC-97FF-2070F8264D3F}"/>
                    </a:ext>
                  </a:extLst>
                </p:cNvPr>
                <p:cNvPicPr/>
                <p:nvPr/>
              </p:nvPicPr>
              <p:blipFill>
                <a:blip r:embed="rId174"/>
                <a:stretch>
                  <a:fillRect/>
                </a:stretch>
              </p:blipFill>
              <p:spPr>
                <a:xfrm>
                  <a:off x="7171181" y="3343352"/>
                  <a:ext cx="179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38AA7BC1-8988-440C-B1E7-4C77B090F90B}"/>
                    </a:ext>
                  </a:extLst>
                </p14:cNvPr>
                <p14:cNvContentPartPr/>
                <p14:nvPr/>
              </p14:nvContentPartPr>
              <p14:xfrm>
                <a:off x="7577261" y="3133112"/>
                <a:ext cx="115200" cy="231120"/>
              </p14:xfrm>
            </p:contentPart>
          </mc:Choice>
          <mc:Fallback>
            <p:pic>
              <p:nvPicPr>
                <p:cNvPr id="105" name="Freihand 104">
                  <a:extLst>
                    <a:ext uri="{FF2B5EF4-FFF2-40B4-BE49-F238E27FC236}">
                      <a16:creationId xmlns:a16="http://schemas.microsoft.com/office/drawing/2014/main" id="{38AA7BC1-8988-440C-B1E7-4C77B090F90B}"/>
                    </a:ext>
                  </a:extLst>
                </p:cNvPr>
                <p:cNvPicPr/>
                <p:nvPr/>
              </p:nvPicPr>
              <p:blipFill>
                <a:blip r:embed="rId176"/>
                <a:stretch>
                  <a:fillRect/>
                </a:stretch>
              </p:blipFill>
              <p:spPr>
                <a:xfrm>
                  <a:off x="7572941" y="3128792"/>
                  <a:ext cx="123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4EB9563E-9ADC-457A-A36E-4E64F55F35FC}"/>
                    </a:ext>
                  </a:extLst>
                </p14:cNvPr>
                <p14:cNvContentPartPr/>
                <p14:nvPr/>
              </p14:nvContentPartPr>
              <p14:xfrm>
                <a:off x="7678061" y="3208352"/>
                <a:ext cx="183600" cy="112320"/>
              </p14:xfrm>
            </p:contentPart>
          </mc:Choice>
          <mc:Fallback>
            <p:pic>
              <p:nvPicPr>
                <p:cNvPr id="106" name="Freihand 105">
                  <a:extLst>
                    <a:ext uri="{FF2B5EF4-FFF2-40B4-BE49-F238E27FC236}">
                      <a16:creationId xmlns:a16="http://schemas.microsoft.com/office/drawing/2014/main" id="{4EB9563E-9ADC-457A-A36E-4E64F55F35FC}"/>
                    </a:ext>
                  </a:extLst>
                </p:cNvPr>
                <p:cNvPicPr/>
                <p:nvPr/>
              </p:nvPicPr>
              <p:blipFill>
                <a:blip r:embed="rId178"/>
                <a:stretch>
                  <a:fillRect/>
                </a:stretch>
              </p:blipFill>
              <p:spPr>
                <a:xfrm>
                  <a:off x="7673741" y="3204032"/>
                  <a:ext cx="192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F4317E12-47CE-4B75-B377-10B7BD8BB345}"/>
                    </a:ext>
                  </a:extLst>
                </p14:cNvPr>
                <p14:cNvContentPartPr/>
                <p14:nvPr/>
              </p14:nvContentPartPr>
              <p14:xfrm>
                <a:off x="7886861" y="3187472"/>
                <a:ext cx="299880" cy="103680"/>
              </p14:xfrm>
            </p:contentPart>
          </mc:Choice>
          <mc:Fallback>
            <p:pic>
              <p:nvPicPr>
                <p:cNvPr id="107" name="Freihand 106">
                  <a:extLst>
                    <a:ext uri="{FF2B5EF4-FFF2-40B4-BE49-F238E27FC236}">
                      <a16:creationId xmlns:a16="http://schemas.microsoft.com/office/drawing/2014/main" id="{F4317E12-47CE-4B75-B377-10B7BD8BB345}"/>
                    </a:ext>
                  </a:extLst>
                </p:cNvPr>
                <p:cNvPicPr/>
                <p:nvPr/>
              </p:nvPicPr>
              <p:blipFill>
                <a:blip r:embed="rId180"/>
                <a:stretch>
                  <a:fillRect/>
                </a:stretch>
              </p:blipFill>
              <p:spPr>
                <a:xfrm>
                  <a:off x="7882541" y="3183152"/>
                  <a:ext cx="308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7F3E4981-EFED-45BA-B216-4A8F580C695B}"/>
                    </a:ext>
                  </a:extLst>
                </p14:cNvPr>
                <p14:cNvContentPartPr/>
                <p14:nvPr/>
              </p14:nvContentPartPr>
              <p14:xfrm>
                <a:off x="8186381" y="3076232"/>
                <a:ext cx="218160" cy="272160"/>
              </p14:xfrm>
            </p:contentPart>
          </mc:Choice>
          <mc:Fallback>
            <p:pic>
              <p:nvPicPr>
                <p:cNvPr id="108" name="Freihand 107">
                  <a:extLst>
                    <a:ext uri="{FF2B5EF4-FFF2-40B4-BE49-F238E27FC236}">
                      <a16:creationId xmlns:a16="http://schemas.microsoft.com/office/drawing/2014/main" id="{7F3E4981-EFED-45BA-B216-4A8F580C695B}"/>
                    </a:ext>
                  </a:extLst>
                </p:cNvPr>
                <p:cNvPicPr/>
                <p:nvPr/>
              </p:nvPicPr>
              <p:blipFill>
                <a:blip r:embed="rId182"/>
                <a:stretch>
                  <a:fillRect/>
                </a:stretch>
              </p:blipFill>
              <p:spPr>
                <a:xfrm>
                  <a:off x="8182061" y="3071912"/>
                  <a:ext cx="2268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4262C4D8-BA22-42CB-ADD7-5FA950DD3454}"/>
                    </a:ext>
                  </a:extLst>
                </p14:cNvPr>
                <p14:cNvContentPartPr/>
                <p14:nvPr/>
              </p14:nvContentPartPr>
              <p14:xfrm>
                <a:off x="8425781" y="3085592"/>
                <a:ext cx="74520" cy="104400"/>
              </p14:xfrm>
            </p:contentPart>
          </mc:Choice>
          <mc:Fallback>
            <p:pic>
              <p:nvPicPr>
                <p:cNvPr id="109" name="Freihand 108">
                  <a:extLst>
                    <a:ext uri="{FF2B5EF4-FFF2-40B4-BE49-F238E27FC236}">
                      <a16:creationId xmlns:a16="http://schemas.microsoft.com/office/drawing/2014/main" id="{4262C4D8-BA22-42CB-ADD7-5FA950DD3454}"/>
                    </a:ext>
                  </a:extLst>
                </p:cNvPr>
                <p:cNvPicPr/>
                <p:nvPr/>
              </p:nvPicPr>
              <p:blipFill>
                <a:blip r:embed="rId184"/>
                <a:stretch>
                  <a:fillRect/>
                </a:stretch>
              </p:blipFill>
              <p:spPr>
                <a:xfrm>
                  <a:off x="8421461" y="3081272"/>
                  <a:ext cx="83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31A086AF-0417-481E-8D62-1A1AD7937036}"/>
                    </a:ext>
                  </a:extLst>
                </p14:cNvPr>
                <p14:cNvContentPartPr/>
                <p14:nvPr/>
              </p14:nvContentPartPr>
              <p14:xfrm>
                <a:off x="7891541" y="3070472"/>
                <a:ext cx="69840" cy="45360"/>
              </p14:xfrm>
            </p:contentPart>
          </mc:Choice>
          <mc:Fallback>
            <p:pic>
              <p:nvPicPr>
                <p:cNvPr id="111" name="Freihand 110">
                  <a:extLst>
                    <a:ext uri="{FF2B5EF4-FFF2-40B4-BE49-F238E27FC236}">
                      <a16:creationId xmlns:a16="http://schemas.microsoft.com/office/drawing/2014/main" id="{31A086AF-0417-481E-8D62-1A1AD7937036}"/>
                    </a:ext>
                  </a:extLst>
                </p:cNvPr>
                <p:cNvPicPr/>
                <p:nvPr/>
              </p:nvPicPr>
              <p:blipFill>
                <a:blip r:embed="rId186"/>
                <a:stretch>
                  <a:fillRect/>
                </a:stretch>
              </p:blipFill>
              <p:spPr>
                <a:xfrm>
                  <a:off x="7887221" y="3066152"/>
                  <a:ext cx="78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CD03DCA4-828B-4FEB-8229-E42E4B3F563A}"/>
                    </a:ext>
                  </a:extLst>
                </p14:cNvPr>
                <p14:cNvContentPartPr/>
                <p14:nvPr/>
              </p14:nvContentPartPr>
              <p14:xfrm>
                <a:off x="8498861" y="3061112"/>
                <a:ext cx="78120" cy="116640"/>
              </p14:xfrm>
            </p:contentPart>
          </mc:Choice>
          <mc:Fallback>
            <p:pic>
              <p:nvPicPr>
                <p:cNvPr id="112" name="Freihand 111">
                  <a:extLst>
                    <a:ext uri="{FF2B5EF4-FFF2-40B4-BE49-F238E27FC236}">
                      <a16:creationId xmlns:a16="http://schemas.microsoft.com/office/drawing/2014/main" id="{CD03DCA4-828B-4FEB-8229-E42E4B3F563A}"/>
                    </a:ext>
                  </a:extLst>
                </p:cNvPr>
                <p:cNvPicPr/>
                <p:nvPr/>
              </p:nvPicPr>
              <p:blipFill>
                <a:blip r:embed="rId188"/>
                <a:stretch>
                  <a:fillRect/>
                </a:stretch>
              </p:blipFill>
              <p:spPr>
                <a:xfrm>
                  <a:off x="8494541" y="3056792"/>
                  <a:ext cx="86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F344A324-2C62-4B22-89BD-D1AD79F6C6D4}"/>
                    </a:ext>
                  </a:extLst>
                </p14:cNvPr>
                <p14:cNvContentPartPr/>
                <p14:nvPr/>
              </p14:nvContentPartPr>
              <p14:xfrm>
                <a:off x="8585621" y="2900912"/>
                <a:ext cx="276120" cy="229680"/>
              </p14:xfrm>
            </p:contentPart>
          </mc:Choice>
          <mc:Fallback>
            <p:pic>
              <p:nvPicPr>
                <p:cNvPr id="113" name="Freihand 112">
                  <a:extLst>
                    <a:ext uri="{FF2B5EF4-FFF2-40B4-BE49-F238E27FC236}">
                      <a16:creationId xmlns:a16="http://schemas.microsoft.com/office/drawing/2014/main" id="{F344A324-2C62-4B22-89BD-D1AD79F6C6D4}"/>
                    </a:ext>
                  </a:extLst>
                </p:cNvPr>
                <p:cNvPicPr/>
                <p:nvPr/>
              </p:nvPicPr>
              <p:blipFill>
                <a:blip r:embed="rId190"/>
                <a:stretch>
                  <a:fillRect/>
                </a:stretch>
              </p:blipFill>
              <p:spPr>
                <a:xfrm>
                  <a:off x="8581301" y="2896592"/>
                  <a:ext cx="2847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A0FF09B4-E91C-4610-B213-6150209C7726}"/>
                    </a:ext>
                  </a:extLst>
                </p14:cNvPr>
                <p14:cNvContentPartPr/>
                <p14:nvPr/>
              </p14:nvContentPartPr>
              <p14:xfrm>
                <a:off x="9047141" y="2851952"/>
                <a:ext cx="267120" cy="194400"/>
              </p14:xfrm>
            </p:contentPart>
          </mc:Choice>
          <mc:Fallback>
            <p:pic>
              <p:nvPicPr>
                <p:cNvPr id="114" name="Freihand 113">
                  <a:extLst>
                    <a:ext uri="{FF2B5EF4-FFF2-40B4-BE49-F238E27FC236}">
                      <a16:creationId xmlns:a16="http://schemas.microsoft.com/office/drawing/2014/main" id="{A0FF09B4-E91C-4610-B213-6150209C7726}"/>
                    </a:ext>
                  </a:extLst>
                </p:cNvPr>
                <p:cNvPicPr/>
                <p:nvPr/>
              </p:nvPicPr>
              <p:blipFill>
                <a:blip r:embed="rId192"/>
                <a:stretch>
                  <a:fillRect/>
                </a:stretch>
              </p:blipFill>
              <p:spPr>
                <a:xfrm>
                  <a:off x="9042821" y="2847632"/>
                  <a:ext cx="275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 name="Freihand 114">
                  <a:extLst>
                    <a:ext uri="{FF2B5EF4-FFF2-40B4-BE49-F238E27FC236}">
                      <a16:creationId xmlns:a16="http://schemas.microsoft.com/office/drawing/2014/main" id="{CA5702D5-9DBE-4D76-8E0C-0BDEB66CCAC6}"/>
                    </a:ext>
                  </a:extLst>
                </p14:cNvPr>
                <p14:cNvContentPartPr/>
                <p14:nvPr/>
              </p14:nvContentPartPr>
              <p14:xfrm>
                <a:off x="9297701" y="2903072"/>
                <a:ext cx="88200" cy="116280"/>
              </p14:xfrm>
            </p:contentPart>
          </mc:Choice>
          <mc:Fallback>
            <p:pic>
              <p:nvPicPr>
                <p:cNvPr id="115" name="Freihand 114">
                  <a:extLst>
                    <a:ext uri="{FF2B5EF4-FFF2-40B4-BE49-F238E27FC236}">
                      <a16:creationId xmlns:a16="http://schemas.microsoft.com/office/drawing/2014/main" id="{CA5702D5-9DBE-4D76-8E0C-0BDEB66CCAC6}"/>
                    </a:ext>
                  </a:extLst>
                </p:cNvPr>
                <p:cNvPicPr/>
                <p:nvPr/>
              </p:nvPicPr>
              <p:blipFill>
                <a:blip r:embed="rId194"/>
                <a:stretch>
                  <a:fillRect/>
                </a:stretch>
              </p:blipFill>
              <p:spPr>
                <a:xfrm>
                  <a:off x="9293381" y="2898752"/>
                  <a:ext cx="96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Freihand 115">
                  <a:extLst>
                    <a:ext uri="{FF2B5EF4-FFF2-40B4-BE49-F238E27FC236}">
                      <a16:creationId xmlns:a16="http://schemas.microsoft.com/office/drawing/2014/main" id="{7C5DEE8F-6B36-42B4-A2A4-232EB899BD27}"/>
                    </a:ext>
                  </a:extLst>
                </p14:cNvPr>
                <p14:cNvContentPartPr/>
                <p14:nvPr/>
              </p14:nvContentPartPr>
              <p14:xfrm>
                <a:off x="9664181" y="2836832"/>
                <a:ext cx="11880" cy="155160"/>
              </p14:xfrm>
            </p:contentPart>
          </mc:Choice>
          <mc:Fallback>
            <p:pic>
              <p:nvPicPr>
                <p:cNvPr id="116" name="Freihand 115">
                  <a:extLst>
                    <a:ext uri="{FF2B5EF4-FFF2-40B4-BE49-F238E27FC236}">
                      <a16:creationId xmlns:a16="http://schemas.microsoft.com/office/drawing/2014/main" id="{7C5DEE8F-6B36-42B4-A2A4-232EB899BD27}"/>
                    </a:ext>
                  </a:extLst>
                </p:cNvPr>
                <p:cNvPicPr/>
                <p:nvPr/>
              </p:nvPicPr>
              <p:blipFill>
                <a:blip r:embed="rId196"/>
                <a:stretch>
                  <a:fillRect/>
                </a:stretch>
              </p:blipFill>
              <p:spPr>
                <a:xfrm>
                  <a:off x="9659861" y="2832512"/>
                  <a:ext cx="20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Freihand 116">
                  <a:extLst>
                    <a:ext uri="{FF2B5EF4-FFF2-40B4-BE49-F238E27FC236}">
                      <a16:creationId xmlns:a16="http://schemas.microsoft.com/office/drawing/2014/main" id="{1FFDB210-CCAD-4368-8C85-1246E1504E85}"/>
                    </a:ext>
                  </a:extLst>
                </p14:cNvPr>
                <p14:cNvContentPartPr/>
                <p14:nvPr/>
              </p14:nvContentPartPr>
              <p14:xfrm>
                <a:off x="9572021" y="2782112"/>
                <a:ext cx="191520" cy="223560"/>
              </p14:xfrm>
            </p:contentPart>
          </mc:Choice>
          <mc:Fallback>
            <p:pic>
              <p:nvPicPr>
                <p:cNvPr id="117" name="Freihand 116">
                  <a:extLst>
                    <a:ext uri="{FF2B5EF4-FFF2-40B4-BE49-F238E27FC236}">
                      <a16:creationId xmlns:a16="http://schemas.microsoft.com/office/drawing/2014/main" id="{1FFDB210-CCAD-4368-8C85-1246E1504E85}"/>
                    </a:ext>
                  </a:extLst>
                </p:cNvPr>
                <p:cNvPicPr/>
                <p:nvPr/>
              </p:nvPicPr>
              <p:blipFill>
                <a:blip r:embed="rId198"/>
                <a:stretch>
                  <a:fillRect/>
                </a:stretch>
              </p:blipFill>
              <p:spPr>
                <a:xfrm>
                  <a:off x="9567701" y="2777792"/>
                  <a:ext cx="200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2E7895B2-77EE-4ACB-9E05-471A0844B0DA}"/>
                    </a:ext>
                  </a:extLst>
                </p14:cNvPr>
                <p14:cNvContentPartPr/>
                <p14:nvPr/>
              </p14:nvContentPartPr>
              <p14:xfrm>
                <a:off x="9854621" y="2776712"/>
                <a:ext cx="16920" cy="148680"/>
              </p14:xfrm>
            </p:contentPart>
          </mc:Choice>
          <mc:Fallback>
            <p:pic>
              <p:nvPicPr>
                <p:cNvPr id="118" name="Freihand 117">
                  <a:extLst>
                    <a:ext uri="{FF2B5EF4-FFF2-40B4-BE49-F238E27FC236}">
                      <a16:creationId xmlns:a16="http://schemas.microsoft.com/office/drawing/2014/main" id="{2E7895B2-77EE-4ACB-9E05-471A0844B0DA}"/>
                    </a:ext>
                  </a:extLst>
                </p:cNvPr>
                <p:cNvPicPr/>
                <p:nvPr/>
              </p:nvPicPr>
              <p:blipFill>
                <a:blip r:embed="rId200"/>
                <a:stretch>
                  <a:fillRect/>
                </a:stretch>
              </p:blipFill>
              <p:spPr>
                <a:xfrm>
                  <a:off x="9850301" y="2772392"/>
                  <a:ext cx="25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45445283-F582-475E-B034-D2DD71B71F39}"/>
                    </a:ext>
                  </a:extLst>
                </p14:cNvPr>
                <p14:cNvContentPartPr/>
                <p14:nvPr/>
              </p14:nvContentPartPr>
              <p14:xfrm>
                <a:off x="7459541" y="2792552"/>
                <a:ext cx="2326320" cy="554400"/>
              </p14:xfrm>
            </p:contentPart>
          </mc:Choice>
          <mc:Fallback>
            <p:pic>
              <p:nvPicPr>
                <p:cNvPr id="120" name="Freihand 119">
                  <a:extLst>
                    <a:ext uri="{FF2B5EF4-FFF2-40B4-BE49-F238E27FC236}">
                      <a16:creationId xmlns:a16="http://schemas.microsoft.com/office/drawing/2014/main" id="{45445283-F582-475E-B034-D2DD71B71F39}"/>
                    </a:ext>
                  </a:extLst>
                </p:cNvPr>
                <p:cNvPicPr/>
                <p:nvPr/>
              </p:nvPicPr>
              <p:blipFill>
                <a:blip r:embed="rId202"/>
                <a:stretch>
                  <a:fillRect/>
                </a:stretch>
              </p:blipFill>
              <p:spPr>
                <a:xfrm>
                  <a:off x="7455221" y="2788232"/>
                  <a:ext cx="2334960" cy="56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5121835A-D651-4E4E-A5B9-129614304E02}"/>
                  </a:ext>
                </a:extLst>
              </p14:cNvPr>
              <p14:cNvContentPartPr/>
              <p14:nvPr/>
            </p14:nvContentPartPr>
            <p14:xfrm>
              <a:off x="895301" y="5064152"/>
              <a:ext cx="5166720" cy="67680"/>
            </p14:xfrm>
          </p:contentPart>
        </mc:Choice>
        <mc:Fallback>
          <p:pic>
            <p:nvPicPr>
              <p:cNvPr id="122" name="Freihand 121">
                <a:extLst>
                  <a:ext uri="{FF2B5EF4-FFF2-40B4-BE49-F238E27FC236}">
                    <a16:creationId xmlns:a16="http://schemas.microsoft.com/office/drawing/2014/main" id="{5121835A-D651-4E4E-A5B9-129614304E02}"/>
                  </a:ext>
                </a:extLst>
              </p:cNvPr>
              <p:cNvPicPr/>
              <p:nvPr/>
            </p:nvPicPr>
            <p:blipFill>
              <a:blip r:embed="rId204"/>
              <a:stretch>
                <a:fillRect/>
              </a:stretch>
            </p:blipFill>
            <p:spPr>
              <a:xfrm>
                <a:off x="890981" y="5059832"/>
                <a:ext cx="5175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AE951B6A-66DD-4D68-9353-51ED30D83DD3}"/>
                  </a:ext>
                </a:extLst>
              </p14:cNvPr>
              <p14:cNvContentPartPr/>
              <p14:nvPr/>
            </p14:nvContentPartPr>
            <p14:xfrm>
              <a:off x="7201061" y="4674632"/>
              <a:ext cx="1175400" cy="496440"/>
            </p14:xfrm>
          </p:contentPart>
        </mc:Choice>
        <mc:Fallback>
          <p:pic>
            <p:nvPicPr>
              <p:cNvPr id="123" name="Freihand 122">
                <a:extLst>
                  <a:ext uri="{FF2B5EF4-FFF2-40B4-BE49-F238E27FC236}">
                    <a16:creationId xmlns:a16="http://schemas.microsoft.com/office/drawing/2014/main" id="{AE951B6A-66DD-4D68-9353-51ED30D83DD3}"/>
                  </a:ext>
                </a:extLst>
              </p:cNvPr>
              <p:cNvPicPr/>
              <p:nvPr/>
            </p:nvPicPr>
            <p:blipFill>
              <a:blip r:embed="rId206"/>
              <a:stretch>
                <a:fillRect/>
              </a:stretch>
            </p:blipFill>
            <p:spPr>
              <a:xfrm>
                <a:off x="7196741" y="4670312"/>
                <a:ext cx="1184040" cy="50508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64437" y="30177"/>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2376889699"/>
              </p:ext>
            </p:extLst>
          </p:nvPr>
        </p:nvGraphicFramePr>
        <p:xfrm>
          <a:off x="886493" y="775118"/>
          <a:ext cx="9921875" cy="2071687"/>
        </p:xfrm>
        <a:graphic>
          <a:graphicData uri="http://schemas.openxmlformats.org/presentationml/2006/ole">
            <mc:AlternateContent xmlns:mc="http://schemas.openxmlformats.org/markup-compatibility/2006">
              <mc:Choice xmlns:v="urn:schemas-microsoft-com:vml" Requires="v">
                <p:oleObj spid="_x0000_s1062"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886493" y="775118"/>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20</a:t>
            </a:r>
          </a:p>
        </p:txBody>
      </p:sp>
      <p:grpSp>
        <p:nvGrpSpPr>
          <p:cNvPr id="9" name="Gruppieren 8">
            <a:extLst>
              <a:ext uri="{FF2B5EF4-FFF2-40B4-BE49-F238E27FC236}">
                <a16:creationId xmlns:a16="http://schemas.microsoft.com/office/drawing/2014/main" id="{B6A062F5-A2D0-4D42-98C0-1090413F2467}"/>
              </a:ext>
            </a:extLst>
          </p:cNvPr>
          <p:cNvGrpSpPr/>
          <p:nvPr/>
        </p:nvGrpSpPr>
        <p:grpSpPr>
          <a:xfrm>
            <a:off x="4756661" y="1413752"/>
            <a:ext cx="421560" cy="182520"/>
            <a:chOff x="4756661" y="1413752"/>
            <a:chExt cx="421560" cy="18252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79155B0-ABF7-4E75-99E1-BA1095793B96}"/>
                    </a:ext>
                  </a:extLst>
                </p14:cNvPr>
                <p14:cNvContentPartPr/>
                <p14:nvPr/>
              </p14:nvContentPartPr>
              <p14:xfrm>
                <a:off x="4756661" y="1413752"/>
                <a:ext cx="106920" cy="110880"/>
              </p14:xfrm>
            </p:contentPart>
          </mc:Choice>
          <mc:Fallback>
            <p:pic>
              <p:nvPicPr>
                <p:cNvPr id="3" name="Freihand 2">
                  <a:extLst>
                    <a:ext uri="{FF2B5EF4-FFF2-40B4-BE49-F238E27FC236}">
                      <a16:creationId xmlns:a16="http://schemas.microsoft.com/office/drawing/2014/main" id="{C79155B0-ABF7-4E75-99E1-BA1095793B96}"/>
                    </a:ext>
                  </a:extLst>
                </p:cNvPr>
                <p:cNvPicPr/>
                <p:nvPr/>
              </p:nvPicPr>
              <p:blipFill>
                <a:blip r:embed="rId7"/>
                <a:stretch>
                  <a:fillRect/>
                </a:stretch>
              </p:blipFill>
              <p:spPr>
                <a:xfrm>
                  <a:off x="4752341" y="1409432"/>
                  <a:ext cx="115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C3AED188-09DB-4E6D-BCED-DD2D4645EBBC}"/>
                    </a:ext>
                  </a:extLst>
                </p14:cNvPr>
                <p14:cNvContentPartPr/>
                <p14:nvPr/>
              </p14:nvContentPartPr>
              <p14:xfrm>
                <a:off x="4808501" y="1473872"/>
                <a:ext cx="33480" cy="77400"/>
              </p14:xfrm>
            </p:contentPart>
          </mc:Choice>
          <mc:Fallback>
            <p:pic>
              <p:nvPicPr>
                <p:cNvPr id="4" name="Freihand 3">
                  <a:extLst>
                    <a:ext uri="{FF2B5EF4-FFF2-40B4-BE49-F238E27FC236}">
                      <a16:creationId xmlns:a16="http://schemas.microsoft.com/office/drawing/2014/main" id="{C3AED188-09DB-4E6D-BCED-DD2D4645EBBC}"/>
                    </a:ext>
                  </a:extLst>
                </p:cNvPr>
                <p:cNvPicPr/>
                <p:nvPr/>
              </p:nvPicPr>
              <p:blipFill>
                <a:blip r:embed="rId9"/>
                <a:stretch>
                  <a:fillRect/>
                </a:stretch>
              </p:blipFill>
              <p:spPr>
                <a:xfrm>
                  <a:off x="4804181" y="1469552"/>
                  <a:ext cx="42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9F826A4E-A82F-4953-A643-BEC17EB95327}"/>
                    </a:ext>
                  </a:extLst>
                </p14:cNvPr>
                <p14:cNvContentPartPr/>
                <p14:nvPr/>
              </p14:nvContentPartPr>
              <p14:xfrm>
                <a:off x="4908941" y="1435712"/>
                <a:ext cx="89640" cy="160560"/>
              </p14:xfrm>
            </p:contentPart>
          </mc:Choice>
          <mc:Fallback>
            <p:pic>
              <p:nvPicPr>
                <p:cNvPr id="5" name="Freihand 4">
                  <a:extLst>
                    <a:ext uri="{FF2B5EF4-FFF2-40B4-BE49-F238E27FC236}">
                      <a16:creationId xmlns:a16="http://schemas.microsoft.com/office/drawing/2014/main" id="{9F826A4E-A82F-4953-A643-BEC17EB95327}"/>
                    </a:ext>
                  </a:extLst>
                </p:cNvPr>
                <p:cNvPicPr/>
                <p:nvPr/>
              </p:nvPicPr>
              <p:blipFill>
                <a:blip r:embed="rId11"/>
                <a:stretch>
                  <a:fillRect/>
                </a:stretch>
              </p:blipFill>
              <p:spPr>
                <a:xfrm>
                  <a:off x="4904621" y="1431392"/>
                  <a:ext cx="98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113CCBE2-9E26-4CAA-AFF7-12FA2C619BD6}"/>
                    </a:ext>
                  </a:extLst>
                </p14:cNvPr>
                <p14:cNvContentPartPr/>
                <p14:nvPr/>
              </p14:nvContentPartPr>
              <p14:xfrm>
                <a:off x="5078501" y="1446872"/>
                <a:ext cx="99720" cy="97200"/>
              </p14:xfrm>
            </p:contentPart>
          </mc:Choice>
          <mc:Fallback>
            <p:pic>
              <p:nvPicPr>
                <p:cNvPr id="8" name="Freihand 7">
                  <a:extLst>
                    <a:ext uri="{FF2B5EF4-FFF2-40B4-BE49-F238E27FC236}">
                      <a16:creationId xmlns:a16="http://schemas.microsoft.com/office/drawing/2014/main" id="{113CCBE2-9E26-4CAA-AFF7-12FA2C619BD6}"/>
                    </a:ext>
                  </a:extLst>
                </p:cNvPr>
                <p:cNvPicPr/>
                <p:nvPr/>
              </p:nvPicPr>
              <p:blipFill>
                <a:blip r:embed="rId13"/>
                <a:stretch>
                  <a:fillRect/>
                </a:stretch>
              </p:blipFill>
              <p:spPr>
                <a:xfrm>
                  <a:off x="5074181" y="1442552"/>
                  <a:ext cx="108360" cy="105840"/>
                </a:xfrm>
                <a:prstGeom prst="rect">
                  <a:avLst/>
                </a:prstGeom>
              </p:spPr>
            </p:pic>
          </mc:Fallback>
        </mc:AlternateContent>
      </p:grpSp>
      <p:grpSp>
        <p:nvGrpSpPr>
          <p:cNvPr id="22" name="Gruppieren 21">
            <a:extLst>
              <a:ext uri="{FF2B5EF4-FFF2-40B4-BE49-F238E27FC236}">
                <a16:creationId xmlns:a16="http://schemas.microsoft.com/office/drawing/2014/main" id="{9237BF39-BA22-4D2A-9AFF-15A47F36340B}"/>
              </a:ext>
            </a:extLst>
          </p:cNvPr>
          <p:cNvGrpSpPr/>
          <p:nvPr/>
        </p:nvGrpSpPr>
        <p:grpSpPr>
          <a:xfrm>
            <a:off x="4745501" y="2207192"/>
            <a:ext cx="440640" cy="522360"/>
            <a:chOff x="4745501" y="2207192"/>
            <a:chExt cx="440640" cy="522360"/>
          </a:xfrm>
        </p:grpSpPr>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1C26CB52-768B-4193-83AB-6319AE24DBF3}"/>
                    </a:ext>
                  </a:extLst>
                </p14:cNvPr>
                <p14:cNvContentPartPr/>
                <p14:nvPr/>
              </p14:nvContentPartPr>
              <p14:xfrm>
                <a:off x="4745501" y="2207192"/>
                <a:ext cx="82440" cy="234360"/>
              </p14:xfrm>
            </p:contentPart>
          </mc:Choice>
          <mc:Fallback>
            <p:pic>
              <p:nvPicPr>
                <p:cNvPr id="15" name="Freihand 14">
                  <a:extLst>
                    <a:ext uri="{FF2B5EF4-FFF2-40B4-BE49-F238E27FC236}">
                      <a16:creationId xmlns:a16="http://schemas.microsoft.com/office/drawing/2014/main" id="{1C26CB52-768B-4193-83AB-6319AE24DBF3}"/>
                    </a:ext>
                  </a:extLst>
                </p:cNvPr>
                <p:cNvPicPr/>
                <p:nvPr/>
              </p:nvPicPr>
              <p:blipFill>
                <a:blip r:embed="rId15"/>
                <a:stretch>
                  <a:fillRect/>
                </a:stretch>
              </p:blipFill>
              <p:spPr>
                <a:xfrm>
                  <a:off x="4741181" y="2202872"/>
                  <a:ext cx="910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6C56C530-DF34-4F82-9901-64875DDA510A}"/>
                    </a:ext>
                  </a:extLst>
                </p14:cNvPr>
                <p14:cNvContentPartPr/>
                <p14:nvPr/>
              </p14:nvContentPartPr>
              <p14:xfrm>
                <a:off x="4902101" y="2257592"/>
                <a:ext cx="84240" cy="120240"/>
              </p14:xfrm>
            </p:contentPart>
          </mc:Choice>
          <mc:Fallback>
            <p:pic>
              <p:nvPicPr>
                <p:cNvPr id="16" name="Freihand 15">
                  <a:extLst>
                    <a:ext uri="{FF2B5EF4-FFF2-40B4-BE49-F238E27FC236}">
                      <a16:creationId xmlns:a16="http://schemas.microsoft.com/office/drawing/2014/main" id="{6C56C530-DF34-4F82-9901-64875DDA510A}"/>
                    </a:ext>
                  </a:extLst>
                </p:cNvPr>
                <p:cNvPicPr/>
                <p:nvPr/>
              </p:nvPicPr>
              <p:blipFill>
                <a:blip r:embed="rId17"/>
                <a:stretch>
                  <a:fillRect/>
                </a:stretch>
              </p:blipFill>
              <p:spPr>
                <a:xfrm>
                  <a:off x="4897781" y="2253272"/>
                  <a:ext cx="92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164013D3-0AAB-4363-9DC8-CF2DA29AA4C4}"/>
                    </a:ext>
                  </a:extLst>
                </p14:cNvPr>
                <p14:cNvContentPartPr/>
                <p14:nvPr/>
              </p14:nvContentPartPr>
              <p14:xfrm>
                <a:off x="5051861" y="2256512"/>
                <a:ext cx="71640" cy="84240"/>
              </p14:xfrm>
            </p:contentPart>
          </mc:Choice>
          <mc:Fallback>
            <p:pic>
              <p:nvPicPr>
                <p:cNvPr id="17" name="Freihand 16">
                  <a:extLst>
                    <a:ext uri="{FF2B5EF4-FFF2-40B4-BE49-F238E27FC236}">
                      <a16:creationId xmlns:a16="http://schemas.microsoft.com/office/drawing/2014/main" id="{164013D3-0AAB-4363-9DC8-CF2DA29AA4C4}"/>
                    </a:ext>
                  </a:extLst>
                </p:cNvPr>
                <p:cNvPicPr/>
                <p:nvPr/>
              </p:nvPicPr>
              <p:blipFill>
                <a:blip r:embed="rId19"/>
                <a:stretch>
                  <a:fillRect/>
                </a:stretch>
              </p:blipFill>
              <p:spPr>
                <a:xfrm>
                  <a:off x="5047541" y="2252192"/>
                  <a:ext cx="80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6F24A4AC-BD1F-4C7C-BF68-7067F2CC5C83}"/>
                    </a:ext>
                  </a:extLst>
                </p14:cNvPr>
                <p14:cNvContentPartPr/>
                <p14:nvPr/>
              </p14:nvContentPartPr>
              <p14:xfrm>
                <a:off x="4748381" y="2578352"/>
                <a:ext cx="88920" cy="151200"/>
              </p14:xfrm>
            </p:contentPart>
          </mc:Choice>
          <mc:Fallback>
            <p:pic>
              <p:nvPicPr>
                <p:cNvPr id="18" name="Freihand 17">
                  <a:extLst>
                    <a:ext uri="{FF2B5EF4-FFF2-40B4-BE49-F238E27FC236}">
                      <a16:creationId xmlns:a16="http://schemas.microsoft.com/office/drawing/2014/main" id="{6F24A4AC-BD1F-4C7C-BF68-7067F2CC5C83}"/>
                    </a:ext>
                  </a:extLst>
                </p:cNvPr>
                <p:cNvPicPr/>
                <p:nvPr/>
              </p:nvPicPr>
              <p:blipFill>
                <a:blip r:embed="rId21"/>
                <a:stretch>
                  <a:fillRect/>
                </a:stretch>
              </p:blipFill>
              <p:spPr>
                <a:xfrm>
                  <a:off x="4744061" y="2574032"/>
                  <a:ext cx="97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25096690-FF6A-476D-ABB0-E4B3589FB256}"/>
                    </a:ext>
                  </a:extLst>
                </p14:cNvPr>
                <p14:cNvContentPartPr/>
                <p14:nvPr/>
              </p14:nvContentPartPr>
              <p14:xfrm>
                <a:off x="4883381" y="2552432"/>
                <a:ext cx="78840" cy="151920"/>
              </p14:xfrm>
            </p:contentPart>
          </mc:Choice>
          <mc:Fallback>
            <p:pic>
              <p:nvPicPr>
                <p:cNvPr id="19" name="Freihand 18">
                  <a:extLst>
                    <a:ext uri="{FF2B5EF4-FFF2-40B4-BE49-F238E27FC236}">
                      <a16:creationId xmlns:a16="http://schemas.microsoft.com/office/drawing/2014/main" id="{25096690-FF6A-476D-ABB0-E4B3589FB256}"/>
                    </a:ext>
                  </a:extLst>
                </p:cNvPr>
                <p:cNvPicPr/>
                <p:nvPr/>
              </p:nvPicPr>
              <p:blipFill>
                <a:blip r:embed="rId23"/>
                <a:stretch>
                  <a:fillRect/>
                </a:stretch>
              </p:blipFill>
              <p:spPr>
                <a:xfrm>
                  <a:off x="4879061" y="2548112"/>
                  <a:ext cx="87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0D31F7D0-F860-4226-B125-3626255B684D}"/>
                    </a:ext>
                  </a:extLst>
                </p14:cNvPr>
                <p14:cNvContentPartPr/>
                <p14:nvPr/>
              </p14:nvContentPartPr>
              <p14:xfrm>
                <a:off x="5021621" y="2529752"/>
                <a:ext cx="109440" cy="172440"/>
              </p14:xfrm>
            </p:contentPart>
          </mc:Choice>
          <mc:Fallback>
            <p:pic>
              <p:nvPicPr>
                <p:cNvPr id="20" name="Freihand 19">
                  <a:extLst>
                    <a:ext uri="{FF2B5EF4-FFF2-40B4-BE49-F238E27FC236}">
                      <a16:creationId xmlns:a16="http://schemas.microsoft.com/office/drawing/2014/main" id="{0D31F7D0-F860-4226-B125-3626255B684D}"/>
                    </a:ext>
                  </a:extLst>
                </p:cNvPr>
                <p:cNvPicPr/>
                <p:nvPr/>
              </p:nvPicPr>
              <p:blipFill>
                <a:blip r:embed="rId25"/>
                <a:stretch>
                  <a:fillRect/>
                </a:stretch>
              </p:blipFill>
              <p:spPr>
                <a:xfrm>
                  <a:off x="5017301" y="2525432"/>
                  <a:ext cx="118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19222D00-7576-4A56-ACA1-C11FC62B0695}"/>
                    </a:ext>
                  </a:extLst>
                </p14:cNvPr>
                <p14:cNvContentPartPr/>
                <p14:nvPr/>
              </p14:nvContentPartPr>
              <p14:xfrm>
                <a:off x="5025581" y="2592032"/>
                <a:ext cx="160560" cy="42480"/>
              </p14:xfrm>
            </p:contentPart>
          </mc:Choice>
          <mc:Fallback>
            <p:pic>
              <p:nvPicPr>
                <p:cNvPr id="21" name="Freihand 20">
                  <a:extLst>
                    <a:ext uri="{FF2B5EF4-FFF2-40B4-BE49-F238E27FC236}">
                      <a16:creationId xmlns:a16="http://schemas.microsoft.com/office/drawing/2014/main" id="{19222D00-7576-4A56-ACA1-C11FC62B0695}"/>
                    </a:ext>
                  </a:extLst>
                </p:cNvPr>
                <p:cNvPicPr/>
                <p:nvPr/>
              </p:nvPicPr>
              <p:blipFill>
                <a:blip r:embed="rId27"/>
                <a:stretch>
                  <a:fillRect/>
                </a:stretch>
              </p:blipFill>
              <p:spPr>
                <a:xfrm>
                  <a:off x="5021261" y="2587712"/>
                  <a:ext cx="169200" cy="51120"/>
                </a:xfrm>
                <a:prstGeom prst="rect">
                  <a:avLst/>
                </a:prstGeom>
              </p:spPr>
            </p:pic>
          </mc:Fallback>
        </mc:AlternateContent>
      </p:grpSp>
      <p:grpSp>
        <p:nvGrpSpPr>
          <p:cNvPr id="25" name="Gruppieren 24">
            <a:extLst>
              <a:ext uri="{FF2B5EF4-FFF2-40B4-BE49-F238E27FC236}">
                <a16:creationId xmlns:a16="http://schemas.microsoft.com/office/drawing/2014/main" id="{20592498-6EEF-4936-99D7-AA5CF2A75400}"/>
              </a:ext>
            </a:extLst>
          </p:cNvPr>
          <p:cNvGrpSpPr/>
          <p:nvPr/>
        </p:nvGrpSpPr>
        <p:grpSpPr>
          <a:xfrm>
            <a:off x="5215661" y="1326632"/>
            <a:ext cx="155880" cy="142200"/>
            <a:chOff x="5215661" y="1326632"/>
            <a:chExt cx="155880" cy="142200"/>
          </a:xfrm>
        </p:grpSpPr>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821A0D3E-A47E-4160-86CD-3012FC7B2167}"/>
                    </a:ext>
                  </a:extLst>
                </p14:cNvPr>
                <p14:cNvContentPartPr/>
                <p14:nvPr/>
              </p14:nvContentPartPr>
              <p14:xfrm>
                <a:off x="5274701" y="1369472"/>
                <a:ext cx="51840" cy="61200"/>
              </p14:xfrm>
            </p:contentPart>
          </mc:Choice>
          <mc:Fallback>
            <p:pic>
              <p:nvPicPr>
                <p:cNvPr id="23" name="Freihand 22">
                  <a:extLst>
                    <a:ext uri="{FF2B5EF4-FFF2-40B4-BE49-F238E27FC236}">
                      <a16:creationId xmlns:a16="http://schemas.microsoft.com/office/drawing/2014/main" id="{821A0D3E-A47E-4160-86CD-3012FC7B2167}"/>
                    </a:ext>
                  </a:extLst>
                </p:cNvPr>
                <p:cNvPicPr/>
                <p:nvPr/>
              </p:nvPicPr>
              <p:blipFill>
                <a:blip r:embed="rId29"/>
                <a:stretch>
                  <a:fillRect/>
                </a:stretch>
              </p:blipFill>
              <p:spPr>
                <a:xfrm>
                  <a:off x="5270381" y="1365152"/>
                  <a:ext cx="60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041C07DA-FF96-4C84-A638-6968C8047668}"/>
                    </a:ext>
                  </a:extLst>
                </p14:cNvPr>
                <p14:cNvContentPartPr/>
                <p14:nvPr/>
              </p14:nvContentPartPr>
              <p14:xfrm>
                <a:off x="5215661" y="1326632"/>
                <a:ext cx="155880" cy="142200"/>
              </p14:xfrm>
            </p:contentPart>
          </mc:Choice>
          <mc:Fallback>
            <p:pic>
              <p:nvPicPr>
                <p:cNvPr id="24" name="Freihand 23">
                  <a:extLst>
                    <a:ext uri="{FF2B5EF4-FFF2-40B4-BE49-F238E27FC236}">
                      <a16:creationId xmlns:a16="http://schemas.microsoft.com/office/drawing/2014/main" id="{041C07DA-FF96-4C84-A638-6968C8047668}"/>
                    </a:ext>
                  </a:extLst>
                </p:cNvPr>
                <p:cNvPicPr/>
                <p:nvPr/>
              </p:nvPicPr>
              <p:blipFill>
                <a:blip r:embed="rId31"/>
                <a:stretch>
                  <a:fillRect/>
                </a:stretch>
              </p:blipFill>
              <p:spPr>
                <a:xfrm>
                  <a:off x="5211341" y="1322312"/>
                  <a:ext cx="164520" cy="150840"/>
                </a:xfrm>
                <a:prstGeom prst="rect">
                  <a:avLst/>
                </a:prstGeom>
              </p:spPr>
            </p:pic>
          </mc:Fallback>
        </mc:AlternateContent>
      </p:grpSp>
      <p:grpSp>
        <p:nvGrpSpPr>
          <p:cNvPr id="28" name="Gruppieren 27">
            <a:extLst>
              <a:ext uri="{FF2B5EF4-FFF2-40B4-BE49-F238E27FC236}">
                <a16:creationId xmlns:a16="http://schemas.microsoft.com/office/drawing/2014/main" id="{DE25FD9F-447E-48B4-BC1A-68EB601D6394}"/>
              </a:ext>
            </a:extLst>
          </p:cNvPr>
          <p:cNvGrpSpPr/>
          <p:nvPr/>
        </p:nvGrpSpPr>
        <p:grpSpPr>
          <a:xfrm>
            <a:off x="467981" y="3016832"/>
            <a:ext cx="242280" cy="216720"/>
            <a:chOff x="467981" y="3016832"/>
            <a:chExt cx="242280" cy="216720"/>
          </a:xfrm>
        </p:grpSpPr>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8E16AC6E-8445-4867-A33E-7DDA9CDEA3C2}"/>
                    </a:ext>
                  </a:extLst>
                </p14:cNvPr>
                <p14:cNvContentPartPr/>
                <p14:nvPr/>
              </p14:nvContentPartPr>
              <p14:xfrm>
                <a:off x="550781" y="3056072"/>
                <a:ext cx="109080" cy="103680"/>
              </p14:xfrm>
            </p:contentPart>
          </mc:Choice>
          <mc:Fallback>
            <p:pic>
              <p:nvPicPr>
                <p:cNvPr id="26" name="Freihand 25">
                  <a:extLst>
                    <a:ext uri="{FF2B5EF4-FFF2-40B4-BE49-F238E27FC236}">
                      <a16:creationId xmlns:a16="http://schemas.microsoft.com/office/drawing/2014/main" id="{8E16AC6E-8445-4867-A33E-7DDA9CDEA3C2}"/>
                    </a:ext>
                  </a:extLst>
                </p:cNvPr>
                <p:cNvPicPr/>
                <p:nvPr/>
              </p:nvPicPr>
              <p:blipFill>
                <a:blip r:embed="rId33"/>
                <a:stretch>
                  <a:fillRect/>
                </a:stretch>
              </p:blipFill>
              <p:spPr>
                <a:xfrm>
                  <a:off x="546461" y="3051752"/>
                  <a:ext cx="117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7706D9FF-139C-4812-A3A3-E103835FB5E2}"/>
                    </a:ext>
                  </a:extLst>
                </p14:cNvPr>
                <p14:cNvContentPartPr/>
                <p14:nvPr/>
              </p14:nvContentPartPr>
              <p14:xfrm>
                <a:off x="467981" y="3016832"/>
                <a:ext cx="242280" cy="216720"/>
              </p14:xfrm>
            </p:contentPart>
          </mc:Choice>
          <mc:Fallback>
            <p:pic>
              <p:nvPicPr>
                <p:cNvPr id="27" name="Freihand 26">
                  <a:extLst>
                    <a:ext uri="{FF2B5EF4-FFF2-40B4-BE49-F238E27FC236}">
                      <a16:creationId xmlns:a16="http://schemas.microsoft.com/office/drawing/2014/main" id="{7706D9FF-139C-4812-A3A3-E103835FB5E2}"/>
                    </a:ext>
                  </a:extLst>
                </p:cNvPr>
                <p:cNvPicPr/>
                <p:nvPr/>
              </p:nvPicPr>
              <p:blipFill>
                <a:blip r:embed="rId35"/>
                <a:stretch>
                  <a:fillRect/>
                </a:stretch>
              </p:blipFill>
              <p:spPr>
                <a:xfrm>
                  <a:off x="463661" y="3012512"/>
                  <a:ext cx="250920" cy="225360"/>
                </a:xfrm>
                <a:prstGeom prst="rect">
                  <a:avLst/>
                </a:prstGeom>
              </p:spPr>
            </p:pic>
          </mc:Fallback>
        </mc:AlternateContent>
      </p:grpSp>
      <p:grpSp>
        <p:nvGrpSpPr>
          <p:cNvPr id="47" name="Gruppieren 46">
            <a:extLst>
              <a:ext uri="{FF2B5EF4-FFF2-40B4-BE49-F238E27FC236}">
                <a16:creationId xmlns:a16="http://schemas.microsoft.com/office/drawing/2014/main" id="{9E661A8D-1808-4108-894F-42EF0D806A7A}"/>
              </a:ext>
            </a:extLst>
          </p:cNvPr>
          <p:cNvGrpSpPr/>
          <p:nvPr/>
        </p:nvGrpSpPr>
        <p:grpSpPr>
          <a:xfrm>
            <a:off x="867581" y="2971112"/>
            <a:ext cx="2057400" cy="254160"/>
            <a:chOff x="867581" y="2971112"/>
            <a:chExt cx="2057400" cy="254160"/>
          </a:xfrm>
        </p:grpSpPr>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8F977FBD-7E7C-469B-ABD6-C166AEF6A1B9}"/>
                    </a:ext>
                  </a:extLst>
                </p14:cNvPr>
                <p14:cNvContentPartPr/>
                <p14:nvPr/>
              </p14:nvContentPartPr>
              <p14:xfrm>
                <a:off x="867581" y="3061832"/>
                <a:ext cx="104400" cy="104400"/>
              </p14:xfrm>
            </p:contentPart>
          </mc:Choice>
          <mc:Fallback>
            <p:pic>
              <p:nvPicPr>
                <p:cNvPr id="29" name="Freihand 28">
                  <a:extLst>
                    <a:ext uri="{FF2B5EF4-FFF2-40B4-BE49-F238E27FC236}">
                      <a16:creationId xmlns:a16="http://schemas.microsoft.com/office/drawing/2014/main" id="{8F977FBD-7E7C-469B-ABD6-C166AEF6A1B9}"/>
                    </a:ext>
                  </a:extLst>
                </p:cNvPr>
                <p:cNvPicPr/>
                <p:nvPr/>
              </p:nvPicPr>
              <p:blipFill>
                <a:blip r:embed="rId37"/>
                <a:stretch>
                  <a:fillRect/>
                </a:stretch>
              </p:blipFill>
              <p:spPr>
                <a:xfrm>
                  <a:off x="863261" y="3057512"/>
                  <a:ext cx="113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79F9492C-EA9F-42C0-9D57-D279D1E756D2}"/>
                    </a:ext>
                  </a:extLst>
                </p14:cNvPr>
                <p14:cNvContentPartPr/>
                <p14:nvPr/>
              </p14:nvContentPartPr>
              <p14:xfrm>
                <a:off x="975581" y="3142112"/>
                <a:ext cx="17640" cy="83160"/>
              </p14:xfrm>
            </p:contentPart>
          </mc:Choice>
          <mc:Fallback>
            <p:pic>
              <p:nvPicPr>
                <p:cNvPr id="30" name="Freihand 29">
                  <a:extLst>
                    <a:ext uri="{FF2B5EF4-FFF2-40B4-BE49-F238E27FC236}">
                      <a16:creationId xmlns:a16="http://schemas.microsoft.com/office/drawing/2014/main" id="{79F9492C-EA9F-42C0-9D57-D279D1E756D2}"/>
                    </a:ext>
                  </a:extLst>
                </p:cNvPr>
                <p:cNvPicPr/>
                <p:nvPr/>
              </p:nvPicPr>
              <p:blipFill>
                <a:blip r:embed="rId39"/>
                <a:stretch>
                  <a:fillRect/>
                </a:stretch>
              </p:blipFill>
              <p:spPr>
                <a:xfrm>
                  <a:off x="971261" y="3137792"/>
                  <a:ext cx="26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022EFF2D-C080-4E94-93BF-3C0F2FC147EF}"/>
                    </a:ext>
                  </a:extLst>
                </p14:cNvPr>
                <p14:cNvContentPartPr/>
                <p14:nvPr/>
              </p14:nvContentPartPr>
              <p14:xfrm>
                <a:off x="1033181" y="3049232"/>
                <a:ext cx="87120" cy="129600"/>
              </p14:xfrm>
            </p:contentPart>
          </mc:Choice>
          <mc:Fallback>
            <p:pic>
              <p:nvPicPr>
                <p:cNvPr id="31" name="Freihand 30">
                  <a:extLst>
                    <a:ext uri="{FF2B5EF4-FFF2-40B4-BE49-F238E27FC236}">
                      <a16:creationId xmlns:a16="http://schemas.microsoft.com/office/drawing/2014/main" id="{022EFF2D-C080-4E94-93BF-3C0F2FC147EF}"/>
                    </a:ext>
                  </a:extLst>
                </p:cNvPr>
                <p:cNvPicPr/>
                <p:nvPr/>
              </p:nvPicPr>
              <p:blipFill>
                <a:blip r:embed="rId41"/>
                <a:stretch>
                  <a:fillRect/>
                </a:stretch>
              </p:blipFill>
              <p:spPr>
                <a:xfrm>
                  <a:off x="1028861" y="3044912"/>
                  <a:ext cx="95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FED8BA21-7E1C-4D46-923C-4EC07F762E80}"/>
                    </a:ext>
                  </a:extLst>
                </p14:cNvPr>
                <p14:cNvContentPartPr/>
                <p14:nvPr/>
              </p14:nvContentPartPr>
              <p14:xfrm>
                <a:off x="1197341" y="3117272"/>
                <a:ext cx="10800" cy="6840"/>
              </p14:xfrm>
            </p:contentPart>
          </mc:Choice>
          <mc:Fallback>
            <p:pic>
              <p:nvPicPr>
                <p:cNvPr id="32" name="Freihand 31">
                  <a:extLst>
                    <a:ext uri="{FF2B5EF4-FFF2-40B4-BE49-F238E27FC236}">
                      <a16:creationId xmlns:a16="http://schemas.microsoft.com/office/drawing/2014/main" id="{FED8BA21-7E1C-4D46-923C-4EC07F762E80}"/>
                    </a:ext>
                  </a:extLst>
                </p:cNvPr>
                <p:cNvPicPr/>
                <p:nvPr/>
              </p:nvPicPr>
              <p:blipFill>
                <a:blip r:embed="rId43"/>
                <a:stretch>
                  <a:fillRect/>
                </a:stretch>
              </p:blipFill>
              <p:spPr>
                <a:xfrm>
                  <a:off x="1193021" y="3112952"/>
                  <a:ext cx="19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88269B63-CD2B-4D32-AF2D-BC5EB4A9B2CC}"/>
                    </a:ext>
                  </a:extLst>
                </p14:cNvPr>
                <p14:cNvContentPartPr/>
                <p14:nvPr/>
              </p14:nvContentPartPr>
              <p14:xfrm>
                <a:off x="1280141" y="3038432"/>
                <a:ext cx="143640" cy="101520"/>
              </p14:xfrm>
            </p:contentPart>
          </mc:Choice>
          <mc:Fallback>
            <p:pic>
              <p:nvPicPr>
                <p:cNvPr id="33" name="Freihand 32">
                  <a:extLst>
                    <a:ext uri="{FF2B5EF4-FFF2-40B4-BE49-F238E27FC236}">
                      <a16:creationId xmlns:a16="http://schemas.microsoft.com/office/drawing/2014/main" id="{88269B63-CD2B-4D32-AF2D-BC5EB4A9B2CC}"/>
                    </a:ext>
                  </a:extLst>
                </p:cNvPr>
                <p:cNvPicPr/>
                <p:nvPr/>
              </p:nvPicPr>
              <p:blipFill>
                <a:blip r:embed="rId45"/>
                <a:stretch>
                  <a:fillRect/>
                </a:stretch>
              </p:blipFill>
              <p:spPr>
                <a:xfrm>
                  <a:off x="1275821" y="3034112"/>
                  <a:ext cx="152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604D04BF-CE1E-483D-91DE-CFF315CDA876}"/>
                    </a:ext>
                  </a:extLst>
                </p14:cNvPr>
                <p14:cNvContentPartPr/>
                <p14:nvPr/>
              </p14:nvContentPartPr>
              <p14:xfrm>
                <a:off x="1402541" y="3018272"/>
                <a:ext cx="110160" cy="109080"/>
              </p14:xfrm>
            </p:contentPart>
          </mc:Choice>
          <mc:Fallback>
            <p:pic>
              <p:nvPicPr>
                <p:cNvPr id="34" name="Freihand 33">
                  <a:extLst>
                    <a:ext uri="{FF2B5EF4-FFF2-40B4-BE49-F238E27FC236}">
                      <a16:creationId xmlns:a16="http://schemas.microsoft.com/office/drawing/2014/main" id="{604D04BF-CE1E-483D-91DE-CFF315CDA876}"/>
                    </a:ext>
                  </a:extLst>
                </p:cNvPr>
                <p:cNvPicPr/>
                <p:nvPr/>
              </p:nvPicPr>
              <p:blipFill>
                <a:blip r:embed="rId47"/>
                <a:stretch>
                  <a:fillRect/>
                </a:stretch>
              </p:blipFill>
              <p:spPr>
                <a:xfrm>
                  <a:off x="1398221" y="3013952"/>
                  <a:ext cx="118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8CD8717E-7D23-44E9-B645-6769EFC0DEBC}"/>
                    </a:ext>
                  </a:extLst>
                </p14:cNvPr>
                <p14:cNvContentPartPr/>
                <p14:nvPr/>
              </p14:nvContentPartPr>
              <p14:xfrm>
                <a:off x="1531421" y="3024752"/>
                <a:ext cx="92880" cy="89640"/>
              </p14:xfrm>
            </p:contentPart>
          </mc:Choice>
          <mc:Fallback>
            <p:pic>
              <p:nvPicPr>
                <p:cNvPr id="35" name="Freihand 34">
                  <a:extLst>
                    <a:ext uri="{FF2B5EF4-FFF2-40B4-BE49-F238E27FC236}">
                      <a16:creationId xmlns:a16="http://schemas.microsoft.com/office/drawing/2014/main" id="{8CD8717E-7D23-44E9-B645-6769EFC0DEBC}"/>
                    </a:ext>
                  </a:extLst>
                </p:cNvPr>
                <p:cNvPicPr/>
                <p:nvPr/>
              </p:nvPicPr>
              <p:blipFill>
                <a:blip r:embed="rId49"/>
                <a:stretch>
                  <a:fillRect/>
                </a:stretch>
              </p:blipFill>
              <p:spPr>
                <a:xfrm>
                  <a:off x="1527101" y="3020432"/>
                  <a:ext cx="101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1037E2D6-4F94-49FC-B563-CB782CCBD7EF}"/>
                    </a:ext>
                  </a:extLst>
                </p14:cNvPr>
                <p14:cNvContentPartPr/>
                <p14:nvPr/>
              </p14:nvContentPartPr>
              <p14:xfrm>
                <a:off x="1656701" y="3080552"/>
                <a:ext cx="17280" cy="101160"/>
              </p14:xfrm>
            </p:contentPart>
          </mc:Choice>
          <mc:Fallback>
            <p:pic>
              <p:nvPicPr>
                <p:cNvPr id="36" name="Freihand 35">
                  <a:extLst>
                    <a:ext uri="{FF2B5EF4-FFF2-40B4-BE49-F238E27FC236}">
                      <a16:creationId xmlns:a16="http://schemas.microsoft.com/office/drawing/2014/main" id="{1037E2D6-4F94-49FC-B563-CB782CCBD7EF}"/>
                    </a:ext>
                  </a:extLst>
                </p:cNvPr>
                <p:cNvPicPr/>
                <p:nvPr/>
              </p:nvPicPr>
              <p:blipFill>
                <a:blip r:embed="rId51"/>
                <a:stretch>
                  <a:fillRect/>
                </a:stretch>
              </p:blipFill>
              <p:spPr>
                <a:xfrm>
                  <a:off x="1652381" y="3076232"/>
                  <a:ext cx="25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EAACC5E0-F2F5-46E2-9FA9-1F6AAA51D54A}"/>
                    </a:ext>
                  </a:extLst>
                </p14:cNvPr>
                <p14:cNvContentPartPr/>
                <p14:nvPr/>
              </p14:nvContentPartPr>
              <p14:xfrm>
                <a:off x="1620701" y="3096032"/>
                <a:ext cx="114120" cy="12600"/>
              </p14:xfrm>
            </p:contentPart>
          </mc:Choice>
          <mc:Fallback>
            <p:pic>
              <p:nvPicPr>
                <p:cNvPr id="37" name="Freihand 36">
                  <a:extLst>
                    <a:ext uri="{FF2B5EF4-FFF2-40B4-BE49-F238E27FC236}">
                      <a16:creationId xmlns:a16="http://schemas.microsoft.com/office/drawing/2014/main" id="{EAACC5E0-F2F5-46E2-9FA9-1F6AAA51D54A}"/>
                    </a:ext>
                  </a:extLst>
                </p:cNvPr>
                <p:cNvPicPr/>
                <p:nvPr/>
              </p:nvPicPr>
              <p:blipFill>
                <a:blip r:embed="rId53"/>
                <a:stretch>
                  <a:fillRect/>
                </a:stretch>
              </p:blipFill>
              <p:spPr>
                <a:xfrm>
                  <a:off x="1616381" y="3091712"/>
                  <a:ext cx="122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759E220A-57A8-4CD2-B998-2511722E283D}"/>
                    </a:ext>
                  </a:extLst>
                </p14:cNvPr>
                <p14:cNvContentPartPr/>
                <p14:nvPr/>
              </p14:nvContentPartPr>
              <p14:xfrm>
                <a:off x="1771181" y="3019352"/>
                <a:ext cx="147600" cy="119160"/>
              </p14:xfrm>
            </p:contentPart>
          </mc:Choice>
          <mc:Fallback>
            <p:pic>
              <p:nvPicPr>
                <p:cNvPr id="38" name="Freihand 37">
                  <a:extLst>
                    <a:ext uri="{FF2B5EF4-FFF2-40B4-BE49-F238E27FC236}">
                      <a16:creationId xmlns:a16="http://schemas.microsoft.com/office/drawing/2014/main" id="{759E220A-57A8-4CD2-B998-2511722E283D}"/>
                    </a:ext>
                  </a:extLst>
                </p:cNvPr>
                <p:cNvPicPr/>
                <p:nvPr/>
              </p:nvPicPr>
              <p:blipFill>
                <a:blip r:embed="rId55"/>
                <a:stretch>
                  <a:fillRect/>
                </a:stretch>
              </p:blipFill>
              <p:spPr>
                <a:xfrm>
                  <a:off x="1766861" y="3015032"/>
                  <a:ext cx="156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9B7F2454-2E4A-48B8-8395-EC5E1C69DDAB}"/>
                    </a:ext>
                  </a:extLst>
                </p14:cNvPr>
                <p14:cNvContentPartPr/>
                <p14:nvPr/>
              </p14:nvContentPartPr>
              <p14:xfrm>
                <a:off x="1988261" y="3030512"/>
                <a:ext cx="120960" cy="108360"/>
              </p14:xfrm>
            </p:contentPart>
          </mc:Choice>
          <mc:Fallback>
            <p:pic>
              <p:nvPicPr>
                <p:cNvPr id="39" name="Freihand 38">
                  <a:extLst>
                    <a:ext uri="{FF2B5EF4-FFF2-40B4-BE49-F238E27FC236}">
                      <a16:creationId xmlns:a16="http://schemas.microsoft.com/office/drawing/2014/main" id="{9B7F2454-2E4A-48B8-8395-EC5E1C69DDAB}"/>
                    </a:ext>
                  </a:extLst>
                </p:cNvPr>
                <p:cNvPicPr/>
                <p:nvPr/>
              </p:nvPicPr>
              <p:blipFill>
                <a:blip r:embed="rId57"/>
                <a:stretch>
                  <a:fillRect/>
                </a:stretch>
              </p:blipFill>
              <p:spPr>
                <a:xfrm>
                  <a:off x="1983941" y="3026192"/>
                  <a:ext cx="129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0FC133AA-E743-4095-AAB7-D6D515DB1F59}"/>
                    </a:ext>
                  </a:extLst>
                </p14:cNvPr>
                <p14:cNvContentPartPr/>
                <p14:nvPr/>
              </p14:nvContentPartPr>
              <p14:xfrm>
                <a:off x="2095181" y="3004232"/>
                <a:ext cx="109800" cy="88560"/>
              </p14:xfrm>
            </p:contentPart>
          </mc:Choice>
          <mc:Fallback>
            <p:pic>
              <p:nvPicPr>
                <p:cNvPr id="40" name="Freihand 39">
                  <a:extLst>
                    <a:ext uri="{FF2B5EF4-FFF2-40B4-BE49-F238E27FC236}">
                      <a16:creationId xmlns:a16="http://schemas.microsoft.com/office/drawing/2014/main" id="{0FC133AA-E743-4095-AAB7-D6D515DB1F59}"/>
                    </a:ext>
                  </a:extLst>
                </p:cNvPr>
                <p:cNvPicPr/>
                <p:nvPr/>
              </p:nvPicPr>
              <p:blipFill>
                <a:blip r:embed="rId59"/>
                <a:stretch>
                  <a:fillRect/>
                </a:stretch>
              </p:blipFill>
              <p:spPr>
                <a:xfrm>
                  <a:off x="2090861" y="2999912"/>
                  <a:ext cx="118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5DA8648D-6921-4442-8A3D-87A8BF5F8FDE}"/>
                    </a:ext>
                  </a:extLst>
                </p14:cNvPr>
                <p14:cNvContentPartPr/>
                <p14:nvPr/>
              </p14:nvContentPartPr>
              <p14:xfrm>
                <a:off x="2225861" y="3010712"/>
                <a:ext cx="106920" cy="95040"/>
              </p14:xfrm>
            </p:contentPart>
          </mc:Choice>
          <mc:Fallback>
            <p:pic>
              <p:nvPicPr>
                <p:cNvPr id="41" name="Freihand 40">
                  <a:extLst>
                    <a:ext uri="{FF2B5EF4-FFF2-40B4-BE49-F238E27FC236}">
                      <a16:creationId xmlns:a16="http://schemas.microsoft.com/office/drawing/2014/main" id="{5DA8648D-6921-4442-8A3D-87A8BF5F8FDE}"/>
                    </a:ext>
                  </a:extLst>
                </p:cNvPr>
                <p:cNvPicPr/>
                <p:nvPr/>
              </p:nvPicPr>
              <p:blipFill>
                <a:blip r:embed="rId61"/>
                <a:stretch>
                  <a:fillRect/>
                </a:stretch>
              </p:blipFill>
              <p:spPr>
                <a:xfrm>
                  <a:off x="2221541" y="3006392"/>
                  <a:ext cx="115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6D7C20A8-8A12-4B0C-B9D8-5D8599660C95}"/>
                    </a:ext>
                  </a:extLst>
                </p14:cNvPr>
                <p14:cNvContentPartPr/>
                <p14:nvPr/>
              </p14:nvContentPartPr>
              <p14:xfrm>
                <a:off x="2427461" y="3022232"/>
                <a:ext cx="132120" cy="5040"/>
              </p14:xfrm>
            </p:contentPart>
          </mc:Choice>
          <mc:Fallback>
            <p:pic>
              <p:nvPicPr>
                <p:cNvPr id="42" name="Freihand 41">
                  <a:extLst>
                    <a:ext uri="{FF2B5EF4-FFF2-40B4-BE49-F238E27FC236}">
                      <a16:creationId xmlns:a16="http://schemas.microsoft.com/office/drawing/2014/main" id="{6D7C20A8-8A12-4B0C-B9D8-5D8599660C95}"/>
                    </a:ext>
                  </a:extLst>
                </p:cNvPr>
                <p:cNvPicPr/>
                <p:nvPr/>
              </p:nvPicPr>
              <p:blipFill>
                <a:blip r:embed="rId63"/>
                <a:stretch>
                  <a:fillRect/>
                </a:stretch>
              </p:blipFill>
              <p:spPr>
                <a:xfrm>
                  <a:off x="2423141" y="3017912"/>
                  <a:ext cx="140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000E6495-049F-4E10-BAB5-2C3EA363117E}"/>
                    </a:ext>
                  </a:extLst>
                </p14:cNvPr>
                <p14:cNvContentPartPr/>
                <p14:nvPr/>
              </p14:nvContentPartPr>
              <p14:xfrm>
                <a:off x="2414501" y="3071192"/>
                <a:ext cx="149400" cy="6840"/>
              </p14:xfrm>
            </p:contentPart>
          </mc:Choice>
          <mc:Fallback>
            <p:pic>
              <p:nvPicPr>
                <p:cNvPr id="43" name="Freihand 42">
                  <a:extLst>
                    <a:ext uri="{FF2B5EF4-FFF2-40B4-BE49-F238E27FC236}">
                      <a16:creationId xmlns:a16="http://schemas.microsoft.com/office/drawing/2014/main" id="{000E6495-049F-4E10-BAB5-2C3EA363117E}"/>
                    </a:ext>
                  </a:extLst>
                </p:cNvPr>
                <p:cNvPicPr/>
                <p:nvPr/>
              </p:nvPicPr>
              <p:blipFill>
                <a:blip r:embed="rId65"/>
                <a:stretch>
                  <a:fillRect/>
                </a:stretch>
              </p:blipFill>
              <p:spPr>
                <a:xfrm>
                  <a:off x="2410181" y="3066872"/>
                  <a:ext cx="158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80535C03-25DF-49F1-804D-48D96B7A3E26}"/>
                    </a:ext>
                  </a:extLst>
                </p14:cNvPr>
                <p14:cNvContentPartPr/>
                <p14:nvPr/>
              </p14:nvContentPartPr>
              <p14:xfrm>
                <a:off x="2591981" y="2976872"/>
                <a:ext cx="68040" cy="130680"/>
              </p14:xfrm>
            </p:contentPart>
          </mc:Choice>
          <mc:Fallback>
            <p:pic>
              <p:nvPicPr>
                <p:cNvPr id="44" name="Freihand 43">
                  <a:extLst>
                    <a:ext uri="{FF2B5EF4-FFF2-40B4-BE49-F238E27FC236}">
                      <a16:creationId xmlns:a16="http://schemas.microsoft.com/office/drawing/2014/main" id="{80535C03-25DF-49F1-804D-48D96B7A3E26}"/>
                    </a:ext>
                  </a:extLst>
                </p:cNvPr>
                <p:cNvPicPr/>
                <p:nvPr/>
              </p:nvPicPr>
              <p:blipFill>
                <a:blip r:embed="rId67"/>
                <a:stretch>
                  <a:fillRect/>
                </a:stretch>
              </p:blipFill>
              <p:spPr>
                <a:xfrm>
                  <a:off x="2587661" y="2972552"/>
                  <a:ext cx="76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815BE011-85DD-45C8-84F4-FFED7069790D}"/>
                    </a:ext>
                  </a:extLst>
                </p14:cNvPr>
                <p14:cNvContentPartPr/>
                <p14:nvPr/>
              </p14:nvContentPartPr>
              <p14:xfrm>
                <a:off x="2696021" y="2971112"/>
                <a:ext cx="76680" cy="136800"/>
              </p14:xfrm>
            </p:contentPart>
          </mc:Choice>
          <mc:Fallback>
            <p:pic>
              <p:nvPicPr>
                <p:cNvPr id="45" name="Freihand 44">
                  <a:extLst>
                    <a:ext uri="{FF2B5EF4-FFF2-40B4-BE49-F238E27FC236}">
                      <a16:creationId xmlns:a16="http://schemas.microsoft.com/office/drawing/2014/main" id="{815BE011-85DD-45C8-84F4-FFED7069790D}"/>
                    </a:ext>
                  </a:extLst>
                </p:cNvPr>
                <p:cNvPicPr/>
                <p:nvPr/>
              </p:nvPicPr>
              <p:blipFill>
                <a:blip r:embed="rId69"/>
                <a:stretch>
                  <a:fillRect/>
                </a:stretch>
              </p:blipFill>
              <p:spPr>
                <a:xfrm>
                  <a:off x="2691701" y="2966792"/>
                  <a:ext cx="85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368C7DAA-2BE0-4299-82D5-EBB4BA6D396C}"/>
                    </a:ext>
                  </a:extLst>
                </p14:cNvPr>
                <p14:cNvContentPartPr/>
                <p14:nvPr/>
              </p14:nvContentPartPr>
              <p14:xfrm>
                <a:off x="2817341" y="2979392"/>
                <a:ext cx="107640" cy="95040"/>
              </p14:xfrm>
            </p:contentPart>
          </mc:Choice>
          <mc:Fallback>
            <p:pic>
              <p:nvPicPr>
                <p:cNvPr id="46" name="Freihand 45">
                  <a:extLst>
                    <a:ext uri="{FF2B5EF4-FFF2-40B4-BE49-F238E27FC236}">
                      <a16:creationId xmlns:a16="http://schemas.microsoft.com/office/drawing/2014/main" id="{368C7DAA-2BE0-4299-82D5-EBB4BA6D396C}"/>
                    </a:ext>
                  </a:extLst>
                </p:cNvPr>
                <p:cNvPicPr/>
                <p:nvPr/>
              </p:nvPicPr>
              <p:blipFill>
                <a:blip r:embed="rId71"/>
                <a:stretch>
                  <a:fillRect/>
                </a:stretch>
              </p:blipFill>
              <p:spPr>
                <a:xfrm>
                  <a:off x="2813021" y="2975072"/>
                  <a:ext cx="116280" cy="103680"/>
                </a:xfrm>
                <a:prstGeom prst="rect">
                  <a:avLst/>
                </a:prstGeom>
              </p:spPr>
            </p:pic>
          </mc:Fallback>
        </mc:AlternateContent>
      </p:grpSp>
      <p:grpSp>
        <p:nvGrpSpPr>
          <p:cNvPr id="72" name="Gruppieren 71">
            <a:extLst>
              <a:ext uri="{FF2B5EF4-FFF2-40B4-BE49-F238E27FC236}">
                <a16:creationId xmlns:a16="http://schemas.microsoft.com/office/drawing/2014/main" id="{07007C12-9EBB-45CD-9439-960B810A0D50}"/>
              </a:ext>
            </a:extLst>
          </p:cNvPr>
          <p:cNvGrpSpPr/>
          <p:nvPr/>
        </p:nvGrpSpPr>
        <p:grpSpPr>
          <a:xfrm>
            <a:off x="5536421" y="1729472"/>
            <a:ext cx="668520" cy="208800"/>
            <a:chOff x="5536421" y="1729472"/>
            <a:chExt cx="668520" cy="208800"/>
          </a:xfrm>
        </p:grpSpPr>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866C9778-9302-4DC4-8EBC-6463880CA4B4}"/>
                    </a:ext>
                  </a:extLst>
                </p14:cNvPr>
                <p14:cNvContentPartPr/>
                <p14:nvPr/>
              </p14:nvContentPartPr>
              <p14:xfrm>
                <a:off x="5536421" y="1810112"/>
                <a:ext cx="78840" cy="99360"/>
              </p14:xfrm>
            </p:contentPart>
          </mc:Choice>
          <mc:Fallback>
            <p:pic>
              <p:nvPicPr>
                <p:cNvPr id="48" name="Freihand 47">
                  <a:extLst>
                    <a:ext uri="{FF2B5EF4-FFF2-40B4-BE49-F238E27FC236}">
                      <a16:creationId xmlns:a16="http://schemas.microsoft.com/office/drawing/2014/main" id="{866C9778-9302-4DC4-8EBC-6463880CA4B4}"/>
                    </a:ext>
                  </a:extLst>
                </p:cNvPr>
                <p:cNvPicPr/>
                <p:nvPr/>
              </p:nvPicPr>
              <p:blipFill>
                <a:blip r:embed="rId73"/>
                <a:stretch>
                  <a:fillRect/>
                </a:stretch>
              </p:blipFill>
              <p:spPr>
                <a:xfrm>
                  <a:off x="5532101" y="1805792"/>
                  <a:ext cx="87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AF558C1D-220A-45C9-BC5B-9ADD451BD5D4}"/>
                    </a:ext>
                  </a:extLst>
                </p14:cNvPr>
                <p14:cNvContentPartPr/>
                <p14:nvPr/>
              </p14:nvContentPartPr>
              <p14:xfrm>
                <a:off x="5681861" y="1814072"/>
                <a:ext cx="93600" cy="86760"/>
              </p14:xfrm>
            </p:contentPart>
          </mc:Choice>
          <mc:Fallback>
            <p:pic>
              <p:nvPicPr>
                <p:cNvPr id="49" name="Freihand 48">
                  <a:extLst>
                    <a:ext uri="{FF2B5EF4-FFF2-40B4-BE49-F238E27FC236}">
                      <a16:creationId xmlns:a16="http://schemas.microsoft.com/office/drawing/2014/main" id="{AF558C1D-220A-45C9-BC5B-9ADD451BD5D4}"/>
                    </a:ext>
                  </a:extLst>
                </p:cNvPr>
                <p:cNvPicPr/>
                <p:nvPr/>
              </p:nvPicPr>
              <p:blipFill>
                <a:blip r:embed="rId75"/>
                <a:stretch>
                  <a:fillRect/>
                </a:stretch>
              </p:blipFill>
              <p:spPr>
                <a:xfrm>
                  <a:off x="5677541" y="1809752"/>
                  <a:ext cx="102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A115D24A-B4BB-4DB2-B71A-018DF14CE9D7}"/>
                    </a:ext>
                  </a:extLst>
                </p14:cNvPr>
                <p14:cNvContentPartPr/>
                <p14:nvPr/>
              </p14:nvContentPartPr>
              <p14:xfrm>
                <a:off x="5781581" y="1803632"/>
                <a:ext cx="69480" cy="124200"/>
              </p14:xfrm>
            </p:contentPart>
          </mc:Choice>
          <mc:Fallback>
            <p:pic>
              <p:nvPicPr>
                <p:cNvPr id="50" name="Freihand 49">
                  <a:extLst>
                    <a:ext uri="{FF2B5EF4-FFF2-40B4-BE49-F238E27FC236}">
                      <a16:creationId xmlns:a16="http://schemas.microsoft.com/office/drawing/2014/main" id="{A115D24A-B4BB-4DB2-B71A-018DF14CE9D7}"/>
                    </a:ext>
                  </a:extLst>
                </p:cNvPr>
                <p:cNvPicPr/>
                <p:nvPr/>
              </p:nvPicPr>
              <p:blipFill>
                <a:blip r:embed="rId77"/>
                <a:stretch>
                  <a:fillRect/>
                </a:stretch>
              </p:blipFill>
              <p:spPr>
                <a:xfrm>
                  <a:off x="5777261" y="1799312"/>
                  <a:ext cx="78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2D4F103B-4605-4D94-9CE0-67E1B37A3D2B}"/>
                    </a:ext>
                  </a:extLst>
                </p14:cNvPr>
                <p14:cNvContentPartPr/>
                <p14:nvPr/>
              </p14:nvContentPartPr>
              <p14:xfrm>
                <a:off x="5854661" y="1878152"/>
                <a:ext cx="18360" cy="60120"/>
              </p14:xfrm>
            </p:contentPart>
          </mc:Choice>
          <mc:Fallback>
            <p:pic>
              <p:nvPicPr>
                <p:cNvPr id="51" name="Freihand 50">
                  <a:extLst>
                    <a:ext uri="{FF2B5EF4-FFF2-40B4-BE49-F238E27FC236}">
                      <a16:creationId xmlns:a16="http://schemas.microsoft.com/office/drawing/2014/main" id="{2D4F103B-4605-4D94-9CE0-67E1B37A3D2B}"/>
                    </a:ext>
                  </a:extLst>
                </p:cNvPr>
                <p:cNvPicPr/>
                <p:nvPr/>
              </p:nvPicPr>
              <p:blipFill>
                <a:blip r:embed="rId79"/>
                <a:stretch>
                  <a:fillRect/>
                </a:stretch>
              </p:blipFill>
              <p:spPr>
                <a:xfrm>
                  <a:off x="5850341" y="1873832"/>
                  <a:ext cx="27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B70C6435-67BE-4018-8AA9-42AB4A054F45}"/>
                    </a:ext>
                  </a:extLst>
                </p14:cNvPr>
                <p14:cNvContentPartPr/>
                <p14:nvPr/>
              </p14:nvContentPartPr>
              <p14:xfrm>
                <a:off x="5924141" y="1804352"/>
                <a:ext cx="13680" cy="109080"/>
              </p14:xfrm>
            </p:contentPart>
          </mc:Choice>
          <mc:Fallback>
            <p:pic>
              <p:nvPicPr>
                <p:cNvPr id="52" name="Freihand 51">
                  <a:extLst>
                    <a:ext uri="{FF2B5EF4-FFF2-40B4-BE49-F238E27FC236}">
                      <a16:creationId xmlns:a16="http://schemas.microsoft.com/office/drawing/2014/main" id="{B70C6435-67BE-4018-8AA9-42AB4A054F45}"/>
                    </a:ext>
                  </a:extLst>
                </p:cNvPr>
                <p:cNvPicPr/>
                <p:nvPr/>
              </p:nvPicPr>
              <p:blipFill>
                <a:blip r:embed="rId81"/>
                <a:stretch>
                  <a:fillRect/>
                </a:stretch>
              </p:blipFill>
              <p:spPr>
                <a:xfrm>
                  <a:off x="5919821" y="1800032"/>
                  <a:ext cx="22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3A922327-4C59-45B3-8FC4-C4981EAD6403}"/>
                    </a:ext>
                  </a:extLst>
                </p14:cNvPr>
                <p14:cNvContentPartPr/>
                <p14:nvPr/>
              </p14:nvContentPartPr>
              <p14:xfrm>
                <a:off x="5954381" y="1794632"/>
                <a:ext cx="113400" cy="112680"/>
              </p14:xfrm>
            </p:contentPart>
          </mc:Choice>
          <mc:Fallback>
            <p:pic>
              <p:nvPicPr>
                <p:cNvPr id="53" name="Freihand 52">
                  <a:extLst>
                    <a:ext uri="{FF2B5EF4-FFF2-40B4-BE49-F238E27FC236}">
                      <a16:creationId xmlns:a16="http://schemas.microsoft.com/office/drawing/2014/main" id="{3A922327-4C59-45B3-8FC4-C4981EAD6403}"/>
                    </a:ext>
                  </a:extLst>
                </p:cNvPr>
                <p:cNvPicPr/>
                <p:nvPr/>
              </p:nvPicPr>
              <p:blipFill>
                <a:blip r:embed="rId83"/>
                <a:stretch>
                  <a:fillRect/>
                </a:stretch>
              </p:blipFill>
              <p:spPr>
                <a:xfrm>
                  <a:off x="5950061" y="1790312"/>
                  <a:ext cx="122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0" name="Freihand 69">
                  <a:extLst>
                    <a:ext uri="{FF2B5EF4-FFF2-40B4-BE49-F238E27FC236}">
                      <a16:creationId xmlns:a16="http://schemas.microsoft.com/office/drawing/2014/main" id="{66FF39CC-CA75-456D-AF52-2E780E7DDB40}"/>
                    </a:ext>
                  </a:extLst>
                </p14:cNvPr>
                <p14:cNvContentPartPr/>
                <p14:nvPr/>
              </p14:nvContentPartPr>
              <p14:xfrm>
                <a:off x="6116741" y="1757192"/>
                <a:ext cx="59400" cy="64440"/>
              </p14:xfrm>
            </p:contentPart>
          </mc:Choice>
          <mc:Fallback>
            <p:pic>
              <p:nvPicPr>
                <p:cNvPr id="70" name="Freihand 69">
                  <a:extLst>
                    <a:ext uri="{FF2B5EF4-FFF2-40B4-BE49-F238E27FC236}">
                      <a16:creationId xmlns:a16="http://schemas.microsoft.com/office/drawing/2014/main" id="{66FF39CC-CA75-456D-AF52-2E780E7DDB40}"/>
                    </a:ext>
                  </a:extLst>
                </p:cNvPr>
                <p:cNvPicPr/>
                <p:nvPr/>
              </p:nvPicPr>
              <p:blipFill>
                <a:blip r:embed="rId85"/>
                <a:stretch>
                  <a:fillRect/>
                </a:stretch>
              </p:blipFill>
              <p:spPr>
                <a:xfrm>
                  <a:off x="6112421" y="1752872"/>
                  <a:ext cx="68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1" name="Freihand 70">
                  <a:extLst>
                    <a:ext uri="{FF2B5EF4-FFF2-40B4-BE49-F238E27FC236}">
                      <a16:creationId xmlns:a16="http://schemas.microsoft.com/office/drawing/2014/main" id="{961D6EA7-FBE4-4143-BD41-19B0B0DABA4F}"/>
                    </a:ext>
                  </a:extLst>
                </p14:cNvPr>
                <p14:cNvContentPartPr/>
                <p14:nvPr/>
              </p14:nvContentPartPr>
              <p14:xfrm>
                <a:off x="6048341" y="1729472"/>
                <a:ext cx="156600" cy="146880"/>
              </p14:xfrm>
            </p:contentPart>
          </mc:Choice>
          <mc:Fallback>
            <p:pic>
              <p:nvPicPr>
                <p:cNvPr id="71" name="Freihand 70">
                  <a:extLst>
                    <a:ext uri="{FF2B5EF4-FFF2-40B4-BE49-F238E27FC236}">
                      <a16:creationId xmlns:a16="http://schemas.microsoft.com/office/drawing/2014/main" id="{961D6EA7-FBE4-4143-BD41-19B0B0DABA4F}"/>
                    </a:ext>
                  </a:extLst>
                </p:cNvPr>
                <p:cNvPicPr/>
                <p:nvPr/>
              </p:nvPicPr>
              <p:blipFill>
                <a:blip r:embed="rId87"/>
                <a:stretch>
                  <a:fillRect/>
                </a:stretch>
              </p:blipFill>
              <p:spPr>
                <a:xfrm>
                  <a:off x="6044021" y="1725152"/>
                  <a:ext cx="165240" cy="155520"/>
                </a:xfrm>
                <a:prstGeom prst="rect">
                  <a:avLst/>
                </a:prstGeom>
              </p:spPr>
            </p:pic>
          </mc:Fallback>
        </mc:AlternateContent>
      </p:grpSp>
      <p:grpSp>
        <p:nvGrpSpPr>
          <p:cNvPr id="108" name="Gruppieren 107">
            <a:extLst>
              <a:ext uri="{FF2B5EF4-FFF2-40B4-BE49-F238E27FC236}">
                <a16:creationId xmlns:a16="http://schemas.microsoft.com/office/drawing/2014/main" id="{26FE93B4-8DE4-46A2-B81F-681EF04CF6CA}"/>
              </a:ext>
            </a:extLst>
          </p:cNvPr>
          <p:cNvGrpSpPr/>
          <p:nvPr/>
        </p:nvGrpSpPr>
        <p:grpSpPr>
          <a:xfrm>
            <a:off x="5519141" y="2162552"/>
            <a:ext cx="543960" cy="173880"/>
            <a:chOff x="5519141" y="2162552"/>
            <a:chExt cx="543960" cy="173880"/>
          </a:xfrm>
        </p:grpSpPr>
        <mc:AlternateContent xmlns:mc="http://schemas.openxmlformats.org/markup-compatibility/2006">
          <mc:Choice xmlns:p14="http://schemas.microsoft.com/office/powerpoint/2010/main" Requires="p14">
            <p:contentPart p14:bwMode="auto" r:id="rId88">
              <p14:nvContentPartPr>
                <p14:cNvPr id="101" name="Freihand 100">
                  <a:extLst>
                    <a:ext uri="{FF2B5EF4-FFF2-40B4-BE49-F238E27FC236}">
                      <a16:creationId xmlns:a16="http://schemas.microsoft.com/office/drawing/2014/main" id="{4BF1255D-D2FB-4740-9498-E5A16CE38F68}"/>
                    </a:ext>
                  </a:extLst>
                </p14:cNvPr>
                <p14:cNvContentPartPr/>
                <p14:nvPr/>
              </p14:nvContentPartPr>
              <p14:xfrm>
                <a:off x="5519141" y="2177672"/>
                <a:ext cx="93240" cy="122760"/>
              </p14:xfrm>
            </p:contentPart>
          </mc:Choice>
          <mc:Fallback>
            <p:pic>
              <p:nvPicPr>
                <p:cNvPr id="101" name="Freihand 100">
                  <a:extLst>
                    <a:ext uri="{FF2B5EF4-FFF2-40B4-BE49-F238E27FC236}">
                      <a16:creationId xmlns:a16="http://schemas.microsoft.com/office/drawing/2014/main" id="{4BF1255D-D2FB-4740-9498-E5A16CE38F68}"/>
                    </a:ext>
                  </a:extLst>
                </p:cNvPr>
                <p:cNvPicPr/>
                <p:nvPr/>
              </p:nvPicPr>
              <p:blipFill>
                <a:blip r:embed="rId89"/>
                <a:stretch>
                  <a:fillRect/>
                </a:stretch>
              </p:blipFill>
              <p:spPr>
                <a:xfrm>
                  <a:off x="5514821" y="2173352"/>
                  <a:ext cx="101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2" name="Freihand 101">
                  <a:extLst>
                    <a:ext uri="{FF2B5EF4-FFF2-40B4-BE49-F238E27FC236}">
                      <a16:creationId xmlns:a16="http://schemas.microsoft.com/office/drawing/2014/main" id="{5C985F40-1ECF-4B6B-8D74-D379C83450F8}"/>
                    </a:ext>
                  </a:extLst>
                </p14:cNvPr>
                <p14:cNvContentPartPr/>
                <p14:nvPr/>
              </p14:nvContentPartPr>
              <p14:xfrm>
                <a:off x="5648021" y="2192072"/>
                <a:ext cx="91080" cy="135360"/>
              </p14:xfrm>
            </p:contentPart>
          </mc:Choice>
          <mc:Fallback>
            <p:pic>
              <p:nvPicPr>
                <p:cNvPr id="102" name="Freihand 101">
                  <a:extLst>
                    <a:ext uri="{FF2B5EF4-FFF2-40B4-BE49-F238E27FC236}">
                      <a16:creationId xmlns:a16="http://schemas.microsoft.com/office/drawing/2014/main" id="{5C985F40-1ECF-4B6B-8D74-D379C83450F8}"/>
                    </a:ext>
                  </a:extLst>
                </p:cNvPr>
                <p:cNvPicPr/>
                <p:nvPr/>
              </p:nvPicPr>
              <p:blipFill>
                <a:blip r:embed="rId91"/>
                <a:stretch>
                  <a:fillRect/>
                </a:stretch>
              </p:blipFill>
              <p:spPr>
                <a:xfrm>
                  <a:off x="5643701" y="2187752"/>
                  <a:ext cx="99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3" name="Freihand 102">
                  <a:extLst>
                    <a:ext uri="{FF2B5EF4-FFF2-40B4-BE49-F238E27FC236}">
                      <a16:creationId xmlns:a16="http://schemas.microsoft.com/office/drawing/2014/main" id="{F0076F56-1511-4168-A348-F581A7D66DEF}"/>
                    </a:ext>
                  </a:extLst>
                </p14:cNvPr>
                <p14:cNvContentPartPr/>
                <p14:nvPr/>
              </p14:nvContentPartPr>
              <p14:xfrm>
                <a:off x="5728661" y="2162552"/>
                <a:ext cx="73800" cy="122400"/>
              </p14:xfrm>
            </p:contentPart>
          </mc:Choice>
          <mc:Fallback>
            <p:pic>
              <p:nvPicPr>
                <p:cNvPr id="103" name="Freihand 102">
                  <a:extLst>
                    <a:ext uri="{FF2B5EF4-FFF2-40B4-BE49-F238E27FC236}">
                      <a16:creationId xmlns:a16="http://schemas.microsoft.com/office/drawing/2014/main" id="{F0076F56-1511-4168-A348-F581A7D66DEF}"/>
                    </a:ext>
                  </a:extLst>
                </p:cNvPr>
                <p:cNvPicPr/>
                <p:nvPr/>
              </p:nvPicPr>
              <p:blipFill>
                <a:blip r:embed="rId93"/>
                <a:stretch>
                  <a:fillRect/>
                </a:stretch>
              </p:blipFill>
              <p:spPr>
                <a:xfrm>
                  <a:off x="5724341" y="2158232"/>
                  <a:ext cx="82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4" name="Freihand 103">
                  <a:extLst>
                    <a:ext uri="{FF2B5EF4-FFF2-40B4-BE49-F238E27FC236}">
                      <a16:creationId xmlns:a16="http://schemas.microsoft.com/office/drawing/2014/main" id="{E54DCD98-4DD6-4998-B52D-5846F31CEFAF}"/>
                    </a:ext>
                  </a:extLst>
                </p14:cNvPr>
                <p14:cNvContentPartPr/>
                <p14:nvPr/>
              </p14:nvContentPartPr>
              <p14:xfrm>
                <a:off x="5782661" y="2209352"/>
                <a:ext cx="19800" cy="122400"/>
              </p14:xfrm>
            </p:contentPart>
          </mc:Choice>
          <mc:Fallback>
            <p:pic>
              <p:nvPicPr>
                <p:cNvPr id="104" name="Freihand 103">
                  <a:extLst>
                    <a:ext uri="{FF2B5EF4-FFF2-40B4-BE49-F238E27FC236}">
                      <a16:creationId xmlns:a16="http://schemas.microsoft.com/office/drawing/2014/main" id="{E54DCD98-4DD6-4998-B52D-5846F31CEFAF}"/>
                    </a:ext>
                  </a:extLst>
                </p:cNvPr>
                <p:cNvPicPr/>
                <p:nvPr/>
              </p:nvPicPr>
              <p:blipFill>
                <a:blip r:embed="rId95"/>
                <a:stretch>
                  <a:fillRect/>
                </a:stretch>
              </p:blipFill>
              <p:spPr>
                <a:xfrm>
                  <a:off x="5778341" y="2205032"/>
                  <a:ext cx="28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5" name="Freihand 104">
                  <a:extLst>
                    <a:ext uri="{FF2B5EF4-FFF2-40B4-BE49-F238E27FC236}">
                      <a16:creationId xmlns:a16="http://schemas.microsoft.com/office/drawing/2014/main" id="{86AFA9BB-DF50-47B8-9EA5-145D212DA649}"/>
                    </a:ext>
                  </a:extLst>
                </p14:cNvPr>
                <p14:cNvContentPartPr/>
                <p14:nvPr/>
              </p14:nvContentPartPr>
              <p14:xfrm>
                <a:off x="5834141" y="2275952"/>
                <a:ext cx="13320" cy="58680"/>
              </p14:xfrm>
            </p:contentPart>
          </mc:Choice>
          <mc:Fallback>
            <p:pic>
              <p:nvPicPr>
                <p:cNvPr id="105" name="Freihand 104">
                  <a:extLst>
                    <a:ext uri="{FF2B5EF4-FFF2-40B4-BE49-F238E27FC236}">
                      <a16:creationId xmlns:a16="http://schemas.microsoft.com/office/drawing/2014/main" id="{86AFA9BB-DF50-47B8-9EA5-145D212DA649}"/>
                    </a:ext>
                  </a:extLst>
                </p:cNvPr>
                <p:cNvPicPr/>
                <p:nvPr/>
              </p:nvPicPr>
              <p:blipFill>
                <a:blip r:embed="rId97"/>
                <a:stretch>
                  <a:fillRect/>
                </a:stretch>
              </p:blipFill>
              <p:spPr>
                <a:xfrm>
                  <a:off x="5829821" y="2271632"/>
                  <a:ext cx="2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6" name="Freihand 105">
                  <a:extLst>
                    <a:ext uri="{FF2B5EF4-FFF2-40B4-BE49-F238E27FC236}">
                      <a16:creationId xmlns:a16="http://schemas.microsoft.com/office/drawing/2014/main" id="{40FD6360-5F9F-462B-B41C-59DC6EF894A7}"/>
                    </a:ext>
                  </a:extLst>
                </p14:cNvPr>
                <p14:cNvContentPartPr/>
                <p14:nvPr/>
              </p14:nvContentPartPr>
              <p14:xfrm>
                <a:off x="5875181" y="2178032"/>
                <a:ext cx="63360" cy="138600"/>
              </p14:xfrm>
            </p:contentPart>
          </mc:Choice>
          <mc:Fallback>
            <p:pic>
              <p:nvPicPr>
                <p:cNvPr id="106" name="Freihand 105">
                  <a:extLst>
                    <a:ext uri="{FF2B5EF4-FFF2-40B4-BE49-F238E27FC236}">
                      <a16:creationId xmlns:a16="http://schemas.microsoft.com/office/drawing/2014/main" id="{40FD6360-5F9F-462B-B41C-59DC6EF894A7}"/>
                    </a:ext>
                  </a:extLst>
                </p:cNvPr>
                <p:cNvPicPr/>
                <p:nvPr/>
              </p:nvPicPr>
              <p:blipFill>
                <a:blip r:embed="rId99"/>
                <a:stretch>
                  <a:fillRect/>
                </a:stretch>
              </p:blipFill>
              <p:spPr>
                <a:xfrm>
                  <a:off x="5870861" y="2173712"/>
                  <a:ext cx="72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7" name="Freihand 106">
                  <a:extLst>
                    <a:ext uri="{FF2B5EF4-FFF2-40B4-BE49-F238E27FC236}">
                      <a16:creationId xmlns:a16="http://schemas.microsoft.com/office/drawing/2014/main" id="{2F81C251-E8DC-4E5B-AFBE-37192E1752CA}"/>
                    </a:ext>
                  </a:extLst>
                </p14:cNvPr>
                <p14:cNvContentPartPr/>
                <p14:nvPr/>
              </p14:nvContentPartPr>
              <p14:xfrm>
                <a:off x="6005501" y="2178752"/>
                <a:ext cx="57600" cy="157680"/>
              </p14:xfrm>
            </p:contentPart>
          </mc:Choice>
          <mc:Fallback>
            <p:pic>
              <p:nvPicPr>
                <p:cNvPr id="107" name="Freihand 106">
                  <a:extLst>
                    <a:ext uri="{FF2B5EF4-FFF2-40B4-BE49-F238E27FC236}">
                      <a16:creationId xmlns:a16="http://schemas.microsoft.com/office/drawing/2014/main" id="{2F81C251-E8DC-4E5B-AFBE-37192E1752CA}"/>
                    </a:ext>
                  </a:extLst>
                </p:cNvPr>
                <p:cNvPicPr/>
                <p:nvPr/>
              </p:nvPicPr>
              <p:blipFill>
                <a:blip r:embed="rId101"/>
                <a:stretch>
                  <a:fillRect/>
                </a:stretch>
              </p:blipFill>
              <p:spPr>
                <a:xfrm>
                  <a:off x="6001181" y="2174432"/>
                  <a:ext cx="66240" cy="166320"/>
                </a:xfrm>
                <a:prstGeom prst="rect">
                  <a:avLst/>
                </a:prstGeom>
              </p:spPr>
            </p:pic>
          </mc:Fallback>
        </mc:AlternateContent>
      </p:grpSp>
      <p:grpSp>
        <p:nvGrpSpPr>
          <p:cNvPr id="117" name="Gruppieren 116">
            <a:extLst>
              <a:ext uri="{FF2B5EF4-FFF2-40B4-BE49-F238E27FC236}">
                <a16:creationId xmlns:a16="http://schemas.microsoft.com/office/drawing/2014/main" id="{D9847649-D792-40B1-B920-C9A79CB09A07}"/>
              </a:ext>
            </a:extLst>
          </p:cNvPr>
          <p:cNvGrpSpPr/>
          <p:nvPr/>
        </p:nvGrpSpPr>
        <p:grpSpPr>
          <a:xfrm>
            <a:off x="5478101" y="2532632"/>
            <a:ext cx="582480" cy="217080"/>
            <a:chOff x="5478101" y="2532632"/>
            <a:chExt cx="582480" cy="217080"/>
          </a:xfrm>
        </p:grpSpPr>
        <mc:AlternateContent xmlns:mc="http://schemas.openxmlformats.org/markup-compatibility/2006">
          <mc:Choice xmlns:p14="http://schemas.microsoft.com/office/powerpoint/2010/main" Requires="p14">
            <p:contentPart p14:bwMode="auto" r:id="rId102">
              <p14:nvContentPartPr>
                <p14:cNvPr id="109" name="Freihand 108">
                  <a:extLst>
                    <a:ext uri="{FF2B5EF4-FFF2-40B4-BE49-F238E27FC236}">
                      <a16:creationId xmlns:a16="http://schemas.microsoft.com/office/drawing/2014/main" id="{0F393D0B-366E-43B6-8C3A-F01EE7EFF386}"/>
                    </a:ext>
                  </a:extLst>
                </p14:cNvPr>
                <p14:cNvContentPartPr/>
                <p14:nvPr/>
              </p14:nvContentPartPr>
              <p14:xfrm>
                <a:off x="5478101" y="2586272"/>
                <a:ext cx="118800" cy="104760"/>
              </p14:xfrm>
            </p:contentPart>
          </mc:Choice>
          <mc:Fallback>
            <p:pic>
              <p:nvPicPr>
                <p:cNvPr id="109" name="Freihand 108">
                  <a:extLst>
                    <a:ext uri="{FF2B5EF4-FFF2-40B4-BE49-F238E27FC236}">
                      <a16:creationId xmlns:a16="http://schemas.microsoft.com/office/drawing/2014/main" id="{0F393D0B-366E-43B6-8C3A-F01EE7EFF386}"/>
                    </a:ext>
                  </a:extLst>
                </p:cNvPr>
                <p:cNvPicPr/>
                <p:nvPr/>
              </p:nvPicPr>
              <p:blipFill>
                <a:blip r:embed="rId103"/>
                <a:stretch>
                  <a:fillRect/>
                </a:stretch>
              </p:blipFill>
              <p:spPr>
                <a:xfrm>
                  <a:off x="5473781" y="2581952"/>
                  <a:ext cx="127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0" name="Freihand 109">
                  <a:extLst>
                    <a:ext uri="{FF2B5EF4-FFF2-40B4-BE49-F238E27FC236}">
                      <a16:creationId xmlns:a16="http://schemas.microsoft.com/office/drawing/2014/main" id="{AF668A83-3024-4653-9A80-B8A99D44A9E1}"/>
                    </a:ext>
                  </a:extLst>
                </p14:cNvPr>
                <p14:cNvContentPartPr/>
                <p14:nvPr/>
              </p14:nvContentPartPr>
              <p14:xfrm>
                <a:off x="5612381" y="2554232"/>
                <a:ext cx="72000" cy="132480"/>
              </p14:xfrm>
            </p:contentPart>
          </mc:Choice>
          <mc:Fallback>
            <p:pic>
              <p:nvPicPr>
                <p:cNvPr id="110" name="Freihand 109">
                  <a:extLst>
                    <a:ext uri="{FF2B5EF4-FFF2-40B4-BE49-F238E27FC236}">
                      <a16:creationId xmlns:a16="http://schemas.microsoft.com/office/drawing/2014/main" id="{AF668A83-3024-4653-9A80-B8A99D44A9E1}"/>
                    </a:ext>
                  </a:extLst>
                </p:cNvPr>
                <p:cNvPicPr/>
                <p:nvPr/>
              </p:nvPicPr>
              <p:blipFill>
                <a:blip r:embed="rId105"/>
                <a:stretch>
                  <a:fillRect/>
                </a:stretch>
              </p:blipFill>
              <p:spPr>
                <a:xfrm>
                  <a:off x="5608061" y="2549912"/>
                  <a:ext cx="80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1" name="Freihand 110">
                  <a:extLst>
                    <a:ext uri="{FF2B5EF4-FFF2-40B4-BE49-F238E27FC236}">
                      <a16:creationId xmlns:a16="http://schemas.microsoft.com/office/drawing/2014/main" id="{F648C630-545D-4031-B1D0-53219C21E0B0}"/>
                    </a:ext>
                  </a:extLst>
                </p14:cNvPr>
                <p14:cNvContentPartPr/>
                <p14:nvPr/>
              </p14:nvContentPartPr>
              <p14:xfrm>
                <a:off x="5663861" y="2607872"/>
                <a:ext cx="24120" cy="110880"/>
              </p14:xfrm>
            </p:contentPart>
          </mc:Choice>
          <mc:Fallback>
            <p:pic>
              <p:nvPicPr>
                <p:cNvPr id="111" name="Freihand 110">
                  <a:extLst>
                    <a:ext uri="{FF2B5EF4-FFF2-40B4-BE49-F238E27FC236}">
                      <a16:creationId xmlns:a16="http://schemas.microsoft.com/office/drawing/2014/main" id="{F648C630-545D-4031-B1D0-53219C21E0B0}"/>
                    </a:ext>
                  </a:extLst>
                </p:cNvPr>
                <p:cNvPicPr/>
                <p:nvPr/>
              </p:nvPicPr>
              <p:blipFill>
                <a:blip r:embed="rId107"/>
                <a:stretch>
                  <a:fillRect/>
                </a:stretch>
              </p:blipFill>
              <p:spPr>
                <a:xfrm>
                  <a:off x="5659541" y="2603552"/>
                  <a:ext cx="32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2" name="Freihand 111">
                  <a:extLst>
                    <a:ext uri="{FF2B5EF4-FFF2-40B4-BE49-F238E27FC236}">
                      <a16:creationId xmlns:a16="http://schemas.microsoft.com/office/drawing/2014/main" id="{C0B8888A-ACD1-4B77-8C4A-0E0B31D6BFDB}"/>
                    </a:ext>
                  </a:extLst>
                </p14:cNvPr>
                <p14:cNvContentPartPr/>
                <p14:nvPr/>
              </p14:nvContentPartPr>
              <p14:xfrm>
                <a:off x="5703461" y="2577272"/>
                <a:ext cx="93600" cy="172440"/>
              </p14:xfrm>
            </p:contentPart>
          </mc:Choice>
          <mc:Fallback>
            <p:pic>
              <p:nvPicPr>
                <p:cNvPr id="112" name="Freihand 111">
                  <a:extLst>
                    <a:ext uri="{FF2B5EF4-FFF2-40B4-BE49-F238E27FC236}">
                      <a16:creationId xmlns:a16="http://schemas.microsoft.com/office/drawing/2014/main" id="{C0B8888A-ACD1-4B77-8C4A-0E0B31D6BFDB}"/>
                    </a:ext>
                  </a:extLst>
                </p:cNvPr>
                <p:cNvPicPr/>
                <p:nvPr/>
              </p:nvPicPr>
              <p:blipFill>
                <a:blip r:embed="rId109"/>
                <a:stretch>
                  <a:fillRect/>
                </a:stretch>
              </p:blipFill>
              <p:spPr>
                <a:xfrm>
                  <a:off x="5699141" y="2572952"/>
                  <a:ext cx="102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4" name="Freihand 113">
                  <a:extLst>
                    <a:ext uri="{FF2B5EF4-FFF2-40B4-BE49-F238E27FC236}">
                      <a16:creationId xmlns:a16="http://schemas.microsoft.com/office/drawing/2014/main" id="{7C685A6B-CB39-46EF-A2D3-93E51C7D16C7}"/>
                    </a:ext>
                  </a:extLst>
                </p14:cNvPr>
                <p14:cNvContentPartPr/>
                <p14:nvPr/>
              </p14:nvContentPartPr>
              <p14:xfrm>
                <a:off x="5860421" y="2567912"/>
                <a:ext cx="102600" cy="122760"/>
              </p14:xfrm>
            </p:contentPart>
          </mc:Choice>
          <mc:Fallback>
            <p:pic>
              <p:nvPicPr>
                <p:cNvPr id="114" name="Freihand 113">
                  <a:extLst>
                    <a:ext uri="{FF2B5EF4-FFF2-40B4-BE49-F238E27FC236}">
                      <a16:creationId xmlns:a16="http://schemas.microsoft.com/office/drawing/2014/main" id="{7C685A6B-CB39-46EF-A2D3-93E51C7D16C7}"/>
                    </a:ext>
                  </a:extLst>
                </p:cNvPr>
                <p:cNvPicPr/>
                <p:nvPr/>
              </p:nvPicPr>
              <p:blipFill>
                <a:blip r:embed="rId111"/>
                <a:stretch>
                  <a:fillRect/>
                </a:stretch>
              </p:blipFill>
              <p:spPr>
                <a:xfrm>
                  <a:off x="5856101" y="2563592"/>
                  <a:ext cx="111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5" name="Freihand 114">
                  <a:extLst>
                    <a:ext uri="{FF2B5EF4-FFF2-40B4-BE49-F238E27FC236}">
                      <a16:creationId xmlns:a16="http://schemas.microsoft.com/office/drawing/2014/main" id="{C16D8E5C-0079-497D-852F-8B3BB7CDE365}"/>
                    </a:ext>
                  </a:extLst>
                </p14:cNvPr>
                <p14:cNvContentPartPr/>
                <p14:nvPr/>
              </p14:nvContentPartPr>
              <p14:xfrm>
                <a:off x="5972741" y="2532632"/>
                <a:ext cx="87840" cy="120600"/>
              </p14:xfrm>
            </p:contentPart>
          </mc:Choice>
          <mc:Fallback>
            <p:pic>
              <p:nvPicPr>
                <p:cNvPr id="115" name="Freihand 114">
                  <a:extLst>
                    <a:ext uri="{FF2B5EF4-FFF2-40B4-BE49-F238E27FC236}">
                      <a16:creationId xmlns:a16="http://schemas.microsoft.com/office/drawing/2014/main" id="{C16D8E5C-0079-497D-852F-8B3BB7CDE365}"/>
                    </a:ext>
                  </a:extLst>
                </p:cNvPr>
                <p:cNvPicPr/>
                <p:nvPr/>
              </p:nvPicPr>
              <p:blipFill>
                <a:blip r:embed="rId113"/>
                <a:stretch>
                  <a:fillRect/>
                </a:stretch>
              </p:blipFill>
              <p:spPr>
                <a:xfrm>
                  <a:off x="5968421" y="2528312"/>
                  <a:ext cx="96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6" name="Freihand 115">
                  <a:extLst>
                    <a:ext uri="{FF2B5EF4-FFF2-40B4-BE49-F238E27FC236}">
                      <a16:creationId xmlns:a16="http://schemas.microsoft.com/office/drawing/2014/main" id="{C1EAEF46-E5FD-4638-AA67-A5C4F0228DA6}"/>
                    </a:ext>
                  </a:extLst>
                </p14:cNvPr>
                <p14:cNvContentPartPr/>
                <p14:nvPr/>
              </p14:nvContentPartPr>
              <p14:xfrm>
                <a:off x="6011261" y="2585912"/>
                <a:ext cx="42840" cy="131760"/>
              </p14:xfrm>
            </p:contentPart>
          </mc:Choice>
          <mc:Fallback>
            <p:pic>
              <p:nvPicPr>
                <p:cNvPr id="116" name="Freihand 115">
                  <a:extLst>
                    <a:ext uri="{FF2B5EF4-FFF2-40B4-BE49-F238E27FC236}">
                      <a16:creationId xmlns:a16="http://schemas.microsoft.com/office/drawing/2014/main" id="{C1EAEF46-E5FD-4638-AA67-A5C4F0228DA6}"/>
                    </a:ext>
                  </a:extLst>
                </p:cNvPr>
                <p:cNvPicPr/>
                <p:nvPr/>
              </p:nvPicPr>
              <p:blipFill>
                <a:blip r:embed="rId115"/>
                <a:stretch>
                  <a:fillRect/>
                </a:stretch>
              </p:blipFill>
              <p:spPr>
                <a:xfrm>
                  <a:off x="6006941" y="2581592"/>
                  <a:ext cx="51480" cy="140400"/>
                </a:xfrm>
                <a:prstGeom prst="rect">
                  <a:avLst/>
                </a:prstGeom>
              </p:spPr>
            </p:pic>
          </mc:Fallback>
        </mc:AlternateContent>
      </p:grpSp>
      <p:grpSp>
        <p:nvGrpSpPr>
          <p:cNvPr id="125" name="Gruppieren 124">
            <a:extLst>
              <a:ext uri="{FF2B5EF4-FFF2-40B4-BE49-F238E27FC236}">
                <a16:creationId xmlns:a16="http://schemas.microsoft.com/office/drawing/2014/main" id="{856F0617-76B1-4AD0-83D1-CC59567022F0}"/>
              </a:ext>
            </a:extLst>
          </p:cNvPr>
          <p:cNvGrpSpPr/>
          <p:nvPr/>
        </p:nvGrpSpPr>
        <p:grpSpPr>
          <a:xfrm>
            <a:off x="6320501" y="1772312"/>
            <a:ext cx="476640" cy="228240"/>
            <a:chOff x="6320501" y="1772312"/>
            <a:chExt cx="476640" cy="228240"/>
          </a:xfrm>
        </p:grpSpPr>
        <mc:AlternateContent xmlns:mc="http://schemas.openxmlformats.org/markup-compatibility/2006">
          <mc:Choice xmlns:p14="http://schemas.microsoft.com/office/powerpoint/2010/main" Requires="p14">
            <p:contentPart p14:bwMode="auto" r:id="rId116">
              <p14:nvContentPartPr>
                <p14:cNvPr id="118" name="Freihand 117">
                  <a:extLst>
                    <a:ext uri="{FF2B5EF4-FFF2-40B4-BE49-F238E27FC236}">
                      <a16:creationId xmlns:a16="http://schemas.microsoft.com/office/drawing/2014/main" id="{75F9DCF8-80E1-441F-A787-A9EE28555629}"/>
                    </a:ext>
                  </a:extLst>
                </p14:cNvPr>
                <p14:cNvContentPartPr/>
                <p14:nvPr/>
              </p14:nvContentPartPr>
              <p14:xfrm>
                <a:off x="6320501" y="1789952"/>
                <a:ext cx="120960" cy="191520"/>
              </p14:xfrm>
            </p:contentPart>
          </mc:Choice>
          <mc:Fallback>
            <p:pic>
              <p:nvPicPr>
                <p:cNvPr id="118" name="Freihand 117">
                  <a:extLst>
                    <a:ext uri="{FF2B5EF4-FFF2-40B4-BE49-F238E27FC236}">
                      <a16:creationId xmlns:a16="http://schemas.microsoft.com/office/drawing/2014/main" id="{75F9DCF8-80E1-441F-A787-A9EE28555629}"/>
                    </a:ext>
                  </a:extLst>
                </p:cNvPr>
                <p:cNvPicPr/>
                <p:nvPr/>
              </p:nvPicPr>
              <p:blipFill>
                <a:blip r:embed="rId117"/>
                <a:stretch>
                  <a:fillRect/>
                </a:stretch>
              </p:blipFill>
              <p:spPr>
                <a:xfrm>
                  <a:off x="6316181" y="1785632"/>
                  <a:ext cx="129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9" name="Freihand 118">
                  <a:extLst>
                    <a:ext uri="{FF2B5EF4-FFF2-40B4-BE49-F238E27FC236}">
                      <a16:creationId xmlns:a16="http://schemas.microsoft.com/office/drawing/2014/main" id="{E7C5909A-EADC-4010-8163-B8A9B7316B46}"/>
                    </a:ext>
                  </a:extLst>
                </p14:cNvPr>
                <p14:cNvContentPartPr/>
                <p14:nvPr/>
              </p14:nvContentPartPr>
              <p14:xfrm>
                <a:off x="6455501" y="1905872"/>
                <a:ext cx="19080" cy="94680"/>
              </p14:xfrm>
            </p:contentPart>
          </mc:Choice>
          <mc:Fallback>
            <p:pic>
              <p:nvPicPr>
                <p:cNvPr id="119" name="Freihand 118">
                  <a:extLst>
                    <a:ext uri="{FF2B5EF4-FFF2-40B4-BE49-F238E27FC236}">
                      <a16:creationId xmlns:a16="http://schemas.microsoft.com/office/drawing/2014/main" id="{E7C5909A-EADC-4010-8163-B8A9B7316B46}"/>
                    </a:ext>
                  </a:extLst>
                </p:cNvPr>
                <p:cNvPicPr/>
                <p:nvPr/>
              </p:nvPicPr>
              <p:blipFill>
                <a:blip r:embed="rId119"/>
                <a:stretch>
                  <a:fillRect/>
                </a:stretch>
              </p:blipFill>
              <p:spPr>
                <a:xfrm>
                  <a:off x="6451181" y="1901552"/>
                  <a:ext cx="27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0" name="Freihand 119">
                  <a:extLst>
                    <a:ext uri="{FF2B5EF4-FFF2-40B4-BE49-F238E27FC236}">
                      <a16:creationId xmlns:a16="http://schemas.microsoft.com/office/drawing/2014/main" id="{3091BFBF-F1EB-49BD-B67E-8951168843CD}"/>
                    </a:ext>
                  </a:extLst>
                </p14:cNvPr>
                <p14:cNvContentPartPr/>
                <p14:nvPr/>
              </p14:nvContentPartPr>
              <p14:xfrm>
                <a:off x="6531101" y="1817312"/>
                <a:ext cx="18720" cy="107280"/>
              </p14:xfrm>
            </p:contentPart>
          </mc:Choice>
          <mc:Fallback>
            <p:pic>
              <p:nvPicPr>
                <p:cNvPr id="120" name="Freihand 119">
                  <a:extLst>
                    <a:ext uri="{FF2B5EF4-FFF2-40B4-BE49-F238E27FC236}">
                      <a16:creationId xmlns:a16="http://schemas.microsoft.com/office/drawing/2014/main" id="{3091BFBF-F1EB-49BD-B67E-8951168843CD}"/>
                    </a:ext>
                  </a:extLst>
                </p:cNvPr>
                <p:cNvPicPr/>
                <p:nvPr/>
              </p:nvPicPr>
              <p:blipFill>
                <a:blip r:embed="rId121"/>
                <a:stretch>
                  <a:fillRect/>
                </a:stretch>
              </p:blipFill>
              <p:spPr>
                <a:xfrm>
                  <a:off x="6526781" y="1812992"/>
                  <a:ext cx="27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1" name="Freihand 120">
                  <a:extLst>
                    <a:ext uri="{FF2B5EF4-FFF2-40B4-BE49-F238E27FC236}">
                      <a16:creationId xmlns:a16="http://schemas.microsoft.com/office/drawing/2014/main" id="{4C030E4F-A26C-4660-8318-EE79D891E35F}"/>
                    </a:ext>
                  </a:extLst>
                </p14:cNvPr>
                <p14:cNvContentPartPr/>
                <p14:nvPr/>
              </p14:nvContentPartPr>
              <p14:xfrm>
                <a:off x="6567821" y="1797872"/>
                <a:ext cx="75240" cy="128880"/>
              </p14:xfrm>
            </p:contentPart>
          </mc:Choice>
          <mc:Fallback>
            <p:pic>
              <p:nvPicPr>
                <p:cNvPr id="121" name="Freihand 120">
                  <a:extLst>
                    <a:ext uri="{FF2B5EF4-FFF2-40B4-BE49-F238E27FC236}">
                      <a16:creationId xmlns:a16="http://schemas.microsoft.com/office/drawing/2014/main" id="{4C030E4F-A26C-4660-8318-EE79D891E35F}"/>
                    </a:ext>
                  </a:extLst>
                </p:cNvPr>
                <p:cNvPicPr/>
                <p:nvPr/>
              </p:nvPicPr>
              <p:blipFill>
                <a:blip r:embed="rId123"/>
                <a:stretch>
                  <a:fillRect/>
                </a:stretch>
              </p:blipFill>
              <p:spPr>
                <a:xfrm>
                  <a:off x="6563501" y="1793552"/>
                  <a:ext cx="83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2" name="Freihand 121">
                  <a:extLst>
                    <a:ext uri="{FF2B5EF4-FFF2-40B4-BE49-F238E27FC236}">
                      <a16:creationId xmlns:a16="http://schemas.microsoft.com/office/drawing/2014/main" id="{FFC6B104-3E06-46BB-9F00-9E804AC0514B}"/>
                    </a:ext>
                  </a:extLst>
                </p14:cNvPr>
                <p14:cNvContentPartPr/>
                <p14:nvPr/>
              </p14:nvContentPartPr>
              <p14:xfrm>
                <a:off x="6700301" y="1810112"/>
                <a:ext cx="52920" cy="128160"/>
              </p14:xfrm>
            </p:contentPart>
          </mc:Choice>
          <mc:Fallback>
            <p:pic>
              <p:nvPicPr>
                <p:cNvPr id="122" name="Freihand 121">
                  <a:extLst>
                    <a:ext uri="{FF2B5EF4-FFF2-40B4-BE49-F238E27FC236}">
                      <a16:creationId xmlns:a16="http://schemas.microsoft.com/office/drawing/2014/main" id="{FFC6B104-3E06-46BB-9F00-9E804AC0514B}"/>
                    </a:ext>
                  </a:extLst>
                </p:cNvPr>
                <p:cNvPicPr/>
                <p:nvPr/>
              </p:nvPicPr>
              <p:blipFill>
                <a:blip r:embed="rId125"/>
                <a:stretch>
                  <a:fillRect/>
                </a:stretch>
              </p:blipFill>
              <p:spPr>
                <a:xfrm>
                  <a:off x="6695981" y="1805792"/>
                  <a:ext cx="61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3" name="Freihand 122">
                  <a:extLst>
                    <a:ext uri="{FF2B5EF4-FFF2-40B4-BE49-F238E27FC236}">
                      <a16:creationId xmlns:a16="http://schemas.microsoft.com/office/drawing/2014/main" id="{2FB61D08-3D8E-49BD-832D-93E1AB0E2287}"/>
                    </a:ext>
                  </a:extLst>
                </p14:cNvPr>
                <p14:cNvContentPartPr/>
                <p14:nvPr/>
              </p14:nvContentPartPr>
              <p14:xfrm>
                <a:off x="6630461" y="1772312"/>
                <a:ext cx="65520" cy="43920"/>
              </p14:xfrm>
            </p:contentPart>
          </mc:Choice>
          <mc:Fallback>
            <p:pic>
              <p:nvPicPr>
                <p:cNvPr id="123" name="Freihand 122">
                  <a:extLst>
                    <a:ext uri="{FF2B5EF4-FFF2-40B4-BE49-F238E27FC236}">
                      <a16:creationId xmlns:a16="http://schemas.microsoft.com/office/drawing/2014/main" id="{2FB61D08-3D8E-49BD-832D-93E1AB0E2287}"/>
                    </a:ext>
                  </a:extLst>
                </p:cNvPr>
                <p:cNvPicPr/>
                <p:nvPr/>
              </p:nvPicPr>
              <p:blipFill>
                <a:blip r:embed="rId127"/>
                <a:stretch>
                  <a:fillRect/>
                </a:stretch>
              </p:blipFill>
              <p:spPr>
                <a:xfrm>
                  <a:off x="6626141" y="1767992"/>
                  <a:ext cx="74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4" name="Freihand 123">
                  <a:extLst>
                    <a:ext uri="{FF2B5EF4-FFF2-40B4-BE49-F238E27FC236}">
                      <a16:creationId xmlns:a16="http://schemas.microsoft.com/office/drawing/2014/main" id="{BBCB8616-4C2B-4DEF-92A2-FFAFA67B6EAA}"/>
                    </a:ext>
                  </a:extLst>
                </p14:cNvPr>
                <p14:cNvContentPartPr/>
                <p14:nvPr/>
              </p14:nvContentPartPr>
              <p14:xfrm>
                <a:off x="6735221" y="1878152"/>
                <a:ext cx="61920" cy="75240"/>
              </p14:xfrm>
            </p:contentPart>
          </mc:Choice>
          <mc:Fallback>
            <p:pic>
              <p:nvPicPr>
                <p:cNvPr id="124" name="Freihand 123">
                  <a:extLst>
                    <a:ext uri="{FF2B5EF4-FFF2-40B4-BE49-F238E27FC236}">
                      <a16:creationId xmlns:a16="http://schemas.microsoft.com/office/drawing/2014/main" id="{BBCB8616-4C2B-4DEF-92A2-FFAFA67B6EAA}"/>
                    </a:ext>
                  </a:extLst>
                </p:cNvPr>
                <p:cNvPicPr/>
                <p:nvPr/>
              </p:nvPicPr>
              <p:blipFill>
                <a:blip r:embed="rId129"/>
                <a:stretch>
                  <a:fillRect/>
                </a:stretch>
              </p:blipFill>
              <p:spPr>
                <a:xfrm>
                  <a:off x="6730901" y="1873832"/>
                  <a:ext cx="70560" cy="83880"/>
                </a:xfrm>
                <a:prstGeom prst="rect">
                  <a:avLst/>
                </a:prstGeom>
              </p:spPr>
            </p:pic>
          </mc:Fallback>
        </mc:AlternateContent>
      </p:grpSp>
      <p:grpSp>
        <p:nvGrpSpPr>
          <p:cNvPr id="143" name="Gruppieren 142">
            <a:extLst>
              <a:ext uri="{FF2B5EF4-FFF2-40B4-BE49-F238E27FC236}">
                <a16:creationId xmlns:a16="http://schemas.microsoft.com/office/drawing/2014/main" id="{465B284F-35F7-462A-B6DB-17C5EC5BD87E}"/>
              </a:ext>
            </a:extLst>
          </p:cNvPr>
          <p:cNvGrpSpPr/>
          <p:nvPr/>
        </p:nvGrpSpPr>
        <p:grpSpPr>
          <a:xfrm>
            <a:off x="6248501" y="2532632"/>
            <a:ext cx="631440" cy="203040"/>
            <a:chOff x="6248501" y="2532632"/>
            <a:chExt cx="631440" cy="203040"/>
          </a:xfrm>
        </p:grpSpPr>
        <mc:AlternateContent xmlns:mc="http://schemas.openxmlformats.org/markup-compatibility/2006">
          <mc:Choice xmlns:p14="http://schemas.microsoft.com/office/powerpoint/2010/main" Requires="p14">
            <p:contentPart p14:bwMode="auto" r:id="rId130">
              <p14:nvContentPartPr>
                <p14:cNvPr id="135" name="Freihand 134">
                  <a:extLst>
                    <a:ext uri="{FF2B5EF4-FFF2-40B4-BE49-F238E27FC236}">
                      <a16:creationId xmlns:a16="http://schemas.microsoft.com/office/drawing/2014/main" id="{9BE6D0EA-A90D-4E95-B915-C33571863D7E}"/>
                    </a:ext>
                  </a:extLst>
                </p14:cNvPr>
                <p14:cNvContentPartPr/>
                <p14:nvPr/>
              </p14:nvContentPartPr>
              <p14:xfrm>
                <a:off x="6248501" y="2575832"/>
                <a:ext cx="121680" cy="124560"/>
              </p14:xfrm>
            </p:contentPart>
          </mc:Choice>
          <mc:Fallback>
            <p:pic>
              <p:nvPicPr>
                <p:cNvPr id="135" name="Freihand 134">
                  <a:extLst>
                    <a:ext uri="{FF2B5EF4-FFF2-40B4-BE49-F238E27FC236}">
                      <a16:creationId xmlns:a16="http://schemas.microsoft.com/office/drawing/2014/main" id="{9BE6D0EA-A90D-4E95-B915-C33571863D7E}"/>
                    </a:ext>
                  </a:extLst>
                </p:cNvPr>
                <p:cNvPicPr/>
                <p:nvPr/>
              </p:nvPicPr>
              <p:blipFill>
                <a:blip r:embed="rId131"/>
                <a:stretch>
                  <a:fillRect/>
                </a:stretch>
              </p:blipFill>
              <p:spPr>
                <a:xfrm>
                  <a:off x="6244181" y="2571512"/>
                  <a:ext cx="130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6" name="Freihand 135">
                  <a:extLst>
                    <a:ext uri="{FF2B5EF4-FFF2-40B4-BE49-F238E27FC236}">
                      <a16:creationId xmlns:a16="http://schemas.microsoft.com/office/drawing/2014/main" id="{1E7D2697-AC35-4E19-85D4-79553890E128}"/>
                    </a:ext>
                  </a:extLst>
                </p14:cNvPr>
                <p14:cNvContentPartPr/>
                <p14:nvPr/>
              </p14:nvContentPartPr>
              <p14:xfrm>
                <a:off x="6385661" y="2532632"/>
                <a:ext cx="81000" cy="121680"/>
              </p14:xfrm>
            </p:contentPart>
          </mc:Choice>
          <mc:Fallback>
            <p:pic>
              <p:nvPicPr>
                <p:cNvPr id="136" name="Freihand 135">
                  <a:extLst>
                    <a:ext uri="{FF2B5EF4-FFF2-40B4-BE49-F238E27FC236}">
                      <a16:creationId xmlns:a16="http://schemas.microsoft.com/office/drawing/2014/main" id="{1E7D2697-AC35-4E19-85D4-79553890E128}"/>
                    </a:ext>
                  </a:extLst>
                </p:cNvPr>
                <p:cNvPicPr/>
                <p:nvPr/>
              </p:nvPicPr>
              <p:blipFill>
                <a:blip r:embed="rId133"/>
                <a:stretch>
                  <a:fillRect/>
                </a:stretch>
              </p:blipFill>
              <p:spPr>
                <a:xfrm>
                  <a:off x="6381341" y="2528312"/>
                  <a:ext cx="89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7" name="Freihand 136">
                  <a:extLst>
                    <a:ext uri="{FF2B5EF4-FFF2-40B4-BE49-F238E27FC236}">
                      <a16:creationId xmlns:a16="http://schemas.microsoft.com/office/drawing/2014/main" id="{C3E00F90-CBFF-40D5-BF14-DA3B60907FED}"/>
                    </a:ext>
                  </a:extLst>
                </p14:cNvPr>
                <p14:cNvContentPartPr/>
                <p14:nvPr/>
              </p14:nvContentPartPr>
              <p14:xfrm>
                <a:off x="6440021" y="2593832"/>
                <a:ext cx="56160" cy="141840"/>
              </p14:xfrm>
            </p:contentPart>
          </mc:Choice>
          <mc:Fallback>
            <p:pic>
              <p:nvPicPr>
                <p:cNvPr id="137" name="Freihand 136">
                  <a:extLst>
                    <a:ext uri="{FF2B5EF4-FFF2-40B4-BE49-F238E27FC236}">
                      <a16:creationId xmlns:a16="http://schemas.microsoft.com/office/drawing/2014/main" id="{C3E00F90-CBFF-40D5-BF14-DA3B60907FED}"/>
                    </a:ext>
                  </a:extLst>
                </p:cNvPr>
                <p:cNvPicPr/>
                <p:nvPr/>
              </p:nvPicPr>
              <p:blipFill>
                <a:blip r:embed="rId135"/>
                <a:stretch>
                  <a:fillRect/>
                </a:stretch>
              </p:blipFill>
              <p:spPr>
                <a:xfrm>
                  <a:off x="6435701" y="2589512"/>
                  <a:ext cx="64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8" name="Freihand 137">
                  <a:extLst>
                    <a:ext uri="{FF2B5EF4-FFF2-40B4-BE49-F238E27FC236}">
                      <a16:creationId xmlns:a16="http://schemas.microsoft.com/office/drawing/2014/main" id="{EC6B5A97-D63C-4EE3-A43E-8D4F46335633}"/>
                    </a:ext>
                  </a:extLst>
                </p14:cNvPr>
                <p14:cNvContentPartPr/>
                <p14:nvPr/>
              </p14:nvContentPartPr>
              <p14:xfrm>
                <a:off x="6531461" y="2580512"/>
                <a:ext cx="69120" cy="103680"/>
              </p14:xfrm>
            </p:contentPart>
          </mc:Choice>
          <mc:Fallback>
            <p:pic>
              <p:nvPicPr>
                <p:cNvPr id="138" name="Freihand 137">
                  <a:extLst>
                    <a:ext uri="{FF2B5EF4-FFF2-40B4-BE49-F238E27FC236}">
                      <a16:creationId xmlns:a16="http://schemas.microsoft.com/office/drawing/2014/main" id="{EC6B5A97-D63C-4EE3-A43E-8D4F46335633}"/>
                    </a:ext>
                  </a:extLst>
                </p:cNvPr>
                <p:cNvPicPr/>
                <p:nvPr/>
              </p:nvPicPr>
              <p:blipFill>
                <a:blip r:embed="rId137"/>
                <a:stretch>
                  <a:fillRect/>
                </a:stretch>
              </p:blipFill>
              <p:spPr>
                <a:xfrm>
                  <a:off x="6527141" y="2576192"/>
                  <a:ext cx="77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9" name="Freihand 138">
                  <a:extLst>
                    <a:ext uri="{FF2B5EF4-FFF2-40B4-BE49-F238E27FC236}">
                      <a16:creationId xmlns:a16="http://schemas.microsoft.com/office/drawing/2014/main" id="{F491B0AE-B9B4-47C1-B6A3-27B54E952A0A}"/>
                    </a:ext>
                  </a:extLst>
                </p14:cNvPr>
                <p14:cNvContentPartPr/>
                <p14:nvPr/>
              </p14:nvContentPartPr>
              <p14:xfrm>
                <a:off x="6635501" y="2567912"/>
                <a:ext cx="69120" cy="123120"/>
              </p14:xfrm>
            </p:contentPart>
          </mc:Choice>
          <mc:Fallback>
            <p:pic>
              <p:nvPicPr>
                <p:cNvPr id="139" name="Freihand 138">
                  <a:extLst>
                    <a:ext uri="{FF2B5EF4-FFF2-40B4-BE49-F238E27FC236}">
                      <a16:creationId xmlns:a16="http://schemas.microsoft.com/office/drawing/2014/main" id="{F491B0AE-B9B4-47C1-B6A3-27B54E952A0A}"/>
                    </a:ext>
                  </a:extLst>
                </p:cNvPr>
                <p:cNvPicPr/>
                <p:nvPr/>
              </p:nvPicPr>
              <p:blipFill>
                <a:blip r:embed="rId139"/>
                <a:stretch>
                  <a:fillRect/>
                </a:stretch>
              </p:blipFill>
              <p:spPr>
                <a:xfrm>
                  <a:off x="6631181" y="2563592"/>
                  <a:ext cx="77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0" name="Freihand 139">
                  <a:extLst>
                    <a:ext uri="{FF2B5EF4-FFF2-40B4-BE49-F238E27FC236}">
                      <a16:creationId xmlns:a16="http://schemas.microsoft.com/office/drawing/2014/main" id="{5D7A1D44-FF8A-4A5A-97F6-A0F89A204589}"/>
                    </a:ext>
                  </a:extLst>
                </p14:cNvPr>
                <p14:cNvContentPartPr/>
                <p14:nvPr/>
              </p14:nvContentPartPr>
              <p14:xfrm>
                <a:off x="6778781" y="2583392"/>
                <a:ext cx="65880" cy="123120"/>
              </p14:xfrm>
            </p:contentPart>
          </mc:Choice>
          <mc:Fallback>
            <p:pic>
              <p:nvPicPr>
                <p:cNvPr id="140" name="Freihand 139">
                  <a:extLst>
                    <a:ext uri="{FF2B5EF4-FFF2-40B4-BE49-F238E27FC236}">
                      <a16:creationId xmlns:a16="http://schemas.microsoft.com/office/drawing/2014/main" id="{5D7A1D44-FF8A-4A5A-97F6-A0F89A204589}"/>
                    </a:ext>
                  </a:extLst>
                </p:cNvPr>
                <p:cNvPicPr/>
                <p:nvPr/>
              </p:nvPicPr>
              <p:blipFill>
                <a:blip r:embed="rId141"/>
                <a:stretch>
                  <a:fillRect/>
                </a:stretch>
              </p:blipFill>
              <p:spPr>
                <a:xfrm>
                  <a:off x="6774461" y="2579072"/>
                  <a:ext cx="74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1" name="Freihand 140">
                  <a:extLst>
                    <a:ext uri="{FF2B5EF4-FFF2-40B4-BE49-F238E27FC236}">
                      <a16:creationId xmlns:a16="http://schemas.microsoft.com/office/drawing/2014/main" id="{16F47E0C-936A-48A4-BAE7-49326A1F6DD2}"/>
                    </a:ext>
                  </a:extLst>
                </p14:cNvPr>
                <p14:cNvContentPartPr/>
                <p14:nvPr/>
              </p14:nvContentPartPr>
              <p14:xfrm>
                <a:off x="6717221" y="2535872"/>
                <a:ext cx="90360" cy="60120"/>
              </p14:xfrm>
            </p:contentPart>
          </mc:Choice>
          <mc:Fallback>
            <p:pic>
              <p:nvPicPr>
                <p:cNvPr id="141" name="Freihand 140">
                  <a:extLst>
                    <a:ext uri="{FF2B5EF4-FFF2-40B4-BE49-F238E27FC236}">
                      <a16:creationId xmlns:a16="http://schemas.microsoft.com/office/drawing/2014/main" id="{16F47E0C-936A-48A4-BAE7-49326A1F6DD2}"/>
                    </a:ext>
                  </a:extLst>
                </p:cNvPr>
                <p:cNvPicPr/>
                <p:nvPr/>
              </p:nvPicPr>
              <p:blipFill>
                <a:blip r:embed="rId143"/>
                <a:stretch>
                  <a:fillRect/>
                </a:stretch>
              </p:blipFill>
              <p:spPr>
                <a:xfrm>
                  <a:off x="6712901" y="2531552"/>
                  <a:ext cx="99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2" name="Freihand 141">
                  <a:extLst>
                    <a:ext uri="{FF2B5EF4-FFF2-40B4-BE49-F238E27FC236}">
                      <a16:creationId xmlns:a16="http://schemas.microsoft.com/office/drawing/2014/main" id="{A6F6297A-F41E-4F91-AC75-E6ABF60045C3}"/>
                    </a:ext>
                  </a:extLst>
                </p14:cNvPr>
                <p14:cNvContentPartPr/>
                <p14:nvPr/>
              </p14:nvContentPartPr>
              <p14:xfrm>
                <a:off x="6818021" y="2643512"/>
                <a:ext cx="61920" cy="85680"/>
              </p14:xfrm>
            </p:contentPart>
          </mc:Choice>
          <mc:Fallback>
            <p:pic>
              <p:nvPicPr>
                <p:cNvPr id="142" name="Freihand 141">
                  <a:extLst>
                    <a:ext uri="{FF2B5EF4-FFF2-40B4-BE49-F238E27FC236}">
                      <a16:creationId xmlns:a16="http://schemas.microsoft.com/office/drawing/2014/main" id="{A6F6297A-F41E-4F91-AC75-E6ABF60045C3}"/>
                    </a:ext>
                  </a:extLst>
                </p:cNvPr>
                <p:cNvPicPr/>
                <p:nvPr/>
              </p:nvPicPr>
              <p:blipFill>
                <a:blip r:embed="rId145"/>
                <a:stretch>
                  <a:fillRect/>
                </a:stretch>
              </p:blipFill>
              <p:spPr>
                <a:xfrm>
                  <a:off x="6813701" y="2639192"/>
                  <a:ext cx="7056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73" name="Freihand 72">
                <a:extLst>
                  <a:ext uri="{FF2B5EF4-FFF2-40B4-BE49-F238E27FC236}">
                    <a16:creationId xmlns:a16="http://schemas.microsoft.com/office/drawing/2014/main" id="{F0353C20-8B38-430E-99BA-500D3616F727}"/>
                  </a:ext>
                </a:extLst>
              </p14:cNvPr>
              <p14:cNvContentPartPr/>
              <p14:nvPr/>
            </p14:nvContentPartPr>
            <p14:xfrm>
              <a:off x="475541" y="3408152"/>
              <a:ext cx="140400" cy="127800"/>
            </p14:xfrm>
          </p:contentPart>
        </mc:Choice>
        <mc:Fallback>
          <p:pic>
            <p:nvPicPr>
              <p:cNvPr id="73" name="Freihand 72">
                <a:extLst>
                  <a:ext uri="{FF2B5EF4-FFF2-40B4-BE49-F238E27FC236}">
                    <a16:creationId xmlns:a16="http://schemas.microsoft.com/office/drawing/2014/main" id="{F0353C20-8B38-430E-99BA-500D3616F727}"/>
                  </a:ext>
                </a:extLst>
              </p:cNvPr>
              <p:cNvPicPr/>
              <p:nvPr/>
            </p:nvPicPr>
            <p:blipFill>
              <a:blip r:embed="rId147"/>
              <a:stretch>
                <a:fillRect/>
              </a:stretch>
            </p:blipFill>
            <p:spPr>
              <a:xfrm>
                <a:off x="471221" y="3403832"/>
                <a:ext cx="149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4" name="Freihand 73">
                <a:extLst>
                  <a:ext uri="{FF2B5EF4-FFF2-40B4-BE49-F238E27FC236}">
                    <a16:creationId xmlns:a16="http://schemas.microsoft.com/office/drawing/2014/main" id="{B2F3A737-32B5-4FDC-8BB1-142718AB1A8F}"/>
                  </a:ext>
                </a:extLst>
              </p14:cNvPr>
              <p14:cNvContentPartPr/>
              <p14:nvPr/>
            </p14:nvContentPartPr>
            <p14:xfrm>
              <a:off x="376901" y="3369992"/>
              <a:ext cx="284040" cy="233280"/>
            </p14:xfrm>
          </p:contentPart>
        </mc:Choice>
        <mc:Fallback>
          <p:pic>
            <p:nvPicPr>
              <p:cNvPr id="74" name="Freihand 73">
                <a:extLst>
                  <a:ext uri="{FF2B5EF4-FFF2-40B4-BE49-F238E27FC236}">
                    <a16:creationId xmlns:a16="http://schemas.microsoft.com/office/drawing/2014/main" id="{B2F3A737-32B5-4FDC-8BB1-142718AB1A8F}"/>
                  </a:ext>
                </a:extLst>
              </p:cNvPr>
              <p:cNvPicPr/>
              <p:nvPr/>
            </p:nvPicPr>
            <p:blipFill>
              <a:blip r:embed="rId149"/>
              <a:stretch>
                <a:fillRect/>
              </a:stretch>
            </p:blipFill>
            <p:spPr>
              <a:xfrm>
                <a:off x="372581" y="3365672"/>
                <a:ext cx="2926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7" name="Freihand 146">
                <a:extLst>
                  <a:ext uri="{FF2B5EF4-FFF2-40B4-BE49-F238E27FC236}">
                    <a16:creationId xmlns:a16="http://schemas.microsoft.com/office/drawing/2014/main" id="{4387583A-4029-42B0-930C-09DEA4322BC6}"/>
                  </a:ext>
                </a:extLst>
              </p14:cNvPr>
              <p14:cNvContentPartPr/>
              <p14:nvPr/>
            </p14:nvContentPartPr>
            <p14:xfrm>
              <a:off x="494621" y="3980192"/>
              <a:ext cx="65880" cy="159480"/>
            </p14:xfrm>
          </p:contentPart>
        </mc:Choice>
        <mc:Fallback>
          <p:pic>
            <p:nvPicPr>
              <p:cNvPr id="147" name="Freihand 146">
                <a:extLst>
                  <a:ext uri="{FF2B5EF4-FFF2-40B4-BE49-F238E27FC236}">
                    <a16:creationId xmlns:a16="http://schemas.microsoft.com/office/drawing/2014/main" id="{4387583A-4029-42B0-930C-09DEA4322BC6}"/>
                  </a:ext>
                </a:extLst>
              </p:cNvPr>
              <p:cNvPicPr/>
              <p:nvPr/>
            </p:nvPicPr>
            <p:blipFill>
              <a:blip r:embed="rId151"/>
              <a:stretch>
                <a:fillRect/>
              </a:stretch>
            </p:blipFill>
            <p:spPr>
              <a:xfrm>
                <a:off x="490301" y="3975872"/>
                <a:ext cx="74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8" name="Freihand 147">
                <a:extLst>
                  <a:ext uri="{FF2B5EF4-FFF2-40B4-BE49-F238E27FC236}">
                    <a16:creationId xmlns:a16="http://schemas.microsoft.com/office/drawing/2014/main" id="{E6636527-7B94-4DA2-91B1-E2A6E31DFC17}"/>
                  </a:ext>
                </a:extLst>
              </p14:cNvPr>
              <p14:cNvContentPartPr/>
              <p14:nvPr/>
            </p14:nvContentPartPr>
            <p14:xfrm>
              <a:off x="397061" y="3913592"/>
              <a:ext cx="258120" cy="285840"/>
            </p14:xfrm>
          </p:contentPart>
        </mc:Choice>
        <mc:Fallback>
          <p:pic>
            <p:nvPicPr>
              <p:cNvPr id="148" name="Freihand 147">
                <a:extLst>
                  <a:ext uri="{FF2B5EF4-FFF2-40B4-BE49-F238E27FC236}">
                    <a16:creationId xmlns:a16="http://schemas.microsoft.com/office/drawing/2014/main" id="{E6636527-7B94-4DA2-91B1-E2A6E31DFC17}"/>
                  </a:ext>
                </a:extLst>
              </p:cNvPr>
              <p:cNvPicPr/>
              <p:nvPr/>
            </p:nvPicPr>
            <p:blipFill>
              <a:blip r:embed="rId153"/>
              <a:stretch>
                <a:fillRect/>
              </a:stretch>
            </p:blipFill>
            <p:spPr>
              <a:xfrm>
                <a:off x="392741" y="3909272"/>
                <a:ext cx="266760" cy="294480"/>
              </a:xfrm>
              <a:prstGeom prst="rect">
                <a:avLst/>
              </a:prstGeom>
            </p:spPr>
          </p:pic>
        </mc:Fallback>
      </mc:AlternateContent>
      <p:grpSp>
        <p:nvGrpSpPr>
          <p:cNvPr id="200" name="Gruppieren 199">
            <a:extLst>
              <a:ext uri="{FF2B5EF4-FFF2-40B4-BE49-F238E27FC236}">
                <a16:creationId xmlns:a16="http://schemas.microsoft.com/office/drawing/2014/main" id="{A3FD067A-70EF-4F55-828F-BE4A905F3418}"/>
              </a:ext>
            </a:extLst>
          </p:cNvPr>
          <p:cNvGrpSpPr/>
          <p:nvPr/>
        </p:nvGrpSpPr>
        <p:grpSpPr>
          <a:xfrm>
            <a:off x="820061" y="3380432"/>
            <a:ext cx="3589200" cy="958320"/>
            <a:chOff x="820061" y="3380432"/>
            <a:chExt cx="3589200" cy="958320"/>
          </a:xfrm>
        </p:grpSpPr>
        <mc:AlternateContent xmlns:mc="http://schemas.openxmlformats.org/markup-compatibility/2006">
          <mc:Choice xmlns:p14="http://schemas.microsoft.com/office/powerpoint/2010/main" Requires="p14">
            <p:contentPart p14:bwMode="auto" r:id="rId154">
              <p14:nvContentPartPr>
                <p14:cNvPr id="76" name="Freihand 75">
                  <a:extLst>
                    <a:ext uri="{FF2B5EF4-FFF2-40B4-BE49-F238E27FC236}">
                      <a16:creationId xmlns:a16="http://schemas.microsoft.com/office/drawing/2014/main" id="{5281C220-15DE-4AA5-9470-AEA6D41297D9}"/>
                    </a:ext>
                  </a:extLst>
                </p14:cNvPr>
                <p14:cNvContentPartPr/>
                <p14:nvPr/>
              </p14:nvContentPartPr>
              <p14:xfrm>
                <a:off x="894581" y="3440552"/>
                <a:ext cx="89640" cy="109440"/>
              </p14:xfrm>
            </p:contentPart>
          </mc:Choice>
          <mc:Fallback>
            <p:pic>
              <p:nvPicPr>
                <p:cNvPr id="76" name="Freihand 75">
                  <a:extLst>
                    <a:ext uri="{FF2B5EF4-FFF2-40B4-BE49-F238E27FC236}">
                      <a16:creationId xmlns:a16="http://schemas.microsoft.com/office/drawing/2014/main" id="{5281C220-15DE-4AA5-9470-AEA6D41297D9}"/>
                    </a:ext>
                  </a:extLst>
                </p:cNvPr>
                <p:cNvPicPr/>
                <p:nvPr/>
              </p:nvPicPr>
              <p:blipFill>
                <a:blip r:embed="rId155"/>
                <a:stretch>
                  <a:fillRect/>
                </a:stretch>
              </p:blipFill>
              <p:spPr>
                <a:xfrm>
                  <a:off x="890261" y="3436232"/>
                  <a:ext cx="98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7" name="Freihand 76">
                  <a:extLst>
                    <a:ext uri="{FF2B5EF4-FFF2-40B4-BE49-F238E27FC236}">
                      <a16:creationId xmlns:a16="http://schemas.microsoft.com/office/drawing/2014/main" id="{A3A9FDE5-57BA-425A-8F34-0E49B4201B87}"/>
                    </a:ext>
                  </a:extLst>
                </p14:cNvPr>
                <p14:cNvContentPartPr/>
                <p14:nvPr/>
              </p14:nvContentPartPr>
              <p14:xfrm>
                <a:off x="894581" y="3419312"/>
                <a:ext cx="126360" cy="13680"/>
              </p14:xfrm>
            </p:contentPart>
          </mc:Choice>
          <mc:Fallback>
            <p:pic>
              <p:nvPicPr>
                <p:cNvPr id="77" name="Freihand 76">
                  <a:extLst>
                    <a:ext uri="{FF2B5EF4-FFF2-40B4-BE49-F238E27FC236}">
                      <a16:creationId xmlns:a16="http://schemas.microsoft.com/office/drawing/2014/main" id="{A3A9FDE5-57BA-425A-8F34-0E49B4201B87}"/>
                    </a:ext>
                  </a:extLst>
                </p:cNvPr>
                <p:cNvPicPr/>
                <p:nvPr/>
              </p:nvPicPr>
              <p:blipFill>
                <a:blip r:embed="rId157"/>
                <a:stretch>
                  <a:fillRect/>
                </a:stretch>
              </p:blipFill>
              <p:spPr>
                <a:xfrm>
                  <a:off x="890261" y="3414992"/>
                  <a:ext cx="135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8" name="Freihand 77">
                  <a:extLst>
                    <a:ext uri="{FF2B5EF4-FFF2-40B4-BE49-F238E27FC236}">
                      <a16:creationId xmlns:a16="http://schemas.microsoft.com/office/drawing/2014/main" id="{ECE3F399-A741-4AD3-9294-E61B35838784}"/>
                    </a:ext>
                  </a:extLst>
                </p14:cNvPr>
                <p14:cNvContentPartPr/>
                <p14:nvPr/>
              </p14:nvContentPartPr>
              <p14:xfrm>
                <a:off x="1040021" y="3422912"/>
                <a:ext cx="102240" cy="107640"/>
              </p14:xfrm>
            </p:contentPart>
          </mc:Choice>
          <mc:Fallback>
            <p:pic>
              <p:nvPicPr>
                <p:cNvPr id="78" name="Freihand 77">
                  <a:extLst>
                    <a:ext uri="{FF2B5EF4-FFF2-40B4-BE49-F238E27FC236}">
                      <a16:creationId xmlns:a16="http://schemas.microsoft.com/office/drawing/2014/main" id="{ECE3F399-A741-4AD3-9294-E61B35838784}"/>
                    </a:ext>
                  </a:extLst>
                </p:cNvPr>
                <p:cNvPicPr/>
                <p:nvPr/>
              </p:nvPicPr>
              <p:blipFill>
                <a:blip r:embed="rId159"/>
                <a:stretch>
                  <a:fillRect/>
                </a:stretch>
              </p:blipFill>
              <p:spPr>
                <a:xfrm>
                  <a:off x="1035701" y="3418592"/>
                  <a:ext cx="110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9" name="Freihand 78">
                  <a:extLst>
                    <a:ext uri="{FF2B5EF4-FFF2-40B4-BE49-F238E27FC236}">
                      <a16:creationId xmlns:a16="http://schemas.microsoft.com/office/drawing/2014/main" id="{7020DEE2-EA0A-4F57-A2B2-7F2F2720B9E8}"/>
                    </a:ext>
                  </a:extLst>
                </p14:cNvPr>
                <p14:cNvContentPartPr/>
                <p14:nvPr/>
              </p14:nvContentPartPr>
              <p14:xfrm>
                <a:off x="1137941" y="3415712"/>
                <a:ext cx="112680" cy="85320"/>
              </p14:xfrm>
            </p:contentPart>
          </mc:Choice>
          <mc:Fallback>
            <p:pic>
              <p:nvPicPr>
                <p:cNvPr id="79" name="Freihand 78">
                  <a:extLst>
                    <a:ext uri="{FF2B5EF4-FFF2-40B4-BE49-F238E27FC236}">
                      <a16:creationId xmlns:a16="http://schemas.microsoft.com/office/drawing/2014/main" id="{7020DEE2-EA0A-4F57-A2B2-7F2F2720B9E8}"/>
                    </a:ext>
                  </a:extLst>
                </p:cNvPr>
                <p:cNvPicPr/>
                <p:nvPr/>
              </p:nvPicPr>
              <p:blipFill>
                <a:blip r:embed="rId161"/>
                <a:stretch>
                  <a:fillRect/>
                </a:stretch>
              </p:blipFill>
              <p:spPr>
                <a:xfrm>
                  <a:off x="1133621" y="3411392"/>
                  <a:ext cx="121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0" name="Freihand 79">
                  <a:extLst>
                    <a:ext uri="{FF2B5EF4-FFF2-40B4-BE49-F238E27FC236}">
                      <a16:creationId xmlns:a16="http://schemas.microsoft.com/office/drawing/2014/main" id="{149F4525-19A5-4794-9716-DAB9829D9114}"/>
                    </a:ext>
                  </a:extLst>
                </p14:cNvPr>
                <p14:cNvContentPartPr/>
                <p14:nvPr/>
              </p14:nvContentPartPr>
              <p14:xfrm>
                <a:off x="853901" y="3483392"/>
                <a:ext cx="508320" cy="225720"/>
              </p14:xfrm>
            </p:contentPart>
          </mc:Choice>
          <mc:Fallback>
            <p:pic>
              <p:nvPicPr>
                <p:cNvPr id="80" name="Freihand 79">
                  <a:extLst>
                    <a:ext uri="{FF2B5EF4-FFF2-40B4-BE49-F238E27FC236}">
                      <a16:creationId xmlns:a16="http://schemas.microsoft.com/office/drawing/2014/main" id="{149F4525-19A5-4794-9716-DAB9829D9114}"/>
                    </a:ext>
                  </a:extLst>
                </p:cNvPr>
                <p:cNvPicPr/>
                <p:nvPr/>
              </p:nvPicPr>
              <p:blipFill>
                <a:blip r:embed="rId163"/>
                <a:stretch>
                  <a:fillRect/>
                </a:stretch>
              </p:blipFill>
              <p:spPr>
                <a:xfrm>
                  <a:off x="849581" y="3479072"/>
                  <a:ext cx="516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2" name="Freihand 81">
                  <a:extLst>
                    <a:ext uri="{FF2B5EF4-FFF2-40B4-BE49-F238E27FC236}">
                      <a16:creationId xmlns:a16="http://schemas.microsoft.com/office/drawing/2014/main" id="{0FE26C29-F2EE-4D94-A9C4-A07F985CAB7F}"/>
                    </a:ext>
                  </a:extLst>
                </p14:cNvPr>
                <p14:cNvContentPartPr/>
                <p14:nvPr/>
              </p14:nvContentPartPr>
              <p14:xfrm>
                <a:off x="1007261" y="3694352"/>
                <a:ext cx="86760" cy="90720"/>
              </p14:xfrm>
            </p:contentPart>
          </mc:Choice>
          <mc:Fallback>
            <p:pic>
              <p:nvPicPr>
                <p:cNvPr id="82" name="Freihand 81">
                  <a:extLst>
                    <a:ext uri="{FF2B5EF4-FFF2-40B4-BE49-F238E27FC236}">
                      <a16:creationId xmlns:a16="http://schemas.microsoft.com/office/drawing/2014/main" id="{0FE26C29-F2EE-4D94-A9C4-A07F985CAB7F}"/>
                    </a:ext>
                  </a:extLst>
                </p:cNvPr>
                <p:cNvPicPr/>
                <p:nvPr/>
              </p:nvPicPr>
              <p:blipFill>
                <a:blip r:embed="rId165"/>
                <a:stretch>
                  <a:fillRect/>
                </a:stretch>
              </p:blipFill>
              <p:spPr>
                <a:xfrm>
                  <a:off x="1002941" y="3690032"/>
                  <a:ext cx="95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3" name="Freihand 82">
                  <a:extLst>
                    <a:ext uri="{FF2B5EF4-FFF2-40B4-BE49-F238E27FC236}">
                      <a16:creationId xmlns:a16="http://schemas.microsoft.com/office/drawing/2014/main" id="{811A3CD7-2E9A-412F-B56C-E2D350E3649D}"/>
                    </a:ext>
                  </a:extLst>
                </p14:cNvPr>
                <p14:cNvContentPartPr/>
                <p14:nvPr/>
              </p14:nvContentPartPr>
              <p14:xfrm>
                <a:off x="1071341" y="3702272"/>
                <a:ext cx="33840" cy="120240"/>
              </p14:xfrm>
            </p:contentPart>
          </mc:Choice>
          <mc:Fallback>
            <p:pic>
              <p:nvPicPr>
                <p:cNvPr id="83" name="Freihand 82">
                  <a:extLst>
                    <a:ext uri="{FF2B5EF4-FFF2-40B4-BE49-F238E27FC236}">
                      <a16:creationId xmlns:a16="http://schemas.microsoft.com/office/drawing/2014/main" id="{811A3CD7-2E9A-412F-B56C-E2D350E3649D}"/>
                    </a:ext>
                  </a:extLst>
                </p:cNvPr>
                <p:cNvPicPr/>
                <p:nvPr/>
              </p:nvPicPr>
              <p:blipFill>
                <a:blip r:embed="rId167"/>
                <a:stretch>
                  <a:fillRect/>
                </a:stretch>
              </p:blipFill>
              <p:spPr>
                <a:xfrm>
                  <a:off x="1067021" y="3697952"/>
                  <a:ext cx="42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4" name="Freihand 83">
                  <a:extLst>
                    <a:ext uri="{FF2B5EF4-FFF2-40B4-BE49-F238E27FC236}">
                      <a16:creationId xmlns:a16="http://schemas.microsoft.com/office/drawing/2014/main" id="{821962BC-692E-4618-B4AB-EB9AE584ABD6}"/>
                    </a:ext>
                  </a:extLst>
                </p14:cNvPr>
                <p14:cNvContentPartPr/>
                <p14:nvPr/>
              </p14:nvContentPartPr>
              <p14:xfrm>
                <a:off x="1144781" y="3642152"/>
                <a:ext cx="65160" cy="153360"/>
              </p14:xfrm>
            </p:contentPart>
          </mc:Choice>
          <mc:Fallback>
            <p:pic>
              <p:nvPicPr>
                <p:cNvPr id="84" name="Freihand 83">
                  <a:extLst>
                    <a:ext uri="{FF2B5EF4-FFF2-40B4-BE49-F238E27FC236}">
                      <a16:creationId xmlns:a16="http://schemas.microsoft.com/office/drawing/2014/main" id="{821962BC-692E-4618-B4AB-EB9AE584ABD6}"/>
                    </a:ext>
                  </a:extLst>
                </p:cNvPr>
                <p:cNvPicPr/>
                <p:nvPr/>
              </p:nvPicPr>
              <p:blipFill>
                <a:blip r:embed="rId169"/>
                <a:stretch>
                  <a:fillRect/>
                </a:stretch>
              </p:blipFill>
              <p:spPr>
                <a:xfrm>
                  <a:off x="1140461" y="3637832"/>
                  <a:ext cx="73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5" name="Freihand 84">
                  <a:extLst>
                    <a:ext uri="{FF2B5EF4-FFF2-40B4-BE49-F238E27FC236}">
                      <a16:creationId xmlns:a16="http://schemas.microsoft.com/office/drawing/2014/main" id="{3E706FBB-3806-4D16-9E0F-1B6AD015E45F}"/>
                    </a:ext>
                  </a:extLst>
                </p14:cNvPr>
                <p14:cNvContentPartPr/>
                <p14:nvPr/>
              </p14:nvContentPartPr>
              <p14:xfrm>
                <a:off x="1250621" y="3621632"/>
                <a:ext cx="91440" cy="111960"/>
              </p14:xfrm>
            </p:contentPart>
          </mc:Choice>
          <mc:Fallback>
            <p:pic>
              <p:nvPicPr>
                <p:cNvPr id="85" name="Freihand 84">
                  <a:extLst>
                    <a:ext uri="{FF2B5EF4-FFF2-40B4-BE49-F238E27FC236}">
                      <a16:creationId xmlns:a16="http://schemas.microsoft.com/office/drawing/2014/main" id="{3E706FBB-3806-4D16-9E0F-1B6AD015E45F}"/>
                    </a:ext>
                  </a:extLst>
                </p:cNvPr>
                <p:cNvPicPr/>
                <p:nvPr/>
              </p:nvPicPr>
              <p:blipFill>
                <a:blip r:embed="rId171"/>
                <a:stretch>
                  <a:fillRect/>
                </a:stretch>
              </p:blipFill>
              <p:spPr>
                <a:xfrm>
                  <a:off x="1246301" y="3617312"/>
                  <a:ext cx="100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6" name="Freihand 85">
                  <a:extLst>
                    <a:ext uri="{FF2B5EF4-FFF2-40B4-BE49-F238E27FC236}">
                      <a16:creationId xmlns:a16="http://schemas.microsoft.com/office/drawing/2014/main" id="{8D4B659D-27BC-4D38-B759-2A994FDC4346}"/>
                    </a:ext>
                  </a:extLst>
                </p14:cNvPr>
                <p14:cNvContentPartPr/>
                <p14:nvPr/>
              </p14:nvContentPartPr>
              <p14:xfrm>
                <a:off x="1518101" y="3492392"/>
                <a:ext cx="64440" cy="50760"/>
              </p14:xfrm>
            </p:contentPart>
          </mc:Choice>
          <mc:Fallback>
            <p:pic>
              <p:nvPicPr>
                <p:cNvPr id="86" name="Freihand 85">
                  <a:extLst>
                    <a:ext uri="{FF2B5EF4-FFF2-40B4-BE49-F238E27FC236}">
                      <a16:creationId xmlns:a16="http://schemas.microsoft.com/office/drawing/2014/main" id="{8D4B659D-27BC-4D38-B759-2A994FDC4346}"/>
                    </a:ext>
                  </a:extLst>
                </p:cNvPr>
                <p:cNvPicPr/>
                <p:nvPr/>
              </p:nvPicPr>
              <p:blipFill>
                <a:blip r:embed="rId173"/>
                <a:stretch>
                  <a:fillRect/>
                </a:stretch>
              </p:blipFill>
              <p:spPr>
                <a:xfrm>
                  <a:off x="1513781" y="3488072"/>
                  <a:ext cx="73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7" name="Freihand 86">
                  <a:extLst>
                    <a:ext uri="{FF2B5EF4-FFF2-40B4-BE49-F238E27FC236}">
                      <a16:creationId xmlns:a16="http://schemas.microsoft.com/office/drawing/2014/main" id="{ADA08991-F0E5-423D-81EA-64A326309F7A}"/>
                    </a:ext>
                  </a:extLst>
                </p14:cNvPr>
                <p14:cNvContentPartPr/>
                <p14:nvPr/>
              </p14:nvContentPartPr>
              <p14:xfrm>
                <a:off x="1685141" y="3420032"/>
                <a:ext cx="118800" cy="111960"/>
              </p14:xfrm>
            </p:contentPart>
          </mc:Choice>
          <mc:Fallback>
            <p:pic>
              <p:nvPicPr>
                <p:cNvPr id="87" name="Freihand 86">
                  <a:extLst>
                    <a:ext uri="{FF2B5EF4-FFF2-40B4-BE49-F238E27FC236}">
                      <a16:creationId xmlns:a16="http://schemas.microsoft.com/office/drawing/2014/main" id="{ADA08991-F0E5-423D-81EA-64A326309F7A}"/>
                    </a:ext>
                  </a:extLst>
                </p:cNvPr>
                <p:cNvPicPr/>
                <p:nvPr/>
              </p:nvPicPr>
              <p:blipFill>
                <a:blip r:embed="rId175"/>
                <a:stretch>
                  <a:fillRect/>
                </a:stretch>
              </p:blipFill>
              <p:spPr>
                <a:xfrm>
                  <a:off x="1680821" y="3415712"/>
                  <a:ext cx="127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8" name="Freihand 87">
                  <a:extLst>
                    <a:ext uri="{FF2B5EF4-FFF2-40B4-BE49-F238E27FC236}">
                      <a16:creationId xmlns:a16="http://schemas.microsoft.com/office/drawing/2014/main" id="{8F3CA3ED-173E-451F-943A-B199F2489BEA}"/>
                    </a:ext>
                  </a:extLst>
                </p14:cNvPr>
                <p14:cNvContentPartPr/>
                <p14:nvPr/>
              </p14:nvContentPartPr>
              <p14:xfrm>
                <a:off x="1822301" y="3408512"/>
                <a:ext cx="112320" cy="120600"/>
              </p14:xfrm>
            </p:contentPart>
          </mc:Choice>
          <mc:Fallback>
            <p:pic>
              <p:nvPicPr>
                <p:cNvPr id="88" name="Freihand 87">
                  <a:extLst>
                    <a:ext uri="{FF2B5EF4-FFF2-40B4-BE49-F238E27FC236}">
                      <a16:creationId xmlns:a16="http://schemas.microsoft.com/office/drawing/2014/main" id="{8F3CA3ED-173E-451F-943A-B199F2489BEA}"/>
                    </a:ext>
                  </a:extLst>
                </p:cNvPr>
                <p:cNvPicPr/>
                <p:nvPr/>
              </p:nvPicPr>
              <p:blipFill>
                <a:blip r:embed="rId177"/>
                <a:stretch>
                  <a:fillRect/>
                </a:stretch>
              </p:blipFill>
              <p:spPr>
                <a:xfrm>
                  <a:off x="1817981" y="3404192"/>
                  <a:ext cx="120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9" name="Freihand 88">
                  <a:extLst>
                    <a:ext uri="{FF2B5EF4-FFF2-40B4-BE49-F238E27FC236}">
                      <a16:creationId xmlns:a16="http://schemas.microsoft.com/office/drawing/2014/main" id="{1AC91150-3661-4E0E-818C-6775CC0B729A}"/>
                    </a:ext>
                  </a:extLst>
                </p14:cNvPr>
                <p14:cNvContentPartPr/>
                <p14:nvPr/>
              </p14:nvContentPartPr>
              <p14:xfrm>
                <a:off x="1940021" y="3399152"/>
                <a:ext cx="117720" cy="108720"/>
              </p14:xfrm>
            </p:contentPart>
          </mc:Choice>
          <mc:Fallback>
            <p:pic>
              <p:nvPicPr>
                <p:cNvPr id="89" name="Freihand 88">
                  <a:extLst>
                    <a:ext uri="{FF2B5EF4-FFF2-40B4-BE49-F238E27FC236}">
                      <a16:creationId xmlns:a16="http://schemas.microsoft.com/office/drawing/2014/main" id="{1AC91150-3661-4E0E-818C-6775CC0B729A}"/>
                    </a:ext>
                  </a:extLst>
                </p:cNvPr>
                <p:cNvPicPr/>
                <p:nvPr/>
              </p:nvPicPr>
              <p:blipFill>
                <a:blip r:embed="rId179"/>
                <a:stretch>
                  <a:fillRect/>
                </a:stretch>
              </p:blipFill>
              <p:spPr>
                <a:xfrm>
                  <a:off x="1935701" y="3394832"/>
                  <a:ext cx="126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0" name="Freihand 89">
                  <a:extLst>
                    <a:ext uri="{FF2B5EF4-FFF2-40B4-BE49-F238E27FC236}">
                      <a16:creationId xmlns:a16="http://schemas.microsoft.com/office/drawing/2014/main" id="{B24111E5-2BF8-4580-8EDC-808686E57471}"/>
                    </a:ext>
                  </a:extLst>
                </p14:cNvPr>
                <p14:cNvContentPartPr/>
                <p14:nvPr/>
              </p14:nvContentPartPr>
              <p14:xfrm>
                <a:off x="2216141" y="3470072"/>
                <a:ext cx="164880" cy="5040"/>
              </p14:xfrm>
            </p:contentPart>
          </mc:Choice>
          <mc:Fallback>
            <p:pic>
              <p:nvPicPr>
                <p:cNvPr id="90" name="Freihand 89">
                  <a:extLst>
                    <a:ext uri="{FF2B5EF4-FFF2-40B4-BE49-F238E27FC236}">
                      <a16:creationId xmlns:a16="http://schemas.microsoft.com/office/drawing/2014/main" id="{B24111E5-2BF8-4580-8EDC-808686E57471}"/>
                    </a:ext>
                  </a:extLst>
                </p:cNvPr>
                <p:cNvPicPr/>
                <p:nvPr/>
              </p:nvPicPr>
              <p:blipFill>
                <a:blip r:embed="rId181"/>
                <a:stretch>
                  <a:fillRect/>
                </a:stretch>
              </p:blipFill>
              <p:spPr>
                <a:xfrm>
                  <a:off x="2211821" y="3465752"/>
                  <a:ext cx="173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1" name="Freihand 90">
                  <a:extLst>
                    <a:ext uri="{FF2B5EF4-FFF2-40B4-BE49-F238E27FC236}">
                      <a16:creationId xmlns:a16="http://schemas.microsoft.com/office/drawing/2014/main" id="{DC5DEFEC-3E5B-41F5-8E46-EB5B8FE78EB5}"/>
                    </a:ext>
                  </a:extLst>
                </p14:cNvPr>
                <p14:cNvContentPartPr/>
                <p14:nvPr/>
              </p14:nvContentPartPr>
              <p14:xfrm>
                <a:off x="2229461" y="3506792"/>
                <a:ext cx="171360" cy="8280"/>
              </p14:xfrm>
            </p:contentPart>
          </mc:Choice>
          <mc:Fallback>
            <p:pic>
              <p:nvPicPr>
                <p:cNvPr id="91" name="Freihand 90">
                  <a:extLst>
                    <a:ext uri="{FF2B5EF4-FFF2-40B4-BE49-F238E27FC236}">
                      <a16:creationId xmlns:a16="http://schemas.microsoft.com/office/drawing/2014/main" id="{DC5DEFEC-3E5B-41F5-8E46-EB5B8FE78EB5}"/>
                    </a:ext>
                  </a:extLst>
                </p:cNvPr>
                <p:cNvPicPr/>
                <p:nvPr/>
              </p:nvPicPr>
              <p:blipFill>
                <a:blip r:embed="rId183"/>
                <a:stretch>
                  <a:fillRect/>
                </a:stretch>
              </p:blipFill>
              <p:spPr>
                <a:xfrm>
                  <a:off x="2225141" y="3502472"/>
                  <a:ext cx="180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2" name="Freihand 91">
                  <a:extLst>
                    <a:ext uri="{FF2B5EF4-FFF2-40B4-BE49-F238E27FC236}">
                      <a16:creationId xmlns:a16="http://schemas.microsoft.com/office/drawing/2014/main" id="{96F8F245-C724-4472-96C1-5BCEA4E7A567}"/>
                    </a:ext>
                  </a:extLst>
                </p14:cNvPr>
                <p14:cNvContentPartPr/>
                <p14:nvPr/>
              </p14:nvContentPartPr>
              <p14:xfrm>
                <a:off x="2462021" y="3382232"/>
                <a:ext cx="138600" cy="140040"/>
              </p14:xfrm>
            </p:contentPart>
          </mc:Choice>
          <mc:Fallback>
            <p:pic>
              <p:nvPicPr>
                <p:cNvPr id="92" name="Freihand 91">
                  <a:extLst>
                    <a:ext uri="{FF2B5EF4-FFF2-40B4-BE49-F238E27FC236}">
                      <a16:creationId xmlns:a16="http://schemas.microsoft.com/office/drawing/2014/main" id="{96F8F245-C724-4472-96C1-5BCEA4E7A567}"/>
                    </a:ext>
                  </a:extLst>
                </p:cNvPr>
                <p:cNvPicPr/>
                <p:nvPr/>
              </p:nvPicPr>
              <p:blipFill>
                <a:blip r:embed="rId185"/>
                <a:stretch>
                  <a:fillRect/>
                </a:stretch>
              </p:blipFill>
              <p:spPr>
                <a:xfrm>
                  <a:off x="2457701" y="3377912"/>
                  <a:ext cx="147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3" name="Freihand 92">
                  <a:extLst>
                    <a:ext uri="{FF2B5EF4-FFF2-40B4-BE49-F238E27FC236}">
                      <a16:creationId xmlns:a16="http://schemas.microsoft.com/office/drawing/2014/main" id="{18A3F53A-99DC-44AE-8B06-C35FF4471094}"/>
                    </a:ext>
                  </a:extLst>
                </p14:cNvPr>
                <p14:cNvContentPartPr/>
                <p14:nvPr/>
              </p14:nvContentPartPr>
              <p14:xfrm>
                <a:off x="2617541" y="3394832"/>
                <a:ext cx="103680" cy="128520"/>
              </p14:xfrm>
            </p:contentPart>
          </mc:Choice>
          <mc:Fallback>
            <p:pic>
              <p:nvPicPr>
                <p:cNvPr id="93" name="Freihand 92">
                  <a:extLst>
                    <a:ext uri="{FF2B5EF4-FFF2-40B4-BE49-F238E27FC236}">
                      <a16:creationId xmlns:a16="http://schemas.microsoft.com/office/drawing/2014/main" id="{18A3F53A-99DC-44AE-8B06-C35FF4471094}"/>
                    </a:ext>
                  </a:extLst>
                </p:cNvPr>
                <p:cNvPicPr/>
                <p:nvPr/>
              </p:nvPicPr>
              <p:blipFill>
                <a:blip r:embed="rId187"/>
                <a:stretch>
                  <a:fillRect/>
                </a:stretch>
              </p:blipFill>
              <p:spPr>
                <a:xfrm>
                  <a:off x="2613221" y="3390512"/>
                  <a:ext cx="112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4" name="Freihand 93">
                  <a:extLst>
                    <a:ext uri="{FF2B5EF4-FFF2-40B4-BE49-F238E27FC236}">
                      <a16:creationId xmlns:a16="http://schemas.microsoft.com/office/drawing/2014/main" id="{8DEE5416-F97C-4657-8DC0-454493A45543}"/>
                    </a:ext>
                  </a:extLst>
                </p14:cNvPr>
                <p14:cNvContentPartPr/>
                <p14:nvPr/>
              </p14:nvContentPartPr>
              <p14:xfrm>
                <a:off x="2732741" y="3380432"/>
                <a:ext cx="80640" cy="142920"/>
              </p14:xfrm>
            </p:contentPart>
          </mc:Choice>
          <mc:Fallback>
            <p:pic>
              <p:nvPicPr>
                <p:cNvPr id="94" name="Freihand 93">
                  <a:extLst>
                    <a:ext uri="{FF2B5EF4-FFF2-40B4-BE49-F238E27FC236}">
                      <a16:creationId xmlns:a16="http://schemas.microsoft.com/office/drawing/2014/main" id="{8DEE5416-F97C-4657-8DC0-454493A45543}"/>
                    </a:ext>
                  </a:extLst>
                </p:cNvPr>
                <p:cNvPicPr/>
                <p:nvPr/>
              </p:nvPicPr>
              <p:blipFill>
                <a:blip r:embed="rId189"/>
                <a:stretch>
                  <a:fillRect/>
                </a:stretch>
              </p:blipFill>
              <p:spPr>
                <a:xfrm>
                  <a:off x="2728421" y="3376112"/>
                  <a:ext cx="89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5" name="Freihand 94">
                  <a:extLst>
                    <a:ext uri="{FF2B5EF4-FFF2-40B4-BE49-F238E27FC236}">
                      <a16:creationId xmlns:a16="http://schemas.microsoft.com/office/drawing/2014/main" id="{2C882EBD-A120-4184-B025-3C13EBF4EE6C}"/>
                    </a:ext>
                  </a:extLst>
                </p14:cNvPr>
                <p14:cNvContentPartPr/>
                <p14:nvPr/>
              </p14:nvContentPartPr>
              <p14:xfrm>
                <a:off x="2824181" y="3465752"/>
                <a:ext cx="37080" cy="113760"/>
              </p14:xfrm>
            </p:contentPart>
          </mc:Choice>
          <mc:Fallback>
            <p:pic>
              <p:nvPicPr>
                <p:cNvPr id="95" name="Freihand 94">
                  <a:extLst>
                    <a:ext uri="{FF2B5EF4-FFF2-40B4-BE49-F238E27FC236}">
                      <a16:creationId xmlns:a16="http://schemas.microsoft.com/office/drawing/2014/main" id="{2C882EBD-A120-4184-B025-3C13EBF4EE6C}"/>
                    </a:ext>
                  </a:extLst>
                </p:cNvPr>
                <p:cNvPicPr/>
                <p:nvPr/>
              </p:nvPicPr>
              <p:blipFill>
                <a:blip r:embed="rId191"/>
                <a:stretch>
                  <a:fillRect/>
                </a:stretch>
              </p:blipFill>
              <p:spPr>
                <a:xfrm>
                  <a:off x="2819861" y="3461432"/>
                  <a:ext cx="45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6" name="Freihand 95">
                  <a:extLst>
                    <a:ext uri="{FF2B5EF4-FFF2-40B4-BE49-F238E27FC236}">
                      <a16:creationId xmlns:a16="http://schemas.microsoft.com/office/drawing/2014/main" id="{B765266B-3841-4B6D-B64E-406C8D6C184B}"/>
                    </a:ext>
                  </a:extLst>
                </p14:cNvPr>
                <p14:cNvContentPartPr/>
                <p14:nvPr/>
              </p14:nvContentPartPr>
              <p14:xfrm>
                <a:off x="2901221" y="3400592"/>
                <a:ext cx="14400" cy="94680"/>
              </p14:xfrm>
            </p:contentPart>
          </mc:Choice>
          <mc:Fallback>
            <p:pic>
              <p:nvPicPr>
                <p:cNvPr id="96" name="Freihand 95">
                  <a:extLst>
                    <a:ext uri="{FF2B5EF4-FFF2-40B4-BE49-F238E27FC236}">
                      <a16:creationId xmlns:a16="http://schemas.microsoft.com/office/drawing/2014/main" id="{B765266B-3841-4B6D-B64E-406C8D6C184B}"/>
                    </a:ext>
                  </a:extLst>
                </p:cNvPr>
                <p:cNvPicPr/>
                <p:nvPr/>
              </p:nvPicPr>
              <p:blipFill>
                <a:blip r:embed="rId193"/>
                <a:stretch>
                  <a:fillRect/>
                </a:stretch>
              </p:blipFill>
              <p:spPr>
                <a:xfrm>
                  <a:off x="2896901" y="3396272"/>
                  <a:ext cx="23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7" name="Freihand 96">
                  <a:extLst>
                    <a:ext uri="{FF2B5EF4-FFF2-40B4-BE49-F238E27FC236}">
                      <a16:creationId xmlns:a16="http://schemas.microsoft.com/office/drawing/2014/main" id="{B912E325-F537-49FF-91F0-83F405938690}"/>
                    </a:ext>
                  </a:extLst>
                </p14:cNvPr>
                <p14:cNvContentPartPr/>
                <p14:nvPr/>
              </p14:nvContentPartPr>
              <p14:xfrm>
                <a:off x="2929301" y="3385832"/>
                <a:ext cx="132120" cy="117000"/>
              </p14:xfrm>
            </p:contentPart>
          </mc:Choice>
          <mc:Fallback>
            <p:pic>
              <p:nvPicPr>
                <p:cNvPr id="97" name="Freihand 96">
                  <a:extLst>
                    <a:ext uri="{FF2B5EF4-FFF2-40B4-BE49-F238E27FC236}">
                      <a16:creationId xmlns:a16="http://schemas.microsoft.com/office/drawing/2014/main" id="{B912E325-F537-49FF-91F0-83F405938690}"/>
                    </a:ext>
                  </a:extLst>
                </p:cNvPr>
                <p:cNvPicPr/>
                <p:nvPr/>
              </p:nvPicPr>
              <p:blipFill>
                <a:blip r:embed="rId195"/>
                <a:stretch>
                  <a:fillRect/>
                </a:stretch>
              </p:blipFill>
              <p:spPr>
                <a:xfrm>
                  <a:off x="2924981" y="3381512"/>
                  <a:ext cx="140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0" name="Freihand 149">
                  <a:extLst>
                    <a:ext uri="{FF2B5EF4-FFF2-40B4-BE49-F238E27FC236}">
                      <a16:creationId xmlns:a16="http://schemas.microsoft.com/office/drawing/2014/main" id="{098A1337-3580-40EE-BB66-966FC4ACB7D6}"/>
                    </a:ext>
                  </a:extLst>
                </p14:cNvPr>
                <p14:cNvContentPartPr/>
                <p14:nvPr/>
              </p14:nvContentPartPr>
              <p14:xfrm>
                <a:off x="874061" y="3967592"/>
                <a:ext cx="57960" cy="86040"/>
              </p14:xfrm>
            </p:contentPart>
          </mc:Choice>
          <mc:Fallback>
            <p:pic>
              <p:nvPicPr>
                <p:cNvPr id="150" name="Freihand 149">
                  <a:extLst>
                    <a:ext uri="{FF2B5EF4-FFF2-40B4-BE49-F238E27FC236}">
                      <a16:creationId xmlns:a16="http://schemas.microsoft.com/office/drawing/2014/main" id="{098A1337-3580-40EE-BB66-966FC4ACB7D6}"/>
                    </a:ext>
                  </a:extLst>
                </p:cNvPr>
                <p:cNvPicPr/>
                <p:nvPr/>
              </p:nvPicPr>
              <p:blipFill>
                <a:blip r:embed="rId197"/>
                <a:stretch>
                  <a:fillRect/>
                </a:stretch>
              </p:blipFill>
              <p:spPr>
                <a:xfrm>
                  <a:off x="869741" y="3963272"/>
                  <a:ext cx="66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1" name="Freihand 150">
                  <a:extLst>
                    <a:ext uri="{FF2B5EF4-FFF2-40B4-BE49-F238E27FC236}">
                      <a16:creationId xmlns:a16="http://schemas.microsoft.com/office/drawing/2014/main" id="{6DDB2C4A-5260-4AC1-AAB3-6AB84659B50D}"/>
                    </a:ext>
                  </a:extLst>
                </p14:cNvPr>
                <p14:cNvContentPartPr/>
                <p14:nvPr/>
              </p14:nvContentPartPr>
              <p14:xfrm>
                <a:off x="1001861" y="3937352"/>
                <a:ext cx="95760" cy="92160"/>
              </p14:xfrm>
            </p:contentPart>
          </mc:Choice>
          <mc:Fallback>
            <p:pic>
              <p:nvPicPr>
                <p:cNvPr id="151" name="Freihand 150">
                  <a:extLst>
                    <a:ext uri="{FF2B5EF4-FFF2-40B4-BE49-F238E27FC236}">
                      <a16:creationId xmlns:a16="http://schemas.microsoft.com/office/drawing/2014/main" id="{6DDB2C4A-5260-4AC1-AAB3-6AB84659B50D}"/>
                    </a:ext>
                  </a:extLst>
                </p:cNvPr>
                <p:cNvPicPr/>
                <p:nvPr/>
              </p:nvPicPr>
              <p:blipFill>
                <a:blip r:embed="rId199"/>
                <a:stretch>
                  <a:fillRect/>
                </a:stretch>
              </p:blipFill>
              <p:spPr>
                <a:xfrm>
                  <a:off x="997541" y="3933032"/>
                  <a:ext cx="104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2" name="Freihand 151">
                  <a:extLst>
                    <a:ext uri="{FF2B5EF4-FFF2-40B4-BE49-F238E27FC236}">
                      <a16:creationId xmlns:a16="http://schemas.microsoft.com/office/drawing/2014/main" id="{54472DE2-F9F7-42D6-908A-1E35B9B88A1F}"/>
                    </a:ext>
                  </a:extLst>
                </p14:cNvPr>
                <p14:cNvContentPartPr/>
                <p14:nvPr/>
              </p14:nvContentPartPr>
              <p14:xfrm>
                <a:off x="1136861" y="3933392"/>
                <a:ext cx="82800" cy="86040"/>
              </p14:xfrm>
            </p:contentPart>
          </mc:Choice>
          <mc:Fallback>
            <p:pic>
              <p:nvPicPr>
                <p:cNvPr id="152" name="Freihand 151">
                  <a:extLst>
                    <a:ext uri="{FF2B5EF4-FFF2-40B4-BE49-F238E27FC236}">
                      <a16:creationId xmlns:a16="http://schemas.microsoft.com/office/drawing/2014/main" id="{54472DE2-F9F7-42D6-908A-1E35B9B88A1F}"/>
                    </a:ext>
                  </a:extLst>
                </p:cNvPr>
                <p:cNvPicPr/>
                <p:nvPr/>
              </p:nvPicPr>
              <p:blipFill>
                <a:blip r:embed="rId201"/>
                <a:stretch>
                  <a:fillRect/>
                </a:stretch>
              </p:blipFill>
              <p:spPr>
                <a:xfrm>
                  <a:off x="1132541" y="3929072"/>
                  <a:ext cx="91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4" name="Freihand 153">
                  <a:extLst>
                    <a:ext uri="{FF2B5EF4-FFF2-40B4-BE49-F238E27FC236}">
                      <a16:creationId xmlns:a16="http://schemas.microsoft.com/office/drawing/2014/main" id="{2877FF2F-E79E-4F7C-9FC6-BA10D8024C46}"/>
                    </a:ext>
                  </a:extLst>
                </p14:cNvPr>
                <p14:cNvContentPartPr/>
                <p14:nvPr/>
              </p14:nvContentPartPr>
              <p14:xfrm>
                <a:off x="1264661" y="3988472"/>
                <a:ext cx="85680" cy="13680"/>
              </p14:xfrm>
            </p:contentPart>
          </mc:Choice>
          <mc:Fallback>
            <p:pic>
              <p:nvPicPr>
                <p:cNvPr id="154" name="Freihand 153">
                  <a:extLst>
                    <a:ext uri="{FF2B5EF4-FFF2-40B4-BE49-F238E27FC236}">
                      <a16:creationId xmlns:a16="http://schemas.microsoft.com/office/drawing/2014/main" id="{2877FF2F-E79E-4F7C-9FC6-BA10D8024C46}"/>
                    </a:ext>
                  </a:extLst>
                </p:cNvPr>
                <p:cNvPicPr/>
                <p:nvPr/>
              </p:nvPicPr>
              <p:blipFill>
                <a:blip r:embed="rId203"/>
                <a:stretch>
                  <a:fillRect/>
                </a:stretch>
              </p:blipFill>
              <p:spPr>
                <a:xfrm>
                  <a:off x="1260341" y="3984152"/>
                  <a:ext cx="94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5" name="Freihand 154">
                  <a:extLst>
                    <a:ext uri="{FF2B5EF4-FFF2-40B4-BE49-F238E27FC236}">
                      <a16:creationId xmlns:a16="http://schemas.microsoft.com/office/drawing/2014/main" id="{D11B107A-8336-44E2-8A03-D93E0E41A9E1}"/>
                    </a:ext>
                  </a:extLst>
                </p14:cNvPr>
                <p14:cNvContentPartPr/>
                <p14:nvPr/>
              </p14:nvContentPartPr>
              <p14:xfrm>
                <a:off x="1392821" y="3931952"/>
                <a:ext cx="70920" cy="112680"/>
              </p14:xfrm>
            </p:contentPart>
          </mc:Choice>
          <mc:Fallback>
            <p:pic>
              <p:nvPicPr>
                <p:cNvPr id="155" name="Freihand 154">
                  <a:extLst>
                    <a:ext uri="{FF2B5EF4-FFF2-40B4-BE49-F238E27FC236}">
                      <a16:creationId xmlns:a16="http://schemas.microsoft.com/office/drawing/2014/main" id="{D11B107A-8336-44E2-8A03-D93E0E41A9E1}"/>
                    </a:ext>
                  </a:extLst>
                </p:cNvPr>
                <p:cNvPicPr/>
                <p:nvPr/>
              </p:nvPicPr>
              <p:blipFill>
                <a:blip r:embed="rId205"/>
                <a:stretch>
                  <a:fillRect/>
                </a:stretch>
              </p:blipFill>
              <p:spPr>
                <a:xfrm>
                  <a:off x="1388501" y="3927632"/>
                  <a:ext cx="79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6" name="Freihand 155">
                  <a:extLst>
                    <a:ext uri="{FF2B5EF4-FFF2-40B4-BE49-F238E27FC236}">
                      <a16:creationId xmlns:a16="http://schemas.microsoft.com/office/drawing/2014/main" id="{0FB98DB3-4ED6-4AC4-BF5C-FE1AE1E7348B}"/>
                    </a:ext>
                  </a:extLst>
                </p14:cNvPr>
                <p14:cNvContentPartPr/>
                <p14:nvPr/>
              </p14:nvContentPartPr>
              <p14:xfrm>
                <a:off x="1375901" y="3896672"/>
                <a:ext cx="105120" cy="29880"/>
              </p14:xfrm>
            </p:contentPart>
          </mc:Choice>
          <mc:Fallback>
            <p:pic>
              <p:nvPicPr>
                <p:cNvPr id="156" name="Freihand 155">
                  <a:extLst>
                    <a:ext uri="{FF2B5EF4-FFF2-40B4-BE49-F238E27FC236}">
                      <a16:creationId xmlns:a16="http://schemas.microsoft.com/office/drawing/2014/main" id="{0FB98DB3-4ED6-4AC4-BF5C-FE1AE1E7348B}"/>
                    </a:ext>
                  </a:extLst>
                </p:cNvPr>
                <p:cNvPicPr/>
                <p:nvPr/>
              </p:nvPicPr>
              <p:blipFill>
                <a:blip r:embed="rId207"/>
                <a:stretch>
                  <a:fillRect/>
                </a:stretch>
              </p:blipFill>
              <p:spPr>
                <a:xfrm>
                  <a:off x="1371581" y="3892352"/>
                  <a:ext cx="113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7" name="Freihand 156">
                  <a:extLst>
                    <a:ext uri="{FF2B5EF4-FFF2-40B4-BE49-F238E27FC236}">
                      <a16:creationId xmlns:a16="http://schemas.microsoft.com/office/drawing/2014/main" id="{98C45667-5821-4FD7-9BBC-4C23A59879D8}"/>
                    </a:ext>
                  </a:extLst>
                </p14:cNvPr>
                <p14:cNvContentPartPr/>
                <p14:nvPr/>
              </p14:nvContentPartPr>
              <p14:xfrm>
                <a:off x="1487141" y="3903512"/>
                <a:ext cx="91080" cy="113400"/>
              </p14:xfrm>
            </p:contentPart>
          </mc:Choice>
          <mc:Fallback>
            <p:pic>
              <p:nvPicPr>
                <p:cNvPr id="157" name="Freihand 156">
                  <a:extLst>
                    <a:ext uri="{FF2B5EF4-FFF2-40B4-BE49-F238E27FC236}">
                      <a16:creationId xmlns:a16="http://schemas.microsoft.com/office/drawing/2014/main" id="{98C45667-5821-4FD7-9BBC-4C23A59879D8}"/>
                    </a:ext>
                  </a:extLst>
                </p:cNvPr>
                <p:cNvPicPr/>
                <p:nvPr/>
              </p:nvPicPr>
              <p:blipFill>
                <a:blip r:embed="rId209"/>
                <a:stretch>
                  <a:fillRect/>
                </a:stretch>
              </p:blipFill>
              <p:spPr>
                <a:xfrm>
                  <a:off x="1482821" y="3899192"/>
                  <a:ext cx="99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8" name="Freihand 157">
                  <a:extLst>
                    <a:ext uri="{FF2B5EF4-FFF2-40B4-BE49-F238E27FC236}">
                      <a16:creationId xmlns:a16="http://schemas.microsoft.com/office/drawing/2014/main" id="{C6F86362-9DD8-467C-925B-B03B3ECF970F}"/>
                    </a:ext>
                  </a:extLst>
                </p14:cNvPr>
                <p14:cNvContentPartPr/>
                <p14:nvPr/>
              </p14:nvContentPartPr>
              <p14:xfrm>
                <a:off x="1585781" y="3894152"/>
                <a:ext cx="96840" cy="95760"/>
              </p14:xfrm>
            </p:contentPart>
          </mc:Choice>
          <mc:Fallback>
            <p:pic>
              <p:nvPicPr>
                <p:cNvPr id="158" name="Freihand 157">
                  <a:extLst>
                    <a:ext uri="{FF2B5EF4-FFF2-40B4-BE49-F238E27FC236}">
                      <a16:creationId xmlns:a16="http://schemas.microsoft.com/office/drawing/2014/main" id="{C6F86362-9DD8-467C-925B-B03B3ECF970F}"/>
                    </a:ext>
                  </a:extLst>
                </p:cNvPr>
                <p:cNvPicPr/>
                <p:nvPr/>
              </p:nvPicPr>
              <p:blipFill>
                <a:blip r:embed="rId211"/>
                <a:stretch>
                  <a:fillRect/>
                </a:stretch>
              </p:blipFill>
              <p:spPr>
                <a:xfrm>
                  <a:off x="1581461" y="3889832"/>
                  <a:ext cx="105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0" name="Freihand 159">
                  <a:extLst>
                    <a:ext uri="{FF2B5EF4-FFF2-40B4-BE49-F238E27FC236}">
                      <a16:creationId xmlns:a16="http://schemas.microsoft.com/office/drawing/2014/main" id="{B2C2510E-BCF3-412C-B42E-7CDE410EAEBA}"/>
                    </a:ext>
                  </a:extLst>
                </p14:cNvPr>
                <p14:cNvContentPartPr/>
                <p14:nvPr/>
              </p14:nvContentPartPr>
              <p14:xfrm>
                <a:off x="820061" y="4047872"/>
                <a:ext cx="939600" cy="74160"/>
              </p14:xfrm>
            </p:contentPart>
          </mc:Choice>
          <mc:Fallback>
            <p:pic>
              <p:nvPicPr>
                <p:cNvPr id="160" name="Freihand 159">
                  <a:extLst>
                    <a:ext uri="{FF2B5EF4-FFF2-40B4-BE49-F238E27FC236}">
                      <a16:creationId xmlns:a16="http://schemas.microsoft.com/office/drawing/2014/main" id="{B2C2510E-BCF3-412C-B42E-7CDE410EAEBA}"/>
                    </a:ext>
                  </a:extLst>
                </p:cNvPr>
                <p:cNvPicPr/>
                <p:nvPr/>
              </p:nvPicPr>
              <p:blipFill>
                <a:blip r:embed="rId213"/>
                <a:stretch>
                  <a:fillRect/>
                </a:stretch>
              </p:blipFill>
              <p:spPr>
                <a:xfrm>
                  <a:off x="815741" y="4043552"/>
                  <a:ext cx="948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1" name="Freihand 160">
                  <a:extLst>
                    <a:ext uri="{FF2B5EF4-FFF2-40B4-BE49-F238E27FC236}">
                      <a16:creationId xmlns:a16="http://schemas.microsoft.com/office/drawing/2014/main" id="{30DA8FDC-3D44-4BEB-8DBD-55A2E727F434}"/>
                    </a:ext>
                  </a:extLst>
                </p14:cNvPr>
                <p14:cNvContentPartPr/>
                <p14:nvPr/>
              </p14:nvContentPartPr>
              <p14:xfrm>
                <a:off x="1069541" y="4201592"/>
                <a:ext cx="97560" cy="137160"/>
              </p14:xfrm>
            </p:contentPart>
          </mc:Choice>
          <mc:Fallback>
            <p:pic>
              <p:nvPicPr>
                <p:cNvPr id="161" name="Freihand 160">
                  <a:extLst>
                    <a:ext uri="{FF2B5EF4-FFF2-40B4-BE49-F238E27FC236}">
                      <a16:creationId xmlns:a16="http://schemas.microsoft.com/office/drawing/2014/main" id="{30DA8FDC-3D44-4BEB-8DBD-55A2E727F434}"/>
                    </a:ext>
                  </a:extLst>
                </p:cNvPr>
                <p:cNvPicPr/>
                <p:nvPr/>
              </p:nvPicPr>
              <p:blipFill>
                <a:blip r:embed="rId215"/>
                <a:stretch>
                  <a:fillRect/>
                </a:stretch>
              </p:blipFill>
              <p:spPr>
                <a:xfrm>
                  <a:off x="1065221" y="4197272"/>
                  <a:ext cx="106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2" name="Freihand 161">
                  <a:extLst>
                    <a:ext uri="{FF2B5EF4-FFF2-40B4-BE49-F238E27FC236}">
                      <a16:creationId xmlns:a16="http://schemas.microsoft.com/office/drawing/2014/main" id="{F1C6B7A4-6BE3-4377-9E45-4EC34DD7D4FD}"/>
                    </a:ext>
                  </a:extLst>
                </p14:cNvPr>
                <p14:cNvContentPartPr/>
                <p14:nvPr/>
              </p14:nvContentPartPr>
              <p14:xfrm>
                <a:off x="1082141" y="4173872"/>
                <a:ext cx="139680" cy="18720"/>
              </p14:xfrm>
            </p:contentPart>
          </mc:Choice>
          <mc:Fallback>
            <p:pic>
              <p:nvPicPr>
                <p:cNvPr id="162" name="Freihand 161">
                  <a:extLst>
                    <a:ext uri="{FF2B5EF4-FFF2-40B4-BE49-F238E27FC236}">
                      <a16:creationId xmlns:a16="http://schemas.microsoft.com/office/drawing/2014/main" id="{F1C6B7A4-6BE3-4377-9E45-4EC34DD7D4FD}"/>
                    </a:ext>
                  </a:extLst>
                </p:cNvPr>
                <p:cNvPicPr/>
                <p:nvPr/>
              </p:nvPicPr>
              <p:blipFill>
                <a:blip r:embed="rId217"/>
                <a:stretch>
                  <a:fillRect/>
                </a:stretch>
              </p:blipFill>
              <p:spPr>
                <a:xfrm>
                  <a:off x="1077821" y="4169552"/>
                  <a:ext cx="148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3" name="Freihand 162">
                  <a:extLst>
                    <a:ext uri="{FF2B5EF4-FFF2-40B4-BE49-F238E27FC236}">
                      <a16:creationId xmlns:a16="http://schemas.microsoft.com/office/drawing/2014/main" id="{8E809FBB-13C5-4DC6-81C7-7D64A1ECDE2E}"/>
                    </a:ext>
                  </a:extLst>
                </p14:cNvPr>
                <p14:cNvContentPartPr/>
                <p14:nvPr/>
              </p14:nvContentPartPr>
              <p14:xfrm>
                <a:off x="1222901" y="4181432"/>
                <a:ext cx="89280" cy="131400"/>
              </p14:xfrm>
            </p:contentPart>
          </mc:Choice>
          <mc:Fallback>
            <p:pic>
              <p:nvPicPr>
                <p:cNvPr id="163" name="Freihand 162">
                  <a:extLst>
                    <a:ext uri="{FF2B5EF4-FFF2-40B4-BE49-F238E27FC236}">
                      <a16:creationId xmlns:a16="http://schemas.microsoft.com/office/drawing/2014/main" id="{8E809FBB-13C5-4DC6-81C7-7D64A1ECDE2E}"/>
                    </a:ext>
                  </a:extLst>
                </p:cNvPr>
                <p:cNvPicPr/>
                <p:nvPr/>
              </p:nvPicPr>
              <p:blipFill>
                <a:blip r:embed="rId219"/>
                <a:stretch>
                  <a:fillRect/>
                </a:stretch>
              </p:blipFill>
              <p:spPr>
                <a:xfrm>
                  <a:off x="1218581" y="4177112"/>
                  <a:ext cx="97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4" name="Freihand 163">
                  <a:extLst>
                    <a:ext uri="{FF2B5EF4-FFF2-40B4-BE49-F238E27FC236}">
                      <a16:creationId xmlns:a16="http://schemas.microsoft.com/office/drawing/2014/main" id="{20AE03F7-45C3-49D9-B866-F735A3D8974A}"/>
                    </a:ext>
                  </a:extLst>
                </p14:cNvPr>
                <p14:cNvContentPartPr/>
                <p14:nvPr/>
              </p14:nvContentPartPr>
              <p14:xfrm>
                <a:off x="1322621" y="4186472"/>
                <a:ext cx="82800" cy="96480"/>
              </p14:xfrm>
            </p:contentPart>
          </mc:Choice>
          <mc:Fallback>
            <p:pic>
              <p:nvPicPr>
                <p:cNvPr id="164" name="Freihand 163">
                  <a:extLst>
                    <a:ext uri="{FF2B5EF4-FFF2-40B4-BE49-F238E27FC236}">
                      <a16:creationId xmlns:a16="http://schemas.microsoft.com/office/drawing/2014/main" id="{20AE03F7-45C3-49D9-B866-F735A3D8974A}"/>
                    </a:ext>
                  </a:extLst>
                </p:cNvPr>
                <p:cNvPicPr/>
                <p:nvPr/>
              </p:nvPicPr>
              <p:blipFill>
                <a:blip r:embed="rId221"/>
                <a:stretch>
                  <a:fillRect/>
                </a:stretch>
              </p:blipFill>
              <p:spPr>
                <a:xfrm>
                  <a:off x="1318301" y="4182152"/>
                  <a:ext cx="91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5" name="Freihand 164">
                  <a:extLst>
                    <a:ext uri="{FF2B5EF4-FFF2-40B4-BE49-F238E27FC236}">
                      <a16:creationId xmlns:a16="http://schemas.microsoft.com/office/drawing/2014/main" id="{9F444EBD-DC90-4C1D-882D-9F65295F51F0}"/>
                    </a:ext>
                  </a:extLst>
                </p14:cNvPr>
                <p14:cNvContentPartPr/>
                <p14:nvPr/>
              </p14:nvContentPartPr>
              <p14:xfrm>
                <a:off x="1807181" y="4061552"/>
                <a:ext cx="179640" cy="21600"/>
              </p14:xfrm>
            </p:contentPart>
          </mc:Choice>
          <mc:Fallback>
            <p:pic>
              <p:nvPicPr>
                <p:cNvPr id="165" name="Freihand 164">
                  <a:extLst>
                    <a:ext uri="{FF2B5EF4-FFF2-40B4-BE49-F238E27FC236}">
                      <a16:creationId xmlns:a16="http://schemas.microsoft.com/office/drawing/2014/main" id="{9F444EBD-DC90-4C1D-882D-9F65295F51F0}"/>
                    </a:ext>
                  </a:extLst>
                </p:cNvPr>
                <p:cNvPicPr/>
                <p:nvPr/>
              </p:nvPicPr>
              <p:blipFill>
                <a:blip r:embed="rId223"/>
                <a:stretch>
                  <a:fillRect/>
                </a:stretch>
              </p:blipFill>
              <p:spPr>
                <a:xfrm>
                  <a:off x="1802861" y="4057232"/>
                  <a:ext cx="188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6" name="Freihand 165">
                  <a:extLst>
                    <a:ext uri="{FF2B5EF4-FFF2-40B4-BE49-F238E27FC236}">
                      <a16:creationId xmlns:a16="http://schemas.microsoft.com/office/drawing/2014/main" id="{F2F45BD2-BA0B-4D98-93C4-18A50EE97CBA}"/>
                    </a:ext>
                  </a:extLst>
                </p14:cNvPr>
                <p14:cNvContentPartPr/>
                <p14:nvPr/>
              </p14:nvContentPartPr>
              <p14:xfrm>
                <a:off x="1807901" y="4093232"/>
                <a:ext cx="215640" cy="45360"/>
              </p14:xfrm>
            </p:contentPart>
          </mc:Choice>
          <mc:Fallback>
            <p:pic>
              <p:nvPicPr>
                <p:cNvPr id="166" name="Freihand 165">
                  <a:extLst>
                    <a:ext uri="{FF2B5EF4-FFF2-40B4-BE49-F238E27FC236}">
                      <a16:creationId xmlns:a16="http://schemas.microsoft.com/office/drawing/2014/main" id="{F2F45BD2-BA0B-4D98-93C4-18A50EE97CBA}"/>
                    </a:ext>
                  </a:extLst>
                </p:cNvPr>
                <p:cNvPicPr/>
                <p:nvPr/>
              </p:nvPicPr>
              <p:blipFill>
                <a:blip r:embed="rId225"/>
                <a:stretch>
                  <a:fillRect/>
                </a:stretch>
              </p:blipFill>
              <p:spPr>
                <a:xfrm>
                  <a:off x="1803581" y="4088912"/>
                  <a:ext cx="224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8" name="Freihand 167">
                  <a:extLst>
                    <a:ext uri="{FF2B5EF4-FFF2-40B4-BE49-F238E27FC236}">
                      <a16:creationId xmlns:a16="http://schemas.microsoft.com/office/drawing/2014/main" id="{A5B690FF-3073-44E2-9EE8-AD4043F2EC3C}"/>
                    </a:ext>
                  </a:extLst>
                </p14:cNvPr>
                <p14:cNvContentPartPr/>
                <p14:nvPr/>
              </p14:nvContentPartPr>
              <p14:xfrm>
                <a:off x="2091941" y="3853112"/>
                <a:ext cx="96120" cy="112680"/>
              </p14:xfrm>
            </p:contentPart>
          </mc:Choice>
          <mc:Fallback>
            <p:pic>
              <p:nvPicPr>
                <p:cNvPr id="168" name="Freihand 167">
                  <a:extLst>
                    <a:ext uri="{FF2B5EF4-FFF2-40B4-BE49-F238E27FC236}">
                      <a16:creationId xmlns:a16="http://schemas.microsoft.com/office/drawing/2014/main" id="{A5B690FF-3073-44E2-9EE8-AD4043F2EC3C}"/>
                    </a:ext>
                  </a:extLst>
                </p:cNvPr>
                <p:cNvPicPr/>
                <p:nvPr/>
              </p:nvPicPr>
              <p:blipFill>
                <a:blip r:embed="rId227"/>
                <a:stretch>
                  <a:fillRect/>
                </a:stretch>
              </p:blipFill>
              <p:spPr>
                <a:xfrm>
                  <a:off x="2087621" y="3848792"/>
                  <a:ext cx="104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9" name="Freihand 168">
                  <a:extLst>
                    <a:ext uri="{FF2B5EF4-FFF2-40B4-BE49-F238E27FC236}">
                      <a16:creationId xmlns:a16="http://schemas.microsoft.com/office/drawing/2014/main" id="{C530EFEB-1263-488E-B134-CFE320FFA20E}"/>
                    </a:ext>
                  </a:extLst>
                </p14:cNvPr>
                <p14:cNvContentPartPr/>
                <p14:nvPr/>
              </p14:nvContentPartPr>
              <p14:xfrm>
                <a:off x="2225501" y="3834032"/>
                <a:ext cx="121320" cy="129600"/>
              </p14:xfrm>
            </p:contentPart>
          </mc:Choice>
          <mc:Fallback>
            <p:pic>
              <p:nvPicPr>
                <p:cNvPr id="169" name="Freihand 168">
                  <a:extLst>
                    <a:ext uri="{FF2B5EF4-FFF2-40B4-BE49-F238E27FC236}">
                      <a16:creationId xmlns:a16="http://schemas.microsoft.com/office/drawing/2014/main" id="{C530EFEB-1263-488E-B134-CFE320FFA20E}"/>
                    </a:ext>
                  </a:extLst>
                </p:cNvPr>
                <p:cNvPicPr/>
                <p:nvPr/>
              </p:nvPicPr>
              <p:blipFill>
                <a:blip r:embed="rId229"/>
                <a:stretch>
                  <a:fillRect/>
                </a:stretch>
              </p:blipFill>
              <p:spPr>
                <a:xfrm>
                  <a:off x="2221181" y="3829712"/>
                  <a:ext cx="129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0" name="Freihand 169">
                  <a:extLst>
                    <a:ext uri="{FF2B5EF4-FFF2-40B4-BE49-F238E27FC236}">
                      <a16:creationId xmlns:a16="http://schemas.microsoft.com/office/drawing/2014/main" id="{08E8FA05-808E-498D-9587-52CB1963B8D7}"/>
                    </a:ext>
                  </a:extLst>
                </p14:cNvPr>
                <p14:cNvContentPartPr/>
                <p14:nvPr/>
              </p14:nvContentPartPr>
              <p14:xfrm>
                <a:off x="2344661" y="3832952"/>
                <a:ext cx="52920" cy="90000"/>
              </p14:xfrm>
            </p:contentPart>
          </mc:Choice>
          <mc:Fallback>
            <p:pic>
              <p:nvPicPr>
                <p:cNvPr id="170" name="Freihand 169">
                  <a:extLst>
                    <a:ext uri="{FF2B5EF4-FFF2-40B4-BE49-F238E27FC236}">
                      <a16:creationId xmlns:a16="http://schemas.microsoft.com/office/drawing/2014/main" id="{08E8FA05-808E-498D-9587-52CB1963B8D7}"/>
                    </a:ext>
                  </a:extLst>
                </p:cNvPr>
                <p:cNvPicPr/>
                <p:nvPr/>
              </p:nvPicPr>
              <p:blipFill>
                <a:blip r:embed="rId231"/>
                <a:stretch>
                  <a:fillRect/>
                </a:stretch>
              </p:blipFill>
              <p:spPr>
                <a:xfrm>
                  <a:off x="2340341" y="3828632"/>
                  <a:ext cx="61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1" name="Freihand 170">
                  <a:extLst>
                    <a:ext uri="{FF2B5EF4-FFF2-40B4-BE49-F238E27FC236}">
                      <a16:creationId xmlns:a16="http://schemas.microsoft.com/office/drawing/2014/main" id="{ACDAAED5-16F9-4B2C-8C1D-17A217F96547}"/>
                    </a:ext>
                  </a:extLst>
                </p14:cNvPr>
                <p14:cNvContentPartPr/>
                <p14:nvPr/>
              </p14:nvContentPartPr>
              <p14:xfrm>
                <a:off x="2379941" y="3880472"/>
                <a:ext cx="52560" cy="132480"/>
              </p14:xfrm>
            </p:contentPart>
          </mc:Choice>
          <mc:Fallback>
            <p:pic>
              <p:nvPicPr>
                <p:cNvPr id="171" name="Freihand 170">
                  <a:extLst>
                    <a:ext uri="{FF2B5EF4-FFF2-40B4-BE49-F238E27FC236}">
                      <a16:creationId xmlns:a16="http://schemas.microsoft.com/office/drawing/2014/main" id="{ACDAAED5-16F9-4B2C-8C1D-17A217F96547}"/>
                    </a:ext>
                  </a:extLst>
                </p:cNvPr>
                <p:cNvPicPr/>
                <p:nvPr/>
              </p:nvPicPr>
              <p:blipFill>
                <a:blip r:embed="rId233"/>
                <a:stretch>
                  <a:fillRect/>
                </a:stretch>
              </p:blipFill>
              <p:spPr>
                <a:xfrm>
                  <a:off x="2375621" y="3876152"/>
                  <a:ext cx="61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2" name="Freihand 171">
                  <a:extLst>
                    <a:ext uri="{FF2B5EF4-FFF2-40B4-BE49-F238E27FC236}">
                      <a16:creationId xmlns:a16="http://schemas.microsoft.com/office/drawing/2014/main" id="{A43CDB75-95A1-42B2-BEDE-5E8A13068037}"/>
                    </a:ext>
                  </a:extLst>
                </p14:cNvPr>
                <p14:cNvContentPartPr/>
                <p14:nvPr/>
              </p14:nvContentPartPr>
              <p14:xfrm>
                <a:off x="2500181" y="3816032"/>
                <a:ext cx="81000" cy="105840"/>
              </p14:xfrm>
            </p:contentPart>
          </mc:Choice>
          <mc:Fallback>
            <p:pic>
              <p:nvPicPr>
                <p:cNvPr id="172" name="Freihand 171">
                  <a:extLst>
                    <a:ext uri="{FF2B5EF4-FFF2-40B4-BE49-F238E27FC236}">
                      <a16:creationId xmlns:a16="http://schemas.microsoft.com/office/drawing/2014/main" id="{A43CDB75-95A1-42B2-BEDE-5E8A13068037}"/>
                    </a:ext>
                  </a:extLst>
                </p:cNvPr>
                <p:cNvPicPr/>
                <p:nvPr/>
              </p:nvPicPr>
              <p:blipFill>
                <a:blip r:embed="rId235"/>
                <a:stretch>
                  <a:fillRect/>
                </a:stretch>
              </p:blipFill>
              <p:spPr>
                <a:xfrm>
                  <a:off x="2495861" y="3811712"/>
                  <a:ext cx="89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3" name="Freihand 172">
                  <a:extLst>
                    <a:ext uri="{FF2B5EF4-FFF2-40B4-BE49-F238E27FC236}">
                      <a16:creationId xmlns:a16="http://schemas.microsoft.com/office/drawing/2014/main" id="{DBD39721-4B3C-40F3-8023-DD3A4D2F360E}"/>
                    </a:ext>
                  </a:extLst>
                </p14:cNvPr>
                <p14:cNvContentPartPr/>
                <p14:nvPr/>
              </p14:nvContentPartPr>
              <p14:xfrm>
                <a:off x="2546981" y="3871112"/>
                <a:ext cx="37800" cy="89640"/>
              </p14:xfrm>
            </p:contentPart>
          </mc:Choice>
          <mc:Fallback>
            <p:pic>
              <p:nvPicPr>
                <p:cNvPr id="173" name="Freihand 172">
                  <a:extLst>
                    <a:ext uri="{FF2B5EF4-FFF2-40B4-BE49-F238E27FC236}">
                      <a16:creationId xmlns:a16="http://schemas.microsoft.com/office/drawing/2014/main" id="{DBD39721-4B3C-40F3-8023-DD3A4D2F360E}"/>
                    </a:ext>
                  </a:extLst>
                </p:cNvPr>
                <p:cNvPicPr/>
                <p:nvPr/>
              </p:nvPicPr>
              <p:blipFill>
                <a:blip r:embed="rId237"/>
                <a:stretch>
                  <a:fillRect/>
                </a:stretch>
              </p:blipFill>
              <p:spPr>
                <a:xfrm>
                  <a:off x="2542661" y="3866792"/>
                  <a:ext cx="46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4" name="Freihand 173">
                  <a:extLst>
                    <a:ext uri="{FF2B5EF4-FFF2-40B4-BE49-F238E27FC236}">
                      <a16:creationId xmlns:a16="http://schemas.microsoft.com/office/drawing/2014/main" id="{F844D06A-D833-4275-B0BF-A8E80114CC4A}"/>
                    </a:ext>
                  </a:extLst>
                </p14:cNvPr>
                <p14:cNvContentPartPr/>
                <p14:nvPr/>
              </p14:nvContentPartPr>
              <p14:xfrm>
                <a:off x="2602781" y="3824672"/>
                <a:ext cx="61200" cy="151200"/>
              </p14:xfrm>
            </p:contentPart>
          </mc:Choice>
          <mc:Fallback>
            <p:pic>
              <p:nvPicPr>
                <p:cNvPr id="174" name="Freihand 173">
                  <a:extLst>
                    <a:ext uri="{FF2B5EF4-FFF2-40B4-BE49-F238E27FC236}">
                      <a16:creationId xmlns:a16="http://schemas.microsoft.com/office/drawing/2014/main" id="{F844D06A-D833-4275-B0BF-A8E80114CC4A}"/>
                    </a:ext>
                  </a:extLst>
                </p:cNvPr>
                <p:cNvPicPr/>
                <p:nvPr/>
              </p:nvPicPr>
              <p:blipFill>
                <a:blip r:embed="rId239"/>
                <a:stretch>
                  <a:fillRect/>
                </a:stretch>
              </p:blipFill>
              <p:spPr>
                <a:xfrm>
                  <a:off x="2598461" y="3820352"/>
                  <a:ext cx="69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5" name="Freihand 174">
                  <a:extLst>
                    <a:ext uri="{FF2B5EF4-FFF2-40B4-BE49-F238E27FC236}">
                      <a16:creationId xmlns:a16="http://schemas.microsoft.com/office/drawing/2014/main" id="{8A2A62D6-F5BF-4EA7-B82D-FD07C3C4D9BB}"/>
                    </a:ext>
                  </a:extLst>
                </p14:cNvPr>
                <p14:cNvContentPartPr/>
                <p14:nvPr/>
              </p14:nvContentPartPr>
              <p14:xfrm>
                <a:off x="2717261" y="3867872"/>
                <a:ext cx="112320" cy="15120"/>
              </p14:xfrm>
            </p:contentPart>
          </mc:Choice>
          <mc:Fallback>
            <p:pic>
              <p:nvPicPr>
                <p:cNvPr id="175" name="Freihand 174">
                  <a:extLst>
                    <a:ext uri="{FF2B5EF4-FFF2-40B4-BE49-F238E27FC236}">
                      <a16:creationId xmlns:a16="http://schemas.microsoft.com/office/drawing/2014/main" id="{8A2A62D6-F5BF-4EA7-B82D-FD07C3C4D9BB}"/>
                    </a:ext>
                  </a:extLst>
                </p:cNvPr>
                <p:cNvPicPr/>
                <p:nvPr/>
              </p:nvPicPr>
              <p:blipFill>
                <a:blip r:embed="rId241"/>
                <a:stretch>
                  <a:fillRect/>
                </a:stretch>
              </p:blipFill>
              <p:spPr>
                <a:xfrm>
                  <a:off x="2712941" y="3863552"/>
                  <a:ext cx="120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6" name="Freihand 175">
                  <a:extLst>
                    <a:ext uri="{FF2B5EF4-FFF2-40B4-BE49-F238E27FC236}">
                      <a16:creationId xmlns:a16="http://schemas.microsoft.com/office/drawing/2014/main" id="{0B9FE0C7-7E42-417F-A903-68DA4E11E448}"/>
                    </a:ext>
                  </a:extLst>
                </p14:cNvPr>
                <p14:cNvContentPartPr/>
                <p14:nvPr/>
              </p14:nvContentPartPr>
              <p14:xfrm>
                <a:off x="2898701" y="3787952"/>
                <a:ext cx="100800" cy="114840"/>
              </p14:xfrm>
            </p:contentPart>
          </mc:Choice>
          <mc:Fallback>
            <p:pic>
              <p:nvPicPr>
                <p:cNvPr id="176" name="Freihand 175">
                  <a:extLst>
                    <a:ext uri="{FF2B5EF4-FFF2-40B4-BE49-F238E27FC236}">
                      <a16:creationId xmlns:a16="http://schemas.microsoft.com/office/drawing/2014/main" id="{0B9FE0C7-7E42-417F-A903-68DA4E11E448}"/>
                    </a:ext>
                  </a:extLst>
                </p:cNvPr>
                <p:cNvPicPr/>
                <p:nvPr/>
              </p:nvPicPr>
              <p:blipFill>
                <a:blip r:embed="rId243"/>
                <a:stretch>
                  <a:fillRect/>
                </a:stretch>
              </p:blipFill>
              <p:spPr>
                <a:xfrm>
                  <a:off x="2894381" y="3783632"/>
                  <a:ext cx="109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7" name="Freihand 176">
                  <a:extLst>
                    <a:ext uri="{FF2B5EF4-FFF2-40B4-BE49-F238E27FC236}">
                      <a16:creationId xmlns:a16="http://schemas.microsoft.com/office/drawing/2014/main" id="{BA876CC0-F426-49DA-9552-BAAE6E0F4684}"/>
                    </a:ext>
                  </a:extLst>
                </p14:cNvPr>
                <p14:cNvContentPartPr/>
                <p14:nvPr/>
              </p14:nvContentPartPr>
              <p14:xfrm>
                <a:off x="3004901" y="3777152"/>
                <a:ext cx="113760" cy="125280"/>
              </p14:xfrm>
            </p:contentPart>
          </mc:Choice>
          <mc:Fallback>
            <p:pic>
              <p:nvPicPr>
                <p:cNvPr id="177" name="Freihand 176">
                  <a:extLst>
                    <a:ext uri="{FF2B5EF4-FFF2-40B4-BE49-F238E27FC236}">
                      <a16:creationId xmlns:a16="http://schemas.microsoft.com/office/drawing/2014/main" id="{BA876CC0-F426-49DA-9552-BAAE6E0F4684}"/>
                    </a:ext>
                  </a:extLst>
                </p:cNvPr>
                <p:cNvPicPr/>
                <p:nvPr/>
              </p:nvPicPr>
              <p:blipFill>
                <a:blip r:embed="rId245"/>
                <a:stretch>
                  <a:fillRect/>
                </a:stretch>
              </p:blipFill>
              <p:spPr>
                <a:xfrm>
                  <a:off x="3000581" y="3772832"/>
                  <a:ext cx="122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8" name="Freihand 177">
                  <a:extLst>
                    <a:ext uri="{FF2B5EF4-FFF2-40B4-BE49-F238E27FC236}">
                      <a16:creationId xmlns:a16="http://schemas.microsoft.com/office/drawing/2014/main" id="{ECB801CF-19A2-4742-A8D3-F9ED4437EB7F}"/>
                    </a:ext>
                  </a:extLst>
                </p14:cNvPr>
                <p14:cNvContentPartPr/>
                <p14:nvPr/>
              </p14:nvContentPartPr>
              <p14:xfrm>
                <a:off x="3146021" y="3773912"/>
                <a:ext cx="75240" cy="106560"/>
              </p14:xfrm>
            </p:contentPart>
          </mc:Choice>
          <mc:Fallback>
            <p:pic>
              <p:nvPicPr>
                <p:cNvPr id="178" name="Freihand 177">
                  <a:extLst>
                    <a:ext uri="{FF2B5EF4-FFF2-40B4-BE49-F238E27FC236}">
                      <a16:creationId xmlns:a16="http://schemas.microsoft.com/office/drawing/2014/main" id="{ECB801CF-19A2-4742-A8D3-F9ED4437EB7F}"/>
                    </a:ext>
                  </a:extLst>
                </p:cNvPr>
                <p:cNvPicPr/>
                <p:nvPr/>
              </p:nvPicPr>
              <p:blipFill>
                <a:blip r:embed="rId247"/>
                <a:stretch>
                  <a:fillRect/>
                </a:stretch>
              </p:blipFill>
              <p:spPr>
                <a:xfrm>
                  <a:off x="3141701" y="3769592"/>
                  <a:ext cx="83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9" name="Freihand 178">
                  <a:extLst>
                    <a:ext uri="{FF2B5EF4-FFF2-40B4-BE49-F238E27FC236}">
                      <a16:creationId xmlns:a16="http://schemas.microsoft.com/office/drawing/2014/main" id="{5752CEE5-EF04-4871-919E-289B6D7597C6}"/>
                    </a:ext>
                  </a:extLst>
                </p14:cNvPr>
                <p14:cNvContentPartPr/>
                <p14:nvPr/>
              </p14:nvContentPartPr>
              <p14:xfrm>
                <a:off x="3222701" y="3767432"/>
                <a:ext cx="119160" cy="164160"/>
              </p14:xfrm>
            </p:contentPart>
          </mc:Choice>
          <mc:Fallback>
            <p:pic>
              <p:nvPicPr>
                <p:cNvPr id="179" name="Freihand 178">
                  <a:extLst>
                    <a:ext uri="{FF2B5EF4-FFF2-40B4-BE49-F238E27FC236}">
                      <a16:creationId xmlns:a16="http://schemas.microsoft.com/office/drawing/2014/main" id="{5752CEE5-EF04-4871-919E-289B6D7597C6}"/>
                    </a:ext>
                  </a:extLst>
                </p:cNvPr>
                <p:cNvPicPr/>
                <p:nvPr/>
              </p:nvPicPr>
              <p:blipFill>
                <a:blip r:embed="rId249"/>
                <a:stretch>
                  <a:fillRect/>
                </a:stretch>
              </p:blipFill>
              <p:spPr>
                <a:xfrm>
                  <a:off x="3218381" y="3763112"/>
                  <a:ext cx="127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0" name="Freihand 179">
                  <a:extLst>
                    <a:ext uri="{FF2B5EF4-FFF2-40B4-BE49-F238E27FC236}">
                      <a16:creationId xmlns:a16="http://schemas.microsoft.com/office/drawing/2014/main" id="{F5D1B4B3-7725-4419-B17C-97EF3340B237}"/>
                    </a:ext>
                  </a:extLst>
                </p14:cNvPr>
                <p14:cNvContentPartPr/>
                <p14:nvPr/>
              </p14:nvContentPartPr>
              <p14:xfrm>
                <a:off x="3344741" y="3764552"/>
                <a:ext cx="117720" cy="99000"/>
              </p14:xfrm>
            </p:contentPart>
          </mc:Choice>
          <mc:Fallback>
            <p:pic>
              <p:nvPicPr>
                <p:cNvPr id="180" name="Freihand 179">
                  <a:extLst>
                    <a:ext uri="{FF2B5EF4-FFF2-40B4-BE49-F238E27FC236}">
                      <a16:creationId xmlns:a16="http://schemas.microsoft.com/office/drawing/2014/main" id="{F5D1B4B3-7725-4419-B17C-97EF3340B237}"/>
                    </a:ext>
                  </a:extLst>
                </p:cNvPr>
                <p:cNvPicPr/>
                <p:nvPr/>
              </p:nvPicPr>
              <p:blipFill>
                <a:blip r:embed="rId251"/>
                <a:stretch>
                  <a:fillRect/>
                </a:stretch>
              </p:blipFill>
              <p:spPr>
                <a:xfrm>
                  <a:off x="3340421" y="3760232"/>
                  <a:ext cx="126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1" name="Freihand 180">
                  <a:extLst>
                    <a:ext uri="{FF2B5EF4-FFF2-40B4-BE49-F238E27FC236}">
                      <a16:creationId xmlns:a16="http://schemas.microsoft.com/office/drawing/2014/main" id="{9E6A0C97-519F-43F4-ABFD-A3C749BDE007}"/>
                    </a:ext>
                  </a:extLst>
                </p14:cNvPr>
                <p14:cNvContentPartPr/>
                <p14:nvPr/>
              </p14:nvContentPartPr>
              <p14:xfrm>
                <a:off x="2135141" y="4019792"/>
                <a:ext cx="1198800" cy="71280"/>
              </p14:xfrm>
            </p:contentPart>
          </mc:Choice>
          <mc:Fallback>
            <p:pic>
              <p:nvPicPr>
                <p:cNvPr id="181" name="Freihand 180">
                  <a:extLst>
                    <a:ext uri="{FF2B5EF4-FFF2-40B4-BE49-F238E27FC236}">
                      <a16:creationId xmlns:a16="http://schemas.microsoft.com/office/drawing/2014/main" id="{9E6A0C97-519F-43F4-ABFD-A3C749BDE007}"/>
                    </a:ext>
                  </a:extLst>
                </p:cNvPr>
                <p:cNvPicPr/>
                <p:nvPr/>
              </p:nvPicPr>
              <p:blipFill>
                <a:blip r:embed="rId253"/>
                <a:stretch>
                  <a:fillRect/>
                </a:stretch>
              </p:blipFill>
              <p:spPr>
                <a:xfrm>
                  <a:off x="2130821" y="4015472"/>
                  <a:ext cx="1207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2" name="Freihand 181">
                  <a:extLst>
                    <a:ext uri="{FF2B5EF4-FFF2-40B4-BE49-F238E27FC236}">
                      <a16:creationId xmlns:a16="http://schemas.microsoft.com/office/drawing/2014/main" id="{B6DD65D0-8056-442D-B75A-B85EEC381E26}"/>
                    </a:ext>
                  </a:extLst>
                </p14:cNvPr>
                <p14:cNvContentPartPr/>
                <p14:nvPr/>
              </p14:nvContentPartPr>
              <p14:xfrm>
                <a:off x="2476421" y="4124912"/>
                <a:ext cx="110160" cy="133200"/>
              </p14:xfrm>
            </p:contentPart>
          </mc:Choice>
          <mc:Fallback>
            <p:pic>
              <p:nvPicPr>
                <p:cNvPr id="182" name="Freihand 181">
                  <a:extLst>
                    <a:ext uri="{FF2B5EF4-FFF2-40B4-BE49-F238E27FC236}">
                      <a16:creationId xmlns:a16="http://schemas.microsoft.com/office/drawing/2014/main" id="{B6DD65D0-8056-442D-B75A-B85EEC381E26}"/>
                    </a:ext>
                  </a:extLst>
                </p:cNvPr>
                <p:cNvPicPr/>
                <p:nvPr/>
              </p:nvPicPr>
              <p:blipFill>
                <a:blip r:embed="rId255"/>
                <a:stretch>
                  <a:fillRect/>
                </a:stretch>
              </p:blipFill>
              <p:spPr>
                <a:xfrm>
                  <a:off x="2472101" y="4120592"/>
                  <a:ext cx="118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3" name="Freihand 182">
                  <a:extLst>
                    <a:ext uri="{FF2B5EF4-FFF2-40B4-BE49-F238E27FC236}">
                      <a16:creationId xmlns:a16="http://schemas.microsoft.com/office/drawing/2014/main" id="{58B05D70-2461-4586-B4DC-1A96DE9156D2}"/>
                    </a:ext>
                  </a:extLst>
                </p14:cNvPr>
                <p14:cNvContentPartPr/>
                <p14:nvPr/>
              </p14:nvContentPartPr>
              <p14:xfrm>
                <a:off x="2612861" y="4141832"/>
                <a:ext cx="89280" cy="84600"/>
              </p14:xfrm>
            </p:contentPart>
          </mc:Choice>
          <mc:Fallback>
            <p:pic>
              <p:nvPicPr>
                <p:cNvPr id="183" name="Freihand 182">
                  <a:extLst>
                    <a:ext uri="{FF2B5EF4-FFF2-40B4-BE49-F238E27FC236}">
                      <a16:creationId xmlns:a16="http://schemas.microsoft.com/office/drawing/2014/main" id="{58B05D70-2461-4586-B4DC-1A96DE9156D2}"/>
                    </a:ext>
                  </a:extLst>
                </p:cNvPr>
                <p:cNvPicPr/>
                <p:nvPr/>
              </p:nvPicPr>
              <p:blipFill>
                <a:blip r:embed="rId257"/>
                <a:stretch>
                  <a:fillRect/>
                </a:stretch>
              </p:blipFill>
              <p:spPr>
                <a:xfrm>
                  <a:off x="2608541" y="4137512"/>
                  <a:ext cx="97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4" name="Freihand 183">
                  <a:extLst>
                    <a:ext uri="{FF2B5EF4-FFF2-40B4-BE49-F238E27FC236}">
                      <a16:creationId xmlns:a16="http://schemas.microsoft.com/office/drawing/2014/main" id="{E19E1932-14F9-403C-8F4A-D72875CBAE87}"/>
                    </a:ext>
                  </a:extLst>
                </p14:cNvPr>
                <p14:cNvContentPartPr/>
                <p14:nvPr/>
              </p14:nvContentPartPr>
              <p14:xfrm>
                <a:off x="2713661" y="4154792"/>
                <a:ext cx="55080" cy="70200"/>
              </p14:xfrm>
            </p:contentPart>
          </mc:Choice>
          <mc:Fallback>
            <p:pic>
              <p:nvPicPr>
                <p:cNvPr id="184" name="Freihand 183">
                  <a:extLst>
                    <a:ext uri="{FF2B5EF4-FFF2-40B4-BE49-F238E27FC236}">
                      <a16:creationId xmlns:a16="http://schemas.microsoft.com/office/drawing/2014/main" id="{E19E1932-14F9-403C-8F4A-D72875CBAE87}"/>
                    </a:ext>
                  </a:extLst>
                </p:cNvPr>
                <p:cNvPicPr/>
                <p:nvPr/>
              </p:nvPicPr>
              <p:blipFill>
                <a:blip r:embed="rId259"/>
                <a:stretch>
                  <a:fillRect/>
                </a:stretch>
              </p:blipFill>
              <p:spPr>
                <a:xfrm>
                  <a:off x="2709341" y="4150472"/>
                  <a:ext cx="63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5" name="Freihand 184">
                  <a:extLst>
                    <a:ext uri="{FF2B5EF4-FFF2-40B4-BE49-F238E27FC236}">
                      <a16:creationId xmlns:a16="http://schemas.microsoft.com/office/drawing/2014/main" id="{CAE10C84-1954-45F9-91D8-AC369B3FF4AD}"/>
                    </a:ext>
                  </a:extLst>
                </p14:cNvPr>
                <p14:cNvContentPartPr/>
                <p14:nvPr/>
              </p14:nvContentPartPr>
              <p14:xfrm>
                <a:off x="2825261" y="4201232"/>
                <a:ext cx="24840" cy="77760"/>
              </p14:xfrm>
            </p:contentPart>
          </mc:Choice>
          <mc:Fallback>
            <p:pic>
              <p:nvPicPr>
                <p:cNvPr id="185" name="Freihand 184">
                  <a:extLst>
                    <a:ext uri="{FF2B5EF4-FFF2-40B4-BE49-F238E27FC236}">
                      <a16:creationId xmlns:a16="http://schemas.microsoft.com/office/drawing/2014/main" id="{CAE10C84-1954-45F9-91D8-AC369B3FF4AD}"/>
                    </a:ext>
                  </a:extLst>
                </p:cNvPr>
                <p:cNvPicPr/>
                <p:nvPr/>
              </p:nvPicPr>
              <p:blipFill>
                <a:blip r:embed="rId261"/>
                <a:stretch>
                  <a:fillRect/>
                </a:stretch>
              </p:blipFill>
              <p:spPr>
                <a:xfrm>
                  <a:off x="2820941" y="4196912"/>
                  <a:ext cx="33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6" name="Freihand 185">
                  <a:extLst>
                    <a:ext uri="{FF2B5EF4-FFF2-40B4-BE49-F238E27FC236}">
                      <a16:creationId xmlns:a16="http://schemas.microsoft.com/office/drawing/2014/main" id="{B3F173F1-9D11-4877-8D17-34C4353DB60F}"/>
                    </a:ext>
                  </a:extLst>
                </p14:cNvPr>
                <p14:cNvContentPartPr/>
                <p14:nvPr/>
              </p14:nvContentPartPr>
              <p14:xfrm>
                <a:off x="2922101" y="4133912"/>
                <a:ext cx="21240" cy="77760"/>
              </p14:xfrm>
            </p:contentPart>
          </mc:Choice>
          <mc:Fallback>
            <p:pic>
              <p:nvPicPr>
                <p:cNvPr id="186" name="Freihand 185">
                  <a:extLst>
                    <a:ext uri="{FF2B5EF4-FFF2-40B4-BE49-F238E27FC236}">
                      <a16:creationId xmlns:a16="http://schemas.microsoft.com/office/drawing/2014/main" id="{B3F173F1-9D11-4877-8D17-34C4353DB60F}"/>
                    </a:ext>
                  </a:extLst>
                </p:cNvPr>
                <p:cNvPicPr/>
                <p:nvPr/>
              </p:nvPicPr>
              <p:blipFill>
                <a:blip r:embed="rId263"/>
                <a:stretch>
                  <a:fillRect/>
                </a:stretch>
              </p:blipFill>
              <p:spPr>
                <a:xfrm>
                  <a:off x="2917781" y="4129592"/>
                  <a:ext cx="29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7" name="Freihand 186">
                  <a:extLst>
                    <a:ext uri="{FF2B5EF4-FFF2-40B4-BE49-F238E27FC236}">
                      <a16:creationId xmlns:a16="http://schemas.microsoft.com/office/drawing/2014/main" id="{26B01CC1-314B-4BF7-B778-814FE1BA0F42}"/>
                    </a:ext>
                  </a:extLst>
                </p14:cNvPr>
                <p14:cNvContentPartPr/>
                <p14:nvPr/>
              </p14:nvContentPartPr>
              <p14:xfrm>
                <a:off x="2991941" y="4125272"/>
                <a:ext cx="105120" cy="96480"/>
              </p14:xfrm>
            </p:contentPart>
          </mc:Choice>
          <mc:Fallback>
            <p:pic>
              <p:nvPicPr>
                <p:cNvPr id="187" name="Freihand 186">
                  <a:extLst>
                    <a:ext uri="{FF2B5EF4-FFF2-40B4-BE49-F238E27FC236}">
                      <a16:creationId xmlns:a16="http://schemas.microsoft.com/office/drawing/2014/main" id="{26B01CC1-314B-4BF7-B778-814FE1BA0F42}"/>
                    </a:ext>
                  </a:extLst>
                </p:cNvPr>
                <p:cNvPicPr/>
                <p:nvPr/>
              </p:nvPicPr>
              <p:blipFill>
                <a:blip r:embed="rId265"/>
                <a:stretch>
                  <a:fillRect/>
                </a:stretch>
              </p:blipFill>
              <p:spPr>
                <a:xfrm>
                  <a:off x="2987621" y="4120952"/>
                  <a:ext cx="113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9" name="Freihand 188">
                  <a:extLst>
                    <a:ext uri="{FF2B5EF4-FFF2-40B4-BE49-F238E27FC236}">
                      <a16:creationId xmlns:a16="http://schemas.microsoft.com/office/drawing/2014/main" id="{7C4BED3C-F638-4E12-904B-C86277E5C7D9}"/>
                    </a:ext>
                  </a:extLst>
                </p14:cNvPr>
                <p14:cNvContentPartPr/>
                <p14:nvPr/>
              </p14:nvContentPartPr>
              <p14:xfrm>
                <a:off x="3469301" y="3982712"/>
                <a:ext cx="122400" cy="10080"/>
              </p14:xfrm>
            </p:contentPart>
          </mc:Choice>
          <mc:Fallback>
            <p:pic>
              <p:nvPicPr>
                <p:cNvPr id="189" name="Freihand 188">
                  <a:extLst>
                    <a:ext uri="{FF2B5EF4-FFF2-40B4-BE49-F238E27FC236}">
                      <a16:creationId xmlns:a16="http://schemas.microsoft.com/office/drawing/2014/main" id="{7C4BED3C-F638-4E12-904B-C86277E5C7D9}"/>
                    </a:ext>
                  </a:extLst>
                </p:cNvPr>
                <p:cNvPicPr/>
                <p:nvPr/>
              </p:nvPicPr>
              <p:blipFill>
                <a:blip r:embed="rId267"/>
                <a:stretch>
                  <a:fillRect/>
                </a:stretch>
              </p:blipFill>
              <p:spPr>
                <a:xfrm>
                  <a:off x="3464981" y="3978392"/>
                  <a:ext cx="131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0" name="Freihand 189">
                  <a:extLst>
                    <a:ext uri="{FF2B5EF4-FFF2-40B4-BE49-F238E27FC236}">
                      <a16:creationId xmlns:a16="http://schemas.microsoft.com/office/drawing/2014/main" id="{57E98CA2-31DA-4BBB-92BF-D0BECD8B1528}"/>
                    </a:ext>
                  </a:extLst>
                </p14:cNvPr>
                <p14:cNvContentPartPr/>
                <p14:nvPr/>
              </p14:nvContentPartPr>
              <p14:xfrm>
                <a:off x="3467501" y="4019072"/>
                <a:ext cx="135360" cy="15480"/>
              </p14:xfrm>
            </p:contentPart>
          </mc:Choice>
          <mc:Fallback>
            <p:pic>
              <p:nvPicPr>
                <p:cNvPr id="190" name="Freihand 189">
                  <a:extLst>
                    <a:ext uri="{FF2B5EF4-FFF2-40B4-BE49-F238E27FC236}">
                      <a16:creationId xmlns:a16="http://schemas.microsoft.com/office/drawing/2014/main" id="{57E98CA2-31DA-4BBB-92BF-D0BECD8B1528}"/>
                    </a:ext>
                  </a:extLst>
                </p:cNvPr>
                <p:cNvPicPr/>
                <p:nvPr/>
              </p:nvPicPr>
              <p:blipFill>
                <a:blip r:embed="rId269"/>
                <a:stretch>
                  <a:fillRect/>
                </a:stretch>
              </p:blipFill>
              <p:spPr>
                <a:xfrm>
                  <a:off x="3463181" y="4014752"/>
                  <a:ext cx="144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2" name="Freihand 191">
                  <a:extLst>
                    <a:ext uri="{FF2B5EF4-FFF2-40B4-BE49-F238E27FC236}">
                      <a16:creationId xmlns:a16="http://schemas.microsoft.com/office/drawing/2014/main" id="{E731159E-8BFA-4CB2-B739-7773257C27DC}"/>
                    </a:ext>
                  </a:extLst>
                </p14:cNvPr>
                <p14:cNvContentPartPr/>
                <p14:nvPr/>
              </p14:nvContentPartPr>
              <p14:xfrm>
                <a:off x="3656501" y="3877592"/>
                <a:ext cx="110520" cy="172080"/>
              </p14:xfrm>
            </p:contentPart>
          </mc:Choice>
          <mc:Fallback>
            <p:pic>
              <p:nvPicPr>
                <p:cNvPr id="192" name="Freihand 191">
                  <a:extLst>
                    <a:ext uri="{FF2B5EF4-FFF2-40B4-BE49-F238E27FC236}">
                      <a16:creationId xmlns:a16="http://schemas.microsoft.com/office/drawing/2014/main" id="{E731159E-8BFA-4CB2-B739-7773257C27DC}"/>
                    </a:ext>
                  </a:extLst>
                </p:cNvPr>
                <p:cNvPicPr/>
                <p:nvPr/>
              </p:nvPicPr>
              <p:blipFill>
                <a:blip r:embed="rId271"/>
                <a:stretch>
                  <a:fillRect/>
                </a:stretch>
              </p:blipFill>
              <p:spPr>
                <a:xfrm>
                  <a:off x="3652181" y="3873272"/>
                  <a:ext cx="119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3" name="Freihand 192">
                  <a:extLst>
                    <a:ext uri="{FF2B5EF4-FFF2-40B4-BE49-F238E27FC236}">
                      <a16:creationId xmlns:a16="http://schemas.microsoft.com/office/drawing/2014/main" id="{D18F9277-CC2E-4C25-9C2F-FA7C69F14829}"/>
                    </a:ext>
                  </a:extLst>
                </p14:cNvPr>
                <p14:cNvContentPartPr/>
                <p14:nvPr/>
              </p14:nvContentPartPr>
              <p14:xfrm>
                <a:off x="3795821" y="3875072"/>
                <a:ext cx="101520" cy="179280"/>
              </p14:xfrm>
            </p:contentPart>
          </mc:Choice>
          <mc:Fallback>
            <p:pic>
              <p:nvPicPr>
                <p:cNvPr id="193" name="Freihand 192">
                  <a:extLst>
                    <a:ext uri="{FF2B5EF4-FFF2-40B4-BE49-F238E27FC236}">
                      <a16:creationId xmlns:a16="http://schemas.microsoft.com/office/drawing/2014/main" id="{D18F9277-CC2E-4C25-9C2F-FA7C69F14829}"/>
                    </a:ext>
                  </a:extLst>
                </p:cNvPr>
                <p:cNvPicPr/>
                <p:nvPr/>
              </p:nvPicPr>
              <p:blipFill>
                <a:blip r:embed="rId273"/>
                <a:stretch>
                  <a:fillRect/>
                </a:stretch>
              </p:blipFill>
              <p:spPr>
                <a:xfrm>
                  <a:off x="3791501" y="3870752"/>
                  <a:ext cx="110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4" name="Freihand 193">
                  <a:extLst>
                    <a:ext uri="{FF2B5EF4-FFF2-40B4-BE49-F238E27FC236}">
                      <a16:creationId xmlns:a16="http://schemas.microsoft.com/office/drawing/2014/main" id="{98B640B5-06D5-45CB-A0D8-53AC27DDBA82}"/>
                    </a:ext>
                  </a:extLst>
                </p14:cNvPr>
                <p14:cNvContentPartPr/>
                <p14:nvPr/>
              </p14:nvContentPartPr>
              <p14:xfrm>
                <a:off x="3813101" y="3980192"/>
                <a:ext cx="120600" cy="122760"/>
              </p14:xfrm>
            </p:contentPart>
          </mc:Choice>
          <mc:Fallback>
            <p:pic>
              <p:nvPicPr>
                <p:cNvPr id="194" name="Freihand 193">
                  <a:extLst>
                    <a:ext uri="{FF2B5EF4-FFF2-40B4-BE49-F238E27FC236}">
                      <a16:creationId xmlns:a16="http://schemas.microsoft.com/office/drawing/2014/main" id="{98B640B5-06D5-45CB-A0D8-53AC27DDBA82}"/>
                    </a:ext>
                  </a:extLst>
                </p:cNvPr>
                <p:cNvPicPr/>
                <p:nvPr/>
              </p:nvPicPr>
              <p:blipFill>
                <a:blip r:embed="rId275"/>
                <a:stretch>
                  <a:fillRect/>
                </a:stretch>
              </p:blipFill>
              <p:spPr>
                <a:xfrm>
                  <a:off x="3808781" y="3975872"/>
                  <a:ext cx="129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5" name="Freihand 194">
                  <a:extLst>
                    <a:ext uri="{FF2B5EF4-FFF2-40B4-BE49-F238E27FC236}">
                      <a16:creationId xmlns:a16="http://schemas.microsoft.com/office/drawing/2014/main" id="{02C5FA37-599C-4C81-ABE4-71C0CA6B2A15}"/>
                    </a:ext>
                  </a:extLst>
                </p14:cNvPr>
                <p14:cNvContentPartPr/>
                <p14:nvPr/>
              </p14:nvContentPartPr>
              <p14:xfrm>
                <a:off x="3980141" y="3874352"/>
                <a:ext cx="72000" cy="131040"/>
              </p14:xfrm>
            </p:contentPart>
          </mc:Choice>
          <mc:Fallback>
            <p:pic>
              <p:nvPicPr>
                <p:cNvPr id="195" name="Freihand 194">
                  <a:extLst>
                    <a:ext uri="{FF2B5EF4-FFF2-40B4-BE49-F238E27FC236}">
                      <a16:creationId xmlns:a16="http://schemas.microsoft.com/office/drawing/2014/main" id="{02C5FA37-599C-4C81-ABE4-71C0CA6B2A15}"/>
                    </a:ext>
                  </a:extLst>
                </p:cNvPr>
                <p:cNvPicPr/>
                <p:nvPr/>
              </p:nvPicPr>
              <p:blipFill>
                <a:blip r:embed="rId277"/>
                <a:stretch>
                  <a:fillRect/>
                </a:stretch>
              </p:blipFill>
              <p:spPr>
                <a:xfrm>
                  <a:off x="3975821" y="3870032"/>
                  <a:ext cx="80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6" name="Freihand 195">
                  <a:extLst>
                    <a:ext uri="{FF2B5EF4-FFF2-40B4-BE49-F238E27FC236}">
                      <a16:creationId xmlns:a16="http://schemas.microsoft.com/office/drawing/2014/main" id="{3616EA0D-0E17-4680-A0D9-ED0DEE770A1B}"/>
                    </a:ext>
                  </a:extLst>
                </p14:cNvPr>
                <p14:cNvContentPartPr/>
                <p14:nvPr/>
              </p14:nvContentPartPr>
              <p14:xfrm>
                <a:off x="4083821" y="3854552"/>
                <a:ext cx="84960" cy="121680"/>
              </p14:xfrm>
            </p:contentPart>
          </mc:Choice>
          <mc:Fallback>
            <p:pic>
              <p:nvPicPr>
                <p:cNvPr id="196" name="Freihand 195">
                  <a:extLst>
                    <a:ext uri="{FF2B5EF4-FFF2-40B4-BE49-F238E27FC236}">
                      <a16:creationId xmlns:a16="http://schemas.microsoft.com/office/drawing/2014/main" id="{3616EA0D-0E17-4680-A0D9-ED0DEE770A1B}"/>
                    </a:ext>
                  </a:extLst>
                </p:cNvPr>
                <p:cNvPicPr/>
                <p:nvPr/>
              </p:nvPicPr>
              <p:blipFill>
                <a:blip r:embed="rId279"/>
                <a:stretch>
                  <a:fillRect/>
                </a:stretch>
              </p:blipFill>
              <p:spPr>
                <a:xfrm>
                  <a:off x="4079501" y="3850232"/>
                  <a:ext cx="93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7" name="Freihand 196">
                  <a:extLst>
                    <a:ext uri="{FF2B5EF4-FFF2-40B4-BE49-F238E27FC236}">
                      <a16:creationId xmlns:a16="http://schemas.microsoft.com/office/drawing/2014/main" id="{30F53D34-9E22-4F9A-BB5F-70974588644B}"/>
                    </a:ext>
                  </a:extLst>
                </p14:cNvPr>
                <p14:cNvContentPartPr/>
                <p14:nvPr/>
              </p14:nvContentPartPr>
              <p14:xfrm>
                <a:off x="4240061" y="3849152"/>
                <a:ext cx="79920" cy="128160"/>
              </p14:xfrm>
            </p:contentPart>
          </mc:Choice>
          <mc:Fallback>
            <p:pic>
              <p:nvPicPr>
                <p:cNvPr id="197" name="Freihand 196">
                  <a:extLst>
                    <a:ext uri="{FF2B5EF4-FFF2-40B4-BE49-F238E27FC236}">
                      <a16:creationId xmlns:a16="http://schemas.microsoft.com/office/drawing/2014/main" id="{30F53D34-9E22-4F9A-BB5F-70974588644B}"/>
                    </a:ext>
                  </a:extLst>
                </p:cNvPr>
                <p:cNvPicPr/>
                <p:nvPr/>
              </p:nvPicPr>
              <p:blipFill>
                <a:blip r:embed="rId281"/>
                <a:stretch>
                  <a:fillRect/>
                </a:stretch>
              </p:blipFill>
              <p:spPr>
                <a:xfrm>
                  <a:off x="4235741" y="3844832"/>
                  <a:ext cx="88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8" name="Freihand 197">
                  <a:extLst>
                    <a:ext uri="{FF2B5EF4-FFF2-40B4-BE49-F238E27FC236}">
                      <a16:creationId xmlns:a16="http://schemas.microsoft.com/office/drawing/2014/main" id="{1E98E0A4-6E69-4EEC-B3D5-686C32B5DD37}"/>
                    </a:ext>
                  </a:extLst>
                </p14:cNvPr>
                <p14:cNvContentPartPr/>
                <p14:nvPr/>
              </p14:nvContentPartPr>
              <p14:xfrm>
                <a:off x="4187861" y="3791192"/>
                <a:ext cx="95040" cy="73440"/>
              </p14:xfrm>
            </p:contentPart>
          </mc:Choice>
          <mc:Fallback>
            <p:pic>
              <p:nvPicPr>
                <p:cNvPr id="198" name="Freihand 197">
                  <a:extLst>
                    <a:ext uri="{FF2B5EF4-FFF2-40B4-BE49-F238E27FC236}">
                      <a16:creationId xmlns:a16="http://schemas.microsoft.com/office/drawing/2014/main" id="{1E98E0A4-6E69-4EEC-B3D5-686C32B5DD37}"/>
                    </a:ext>
                  </a:extLst>
                </p:cNvPr>
                <p:cNvPicPr/>
                <p:nvPr/>
              </p:nvPicPr>
              <p:blipFill>
                <a:blip r:embed="rId283"/>
                <a:stretch>
                  <a:fillRect/>
                </a:stretch>
              </p:blipFill>
              <p:spPr>
                <a:xfrm>
                  <a:off x="4183541" y="3786872"/>
                  <a:ext cx="103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9" name="Freihand 198">
                  <a:extLst>
                    <a:ext uri="{FF2B5EF4-FFF2-40B4-BE49-F238E27FC236}">
                      <a16:creationId xmlns:a16="http://schemas.microsoft.com/office/drawing/2014/main" id="{A7EE5E72-3FE7-4A98-9FF3-1E229413E476}"/>
                    </a:ext>
                  </a:extLst>
                </p14:cNvPr>
                <p14:cNvContentPartPr/>
                <p14:nvPr/>
              </p14:nvContentPartPr>
              <p14:xfrm>
                <a:off x="4304141" y="3905312"/>
                <a:ext cx="105120" cy="62280"/>
              </p14:xfrm>
            </p:contentPart>
          </mc:Choice>
          <mc:Fallback>
            <p:pic>
              <p:nvPicPr>
                <p:cNvPr id="199" name="Freihand 198">
                  <a:extLst>
                    <a:ext uri="{FF2B5EF4-FFF2-40B4-BE49-F238E27FC236}">
                      <a16:creationId xmlns:a16="http://schemas.microsoft.com/office/drawing/2014/main" id="{A7EE5E72-3FE7-4A98-9FF3-1E229413E476}"/>
                    </a:ext>
                  </a:extLst>
                </p:cNvPr>
                <p:cNvPicPr/>
                <p:nvPr/>
              </p:nvPicPr>
              <p:blipFill>
                <a:blip r:embed="rId285"/>
                <a:stretch>
                  <a:fillRect/>
                </a:stretch>
              </p:blipFill>
              <p:spPr>
                <a:xfrm>
                  <a:off x="4299821" y="3900992"/>
                  <a:ext cx="11376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6">
            <p14:nvContentPartPr>
              <p14:cNvPr id="201" name="Freihand 200">
                <a:extLst>
                  <a:ext uri="{FF2B5EF4-FFF2-40B4-BE49-F238E27FC236}">
                    <a16:creationId xmlns:a16="http://schemas.microsoft.com/office/drawing/2014/main" id="{5B7A18F5-2FB5-4ABA-9104-82AE15091AF9}"/>
                  </a:ext>
                </a:extLst>
              </p14:cNvPr>
              <p14:cNvContentPartPr/>
              <p14:nvPr/>
            </p14:nvContentPartPr>
            <p14:xfrm>
              <a:off x="1132901" y="1583312"/>
              <a:ext cx="332640" cy="30960"/>
            </p14:xfrm>
          </p:contentPart>
        </mc:Choice>
        <mc:Fallback>
          <p:pic>
            <p:nvPicPr>
              <p:cNvPr id="201" name="Freihand 200">
                <a:extLst>
                  <a:ext uri="{FF2B5EF4-FFF2-40B4-BE49-F238E27FC236}">
                    <a16:creationId xmlns:a16="http://schemas.microsoft.com/office/drawing/2014/main" id="{5B7A18F5-2FB5-4ABA-9104-82AE15091AF9}"/>
                  </a:ext>
                </a:extLst>
              </p:cNvPr>
              <p:cNvPicPr/>
              <p:nvPr/>
            </p:nvPicPr>
            <p:blipFill>
              <a:blip r:embed="rId287"/>
              <a:stretch>
                <a:fillRect/>
              </a:stretch>
            </p:blipFill>
            <p:spPr>
              <a:xfrm>
                <a:off x="1128581" y="1578992"/>
                <a:ext cx="341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2" name="Freihand 201">
                <a:extLst>
                  <a:ext uri="{FF2B5EF4-FFF2-40B4-BE49-F238E27FC236}">
                    <a16:creationId xmlns:a16="http://schemas.microsoft.com/office/drawing/2014/main" id="{6BF37CD0-8987-4159-99B0-37BB8EFB4D1C}"/>
                  </a:ext>
                </a:extLst>
              </p14:cNvPr>
              <p14:cNvContentPartPr/>
              <p14:nvPr/>
            </p14:nvContentPartPr>
            <p14:xfrm>
              <a:off x="7202501" y="1517072"/>
              <a:ext cx="203400" cy="8640"/>
            </p14:xfrm>
          </p:contentPart>
        </mc:Choice>
        <mc:Fallback>
          <p:pic>
            <p:nvPicPr>
              <p:cNvPr id="202" name="Freihand 201">
                <a:extLst>
                  <a:ext uri="{FF2B5EF4-FFF2-40B4-BE49-F238E27FC236}">
                    <a16:creationId xmlns:a16="http://schemas.microsoft.com/office/drawing/2014/main" id="{6BF37CD0-8987-4159-99B0-37BB8EFB4D1C}"/>
                  </a:ext>
                </a:extLst>
              </p:cNvPr>
              <p:cNvPicPr/>
              <p:nvPr/>
            </p:nvPicPr>
            <p:blipFill>
              <a:blip r:embed="rId289"/>
              <a:stretch>
                <a:fillRect/>
              </a:stretch>
            </p:blipFill>
            <p:spPr>
              <a:xfrm>
                <a:off x="7198181" y="1512752"/>
                <a:ext cx="212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3" name="Freihand 202">
                <a:extLst>
                  <a:ext uri="{FF2B5EF4-FFF2-40B4-BE49-F238E27FC236}">
                    <a16:creationId xmlns:a16="http://schemas.microsoft.com/office/drawing/2014/main" id="{56921815-E8A7-4E6B-A1FF-5FBC9F442C0F}"/>
                  </a:ext>
                </a:extLst>
              </p14:cNvPr>
              <p14:cNvContentPartPr/>
              <p14:nvPr/>
            </p14:nvContentPartPr>
            <p14:xfrm>
              <a:off x="6464501" y="1524272"/>
              <a:ext cx="258840" cy="8280"/>
            </p14:xfrm>
          </p:contentPart>
        </mc:Choice>
        <mc:Fallback>
          <p:pic>
            <p:nvPicPr>
              <p:cNvPr id="203" name="Freihand 202">
                <a:extLst>
                  <a:ext uri="{FF2B5EF4-FFF2-40B4-BE49-F238E27FC236}">
                    <a16:creationId xmlns:a16="http://schemas.microsoft.com/office/drawing/2014/main" id="{56921815-E8A7-4E6B-A1FF-5FBC9F442C0F}"/>
                  </a:ext>
                </a:extLst>
              </p:cNvPr>
              <p:cNvPicPr/>
              <p:nvPr/>
            </p:nvPicPr>
            <p:blipFill>
              <a:blip r:embed="rId291"/>
              <a:stretch>
                <a:fillRect/>
              </a:stretch>
            </p:blipFill>
            <p:spPr>
              <a:xfrm>
                <a:off x="6460181" y="1519952"/>
                <a:ext cx="267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4" name="Freihand 203">
                <a:extLst>
                  <a:ext uri="{FF2B5EF4-FFF2-40B4-BE49-F238E27FC236}">
                    <a16:creationId xmlns:a16="http://schemas.microsoft.com/office/drawing/2014/main" id="{1D582DD7-473F-43DF-AD7E-5611E02E399D}"/>
                  </a:ext>
                </a:extLst>
              </p14:cNvPr>
              <p14:cNvContentPartPr/>
              <p14:nvPr/>
            </p14:nvContentPartPr>
            <p14:xfrm>
              <a:off x="7059581" y="1814792"/>
              <a:ext cx="360" cy="360"/>
            </p14:xfrm>
          </p:contentPart>
        </mc:Choice>
        <mc:Fallback>
          <p:pic>
            <p:nvPicPr>
              <p:cNvPr id="204" name="Freihand 203">
                <a:extLst>
                  <a:ext uri="{FF2B5EF4-FFF2-40B4-BE49-F238E27FC236}">
                    <a16:creationId xmlns:a16="http://schemas.microsoft.com/office/drawing/2014/main" id="{1D582DD7-473F-43DF-AD7E-5611E02E399D}"/>
                  </a:ext>
                </a:extLst>
              </p:cNvPr>
              <p:cNvPicPr/>
              <p:nvPr/>
            </p:nvPicPr>
            <p:blipFill>
              <a:blip r:embed="rId293"/>
              <a:stretch>
                <a:fillRect/>
              </a:stretch>
            </p:blipFill>
            <p:spPr>
              <a:xfrm>
                <a:off x="7055261" y="1810472"/>
                <a:ext cx="9000" cy="9000"/>
              </a:xfrm>
              <a:prstGeom prst="rect">
                <a:avLst/>
              </a:prstGeom>
            </p:spPr>
          </p:pic>
        </mc:Fallback>
      </mc:AlternateContent>
      <p:grpSp>
        <p:nvGrpSpPr>
          <p:cNvPr id="207" name="Gruppieren 206">
            <a:extLst>
              <a:ext uri="{FF2B5EF4-FFF2-40B4-BE49-F238E27FC236}">
                <a16:creationId xmlns:a16="http://schemas.microsoft.com/office/drawing/2014/main" id="{B80CEEAE-ABD7-4A8C-B394-90708DD0199C}"/>
              </a:ext>
            </a:extLst>
          </p:cNvPr>
          <p:cNvGrpSpPr/>
          <p:nvPr/>
        </p:nvGrpSpPr>
        <p:grpSpPr>
          <a:xfrm>
            <a:off x="2648501" y="1959512"/>
            <a:ext cx="234000" cy="21960"/>
            <a:chOff x="2648501" y="1959512"/>
            <a:chExt cx="234000" cy="21960"/>
          </a:xfrm>
        </p:grpSpPr>
        <mc:AlternateContent xmlns:mc="http://schemas.openxmlformats.org/markup-compatibility/2006">
          <mc:Choice xmlns:p14="http://schemas.microsoft.com/office/powerpoint/2010/main" Requires="p14">
            <p:contentPart p14:bwMode="auto" r:id="rId294">
              <p14:nvContentPartPr>
                <p14:cNvPr id="205" name="Freihand 204">
                  <a:extLst>
                    <a:ext uri="{FF2B5EF4-FFF2-40B4-BE49-F238E27FC236}">
                      <a16:creationId xmlns:a16="http://schemas.microsoft.com/office/drawing/2014/main" id="{8C3B0773-E100-4868-9012-C43C4EF77D7A}"/>
                    </a:ext>
                  </a:extLst>
                </p14:cNvPr>
                <p14:cNvContentPartPr/>
                <p14:nvPr/>
              </p14:nvContentPartPr>
              <p14:xfrm>
                <a:off x="2705741" y="1959512"/>
                <a:ext cx="10800" cy="6120"/>
              </p14:xfrm>
            </p:contentPart>
          </mc:Choice>
          <mc:Fallback>
            <p:pic>
              <p:nvPicPr>
                <p:cNvPr id="205" name="Freihand 204">
                  <a:extLst>
                    <a:ext uri="{FF2B5EF4-FFF2-40B4-BE49-F238E27FC236}">
                      <a16:creationId xmlns:a16="http://schemas.microsoft.com/office/drawing/2014/main" id="{8C3B0773-E100-4868-9012-C43C4EF77D7A}"/>
                    </a:ext>
                  </a:extLst>
                </p:cNvPr>
                <p:cNvPicPr/>
                <p:nvPr/>
              </p:nvPicPr>
              <p:blipFill>
                <a:blip r:embed="rId295"/>
                <a:stretch>
                  <a:fillRect/>
                </a:stretch>
              </p:blipFill>
              <p:spPr>
                <a:xfrm>
                  <a:off x="2701421" y="1955192"/>
                  <a:ext cx="19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6" name="Freihand 205">
                  <a:extLst>
                    <a:ext uri="{FF2B5EF4-FFF2-40B4-BE49-F238E27FC236}">
                      <a16:creationId xmlns:a16="http://schemas.microsoft.com/office/drawing/2014/main" id="{A9DF3677-BD5C-47D8-B346-7C300441BFF5}"/>
                    </a:ext>
                  </a:extLst>
                </p14:cNvPr>
                <p14:cNvContentPartPr/>
                <p14:nvPr/>
              </p14:nvContentPartPr>
              <p14:xfrm>
                <a:off x="2648501" y="1966352"/>
                <a:ext cx="234000" cy="15120"/>
              </p14:xfrm>
            </p:contentPart>
          </mc:Choice>
          <mc:Fallback>
            <p:pic>
              <p:nvPicPr>
                <p:cNvPr id="206" name="Freihand 205">
                  <a:extLst>
                    <a:ext uri="{FF2B5EF4-FFF2-40B4-BE49-F238E27FC236}">
                      <a16:creationId xmlns:a16="http://schemas.microsoft.com/office/drawing/2014/main" id="{A9DF3677-BD5C-47D8-B346-7C300441BFF5}"/>
                    </a:ext>
                  </a:extLst>
                </p:cNvPr>
                <p:cNvPicPr/>
                <p:nvPr/>
              </p:nvPicPr>
              <p:blipFill>
                <a:blip r:embed="rId297"/>
                <a:stretch>
                  <a:fillRect/>
                </a:stretch>
              </p:blipFill>
              <p:spPr>
                <a:xfrm>
                  <a:off x="2644181" y="1962032"/>
                  <a:ext cx="242640" cy="2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8">
            <p14:nvContentPartPr>
              <p14:cNvPr id="208" name="Freihand 207">
                <a:extLst>
                  <a:ext uri="{FF2B5EF4-FFF2-40B4-BE49-F238E27FC236}">
                    <a16:creationId xmlns:a16="http://schemas.microsoft.com/office/drawing/2014/main" id="{8DE46C12-4155-447C-B93E-23FB80635E57}"/>
                  </a:ext>
                </a:extLst>
              </p14:cNvPr>
              <p14:cNvContentPartPr/>
              <p14:nvPr/>
            </p14:nvContentPartPr>
            <p14:xfrm>
              <a:off x="1941461" y="1622912"/>
              <a:ext cx="205920" cy="9360"/>
            </p14:xfrm>
          </p:contentPart>
        </mc:Choice>
        <mc:Fallback>
          <p:pic>
            <p:nvPicPr>
              <p:cNvPr id="208" name="Freihand 207">
                <a:extLst>
                  <a:ext uri="{FF2B5EF4-FFF2-40B4-BE49-F238E27FC236}">
                    <a16:creationId xmlns:a16="http://schemas.microsoft.com/office/drawing/2014/main" id="{8DE46C12-4155-447C-B93E-23FB80635E57}"/>
                  </a:ext>
                </a:extLst>
              </p:cNvPr>
              <p:cNvPicPr/>
              <p:nvPr/>
            </p:nvPicPr>
            <p:blipFill>
              <a:blip r:embed="rId299"/>
              <a:stretch>
                <a:fillRect/>
              </a:stretch>
            </p:blipFill>
            <p:spPr>
              <a:xfrm>
                <a:off x="1937141" y="1618592"/>
                <a:ext cx="214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9" name="Freihand 208">
                <a:extLst>
                  <a:ext uri="{FF2B5EF4-FFF2-40B4-BE49-F238E27FC236}">
                    <a16:creationId xmlns:a16="http://schemas.microsoft.com/office/drawing/2014/main" id="{5B69B250-B76F-494C-A0A3-2B18CC6E6312}"/>
                  </a:ext>
                </a:extLst>
              </p14:cNvPr>
              <p14:cNvContentPartPr/>
              <p14:nvPr/>
            </p14:nvContentPartPr>
            <p14:xfrm>
              <a:off x="4140341" y="1982912"/>
              <a:ext cx="294120" cy="32400"/>
            </p14:xfrm>
          </p:contentPart>
        </mc:Choice>
        <mc:Fallback>
          <p:pic>
            <p:nvPicPr>
              <p:cNvPr id="209" name="Freihand 208">
                <a:extLst>
                  <a:ext uri="{FF2B5EF4-FFF2-40B4-BE49-F238E27FC236}">
                    <a16:creationId xmlns:a16="http://schemas.microsoft.com/office/drawing/2014/main" id="{5B69B250-B76F-494C-A0A3-2B18CC6E6312}"/>
                  </a:ext>
                </a:extLst>
              </p:cNvPr>
              <p:cNvPicPr/>
              <p:nvPr/>
            </p:nvPicPr>
            <p:blipFill>
              <a:blip r:embed="rId301"/>
              <a:stretch>
                <a:fillRect/>
              </a:stretch>
            </p:blipFill>
            <p:spPr>
              <a:xfrm>
                <a:off x="4136021" y="1978592"/>
                <a:ext cx="302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0" name="Freihand 209">
                <a:extLst>
                  <a:ext uri="{FF2B5EF4-FFF2-40B4-BE49-F238E27FC236}">
                    <a16:creationId xmlns:a16="http://schemas.microsoft.com/office/drawing/2014/main" id="{7DBF656B-B8A3-4965-8085-11BFDFCA59A7}"/>
                  </a:ext>
                </a:extLst>
              </p14:cNvPr>
              <p14:cNvContentPartPr/>
              <p14:nvPr/>
            </p14:nvContentPartPr>
            <p14:xfrm>
              <a:off x="3421781" y="1614992"/>
              <a:ext cx="178920" cy="42120"/>
            </p14:xfrm>
          </p:contentPart>
        </mc:Choice>
        <mc:Fallback>
          <p:pic>
            <p:nvPicPr>
              <p:cNvPr id="210" name="Freihand 209">
                <a:extLst>
                  <a:ext uri="{FF2B5EF4-FFF2-40B4-BE49-F238E27FC236}">
                    <a16:creationId xmlns:a16="http://schemas.microsoft.com/office/drawing/2014/main" id="{7DBF656B-B8A3-4965-8085-11BFDFCA59A7}"/>
                  </a:ext>
                </a:extLst>
              </p:cNvPr>
              <p:cNvPicPr/>
              <p:nvPr/>
            </p:nvPicPr>
            <p:blipFill>
              <a:blip r:embed="rId303"/>
              <a:stretch>
                <a:fillRect/>
              </a:stretch>
            </p:blipFill>
            <p:spPr>
              <a:xfrm>
                <a:off x="3417461" y="1610672"/>
                <a:ext cx="187560" cy="50760"/>
              </a:xfrm>
              <a:prstGeom prst="rect">
                <a:avLst/>
              </a:prstGeom>
            </p:spPr>
          </p:pic>
        </mc:Fallback>
      </mc:AlternateContent>
      <p:grpSp>
        <p:nvGrpSpPr>
          <p:cNvPr id="220" name="Gruppieren 219">
            <a:extLst>
              <a:ext uri="{FF2B5EF4-FFF2-40B4-BE49-F238E27FC236}">
                <a16:creationId xmlns:a16="http://schemas.microsoft.com/office/drawing/2014/main" id="{A93C2D6B-4405-481F-A8D0-54D09B3AE44F}"/>
              </a:ext>
            </a:extLst>
          </p:cNvPr>
          <p:cNvGrpSpPr/>
          <p:nvPr/>
        </p:nvGrpSpPr>
        <p:grpSpPr>
          <a:xfrm>
            <a:off x="7053821" y="1760432"/>
            <a:ext cx="394920" cy="198000"/>
            <a:chOff x="7053821" y="1760432"/>
            <a:chExt cx="394920" cy="198000"/>
          </a:xfrm>
        </p:grpSpPr>
        <mc:AlternateContent xmlns:mc="http://schemas.openxmlformats.org/markup-compatibility/2006">
          <mc:Choice xmlns:p14="http://schemas.microsoft.com/office/powerpoint/2010/main" Requires="p14">
            <p:contentPart p14:bwMode="auto" r:id="rId304">
              <p14:nvContentPartPr>
                <p14:cNvPr id="211" name="Freihand 210">
                  <a:extLst>
                    <a:ext uri="{FF2B5EF4-FFF2-40B4-BE49-F238E27FC236}">
                      <a16:creationId xmlns:a16="http://schemas.microsoft.com/office/drawing/2014/main" id="{39C41234-3D39-45E6-AA8D-E78F0801E107}"/>
                    </a:ext>
                  </a:extLst>
                </p14:cNvPr>
                <p14:cNvContentPartPr/>
                <p14:nvPr/>
              </p14:nvContentPartPr>
              <p14:xfrm>
                <a:off x="7053821" y="1781312"/>
                <a:ext cx="97920" cy="177120"/>
              </p14:xfrm>
            </p:contentPart>
          </mc:Choice>
          <mc:Fallback>
            <p:pic>
              <p:nvPicPr>
                <p:cNvPr id="211" name="Freihand 210">
                  <a:extLst>
                    <a:ext uri="{FF2B5EF4-FFF2-40B4-BE49-F238E27FC236}">
                      <a16:creationId xmlns:a16="http://schemas.microsoft.com/office/drawing/2014/main" id="{39C41234-3D39-45E6-AA8D-E78F0801E107}"/>
                    </a:ext>
                  </a:extLst>
                </p:cNvPr>
                <p:cNvPicPr/>
                <p:nvPr/>
              </p:nvPicPr>
              <p:blipFill>
                <a:blip r:embed="rId305"/>
                <a:stretch>
                  <a:fillRect/>
                </a:stretch>
              </p:blipFill>
              <p:spPr>
                <a:xfrm>
                  <a:off x="7049501" y="1776992"/>
                  <a:ext cx="106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2" name="Freihand 211">
                  <a:extLst>
                    <a:ext uri="{FF2B5EF4-FFF2-40B4-BE49-F238E27FC236}">
                      <a16:creationId xmlns:a16="http://schemas.microsoft.com/office/drawing/2014/main" id="{91F64A5B-2F7E-409B-BB62-665CC52DE80E}"/>
                    </a:ext>
                  </a:extLst>
                </p14:cNvPr>
                <p14:cNvContentPartPr/>
                <p14:nvPr/>
              </p14:nvContentPartPr>
              <p14:xfrm>
                <a:off x="7059221" y="1760432"/>
                <a:ext cx="138600" cy="35640"/>
              </p14:xfrm>
            </p:contentPart>
          </mc:Choice>
          <mc:Fallback>
            <p:pic>
              <p:nvPicPr>
                <p:cNvPr id="212" name="Freihand 211">
                  <a:extLst>
                    <a:ext uri="{FF2B5EF4-FFF2-40B4-BE49-F238E27FC236}">
                      <a16:creationId xmlns:a16="http://schemas.microsoft.com/office/drawing/2014/main" id="{91F64A5B-2F7E-409B-BB62-665CC52DE80E}"/>
                    </a:ext>
                  </a:extLst>
                </p:cNvPr>
                <p:cNvPicPr/>
                <p:nvPr/>
              </p:nvPicPr>
              <p:blipFill>
                <a:blip r:embed="rId307"/>
                <a:stretch>
                  <a:fillRect/>
                </a:stretch>
              </p:blipFill>
              <p:spPr>
                <a:xfrm>
                  <a:off x="7054901" y="1756112"/>
                  <a:ext cx="147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3" name="Freihand 212">
                  <a:extLst>
                    <a:ext uri="{FF2B5EF4-FFF2-40B4-BE49-F238E27FC236}">
                      <a16:creationId xmlns:a16="http://schemas.microsoft.com/office/drawing/2014/main" id="{9903663E-BAAF-44FD-B267-E44AC4D9EB6B}"/>
                    </a:ext>
                  </a:extLst>
                </p14:cNvPr>
                <p14:cNvContentPartPr/>
                <p14:nvPr/>
              </p14:nvContentPartPr>
              <p14:xfrm>
                <a:off x="7217981" y="1808672"/>
                <a:ext cx="106920" cy="130320"/>
              </p14:xfrm>
            </p:contentPart>
          </mc:Choice>
          <mc:Fallback>
            <p:pic>
              <p:nvPicPr>
                <p:cNvPr id="213" name="Freihand 212">
                  <a:extLst>
                    <a:ext uri="{FF2B5EF4-FFF2-40B4-BE49-F238E27FC236}">
                      <a16:creationId xmlns:a16="http://schemas.microsoft.com/office/drawing/2014/main" id="{9903663E-BAAF-44FD-B267-E44AC4D9EB6B}"/>
                    </a:ext>
                  </a:extLst>
                </p:cNvPr>
                <p:cNvPicPr/>
                <p:nvPr/>
              </p:nvPicPr>
              <p:blipFill>
                <a:blip r:embed="rId309"/>
                <a:stretch>
                  <a:fillRect/>
                </a:stretch>
              </p:blipFill>
              <p:spPr>
                <a:xfrm>
                  <a:off x="7213661" y="1804352"/>
                  <a:ext cx="11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4" name="Freihand 213">
                  <a:extLst>
                    <a:ext uri="{FF2B5EF4-FFF2-40B4-BE49-F238E27FC236}">
                      <a16:creationId xmlns:a16="http://schemas.microsoft.com/office/drawing/2014/main" id="{66E49CE0-0B93-4C81-A1C3-136C056F09DE}"/>
                    </a:ext>
                  </a:extLst>
                </p14:cNvPr>
                <p14:cNvContentPartPr/>
                <p14:nvPr/>
              </p14:nvContentPartPr>
              <p14:xfrm>
                <a:off x="7342541" y="1797512"/>
                <a:ext cx="106200" cy="124200"/>
              </p14:xfrm>
            </p:contentPart>
          </mc:Choice>
          <mc:Fallback>
            <p:pic>
              <p:nvPicPr>
                <p:cNvPr id="214" name="Freihand 213">
                  <a:extLst>
                    <a:ext uri="{FF2B5EF4-FFF2-40B4-BE49-F238E27FC236}">
                      <a16:creationId xmlns:a16="http://schemas.microsoft.com/office/drawing/2014/main" id="{66E49CE0-0B93-4C81-A1C3-136C056F09DE}"/>
                    </a:ext>
                  </a:extLst>
                </p:cNvPr>
                <p:cNvPicPr/>
                <p:nvPr/>
              </p:nvPicPr>
              <p:blipFill>
                <a:blip r:embed="rId311"/>
                <a:stretch>
                  <a:fillRect/>
                </a:stretch>
              </p:blipFill>
              <p:spPr>
                <a:xfrm>
                  <a:off x="7338221" y="1793192"/>
                  <a:ext cx="114840" cy="132840"/>
                </a:xfrm>
                <a:prstGeom prst="rect">
                  <a:avLst/>
                </a:prstGeom>
              </p:spPr>
            </p:pic>
          </mc:Fallback>
        </mc:AlternateContent>
      </p:grpSp>
      <p:grpSp>
        <p:nvGrpSpPr>
          <p:cNvPr id="225" name="Gruppieren 224">
            <a:extLst>
              <a:ext uri="{FF2B5EF4-FFF2-40B4-BE49-F238E27FC236}">
                <a16:creationId xmlns:a16="http://schemas.microsoft.com/office/drawing/2014/main" id="{5362922E-F708-470E-BFA4-3AD01A3115CC}"/>
              </a:ext>
            </a:extLst>
          </p:cNvPr>
          <p:cNvGrpSpPr/>
          <p:nvPr/>
        </p:nvGrpSpPr>
        <p:grpSpPr>
          <a:xfrm>
            <a:off x="7075781" y="2518952"/>
            <a:ext cx="364680" cy="200160"/>
            <a:chOff x="7075781" y="2518952"/>
            <a:chExt cx="364680" cy="200160"/>
          </a:xfrm>
        </p:grpSpPr>
        <mc:AlternateContent xmlns:mc="http://schemas.openxmlformats.org/markup-compatibility/2006">
          <mc:Choice xmlns:p14="http://schemas.microsoft.com/office/powerpoint/2010/main" Requires="p14">
            <p:contentPart p14:bwMode="auto" r:id="rId312">
              <p14:nvContentPartPr>
                <p14:cNvPr id="221" name="Freihand 220">
                  <a:extLst>
                    <a:ext uri="{FF2B5EF4-FFF2-40B4-BE49-F238E27FC236}">
                      <a16:creationId xmlns:a16="http://schemas.microsoft.com/office/drawing/2014/main" id="{F8D131BC-CE14-4F75-8C90-FEC8A4E4A6E2}"/>
                    </a:ext>
                  </a:extLst>
                </p14:cNvPr>
                <p14:cNvContentPartPr/>
                <p14:nvPr/>
              </p14:nvContentPartPr>
              <p14:xfrm>
                <a:off x="7075781" y="2529392"/>
                <a:ext cx="92520" cy="176040"/>
              </p14:xfrm>
            </p:contentPart>
          </mc:Choice>
          <mc:Fallback>
            <p:pic>
              <p:nvPicPr>
                <p:cNvPr id="221" name="Freihand 220">
                  <a:extLst>
                    <a:ext uri="{FF2B5EF4-FFF2-40B4-BE49-F238E27FC236}">
                      <a16:creationId xmlns:a16="http://schemas.microsoft.com/office/drawing/2014/main" id="{F8D131BC-CE14-4F75-8C90-FEC8A4E4A6E2}"/>
                    </a:ext>
                  </a:extLst>
                </p:cNvPr>
                <p:cNvPicPr/>
                <p:nvPr/>
              </p:nvPicPr>
              <p:blipFill>
                <a:blip r:embed="rId313"/>
                <a:stretch>
                  <a:fillRect/>
                </a:stretch>
              </p:blipFill>
              <p:spPr>
                <a:xfrm>
                  <a:off x="7071461" y="2525072"/>
                  <a:ext cx="101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2" name="Freihand 221">
                  <a:extLst>
                    <a:ext uri="{FF2B5EF4-FFF2-40B4-BE49-F238E27FC236}">
                      <a16:creationId xmlns:a16="http://schemas.microsoft.com/office/drawing/2014/main" id="{CE75D5A9-C87E-4766-87C5-95FB148974E1}"/>
                    </a:ext>
                  </a:extLst>
                </p14:cNvPr>
                <p14:cNvContentPartPr/>
                <p14:nvPr/>
              </p14:nvContentPartPr>
              <p14:xfrm>
                <a:off x="7207181" y="2534072"/>
                <a:ext cx="86040" cy="185040"/>
              </p14:xfrm>
            </p:contentPart>
          </mc:Choice>
          <mc:Fallback>
            <p:pic>
              <p:nvPicPr>
                <p:cNvPr id="222" name="Freihand 221">
                  <a:extLst>
                    <a:ext uri="{FF2B5EF4-FFF2-40B4-BE49-F238E27FC236}">
                      <a16:creationId xmlns:a16="http://schemas.microsoft.com/office/drawing/2014/main" id="{CE75D5A9-C87E-4766-87C5-95FB148974E1}"/>
                    </a:ext>
                  </a:extLst>
                </p:cNvPr>
                <p:cNvPicPr/>
                <p:nvPr/>
              </p:nvPicPr>
              <p:blipFill>
                <a:blip r:embed="rId315"/>
                <a:stretch>
                  <a:fillRect/>
                </a:stretch>
              </p:blipFill>
              <p:spPr>
                <a:xfrm>
                  <a:off x="7202861" y="2529752"/>
                  <a:ext cx="94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3" name="Freihand 222">
                  <a:extLst>
                    <a:ext uri="{FF2B5EF4-FFF2-40B4-BE49-F238E27FC236}">
                      <a16:creationId xmlns:a16="http://schemas.microsoft.com/office/drawing/2014/main" id="{A2C4FE72-18F5-4FC6-8EAF-1F84B5181965}"/>
                    </a:ext>
                  </a:extLst>
                </p14:cNvPr>
                <p14:cNvContentPartPr/>
                <p14:nvPr/>
              </p14:nvContentPartPr>
              <p14:xfrm>
                <a:off x="7216541" y="2518952"/>
                <a:ext cx="96120" cy="23400"/>
              </p14:xfrm>
            </p:contentPart>
          </mc:Choice>
          <mc:Fallback>
            <p:pic>
              <p:nvPicPr>
                <p:cNvPr id="223" name="Freihand 222">
                  <a:extLst>
                    <a:ext uri="{FF2B5EF4-FFF2-40B4-BE49-F238E27FC236}">
                      <a16:creationId xmlns:a16="http://schemas.microsoft.com/office/drawing/2014/main" id="{A2C4FE72-18F5-4FC6-8EAF-1F84B5181965}"/>
                    </a:ext>
                  </a:extLst>
                </p:cNvPr>
                <p:cNvPicPr/>
                <p:nvPr/>
              </p:nvPicPr>
              <p:blipFill>
                <a:blip r:embed="rId317"/>
                <a:stretch>
                  <a:fillRect/>
                </a:stretch>
              </p:blipFill>
              <p:spPr>
                <a:xfrm>
                  <a:off x="7212221" y="2514632"/>
                  <a:ext cx="104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4" name="Freihand 223">
                  <a:extLst>
                    <a:ext uri="{FF2B5EF4-FFF2-40B4-BE49-F238E27FC236}">
                      <a16:creationId xmlns:a16="http://schemas.microsoft.com/office/drawing/2014/main" id="{0CF01049-8543-4651-8DA9-06C71D084B69}"/>
                    </a:ext>
                  </a:extLst>
                </p14:cNvPr>
                <p14:cNvContentPartPr/>
                <p14:nvPr/>
              </p14:nvContentPartPr>
              <p14:xfrm>
                <a:off x="7331021" y="2525072"/>
                <a:ext cx="109440" cy="159120"/>
              </p14:xfrm>
            </p:contentPart>
          </mc:Choice>
          <mc:Fallback>
            <p:pic>
              <p:nvPicPr>
                <p:cNvPr id="224" name="Freihand 223">
                  <a:extLst>
                    <a:ext uri="{FF2B5EF4-FFF2-40B4-BE49-F238E27FC236}">
                      <a16:creationId xmlns:a16="http://schemas.microsoft.com/office/drawing/2014/main" id="{0CF01049-8543-4651-8DA9-06C71D084B69}"/>
                    </a:ext>
                  </a:extLst>
                </p:cNvPr>
                <p:cNvPicPr/>
                <p:nvPr/>
              </p:nvPicPr>
              <p:blipFill>
                <a:blip r:embed="rId319"/>
                <a:stretch>
                  <a:fillRect/>
                </a:stretch>
              </p:blipFill>
              <p:spPr>
                <a:xfrm>
                  <a:off x="7326701" y="2520752"/>
                  <a:ext cx="11808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0">
            <p14:nvContentPartPr>
              <p14:cNvPr id="226" name="Freihand 225">
                <a:extLst>
                  <a:ext uri="{FF2B5EF4-FFF2-40B4-BE49-F238E27FC236}">
                    <a16:creationId xmlns:a16="http://schemas.microsoft.com/office/drawing/2014/main" id="{4A4246E0-342B-42EC-BEE7-D4468C74AAF9}"/>
                  </a:ext>
                </a:extLst>
              </p14:cNvPr>
              <p14:cNvContentPartPr/>
              <p14:nvPr/>
            </p14:nvContentPartPr>
            <p14:xfrm>
              <a:off x="7171901" y="1393232"/>
              <a:ext cx="321480" cy="236160"/>
            </p14:xfrm>
          </p:contentPart>
        </mc:Choice>
        <mc:Fallback>
          <p:pic>
            <p:nvPicPr>
              <p:cNvPr id="226" name="Freihand 225">
                <a:extLst>
                  <a:ext uri="{FF2B5EF4-FFF2-40B4-BE49-F238E27FC236}">
                    <a16:creationId xmlns:a16="http://schemas.microsoft.com/office/drawing/2014/main" id="{4A4246E0-342B-42EC-BEE7-D4468C74AAF9}"/>
                  </a:ext>
                </a:extLst>
              </p:cNvPr>
              <p:cNvPicPr/>
              <p:nvPr/>
            </p:nvPicPr>
            <p:blipFill>
              <a:blip r:embed="rId321"/>
              <a:stretch>
                <a:fillRect/>
              </a:stretch>
            </p:blipFill>
            <p:spPr>
              <a:xfrm>
                <a:off x="7167581" y="1388912"/>
                <a:ext cx="330120" cy="244800"/>
              </a:xfrm>
              <a:prstGeom prst="rect">
                <a:avLst/>
              </a:prstGeom>
            </p:spPr>
          </p:pic>
        </mc:Fallback>
      </mc:AlternateContent>
      <p:grpSp>
        <p:nvGrpSpPr>
          <p:cNvPr id="249" name="Gruppieren 248">
            <a:extLst>
              <a:ext uri="{FF2B5EF4-FFF2-40B4-BE49-F238E27FC236}">
                <a16:creationId xmlns:a16="http://schemas.microsoft.com/office/drawing/2014/main" id="{3B36AADB-B303-4DDA-BE9F-2BD4DDFE0A8B}"/>
              </a:ext>
            </a:extLst>
          </p:cNvPr>
          <p:cNvGrpSpPr/>
          <p:nvPr/>
        </p:nvGrpSpPr>
        <p:grpSpPr>
          <a:xfrm>
            <a:off x="7763381" y="2568272"/>
            <a:ext cx="561960" cy="185760"/>
            <a:chOff x="7763381" y="2568272"/>
            <a:chExt cx="561960" cy="185760"/>
          </a:xfrm>
        </p:grpSpPr>
        <mc:AlternateContent xmlns:mc="http://schemas.openxmlformats.org/markup-compatibility/2006">
          <mc:Choice xmlns:p14="http://schemas.microsoft.com/office/powerpoint/2010/main" Requires="p14">
            <p:contentPart p14:bwMode="auto" r:id="rId322">
              <p14:nvContentPartPr>
                <p14:cNvPr id="242" name="Freihand 241">
                  <a:extLst>
                    <a:ext uri="{FF2B5EF4-FFF2-40B4-BE49-F238E27FC236}">
                      <a16:creationId xmlns:a16="http://schemas.microsoft.com/office/drawing/2014/main" id="{A033830A-3A65-4DC3-83F2-2C95C0576814}"/>
                    </a:ext>
                  </a:extLst>
                </p14:cNvPr>
                <p14:cNvContentPartPr/>
                <p14:nvPr/>
              </p14:nvContentPartPr>
              <p14:xfrm>
                <a:off x="7763381" y="2590232"/>
                <a:ext cx="93240" cy="129960"/>
              </p14:xfrm>
            </p:contentPart>
          </mc:Choice>
          <mc:Fallback>
            <p:pic>
              <p:nvPicPr>
                <p:cNvPr id="242" name="Freihand 241">
                  <a:extLst>
                    <a:ext uri="{FF2B5EF4-FFF2-40B4-BE49-F238E27FC236}">
                      <a16:creationId xmlns:a16="http://schemas.microsoft.com/office/drawing/2014/main" id="{A033830A-3A65-4DC3-83F2-2C95C0576814}"/>
                    </a:ext>
                  </a:extLst>
                </p:cNvPr>
                <p:cNvPicPr/>
                <p:nvPr/>
              </p:nvPicPr>
              <p:blipFill>
                <a:blip r:embed="rId323"/>
                <a:stretch>
                  <a:fillRect/>
                </a:stretch>
              </p:blipFill>
              <p:spPr>
                <a:xfrm>
                  <a:off x="7759061" y="2585912"/>
                  <a:ext cx="101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3" name="Freihand 242">
                  <a:extLst>
                    <a:ext uri="{FF2B5EF4-FFF2-40B4-BE49-F238E27FC236}">
                      <a16:creationId xmlns:a16="http://schemas.microsoft.com/office/drawing/2014/main" id="{8D2DD661-9B66-438D-9F21-3D13EB7ECF3E}"/>
                    </a:ext>
                  </a:extLst>
                </p14:cNvPr>
                <p14:cNvContentPartPr/>
                <p14:nvPr/>
              </p14:nvContentPartPr>
              <p14:xfrm>
                <a:off x="7868861" y="2568272"/>
                <a:ext cx="101520" cy="131760"/>
              </p14:xfrm>
            </p:contentPart>
          </mc:Choice>
          <mc:Fallback>
            <p:pic>
              <p:nvPicPr>
                <p:cNvPr id="243" name="Freihand 242">
                  <a:extLst>
                    <a:ext uri="{FF2B5EF4-FFF2-40B4-BE49-F238E27FC236}">
                      <a16:creationId xmlns:a16="http://schemas.microsoft.com/office/drawing/2014/main" id="{8D2DD661-9B66-438D-9F21-3D13EB7ECF3E}"/>
                    </a:ext>
                  </a:extLst>
                </p:cNvPr>
                <p:cNvPicPr/>
                <p:nvPr/>
              </p:nvPicPr>
              <p:blipFill>
                <a:blip r:embed="rId325"/>
                <a:stretch>
                  <a:fillRect/>
                </a:stretch>
              </p:blipFill>
              <p:spPr>
                <a:xfrm>
                  <a:off x="7864541" y="2563952"/>
                  <a:ext cx="110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4" name="Freihand 243">
                  <a:extLst>
                    <a:ext uri="{FF2B5EF4-FFF2-40B4-BE49-F238E27FC236}">
                      <a16:creationId xmlns:a16="http://schemas.microsoft.com/office/drawing/2014/main" id="{EB36FEED-1945-41B3-8A4C-985B25858EF1}"/>
                    </a:ext>
                  </a:extLst>
                </p14:cNvPr>
                <p14:cNvContentPartPr/>
                <p14:nvPr/>
              </p14:nvContentPartPr>
              <p14:xfrm>
                <a:off x="7956701" y="2582672"/>
                <a:ext cx="80640" cy="146880"/>
              </p14:xfrm>
            </p:contentPart>
          </mc:Choice>
          <mc:Fallback>
            <p:pic>
              <p:nvPicPr>
                <p:cNvPr id="244" name="Freihand 243">
                  <a:extLst>
                    <a:ext uri="{FF2B5EF4-FFF2-40B4-BE49-F238E27FC236}">
                      <a16:creationId xmlns:a16="http://schemas.microsoft.com/office/drawing/2014/main" id="{EB36FEED-1945-41B3-8A4C-985B25858EF1}"/>
                    </a:ext>
                  </a:extLst>
                </p:cNvPr>
                <p:cNvPicPr/>
                <p:nvPr/>
              </p:nvPicPr>
              <p:blipFill>
                <a:blip r:embed="rId327"/>
                <a:stretch>
                  <a:fillRect/>
                </a:stretch>
              </p:blipFill>
              <p:spPr>
                <a:xfrm>
                  <a:off x="7952381" y="2578352"/>
                  <a:ext cx="89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5" name="Freihand 244">
                  <a:extLst>
                    <a:ext uri="{FF2B5EF4-FFF2-40B4-BE49-F238E27FC236}">
                      <a16:creationId xmlns:a16="http://schemas.microsoft.com/office/drawing/2014/main" id="{674FC823-4F40-42C9-9D82-01432C785711}"/>
                    </a:ext>
                  </a:extLst>
                </p14:cNvPr>
                <p14:cNvContentPartPr/>
                <p14:nvPr/>
              </p14:nvContentPartPr>
              <p14:xfrm>
                <a:off x="8047781" y="2687072"/>
                <a:ext cx="6840" cy="66960"/>
              </p14:xfrm>
            </p:contentPart>
          </mc:Choice>
          <mc:Fallback>
            <p:pic>
              <p:nvPicPr>
                <p:cNvPr id="245" name="Freihand 244">
                  <a:extLst>
                    <a:ext uri="{FF2B5EF4-FFF2-40B4-BE49-F238E27FC236}">
                      <a16:creationId xmlns:a16="http://schemas.microsoft.com/office/drawing/2014/main" id="{674FC823-4F40-42C9-9D82-01432C785711}"/>
                    </a:ext>
                  </a:extLst>
                </p:cNvPr>
                <p:cNvPicPr/>
                <p:nvPr/>
              </p:nvPicPr>
              <p:blipFill>
                <a:blip r:embed="rId329"/>
                <a:stretch>
                  <a:fillRect/>
                </a:stretch>
              </p:blipFill>
              <p:spPr>
                <a:xfrm>
                  <a:off x="8043461" y="2682752"/>
                  <a:ext cx="15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6" name="Freihand 245">
                  <a:extLst>
                    <a:ext uri="{FF2B5EF4-FFF2-40B4-BE49-F238E27FC236}">
                      <a16:creationId xmlns:a16="http://schemas.microsoft.com/office/drawing/2014/main" id="{6CBBD882-30DE-4600-89A8-68F10A0630D2}"/>
                    </a:ext>
                  </a:extLst>
                </p14:cNvPr>
                <p14:cNvContentPartPr/>
                <p14:nvPr/>
              </p14:nvContentPartPr>
              <p14:xfrm>
                <a:off x="8096741" y="2583752"/>
                <a:ext cx="77400" cy="160920"/>
              </p14:xfrm>
            </p:contentPart>
          </mc:Choice>
          <mc:Fallback>
            <p:pic>
              <p:nvPicPr>
                <p:cNvPr id="246" name="Freihand 245">
                  <a:extLst>
                    <a:ext uri="{FF2B5EF4-FFF2-40B4-BE49-F238E27FC236}">
                      <a16:creationId xmlns:a16="http://schemas.microsoft.com/office/drawing/2014/main" id="{6CBBD882-30DE-4600-89A8-68F10A0630D2}"/>
                    </a:ext>
                  </a:extLst>
                </p:cNvPr>
                <p:cNvPicPr/>
                <p:nvPr/>
              </p:nvPicPr>
              <p:blipFill>
                <a:blip r:embed="rId331"/>
                <a:stretch>
                  <a:fillRect/>
                </a:stretch>
              </p:blipFill>
              <p:spPr>
                <a:xfrm>
                  <a:off x="8092421" y="2579432"/>
                  <a:ext cx="86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8" name="Freihand 247">
                  <a:extLst>
                    <a:ext uri="{FF2B5EF4-FFF2-40B4-BE49-F238E27FC236}">
                      <a16:creationId xmlns:a16="http://schemas.microsoft.com/office/drawing/2014/main" id="{E0F89C05-56BC-47A4-A2E0-774C78154D83}"/>
                    </a:ext>
                  </a:extLst>
                </p14:cNvPr>
                <p14:cNvContentPartPr/>
                <p14:nvPr/>
              </p14:nvContentPartPr>
              <p14:xfrm>
                <a:off x="8236781" y="2590232"/>
                <a:ext cx="88560" cy="144720"/>
              </p14:xfrm>
            </p:contentPart>
          </mc:Choice>
          <mc:Fallback>
            <p:pic>
              <p:nvPicPr>
                <p:cNvPr id="248" name="Freihand 247">
                  <a:extLst>
                    <a:ext uri="{FF2B5EF4-FFF2-40B4-BE49-F238E27FC236}">
                      <a16:creationId xmlns:a16="http://schemas.microsoft.com/office/drawing/2014/main" id="{E0F89C05-56BC-47A4-A2E0-774C78154D83}"/>
                    </a:ext>
                  </a:extLst>
                </p:cNvPr>
                <p:cNvPicPr/>
                <p:nvPr/>
              </p:nvPicPr>
              <p:blipFill>
                <a:blip r:embed="rId333"/>
                <a:stretch>
                  <a:fillRect/>
                </a:stretch>
              </p:blipFill>
              <p:spPr>
                <a:xfrm>
                  <a:off x="8232461" y="2585912"/>
                  <a:ext cx="97200" cy="153360"/>
                </a:xfrm>
                <a:prstGeom prst="rect">
                  <a:avLst/>
                </a:prstGeom>
              </p:spPr>
            </p:pic>
          </mc:Fallback>
        </mc:AlternateContent>
      </p:grpSp>
      <p:grpSp>
        <p:nvGrpSpPr>
          <p:cNvPr id="252" name="Gruppieren 251">
            <a:extLst>
              <a:ext uri="{FF2B5EF4-FFF2-40B4-BE49-F238E27FC236}">
                <a16:creationId xmlns:a16="http://schemas.microsoft.com/office/drawing/2014/main" id="{DB9C7E7E-6D97-494C-91F8-15F5F9FF7DA0}"/>
              </a:ext>
            </a:extLst>
          </p:cNvPr>
          <p:cNvGrpSpPr/>
          <p:nvPr/>
        </p:nvGrpSpPr>
        <p:grpSpPr>
          <a:xfrm>
            <a:off x="7842581" y="1707152"/>
            <a:ext cx="656280" cy="257400"/>
            <a:chOff x="7842581" y="1707152"/>
            <a:chExt cx="656280" cy="257400"/>
          </a:xfrm>
        </p:grpSpPr>
        <mc:AlternateContent xmlns:mc="http://schemas.openxmlformats.org/markup-compatibility/2006">
          <mc:Choice xmlns:p14="http://schemas.microsoft.com/office/powerpoint/2010/main" Requires="p14">
            <p:contentPart p14:bwMode="auto" r:id="rId334">
              <p14:nvContentPartPr>
                <p14:cNvPr id="227" name="Freihand 226">
                  <a:extLst>
                    <a:ext uri="{FF2B5EF4-FFF2-40B4-BE49-F238E27FC236}">
                      <a16:creationId xmlns:a16="http://schemas.microsoft.com/office/drawing/2014/main" id="{9A795146-1F10-4FE0-A048-80F48C01DD9F}"/>
                    </a:ext>
                  </a:extLst>
                </p14:cNvPr>
                <p14:cNvContentPartPr/>
                <p14:nvPr/>
              </p14:nvContentPartPr>
              <p14:xfrm>
                <a:off x="7842581" y="1797872"/>
                <a:ext cx="110880" cy="140040"/>
              </p14:xfrm>
            </p:contentPart>
          </mc:Choice>
          <mc:Fallback>
            <p:pic>
              <p:nvPicPr>
                <p:cNvPr id="227" name="Freihand 226">
                  <a:extLst>
                    <a:ext uri="{FF2B5EF4-FFF2-40B4-BE49-F238E27FC236}">
                      <a16:creationId xmlns:a16="http://schemas.microsoft.com/office/drawing/2014/main" id="{9A795146-1F10-4FE0-A048-80F48C01DD9F}"/>
                    </a:ext>
                  </a:extLst>
                </p:cNvPr>
                <p:cNvPicPr/>
                <p:nvPr/>
              </p:nvPicPr>
              <p:blipFill>
                <a:blip r:embed="rId335"/>
                <a:stretch>
                  <a:fillRect/>
                </a:stretch>
              </p:blipFill>
              <p:spPr>
                <a:xfrm>
                  <a:off x="7838261" y="1793552"/>
                  <a:ext cx="119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8" name="Freihand 227">
                  <a:extLst>
                    <a:ext uri="{FF2B5EF4-FFF2-40B4-BE49-F238E27FC236}">
                      <a16:creationId xmlns:a16="http://schemas.microsoft.com/office/drawing/2014/main" id="{6C67B918-81D1-4FCC-A786-63A2922CACF5}"/>
                    </a:ext>
                  </a:extLst>
                </p14:cNvPr>
                <p14:cNvContentPartPr/>
                <p14:nvPr/>
              </p14:nvContentPartPr>
              <p14:xfrm>
                <a:off x="7989101" y="1815152"/>
                <a:ext cx="70920" cy="112320"/>
              </p14:xfrm>
            </p:contentPart>
          </mc:Choice>
          <mc:Fallback>
            <p:pic>
              <p:nvPicPr>
                <p:cNvPr id="228" name="Freihand 227">
                  <a:extLst>
                    <a:ext uri="{FF2B5EF4-FFF2-40B4-BE49-F238E27FC236}">
                      <a16:creationId xmlns:a16="http://schemas.microsoft.com/office/drawing/2014/main" id="{6C67B918-81D1-4FCC-A786-63A2922CACF5}"/>
                    </a:ext>
                  </a:extLst>
                </p:cNvPr>
                <p:cNvPicPr/>
                <p:nvPr/>
              </p:nvPicPr>
              <p:blipFill>
                <a:blip r:embed="rId337"/>
                <a:stretch>
                  <a:fillRect/>
                </a:stretch>
              </p:blipFill>
              <p:spPr>
                <a:xfrm>
                  <a:off x="7984781" y="1810832"/>
                  <a:ext cx="79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9" name="Freihand 228">
                  <a:extLst>
                    <a:ext uri="{FF2B5EF4-FFF2-40B4-BE49-F238E27FC236}">
                      <a16:creationId xmlns:a16="http://schemas.microsoft.com/office/drawing/2014/main" id="{7FEE39AC-94B1-44E8-84F5-FEEBEF931780}"/>
                    </a:ext>
                  </a:extLst>
                </p14:cNvPr>
                <p14:cNvContentPartPr/>
                <p14:nvPr/>
              </p14:nvContentPartPr>
              <p14:xfrm>
                <a:off x="8088821" y="1797152"/>
                <a:ext cx="52200" cy="93960"/>
              </p14:xfrm>
            </p:contentPart>
          </mc:Choice>
          <mc:Fallback>
            <p:pic>
              <p:nvPicPr>
                <p:cNvPr id="229" name="Freihand 228">
                  <a:extLst>
                    <a:ext uri="{FF2B5EF4-FFF2-40B4-BE49-F238E27FC236}">
                      <a16:creationId xmlns:a16="http://schemas.microsoft.com/office/drawing/2014/main" id="{7FEE39AC-94B1-44E8-84F5-FEEBEF931780}"/>
                    </a:ext>
                  </a:extLst>
                </p:cNvPr>
                <p:cNvPicPr/>
                <p:nvPr/>
              </p:nvPicPr>
              <p:blipFill>
                <a:blip r:embed="rId339"/>
                <a:stretch>
                  <a:fillRect/>
                </a:stretch>
              </p:blipFill>
              <p:spPr>
                <a:xfrm>
                  <a:off x="8084501" y="1792832"/>
                  <a:ext cx="60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0" name="Freihand 229">
                  <a:extLst>
                    <a:ext uri="{FF2B5EF4-FFF2-40B4-BE49-F238E27FC236}">
                      <a16:creationId xmlns:a16="http://schemas.microsoft.com/office/drawing/2014/main" id="{CA101AFB-0964-4192-A0CB-57C7917FA3CD}"/>
                    </a:ext>
                  </a:extLst>
                </p14:cNvPr>
                <p14:cNvContentPartPr/>
                <p14:nvPr/>
              </p14:nvContentPartPr>
              <p14:xfrm>
                <a:off x="8113301" y="1852592"/>
                <a:ext cx="40680" cy="111960"/>
              </p14:xfrm>
            </p:contentPart>
          </mc:Choice>
          <mc:Fallback>
            <p:pic>
              <p:nvPicPr>
                <p:cNvPr id="230" name="Freihand 229">
                  <a:extLst>
                    <a:ext uri="{FF2B5EF4-FFF2-40B4-BE49-F238E27FC236}">
                      <a16:creationId xmlns:a16="http://schemas.microsoft.com/office/drawing/2014/main" id="{CA101AFB-0964-4192-A0CB-57C7917FA3CD}"/>
                    </a:ext>
                  </a:extLst>
                </p:cNvPr>
                <p:cNvPicPr/>
                <p:nvPr/>
              </p:nvPicPr>
              <p:blipFill>
                <a:blip r:embed="rId341"/>
                <a:stretch>
                  <a:fillRect/>
                </a:stretch>
              </p:blipFill>
              <p:spPr>
                <a:xfrm>
                  <a:off x="8108981" y="1848272"/>
                  <a:ext cx="49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1" name="Freihand 230">
                  <a:extLst>
                    <a:ext uri="{FF2B5EF4-FFF2-40B4-BE49-F238E27FC236}">
                      <a16:creationId xmlns:a16="http://schemas.microsoft.com/office/drawing/2014/main" id="{D0854250-DC52-4A07-8631-DADF0932113E}"/>
                    </a:ext>
                  </a:extLst>
                </p14:cNvPr>
                <p14:cNvContentPartPr/>
                <p14:nvPr/>
              </p14:nvContentPartPr>
              <p14:xfrm>
                <a:off x="8189621" y="1820912"/>
                <a:ext cx="72360" cy="97920"/>
              </p14:xfrm>
            </p:contentPart>
          </mc:Choice>
          <mc:Fallback>
            <p:pic>
              <p:nvPicPr>
                <p:cNvPr id="231" name="Freihand 230">
                  <a:extLst>
                    <a:ext uri="{FF2B5EF4-FFF2-40B4-BE49-F238E27FC236}">
                      <a16:creationId xmlns:a16="http://schemas.microsoft.com/office/drawing/2014/main" id="{D0854250-DC52-4A07-8631-DADF0932113E}"/>
                    </a:ext>
                  </a:extLst>
                </p:cNvPr>
                <p:cNvPicPr/>
                <p:nvPr/>
              </p:nvPicPr>
              <p:blipFill>
                <a:blip r:embed="rId343"/>
                <a:stretch>
                  <a:fillRect/>
                </a:stretch>
              </p:blipFill>
              <p:spPr>
                <a:xfrm>
                  <a:off x="8185301" y="1816592"/>
                  <a:ext cx="81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2" name="Freihand 231">
                  <a:extLst>
                    <a:ext uri="{FF2B5EF4-FFF2-40B4-BE49-F238E27FC236}">
                      <a16:creationId xmlns:a16="http://schemas.microsoft.com/office/drawing/2014/main" id="{E670201E-AF47-4DB0-A107-0F6532B92892}"/>
                    </a:ext>
                  </a:extLst>
                </p14:cNvPr>
                <p14:cNvContentPartPr/>
                <p14:nvPr/>
              </p14:nvContentPartPr>
              <p14:xfrm>
                <a:off x="8274941" y="1803992"/>
                <a:ext cx="86400" cy="156960"/>
              </p14:xfrm>
            </p:contentPart>
          </mc:Choice>
          <mc:Fallback>
            <p:pic>
              <p:nvPicPr>
                <p:cNvPr id="232" name="Freihand 231">
                  <a:extLst>
                    <a:ext uri="{FF2B5EF4-FFF2-40B4-BE49-F238E27FC236}">
                      <a16:creationId xmlns:a16="http://schemas.microsoft.com/office/drawing/2014/main" id="{E670201E-AF47-4DB0-A107-0F6532B92892}"/>
                    </a:ext>
                  </a:extLst>
                </p:cNvPr>
                <p:cNvPicPr/>
                <p:nvPr/>
              </p:nvPicPr>
              <p:blipFill>
                <a:blip r:embed="rId345"/>
                <a:stretch>
                  <a:fillRect/>
                </a:stretch>
              </p:blipFill>
              <p:spPr>
                <a:xfrm>
                  <a:off x="8270621" y="1799672"/>
                  <a:ext cx="95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0" name="Freihand 249">
                  <a:extLst>
                    <a:ext uri="{FF2B5EF4-FFF2-40B4-BE49-F238E27FC236}">
                      <a16:creationId xmlns:a16="http://schemas.microsoft.com/office/drawing/2014/main" id="{1389EE3F-97B6-4FAF-B05D-BE12F28E5F16}"/>
                    </a:ext>
                  </a:extLst>
                </p14:cNvPr>
                <p14:cNvContentPartPr/>
                <p14:nvPr/>
              </p14:nvContentPartPr>
              <p14:xfrm>
                <a:off x="8411381" y="1743872"/>
                <a:ext cx="41400" cy="90360"/>
              </p14:xfrm>
            </p:contentPart>
          </mc:Choice>
          <mc:Fallback>
            <p:pic>
              <p:nvPicPr>
                <p:cNvPr id="250" name="Freihand 249">
                  <a:extLst>
                    <a:ext uri="{FF2B5EF4-FFF2-40B4-BE49-F238E27FC236}">
                      <a16:creationId xmlns:a16="http://schemas.microsoft.com/office/drawing/2014/main" id="{1389EE3F-97B6-4FAF-B05D-BE12F28E5F16}"/>
                    </a:ext>
                  </a:extLst>
                </p:cNvPr>
                <p:cNvPicPr/>
                <p:nvPr/>
              </p:nvPicPr>
              <p:blipFill>
                <a:blip r:embed="rId347"/>
                <a:stretch>
                  <a:fillRect/>
                </a:stretch>
              </p:blipFill>
              <p:spPr>
                <a:xfrm>
                  <a:off x="8407061" y="1739552"/>
                  <a:ext cx="50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1" name="Freihand 250">
                  <a:extLst>
                    <a:ext uri="{FF2B5EF4-FFF2-40B4-BE49-F238E27FC236}">
                      <a16:creationId xmlns:a16="http://schemas.microsoft.com/office/drawing/2014/main" id="{45540B74-C19F-4467-A079-C5353E5319FD}"/>
                    </a:ext>
                  </a:extLst>
                </p14:cNvPr>
                <p14:cNvContentPartPr/>
                <p14:nvPr/>
              </p14:nvContentPartPr>
              <p14:xfrm>
                <a:off x="8347301" y="1707152"/>
                <a:ext cx="151560" cy="171720"/>
              </p14:xfrm>
            </p:contentPart>
          </mc:Choice>
          <mc:Fallback>
            <p:pic>
              <p:nvPicPr>
                <p:cNvPr id="251" name="Freihand 250">
                  <a:extLst>
                    <a:ext uri="{FF2B5EF4-FFF2-40B4-BE49-F238E27FC236}">
                      <a16:creationId xmlns:a16="http://schemas.microsoft.com/office/drawing/2014/main" id="{45540B74-C19F-4467-A079-C5353E5319FD}"/>
                    </a:ext>
                  </a:extLst>
                </p:cNvPr>
                <p:cNvPicPr/>
                <p:nvPr/>
              </p:nvPicPr>
              <p:blipFill>
                <a:blip r:embed="rId349"/>
                <a:stretch>
                  <a:fillRect/>
                </a:stretch>
              </p:blipFill>
              <p:spPr>
                <a:xfrm>
                  <a:off x="8342981" y="1702832"/>
                  <a:ext cx="160200" cy="180360"/>
                </a:xfrm>
                <a:prstGeom prst="rect">
                  <a:avLst/>
                </a:prstGeom>
              </p:spPr>
            </p:pic>
          </mc:Fallback>
        </mc:AlternateContent>
      </p:grpSp>
      <p:grpSp>
        <p:nvGrpSpPr>
          <p:cNvPr id="256" name="Gruppieren 255">
            <a:extLst>
              <a:ext uri="{FF2B5EF4-FFF2-40B4-BE49-F238E27FC236}">
                <a16:creationId xmlns:a16="http://schemas.microsoft.com/office/drawing/2014/main" id="{A6F3BC7D-5B3B-43F6-B364-9EB086299DF5}"/>
              </a:ext>
            </a:extLst>
          </p:cNvPr>
          <p:cNvGrpSpPr/>
          <p:nvPr/>
        </p:nvGrpSpPr>
        <p:grpSpPr>
          <a:xfrm>
            <a:off x="7820261" y="2073992"/>
            <a:ext cx="627840" cy="295560"/>
            <a:chOff x="7820261" y="2073992"/>
            <a:chExt cx="627840" cy="295560"/>
          </a:xfrm>
        </p:grpSpPr>
        <mc:AlternateContent xmlns:mc="http://schemas.openxmlformats.org/markup-compatibility/2006">
          <mc:Choice xmlns:p14="http://schemas.microsoft.com/office/powerpoint/2010/main" Requires="p14">
            <p:contentPart p14:bwMode="auto" r:id="rId350">
              <p14:nvContentPartPr>
                <p14:cNvPr id="234" name="Freihand 233">
                  <a:extLst>
                    <a:ext uri="{FF2B5EF4-FFF2-40B4-BE49-F238E27FC236}">
                      <a16:creationId xmlns:a16="http://schemas.microsoft.com/office/drawing/2014/main" id="{B9BE168C-2226-4652-9E42-F6AAAA0EF7C8}"/>
                    </a:ext>
                  </a:extLst>
                </p14:cNvPr>
                <p14:cNvContentPartPr/>
                <p14:nvPr/>
              </p14:nvContentPartPr>
              <p14:xfrm>
                <a:off x="7820261" y="2203952"/>
                <a:ext cx="97920" cy="137520"/>
              </p14:xfrm>
            </p:contentPart>
          </mc:Choice>
          <mc:Fallback>
            <p:pic>
              <p:nvPicPr>
                <p:cNvPr id="234" name="Freihand 233">
                  <a:extLst>
                    <a:ext uri="{FF2B5EF4-FFF2-40B4-BE49-F238E27FC236}">
                      <a16:creationId xmlns:a16="http://schemas.microsoft.com/office/drawing/2014/main" id="{B9BE168C-2226-4652-9E42-F6AAAA0EF7C8}"/>
                    </a:ext>
                  </a:extLst>
                </p:cNvPr>
                <p:cNvPicPr/>
                <p:nvPr/>
              </p:nvPicPr>
              <p:blipFill>
                <a:blip r:embed="rId351"/>
                <a:stretch>
                  <a:fillRect/>
                </a:stretch>
              </p:blipFill>
              <p:spPr>
                <a:xfrm>
                  <a:off x="7815941" y="2199632"/>
                  <a:ext cx="106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5" name="Freihand 234">
                  <a:extLst>
                    <a:ext uri="{FF2B5EF4-FFF2-40B4-BE49-F238E27FC236}">
                      <a16:creationId xmlns:a16="http://schemas.microsoft.com/office/drawing/2014/main" id="{2EE286AF-5159-459B-9EE9-502B39C8DD41}"/>
                    </a:ext>
                  </a:extLst>
                </p14:cNvPr>
                <p14:cNvContentPartPr/>
                <p14:nvPr/>
              </p14:nvContentPartPr>
              <p14:xfrm>
                <a:off x="7930061" y="2176592"/>
                <a:ext cx="89640" cy="136440"/>
              </p14:xfrm>
            </p:contentPart>
          </mc:Choice>
          <mc:Fallback>
            <p:pic>
              <p:nvPicPr>
                <p:cNvPr id="235" name="Freihand 234">
                  <a:extLst>
                    <a:ext uri="{FF2B5EF4-FFF2-40B4-BE49-F238E27FC236}">
                      <a16:creationId xmlns:a16="http://schemas.microsoft.com/office/drawing/2014/main" id="{2EE286AF-5159-459B-9EE9-502B39C8DD41}"/>
                    </a:ext>
                  </a:extLst>
                </p:cNvPr>
                <p:cNvPicPr/>
                <p:nvPr/>
              </p:nvPicPr>
              <p:blipFill>
                <a:blip r:embed="rId353"/>
                <a:stretch>
                  <a:fillRect/>
                </a:stretch>
              </p:blipFill>
              <p:spPr>
                <a:xfrm>
                  <a:off x="7925741" y="2172272"/>
                  <a:ext cx="98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6" name="Freihand 235">
                  <a:extLst>
                    <a:ext uri="{FF2B5EF4-FFF2-40B4-BE49-F238E27FC236}">
                      <a16:creationId xmlns:a16="http://schemas.microsoft.com/office/drawing/2014/main" id="{EB430C8D-C147-4581-A2A2-88330A6578C2}"/>
                    </a:ext>
                  </a:extLst>
                </p14:cNvPr>
                <p14:cNvContentPartPr/>
                <p14:nvPr/>
              </p14:nvContentPartPr>
              <p14:xfrm>
                <a:off x="8022221" y="2202512"/>
                <a:ext cx="82080" cy="117360"/>
              </p14:xfrm>
            </p:contentPart>
          </mc:Choice>
          <mc:Fallback>
            <p:pic>
              <p:nvPicPr>
                <p:cNvPr id="236" name="Freihand 235">
                  <a:extLst>
                    <a:ext uri="{FF2B5EF4-FFF2-40B4-BE49-F238E27FC236}">
                      <a16:creationId xmlns:a16="http://schemas.microsoft.com/office/drawing/2014/main" id="{EB430C8D-C147-4581-A2A2-88330A6578C2}"/>
                    </a:ext>
                  </a:extLst>
                </p:cNvPr>
                <p:cNvPicPr/>
                <p:nvPr/>
              </p:nvPicPr>
              <p:blipFill>
                <a:blip r:embed="rId355"/>
                <a:stretch>
                  <a:fillRect/>
                </a:stretch>
              </p:blipFill>
              <p:spPr>
                <a:xfrm>
                  <a:off x="8017901" y="2198192"/>
                  <a:ext cx="90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7" name="Freihand 236">
                  <a:extLst>
                    <a:ext uri="{FF2B5EF4-FFF2-40B4-BE49-F238E27FC236}">
                      <a16:creationId xmlns:a16="http://schemas.microsoft.com/office/drawing/2014/main" id="{412B055A-7645-429D-B0F8-844C88AB447D}"/>
                    </a:ext>
                  </a:extLst>
                </p14:cNvPr>
                <p14:cNvContentPartPr/>
                <p14:nvPr/>
              </p14:nvContentPartPr>
              <p14:xfrm>
                <a:off x="8096381" y="2302592"/>
                <a:ext cx="15120" cy="66960"/>
              </p14:xfrm>
            </p:contentPart>
          </mc:Choice>
          <mc:Fallback>
            <p:pic>
              <p:nvPicPr>
                <p:cNvPr id="237" name="Freihand 236">
                  <a:extLst>
                    <a:ext uri="{FF2B5EF4-FFF2-40B4-BE49-F238E27FC236}">
                      <a16:creationId xmlns:a16="http://schemas.microsoft.com/office/drawing/2014/main" id="{412B055A-7645-429D-B0F8-844C88AB447D}"/>
                    </a:ext>
                  </a:extLst>
                </p:cNvPr>
                <p:cNvPicPr/>
                <p:nvPr/>
              </p:nvPicPr>
              <p:blipFill>
                <a:blip r:embed="rId357"/>
                <a:stretch>
                  <a:fillRect/>
                </a:stretch>
              </p:blipFill>
              <p:spPr>
                <a:xfrm>
                  <a:off x="8092061" y="2298272"/>
                  <a:ext cx="23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9" name="Freihand 238">
                  <a:extLst>
                    <a:ext uri="{FF2B5EF4-FFF2-40B4-BE49-F238E27FC236}">
                      <a16:creationId xmlns:a16="http://schemas.microsoft.com/office/drawing/2014/main" id="{275AE5AC-8FDE-430B-BEC4-0E058DF17C94}"/>
                    </a:ext>
                  </a:extLst>
                </p14:cNvPr>
                <p14:cNvContentPartPr/>
                <p14:nvPr/>
              </p14:nvContentPartPr>
              <p14:xfrm>
                <a:off x="8149661" y="2199992"/>
                <a:ext cx="57960" cy="91440"/>
              </p14:xfrm>
            </p:contentPart>
          </mc:Choice>
          <mc:Fallback>
            <p:pic>
              <p:nvPicPr>
                <p:cNvPr id="239" name="Freihand 238">
                  <a:extLst>
                    <a:ext uri="{FF2B5EF4-FFF2-40B4-BE49-F238E27FC236}">
                      <a16:creationId xmlns:a16="http://schemas.microsoft.com/office/drawing/2014/main" id="{275AE5AC-8FDE-430B-BEC4-0E058DF17C94}"/>
                    </a:ext>
                  </a:extLst>
                </p:cNvPr>
                <p:cNvPicPr/>
                <p:nvPr/>
              </p:nvPicPr>
              <p:blipFill>
                <a:blip r:embed="rId359"/>
                <a:stretch>
                  <a:fillRect/>
                </a:stretch>
              </p:blipFill>
              <p:spPr>
                <a:xfrm>
                  <a:off x="8145341" y="2195672"/>
                  <a:ext cx="66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0" name="Freihand 239">
                  <a:extLst>
                    <a:ext uri="{FF2B5EF4-FFF2-40B4-BE49-F238E27FC236}">
                      <a16:creationId xmlns:a16="http://schemas.microsoft.com/office/drawing/2014/main" id="{20C79F4E-DB8C-4725-A119-A44E102B39D8}"/>
                    </a:ext>
                  </a:extLst>
                </p14:cNvPr>
                <p14:cNvContentPartPr/>
                <p14:nvPr/>
              </p14:nvContentPartPr>
              <p14:xfrm>
                <a:off x="8218421" y="2186672"/>
                <a:ext cx="101880" cy="133920"/>
              </p14:xfrm>
            </p:contentPart>
          </mc:Choice>
          <mc:Fallback>
            <p:pic>
              <p:nvPicPr>
                <p:cNvPr id="240" name="Freihand 239">
                  <a:extLst>
                    <a:ext uri="{FF2B5EF4-FFF2-40B4-BE49-F238E27FC236}">
                      <a16:creationId xmlns:a16="http://schemas.microsoft.com/office/drawing/2014/main" id="{20C79F4E-DB8C-4725-A119-A44E102B39D8}"/>
                    </a:ext>
                  </a:extLst>
                </p:cNvPr>
                <p:cNvPicPr/>
                <p:nvPr/>
              </p:nvPicPr>
              <p:blipFill>
                <a:blip r:embed="rId361"/>
                <a:stretch>
                  <a:fillRect/>
                </a:stretch>
              </p:blipFill>
              <p:spPr>
                <a:xfrm>
                  <a:off x="8214101" y="2182352"/>
                  <a:ext cx="110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3" name="Freihand 252">
                  <a:extLst>
                    <a:ext uri="{FF2B5EF4-FFF2-40B4-BE49-F238E27FC236}">
                      <a16:creationId xmlns:a16="http://schemas.microsoft.com/office/drawing/2014/main" id="{54FC7BB9-5FE9-4103-83C7-FD7284B512AA}"/>
                    </a:ext>
                  </a:extLst>
                </p14:cNvPr>
                <p14:cNvContentPartPr/>
                <p14:nvPr/>
              </p14:nvContentPartPr>
              <p14:xfrm>
                <a:off x="8344421" y="2146712"/>
                <a:ext cx="81000" cy="87120"/>
              </p14:xfrm>
            </p:contentPart>
          </mc:Choice>
          <mc:Fallback>
            <p:pic>
              <p:nvPicPr>
                <p:cNvPr id="253" name="Freihand 252">
                  <a:extLst>
                    <a:ext uri="{FF2B5EF4-FFF2-40B4-BE49-F238E27FC236}">
                      <a16:creationId xmlns:a16="http://schemas.microsoft.com/office/drawing/2014/main" id="{54FC7BB9-5FE9-4103-83C7-FD7284B512AA}"/>
                    </a:ext>
                  </a:extLst>
                </p:cNvPr>
                <p:cNvPicPr/>
                <p:nvPr/>
              </p:nvPicPr>
              <p:blipFill>
                <a:blip r:embed="rId363"/>
                <a:stretch>
                  <a:fillRect/>
                </a:stretch>
              </p:blipFill>
              <p:spPr>
                <a:xfrm>
                  <a:off x="8340101" y="2142392"/>
                  <a:ext cx="89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4" name="Freihand 253">
                  <a:extLst>
                    <a:ext uri="{FF2B5EF4-FFF2-40B4-BE49-F238E27FC236}">
                      <a16:creationId xmlns:a16="http://schemas.microsoft.com/office/drawing/2014/main" id="{96FFDE4A-97B0-422D-A4E1-AD4DA9465367}"/>
                    </a:ext>
                  </a:extLst>
                </p14:cNvPr>
                <p14:cNvContentPartPr/>
                <p14:nvPr/>
              </p14:nvContentPartPr>
              <p14:xfrm>
                <a:off x="8321381" y="2101712"/>
                <a:ext cx="89640" cy="39240"/>
              </p14:xfrm>
            </p:contentPart>
          </mc:Choice>
          <mc:Fallback>
            <p:pic>
              <p:nvPicPr>
                <p:cNvPr id="254" name="Freihand 253">
                  <a:extLst>
                    <a:ext uri="{FF2B5EF4-FFF2-40B4-BE49-F238E27FC236}">
                      <a16:creationId xmlns:a16="http://schemas.microsoft.com/office/drawing/2014/main" id="{96FFDE4A-97B0-422D-A4E1-AD4DA9465367}"/>
                    </a:ext>
                  </a:extLst>
                </p:cNvPr>
                <p:cNvPicPr/>
                <p:nvPr/>
              </p:nvPicPr>
              <p:blipFill>
                <a:blip r:embed="rId365"/>
                <a:stretch>
                  <a:fillRect/>
                </a:stretch>
              </p:blipFill>
              <p:spPr>
                <a:xfrm>
                  <a:off x="8317061" y="2097392"/>
                  <a:ext cx="98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5" name="Freihand 254">
                  <a:extLst>
                    <a:ext uri="{FF2B5EF4-FFF2-40B4-BE49-F238E27FC236}">
                      <a16:creationId xmlns:a16="http://schemas.microsoft.com/office/drawing/2014/main" id="{FC41D75E-8761-4AE2-BA9D-0FFC4FA99599}"/>
                    </a:ext>
                  </a:extLst>
                </p14:cNvPr>
                <p14:cNvContentPartPr/>
                <p14:nvPr/>
              </p14:nvContentPartPr>
              <p14:xfrm>
                <a:off x="8308781" y="2073992"/>
                <a:ext cx="139320" cy="215280"/>
              </p14:xfrm>
            </p:contentPart>
          </mc:Choice>
          <mc:Fallback>
            <p:pic>
              <p:nvPicPr>
                <p:cNvPr id="255" name="Freihand 254">
                  <a:extLst>
                    <a:ext uri="{FF2B5EF4-FFF2-40B4-BE49-F238E27FC236}">
                      <a16:creationId xmlns:a16="http://schemas.microsoft.com/office/drawing/2014/main" id="{FC41D75E-8761-4AE2-BA9D-0FFC4FA99599}"/>
                    </a:ext>
                  </a:extLst>
                </p:cNvPr>
                <p:cNvPicPr/>
                <p:nvPr/>
              </p:nvPicPr>
              <p:blipFill>
                <a:blip r:embed="rId367"/>
                <a:stretch>
                  <a:fillRect/>
                </a:stretch>
              </p:blipFill>
              <p:spPr>
                <a:xfrm>
                  <a:off x="8304461" y="2069672"/>
                  <a:ext cx="147960" cy="223920"/>
                </a:xfrm>
                <a:prstGeom prst="rect">
                  <a:avLst/>
                </a:prstGeom>
              </p:spPr>
            </p:pic>
          </mc:Fallback>
        </mc:AlternateContent>
      </p:grpSp>
      <p:grpSp>
        <p:nvGrpSpPr>
          <p:cNvPr id="260" name="Gruppieren 259">
            <a:extLst>
              <a:ext uri="{FF2B5EF4-FFF2-40B4-BE49-F238E27FC236}">
                <a16:creationId xmlns:a16="http://schemas.microsoft.com/office/drawing/2014/main" id="{D57865C5-CC69-48B3-BBEE-D1D74EDB00E7}"/>
              </a:ext>
            </a:extLst>
          </p:cNvPr>
          <p:cNvGrpSpPr/>
          <p:nvPr/>
        </p:nvGrpSpPr>
        <p:grpSpPr>
          <a:xfrm>
            <a:off x="317861" y="4548632"/>
            <a:ext cx="263880" cy="281160"/>
            <a:chOff x="317861" y="4548632"/>
            <a:chExt cx="263880" cy="281160"/>
          </a:xfrm>
        </p:grpSpPr>
        <mc:AlternateContent xmlns:mc="http://schemas.openxmlformats.org/markup-compatibility/2006">
          <mc:Choice xmlns:p14="http://schemas.microsoft.com/office/powerpoint/2010/main" Requires="p14">
            <p:contentPart p14:bwMode="auto" r:id="rId368">
              <p14:nvContentPartPr>
                <p14:cNvPr id="257" name="Freihand 256">
                  <a:extLst>
                    <a:ext uri="{FF2B5EF4-FFF2-40B4-BE49-F238E27FC236}">
                      <a16:creationId xmlns:a16="http://schemas.microsoft.com/office/drawing/2014/main" id="{CE25F159-0C4C-4E45-A3D6-F1EE849F7072}"/>
                    </a:ext>
                  </a:extLst>
                </p14:cNvPr>
                <p14:cNvContentPartPr/>
                <p14:nvPr/>
              </p14:nvContentPartPr>
              <p14:xfrm>
                <a:off x="427301" y="4622792"/>
                <a:ext cx="81360" cy="107640"/>
              </p14:xfrm>
            </p:contentPart>
          </mc:Choice>
          <mc:Fallback>
            <p:pic>
              <p:nvPicPr>
                <p:cNvPr id="257" name="Freihand 256">
                  <a:extLst>
                    <a:ext uri="{FF2B5EF4-FFF2-40B4-BE49-F238E27FC236}">
                      <a16:creationId xmlns:a16="http://schemas.microsoft.com/office/drawing/2014/main" id="{CE25F159-0C4C-4E45-A3D6-F1EE849F7072}"/>
                    </a:ext>
                  </a:extLst>
                </p:cNvPr>
                <p:cNvPicPr/>
                <p:nvPr/>
              </p:nvPicPr>
              <p:blipFill>
                <a:blip r:embed="rId369"/>
                <a:stretch>
                  <a:fillRect/>
                </a:stretch>
              </p:blipFill>
              <p:spPr>
                <a:xfrm>
                  <a:off x="422981" y="4618472"/>
                  <a:ext cx="90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8" name="Freihand 257">
                  <a:extLst>
                    <a:ext uri="{FF2B5EF4-FFF2-40B4-BE49-F238E27FC236}">
                      <a16:creationId xmlns:a16="http://schemas.microsoft.com/office/drawing/2014/main" id="{0A22DD79-DE56-4EC4-96FB-2BB17E8E4486}"/>
                    </a:ext>
                  </a:extLst>
                </p14:cNvPr>
                <p14:cNvContentPartPr/>
                <p14:nvPr/>
              </p14:nvContentPartPr>
              <p14:xfrm>
                <a:off x="489581" y="4660952"/>
                <a:ext cx="28080" cy="95400"/>
              </p14:xfrm>
            </p:contentPart>
          </mc:Choice>
          <mc:Fallback>
            <p:pic>
              <p:nvPicPr>
                <p:cNvPr id="258" name="Freihand 257">
                  <a:extLst>
                    <a:ext uri="{FF2B5EF4-FFF2-40B4-BE49-F238E27FC236}">
                      <a16:creationId xmlns:a16="http://schemas.microsoft.com/office/drawing/2014/main" id="{0A22DD79-DE56-4EC4-96FB-2BB17E8E4486}"/>
                    </a:ext>
                  </a:extLst>
                </p:cNvPr>
                <p:cNvPicPr/>
                <p:nvPr/>
              </p:nvPicPr>
              <p:blipFill>
                <a:blip r:embed="rId371"/>
                <a:stretch>
                  <a:fillRect/>
                </a:stretch>
              </p:blipFill>
              <p:spPr>
                <a:xfrm>
                  <a:off x="485261" y="4656632"/>
                  <a:ext cx="36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9" name="Freihand 258">
                  <a:extLst>
                    <a:ext uri="{FF2B5EF4-FFF2-40B4-BE49-F238E27FC236}">
                      <a16:creationId xmlns:a16="http://schemas.microsoft.com/office/drawing/2014/main" id="{E29907DA-ADDB-4B41-AB72-EAA3BEBEAA61}"/>
                    </a:ext>
                  </a:extLst>
                </p14:cNvPr>
                <p14:cNvContentPartPr/>
                <p14:nvPr/>
              </p14:nvContentPartPr>
              <p14:xfrm>
                <a:off x="317861" y="4548632"/>
                <a:ext cx="263880" cy="281160"/>
              </p14:xfrm>
            </p:contentPart>
          </mc:Choice>
          <mc:Fallback>
            <p:pic>
              <p:nvPicPr>
                <p:cNvPr id="259" name="Freihand 258">
                  <a:extLst>
                    <a:ext uri="{FF2B5EF4-FFF2-40B4-BE49-F238E27FC236}">
                      <a16:creationId xmlns:a16="http://schemas.microsoft.com/office/drawing/2014/main" id="{E29907DA-ADDB-4B41-AB72-EAA3BEBEAA61}"/>
                    </a:ext>
                  </a:extLst>
                </p:cNvPr>
                <p:cNvPicPr/>
                <p:nvPr/>
              </p:nvPicPr>
              <p:blipFill>
                <a:blip r:embed="rId373"/>
                <a:stretch>
                  <a:fillRect/>
                </a:stretch>
              </p:blipFill>
              <p:spPr>
                <a:xfrm>
                  <a:off x="313541" y="4544312"/>
                  <a:ext cx="272520" cy="289800"/>
                </a:xfrm>
                <a:prstGeom prst="rect">
                  <a:avLst/>
                </a:prstGeom>
              </p:spPr>
            </p:pic>
          </mc:Fallback>
        </mc:AlternateContent>
      </p:grpSp>
      <p:grpSp>
        <p:nvGrpSpPr>
          <p:cNvPr id="289" name="Gruppieren 288">
            <a:extLst>
              <a:ext uri="{FF2B5EF4-FFF2-40B4-BE49-F238E27FC236}">
                <a16:creationId xmlns:a16="http://schemas.microsoft.com/office/drawing/2014/main" id="{86CFA1F4-7607-4B94-A319-5A2E3A6B3803}"/>
              </a:ext>
            </a:extLst>
          </p:cNvPr>
          <p:cNvGrpSpPr/>
          <p:nvPr/>
        </p:nvGrpSpPr>
        <p:grpSpPr>
          <a:xfrm>
            <a:off x="292661" y="5089712"/>
            <a:ext cx="297720" cy="322560"/>
            <a:chOff x="292661" y="5089712"/>
            <a:chExt cx="297720" cy="322560"/>
          </a:xfrm>
        </p:grpSpPr>
        <mc:AlternateContent xmlns:mc="http://schemas.openxmlformats.org/markup-compatibility/2006">
          <mc:Choice xmlns:p14="http://schemas.microsoft.com/office/powerpoint/2010/main" Requires="p14">
            <p:contentPart p14:bwMode="auto" r:id="rId374">
              <p14:nvContentPartPr>
                <p14:cNvPr id="286" name="Freihand 285">
                  <a:extLst>
                    <a:ext uri="{FF2B5EF4-FFF2-40B4-BE49-F238E27FC236}">
                      <a16:creationId xmlns:a16="http://schemas.microsoft.com/office/drawing/2014/main" id="{370749BE-CE4B-419B-A362-4A1D3562DE24}"/>
                    </a:ext>
                  </a:extLst>
                </p14:cNvPr>
                <p14:cNvContentPartPr/>
                <p14:nvPr/>
              </p14:nvContentPartPr>
              <p14:xfrm>
                <a:off x="407501" y="5186552"/>
                <a:ext cx="93600" cy="118800"/>
              </p14:xfrm>
            </p:contentPart>
          </mc:Choice>
          <mc:Fallback>
            <p:pic>
              <p:nvPicPr>
                <p:cNvPr id="286" name="Freihand 285">
                  <a:extLst>
                    <a:ext uri="{FF2B5EF4-FFF2-40B4-BE49-F238E27FC236}">
                      <a16:creationId xmlns:a16="http://schemas.microsoft.com/office/drawing/2014/main" id="{370749BE-CE4B-419B-A362-4A1D3562DE24}"/>
                    </a:ext>
                  </a:extLst>
                </p:cNvPr>
                <p:cNvPicPr/>
                <p:nvPr/>
              </p:nvPicPr>
              <p:blipFill>
                <a:blip r:embed="rId375"/>
                <a:stretch>
                  <a:fillRect/>
                </a:stretch>
              </p:blipFill>
              <p:spPr>
                <a:xfrm>
                  <a:off x="403181" y="5182232"/>
                  <a:ext cx="102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7" name="Freihand 286">
                  <a:extLst>
                    <a:ext uri="{FF2B5EF4-FFF2-40B4-BE49-F238E27FC236}">
                      <a16:creationId xmlns:a16="http://schemas.microsoft.com/office/drawing/2014/main" id="{10567AF4-6637-427A-8448-D6BEC80227C2}"/>
                    </a:ext>
                  </a:extLst>
                </p14:cNvPr>
                <p14:cNvContentPartPr/>
                <p14:nvPr/>
              </p14:nvContentPartPr>
              <p14:xfrm>
                <a:off x="407501" y="5150912"/>
                <a:ext cx="119880" cy="26640"/>
              </p14:xfrm>
            </p:contentPart>
          </mc:Choice>
          <mc:Fallback>
            <p:pic>
              <p:nvPicPr>
                <p:cNvPr id="287" name="Freihand 286">
                  <a:extLst>
                    <a:ext uri="{FF2B5EF4-FFF2-40B4-BE49-F238E27FC236}">
                      <a16:creationId xmlns:a16="http://schemas.microsoft.com/office/drawing/2014/main" id="{10567AF4-6637-427A-8448-D6BEC80227C2}"/>
                    </a:ext>
                  </a:extLst>
                </p:cNvPr>
                <p:cNvPicPr/>
                <p:nvPr/>
              </p:nvPicPr>
              <p:blipFill>
                <a:blip r:embed="rId377"/>
                <a:stretch>
                  <a:fillRect/>
                </a:stretch>
              </p:blipFill>
              <p:spPr>
                <a:xfrm>
                  <a:off x="403181" y="5146592"/>
                  <a:ext cx="128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8" name="Freihand 287">
                  <a:extLst>
                    <a:ext uri="{FF2B5EF4-FFF2-40B4-BE49-F238E27FC236}">
                      <a16:creationId xmlns:a16="http://schemas.microsoft.com/office/drawing/2014/main" id="{8A34D0D2-D955-448A-8028-9F8F347B4871}"/>
                    </a:ext>
                  </a:extLst>
                </p14:cNvPr>
                <p14:cNvContentPartPr/>
                <p14:nvPr/>
              </p14:nvContentPartPr>
              <p14:xfrm>
                <a:off x="292661" y="5089712"/>
                <a:ext cx="297720" cy="322560"/>
              </p14:xfrm>
            </p:contentPart>
          </mc:Choice>
          <mc:Fallback>
            <p:pic>
              <p:nvPicPr>
                <p:cNvPr id="288" name="Freihand 287">
                  <a:extLst>
                    <a:ext uri="{FF2B5EF4-FFF2-40B4-BE49-F238E27FC236}">
                      <a16:creationId xmlns:a16="http://schemas.microsoft.com/office/drawing/2014/main" id="{8A34D0D2-D955-448A-8028-9F8F347B4871}"/>
                    </a:ext>
                  </a:extLst>
                </p:cNvPr>
                <p:cNvPicPr/>
                <p:nvPr/>
              </p:nvPicPr>
              <p:blipFill>
                <a:blip r:embed="rId379"/>
                <a:stretch>
                  <a:fillRect/>
                </a:stretch>
              </p:blipFill>
              <p:spPr>
                <a:xfrm>
                  <a:off x="288341" y="5085392"/>
                  <a:ext cx="306360" cy="331200"/>
                </a:xfrm>
                <a:prstGeom prst="rect">
                  <a:avLst/>
                </a:prstGeom>
              </p:spPr>
            </p:pic>
          </mc:Fallback>
        </mc:AlternateContent>
      </p:grpSp>
      <p:grpSp>
        <p:nvGrpSpPr>
          <p:cNvPr id="299" name="Gruppieren 298">
            <a:extLst>
              <a:ext uri="{FF2B5EF4-FFF2-40B4-BE49-F238E27FC236}">
                <a16:creationId xmlns:a16="http://schemas.microsoft.com/office/drawing/2014/main" id="{1F47AF0E-3876-4A96-B96B-22CAF432FF78}"/>
              </a:ext>
            </a:extLst>
          </p:cNvPr>
          <p:cNvGrpSpPr/>
          <p:nvPr/>
        </p:nvGrpSpPr>
        <p:grpSpPr>
          <a:xfrm>
            <a:off x="6266501" y="2073632"/>
            <a:ext cx="1152360" cy="339480"/>
            <a:chOff x="6266501" y="2073632"/>
            <a:chExt cx="1152360" cy="339480"/>
          </a:xfrm>
        </p:grpSpPr>
        <mc:AlternateContent xmlns:mc="http://schemas.openxmlformats.org/markup-compatibility/2006">
          <mc:Choice xmlns:p14="http://schemas.microsoft.com/office/powerpoint/2010/main" Requires="p14">
            <p:contentPart p14:bwMode="auto" r:id="rId380">
              <p14:nvContentPartPr>
                <p14:cNvPr id="126" name="Freihand 125">
                  <a:extLst>
                    <a:ext uri="{FF2B5EF4-FFF2-40B4-BE49-F238E27FC236}">
                      <a16:creationId xmlns:a16="http://schemas.microsoft.com/office/drawing/2014/main" id="{B99EFE18-452C-4439-90EC-1B5B64CE9EB3}"/>
                    </a:ext>
                  </a:extLst>
                </p14:cNvPr>
                <p14:cNvContentPartPr/>
                <p14:nvPr/>
              </p14:nvContentPartPr>
              <p14:xfrm>
                <a:off x="6266501" y="2187392"/>
                <a:ext cx="100080" cy="136800"/>
              </p14:xfrm>
            </p:contentPart>
          </mc:Choice>
          <mc:Fallback>
            <p:pic>
              <p:nvPicPr>
                <p:cNvPr id="126" name="Freihand 125">
                  <a:extLst>
                    <a:ext uri="{FF2B5EF4-FFF2-40B4-BE49-F238E27FC236}">
                      <a16:creationId xmlns:a16="http://schemas.microsoft.com/office/drawing/2014/main" id="{B99EFE18-452C-4439-90EC-1B5B64CE9EB3}"/>
                    </a:ext>
                  </a:extLst>
                </p:cNvPr>
                <p:cNvPicPr/>
                <p:nvPr/>
              </p:nvPicPr>
              <p:blipFill>
                <a:blip r:embed="rId381"/>
                <a:stretch>
                  <a:fillRect/>
                </a:stretch>
              </p:blipFill>
              <p:spPr>
                <a:xfrm>
                  <a:off x="6262181" y="2183072"/>
                  <a:ext cx="108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27" name="Freihand 126">
                  <a:extLst>
                    <a:ext uri="{FF2B5EF4-FFF2-40B4-BE49-F238E27FC236}">
                      <a16:creationId xmlns:a16="http://schemas.microsoft.com/office/drawing/2014/main" id="{BA561B56-D7C4-4FAA-A147-CBCFE41626A3}"/>
                    </a:ext>
                  </a:extLst>
                </p14:cNvPr>
                <p14:cNvContentPartPr/>
                <p14:nvPr/>
              </p14:nvContentPartPr>
              <p14:xfrm>
                <a:off x="6393221" y="2183792"/>
                <a:ext cx="82800" cy="133560"/>
              </p14:xfrm>
            </p:contentPart>
          </mc:Choice>
          <mc:Fallback>
            <p:pic>
              <p:nvPicPr>
                <p:cNvPr id="127" name="Freihand 126">
                  <a:extLst>
                    <a:ext uri="{FF2B5EF4-FFF2-40B4-BE49-F238E27FC236}">
                      <a16:creationId xmlns:a16="http://schemas.microsoft.com/office/drawing/2014/main" id="{BA561B56-D7C4-4FAA-A147-CBCFE41626A3}"/>
                    </a:ext>
                  </a:extLst>
                </p:cNvPr>
                <p:cNvPicPr/>
                <p:nvPr/>
              </p:nvPicPr>
              <p:blipFill>
                <a:blip r:embed="rId383"/>
                <a:stretch>
                  <a:fillRect/>
                </a:stretch>
              </p:blipFill>
              <p:spPr>
                <a:xfrm>
                  <a:off x="6388901" y="2179472"/>
                  <a:ext cx="91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28" name="Freihand 127">
                  <a:extLst>
                    <a:ext uri="{FF2B5EF4-FFF2-40B4-BE49-F238E27FC236}">
                      <a16:creationId xmlns:a16="http://schemas.microsoft.com/office/drawing/2014/main" id="{EFD90C8B-38E3-4E03-8AB4-3C086582FACF}"/>
                    </a:ext>
                  </a:extLst>
                </p14:cNvPr>
                <p14:cNvContentPartPr/>
                <p14:nvPr/>
              </p14:nvContentPartPr>
              <p14:xfrm>
                <a:off x="6397541" y="2262272"/>
                <a:ext cx="96840" cy="16560"/>
              </p14:xfrm>
            </p:contentPart>
          </mc:Choice>
          <mc:Fallback>
            <p:pic>
              <p:nvPicPr>
                <p:cNvPr id="128" name="Freihand 127">
                  <a:extLst>
                    <a:ext uri="{FF2B5EF4-FFF2-40B4-BE49-F238E27FC236}">
                      <a16:creationId xmlns:a16="http://schemas.microsoft.com/office/drawing/2014/main" id="{EFD90C8B-38E3-4E03-8AB4-3C086582FACF}"/>
                    </a:ext>
                  </a:extLst>
                </p:cNvPr>
                <p:cNvPicPr/>
                <p:nvPr/>
              </p:nvPicPr>
              <p:blipFill>
                <a:blip r:embed="rId385"/>
                <a:stretch>
                  <a:fillRect/>
                </a:stretch>
              </p:blipFill>
              <p:spPr>
                <a:xfrm>
                  <a:off x="6393221" y="2257952"/>
                  <a:ext cx="105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29" name="Freihand 128">
                  <a:extLst>
                    <a:ext uri="{FF2B5EF4-FFF2-40B4-BE49-F238E27FC236}">
                      <a16:creationId xmlns:a16="http://schemas.microsoft.com/office/drawing/2014/main" id="{CFE4FDE7-C218-4020-A754-E851DB4BF82B}"/>
                    </a:ext>
                  </a:extLst>
                </p14:cNvPr>
                <p14:cNvContentPartPr/>
                <p14:nvPr/>
              </p14:nvContentPartPr>
              <p14:xfrm>
                <a:off x="6503021" y="2275592"/>
                <a:ext cx="2160" cy="83520"/>
              </p14:xfrm>
            </p:contentPart>
          </mc:Choice>
          <mc:Fallback>
            <p:pic>
              <p:nvPicPr>
                <p:cNvPr id="129" name="Freihand 128">
                  <a:extLst>
                    <a:ext uri="{FF2B5EF4-FFF2-40B4-BE49-F238E27FC236}">
                      <a16:creationId xmlns:a16="http://schemas.microsoft.com/office/drawing/2014/main" id="{CFE4FDE7-C218-4020-A754-E851DB4BF82B}"/>
                    </a:ext>
                  </a:extLst>
                </p:cNvPr>
                <p:cNvPicPr/>
                <p:nvPr/>
              </p:nvPicPr>
              <p:blipFill>
                <a:blip r:embed="rId387"/>
                <a:stretch>
                  <a:fillRect/>
                </a:stretch>
              </p:blipFill>
              <p:spPr>
                <a:xfrm>
                  <a:off x="6498701" y="2271272"/>
                  <a:ext cx="10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0" name="Freihand 129">
                  <a:extLst>
                    <a:ext uri="{FF2B5EF4-FFF2-40B4-BE49-F238E27FC236}">
                      <a16:creationId xmlns:a16="http://schemas.microsoft.com/office/drawing/2014/main" id="{D494792B-8DBF-469E-A3A5-FB4E7C4E2C95}"/>
                    </a:ext>
                  </a:extLst>
                </p14:cNvPr>
                <p14:cNvContentPartPr/>
                <p14:nvPr/>
              </p14:nvContentPartPr>
              <p14:xfrm>
                <a:off x="6543701" y="2188472"/>
                <a:ext cx="65880" cy="143280"/>
              </p14:xfrm>
            </p:contentPart>
          </mc:Choice>
          <mc:Fallback>
            <p:pic>
              <p:nvPicPr>
                <p:cNvPr id="130" name="Freihand 129">
                  <a:extLst>
                    <a:ext uri="{FF2B5EF4-FFF2-40B4-BE49-F238E27FC236}">
                      <a16:creationId xmlns:a16="http://schemas.microsoft.com/office/drawing/2014/main" id="{D494792B-8DBF-469E-A3A5-FB4E7C4E2C95}"/>
                    </a:ext>
                  </a:extLst>
                </p:cNvPr>
                <p:cNvPicPr/>
                <p:nvPr/>
              </p:nvPicPr>
              <p:blipFill>
                <a:blip r:embed="rId389"/>
                <a:stretch>
                  <a:fillRect/>
                </a:stretch>
              </p:blipFill>
              <p:spPr>
                <a:xfrm>
                  <a:off x="6539381" y="2184152"/>
                  <a:ext cx="74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1" name="Freihand 130">
                  <a:extLst>
                    <a:ext uri="{FF2B5EF4-FFF2-40B4-BE49-F238E27FC236}">
                      <a16:creationId xmlns:a16="http://schemas.microsoft.com/office/drawing/2014/main" id="{D7AA5EE7-33CB-4109-998B-A9F163EB309C}"/>
                    </a:ext>
                  </a:extLst>
                </p14:cNvPr>
                <p14:cNvContentPartPr/>
                <p14:nvPr/>
              </p14:nvContentPartPr>
              <p14:xfrm>
                <a:off x="6649181" y="2201432"/>
                <a:ext cx="213840" cy="114840"/>
              </p14:xfrm>
            </p:contentPart>
          </mc:Choice>
          <mc:Fallback>
            <p:pic>
              <p:nvPicPr>
                <p:cNvPr id="131" name="Freihand 130">
                  <a:extLst>
                    <a:ext uri="{FF2B5EF4-FFF2-40B4-BE49-F238E27FC236}">
                      <a16:creationId xmlns:a16="http://schemas.microsoft.com/office/drawing/2014/main" id="{D7AA5EE7-33CB-4109-998B-A9F163EB309C}"/>
                    </a:ext>
                  </a:extLst>
                </p:cNvPr>
                <p:cNvPicPr/>
                <p:nvPr/>
              </p:nvPicPr>
              <p:blipFill>
                <a:blip r:embed="rId391"/>
                <a:stretch>
                  <a:fillRect/>
                </a:stretch>
              </p:blipFill>
              <p:spPr>
                <a:xfrm>
                  <a:off x="6644861" y="2197112"/>
                  <a:ext cx="222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32" name="Freihand 131">
                  <a:extLst>
                    <a:ext uri="{FF2B5EF4-FFF2-40B4-BE49-F238E27FC236}">
                      <a16:creationId xmlns:a16="http://schemas.microsoft.com/office/drawing/2014/main" id="{F1CBFE16-DAEC-4B3E-B94A-4C3E42B39BF2}"/>
                    </a:ext>
                  </a:extLst>
                </p14:cNvPr>
                <p14:cNvContentPartPr/>
                <p14:nvPr/>
              </p14:nvContentPartPr>
              <p14:xfrm>
                <a:off x="6750341" y="2171192"/>
                <a:ext cx="72720" cy="81000"/>
              </p14:xfrm>
            </p:contentPart>
          </mc:Choice>
          <mc:Fallback>
            <p:pic>
              <p:nvPicPr>
                <p:cNvPr id="132" name="Freihand 131">
                  <a:extLst>
                    <a:ext uri="{FF2B5EF4-FFF2-40B4-BE49-F238E27FC236}">
                      <a16:creationId xmlns:a16="http://schemas.microsoft.com/office/drawing/2014/main" id="{F1CBFE16-DAEC-4B3E-B94A-4C3E42B39BF2}"/>
                    </a:ext>
                  </a:extLst>
                </p:cNvPr>
                <p:cNvPicPr/>
                <p:nvPr/>
              </p:nvPicPr>
              <p:blipFill>
                <a:blip r:embed="rId393"/>
                <a:stretch>
                  <a:fillRect/>
                </a:stretch>
              </p:blipFill>
              <p:spPr>
                <a:xfrm>
                  <a:off x="6746021" y="2166872"/>
                  <a:ext cx="81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33" name="Freihand 132">
                  <a:extLst>
                    <a:ext uri="{FF2B5EF4-FFF2-40B4-BE49-F238E27FC236}">
                      <a16:creationId xmlns:a16="http://schemas.microsoft.com/office/drawing/2014/main" id="{5357C8B2-08D9-4E1B-BD79-497C90491C10}"/>
                    </a:ext>
                  </a:extLst>
                </p14:cNvPr>
                <p14:cNvContentPartPr/>
                <p14:nvPr/>
              </p14:nvContentPartPr>
              <p14:xfrm>
                <a:off x="6838541" y="2288192"/>
                <a:ext cx="63000" cy="64800"/>
              </p14:xfrm>
            </p:contentPart>
          </mc:Choice>
          <mc:Fallback>
            <p:pic>
              <p:nvPicPr>
                <p:cNvPr id="133" name="Freihand 132">
                  <a:extLst>
                    <a:ext uri="{FF2B5EF4-FFF2-40B4-BE49-F238E27FC236}">
                      <a16:creationId xmlns:a16="http://schemas.microsoft.com/office/drawing/2014/main" id="{5357C8B2-08D9-4E1B-BD79-497C90491C10}"/>
                    </a:ext>
                  </a:extLst>
                </p:cNvPr>
                <p:cNvPicPr/>
                <p:nvPr/>
              </p:nvPicPr>
              <p:blipFill>
                <a:blip r:embed="rId395"/>
                <a:stretch>
                  <a:fillRect/>
                </a:stretch>
              </p:blipFill>
              <p:spPr>
                <a:xfrm>
                  <a:off x="6834221" y="2283872"/>
                  <a:ext cx="71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4" name="Freihand 143">
                  <a:extLst>
                    <a:ext uri="{FF2B5EF4-FFF2-40B4-BE49-F238E27FC236}">
                      <a16:creationId xmlns:a16="http://schemas.microsoft.com/office/drawing/2014/main" id="{4888204D-604F-463C-8E8F-7B7D92F676D0}"/>
                    </a:ext>
                  </a:extLst>
                </p14:cNvPr>
                <p14:cNvContentPartPr/>
                <p14:nvPr/>
              </p14:nvContentPartPr>
              <p14:xfrm>
                <a:off x="6875261" y="2116112"/>
                <a:ext cx="57600" cy="87840"/>
              </p14:xfrm>
            </p:contentPart>
          </mc:Choice>
          <mc:Fallback>
            <p:pic>
              <p:nvPicPr>
                <p:cNvPr id="144" name="Freihand 143">
                  <a:extLst>
                    <a:ext uri="{FF2B5EF4-FFF2-40B4-BE49-F238E27FC236}">
                      <a16:creationId xmlns:a16="http://schemas.microsoft.com/office/drawing/2014/main" id="{4888204D-604F-463C-8E8F-7B7D92F676D0}"/>
                    </a:ext>
                  </a:extLst>
                </p:cNvPr>
                <p:cNvPicPr/>
                <p:nvPr/>
              </p:nvPicPr>
              <p:blipFill>
                <a:blip r:embed="rId397"/>
                <a:stretch>
                  <a:fillRect/>
                </a:stretch>
              </p:blipFill>
              <p:spPr>
                <a:xfrm>
                  <a:off x="6870941" y="2111792"/>
                  <a:ext cx="66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45" name="Freihand 144">
                  <a:extLst>
                    <a:ext uri="{FF2B5EF4-FFF2-40B4-BE49-F238E27FC236}">
                      <a16:creationId xmlns:a16="http://schemas.microsoft.com/office/drawing/2014/main" id="{D8474AB3-23A3-406D-B2D0-A3F6D8EFDDD2}"/>
                    </a:ext>
                  </a:extLst>
                </p14:cNvPr>
                <p14:cNvContentPartPr/>
                <p14:nvPr/>
              </p14:nvContentPartPr>
              <p14:xfrm>
                <a:off x="6824501" y="2073632"/>
                <a:ext cx="159840" cy="186840"/>
              </p14:xfrm>
            </p:contentPart>
          </mc:Choice>
          <mc:Fallback>
            <p:pic>
              <p:nvPicPr>
                <p:cNvPr id="145" name="Freihand 144">
                  <a:extLst>
                    <a:ext uri="{FF2B5EF4-FFF2-40B4-BE49-F238E27FC236}">
                      <a16:creationId xmlns:a16="http://schemas.microsoft.com/office/drawing/2014/main" id="{D8474AB3-23A3-406D-B2D0-A3F6D8EFDDD2}"/>
                    </a:ext>
                  </a:extLst>
                </p:cNvPr>
                <p:cNvPicPr/>
                <p:nvPr/>
              </p:nvPicPr>
              <p:blipFill>
                <a:blip r:embed="rId399"/>
                <a:stretch>
                  <a:fillRect/>
                </a:stretch>
              </p:blipFill>
              <p:spPr>
                <a:xfrm>
                  <a:off x="6820181" y="2069312"/>
                  <a:ext cx="168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5" name="Freihand 214">
                  <a:extLst>
                    <a:ext uri="{FF2B5EF4-FFF2-40B4-BE49-F238E27FC236}">
                      <a16:creationId xmlns:a16="http://schemas.microsoft.com/office/drawing/2014/main" id="{726D4785-EE97-4B39-A4B9-22740B1C327D}"/>
                    </a:ext>
                  </a:extLst>
                </p14:cNvPr>
                <p14:cNvContentPartPr/>
                <p14:nvPr/>
              </p14:nvContentPartPr>
              <p14:xfrm>
                <a:off x="7077941" y="2146352"/>
                <a:ext cx="85320" cy="165960"/>
              </p14:xfrm>
            </p:contentPart>
          </mc:Choice>
          <mc:Fallback>
            <p:pic>
              <p:nvPicPr>
                <p:cNvPr id="215" name="Freihand 214">
                  <a:extLst>
                    <a:ext uri="{FF2B5EF4-FFF2-40B4-BE49-F238E27FC236}">
                      <a16:creationId xmlns:a16="http://schemas.microsoft.com/office/drawing/2014/main" id="{726D4785-EE97-4B39-A4B9-22740B1C327D}"/>
                    </a:ext>
                  </a:extLst>
                </p:cNvPr>
                <p:cNvPicPr/>
                <p:nvPr/>
              </p:nvPicPr>
              <p:blipFill>
                <a:blip r:embed="rId401"/>
                <a:stretch>
                  <a:fillRect/>
                </a:stretch>
              </p:blipFill>
              <p:spPr>
                <a:xfrm>
                  <a:off x="7073621" y="2142032"/>
                  <a:ext cx="93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6" name="Freihand 215">
                  <a:extLst>
                    <a:ext uri="{FF2B5EF4-FFF2-40B4-BE49-F238E27FC236}">
                      <a16:creationId xmlns:a16="http://schemas.microsoft.com/office/drawing/2014/main" id="{71ACE0D7-6114-4F58-B68E-93F1EF93D916}"/>
                    </a:ext>
                  </a:extLst>
                </p14:cNvPr>
                <p14:cNvContentPartPr/>
                <p14:nvPr/>
              </p14:nvContentPartPr>
              <p14:xfrm>
                <a:off x="7095581" y="2149952"/>
                <a:ext cx="89640" cy="17280"/>
              </p14:xfrm>
            </p:contentPart>
          </mc:Choice>
          <mc:Fallback>
            <p:pic>
              <p:nvPicPr>
                <p:cNvPr id="216" name="Freihand 215">
                  <a:extLst>
                    <a:ext uri="{FF2B5EF4-FFF2-40B4-BE49-F238E27FC236}">
                      <a16:creationId xmlns:a16="http://schemas.microsoft.com/office/drawing/2014/main" id="{71ACE0D7-6114-4F58-B68E-93F1EF93D916}"/>
                    </a:ext>
                  </a:extLst>
                </p:cNvPr>
                <p:cNvPicPr/>
                <p:nvPr/>
              </p:nvPicPr>
              <p:blipFill>
                <a:blip r:embed="rId403"/>
                <a:stretch>
                  <a:fillRect/>
                </a:stretch>
              </p:blipFill>
              <p:spPr>
                <a:xfrm>
                  <a:off x="7091261" y="2145632"/>
                  <a:ext cx="98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7" name="Freihand 216">
                  <a:extLst>
                    <a:ext uri="{FF2B5EF4-FFF2-40B4-BE49-F238E27FC236}">
                      <a16:creationId xmlns:a16="http://schemas.microsoft.com/office/drawing/2014/main" id="{0A28E5FE-EC90-4D5C-9B82-F05096A4461A}"/>
                    </a:ext>
                  </a:extLst>
                </p14:cNvPr>
                <p14:cNvContentPartPr/>
                <p14:nvPr/>
              </p14:nvContentPartPr>
              <p14:xfrm>
                <a:off x="7218341" y="2164712"/>
                <a:ext cx="82080" cy="146880"/>
              </p14:xfrm>
            </p:contentPart>
          </mc:Choice>
          <mc:Fallback>
            <p:pic>
              <p:nvPicPr>
                <p:cNvPr id="217" name="Freihand 216">
                  <a:extLst>
                    <a:ext uri="{FF2B5EF4-FFF2-40B4-BE49-F238E27FC236}">
                      <a16:creationId xmlns:a16="http://schemas.microsoft.com/office/drawing/2014/main" id="{0A28E5FE-EC90-4D5C-9B82-F05096A4461A}"/>
                    </a:ext>
                  </a:extLst>
                </p:cNvPr>
                <p:cNvPicPr/>
                <p:nvPr/>
              </p:nvPicPr>
              <p:blipFill>
                <a:blip r:embed="rId405"/>
                <a:stretch>
                  <a:fillRect/>
                </a:stretch>
              </p:blipFill>
              <p:spPr>
                <a:xfrm>
                  <a:off x="7214021" y="2160392"/>
                  <a:ext cx="90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18" name="Freihand 217">
                  <a:extLst>
                    <a:ext uri="{FF2B5EF4-FFF2-40B4-BE49-F238E27FC236}">
                      <a16:creationId xmlns:a16="http://schemas.microsoft.com/office/drawing/2014/main" id="{16B54A3A-2326-41A6-AACE-13C097364E0E}"/>
                    </a:ext>
                  </a:extLst>
                </p14:cNvPr>
                <p14:cNvContentPartPr/>
                <p14:nvPr/>
              </p14:nvContentPartPr>
              <p14:xfrm>
                <a:off x="7317701" y="2164712"/>
                <a:ext cx="101160" cy="127800"/>
              </p14:xfrm>
            </p:contentPart>
          </mc:Choice>
          <mc:Fallback>
            <p:pic>
              <p:nvPicPr>
                <p:cNvPr id="218" name="Freihand 217">
                  <a:extLst>
                    <a:ext uri="{FF2B5EF4-FFF2-40B4-BE49-F238E27FC236}">
                      <a16:creationId xmlns:a16="http://schemas.microsoft.com/office/drawing/2014/main" id="{16B54A3A-2326-41A6-AACE-13C097364E0E}"/>
                    </a:ext>
                  </a:extLst>
                </p:cNvPr>
                <p:cNvPicPr/>
                <p:nvPr/>
              </p:nvPicPr>
              <p:blipFill>
                <a:blip r:embed="rId407"/>
                <a:stretch>
                  <a:fillRect/>
                </a:stretch>
              </p:blipFill>
              <p:spPr>
                <a:xfrm>
                  <a:off x="7313381" y="2160392"/>
                  <a:ext cx="109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98" name="Freihand 297">
                  <a:extLst>
                    <a:ext uri="{FF2B5EF4-FFF2-40B4-BE49-F238E27FC236}">
                      <a16:creationId xmlns:a16="http://schemas.microsoft.com/office/drawing/2014/main" id="{37B02B01-531E-4C66-8F3A-BAFCD7A8A43A}"/>
                    </a:ext>
                  </a:extLst>
                </p14:cNvPr>
                <p14:cNvContentPartPr/>
                <p14:nvPr/>
              </p14:nvContentPartPr>
              <p14:xfrm>
                <a:off x="7044821" y="2381432"/>
                <a:ext cx="320400" cy="31680"/>
              </p14:xfrm>
            </p:contentPart>
          </mc:Choice>
          <mc:Fallback>
            <p:pic>
              <p:nvPicPr>
                <p:cNvPr id="298" name="Freihand 297">
                  <a:extLst>
                    <a:ext uri="{FF2B5EF4-FFF2-40B4-BE49-F238E27FC236}">
                      <a16:creationId xmlns:a16="http://schemas.microsoft.com/office/drawing/2014/main" id="{37B02B01-531E-4C66-8F3A-BAFCD7A8A43A}"/>
                    </a:ext>
                  </a:extLst>
                </p:cNvPr>
                <p:cNvPicPr/>
                <p:nvPr/>
              </p:nvPicPr>
              <p:blipFill>
                <a:blip r:embed="rId409"/>
                <a:stretch>
                  <a:fillRect/>
                </a:stretch>
              </p:blipFill>
              <p:spPr>
                <a:xfrm>
                  <a:off x="7040501" y="2377112"/>
                  <a:ext cx="329040" cy="40320"/>
                </a:xfrm>
                <a:prstGeom prst="rect">
                  <a:avLst/>
                </a:prstGeom>
              </p:spPr>
            </p:pic>
          </mc:Fallback>
        </mc:AlternateContent>
      </p:grpSp>
      <p:grpSp>
        <p:nvGrpSpPr>
          <p:cNvPr id="306" name="Gruppieren 305">
            <a:extLst>
              <a:ext uri="{FF2B5EF4-FFF2-40B4-BE49-F238E27FC236}">
                <a16:creationId xmlns:a16="http://schemas.microsoft.com/office/drawing/2014/main" id="{46781B3E-37DB-4648-8B0D-B2C323F4E8F1}"/>
              </a:ext>
            </a:extLst>
          </p:cNvPr>
          <p:cNvGrpSpPr/>
          <p:nvPr/>
        </p:nvGrpSpPr>
        <p:grpSpPr>
          <a:xfrm>
            <a:off x="4667741" y="1841072"/>
            <a:ext cx="567720" cy="216000"/>
            <a:chOff x="4667741" y="1841072"/>
            <a:chExt cx="567720" cy="216000"/>
          </a:xfrm>
        </p:grpSpPr>
        <mc:AlternateContent xmlns:mc="http://schemas.openxmlformats.org/markup-compatibility/2006">
          <mc:Choice xmlns:p14="http://schemas.microsoft.com/office/powerpoint/2010/main" Requires="p14">
            <p:contentPart p14:bwMode="auto" r:id="rId410">
              <p14:nvContentPartPr>
                <p14:cNvPr id="10" name="Freihand 9">
                  <a:extLst>
                    <a:ext uri="{FF2B5EF4-FFF2-40B4-BE49-F238E27FC236}">
                      <a16:creationId xmlns:a16="http://schemas.microsoft.com/office/drawing/2014/main" id="{457289B1-6FDA-43B4-BD85-1BAF2F59BEC0}"/>
                    </a:ext>
                  </a:extLst>
                </p14:cNvPr>
                <p14:cNvContentPartPr/>
                <p14:nvPr/>
              </p14:nvContentPartPr>
              <p14:xfrm>
                <a:off x="4746581" y="1908752"/>
                <a:ext cx="109800" cy="102240"/>
              </p14:xfrm>
            </p:contentPart>
          </mc:Choice>
          <mc:Fallback>
            <p:pic>
              <p:nvPicPr>
                <p:cNvPr id="10" name="Freihand 9">
                  <a:extLst>
                    <a:ext uri="{FF2B5EF4-FFF2-40B4-BE49-F238E27FC236}">
                      <a16:creationId xmlns:a16="http://schemas.microsoft.com/office/drawing/2014/main" id="{457289B1-6FDA-43B4-BD85-1BAF2F59BEC0}"/>
                    </a:ext>
                  </a:extLst>
                </p:cNvPr>
                <p:cNvPicPr/>
                <p:nvPr/>
              </p:nvPicPr>
              <p:blipFill>
                <a:blip r:embed="rId411"/>
                <a:stretch>
                  <a:fillRect/>
                </a:stretch>
              </p:blipFill>
              <p:spPr>
                <a:xfrm>
                  <a:off x="4742261" y="1904432"/>
                  <a:ext cx="118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1" name="Freihand 10">
                  <a:extLst>
                    <a:ext uri="{FF2B5EF4-FFF2-40B4-BE49-F238E27FC236}">
                      <a16:creationId xmlns:a16="http://schemas.microsoft.com/office/drawing/2014/main" id="{73754912-75D6-4E45-AEE7-580157C305BC}"/>
                    </a:ext>
                  </a:extLst>
                </p14:cNvPr>
                <p14:cNvContentPartPr/>
                <p14:nvPr/>
              </p14:nvContentPartPr>
              <p14:xfrm>
                <a:off x="4748381" y="1844312"/>
                <a:ext cx="109800" cy="41040"/>
              </p14:xfrm>
            </p:contentPart>
          </mc:Choice>
          <mc:Fallback>
            <p:pic>
              <p:nvPicPr>
                <p:cNvPr id="11" name="Freihand 10">
                  <a:extLst>
                    <a:ext uri="{FF2B5EF4-FFF2-40B4-BE49-F238E27FC236}">
                      <a16:creationId xmlns:a16="http://schemas.microsoft.com/office/drawing/2014/main" id="{73754912-75D6-4E45-AEE7-580157C305BC}"/>
                    </a:ext>
                  </a:extLst>
                </p:cNvPr>
                <p:cNvPicPr/>
                <p:nvPr/>
              </p:nvPicPr>
              <p:blipFill>
                <a:blip r:embed="rId413"/>
                <a:stretch>
                  <a:fillRect/>
                </a:stretch>
              </p:blipFill>
              <p:spPr>
                <a:xfrm>
                  <a:off x="4744061" y="1839992"/>
                  <a:ext cx="118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2" name="Freihand 11">
                  <a:extLst>
                    <a:ext uri="{FF2B5EF4-FFF2-40B4-BE49-F238E27FC236}">
                      <a16:creationId xmlns:a16="http://schemas.microsoft.com/office/drawing/2014/main" id="{2E6CFD39-8C99-403D-8821-115C9670CD66}"/>
                    </a:ext>
                  </a:extLst>
                </p14:cNvPr>
                <p14:cNvContentPartPr/>
                <p14:nvPr/>
              </p14:nvContentPartPr>
              <p14:xfrm>
                <a:off x="4935941" y="1841072"/>
                <a:ext cx="84600" cy="111240"/>
              </p14:xfrm>
            </p:contentPart>
          </mc:Choice>
          <mc:Fallback>
            <p:pic>
              <p:nvPicPr>
                <p:cNvPr id="12" name="Freihand 11">
                  <a:extLst>
                    <a:ext uri="{FF2B5EF4-FFF2-40B4-BE49-F238E27FC236}">
                      <a16:creationId xmlns:a16="http://schemas.microsoft.com/office/drawing/2014/main" id="{2E6CFD39-8C99-403D-8821-115C9670CD66}"/>
                    </a:ext>
                  </a:extLst>
                </p:cNvPr>
                <p:cNvPicPr/>
                <p:nvPr/>
              </p:nvPicPr>
              <p:blipFill>
                <a:blip r:embed="rId415"/>
                <a:stretch>
                  <a:fillRect/>
                </a:stretch>
              </p:blipFill>
              <p:spPr>
                <a:xfrm>
                  <a:off x="4931621" y="1836752"/>
                  <a:ext cx="93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3" name="Freihand 12">
                  <a:extLst>
                    <a:ext uri="{FF2B5EF4-FFF2-40B4-BE49-F238E27FC236}">
                      <a16:creationId xmlns:a16="http://schemas.microsoft.com/office/drawing/2014/main" id="{90518EC9-4FDF-49BC-A425-69EC8EDAD576}"/>
                    </a:ext>
                  </a:extLst>
                </p14:cNvPr>
                <p14:cNvContentPartPr/>
                <p14:nvPr/>
              </p14:nvContentPartPr>
              <p14:xfrm>
                <a:off x="5104781" y="1847192"/>
                <a:ext cx="84960" cy="87120"/>
              </p14:xfrm>
            </p:contentPart>
          </mc:Choice>
          <mc:Fallback>
            <p:pic>
              <p:nvPicPr>
                <p:cNvPr id="13" name="Freihand 12">
                  <a:extLst>
                    <a:ext uri="{FF2B5EF4-FFF2-40B4-BE49-F238E27FC236}">
                      <a16:creationId xmlns:a16="http://schemas.microsoft.com/office/drawing/2014/main" id="{90518EC9-4FDF-49BC-A425-69EC8EDAD576}"/>
                    </a:ext>
                  </a:extLst>
                </p:cNvPr>
                <p:cNvPicPr/>
                <p:nvPr/>
              </p:nvPicPr>
              <p:blipFill>
                <a:blip r:embed="rId417"/>
                <a:stretch>
                  <a:fillRect/>
                </a:stretch>
              </p:blipFill>
              <p:spPr>
                <a:xfrm>
                  <a:off x="5100461" y="1842872"/>
                  <a:ext cx="93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05" name="Freihand 304">
                  <a:extLst>
                    <a:ext uri="{FF2B5EF4-FFF2-40B4-BE49-F238E27FC236}">
                      <a16:creationId xmlns:a16="http://schemas.microsoft.com/office/drawing/2014/main" id="{BAD3FE10-2C07-4E52-97B6-E8B1DA6CC91E}"/>
                    </a:ext>
                  </a:extLst>
                </p14:cNvPr>
                <p14:cNvContentPartPr/>
                <p14:nvPr/>
              </p14:nvContentPartPr>
              <p14:xfrm>
                <a:off x="4667741" y="2019632"/>
                <a:ext cx="567720" cy="37440"/>
              </p14:xfrm>
            </p:contentPart>
          </mc:Choice>
          <mc:Fallback>
            <p:pic>
              <p:nvPicPr>
                <p:cNvPr id="305" name="Freihand 304">
                  <a:extLst>
                    <a:ext uri="{FF2B5EF4-FFF2-40B4-BE49-F238E27FC236}">
                      <a16:creationId xmlns:a16="http://schemas.microsoft.com/office/drawing/2014/main" id="{BAD3FE10-2C07-4E52-97B6-E8B1DA6CC91E}"/>
                    </a:ext>
                  </a:extLst>
                </p:cNvPr>
                <p:cNvPicPr/>
                <p:nvPr/>
              </p:nvPicPr>
              <p:blipFill>
                <a:blip r:embed="rId419"/>
                <a:stretch>
                  <a:fillRect/>
                </a:stretch>
              </p:blipFill>
              <p:spPr>
                <a:xfrm>
                  <a:off x="4663421" y="2015312"/>
                  <a:ext cx="57636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0">
            <p14:nvContentPartPr>
              <p14:cNvPr id="261" name="Freihand 260">
                <a:extLst>
                  <a:ext uri="{FF2B5EF4-FFF2-40B4-BE49-F238E27FC236}">
                    <a16:creationId xmlns:a16="http://schemas.microsoft.com/office/drawing/2014/main" id="{DD69E876-249B-416B-B150-1AA39571FE6A}"/>
                  </a:ext>
                </a:extLst>
              </p14:cNvPr>
              <p14:cNvContentPartPr/>
              <p14:nvPr/>
            </p14:nvContentPartPr>
            <p14:xfrm>
              <a:off x="826901" y="4597952"/>
              <a:ext cx="124560" cy="93960"/>
            </p14:xfrm>
          </p:contentPart>
        </mc:Choice>
        <mc:Fallback>
          <p:pic>
            <p:nvPicPr>
              <p:cNvPr id="261" name="Freihand 260">
                <a:extLst>
                  <a:ext uri="{FF2B5EF4-FFF2-40B4-BE49-F238E27FC236}">
                    <a16:creationId xmlns:a16="http://schemas.microsoft.com/office/drawing/2014/main" id="{DD69E876-249B-416B-B150-1AA39571FE6A}"/>
                  </a:ext>
                </a:extLst>
              </p:cNvPr>
              <p:cNvPicPr/>
              <p:nvPr/>
            </p:nvPicPr>
            <p:blipFill>
              <a:blip r:embed="rId421"/>
              <a:stretch>
                <a:fillRect/>
              </a:stretch>
            </p:blipFill>
            <p:spPr>
              <a:xfrm>
                <a:off x="822581" y="4593632"/>
                <a:ext cx="133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2" name="Freihand 261">
                <a:extLst>
                  <a:ext uri="{FF2B5EF4-FFF2-40B4-BE49-F238E27FC236}">
                    <a16:creationId xmlns:a16="http://schemas.microsoft.com/office/drawing/2014/main" id="{C87F6F6C-8138-4943-9C17-607FF42EB872}"/>
                  </a:ext>
                </a:extLst>
              </p14:cNvPr>
              <p14:cNvContentPartPr/>
              <p14:nvPr/>
            </p14:nvContentPartPr>
            <p14:xfrm>
              <a:off x="991421" y="4579592"/>
              <a:ext cx="93600" cy="96480"/>
            </p14:xfrm>
          </p:contentPart>
        </mc:Choice>
        <mc:Fallback>
          <p:pic>
            <p:nvPicPr>
              <p:cNvPr id="262" name="Freihand 261">
                <a:extLst>
                  <a:ext uri="{FF2B5EF4-FFF2-40B4-BE49-F238E27FC236}">
                    <a16:creationId xmlns:a16="http://schemas.microsoft.com/office/drawing/2014/main" id="{C87F6F6C-8138-4943-9C17-607FF42EB872}"/>
                  </a:ext>
                </a:extLst>
              </p:cNvPr>
              <p:cNvPicPr/>
              <p:nvPr/>
            </p:nvPicPr>
            <p:blipFill>
              <a:blip r:embed="rId423"/>
              <a:stretch>
                <a:fillRect/>
              </a:stretch>
            </p:blipFill>
            <p:spPr>
              <a:xfrm>
                <a:off x="987101" y="4575272"/>
                <a:ext cx="102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3" name="Freihand 262">
                <a:extLst>
                  <a:ext uri="{FF2B5EF4-FFF2-40B4-BE49-F238E27FC236}">
                    <a16:creationId xmlns:a16="http://schemas.microsoft.com/office/drawing/2014/main" id="{9413925A-C843-4C76-93F0-1FF4615C03F5}"/>
                  </a:ext>
                </a:extLst>
              </p14:cNvPr>
              <p14:cNvContentPartPr/>
              <p14:nvPr/>
            </p14:nvContentPartPr>
            <p14:xfrm>
              <a:off x="1099781" y="4586792"/>
              <a:ext cx="94320" cy="106920"/>
            </p14:xfrm>
          </p:contentPart>
        </mc:Choice>
        <mc:Fallback>
          <p:pic>
            <p:nvPicPr>
              <p:cNvPr id="263" name="Freihand 262">
                <a:extLst>
                  <a:ext uri="{FF2B5EF4-FFF2-40B4-BE49-F238E27FC236}">
                    <a16:creationId xmlns:a16="http://schemas.microsoft.com/office/drawing/2014/main" id="{9413925A-C843-4C76-93F0-1FF4615C03F5}"/>
                  </a:ext>
                </a:extLst>
              </p:cNvPr>
              <p:cNvPicPr/>
              <p:nvPr/>
            </p:nvPicPr>
            <p:blipFill>
              <a:blip r:embed="rId425"/>
              <a:stretch>
                <a:fillRect/>
              </a:stretch>
            </p:blipFill>
            <p:spPr>
              <a:xfrm>
                <a:off x="1095461" y="4582472"/>
                <a:ext cx="102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4" name="Freihand 263">
                <a:extLst>
                  <a:ext uri="{FF2B5EF4-FFF2-40B4-BE49-F238E27FC236}">
                    <a16:creationId xmlns:a16="http://schemas.microsoft.com/office/drawing/2014/main" id="{FD35894C-1E30-452A-8E5F-E73CB4E4FF2F}"/>
                  </a:ext>
                </a:extLst>
              </p14:cNvPr>
              <p14:cNvContentPartPr/>
              <p14:nvPr/>
            </p14:nvContentPartPr>
            <p14:xfrm>
              <a:off x="1292381" y="4600112"/>
              <a:ext cx="28080" cy="34920"/>
            </p14:xfrm>
          </p:contentPart>
        </mc:Choice>
        <mc:Fallback>
          <p:pic>
            <p:nvPicPr>
              <p:cNvPr id="264" name="Freihand 263">
                <a:extLst>
                  <a:ext uri="{FF2B5EF4-FFF2-40B4-BE49-F238E27FC236}">
                    <a16:creationId xmlns:a16="http://schemas.microsoft.com/office/drawing/2014/main" id="{FD35894C-1E30-452A-8E5F-E73CB4E4FF2F}"/>
                  </a:ext>
                </a:extLst>
              </p:cNvPr>
              <p:cNvPicPr/>
              <p:nvPr/>
            </p:nvPicPr>
            <p:blipFill>
              <a:blip r:embed="rId427"/>
              <a:stretch>
                <a:fillRect/>
              </a:stretch>
            </p:blipFill>
            <p:spPr>
              <a:xfrm>
                <a:off x="1288061" y="4595792"/>
                <a:ext cx="36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6" name="Freihand 265">
                <a:extLst>
                  <a:ext uri="{FF2B5EF4-FFF2-40B4-BE49-F238E27FC236}">
                    <a16:creationId xmlns:a16="http://schemas.microsoft.com/office/drawing/2014/main" id="{20839D7C-756F-4378-800E-0832C119BAF9}"/>
                  </a:ext>
                </a:extLst>
              </p14:cNvPr>
              <p14:cNvContentPartPr/>
              <p14:nvPr/>
            </p14:nvContentPartPr>
            <p14:xfrm>
              <a:off x="1402901" y="4530992"/>
              <a:ext cx="87840" cy="122040"/>
            </p14:xfrm>
          </p:contentPart>
        </mc:Choice>
        <mc:Fallback>
          <p:pic>
            <p:nvPicPr>
              <p:cNvPr id="266" name="Freihand 265">
                <a:extLst>
                  <a:ext uri="{FF2B5EF4-FFF2-40B4-BE49-F238E27FC236}">
                    <a16:creationId xmlns:a16="http://schemas.microsoft.com/office/drawing/2014/main" id="{20839D7C-756F-4378-800E-0832C119BAF9}"/>
                  </a:ext>
                </a:extLst>
              </p:cNvPr>
              <p:cNvPicPr/>
              <p:nvPr/>
            </p:nvPicPr>
            <p:blipFill>
              <a:blip r:embed="rId429"/>
              <a:stretch>
                <a:fillRect/>
              </a:stretch>
            </p:blipFill>
            <p:spPr>
              <a:xfrm>
                <a:off x="1398581" y="4526672"/>
                <a:ext cx="96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7" name="Freihand 266">
                <a:extLst>
                  <a:ext uri="{FF2B5EF4-FFF2-40B4-BE49-F238E27FC236}">
                    <a16:creationId xmlns:a16="http://schemas.microsoft.com/office/drawing/2014/main" id="{063068A2-CC22-4E11-BAFB-0F156E42A9C2}"/>
                  </a:ext>
                </a:extLst>
              </p14:cNvPr>
              <p14:cNvContentPartPr/>
              <p14:nvPr/>
            </p14:nvContentPartPr>
            <p14:xfrm>
              <a:off x="1420901" y="4490672"/>
              <a:ext cx="128160" cy="33480"/>
            </p14:xfrm>
          </p:contentPart>
        </mc:Choice>
        <mc:Fallback>
          <p:pic>
            <p:nvPicPr>
              <p:cNvPr id="267" name="Freihand 266">
                <a:extLst>
                  <a:ext uri="{FF2B5EF4-FFF2-40B4-BE49-F238E27FC236}">
                    <a16:creationId xmlns:a16="http://schemas.microsoft.com/office/drawing/2014/main" id="{063068A2-CC22-4E11-BAFB-0F156E42A9C2}"/>
                  </a:ext>
                </a:extLst>
              </p:cNvPr>
              <p:cNvPicPr/>
              <p:nvPr/>
            </p:nvPicPr>
            <p:blipFill>
              <a:blip r:embed="rId431"/>
              <a:stretch>
                <a:fillRect/>
              </a:stretch>
            </p:blipFill>
            <p:spPr>
              <a:xfrm>
                <a:off x="1416581" y="4486352"/>
                <a:ext cx="136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8" name="Freihand 267">
                <a:extLst>
                  <a:ext uri="{FF2B5EF4-FFF2-40B4-BE49-F238E27FC236}">
                    <a16:creationId xmlns:a16="http://schemas.microsoft.com/office/drawing/2014/main" id="{27637939-504E-47FA-9D1A-84D4D2A1F3B5}"/>
                  </a:ext>
                </a:extLst>
              </p14:cNvPr>
              <p14:cNvContentPartPr/>
              <p14:nvPr/>
            </p14:nvContentPartPr>
            <p14:xfrm>
              <a:off x="1563101" y="4511192"/>
              <a:ext cx="86400" cy="104400"/>
            </p14:xfrm>
          </p:contentPart>
        </mc:Choice>
        <mc:Fallback>
          <p:pic>
            <p:nvPicPr>
              <p:cNvPr id="268" name="Freihand 267">
                <a:extLst>
                  <a:ext uri="{FF2B5EF4-FFF2-40B4-BE49-F238E27FC236}">
                    <a16:creationId xmlns:a16="http://schemas.microsoft.com/office/drawing/2014/main" id="{27637939-504E-47FA-9D1A-84D4D2A1F3B5}"/>
                  </a:ext>
                </a:extLst>
              </p:cNvPr>
              <p:cNvPicPr/>
              <p:nvPr/>
            </p:nvPicPr>
            <p:blipFill>
              <a:blip r:embed="rId433"/>
              <a:stretch>
                <a:fillRect/>
              </a:stretch>
            </p:blipFill>
            <p:spPr>
              <a:xfrm>
                <a:off x="1558781" y="4506872"/>
                <a:ext cx="95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9" name="Freihand 268">
                <a:extLst>
                  <a:ext uri="{FF2B5EF4-FFF2-40B4-BE49-F238E27FC236}">
                    <a16:creationId xmlns:a16="http://schemas.microsoft.com/office/drawing/2014/main" id="{ABD9E924-0E4E-4663-8AF2-55176BE64367}"/>
                  </a:ext>
                </a:extLst>
              </p14:cNvPr>
              <p14:cNvContentPartPr/>
              <p14:nvPr/>
            </p14:nvContentPartPr>
            <p14:xfrm>
              <a:off x="1690901" y="4499672"/>
              <a:ext cx="79200" cy="102600"/>
            </p14:xfrm>
          </p:contentPart>
        </mc:Choice>
        <mc:Fallback>
          <p:pic>
            <p:nvPicPr>
              <p:cNvPr id="269" name="Freihand 268">
                <a:extLst>
                  <a:ext uri="{FF2B5EF4-FFF2-40B4-BE49-F238E27FC236}">
                    <a16:creationId xmlns:a16="http://schemas.microsoft.com/office/drawing/2014/main" id="{ABD9E924-0E4E-4663-8AF2-55176BE64367}"/>
                  </a:ext>
                </a:extLst>
              </p:cNvPr>
              <p:cNvPicPr/>
              <p:nvPr/>
            </p:nvPicPr>
            <p:blipFill>
              <a:blip r:embed="rId435"/>
              <a:stretch>
                <a:fillRect/>
              </a:stretch>
            </p:blipFill>
            <p:spPr>
              <a:xfrm>
                <a:off x="1686581" y="4495352"/>
                <a:ext cx="87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0" name="Freihand 269">
                <a:extLst>
                  <a:ext uri="{FF2B5EF4-FFF2-40B4-BE49-F238E27FC236}">
                    <a16:creationId xmlns:a16="http://schemas.microsoft.com/office/drawing/2014/main" id="{96BB7A6F-85D9-4C08-A6A6-6C58897579F4}"/>
                  </a:ext>
                </a:extLst>
              </p14:cNvPr>
              <p14:cNvContentPartPr/>
              <p14:nvPr/>
            </p14:nvContentPartPr>
            <p14:xfrm>
              <a:off x="1266821" y="4623512"/>
              <a:ext cx="638280" cy="156240"/>
            </p14:xfrm>
          </p:contentPart>
        </mc:Choice>
        <mc:Fallback>
          <p:pic>
            <p:nvPicPr>
              <p:cNvPr id="270" name="Freihand 269">
                <a:extLst>
                  <a:ext uri="{FF2B5EF4-FFF2-40B4-BE49-F238E27FC236}">
                    <a16:creationId xmlns:a16="http://schemas.microsoft.com/office/drawing/2014/main" id="{96BB7A6F-85D9-4C08-A6A6-6C58897579F4}"/>
                  </a:ext>
                </a:extLst>
              </p:cNvPr>
              <p:cNvPicPr/>
              <p:nvPr/>
            </p:nvPicPr>
            <p:blipFill>
              <a:blip r:embed="rId437"/>
              <a:stretch>
                <a:fillRect/>
              </a:stretch>
            </p:blipFill>
            <p:spPr>
              <a:xfrm>
                <a:off x="1262501" y="4619192"/>
                <a:ext cx="646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2" name="Freihand 271">
                <a:extLst>
                  <a:ext uri="{FF2B5EF4-FFF2-40B4-BE49-F238E27FC236}">
                    <a16:creationId xmlns:a16="http://schemas.microsoft.com/office/drawing/2014/main" id="{370EF4BE-EDEE-4DAA-9ED1-59ECBB07AE15}"/>
                  </a:ext>
                </a:extLst>
              </p14:cNvPr>
              <p14:cNvContentPartPr/>
              <p14:nvPr/>
            </p14:nvContentPartPr>
            <p14:xfrm>
              <a:off x="1404341" y="4787312"/>
              <a:ext cx="114120" cy="97200"/>
            </p14:xfrm>
          </p:contentPart>
        </mc:Choice>
        <mc:Fallback>
          <p:pic>
            <p:nvPicPr>
              <p:cNvPr id="272" name="Freihand 271">
                <a:extLst>
                  <a:ext uri="{FF2B5EF4-FFF2-40B4-BE49-F238E27FC236}">
                    <a16:creationId xmlns:a16="http://schemas.microsoft.com/office/drawing/2014/main" id="{370EF4BE-EDEE-4DAA-9ED1-59ECBB07AE15}"/>
                  </a:ext>
                </a:extLst>
              </p:cNvPr>
              <p:cNvPicPr/>
              <p:nvPr/>
            </p:nvPicPr>
            <p:blipFill>
              <a:blip r:embed="rId439"/>
              <a:stretch>
                <a:fillRect/>
              </a:stretch>
            </p:blipFill>
            <p:spPr>
              <a:xfrm>
                <a:off x="1400021" y="4782992"/>
                <a:ext cx="122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3" name="Freihand 272">
                <a:extLst>
                  <a:ext uri="{FF2B5EF4-FFF2-40B4-BE49-F238E27FC236}">
                    <a16:creationId xmlns:a16="http://schemas.microsoft.com/office/drawing/2014/main" id="{BB46F664-7F3B-446B-BBF0-B9404E648E78}"/>
                  </a:ext>
                </a:extLst>
              </p14:cNvPr>
              <p14:cNvContentPartPr/>
              <p14:nvPr/>
            </p14:nvContentPartPr>
            <p14:xfrm>
              <a:off x="1480661" y="4789472"/>
              <a:ext cx="24840" cy="142560"/>
            </p14:xfrm>
          </p:contentPart>
        </mc:Choice>
        <mc:Fallback>
          <p:pic>
            <p:nvPicPr>
              <p:cNvPr id="273" name="Freihand 272">
                <a:extLst>
                  <a:ext uri="{FF2B5EF4-FFF2-40B4-BE49-F238E27FC236}">
                    <a16:creationId xmlns:a16="http://schemas.microsoft.com/office/drawing/2014/main" id="{BB46F664-7F3B-446B-BBF0-B9404E648E78}"/>
                  </a:ext>
                </a:extLst>
              </p:cNvPr>
              <p:cNvPicPr/>
              <p:nvPr/>
            </p:nvPicPr>
            <p:blipFill>
              <a:blip r:embed="rId441"/>
              <a:stretch>
                <a:fillRect/>
              </a:stretch>
            </p:blipFill>
            <p:spPr>
              <a:xfrm>
                <a:off x="1476341" y="4785152"/>
                <a:ext cx="33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4" name="Freihand 273">
                <a:extLst>
                  <a:ext uri="{FF2B5EF4-FFF2-40B4-BE49-F238E27FC236}">
                    <a16:creationId xmlns:a16="http://schemas.microsoft.com/office/drawing/2014/main" id="{5FFE7216-F889-4253-93C4-24ABCFD0EC2E}"/>
                  </a:ext>
                </a:extLst>
              </p14:cNvPr>
              <p14:cNvContentPartPr/>
              <p14:nvPr/>
            </p14:nvContentPartPr>
            <p14:xfrm>
              <a:off x="1585781" y="4773992"/>
              <a:ext cx="68400" cy="122760"/>
            </p14:xfrm>
          </p:contentPart>
        </mc:Choice>
        <mc:Fallback>
          <p:pic>
            <p:nvPicPr>
              <p:cNvPr id="274" name="Freihand 273">
                <a:extLst>
                  <a:ext uri="{FF2B5EF4-FFF2-40B4-BE49-F238E27FC236}">
                    <a16:creationId xmlns:a16="http://schemas.microsoft.com/office/drawing/2014/main" id="{5FFE7216-F889-4253-93C4-24ABCFD0EC2E}"/>
                  </a:ext>
                </a:extLst>
              </p:cNvPr>
              <p:cNvPicPr/>
              <p:nvPr/>
            </p:nvPicPr>
            <p:blipFill>
              <a:blip r:embed="rId443"/>
              <a:stretch>
                <a:fillRect/>
              </a:stretch>
            </p:blipFill>
            <p:spPr>
              <a:xfrm>
                <a:off x="1581461" y="4769672"/>
                <a:ext cx="77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5" name="Freihand 274">
                <a:extLst>
                  <a:ext uri="{FF2B5EF4-FFF2-40B4-BE49-F238E27FC236}">
                    <a16:creationId xmlns:a16="http://schemas.microsoft.com/office/drawing/2014/main" id="{601FC266-0956-4638-8DA6-5DADECAB2D3B}"/>
                  </a:ext>
                </a:extLst>
              </p14:cNvPr>
              <p14:cNvContentPartPr/>
              <p14:nvPr/>
            </p14:nvContentPartPr>
            <p14:xfrm>
              <a:off x="1728701" y="4763192"/>
              <a:ext cx="106920" cy="98640"/>
            </p14:xfrm>
          </p:contentPart>
        </mc:Choice>
        <mc:Fallback>
          <p:pic>
            <p:nvPicPr>
              <p:cNvPr id="275" name="Freihand 274">
                <a:extLst>
                  <a:ext uri="{FF2B5EF4-FFF2-40B4-BE49-F238E27FC236}">
                    <a16:creationId xmlns:a16="http://schemas.microsoft.com/office/drawing/2014/main" id="{601FC266-0956-4638-8DA6-5DADECAB2D3B}"/>
                  </a:ext>
                </a:extLst>
              </p:cNvPr>
              <p:cNvPicPr/>
              <p:nvPr/>
            </p:nvPicPr>
            <p:blipFill>
              <a:blip r:embed="rId445"/>
              <a:stretch>
                <a:fillRect/>
              </a:stretch>
            </p:blipFill>
            <p:spPr>
              <a:xfrm>
                <a:off x="1724381" y="4758872"/>
                <a:ext cx="115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6" name="Freihand 275">
                <a:extLst>
                  <a:ext uri="{FF2B5EF4-FFF2-40B4-BE49-F238E27FC236}">
                    <a16:creationId xmlns:a16="http://schemas.microsoft.com/office/drawing/2014/main" id="{A51830D1-5E5C-4BEA-9A0C-6B88E5F693B4}"/>
                  </a:ext>
                </a:extLst>
              </p14:cNvPr>
              <p14:cNvContentPartPr/>
              <p14:nvPr/>
            </p14:nvContentPartPr>
            <p14:xfrm>
              <a:off x="2036861" y="4608032"/>
              <a:ext cx="146880" cy="5040"/>
            </p14:xfrm>
          </p:contentPart>
        </mc:Choice>
        <mc:Fallback>
          <p:pic>
            <p:nvPicPr>
              <p:cNvPr id="276" name="Freihand 275">
                <a:extLst>
                  <a:ext uri="{FF2B5EF4-FFF2-40B4-BE49-F238E27FC236}">
                    <a16:creationId xmlns:a16="http://schemas.microsoft.com/office/drawing/2014/main" id="{A51830D1-5E5C-4BEA-9A0C-6B88E5F693B4}"/>
                  </a:ext>
                </a:extLst>
              </p:cNvPr>
              <p:cNvPicPr/>
              <p:nvPr/>
            </p:nvPicPr>
            <p:blipFill>
              <a:blip r:embed="rId447"/>
              <a:stretch>
                <a:fillRect/>
              </a:stretch>
            </p:blipFill>
            <p:spPr>
              <a:xfrm>
                <a:off x="2032541" y="4603712"/>
                <a:ext cx="155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7" name="Freihand 276">
                <a:extLst>
                  <a:ext uri="{FF2B5EF4-FFF2-40B4-BE49-F238E27FC236}">
                    <a16:creationId xmlns:a16="http://schemas.microsoft.com/office/drawing/2014/main" id="{E516EB62-4CBF-478E-8B2D-D6A78F2CF089}"/>
                  </a:ext>
                </a:extLst>
              </p14:cNvPr>
              <p14:cNvContentPartPr/>
              <p14:nvPr/>
            </p14:nvContentPartPr>
            <p14:xfrm>
              <a:off x="2052701" y="4626752"/>
              <a:ext cx="157320" cy="22320"/>
            </p14:xfrm>
          </p:contentPart>
        </mc:Choice>
        <mc:Fallback>
          <p:pic>
            <p:nvPicPr>
              <p:cNvPr id="277" name="Freihand 276">
                <a:extLst>
                  <a:ext uri="{FF2B5EF4-FFF2-40B4-BE49-F238E27FC236}">
                    <a16:creationId xmlns:a16="http://schemas.microsoft.com/office/drawing/2014/main" id="{E516EB62-4CBF-478E-8B2D-D6A78F2CF089}"/>
                  </a:ext>
                </a:extLst>
              </p:cNvPr>
              <p:cNvPicPr/>
              <p:nvPr/>
            </p:nvPicPr>
            <p:blipFill>
              <a:blip r:embed="rId449"/>
              <a:stretch>
                <a:fillRect/>
              </a:stretch>
            </p:blipFill>
            <p:spPr>
              <a:xfrm>
                <a:off x="2048381" y="4622432"/>
                <a:ext cx="165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8" name="Freihand 277">
                <a:extLst>
                  <a:ext uri="{FF2B5EF4-FFF2-40B4-BE49-F238E27FC236}">
                    <a16:creationId xmlns:a16="http://schemas.microsoft.com/office/drawing/2014/main" id="{5A2EBB0A-9F68-4CBF-9E31-21B9115CBCBC}"/>
                  </a:ext>
                </a:extLst>
              </p14:cNvPr>
              <p14:cNvContentPartPr/>
              <p14:nvPr/>
            </p14:nvContentPartPr>
            <p14:xfrm>
              <a:off x="2280941" y="4545392"/>
              <a:ext cx="190080" cy="151200"/>
            </p14:xfrm>
          </p:contentPart>
        </mc:Choice>
        <mc:Fallback>
          <p:pic>
            <p:nvPicPr>
              <p:cNvPr id="278" name="Freihand 277">
                <a:extLst>
                  <a:ext uri="{FF2B5EF4-FFF2-40B4-BE49-F238E27FC236}">
                    <a16:creationId xmlns:a16="http://schemas.microsoft.com/office/drawing/2014/main" id="{5A2EBB0A-9F68-4CBF-9E31-21B9115CBCBC}"/>
                  </a:ext>
                </a:extLst>
              </p:cNvPr>
              <p:cNvPicPr/>
              <p:nvPr/>
            </p:nvPicPr>
            <p:blipFill>
              <a:blip r:embed="rId451"/>
              <a:stretch>
                <a:fillRect/>
              </a:stretch>
            </p:blipFill>
            <p:spPr>
              <a:xfrm>
                <a:off x="2276621" y="4541072"/>
                <a:ext cx="198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9" name="Freihand 278">
                <a:extLst>
                  <a:ext uri="{FF2B5EF4-FFF2-40B4-BE49-F238E27FC236}">
                    <a16:creationId xmlns:a16="http://schemas.microsoft.com/office/drawing/2014/main" id="{D96D6D8D-502D-4DE6-B29D-B23616692E28}"/>
                  </a:ext>
                </a:extLst>
              </p14:cNvPr>
              <p14:cNvContentPartPr/>
              <p14:nvPr/>
            </p14:nvContentPartPr>
            <p14:xfrm>
              <a:off x="2496221" y="4522352"/>
              <a:ext cx="93240" cy="108360"/>
            </p14:xfrm>
          </p:contentPart>
        </mc:Choice>
        <mc:Fallback>
          <p:pic>
            <p:nvPicPr>
              <p:cNvPr id="279" name="Freihand 278">
                <a:extLst>
                  <a:ext uri="{FF2B5EF4-FFF2-40B4-BE49-F238E27FC236}">
                    <a16:creationId xmlns:a16="http://schemas.microsoft.com/office/drawing/2014/main" id="{D96D6D8D-502D-4DE6-B29D-B23616692E28}"/>
                  </a:ext>
                </a:extLst>
              </p:cNvPr>
              <p:cNvPicPr/>
              <p:nvPr/>
            </p:nvPicPr>
            <p:blipFill>
              <a:blip r:embed="rId453"/>
              <a:stretch>
                <a:fillRect/>
              </a:stretch>
            </p:blipFill>
            <p:spPr>
              <a:xfrm>
                <a:off x="2491901" y="4518032"/>
                <a:ext cx="101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0" name="Freihand 279">
                <a:extLst>
                  <a:ext uri="{FF2B5EF4-FFF2-40B4-BE49-F238E27FC236}">
                    <a16:creationId xmlns:a16="http://schemas.microsoft.com/office/drawing/2014/main" id="{5843CE8E-AFCB-45C3-B145-51079BDE57DD}"/>
                  </a:ext>
                </a:extLst>
              </p14:cNvPr>
              <p14:cNvContentPartPr/>
              <p14:nvPr/>
            </p14:nvContentPartPr>
            <p14:xfrm>
              <a:off x="2617541" y="4499312"/>
              <a:ext cx="92520" cy="119520"/>
            </p14:xfrm>
          </p:contentPart>
        </mc:Choice>
        <mc:Fallback>
          <p:pic>
            <p:nvPicPr>
              <p:cNvPr id="280" name="Freihand 279">
                <a:extLst>
                  <a:ext uri="{FF2B5EF4-FFF2-40B4-BE49-F238E27FC236}">
                    <a16:creationId xmlns:a16="http://schemas.microsoft.com/office/drawing/2014/main" id="{5843CE8E-AFCB-45C3-B145-51079BDE57DD}"/>
                  </a:ext>
                </a:extLst>
              </p:cNvPr>
              <p:cNvPicPr/>
              <p:nvPr/>
            </p:nvPicPr>
            <p:blipFill>
              <a:blip r:embed="rId455"/>
              <a:stretch>
                <a:fillRect/>
              </a:stretch>
            </p:blipFill>
            <p:spPr>
              <a:xfrm>
                <a:off x="2613221" y="4494992"/>
                <a:ext cx="101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1" name="Freihand 280">
                <a:extLst>
                  <a:ext uri="{FF2B5EF4-FFF2-40B4-BE49-F238E27FC236}">
                    <a16:creationId xmlns:a16="http://schemas.microsoft.com/office/drawing/2014/main" id="{48C6B552-834B-4BFB-ACDA-AE52B88A7304}"/>
                  </a:ext>
                </a:extLst>
              </p14:cNvPr>
              <p14:cNvContentPartPr/>
              <p14:nvPr/>
            </p14:nvContentPartPr>
            <p14:xfrm>
              <a:off x="2667221" y="4534952"/>
              <a:ext cx="78120" cy="140040"/>
            </p14:xfrm>
          </p:contentPart>
        </mc:Choice>
        <mc:Fallback>
          <p:pic>
            <p:nvPicPr>
              <p:cNvPr id="281" name="Freihand 280">
                <a:extLst>
                  <a:ext uri="{FF2B5EF4-FFF2-40B4-BE49-F238E27FC236}">
                    <a16:creationId xmlns:a16="http://schemas.microsoft.com/office/drawing/2014/main" id="{48C6B552-834B-4BFB-ACDA-AE52B88A7304}"/>
                  </a:ext>
                </a:extLst>
              </p:cNvPr>
              <p:cNvPicPr/>
              <p:nvPr/>
            </p:nvPicPr>
            <p:blipFill>
              <a:blip r:embed="rId457"/>
              <a:stretch>
                <a:fillRect/>
              </a:stretch>
            </p:blipFill>
            <p:spPr>
              <a:xfrm>
                <a:off x="2662901" y="4530632"/>
                <a:ext cx="86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2" name="Freihand 281">
                <a:extLst>
                  <a:ext uri="{FF2B5EF4-FFF2-40B4-BE49-F238E27FC236}">
                    <a16:creationId xmlns:a16="http://schemas.microsoft.com/office/drawing/2014/main" id="{19DEF74A-5265-49F9-8C5F-FB8A91663C52}"/>
                  </a:ext>
                </a:extLst>
              </p14:cNvPr>
              <p14:cNvContentPartPr/>
              <p14:nvPr/>
            </p14:nvContentPartPr>
            <p14:xfrm>
              <a:off x="2808341" y="4506872"/>
              <a:ext cx="82440" cy="86400"/>
            </p14:xfrm>
          </p:contentPart>
        </mc:Choice>
        <mc:Fallback>
          <p:pic>
            <p:nvPicPr>
              <p:cNvPr id="282" name="Freihand 281">
                <a:extLst>
                  <a:ext uri="{FF2B5EF4-FFF2-40B4-BE49-F238E27FC236}">
                    <a16:creationId xmlns:a16="http://schemas.microsoft.com/office/drawing/2014/main" id="{19DEF74A-5265-49F9-8C5F-FB8A91663C52}"/>
                  </a:ext>
                </a:extLst>
              </p:cNvPr>
              <p:cNvPicPr/>
              <p:nvPr/>
            </p:nvPicPr>
            <p:blipFill>
              <a:blip r:embed="rId459"/>
              <a:stretch>
                <a:fillRect/>
              </a:stretch>
            </p:blipFill>
            <p:spPr>
              <a:xfrm>
                <a:off x="2804021" y="4502552"/>
                <a:ext cx="91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3" name="Freihand 282">
                <a:extLst>
                  <a:ext uri="{FF2B5EF4-FFF2-40B4-BE49-F238E27FC236}">
                    <a16:creationId xmlns:a16="http://schemas.microsoft.com/office/drawing/2014/main" id="{35A358CD-3F33-4C40-AC95-10D2977B97B5}"/>
                  </a:ext>
                </a:extLst>
              </p14:cNvPr>
              <p14:cNvContentPartPr/>
              <p14:nvPr/>
            </p14:nvContentPartPr>
            <p14:xfrm>
              <a:off x="2914181" y="4459712"/>
              <a:ext cx="115920" cy="181080"/>
            </p14:xfrm>
          </p:contentPart>
        </mc:Choice>
        <mc:Fallback>
          <p:pic>
            <p:nvPicPr>
              <p:cNvPr id="283" name="Freihand 282">
                <a:extLst>
                  <a:ext uri="{FF2B5EF4-FFF2-40B4-BE49-F238E27FC236}">
                    <a16:creationId xmlns:a16="http://schemas.microsoft.com/office/drawing/2014/main" id="{35A358CD-3F33-4C40-AC95-10D2977B97B5}"/>
                  </a:ext>
                </a:extLst>
              </p:cNvPr>
              <p:cNvPicPr/>
              <p:nvPr/>
            </p:nvPicPr>
            <p:blipFill>
              <a:blip r:embed="rId461"/>
              <a:stretch>
                <a:fillRect/>
              </a:stretch>
            </p:blipFill>
            <p:spPr>
              <a:xfrm>
                <a:off x="2909861" y="4455392"/>
                <a:ext cx="124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0" name="Freihand 289">
                <a:extLst>
                  <a:ext uri="{FF2B5EF4-FFF2-40B4-BE49-F238E27FC236}">
                    <a16:creationId xmlns:a16="http://schemas.microsoft.com/office/drawing/2014/main" id="{317CA180-8E19-4A29-9A67-2B040F1258D5}"/>
                  </a:ext>
                </a:extLst>
              </p14:cNvPr>
              <p14:cNvContentPartPr/>
              <p14:nvPr/>
            </p14:nvContentPartPr>
            <p14:xfrm>
              <a:off x="807821" y="5160632"/>
              <a:ext cx="126360" cy="119160"/>
            </p14:xfrm>
          </p:contentPart>
        </mc:Choice>
        <mc:Fallback>
          <p:pic>
            <p:nvPicPr>
              <p:cNvPr id="290" name="Freihand 289">
                <a:extLst>
                  <a:ext uri="{FF2B5EF4-FFF2-40B4-BE49-F238E27FC236}">
                    <a16:creationId xmlns:a16="http://schemas.microsoft.com/office/drawing/2014/main" id="{317CA180-8E19-4A29-9A67-2B040F1258D5}"/>
                  </a:ext>
                </a:extLst>
              </p:cNvPr>
              <p:cNvPicPr/>
              <p:nvPr/>
            </p:nvPicPr>
            <p:blipFill>
              <a:blip r:embed="rId463"/>
              <a:stretch>
                <a:fillRect/>
              </a:stretch>
            </p:blipFill>
            <p:spPr>
              <a:xfrm>
                <a:off x="803501" y="5156312"/>
                <a:ext cx="135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1" name="Freihand 290">
                <a:extLst>
                  <a:ext uri="{FF2B5EF4-FFF2-40B4-BE49-F238E27FC236}">
                    <a16:creationId xmlns:a16="http://schemas.microsoft.com/office/drawing/2014/main" id="{2DA2DEFB-7201-434A-BD2F-81420D58BFAC}"/>
                  </a:ext>
                </a:extLst>
              </p14:cNvPr>
              <p14:cNvContentPartPr/>
              <p14:nvPr/>
            </p14:nvContentPartPr>
            <p14:xfrm>
              <a:off x="972701" y="5138672"/>
              <a:ext cx="96120" cy="115920"/>
            </p14:xfrm>
          </p:contentPart>
        </mc:Choice>
        <mc:Fallback>
          <p:pic>
            <p:nvPicPr>
              <p:cNvPr id="291" name="Freihand 290">
                <a:extLst>
                  <a:ext uri="{FF2B5EF4-FFF2-40B4-BE49-F238E27FC236}">
                    <a16:creationId xmlns:a16="http://schemas.microsoft.com/office/drawing/2014/main" id="{2DA2DEFB-7201-434A-BD2F-81420D58BFAC}"/>
                  </a:ext>
                </a:extLst>
              </p:cNvPr>
              <p:cNvPicPr/>
              <p:nvPr/>
            </p:nvPicPr>
            <p:blipFill>
              <a:blip r:embed="rId465"/>
              <a:stretch>
                <a:fillRect/>
              </a:stretch>
            </p:blipFill>
            <p:spPr>
              <a:xfrm>
                <a:off x="968381" y="5134352"/>
                <a:ext cx="104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2" name="Freihand 291">
                <a:extLst>
                  <a:ext uri="{FF2B5EF4-FFF2-40B4-BE49-F238E27FC236}">
                    <a16:creationId xmlns:a16="http://schemas.microsoft.com/office/drawing/2014/main" id="{5A0B75FF-688E-4DFF-889F-2EFF29968500}"/>
                  </a:ext>
                </a:extLst>
              </p14:cNvPr>
              <p14:cNvContentPartPr/>
              <p14:nvPr/>
            </p14:nvContentPartPr>
            <p14:xfrm>
              <a:off x="1082141" y="5130392"/>
              <a:ext cx="79560" cy="95040"/>
            </p14:xfrm>
          </p:contentPart>
        </mc:Choice>
        <mc:Fallback>
          <p:pic>
            <p:nvPicPr>
              <p:cNvPr id="292" name="Freihand 291">
                <a:extLst>
                  <a:ext uri="{FF2B5EF4-FFF2-40B4-BE49-F238E27FC236}">
                    <a16:creationId xmlns:a16="http://schemas.microsoft.com/office/drawing/2014/main" id="{5A0B75FF-688E-4DFF-889F-2EFF29968500}"/>
                  </a:ext>
                </a:extLst>
              </p:cNvPr>
              <p:cNvPicPr/>
              <p:nvPr/>
            </p:nvPicPr>
            <p:blipFill>
              <a:blip r:embed="rId467"/>
              <a:stretch>
                <a:fillRect/>
              </a:stretch>
            </p:blipFill>
            <p:spPr>
              <a:xfrm>
                <a:off x="1077821" y="5126072"/>
                <a:ext cx="88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3" name="Freihand 292">
                <a:extLst>
                  <a:ext uri="{FF2B5EF4-FFF2-40B4-BE49-F238E27FC236}">
                    <a16:creationId xmlns:a16="http://schemas.microsoft.com/office/drawing/2014/main" id="{2AFD87DD-51EA-450E-973B-1F0FC041A9F6}"/>
                  </a:ext>
                </a:extLst>
              </p14:cNvPr>
              <p14:cNvContentPartPr/>
              <p14:nvPr/>
            </p14:nvContentPartPr>
            <p14:xfrm>
              <a:off x="1136141" y="5164232"/>
              <a:ext cx="56880" cy="134280"/>
            </p14:xfrm>
          </p:contentPart>
        </mc:Choice>
        <mc:Fallback>
          <p:pic>
            <p:nvPicPr>
              <p:cNvPr id="293" name="Freihand 292">
                <a:extLst>
                  <a:ext uri="{FF2B5EF4-FFF2-40B4-BE49-F238E27FC236}">
                    <a16:creationId xmlns:a16="http://schemas.microsoft.com/office/drawing/2014/main" id="{2AFD87DD-51EA-450E-973B-1F0FC041A9F6}"/>
                  </a:ext>
                </a:extLst>
              </p:cNvPr>
              <p:cNvPicPr/>
              <p:nvPr/>
            </p:nvPicPr>
            <p:blipFill>
              <a:blip r:embed="rId469"/>
              <a:stretch>
                <a:fillRect/>
              </a:stretch>
            </p:blipFill>
            <p:spPr>
              <a:xfrm>
                <a:off x="1131821" y="5159912"/>
                <a:ext cx="65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4" name="Freihand 293">
                <a:extLst>
                  <a:ext uri="{FF2B5EF4-FFF2-40B4-BE49-F238E27FC236}">
                    <a16:creationId xmlns:a16="http://schemas.microsoft.com/office/drawing/2014/main" id="{62800BC3-F4BB-4A0E-8237-47D192CDC3D3}"/>
                  </a:ext>
                </a:extLst>
              </p14:cNvPr>
              <p14:cNvContentPartPr/>
              <p14:nvPr/>
            </p14:nvContentPartPr>
            <p14:xfrm>
              <a:off x="1241981" y="5124272"/>
              <a:ext cx="64800" cy="80640"/>
            </p14:xfrm>
          </p:contentPart>
        </mc:Choice>
        <mc:Fallback>
          <p:pic>
            <p:nvPicPr>
              <p:cNvPr id="294" name="Freihand 293">
                <a:extLst>
                  <a:ext uri="{FF2B5EF4-FFF2-40B4-BE49-F238E27FC236}">
                    <a16:creationId xmlns:a16="http://schemas.microsoft.com/office/drawing/2014/main" id="{62800BC3-F4BB-4A0E-8237-47D192CDC3D3}"/>
                  </a:ext>
                </a:extLst>
              </p:cNvPr>
              <p:cNvPicPr/>
              <p:nvPr/>
            </p:nvPicPr>
            <p:blipFill>
              <a:blip r:embed="rId471"/>
              <a:stretch>
                <a:fillRect/>
              </a:stretch>
            </p:blipFill>
            <p:spPr>
              <a:xfrm>
                <a:off x="1237661" y="5119952"/>
                <a:ext cx="73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5" name="Freihand 294">
                <a:extLst>
                  <a:ext uri="{FF2B5EF4-FFF2-40B4-BE49-F238E27FC236}">
                    <a16:creationId xmlns:a16="http://schemas.microsoft.com/office/drawing/2014/main" id="{E4D200FA-1716-4EDE-950C-D636ABACB538}"/>
                  </a:ext>
                </a:extLst>
              </p14:cNvPr>
              <p14:cNvContentPartPr/>
              <p14:nvPr/>
            </p14:nvContentPartPr>
            <p14:xfrm>
              <a:off x="1298861" y="5094032"/>
              <a:ext cx="82080" cy="155880"/>
            </p14:xfrm>
          </p:contentPart>
        </mc:Choice>
        <mc:Fallback>
          <p:pic>
            <p:nvPicPr>
              <p:cNvPr id="295" name="Freihand 294">
                <a:extLst>
                  <a:ext uri="{FF2B5EF4-FFF2-40B4-BE49-F238E27FC236}">
                    <a16:creationId xmlns:a16="http://schemas.microsoft.com/office/drawing/2014/main" id="{E4D200FA-1716-4EDE-950C-D636ABACB538}"/>
                  </a:ext>
                </a:extLst>
              </p:cNvPr>
              <p:cNvPicPr/>
              <p:nvPr/>
            </p:nvPicPr>
            <p:blipFill>
              <a:blip r:embed="rId473"/>
              <a:stretch>
                <a:fillRect/>
              </a:stretch>
            </p:blipFill>
            <p:spPr>
              <a:xfrm>
                <a:off x="1294541" y="5089712"/>
                <a:ext cx="90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6" name="Freihand 295">
                <a:extLst>
                  <a:ext uri="{FF2B5EF4-FFF2-40B4-BE49-F238E27FC236}">
                    <a16:creationId xmlns:a16="http://schemas.microsoft.com/office/drawing/2014/main" id="{80FBE7F7-A2E6-4B99-8CD8-E309B0343D96}"/>
                  </a:ext>
                </a:extLst>
              </p14:cNvPr>
              <p14:cNvContentPartPr/>
              <p14:nvPr/>
            </p14:nvContentPartPr>
            <p14:xfrm>
              <a:off x="1452941" y="5134712"/>
              <a:ext cx="43920" cy="28800"/>
            </p14:xfrm>
          </p:contentPart>
        </mc:Choice>
        <mc:Fallback>
          <p:pic>
            <p:nvPicPr>
              <p:cNvPr id="296" name="Freihand 295">
                <a:extLst>
                  <a:ext uri="{FF2B5EF4-FFF2-40B4-BE49-F238E27FC236}">
                    <a16:creationId xmlns:a16="http://schemas.microsoft.com/office/drawing/2014/main" id="{80FBE7F7-A2E6-4B99-8CD8-E309B0343D96}"/>
                  </a:ext>
                </a:extLst>
              </p:cNvPr>
              <p:cNvPicPr/>
              <p:nvPr/>
            </p:nvPicPr>
            <p:blipFill>
              <a:blip r:embed="rId475"/>
              <a:stretch>
                <a:fillRect/>
              </a:stretch>
            </p:blipFill>
            <p:spPr>
              <a:xfrm>
                <a:off x="1448621" y="5130392"/>
                <a:ext cx="52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0" name="Freihand 299">
                <a:extLst>
                  <a:ext uri="{FF2B5EF4-FFF2-40B4-BE49-F238E27FC236}">
                    <a16:creationId xmlns:a16="http://schemas.microsoft.com/office/drawing/2014/main" id="{AB5D4F8B-A3DA-4008-9D6E-DD91F0FC5F3B}"/>
                  </a:ext>
                </a:extLst>
              </p14:cNvPr>
              <p14:cNvContentPartPr/>
              <p14:nvPr/>
            </p14:nvContentPartPr>
            <p14:xfrm>
              <a:off x="1587941" y="5003312"/>
              <a:ext cx="94680" cy="102240"/>
            </p14:xfrm>
          </p:contentPart>
        </mc:Choice>
        <mc:Fallback>
          <p:pic>
            <p:nvPicPr>
              <p:cNvPr id="300" name="Freihand 299">
                <a:extLst>
                  <a:ext uri="{FF2B5EF4-FFF2-40B4-BE49-F238E27FC236}">
                    <a16:creationId xmlns:a16="http://schemas.microsoft.com/office/drawing/2014/main" id="{AB5D4F8B-A3DA-4008-9D6E-DD91F0FC5F3B}"/>
                  </a:ext>
                </a:extLst>
              </p:cNvPr>
              <p:cNvPicPr/>
              <p:nvPr/>
            </p:nvPicPr>
            <p:blipFill>
              <a:blip r:embed="rId477"/>
              <a:stretch>
                <a:fillRect/>
              </a:stretch>
            </p:blipFill>
            <p:spPr>
              <a:xfrm>
                <a:off x="1583621" y="4998992"/>
                <a:ext cx="103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1" name="Freihand 300">
                <a:extLst>
                  <a:ext uri="{FF2B5EF4-FFF2-40B4-BE49-F238E27FC236}">
                    <a16:creationId xmlns:a16="http://schemas.microsoft.com/office/drawing/2014/main" id="{71973216-D17E-4448-A65C-BA5F32E3197D}"/>
                  </a:ext>
                </a:extLst>
              </p14:cNvPr>
              <p14:cNvContentPartPr/>
              <p14:nvPr/>
            </p14:nvContentPartPr>
            <p14:xfrm>
              <a:off x="1595861" y="4964792"/>
              <a:ext cx="121680" cy="20520"/>
            </p14:xfrm>
          </p:contentPart>
        </mc:Choice>
        <mc:Fallback>
          <p:pic>
            <p:nvPicPr>
              <p:cNvPr id="301" name="Freihand 300">
                <a:extLst>
                  <a:ext uri="{FF2B5EF4-FFF2-40B4-BE49-F238E27FC236}">
                    <a16:creationId xmlns:a16="http://schemas.microsoft.com/office/drawing/2014/main" id="{71973216-D17E-4448-A65C-BA5F32E3197D}"/>
                  </a:ext>
                </a:extLst>
              </p:cNvPr>
              <p:cNvPicPr/>
              <p:nvPr/>
            </p:nvPicPr>
            <p:blipFill>
              <a:blip r:embed="rId479"/>
              <a:stretch>
                <a:fillRect/>
              </a:stretch>
            </p:blipFill>
            <p:spPr>
              <a:xfrm>
                <a:off x="1591541" y="4960472"/>
                <a:ext cx="130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2" name="Freihand 301">
                <a:extLst>
                  <a:ext uri="{FF2B5EF4-FFF2-40B4-BE49-F238E27FC236}">
                    <a16:creationId xmlns:a16="http://schemas.microsoft.com/office/drawing/2014/main" id="{21AA2B8E-1342-4CA7-BDF8-FDE7A68EB88A}"/>
                  </a:ext>
                </a:extLst>
              </p14:cNvPr>
              <p14:cNvContentPartPr/>
              <p14:nvPr/>
            </p14:nvContentPartPr>
            <p14:xfrm>
              <a:off x="1699901" y="4945352"/>
              <a:ext cx="79920" cy="116280"/>
            </p14:xfrm>
          </p:contentPart>
        </mc:Choice>
        <mc:Fallback>
          <p:pic>
            <p:nvPicPr>
              <p:cNvPr id="302" name="Freihand 301">
                <a:extLst>
                  <a:ext uri="{FF2B5EF4-FFF2-40B4-BE49-F238E27FC236}">
                    <a16:creationId xmlns:a16="http://schemas.microsoft.com/office/drawing/2014/main" id="{21AA2B8E-1342-4CA7-BDF8-FDE7A68EB88A}"/>
                  </a:ext>
                </a:extLst>
              </p:cNvPr>
              <p:cNvPicPr/>
              <p:nvPr/>
            </p:nvPicPr>
            <p:blipFill>
              <a:blip r:embed="rId481"/>
              <a:stretch>
                <a:fillRect/>
              </a:stretch>
            </p:blipFill>
            <p:spPr>
              <a:xfrm>
                <a:off x="1695581" y="4941032"/>
                <a:ext cx="88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3" name="Freihand 302">
                <a:extLst>
                  <a:ext uri="{FF2B5EF4-FFF2-40B4-BE49-F238E27FC236}">
                    <a16:creationId xmlns:a16="http://schemas.microsoft.com/office/drawing/2014/main" id="{DB0B448D-31C8-4980-9FB0-02C8789E2D16}"/>
                  </a:ext>
                </a:extLst>
              </p14:cNvPr>
              <p14:cNvContentPartPr/>
              <p14:nvPr/>
            </p14:nvContentPartPr>
            <p14:xfrm>
              <a:off x="1815821" y="4973072"/>
              <a:ext cx="91080" cy="52920"/>
            </p14:xfrm>
          </p:contentPart>
        </mc:Choice>
        <mc:Fallback>
          <p:pic>
            <p:nvPicPr>
              <p:cNvPr id="303" name="Freihand 302">
                <a:extLst>
                  <a:ext uri="{FF2B5EF4-FFF2-40B4-BE49-F238E27FC236}">
                    <a16:creationId xmlns:a16="http://schemas.microsoft.com/office/drawing/2014/main" id="{DB0B448D-31C8-4980-9FB0-02C8789E2D16}"/>
                  </a:ext>
                </a:extLst>
              </p:cNvPr>
              <p:cNvPicPr/>
              <p:nvPr/>
            </p:nvPicPr>
            <p:blipFill>
              <a:blip r:embed="rId483"/>
              <a:stretch>
                <a:fillRect/>
              </a:stretch>
            </p:blipFill>
            <p:spPr>
              <a:xfrm>
                <a:off x="1811501" y="4968752"/>
                <a:ext cx="99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7" name="Freihand 306">
                <a:extLst>
                  <a:ext uri="{FF2B5EF4-FFF2-40B4-BE49-F238E27FC236}">
                    <a16:creationId xmlns:a16="http://schemas.microsoft.com/office/drawing/2014/main" id="{6F9E86AD-D917-4109-81E9-D574C3B644F6}"/>
                  </a:ext>
                </a:extLst>
              </p14:cNvPr>
              <p14:cNvContentPartPr/>
              <p14:nvPr/>
            </p14:nvContentPartPr>
            <p14:xfrm>
              <a:off x="1573181" y="5139032"/>
              <a:ext cx="329040" cy="51120"/>
            </p14:xfrm>
          </p:contentPart>
        </mc:Choice>
        <mc:Fallback>
          <p:pic>
            <p:nvPicPr>
              <p:cNvPr id="307" name="Freihand 306">
                <a:extLst>
                  <a:ext uri="{FF2B5EF4-FFF2-40B4-BE49-F238E27FC236}">
                    <a16:creationId xmlns:a16="http://schemas.microsoft.com/office/drawing/2014/main" id="{6F9E86AD-D917-4109-81E9-D574C3B644F6}"/>
                  </a:ext>
                </a:extLst>
              </p:cNvPr>
              <p:cNvPicPr/>
              <p:nvPr/>
            </p:nvPicPr>
            <p:blipFill>
              <a:blip r:embed="rId485"/>
              <a:stretch>
                <a:fillRect/>
              </a:stretch>
            </p:blipFill>
            <p:spPr>
              <a:xfrm>
                <a:off x="1568861" y="5134712"/>
                <a:ext cx="337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8" name="Freihand 307">
                <a:extLst>
                  <a:ext uri="{FF2B5EF4-FFF2-40B4-BE49-F238E27FC236}">
                    <a16:creationId xmlns:a16="http://schemas.microsoft.com/office/drawing/2014/main" id="{31CF9220-D964-4BAB-B75A-6B24146D6D0C}"/>
                  </a:ext>
                </a:extLst>
              </p14:cNvPr>
              <p14:cNvContentPartPr/>
              <p14:nvPr/>
            </p14:nvContentPartPr>
            <p14:xfrm>
              <a:off x="1569581" y="5270792"/>
              <a:ext cx="86760" cy="114480"/>
            </p14:xfrm>
          </p:contentPart>
        </mc:Choice>
        <mc:Fallback>
          <p:pic>
            <p:nvPicPr>
              <p:cNvPr id="308" name="Freihand 307">
                <a:extLst>
                  <a:ext uri="{FF2B5EF4-FFF2-40B4-BE49-F238E27FC236}">
                    <a16:creationId xmlns:a16="http://schemas.microsoft.com/office/drawing/2014/main" id="{31CF9220-D964-4BAB-B75A-6B24146D6D0C}"/>
                  </a:ext>
                </a:extLst>
              </p:cNvPr>
              <p:cNvPicPr/>
              <p:nvPr/>
            </p:nvPicPr>
            <p:blipFill>
              <a:blip r:embed="rId487"/>
              <a:stretch>
                <a:fillRect/>
              </a:stretch>
            </p:blipFill>
            <p:spPr>
              <a:xfrm>
                <a:off x="1565261" y="5266472"/>
                <a:ext cx="95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9" name="Freihand 308">
                <a:extLst>
                  <a:ext uri="{FF2B5EF4-FFF2-40B4-BE49-F238E27FC236}">
                    <a16:creationId xmlns:a16="http://schemas.microsoft.com/office/drawing/2014/main" id="{4D94A77B-3FDA-4376-924A-8901A9F7EF77}"/>
                  </a:ext>
                </a:extLst>
              </p14:cNvPr>
              <p14:cNvContentPartPr/>
              <p14:nvPr/>
            </p14:nvContentPartPr>
            <p14:xfrm>
              <a:off x="1581461" y="5249912"/>
              <a:ext cx="124560" cy="18000"/>
            </p14:xfrm>
          </p:contentPart>
        </mc:Choice>
        <mc:Fallback>
          <p:pic>
            <p:nvPicPr>
              <p:cNvPr id="309" name="Freihand 308">
                <a:extLst>
                  <a:ext uri="{FF2B5EF4-FFF2-40B4-BE49-F238E27FC236}">
                    <a16:creationId xmlns:a16="http://schemas.microsoft.com/office/drawing/2014/main" id="{4D94A77B-3FDA-4376-924A-8901A9F7EF77}"/>
                  </a:ext>
                </a:extLst>
              </p:cNvPr>
              <p:cNvPicPr/>
              <p:nvPr/>
            </p:nvPicPr>
            <p:blipFill>
              <a:blip r:embed="rId489"/>
              <a:stretch>
                <a:fillRect/>
              </a:stretch>
            </p:blipFill>
            <p:spPr>
              <a:xfrm>
                <a:off x="1577141" y="5245592"/>
                <a:ext cx="133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0" name="Freihand 309">
                <a:extLst>
                  <a:ext uri="{FF2B5EF4-FFF2-40B4-BE49-F238E27FC236}">
                    <a16:creationId xmlns:a16="http://schemas.microsoft.com/office/drawing/2014/main" id="{7A33BC49-2780-4401-A4B3-EB29D767A2FA}"/>
                  </a:ext>
                </a:extLst>
              </p14:cNvPr>
              <p14:cNvContentPartPr/>
              <p14:nvPr/>
            </p14:nvContentPartPr>
            <p14:xfrm>
              <a:off x="1729421" y="5245232"/>
              <a:ext cx="137160" cy="94320"/>
            </p14:xfrm>
          </p:contentPart>
        </mc:Choice>
        <mc:Fallback>
          <p:pic>
            <p:nvPicPr>
              <p:cNvPr id="310" name="Freihand 309">
                <a:extLst>
                  <a:ext uri="{FF2B5EF4-FFF2-40B4-BE49-F238E27FC236}">
                    <a16:creationId xmlns:a16="http://schemas.microsoft.com/office/drawing/2014/main" id="{7A33BC49-2780-4401-A4B3-EB29D767A2FA}"/>
                  </a:ext>
                </a:extLst>
              </p:cNvPr>
              <p:cNvPicPr/>
              <p:nvPr/>
            </p:nvPicPr>
            <p:blipFill>
              <a:blip r:embed="rId491"/>
              <a:stretch>
                <a:fillRect/>
              </a:stretch>
            </p:blipFill>
            <p:spPr>
              <a:xfrm>
                <a:off x="1725101" y="5240912"/>
                <a:ext cx="145800" cy="102960"/>
              </a:xfrm>
              <a:prstGeom prst="rect">
                <a:avLst/>
              </a:prstGeom>
            </p:spPr>
          </p:pic>
        </mc:Fallback>
      </mc:AlternateContent>
      <p:grpSp>
        <p:nvGrpSpPr>
          <p:cNvPr id="321" name="Gruppieren 320">
            <a:extLst>
              <a:ext uri="{FF2B5EF4-FFF2-40B4-BE49-F238E27FC236}">
                <a16:creationId xmlns:a16="http://schemas.microsoft.com/office/drawing/2014/main" id="{AC8A23DA-321B-4608-AF11-55F6DC65EA71}"/>
              </a:ext>
            </a:extLst>
          </p:cNvPr>
          <p:cNvGrpSpPr/>
          <p:nvPr/>
        </p:nvGrpSpPr>
        <p:grpSpPr>
          <a:xfrm>
            <a:off x="2112461" y="4969472"/>
            <a:ext cx="906120" cy="212040"/>
            <a:chOff x="2112461" y="4969472"/>
            <a:chExt cx="906120" cy="212040"/>
          </a:xfrm>
        </p:grpSpPr>
        <mc:AlternateContent xmlns:mc="http://schemas.openxmlformats.org/markup-compatibility/2006">
          <mc:Choice xmlns:p14="http://schemas.microsoft.com/office/powerpoint/2010/main" Requires="p14">
            <p:contentPart p14:bwMode="auto" r:id="rId492">
              <p14:nvContentPartPr>
                <p14:cNvPr id="311" name="Freihand 310">
                  <a:extLst>
                    <a:ext uri="{FF2B5EF4-FFF2-40B4-BE49-F238E27FC236}">
                      <a16:creationId xmlns:a16="http://schemas.microsoft.com/office/drawing/2014/main" id="{60F3E00C-1D96-42E0-9581-6C56E31B7963}"/>
                    </a:ext>
                  </a:extLst>
                </p14:cNvPr>
                <p14:cNvContentPartPr/>
                <p14:nvPr/>
              </p14:nvContentPartPr>
              <p14:xfrm>
                <a:off x="2112461" y="5072432"/>
                <a:ext cx="127800" cy="16200"/>
              </p14:xfrm>
            </p:contentPart>
          </mc:Choice>
          <mc:Fallback>
            <p:pic>
              <p:nvPicPr>
                <p:cNvPr id="311" name="Freihand 310">
                  <a:extLst>
                    <a:ext uri="{FF2B5EF4-FFF2-40B4-BE49-F238E27FC236}">
                      <a16:creationId xmlns:a16="http://schemas.microsoft.com/office/drawing/2014/main" id="{60F3E00C-1D96-42E0-9581-6C56E31B7963}"/>
                    </a:ext>
                  </a:extLst>
                </p:cNvPr>
                <p:cNvPicPr/>
                <p:nvPr/>
              </p:nvPicPr>
              <p:blipFill>
                <a:blip r:embed="rId493"/>
                <a:stretch>
                  <a:fillRect/>
                </a:stretch>
              </p:blipFill>
              <p:spPr>
                <a:xfrm>
                  <a:off x="2108141" y="5068112"/>
                  <a:ext cx="136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2" name="Freihand 311">
                  <a:extLst>
                    <a:ext uri="{FF2B5EF4-FFF2-40B4-BE49-F238E27FC236}">
                      <a16:creationId xmlns:a16="http://schemas.microsoft.com/office/drawing/2014/main" id="{4E7AA2FA-0C34-4342-8BE8-B1B34B51653E}"/>
                    </a:ext>
                  </a:extLst>
                </p14:cNvPr>
                <p14:cNvContentPartPr/>
                <p14:nvPr/>
              </p14:nvContentPartPr>
              <p14:xfrm>
                <a:off x="2113901" y="5117432"/>
                <a:ext cx="115920" cy="21600"/>
              </p14:xfrm>
            </p:contentPart>
          </mc:Choice>
          <mc:Fallback>
            <p:pic>
              <p:nvPicPr>
                <p:cNvPr id="312" name="Freihand 311">
                  <a:extLst>
                    <a:ext uri="{FF2B5EF4-FFF2-40B4-BE49-F238E27FC236}">
                      <a16:creationId xmlns:a16="http://schemas.microsoft.com/office/drawing/2014/main" id="{4E7AA2FA-0C34-4342-8BE8-B1B34B51653E}"/>
                    </a:ext>
                  </a:extLst>
                </p:cNvPr>
                <p:cNvPicPr/>
                <p:nvPr/>
              </p:nvPicPr>
              <p:blipFill>
                <a:blip r:embed="rId495"/>
                <a:stretch>
                  <a:fillRect/>
                </a:stretch>
              </p:blipFill>
              <p:spPr>
                <a:xfrm>
                  <a:off x="2109581" y="5113112"/>
                  <a:ext cx="124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5" name="Freihand 314">
                  <a:extLst>
                    <a:ext uri="{FF2B5EF4-FFF2-40B4-BE49-F238E27FC236}">
                      <a16:creationId xmlns:a16="http://schemas.microsoft.com/office/drawing/2014/main" id="{BF9CDB5C-C9D3-4351-92C1-6B2A7AEAE51E}"/>
                    </a:ext>
                  </a:extLst>
                </p14:cNvPr>
                <p14:cNvContentPartPr/>
                <p14:nvPr/>
              </p14:nvContentPartPr>
              <p14:xfrm>
                <a:off x="2358701" y="5039312"/>
                <a:ext cx="110160" cy="123120"/>
              </p14:xfrm>
            </p:contentPart>
          </mc:Choice>
          <mc:Fallback>
            <p:pic>
              <p:nvPicPr>
                <p:cNvPr id="315" name="Freihand 314">
                  <a:extLst>
                    <a:ext uri="{FF2B5EF4-FFF2-40B4-BE49-F238E27FC236}">
                      <a16:creationId xmlns:a16="http://schemas.microsoft.com/office/drawing/2014/main" id="{BF9CDB5C-C9D3-4351-92C1-6B2A7AEAE51E}"/>
                    </a:ext>
                  </a:extLst>
                </p:cNvPr>
                <p:cNvPicPr/>
                <p:nvPr/>
              </p:nvPicPr>
              <p:blipFill>
                <a:blip r:embed="rId497"/>
                <a:stretch>
                  <a:fillRect/>
                </a:stretch>
              </p:blipFill>
              <p:spPr>
                <a:xfrm>
                  <a:off x="2354381" y="5034992"/>
                  <a:ext cx="118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6" name="Freihand 315">
                  <a:extLst>
                    <a:ext uri="{FF2B5EF4-FFF2-40B4-BE49-F238E27FC236}">
                      <a16:creationId xmlns:a16="http://schemas.microsoft.com/office/drawing/2014/main" id="{56C33D9B-5685-42BD-B6ED-E6AD261C5594}"/>
                    </a:ext>
                  </a:extLst>
                </p14:cNvPr>
                <p14:cNvContentPartPr/>
                <p14:nvPr/>
              </p14:nvContentPartPr>
              <p14:xfrm>
                <a:off x="2509181" y="5011592"/>
                <a:ext cx="101520" cy="113760"/>
              </p14:xfrm>
            </p:contentPart>
          </mc:Choice>
          <mc:Fallback>
            <p:pic>
              <p:nvPicPr>
                <p:cNvPr id="316" name="Freihand 315">
                  <a:extLst>
                    <a:ext uri="{FF2B5EF4-FFF2-40B4-BE49-F238E27FC236}">
                      <a16:creationId xmlns:a16="http://schemas.microsoft.com/office/drawing/2014/main" id="{56C33D9B-5685-42BD-B6ED-E6AD261C5594}"/>
                    </a:ext>
                  </a:extLst>
                </p:cNvPr>
                <p:cNvPicPr/>
                <p:nvPr/>
              </p:nvPicPr>
              <p:blipFill>
                <a:blip r:embed="rId499"/>
                <a:stretch>
                  <a:fillRect/>
                </a:stretch>
              </p:blipFill>
              <p:spPr>
                <a:xfrm>
                  <a:off x="2504861" y="5007272"/>
                  <a:ext cx="110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7" name="Freihand 316">
                  <a:extLst>
                    <a:ext uri="{FF2B5EF4-FFF2-40B4-BE49-F238E27FC236}">
                      <a16:creationId xmlns:a16="http://schemas.microsoft.com/office/drawing/2014/main" id="{44FDB9F3-781B-464C-BE1B-4162D584CE1E}"/>
                    </a:ext>
                  </a:extLst>
                </p14:cNvPr>
                <p14:cNvContentPartPr/>
                <p14:nvPr/>
              </p14:nvContentPartPr>
              <p14:xfrm>
                <a:off x="2657141" y="5007992"/>
                <a:ext cx="84960" cy="128160"/>
              </p14:xfrm>
            </p:contentPart>
          </mc:Choice>
          <mc:Fallback>
            <p:pic>
              <p:nvPicPr>
                <p:cNvPr id="317" name="Freihand 316">
                  <a:extLst>
                    <a:ext uri="{FF2B5EF4-FFF2-40B4-BE49-F238E27FC236}">
                      <a16:creationId xmlns:a16="http://schemas.microsoft.com/office/drawing/2014/main" id="{44FDB9F3-781B-464C-BE1B-4162D584CE1E}"/>
                    </a:ext>
                  </a:extLst>
                </p:cNvPr>
                <p:cNvPicPr/>
                <p:nvPr/>
              </p:nvPicPr>
              <p:blipFill>
                <a:blip r:embed="rId501"/>
                <a:stretch>
                  <a:fillRect/>
                </a:stretch>
              </p:blipFill>
              <p:spPr>
                <a:xfrm>
                  <a:off x="2652821" y="5003672"/>
                  <a:ext cx="93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8" name="Freihand 317">
                  <a:extLst>
                    <a:ext uri="{FF2B5EF4-FFF2-40B4-BE49-F238E27FC236}">
                      <a16:creationId xmlns:a16="http://schemas.microsoft.com/office/drawing/2014/main" id="{8F02C359-26C5-4C6F-927C-27104D3C0B81}"/>
                    </a:ext>
                  </a:extLst>
                </p14:cNvPr>
                <p14:cNvContentPartPr/>
                <p14:nvPr/>
              </p14:nvContentPartPr>
              <p14:xfrm>
                <a:off x="2742461" y="5091512"/>
                <a:ext cx="24840" cy="90000"/>
              </p14:xfrm>
            </p:contentPart>
          </mc:Choice>
          <mc:Fallback>
            <p:pic>
              <p:nvPicPr>
                <p:cNvPr id="318" name="Freihand 317">
                  <a:extLst>
                    <a:ext uri="{FF2B5EF4-FFF2-40B4-BE49-F238E27FC236}">
                      <a16:creationId xmlns:a16="http://schemas.microsoft.com/office/drawing/2014/main" id="{8F02C359-26C5-4C6F-927C-27104D3C0B81}"/>
                    </a:ext>
                  </a:extLst>
                </p:cNvPr>
                <p:cNvPicPr/>
                <p:nvPr/>
              </p:nvPicPr>
              <p:blipFill>
                <a:blip r:embed="rId503"/>
                <a:stretch>
                  <a:fillRect/>
                </a:stretch>
              </p:blipFill>
              <p:spPr>
                <a:xfrm>
                  <a:off x="2738141" y="5087192"/>
                  <a:ext cx="33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9" name="Freihand 318">
                  <a:extLst>
                    <a:ext uri="{FF2B5EF4-FFF2-40B4-BE49-F238E27FC236}">
                      <a16:creationId xmlns:a16="http://schemas.microsoft.com/office/drawing/2014/main" id="{BE3D3F19-AAD9-43E4-8A5A-95EF81730A65}"/>
                    </a:ext>
                  </a:extLst>
                </p14:cNvPr>
                <p14:cNvContentPartPr/>
                <p14:nvPr/>
              </p14:nvContentPartPr>
              <p14:xfrm>
                <a:off x="2800421" y="5010872"/>
                <a:ext cx="65880" cy="93600"/>
              </p14:xfrm>
            </p:contentPart>
          </mc:Choice>
          <mc:Fallback>
            <p:pic>
              <p:nvPicPr>
                <p:cNvPr id="319" name="Freihand 318">
                  <a:extLst>
                    <a:ext uri="{FF2B5EF4-FFF2-40B4-BE49-F238E27FC236}">
                      <a16:creationId xmlns:a16="http://schemas.microsoft.com/office/drawing/2014/main" id="{BE3D3F19-AAD9-43E4-8A5A-95EF81730A65}"/>
                    </a:ext>
                  </a:extLst>
                </p:cNvPr>
                <p:cNvPicPr/>
                <p:nvPr/>
              </p:nvPicPr>
              <p:blipFill>
                <a:blip r:embed="rId505"/>
                <a:stretch>
                  <a:fillRect/>
                </a:stretch>
              </p:blipFill>
              <p:spPr>
                <a:xfrm>
                  <a:off x="2796101" y="5006552"/>
                  <a:ext cx="74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0" name="Freihand 319">
                  <a:extLst>
                    <a:ext uri="{FF2B5EF4-FFF2-40B4-BE49-F238E27FC236}">
                      <a16:creationId xmlns:a16="http://schemas.microsoft.com/office/drawing/2014/main" id="{2977F658-4D46-4773-93FA-9D0420A83483}"/>
                    </a:ext>
                  </a:extLst>
                </p14:cNvPr>
                <p14:cNvContentPartPr/>
                <p14:nvPr/>
              </p14:nvContentPartPr>
              <p14:xfrm>
                <a:off x="2910581" y="4969472"/>
                <a:ext cx="108000" cy="158760"/>
              </p14:xfrm>
            </p:contentPart>
          </mc:Choice>
          <mc:Fallback>
            <p:pic>
              <p:nvPicPr>
                <p:cNvPr id="320" name="Freihand 319">
                  <a:extLst>
                    <a:ext uri="{FF2B5EF4-FFF2-40B4-BE49-F238E27FC236}">
                      <a16:creationId xmlns:a16="http://schemas.microsoft.com/office/drawing/2014/main" id="{2977F658-4D46-4773-93FA-9D0420A83483}"/>
                    </a:ext>
                  </a:extLst>
                </p:cNvPr>
                <p:cNvPicPr/>
                <p:nvPr/>
              </p:nvPicPr>
              <p:blipFill>
                <a:blip r:embed="rId507"/>
                <a:stretch>
                  <a:fillRect/>
                </a:stretch>
              </p:blipFill>
              <p:spPr>
                <a:xfrm>
                  <a:off x="2906261" y="4965152"/>
                  <a:ext cx="116640" cy="167400"/>
                </a:xfrm>
                <a:prstGeom prst="rect">
                  <a:avLst/>
                </a:prstGeom>
              </p:spPr>
            </p:pic>
          </mc:Fallback>
        </mc:AlternateContent>
      </p:grpSp>
      <p:grpSp>
        <p:nvGrpSpPr>
          <p:cNvPr id="341" name="Gruppieren 340">
            <a:extLst>
              <a:ext uri="{FF2B5EF4-FFF2-40B4-BE49-F238E27FC236}">
                <a16:creationId xmlns:a16="http://schemas.microsoft.com/office/drawing/2014/main" id="{F2945CAF-B528-4465-B788-5506150020B2}"/>
              </a:ext>
            </a:extLst>
          </p:cNvPr>
          <p:cNvGrpSpPr/>
          <p:nvPr/>
        </p:nvGrpSpPr>
        <p:grpSpPr>
          <a:xfrm>
            <a:off x="8598941" y="2147432"/>
            <a:ext cx="522360" cy="269640"/>
            <a:chOff x="8598941" y="2147432"/>
            <a:chExt cx="522360" cy="269640"/>
          </a:xfrm>
        </p:grpSpPr>
        <mc:AlternateContent xmlns:mc="http://schemas.openxmlformats.org/markup-compatibility/2006">
          <mc:Choice xmlns:p14="http://schemas.microsoft.com/office/powerpoint/2010/main" Requires="p14">
            <p:contentPart p14:bwMode="auto" r:id="rId508">
              <p14:nvContentPartPr>
                <p14:cNvPr id="331" name="Freihand 330">
                  <a:extLst>
                    <a:ext uri="{FF2B5EF4-FFF2-40B4-BE49-F238E27FC236}">
                      <a16:creationId xmlns:a16="http://schemas.microsoft.com/office/drawing/2014/main" id="{4D152723-A4CB-42B2-BAED-8FD5D6ED09F4}"/>
                    </a:ext>
                  </a:extLst>
                </p14:cNvPr>
                <p14:cNvContentPartPr/>
                <p14:nvPr/>
              </p14:nvContentPartPr>
              <p14:xfrm>
                <a:off x="8598941" y="2163632"/>
                <a:ext cx="112320" cy="119520"/>
              </p14:xfrm>
            </p:contentPart>
          </mc:Choice>
          <mc:Fallback>
            <p:pic>
              <p:nvPicPr>
                <p:cNvPr id="331" name="Freihand 330">
                  <a:extLst>
                    <a:ext uri="{FF2B5EF4-FFF2-40B4-BE49-F238E27FC236}">
                      <a16:creationId xmlns:a16="http://schemas.microsoft.com/office/drawing/2014/main" id="{4D152723-A4CB-42B2-BAED-8FD5D6ED09F4}"/>
                    </a:ext>
                  </a:extLst>
                </p:cNvPr>
                <p:cNvPicPr/>
                <p:nvPr/>
              </p:nvPicPr>
              <p:blipFill>
                <a:blip r:embed="rId509"/>
                <a:stretch>
                  <a:fillRect/>
                </a:stretch>
              </p:blipFill>
              <p:spPr>
                <a:xfrm>
                  <a:off x="8594621" y="2159312"/>
                  <a:ext cx="120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2" name="Freihand 331">
                  <a:extLst>
                    <a:ext uri="{FF2B5EF4-FFF2-40B4-BE49-F238E27FC236}">
                      <a16:creationId xmlns:a16="http://schemas.microsoft.com/office/drawing/2014/main" id="{E479BD6E-1FEE-4557-9BAF-40844596DA00}"/>
                    </a:ext>
                  </a:extLst>
                </p14:cNvPr>
                <p14:cNvContentPartPr/>
                <p14:nvPr/>
              </p14:nvContentPartPr>
              <p14:xfrm>
                <a:off x="8622341" y="2187752"/>
                <a:ext cx="197640" cy="116280"/>
              </p14:xfrm>
            </p:contentPart>
          </mc:Choice>
          <mc:Fallback>
            <p:pic>
              <p:nvPicPr>
                <p:cNvPr id="332" name="Freihand 331">
                  <a:extLst>
                    <a:ext uri="{FF2B5EF4-FFF2-40B4-BE49-F238E27FC236}">
                      <a16:creationId xmlns:a16="http://schemas.microsoft.com/office/drawing/2014/main" id="{E479BD6E-1FEE-4557-9BAF-40844596DA00}"/>
                    </a:ext>
                  </a:extLst>
                </p:cNvPr>
                <p:cNvPicPr/>
                <p:nvPr/>
              </p:nvPicPr>
              <p:blipFill>
                <a:blip r:embed="rId511"/>
                <a:stretch>
                  <a:fillRect/>
                </a:stretch>
              </p:blipFill>
              <p:spPr>
                <a:xfrm>
                  <a:off x="8618021" y="2183432"/>
                  <a:ext cx="206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4" name="Freihand 333">
                  <a:extLst>
                    <a:ext uri="{FF2B5EF4-FFF2-40B4-BE49-F238E27FC236}">
                      <a16:creationId xmlns:a16="http://schemas.microsoft.com/office/drawing/2014/main" id="{CF0FF01A-CEB1-4DEA-9B05-2CB5C89211FB}"/>
                    </a:ext>
                  </a:extLst>
                </p14:cNvPr>
                <p14:cNvContentPartPr/>
                <p14:nvPr/>
              </p14:nvContentPartPr>
              <p14:xfrm>
                <a:off x="8720621" y="2265872"/>
                <a:ext cx="14400" cy="95040"/>
              </p14:xfrm>
            </p:contentPart>
          </mc:Choice>
          <mc:Fallback>
            <p:pic>
              <p:nvPicPr>
                <p:cNvPr id="334" name="Freihand 333">
                  <a:extLst>
                    <a:ext uri="{FF2B5EF4-FFF2-40B4-BE49-F238E27FC236}">
                      <a16:creationId xmlns:a16="http://schemas.microsoft.com/office/drawing/2014/main" id="{CF0FF01A-CEB1-4DEA-9B05-2CB5C89211FB}"/>
                    </a:ext>
                  </a:extLst>
                </p:cNvPr>
                <p:cNvPicPr/>
                <p:nvPr/>
              </p:nvPicPr>
              <p:blipFill>
                <a:blip r:embed="rId513"/>
                <a:stretch>
                  <a:fillRect/>
                </a:stretch>
              </p:blipFill>
              <p:spPr>
                <a:xfrm>
                  <a:off x="8716301" y="2261552"/>
                  <a:ext cx="23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5" name="Freihand 334">
                  <a:extLst>
                    <a:ext uri="{FF2B5EF4-FFF2-40B4-BE49-F238E27FC236}">
                      <a16:creationId xmlns:a16="http://schemas.microsoft.com/office/drawing/2014/main" id="{81EE8DE6-509B-4BC7-8CD6-57E96A1403CA}"/>
                    </a:ext>
                  </a:extLst>
                </p14:cNvPr>
                <p14:cNvContentPartPr/>
                <p14:nvPr/>
              </p14:nvContentPartPr>
              <p14:xfrm>
                <a:off x="8772461" y="2184872"/>
                <a:ext cx="58320" cy="140040"/>
              </p14:xfrm>
            </p:contentPart>
          </mc:Choice>
          <mc:Fallback>
            <p:pic>
              <p:nvPicPr>
                <p:cNvPr id="335" name="Freihand 334">
                  <a:extLst>
                    <a:ext uri="{FF2B5EF4-FFF2-40B4-BE49-F238E27FC236}">
                      <a16:creationId xmlns:a16="http://schemas.microsoft.com/office/drawing/2014/main" id="{81EE8DE6-509B-4BC7-8CD6-57E96A1403CA}"/>
                    </a:ext>
                  </a:extLst>
                </p:cNvPr>
                <p:cNvPicPr/>
                <p:nvPr/>
              </p:nvPicPr>
              <p:blipFill>
                <a:blip r:embed="rId515"/>
                <a:stretch>
                  <a:fillRect/>
                </a:stretch>
              </p:blipFill>
              <p:spPr>
                <a:xfrm>
                  <a:off x="8768141" y="2180552"/>
                  <a:ext cx="66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6" name="Freihand 335">
                  <a:extLst>
                    <a:ext uri="{FF2B5EF4-FFF2-40B4-BE49-F238E27FC236}">
                      <a16:creationId xmlns:a16="http://schemas.microsoft.com/office/drawing/2014/main" id="{DFCDD76E-1CBF-4EF3-87A4-BE5377BBA912}"/>
                    </a:ext>
                  </a:extLst>
                </p14:cNvPr>
                <p14:cNvContentPartPr/>
                <p14:nvPr/>
              </p14:nvContentPartPr>
              <p14:xfrm>
                <a:off x="8614781" y="2281712"/>
                <a:ext cx="47520" cy="135360"/>
              </p14:xfrm>
            </p:contentPart>
          </mc:Choice>
          <mc:Fallback>
            <p:pic>
              <p:nvPicPr>
                <p:cNvPr id="336" name="Freihand 335">
                  <a:extLst>
                    <a:ext uri="{FF2B5EF4-FFF2-40B4-BE49-F238E27FC236}">
                      <a16:creationId xmlns:a16="http://schemas.microsoft.com/office/drawing/2014/main" id="{DFCDD76E-1CBF-4EF3-87A4-BE5377BBA912}"/>
                    </a:ext>
                  </a:extLst>
                </p:cNvPr>
                <p:cNvPicPr/>
                <p:nvPr/>
              </p:nvPicPr>
              <p:blipFill>
                <a:blip r:embed="rId517"/>
                <a:stretch>
                  <a:fillRect/>
                </a:stretch>
              </p:blipFill>
              <p:spPr>
                <a:xfrm>
                  <a:off x="8610461" y="2277392"/>
                  <a:ext cx="56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7" name="Freihand 336">
                  <a:extLst>
                    <a:ext uri="{FF2B5EF4-FFF2-40B4-BE49-F238E27FC236}">
                      <a16:creationId xmlns:a16="http://schemas.microsoft.com/office/drawing/2014/main" id="{115E7CAC-43BF-4664-9B95-8C4FD9DAC07C}"/>
                    </a:ext>
                  </a:extLst>
                </p14:cNvPr>
                <p14:cNvContentPartPr/>
                <p14:nvPr/>
              </p14:nvContentPartPr>
              <p14:xfrm>
                <a:off x="8828981" y="2186312"/>
                <a:ext cx="80280" cy="144000"/>
              </p14:xfrm>
            </p:contentPart>
          </mc:Choice>
          <mc:Fallback>
            <p:pic>
              <p:nvPicPr>
                <p:cNvPr id="337" name="Freihand 336">
                  <a:extLst>
                    <a:ext uri="{FF2B5EF4-FFF2-40B4-BE49-F238E27FC236}">
                      <a16:creationId xmlns:a16="http://schemas.microsoft.com/office/drawing/2014/main" id="{115E7CAC-43BF-4664-9B95-8C4FD9DAC07C}"/>
                    </a:ext>
                  </a:extLst>
                </p:cNvPr>
                <p:cNvPicPr/>
                <p:nvPr/>
              </p:nvPicPr>
              <p:blipFill>
                <a:blip r:embed="rId519"/>
                <a:stretch>
                  <a:fillRect/>
                </a:stretch>
              </p:blipFill>
              <p:spPr>
                <a:xfrm>
                  <a:off x="8824661" y="2181992"/>
                  <a:ext cx="88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8" name="Freihand 337">
                  <a:extLst>
                    <a:ext uri="{FF2B5EF4-FFF2-40B4-BE49-F238E27FC236}">
                      <a16:creationId xmlns:a16="http://schemas.microsoft.com/office/drawing/2014/main" id="{C90EDCCE-EB11-4548-AFE4-2AF4EB86EAE3}"/>
                    </a:ext>
                  </a:extLst>
                </p14:cNvPr>
                <p14:cNvContentPartPr/>
                <p14:nvPr/>
              </p14:nvContentPartPr>
              <p14:xfrm>
                <a:off x="9023741" y="2207552"/>
                <a:ext cx="62280" cy="102240"/>
              </p14:xfrm>
            </p:contentPart>
          </mc:Choice>
          <mc:Fallback>
            <p:pic>
              <p:nvPicPr>
                <p:cNvPr id="338" name="Freihand 337">
                  <a:extLst>
                    <a:ext uri="{FF2B5EF4-FFF2-40B4-BE49-F238E27FC236}">
                      <a16:creationId xmlns:a16="http://schemas.microsoft.com/office/drawing/2014/main" id="{C90EDCCE-EB11-4548-AFE4-2AF4EB86EAE3}"/>
                    </a:ext>
                  </a:extLst>
                </p:cNvPr>
                <p:cNvPicPr/>
                <p:nvPr/>
              </p:nvPicPr>
              <p:blipFill>
                <a:blip r:embed="rId521"/>
                <a:stretch>
                  <a:fillRect/>
                </a:stretch>
              </p:blipFill>
              <p:spPr>
                <a:xfrm>
                  <a:off x="9019421" y="2203232"/>
                  <a:ext cx="70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9" name="Freihand 338">
                  <a:extLst>
                    <a:ext uri="{FF2B5EF4-FFF2-40B4-BE49-F238E27FC236}">
                      <a16:creationId xmlns:a16="http://schemas.microsoft.com/office/drawing/2014/main" id="{C0FF6401-894B-4228-84F9-6CCB3F56760C}"/>
                    </a:ext>
                  </a:extLst>
                </p14:cNvPr>
                <p14:cNvContentPartPr/>
                <p14:nvPr/>
              </p14:nvContentPartPr>
              <p14:xfrm>
                <a:off x="8960381" y="2147432"/>
                <a:ext cx="67680" cy="66960"/>
              </p14:xfrm>
            </p:contentPart>
          </mc:Choice>
          <mc:Fallback>
            <p:pic>
              <p:nvPicPr>
                <p:cNvPr id="339" name="Freihand 338">
                  <a:extLst>
                    <a:ext uri="{FF2B5EF4-FFF2-40B4-BE49-F238E27FC236}">
                      <a16:creationId xmlns:a16="http://schemas.microsoft.com/office/drawing/2014/main" id="{C0FF6401-894B-4228-84F9-6CCB3F56760C}"/>
                    </a:ext>
                  </a:extLst>
                </p:cNvPr>
                <p:cNvPicPr/>
                <p:nvPr/>
              </p:nvPicPr>
              <p:blipFill>
                <a:blip r:embed="rId523"/>
                <a:stretch>
                  <a:fillRect/>
                </a:stretch>
              </p:blipFill>
              <p:spPr>
                <a:xfrm>
                  <a:off x="8956061" y="2143112"/>
                  <a:ext cx="76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0" name="Freihand 339">
                  <a:extLst>
                    <a:ext uri="{FF2B5EF4-FFF2-40B4-BE49-F238E27FC236}">
                      <a16:creationId xmlns:a16="http://schemas.microsoft.com/office/drawing/2014/main" id="{C4D9A161-F1FC-4E3B-9D56-17F81E1F79C2}"/>
                    </a:ext>
                  </a:extLst>
                </p14:cNvPr>
                <p14:cNvContentPartPr/>
                <p14:nvPr/>
              </p14:nvContentPartPr>
              <p14:xfrm>
                <a:off x="9060101" y="2249672"/>
                <a:ext cx="61200" cy="83880"/>
              </p14:xfrm>
            </p:contentPart>
          </mc:Choice>
          <mc:Fallback>
            <p:pic>
              <p:nvPicPr>
                <p:cNvPr id="340" name="Freihand 339">
                  <a:extLst>
                    <a:ext uri="{FF2B5EF4-FFF2-40B4-BE49-F238E27FC236}">
                      <a16:creationId xmlns:a16="http://schemas.microsoft.com/office/drawing/2014/main" id="{C4D9A161-F1FC-4E3B-9D56-17F81E1F79C2}"/>
                    </a:ext>
                  </a:extLst>
                </p:cNvPr>
                <p:cNvPicPr/>
                <p:nvPr/>
              </p:nvPicPr>
              <p:blipFill>
                <a:blip r:embed="rId525"/>
                <a:stretch>
                  <a:fillRect/>
                </a:stretch>
              </p:blipFill>
              <p:spPr>
                <a:xfrm>
                  <a:off x="9055781" y="2245352"/>
                  <a:ext cx="69840" cy="92520"/>
                </a:xfrm>
                <a:prstGeom prst="rect">
                  <a:avLst/>
                </a:prstGeom>
              </p:spPr>
            </p:pic>
          </mc:Fallback>
        </mc:AlternateContent>
      </p:grpSp>
      <p:grpSp>
        <p:nvGrpSpPr>
          <p:cNvPr id="351" name="Gruppieren 350">
            <a:extLst>
              <a:ext uri="{FF2B5EF4-FFF2-40B4-BE49-F238E27FC236}">
                <a16:creationId xmlns:a16="http://schemas.microsoft.com/office/drawing/2014/main" id="{A87B4950-FAFE-42D7-A292-DCF772349310}"/>
              </a:ext>
            </a:extLst>
          </p:cNvPr>
          <p:cNvGrpSpPr/>
          <p:nvPr/>
        </p:nvGrpSpPr>
        <p:grpSpPr>
          <a:xfrm>
            <a:off x="8553941" y="2532992"/>
            <a:ext cx="544320" cy="223560"/>
            <a:chOff x="8553941" y="2532992"/>
            <a:chExt cx="544320" cy="223560"/>
          </a:xfrm>
        </p:grpSpPr>
        <mc:AlternateContent xmlns:mc="http://schemas.openxmlformats.org/markup-compatibility/2006">
          <mc:Choice xmlns:p14="http://schemas.microsoft.com/office/powerpoint/2010/main" Requires="p14">
            <p:contentPart p14:bwMode="auto" r:id="rId526">
              <p14:nvContentPartPr>
                <p14:cNvPr id="342" name="Freihand 341">
                  <a:extLst>
                    <a:ext uri="{FF2B5EF4-FFF2-40B4-BE49-F238E27FC236}">
                      <a16:creationId xmlns:a16="http://schemas.microsoft.com/office/drawing/2014/main" id="{9773F235-1A16-4510-AAF7-C4B6E0D51E65}"/>
                    </a:ext>
                  </a:extLst>
                </p14:cNvPr>
                <p14:cNvContentPartPr/>
                <p14:nvPr/>
              </p14:nvContentPartPr>
              <p14:xfrm>
                <a:off x="8553941" y="2575832"/>
                <a:ext cx="104040" cy="120960"/>
              </p14:xfrm>
            </p:contentPart>
          </mc:Choice>
          <mc:Fallback>
            <p:pic>
              <p:nvPicPr>
                <p:cNvPr id="342" name="Freihand 341">
                  <a:extLst>
                    <a:ext uri="{FF2B5EF4-FFF2-40B4-BE49-F238E27FC236}">
                      <a16:creationId xmlns:a16="http://schemas.microsoft.com/office/drawing/2014/main" id="{9773F235-1A16-4510-AAF7-C4B6E0D51E65}"/>
                    </a:ext>
                  </a:extLst>
                </p:cNvPr>
                <p:cNvPicPr/>
                <p:nvPr/>
              </p:nvPicPr>
              <p:blipFill>
                <a:blip r:embed="rId527"/>
                <a:stretch>
                  <a:fillRect/>
                </a:stretch>
              </p:blipFill>
              <p:spPr>
                <a:xfrm>
                  <a:off x="8549621" y="2571512"/>
                  <a:ext cx="112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3" name="Freihand 342">
                  <a:extLst>
                    <a:ext uri="{FF2B5EF4-FFF2-40B4-BE49-F238E27FC236}">
                      <a16:creationId xmlns:a16="http://schemas.microsoft.com/office/drawing/2014/main" id="{7304BC5F-B82A-4173-9CE9-A3F7A89E0482}"/>
                    </a:ext>
                  </a:extLst>
                </p14:cNvPr>
                <p14:cNvContentPartPr/>
                <p14:nvPr/>
              </p14:nvContentPartPr>
              <p14:xfrm>
                <a:off x="8559341" y="2634152"/>
                <a:ext cx="129600" cy="122400"/>
              </p14:xfrm>
            </p:contentPart>
          </mc:Choice>
          <mc:Fallback>
            <p:pic>
              <p:nvPicPr>
                <p:cNvPr id="343" name="Freihand 342">
                  <a:extLst>
                    <a:ext uri="{FF2B5EF4-FFF2-40B4-BE49-F238E27FC236}">
                      <a16:creationId xmlns:a16="http://schemas.microsoft.com/office/drawing/2014/main" id="{7304BC5F-B82A-4173-9CE9-A3F7A89E0482}"/>
                    </a:ext>
                  </a:extLst>
                </p:cNvPr>
                <p:cNvPicPr/>
                <p:nvPr/>
              </p:nvPicPr>
              <p:blipFill>
                <a:blip r:embed="rId529"/>
                <a:stretch>
                  <a:fillRect/>
                </a:stretch>
              </p:blipFill>
              <p:spPr>
                <a:xfrm>
                  <a:off x="8555021" y="2629832"/>
                  <a:ext cx="138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4" name="Freihand 343">
                  <a:extLst>
                    <a:ext uri="{FF2B5EF4-FFF2-40B4-BE49-F238E27FC236}">
                      <a16:creationId xmlns:a16="http://schemas.microsoft.com/office/drawing/2014/main" id="{06E3AF31-674C-4147-AC3A-A3C23584A4FB}"/>
                    </a:ext>
                  </a:extLst>
                </p14:cNvPr>
                <p14:cNvContentPartPr/>
                <p14:nvPr/>
              </p14:nvContentPartPr>
              <p14:xfrm>
                <a:off x="8743301" y="2587712"/>
                <a:ext cx="62280" cy="96120"/>
              </p14:xfrm>
            </p:contentPart>
          </mc:Choice>
          <mc:Fallback>
            <p:pic>
              <p:nvPicPr>
                <p:cNvPr id="344" name="Freihand 343">
                  <a:extLst>
                    <a:ext uri="{FF2B5EF4-FFF2-40B4-BE49-F238E27FC236}">
                      <a16:creationId xmlns:a16="http://schemas.microsoft.com/office/drawing/2014/main" id="{06E3AF31-674C-4147-AC3A-A3C23584A4FB}"/>
                    </a:ext>
                  </a:extLst>
                </p:cNvPr>
                <p:cNvPicPr/>
                <p:nvPr/>
              </p:nvPicPr>
              <p:blipFill>
                <a:blip r:embed="rId531"/>
                <a:stretch>
                  <a:fillRect/>
                </a:stretch>
              </p:blipFill>
              <p:spPr>
                <a:xfrm>
                  <a:off x="8738981" y="2583392"/>
                  <a:ext cx="70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5" name="Freihand 344">
                  <a:extLst>
                    <a:ext uri="{FF2B5EF4-FFF2-40B4-BE49-F238E27FC236}">
                      <a16:creationId xmlns:a16="http://schemas.microsoft.com/office/drawing/2014/main" id="{0E05047C-5D80-4C8E-9B36-39368922BDC4}"/>
                    </a:ext>
                  </a:extLst>
                </p14:cNvPr>
                <p14:cNvContentPartPr/>
                <p14:nvPr/>
              </p14:nvContentPartPr>
              <p14:xfrm>
                <a:off x="8832581" y="2572592"/>
                <a:ext cx="54720" cy="114840"/>
              </p14:xfrm>
            </p:contentPart>
          </mc:Choice>
          <mc:Fallback>
            <p:pic>
              <p:nvPicPr>
                <p:cNvPr id="345" name="Freihand 344">
                  <a:extLst>
                    <a:ext uri="{FF2B5EF4-FFF2-40B4-BE49-F238E27FC236}">
                      <a16:creationId xmlns:a16="http://schemas.microsoft.com/office/drawing/2014/main" id="{0E05047C-5D80-4C8E-9B36-39368922BDC4}"/>
                    </a:ext>
                  </a:extLst>
                </p:cNvPr>
                <p:cNvPicPr/>
                <p:nvPr/>
              </p:nvPicPr>
              <p:blipFill>
                <a:blip r:embed="rId533"/>
                <a:stretch>
                  <a:fillRect/>
                </a:stretch>
              </p:blipFill>
              <p:spPr>
                <a:xfrm>
                  <a:off x="8827901" y="2568272"/>
                  <a:ext cx="63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6" name="Freihand 345">
                  <a:extLst>
                    <a:ext uri="{FF2B5EF4-FFF2-40B4-BE49-F238E27FC236}">
                      <a16:creationId xmlns:a16="http://schemas.microsoft.com/office/drawing/2014/main" id="{182DD738-9AD1-48A5-9C2B-EE36FB7FC5AB}"/>
                    </a:ext>
                  </a:extLst>
                </p14:cNvPr>
                <p14:cNvContentPartPr/>
                <p14:nvPr/>
              </p14:nvContentPartPr>
              <p14:xfrm>
                <a:off x="8840861" y="2567912"/>
                <a:ext cx="87120" cy="1800"/>
              </p14:xfrm>
            </p:contentPart>
          </mc:Choice>
          <mc:Fallback>
            <p:pic>
              <p:nvPicPr>
                <p:cNvPr id="346" name="Freihand 345">
                  <a:extLst>
                    <a:ext uri="{FF2B5EF4-FFF2-40B4-BE49-F238E27FC236}">
                      <a16:creationId xmlns:a16="http://schemas.microsoft.com/office/drawing/2014/main" id="{182DD738-9AD1-48A5-9C2B-EE36FB7FC5AB}"/>
                    </a:ext>
                  </a:extLst>
                </p:cNvPr>
                <p:cNvPicPr/>
                <p:nvPr/>
              </p:nvPicPr>
              <p:blipFill>
                <a:blip r:embed="rId535"/>
                <a:stretch>
                  <a:fillRect/>
                </a:stretch>
              </p:blipFill>
              <p:spPr>
                <a:xfrm>
                  <a:off x="8836541" y="2563592"/>
                  <a:ext cx="957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8" name="Freihand 347">
                  <a:extLst>
                    <a:ext uri="{FF2B5EF4-FFF2-40B4-BE49-F238E27FC236}">
                      <a16:creationId xmlns:a16="http://schemas.microsoft.com/office/drawing/2014/main" id="{C9EBC1CB-F835-4770-B850-68AD1FE4C551}"/>
                    </a:ext>
                  </a:extLst>
                </p14:cNvPr>
                <p14:cNvContentPartPr/>
                <p14:nvPr/>
              </p14:nvContentPartPr>
              <p14:xfrm>
                <a:off x="8998541" y="2581952"/>
                <a:ext cx="68400" cy="115200"/>
              </p14:xfrm>
            </p:contentPart>
          </mc:Choice>
          <mc:Fallback>
            <p:pic>
              <p:nvPicPr>
                <p:cNvPr id="348" name="Freihand 347">
                  <a:extLst>
                    <a:ext uri="{FF2B5EF4-FFF2-40B4-BE49-F238E27FC236}">
                      <a16:creationId xmlns:a16="http://schemas.microsoft.com/office/drawing/2014/main" id="{C9EBC1CB-F835-4770-B850-68AD1FE4C551}"/>
                    </a:ext>
                  </a:extLst>
                </p:cNvPr>
                <p:cNvPicPr/>
                <p:nvPr/>
              </p:nvPicPr>
              <p:blipFill>
                <a:blip r:embed="rId537"/>
                <a:stretch>
                  <a:fillRect/>
                </a:stretch>
              </p:blipFill>
              <p:spPr>
                <a:xfrm>
                  <a:off x="8994221" y="2577632"/>
                  <a:ext cx="77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9" name="Freihand 348">
                  <a:extLst>
                    <a:ext uri="{FF2B5EF4-FFF2-40B4-BE49-F238E27FC236}">
                      <a16:creationId xmlns:a16="http://schemas.microsoft.com/office/drawing/2014/main" id="{EC806428-90D5-44A8-80B8-1CF5E28988F8}"/>
                    </a:ext>
                  </a:extLst>
                </p14:cNvPr>
                <p14:cNvContentPartPr/>
                <p14:nvPr/>
              </p14:nvContentPartPr>
              <p14:xfrm>
                <a:off x="8934101" y="2532992"/>
                <a:ext cx="83160" cy="55440"/>
              </p14:xfrm>
            </p:contentPart>
          </mc:Choice>
          <mc:Fallback>
            <p:pic>
              <p:nvPicPr>
                <p:cNvPr id="349" name="Freihand 348">
                  <a:extLst>
                    <a:ext uri="{FF2B5EF4-FFF2-40B4-BE49-F238E27FC236}">
                      <a16:creationId xmlns:a16="http://schemas.microsoft.com/office/drawing/2014/main" id="{EC806428-90D5-44A8-80B8-1CF5E28988F8}"/>
                    </a:ext>
                  </a:extLst>
                </p:cNvPr>
                <p:cNvPicPr/>
                <p:nvPr/>
              </p:nvPicPr>
              <p:blipFill>
                <a:blip r:embed="rId539"/>
                <a:stretch>
                  <a:fillRect/>
                </a:stretch>
              </p:blipFill>
              <p:spPr>
                <a:xfrm>
                  <a:off x="8929781" y="2528672"/>
                  <a:ext cx="91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50" name="Freihand 349">
                  <a:extLst>
                    <a:ext uri="{FF2B5EF4-FFF2-40B4-BE49-F238E27FC236}">
                      <a16:creationId xmlns:a16="http://schemas.microsoft.com/office/drawing/2014/main" id="{E8B1D8F0-58DE-472F-B2FF-AEE4C18B6E3F}"/>
                    </a:ext>
                  </a:extLst>
                </p14:cNvPr>
                <p14:cNvContentPartPr/>
                <p14:nvPr/>
              </p14:nvContentPartPr>
              <p14:xfrm>
                <a:off x="9033821" y="2645672"/>
                <a:ext cx="64440" cy="73800"/>
              </p14:xfrm>
            </p:contentPart>
          </mc:Choice>
          <mc:Fallback>
            <p:pic>
              <p:nvPicPr>
                <p:cNvPr id="350" name="Freihand 349">
                  <a:extLst>
                    <a:ext uri="{FF2B5EF4-FFF2-40B4-BE49-F238E27FC236}">
                      <a16:creationId xmlns:a16="http://schemas.microsoft.com/office/drawing/2014/main" id="{E8B1D8F0-58DE-472F-B2FF-AEE4C18B6E3F}"/>
                    </a:ext>
                  </a:extLst>
                </p:cNvPr>
                <p:cNvPicPr/>
                <p:nvPr/>
              </p:nvPicPr>
              <p:blipFill>
                <a:blip r:embed="rId541"/>
                <a:stretch>
                  <a:fillRect/>
                </a:stretch>
              </p:blipFill>
              <p:spPr>
                <a:xfrm>
                  <a:off x="9029501" y="2641352"/>
                  <a:ext cx="73080" cy="82440"/>
                </a:xfrm>
                <a:prstGeom prst="rect">
                  <a:avLst/>
                </a:prstGeom>
              </p:spPr>
            </p:pic>
          </mc:Fallback>
        </mc:AlternateContent>
      </p:grpSp>
      <p:grpSp>
        <p:nvGrpSpPr>
          <p:cNvPr id="357" name="Gruppieren 356">
            <a:extLst>
              <a:ext uri="{FF2B5EF4-FFF2-40B4-BE49-F238E27FC236}">
                <a16:creationId xmlns:a16="http://schemas.microsoft.com/office/drawing/2014/main" id="{C5AA60EF-E8A7-4A66-86E8-EB3963871045}"/>
              </a:ext>
            </a:extLst>
          </p:cNvPr>
          <p:cNvGrpSpPr/>
          <p:nvPr/>
        </p:nvGrpSpPr>
        <p:grpSpPr>
          <a:xfrm>
            <a:off x="8630261" y="1709312"/>
            <a:ext cx="605880" cy="231480"/>
            <a:chOff x="8630261" y="1709312"/>
            <a:chExt cx="605880" cy="231480"/>
          </a:xfrm>
        </p:grpSpPr>
        <mc:AlternateContent xmlns:mc="http://schemas.openxmlformats.org/markup-compatibility/2006">
          <mc:Choice xmlns:p14="http://schemas.microsoft.com/office/powerpoint/2010/main" Requires="p14">
            <p:contentPart p14:bwMode="auto" r:id="rId542">
              <p14:nvContentPartPr>
                <p14:cNvPr id="322" name="Freihand 321">
                  <a:extLst>
                    <a:ext uri="{FF2B5EF4-FFF2-40B4-BE49-F238E27FC236}">
                      <a16:creationId xmlns:a16="http://schemas.microsoft.com/office/drawing/2014/main" id="{C89F6D31-7875-470A-B8EF-0475159B2010}"/>
                    </a:ext>
                  </a:extLst>
                </p14:cNvPr>
                <p14:cNvContentPartPr/>
                <p14:nvPr/>
              </p14:nvContentPartPr>
              <p14:xfrm>
                <a:off x="8630261" y="1778792"/>
                <a:ext cx="76680" cy="104400"/>
              </p14:xfrm>
            </p:contentPart>
          </mc:Choice>
          <mc:Fallback>
            <p:pic>
              <p:nvPicPr>
                <p:cNvPr id="322" name="Freihand 321">
                  <a:extLst>
                    <a:ext uri="{FF2B5EF4-FFF2-40B4-BE49-F238E27FC236}">
                      <a16:creationId xmlns:a16="http://schemas.microsoft.com/office/drawing/2014/main" id="{C89F6D31-7875-470A-B8EF-0475159B2010}"/>
                    </a:ext>
                  </a:extLst>
                </p:cNvPr>
                <p:cNvPicPr/>
                <p:nvPr/>
              </p:nvPicPr>
              <p:blipFill>
                <a:blip r:embed="rId543"/>
                <a:stretch>
                  <a:fillRect/>
                </a:stretch>
              </p:blipFill>
              <p:spPr>
                <a:xfrm>
                  <a:off x="8625941" y="1774472"/>
                  <a:ext cx="85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3" name="Freihand 322">
                  <a:extLst>
                    <a:ext uri="{FF2B5EF4-FFF2-40B4-BE49-F238E27FC236}">
                      <a16:creationId xmlns:a16="http://schemas.microsoft.com/office/drawing/2014/main" id="{4C27EFA0-1BD4-4E4F-B755-942CBC719D9A}"/>
                    </a:ext>
                  </a:extLst>
                </p14:cNvPr>
                <p14:cNvContentPartPr/>
                <p14:nvPr/>
              </p14:nvContentPartPr>
              <p14:xfrm>
                <a:off x="8691461" y="1822352"/>
                <a:ext cx="74160" cy="118440"/>
              </p14:xfrm>
            </p:contentPart>
          </mc:Choice>
          <mc:Fallback>
            <p:pic>
              <p:nvPicPr>
                <p:cNvPr id="323" name="Freihand 322">
                  <a:extLst>
                    <a:ext uri="{FF2B5EF4-FFF2-40B4-BE49-F238E27FC236}">
                      <a16:creationId xmlns:a16="http://schemas.microsoft.com/office/drawing/2014/main" id="{4C27EFA0-1BD4-4E4F-B755-942CBC719D9A}"/>
                    </a:ext>
                  </a:extLst>
                </p:cNvPr>
                <p:cNvPicPr/>
                <p:nvPr/>
              </p:nvPicPr>
              <p:blipFill>
                <a:blip r:embed="rId545"/>
                <a:stretch>
                  <a:fillRect/>
                </a:stretch>
              </p:blipFill>
              <p:spPr>
                <a:xfrm>
                  <a:off x="8687141" y="1818032"/>
                  <a:ext cx="82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4" name="Freihand 323">
                  <a:extLst>
                    <a:ext uri="{FF2B5EF4-FFF2-40B4-BE49-F238E27FC236}">
                      <a16:creationId xmlns:a16="http://schemas.microsoft.com/office/drawing/2014/main" id="{3A104579-36FC-4735-A19D-08C6039884CD}"/>
                    </a:ext>
                  </a:extLst>
                </p14:cNvPr>
                <p14:cNvContentPartPr/>
                <p14:nvPr/>
              </p14:nvContentPartPr>
              <p14:xfrm>
                <a:off x="8797661" y="1787432"/>
                <a:ext cx="67320" cy="111600"/>
              </p14:xfrm>
            </p:contentPart>
          </mc:Choice>
          <mc:Fallback>
            <p:pic>
              <p:nvPicPr>
                <p:cNvPr id="324" name="Freihand 323">
                  <a:extLst>
                    <a:ext uri="{FF2B5EF4-FFF2-40B4-BE49-F238E27FC236}">
                      <a16:creationId xmlns:a16="http://schemas.microsoft.com/office/drawing/2014/main" id="{3A104579-36FC-4735-A19D-08C6039884CD}"/>
                    </a:ext>
                  </a:extLst>
                </p:cNvPr>
                <p:cNvPicPr/>
                <p:nvPr/>
              </p:nvPicPr>
              <p:blipFill>
                <a:blip r:embed="rId547"/>
                <a:stretch>
                  <a:fillRect/>
                </a:stretch>
              </p:blipFill>
              <p:spPr>
                <a:xfrm>
                  <a:off x="8793341" y="1783112"/>
                  <a:ext cx="75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5" name="Freihand 324">
                  <a:extLst>
                    <a:ext uri="{FF2B5EF4-FFF2-40B4-BE49-F238E27FC236}">
                      <a16:creationId xmlns:a16="http://schemas.microsoft.com/office/drawing/2014/main" id="{5BCFB384-2FB5-4001-AA66-8CD8C12C72B7}"/>
                    </a:ext>
                  </a:extLst>
                </p14:cNvPr>
                <p14:cNvContentPartPr/>
                <p14:nvPr/>
              </p14:nvContentPartPr>
              <p14:xfrm>
                <a:off x="8868221" y="1778792"/>
                <a:ext cx="83880" cy="154800"/>
              </p14:xfrm>
            </p:contentPart>
          </mc:Choice>
          <mc:Fallback>
            <p:pic>
              <p:nvPicPr>
                <p:cNvPr id="325" name="Freihand 324">
                  <a:extLst>
                    <a:ext uri="{FF2B5EF4-FFF2-40B4-BE49-F238E27FC236}">
                      <a16:creationId xmlns:a16="http://schemas.microsoft.com/office/drawing/2014/main" id="{5BCFB384-2FB5-4001-AA66-8CD8C12C72B7}"/>
                    </a:ext>
                  </a:extLst>
                </p:cNvPr>
                <p:cNvPicPr/>
                <p:nvPr/>
              </p:nvPicPr>
              <p:blipFill>
                <a:blip r:embed="rId549"/>
                <a:stretch>
                  <a:fillRect/>
                </a:stretch>
              </p:blipFill>
              <p:spPr>
                <a:xfrm>
                  <a:off x="8863901" y="1774472"/>
                  <a:ext cx="92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7" name="Freihand 326">
                  <a:extLst>
                    <a:ext uri="{FF2B5EF4-FFF2-40B4-BE49-F238E27FC236}">
                      <a16:creationId xmlns:a16="http://schemas.microsoft.com/office/drawing/2014/main" id="{A0B08A24-3220-4136-B1FC-A618DCFC6BE8}"/>
                    </a:ext>
                  </a:extLst>
                </p14:cNvPr>
                <p14:cNvContentPartPr/>
                <p14:nvPr/>
              </p14:nvContentPartPr>
              <p14:xfrm>
                <a:off x="9038141" y="1825592"/>
                <a:ext cx="51120" cy="100080"/>
              </p14:xfrm>
            </p:contentPart>
          </mc:Choice>
          <mc:Fallback>
            <p:pic>
              <p:nvPicPr>
                <p:cNvPr id="327" name="Freihand 326">
                  <a:extLst>
                    <a:ext uri="{FF2B5EF4-FFF2-40B4-BE49-F238E27FC236}">
                      <a16:creationId xmlns:a16="http://schemas.microsoft.com/office/drawing/2014/main" id="{A0B08A24-3220-4136-B1FC-A618DCFC6BE8}"/>
                    </a:ext>
                  </a:extLst>
                </p:cNvPr>
                <p:cNvPicPr/>
                <p:nvPr/>
              </p:nvPicPr>
              <p:blipFill>
                <a:blip r:embed="rId551"/>
                <a:stretch>
                  <a:fillRect/>
                </a:stretch>
              </p:blipFill>
              <p:spPr>
                <a:xfrm>
                  <a:off x="9033821" y="1821272"/>
                  <a:ext cx="59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8" name="Freihand 327">
                  <a:extLst>
                    <a:ext uri="{FF2B5EF4-FFF2-40B4-BE49-F238E27FC236}">
                      <a16:creationId xmlns:a16="http://schemas.microsoft.com/office/drawing/2014/main" id="{8CD9AD1D-F546-48BB-87C9-FB39B36034BE}"/>
                    </a:ext>
                  </a:extLst>
                </p14:cNvPr>
                <p14:cNvContentPartPr/>
                <p14:nvPr/>
              </p14:nvContentPartPr>
              <p14:xfrm>
                <a:off x="8961101" y="1764392"/>
                <a:ext cx="48240" cy="83520"/>
              </p14:xfrm>
            </p:contentPart>
          </mc:Choice>
          <mc:Fallback>
            <p:pic>
              <p:nvPicPr>
                <p:cNvPr id="328" name="Freihand 327">
                  <a:extLst>
                    <a:ext uri="{FF2B5EF4-FFF2-40B4-BE49-F238E27FC236}">
                      <a16:creationId xmlns:a16="http://schemas.microsoft.com/office/drawing/2014/main" id="{8CD9AD1D-F546-48BB-87C9-FB39B36034BE}"/>
                    </a:ext>
                  </a:extLst>
                </p:cNvPr>
                <p:cNvPicPr/>
                <p:nvPr/>
              </p:nvPicPr>
              <p:blipFill>
                <a:blip r:embed="rId553"/>
                <a:stretch>
                  <a:fillRect/>
                </a:stretch>
              </p:blipFill>
              <p:spPr>
                <a:xfrm>
                  <a:off x="8956781" y="1760072"/>
                  <a:ext cx="56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9" name="Freihand 328">
                  <a:extLst>
                    <a:ext uri="{FF2B5EF4-FFF2-40B4-BE49-F238E27FC236}">
                      <a16:creationId xmlns:a16="http://schemas.microsoft.com/office/drawing/2014/main" id="{E291EED2-A05A-4A24-891E-0E5D6D35FD0F}"/>
                    </a:ext>
                  </a:extLst>
                </p14:cNvPr>
                <p14:cNvContentPartPr/>
                <p14:nvPr/>
              </p14:nvContentPartPr>
              <p14:xfrm>
                <a:off x="9090341" y="1881032"/>
                <a:ext cx="16920" cy="40320"/>
              </p14:xfrm>
            </p:contentPart>
          </mc:Choice>
          <mc:Fallback>
            <p:pic>
              <p:nvPicPr>
                <p:cNvPr id="329" name="Freihand 328">
                  <a:extLst>
                    <a:ext uri="{FF2B5EF4-FFF2-40B4-BE49-F238E27FC236}">
                      <a16:creationId xmlns:a16="http://schemas.microsoft.com/office/drawing/2014/main" id="{E291EED2-A05A-4A24-891E-0E5D6D35FD0F}"/>
                    </a:ext>
                  </a:extLst>
                </p:cNvPr>
                <p:cNvPicPr/>
                <p:nvPr/>
              </p:nvPicPr>
              <p:blipFill>
                <a:blip r:embed="rId555"/>
                <a:stretch>
                  <a:fillRect/>
                </a:stretch>
              </p:blipFill>
              <p:spPr>
                <a:xfrm>
                  <a:off x="9086021" y="1876712"/>
                  <a:ext cx="25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2" name="Freihand 351">
                  <a:extLst>
                    <a:ext uri="{FF2B5EF4-FFF2-40B4-BE49-F238E27FC236}">
                      <a16:creationId xmlns:a16="http://schemas.microsoft.com/office/drawing/2014/main" id="{D0B5A457-1ED4-42C8-B5F1-74793B9BFCDD}"/>
                    </a:ext>
                  </a:extLst>
                </p14:cNvPr>
                <p14:cNvContentPartPr/>
                <p14:nvPr/>
              </p14:nvContentPartPr>
              <p14:xfrm>
                <a:off x="9131381" y="1756472"/>
                <a:ext cx="62280" cy="107640"/>
              </p14:xfrm>
            </p:contentPart>
          </mc:Choice>
          <mc:Fallback>
            <p:pic>
              <p:nvPicPr>
                <p:cNvPr id="352" name="Freihand 351">
                  <a:extLst>
                    <a:ext uri="{FF2B5EF4-FFF2-40B4-BE49-F238E27FC236}">
                      <a16:creationId xmlns:a16="http://schemas.microsoft.com/office/drawing/2014/main" id="{D0B5A457-1ED4-42C8-B5F1-74793B9BFCDD}"/>
                    </a:ext>
                  </a:extLst>
                </p:cNvPr>
                <p:cNvPicPr/>
                <p:nvPr/>
              </p:nvPicPr>
              <p:blipFill>
                <a:blip r:embed="rId557"/>
                <a:stretch>
                  <a:fillRect/>
                </a:stretch>
              </p:blipFill>
              <p:spPr>
                <a:xfrm>
                  <a:off x="9127061" y="1752152"/>
                  <a:ext cx="70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3" name="Freihand 352">
                  <a:extLst>
                    <a:ext uri="{FF2B5EF4-FFF2-40B4-BE49-F238E27FC236}">
                      <a16:creationId xmlns:a16="http://schemas.microsoft.com/office/drawing/2014/main" id="{B8A87945-91EB-4A7F-A937-DF6D7A080DB1}"/>
                    </a:ext>
                  </a:extLst>
                </p14:cNvPr>
                <p14:cNvContentPartPr/>
                <p14:nvPr/>
              </p14:nvContentPartPr>
              <p14:xfrm>
                <a:off x="9124901" y="1747472"/>
                <a:ext cx="88560" cy="4680"/>
              </p14:xfrm>
            </p:contentPart>
          </mc:Choice>
          <mc:Fallback>
            <p:pic>
              <p:nvPicPr>
                <p:cNvPr id="353" name="Freihand 352">
                  <a:extLst>
                    <a:ext uri="{FF2B5EF4-FFF2-40B4-BE49-F238E27FC236}">
                      <a16:creationId xmlns:a16="http://schemas.microsoft.com/office/drawing/2014/main" id="{B8A87945-91EB-4A7F-A937-DF6D7A080DB1}"/>
                    </a:ext>
                  </a:extLst>
                </p:cNvPr>
                <p:cNvPicPr/>
                <p:nvPr/>
              </p:nvPicPr>
              <p:blipFill>
                <a:blip r:embed="rId559"/>
                <a:stretch>
                  <a:fillRect/>
                </a:stretch>
              </p:blipFill>
              <p:spPr>
                <a:xfrm>
                  <a:off x="9120581" y="1743152"/>
                  <a:ext cx="97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4" name="Freihand 353">
                  <a:extLst>
                    <a:ext uri="{FF2B5EF4-FFF2-40B4-BE49-F238E27FC236}">
                      <a16:creationId xmlns:a16="http://schemas.microsoft.com/office/drawing/2014/main" id="{5F542A7B-DCC1-4E02-988D-937736D705B9}"/>
                    </a:ext>
                  </a:extLst>
                </p14:cNvPr>
                <p14:cNvContentPartPr/>
                <p14:nvPr/>
              </p14:nvContentPartPr>
              <p14:xfrm>
                <a:off x="9084941" y="1709312"/>
                <a:ext cx="151200" cy="211680"/>
              </p14:xfrm>
            </p:contentPart>
          </mc:Choice>
          <mc:Fallback>
            <p:pic>
              <p:nvPicPr>
                <p:cNvPr id="354" name="Freihand 353">
                  <a:extLst>
                    <a:ext uri="{FF2B5EF4-FFF2-40B4-BE49-F238E27FC236}">
                      <a16:creationId xmlns:a16="http://schemas.microsoft.com/office/drawing/2014/main" id="{5F542A7B-DCC1-4E02-988D-937736D705B9}"/>
                    </a:ext>
                  </a:extLst>
                </p:cNvPr>
                <p:cNvPicPr/>
                <p:nvPr/>
              </p:nvPicPr>
              <p:blipFill>
                <a:blip r:embed="rId561"/>
                <a:stretch>
                  <a:fillRect/>
                </a:stretch>
              </p:blipFill>
              <p:spPr>
                <a:xfrm>
                  <a:off x="9080621" y="1704992"/>
                  <a:ext cx="1598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6" name="Freihand 355">
                  <a:extLst>
                    <a:ext uri="{FF2B5EF4-FFF2-40B4-BE49-F238E27FC236}">
                      <a16:creationId xmlns:a16="http://schemas.microsoft.com/office/drawing/2014/main" id="{D098B3C5-B756-498F-8D1F-0CED9BD6A43A}"/>
                    </a:ext>
                  </a:extLst>
                </p14:cNvPr>
                <p14:cNvContentPartPr/>
                <p14:nvPr/>
              </p14:nvContentPartPr>
              <p14:xfrm>
                <a:off x="9109421" y="1734152"/>
                <a:ext cx="70200" cy="154440"/>
              </p14:xfrm>
            </p:contentPart>
          </mc:Choice>
          <mc:Fallback>
            <p:pic>
              <p:nvPicPr>
                <p:cNvPr id="356" name="Freihand 355">
                  <a:extLst>
                    <a:ext uri="{FF2B5EF4-FFF2-40B4-BE49-F238E27FC236}">
                      <a16:creationId xmlns:a16="http://schemas.microsoft.com/office/drawing/2014/main" id="{D098B3C5-B756-498F-8D1F-0CED9BD6A43A}"/>
                    </a:ext>
                  </a:extLst>
                </p:cNvPr>
                <p:cNvPicPr/>
                <p:nvPr/>
              </p:nvPicPr>
              <p:blipFill>
                <a:blip r:embed="rId563"/>
                <a:stretch>
                  <a:fillRect/>
                </a:stretch>
              </p:blipFill>
              <p:spPr>
                <a:xfrm>
                  <a:off x="9105101" y="1729832"/>
                  <a:ext cx="78840" cy="163080"/>
                </a:xfrm>
                <a:prstGeom prst="rect">
                  <a:avLst/>
                </a:prstGeom>
              </p:spPr>
            </p:pic>
          </mc:Fallback>
        </mc:AlternateContent>
      </p:grpSp>
      <p:grpSp>
        <p:nvGrpSpPr>
          <p:cNvPr id="386" name="Gruppieren 385">
            <a:extLst>
              <a:ext uri="{FF2B5EF4-FFF2-40B4-BE49-F238E27FC236}">
                <a16:creationId xmlns:a16="http://schemas.microsoft.com/office/drawing/2014/main" id="{4B0B7A87-0CC7-4F0C-8391-10B985722AC3}"/>
              </a:ext>
            </a:extLst>
          </p:cNvPr>
          <p:cNvGrpSpPr/>
          <p:nvPr/>
        </p:nvGrpSpPr>
        <p:grpSpPr>
          <a:xfrm>
            <a:off x="315701" y="5484632"/>
            <a:ext cx="2781360" cy="475920"/>
            <a:chOff x="315701" y="5484632"/>
            <a:chExt cx="2781360" cy="475920"/>
          </a:xfrm>
        </p:grpSpPr>
        <mc:AlternateContent xmlns:mc="http://schemas.openxmlformats.org/markup-compatibility/2006">
          <mc:Choice xmlns:p14="http://schemas.microsoft.com/office/powerpoint/2010/main" Requires="p14">
            <p:contentPart p14:bwMode="auto" r:id="rId564">
              <p14:nvContentPartPr>
                <p14:cNvPr id="358" name="Freihand 357">
                  <a:extLst>
                    <a:ext uri="{FF2B5EF4-FFF2-40B4-BE49-F238E27FC236}">
                      <a16:creationId xmlns:a16="http://schemas.microsoft.com/office/drawing/2014/main" id="{6FEB5101-0117-4650-9563-FACC2454D3B2}"/>
                    </a:ext>
                  </a:extLst>
                </p14:cNvPr>
                <p14:cNvContentPartPr/>
                <p14:nvPr/>
              </p14:nvContentPartPr>
              <p14:xfrm>
                <a:off x="415061" y="5647352"/>
                <a:ext cx="79200" cy="159840"/>
              </p14:xfrm>
            </p:contentPart>
          </mc:Choice>
          <mc:Fallback>
            <p:pic>
              <p:nvPicPr>
                <p:cNvPr id="358" name="Freihand 357">
                  <a:extLst>
                    <a:ext uri="{FF2B5EF4-FFF2-40B4-BE49-F238E27FC236}">
                      <a16:creationId xmlns:a16="http://schemas.microsoft.com/office/drawing/2014/main" id="{6FEB5101-0117-4650-9563-FACC2454D3B2}"/>
                    </a:ext>
                  </a:extLst>
                </p:cNvPr>
                <p:cNvPicPr/>
                <p:nvPr/>
              </p:nvPicPr>
              <p:blipFill>
                <a:blip r:embed="rId565"/>
                <a:stretch>
                  <a:fillRect/>
                </a:stretch>
              </p:blipFill>
              <p:spPr>
                <a:xfrm>
                  <a:off x="410741" y="5643032"/>
                  <a:ext cx="87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9" name="Freihand 358">
                  <a:extLst>
                    <a:ext uri="{FF2B5EF4-FFF2-40B4-BE49-F238E27FC236}">
                      <a16:creationId xmlns:a16="http://schemas.microsoft.com/office/drawing/2014/main" id="{22B12ED2-A2A3-4BD6-9B09-F02427E53F88}"/>
                    </a:ext>
                  </a:extLst>
                </p14:cNvPr>
                <p14:cNvContentPartPr/>
                <p14:nvPr/>
              </p14:nvContentPartPr>
              <p14:xfrm>
                <a:off x="315701" y="5565992"/>
                <a:ext cx="274680" cy="303480"/>
              </p14:xfrm>
            </p:contentPart>
          </mc:Choice>
          <mc:Fallback>
            <p:pic>
              <p:nvPicPr>
                <p:cNvPr id="359" name="Freihand 358">
                  <a:extLst>
                    <a:ext uri="{FF2B5EF4-FFF2-40B4-BE49-F238E27FC236}">
                      <a16:creationId xmlns:a16="http://schemas.microsoft.com/office/drawing/2014/main" id="{22B12ED2-A2A3-4BD6-9B09-F02427E53F88}"/>
                    </a:ext>
                  </a:extLst>
                </p:cNvPr>
                <p:cNvPicPr/>
                <p:nvPr/>
              </p:nvPicPr>
              <p:blipFill>
                <a:blip r:embed="rId567"/>
                <a:stretch>
                  <a:fillRect/>
                </a:stretch>
              </p:blipFill>
              <p:spPr>
                <a:xfrm>
                  <a:off x="311381" y="5561672"/>
                  <a:ext cx="2833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1" name="Freihand 360">
                  <a:extLst>
                    <a:ext uri="{FF2B5EF4-FFF2-40B4-BE49-F238E27FC236}">
                      <a16:creationId xmlns:a16="http://schemas.microsoft.com/office/drawing/2014/main" id="{98AE2D68-F4B3-4A2A-9518-39427ABE7B1A}"/>
                    </a:ext>
                  </a:extLst>
                </p14:cNvPr>
                <p14:cNvContentPartPr/>
                <p14:nvPr/>
              </p14:nvContentPartPr>
              <p14:xfrm>
                <a:off x="790901" y="5537912"/>
                <a:ext cx="123840" cy="153720"/>
              </p14:xfrm>
            </p:contentPart>
          </mc:Choice>
          <mc:Fallback>
            <p:pic>
              <p:nvPicPr>
                <p:cNvPr id="361" name="Freihand 360">
                  <a:extLst>
                    <a:ext uri="{FF2B5EF4-FFF2-40B4-BE49-F238E27FC236}">
                      <a16:creationId xmlns:a16="http://schemas.microsoft.com/office/drawing/2014/main" id="{98AE2D68-F4B3-4A2A-9518-39427ABE7B1A}"/>
                    </a:ext>
                  </a:extLst>
                </p:cNvPr>
                <p:cNvPicPr/>
                <p:nvPr/>
              </p:nvPicPr>
              <p:blipFill>
                <a:blip r:embed="rId569"/>
                <a:stretch>
                  <a:fillRect/>
                </a:stretch>
              </p:blipFill>
              <p:spPr>
                <a:xfrm>
                  <a:off x="786581" y="5533592"/>
                  <a:ext cx="13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2" name="Freihand 361">
                  <a:extLst>
                    <a:ext uri="{FF2B5EF4-FFF2-40B4-BE49-F238E27FC236}">
                      <a16:creationId xmlns:a16="http://schemas.microsoft.com/office/drawing/2014/main" id="{561E91B8-A73B-44F2-933B-1C81256AEB3E}"/>
                    </a:ext>
                  </a:extLst>
                </p14:cNvPr>
                <p14:cNvContentPartPr/>
                <p14:nvPr/>
              </p14:nvContentPartPr>
              <p14:xfrm>
                <a:off x="943541" y="5530712"/>
                <a:ext cx="104760" cy="117720"/>
              </p14:xfrm>
            </p:contentPart>
          </mc:Choice>
          <mc:Fallback>
            <p:pic>
              <p:nvPicPr>
                <p:cNvPr id="362" name="Freihand 361">
                  <a:extLst>
                    <a:ext uri="{FF2B5EF4-FFF2-40B4-BE49-F238E27FC236}">
                      <a16:creationId xmlns:a16="http://schemas.microsoft.com/office/drawing/2014/main" id="{561E91B8-A73B-44F2-933B-1C81256AEB3E}"/>
                    </a:ext>
                  </a:extLst>
                </p:cNvPr>
                <p:cNvPicPr/>
                <p:nvPr/>
              </p:nvPicPr>
              <p:blipFill>
                <a:blip r:embed="rId571"/>
                <a:stretch>
                  <a:fillRect/>
                </a:stretch>
              </p:blipFill>
              <p:spPr>
                <a:xfrm>
                  <a:off x="939221" y="5526392"/>
                  <a:ext cx="113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3" name="Freihand 362">
                  <a:extLst>
                    <a:ext uri="{FF2B5EF4-FFF2-40B4-BE49-F238E27FC236}">
                      <a16:creationId xmlns:a16="http://schemas.microsoft.com/office/drawing/2014/main" id="{478033F9-D0AB-47EC-B318-5EA6187B8F3D}"/>
                    </a:ext>
                  </a:extLst>
                </p14:cNvPr>
                <p14:cNvContentPartPr/>
                <p14:nvPr/>
              </p14:nvContentPartPr>
              <p14:xfrm>
                <a:off x="1067381" y="5531792"/>
                <a:ext cx="49320" cy="73440"/>
              </p14:xfrm>
            </p:contentPart>
          </mc:Choice>
          <mc:Fallback>
            <p:pic>
              <p:nvPicPr>
                <p:cNvPr id="363" name="Freihand 362">
                  <a:extLst>
                    <a:ext uri="{FF2B5EF4-FFF2-40B4-BE49-F238E27FC236}">
                      <a16:creationId xmlns:a16="http://schemas.microsoft.com/office/drawing/2014/main" id="{478033F9-D0AB-47EC-B318-5EA6187B8F3D}"/>
                    </a:ext>
                  </a:extLst>
                </p:cNvPr>
                <p:cNvPicPr/>
                <p:nvPr/>
              </p:nvPicPr>
              <p:blipFill>
                <a:blip r:embed="rId573"/>
                <a:stretch>
                  <a:fillRect/>
                </a:stretch>
              </p:blipFill>
              <p:spPr>
                <a:xfrm>
                  <a:off x="1063061" y="5527472"/>
                  <a:ext cx="57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4" name="Freihand 363">
                  <a:extLst>
                    <a:ext uri="{FF2B5EF4-FFF2-40B4-BE49-F238E27FC236}">
                      <a16:creationId xmlns:a16="http://schemas.microsoft.com/office/drawing/2014/main" id="{9BEDE2C9-5530-4281-9924-BD69E20737E2}"/>
                    </a:ext>
                  </a:extLst>
                </p14:cNvPr>
                <p14:cNvContentPartPr/>
                <p14:nvPr/>
              </p14:nvContentPartPr>
              <p14:xfrm>
                <a:off x="1112381" y="5565272"/>
                <a:ext cx="59400" cy="140400"/>
              </p14:xfrm>
            </p:contentPart>
          </mc:Choice>
          <mc:Fallback>
            <p:pic>
              <p:nvPicPr>
                <p:cNvPr id="364" name="Freihand 363">
                  <a:extLst>
                    <a:ext uri="{FF2B5EF4-FFF2-40B4-BE49-F238E27FC236}">
                      <a16:creationId xmlns:a16="http://schemas.microsoft.com/office/drawing/2014/main" id="{9BEDE2C9-5530-4281-9924-BD69E20737E2}"/>
                    </a:ext>
                  </a:extLst>
                </p:cNvPr>
                <p:cNvPicPr/>
                <p:nvPr/>
              </p:nvPicPr>
              <p:blipFill>
                <a:blip r:embed="rId575"/>
                <a:stretch>
                  <a:fillRect/>
                </a:stretch>
              </p:blipFill>
              <p:spPr>
                <a:xfrm>
                  <a:off x="1108061" y="5560952"/>
                  <a:ext cx="68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5" name="Freihand 364">
                  <a:extLst>
                    <a:ext uri="{FF2B5EF4-FFF2-40B4-BE49-F238E27FC236}">
                      <a16:creationId xmlns:a16="http://schemas.microsoft.com/office/drawing/2014/main" id="{D59CE27B-F120-4E69-AFAD-A2CFBC4E29FC}"/>
                    </a:ext>
                  </a:extLst>
                </p14:cNvPr>
                <p14:cNvContentPartPr/>
                <p14:nvPr/>
              </p14:nvContentPartPr>
              <p14:xfrm>
                <a:off x="1211381" y="5540792"/>
                <a:ext cx="61200" cy="84600"/>
              </p14:xfrm>
            </p:contentPart>
          </mc:Choice>
          <mc:Fallback>
            <p:pic>
              <p:nvPicPr>
                <p:cNvPr id="365" name="Freihand 364">
                  <a:extLst>
                    <a:ext uri="{FF2B5EF4-FFF2-40B4-BE49-F238E27FC236}">
                      <a16:creationId xmlns:a16="http://schemas.microsoft.com/office/drawing/2014/main" id="{D59CE27B-F120-4E69-AFAD-A2CFBC4E29FC}"/>
                    </a:ext>
                  </a:extLst>
                </p:cNvPr>
                <p:cNvPicPr/>
                <p:nvPr/>
              </p:nvPicPr>
              <p:blipFill>
                <a:blip r:embed="rId577"/>
                <a:stretch>
                  <a:fillRect/>
                </a:stretch>
              </p:blipFill>
              <p:spPr>
                <a:xfrm>
                  <a:off x="1207061" y="5536472"/>
                  <a:ext cx="69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6" name="Freihand 365">
                  <a:extLst>
                    <a:ext uri="{FF2B5EF4-FFF2-40B4-BE49-F238E27FC236}">
                      <a16:creationId xmlns:a16="http://schemas.microsoft.com/office/drawing/2014/main" id="{904864CF-0D1D-4C16-A2F3-DB96EA0A5E51}"/>
                    </a:ext>
                  </a:extLst>
                </p14:cNvPr>
                <p14:cNvContentPartPr/>
                <p14:nvPr/>
              </p14:nvContentPartPr>
              <p14:xfrm>
                <a:off x="1284101" y="5533952"/>
                <a:ext cx="72000" cy="138600"/>
              </p14:xfrm>
            </p:contentPart>
          </mc:Choice>
          <mc:Fallback>
            <p:pic>
              <p:nvPicPr>
                <p:cNvPr id="366" name="Freihand 365">
                  <a:extLst>
                    <a:ext uri="{FF2B5EF4-FFF2-40B4-BE49-F238E27FC236}">
                      <a16:creationId xmlns:a16="http://schemas.microsoft.com/office/drawing/2014/main" id="{904864CF-0D1D-4C16-A2F3-DB96EA0A5E51}"/>
                    </a:ext>
                  </a:extLst>
                </p:cNvPr>
                <p:cNvPicPr/>
                <p:nvPr/>
              </p:nvPicPr>
              <p:blipFill>
                <a:blip r:embed="rId579"/>
                <a:stretch>
                  <a:fillRect/>
                </a:stretch>
              </p:blipFill>
              <p:spPr>
                <a:xfrm>
                  <a:off x="1279781" y="5529632"/>
                  <a:ext cx="80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7" name="Freihand 366">
                  <a:extLst>
                    <a:ext uri="{FF2B5EF4-FFF2-40B4-BE49-F238E27FC236}">
                      <a16:creationId xmlns:a16="http://schemas.microsoft.com/office/drawing/2014/main" id="{910D0570-A1BF-456B-9772-7A9ECE1545E7}"/>
                    </a:ext>
                  </a:extLst>
                </p14:cNvPr>
                <p14:cNvContentPartPr/>
                <p14:nvPr/>
              </p14:nvContentPartPr>
              <p14:xfrm>
                <a:off x="1392101" y="5590832"/>
                <a:ext cx="149400" cy="15120"/>
              </p14:xfrm>
            </p:contentPart>
          </mc:Choice>
          <mc:Fallback>
            <p:pic>
              <p:nvPicPr>
                <p:cNvPr id="367" name="Freihand 366">
                  <a:extLst>
                    <a:ext uri="{FF2B5EF4-FFF2-40B4-BE49-F238E27FC236}">
                      <a16:creationId xmlns:a16="http://schemas.microsoft.com/office/drawing/2014/main" id="{910D0570-A1BF-456B-9772-7A9ECE1545E7}"/>
                    </a:ext>
                  </a:extLst>
                </p:cNvPr>
                <p:cNvPicPr/>
                <p:nvPr/>
              </p:nvPicPr>
              <p:blipFill>
                <a:blip r:embed="rId581"/>
                <a:stretch>
                  <a:fillRect/>
                </a:stretch>
              </p:blipFill>
              <p:spPr>
                <a:xfrm>
                  <a:off x="1387781" y="5586512"/>
                  <a:ext cx="158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8" name="Freihand 367">
                  <a:extLst>
                    <a:ext uri="{FF2B5EF4-FFF2-40B4-BE49-F238E27FC236}">
                      <a16:creationId xmlns:a16="http://schemas.microsoft.com/office/drawing/2014/main" id="{2B26D34A-3F8E-473D-AC3E-0099E2E33C1F}"/>
                    </a:ext>
                  </a:extLst>
                </p14:cNvPr>
                <p14:cNvContentPartPr/>
                <p14:nvPr/>
              </p14:nvContentPartPr>
              <p14:xfrm>
                <a:off x="1587581" y="5512352"/>
                <a:ext cx="141480" cy="117000"/>
              </p14:xfrm>
            </p:contentPart>
          </mc:Choice>
          <mc:Fallback>
            <p:pic>
              <p:nvPicPr>
                <p:cNvPr id="368" name="Freihand 367">
                  <a:extLst>
                    <a:ext uri="{FF2B5EF4-FFF2-40B4-BE49-F238E27FC236}">
                      <a16:creationId xmlns:a16="http://schemas.microsoft.com/office/drawing/2014/main" id="{2B26D34A-3F8E-473D-AC3E-0099E2E33C1F}"/>
                    </a:ext>
                  </a:extLst>
                </p:cNvPr>
                <p:cNvPicPr/>
                <p:nvPr/>
              </p:nvPicPr>
              <p:blipFill>
                <a:blip r:embed="rId583"/>
                <a:stretch>
                  <a:fillRect/>
                </a:stretch>
              </p:blipFill>
              <p:spPr>
                <a:xfrm>
                  <a:off x="1583261" y="5508032"/>
                  <a:ext cx="150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9" name="Freihand 368">
                  <a:extLst>
                    <a:ext uri="{FF2B5EF4-FFF2-40B4-BE49-F238E27FC236}">
                      <a16:creationId xmlns:a16="http://schemas.microsoft.com/office/drawing/2014/main" id="{703CA450-3BB1-4C89-A94D-FBC383DCD313}"/>
                    </a:ext>
                  </a:extLst>
                </p14:cNvPr>
                <p14:cNvContentPartPr/>
                <p14:nvPr/>
              </p14:nvContentPartPr>
              <p14:xfrm>
                <a:off x="1734101" y="5513072"/>
                <a:ext cx="113040" cy="105840"/>
              </p14:xfrm>
            </p:contentPart>
          </mc:Choice>
          <mc:Fallback>
            <p:pic>
              <p:nvPicPr>
                <p:cNvPr id="369" name="Freihand 368">
                  <a:extLst>
                    <a:ext uri="{FF2B5EF4-FFF2-40B4-BE49-F238E27FC236}">
                      <a16:creationId xmlns:a16="http://schemas.microsoft.com/office/drawing/2014/main" id="{703CA450-3BB1-4C89-A94D-FBC383DCD313}"/>
                    </a:ext>
                  </a:extLst>
                </p:cNvPr>
                <p:cNvPicPr/>
                <p:nvPr/>
              </p:nvPicPr>
              <p:blipFill>
                <a:blip r:embed="rId585"/>
                <a:stretch>
                  <a:fillRect/>
                </a:stretch>
              </p:blipFill>
              <p:spPr>
                <a:xfrm>
                  <a:off x="1729781" y="5508752"/>
                  <a:ext cx="121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0" name="Freihand 369">
                  <a:extLst>
                    <a:ext uri="{FF2B5EF4-FFF2-40B4-BE49-F238E27FC236}">
                      <a16:creationId xmlns:a16="http://schemas.microsoft.com/office/drawing/2014/main" id="{D682876E-9F38-4811-8A66-8AD813296887}"/>
                    </a:ext>
                  </a:extLst>
                </p14:cNvPr>
                <p14:cNvContentPartPr/>
                <p14:nvPr/>
              </p14:nvContentPartPr>
              <p14:xfrm>
                <a:off x="1895381" y="5507312"/>
                <a:ext cx="95760" cy="94320"/>
              </p14:xfrm>
            </p:contentPart>
          </mc:Choice>
          <mc:Fallback>
            <p:pic>
              <p:nvPicPr>
                <p:cNvPr id="370" name="Freihand 369">
                  <a:extLst>
                    <a:ext uri="{FF2B5EF4-FFF2-40B4-BE49-F238E27FC236}">
                      <a16:creationId xmlns:a16="http://schemas.microsoft.com/office/drawing/2014/main" id="{D682876E-9F38-4811-8A66-8AD813296887}"/>
                    </a:ext>
                  </a:extLst>
                </p:cNvPr>
                <p:cNvPicPr/>
                <p:nvPr/>
              </p:nvPicPr>
              <p:blipFill>
                <a:blip r:embed="rId587"/>
                <a:stretch>
                  <a:fillRect/>
                </a:stretch>
              </p:blipFill>
              <p:spPr>
                <a:xfrm>
                  <a:off x="1891061" y="5502992"/>
                  <a:ext cx="104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1" name="Freihand 370">
                  <a:extLst>
                    <a:ext uri="{FF2B5EF4-FFF2-40B4-BE49-F238E27FC236}">
                      <a16:creationId xmlns:a16="http://schemas.microsoft.com/office/drawing/2014/main" id="{6E75DD0F-C1C2-4CC5-9E0E-3CBA2BA21C00}"/>
                    </a:ext>
                  </a:extLst>
                </p14:cNvPr>
                <p14:cNvContentPartPr/>
                <p14:nvPr/>
              </p14:nvContentPartPr>
              <p14:xfrm>
                <a:off x="764261" y="5713592"/>
                <a:ext cx="1157760" cy="65160"/>
              </p14:xfrm>
            </p:contentPart>
          </mc:Choice>
          <mc:Fallback>
            <p:pic>
              <p:nvPicPr>
                <p:cNvPr id="371" name="Freihand 370">
                  <a:extLst>
                    <a:ext uri="{FF2B5EF4-FFF2-40B4-BE49-F238E27FC236}">
                      <a16:creationId xmlns:a16="http://schemas.microsoft.com/office/drawing/2014/main" id="{6E75DD0F-C1C2-4CC5-9E0E-3CBA2BA21C00}"/>
                    </a:ext>
                  </a:extLst>
                </p:cNvPr>
                <p:cNvPicPr/>
                <p:nvPr/>
              </p:nvPicPr>
              <p:blipFill>
                <a:blip r:embed="rId589"/>
                <a:stretch>
                  <a:fillRect/>
                </a:stretch>
              </p:blipFill>
              <p:spPr>
                <a:xfrm>
                  <a:off x="759941" y="5709272"/>
                  <a:ext cx="1166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3" name="Freihand 372">
                  <a:extLst>
                    <a:ext uri="{FF2B5EF4-FFF2-40B4-BE49-F238E27FC236}">
                      <a16:creationId xmlns:a16="http://schemas.microsoft.com/office/drawing/2014/main" id="{67647305-D247-422A-9D3D-6EBAB358DE16}"/>
                    </a:ext>
                  </a:extLst>
                </p14:cNvPr>
                <p14:cNvContentPartPr/>
                <p14:nvPr/>
              </p14:nvContentPartPr>
              <p14:xfrm>
                <a:off x="1094381" y="5839592"/>
                <a:ext cx="159120" cy="116280"/>
              </p14:xfrm>
            </p:contentPart>
          </mc:Choice>
          <mc:Fallback>
            <p:pic>
              <p:nvPicPr>
                <p:cNvPr id="373" name="Freihand 372">
                  <a:extLst>
                    <a:ext uri="{FF2B5EF4-FFF2-40B4-BE49-F238E27FC236}">
                      <a16:creationId xmlns:a16="http://schemas.microsoft.com/office/drawing/2014/main" id="{67647305-D247-422A-9D3D-6EBAB358DE16}"/>
                    </a:ext>
                  </a:extLst>
                </p:cNvPr>
                <p:cNvPicPr/>
                <p:nvPr/>
              </p:nvPicPr>
              <p:blipFill>
                <a:blip r:embed="rId591"/>
                <a:stretch>
                  <a:fillRect/>
                </a:stretch>
              </p:blipFill>
              <p:spPr>
                <a:xfrm>
                  <a:off x="1090061" y="5835272"/>
                  <a:ext cx="167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4" name="Freihand 373">
                  <a:extLst>
                    <a:ext uri="{FF2B5EF4-FFF2-40B4-BE49-F238E27FC236}">
                      <a16:creationId xmlns:a16="http://schemas.microsoft.com/office/drawing/2014/main" id="{0658BA1B-3DA2-4F33-A8C4-9233AC301368}"/>
                    </a:ext>
                  </a:extLst>
                </p14:cNvPr>
                <p14:cNvContentPartPr/>
                <p14:nvPr/>
              </p14:nvContentPartPr>
              <p14:xfrm>
                <a:off x="1333781" y="5851832"/>
                <a:ext cx="112320" cy="108720"/>
              </p14:xfrm>
            </p:contentPart>
          </mc:Choice>
          <mc:Fallback>
            <p:pic>
              <p:nvPicPr>
                <p:cNvPr id="374" name="Freihand 373">
                  <a:extLst>
                    <a:ext uri="{FF2B5EF4-FFF2-40B4-BE49-F238E27FC236}">
                      <a16:creationId xmlns:a16="http://schemas.microsoft.com/office/drawing/2014/main" id="{0658BA1B-3DA2-4F33-A8C4-9233AC301368}"/>
                    </a:ext>
                  </a:extLst>
                </p:cNvPr>
                <p:cNvPicPr/>
                <p:nvPr/>
              </p:nvPicPr>
              <p:blipFill>
                <a:blip r:embed="rId593"/>
                <a:stretch>
                  <a:fillRect/>
                </a:stretch>
              </p:blipFill>
              <p:spPr>
                <a:xfrm>
                  <a:off x="1329461" y="5847512"/>
                  <a:ext cx="120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5" name="Freihand 374">
                  <a:extLst>
                    <a:ext uri="{FF2B5EF4-FFF2-40B4-BE49-F238E27FC236}">
                      <a16:creationId xmlns:a16="http://schemas.microsoft.com/office/drawing/2014/main" id="{040E0F63-3DF1-4DEA-851B-1957767FBD67}"/>
                    </a:ext>
                  </a:extLst>
                </p14:cNvPr>
                <p14:cNvContentPartPr/>
                <p14:nvPr/>
              </p14:nvContentPartPr>
              <p14:xfrm>
                <a:off x="1495781" y="5848232"/>
                <a:ext cx="127800" cy="102960"/>
              </p14:xfrm>
            </p:contentPart>
          </mc:Choice>
          <mc:Fallback>
            <p:pic>
              <p:nvPicPr>
                <p:cNvPr id="375" name="Freihand 374">
                  <a:extLst>
                    <a:ext uri="{FF2B5EF4-FFF2-40B4-BE49-F238E27FC236}">
                      <a16:creationId xmlns:a16="http://schemas.microsoft.com/office/drawing/2014/main" id="{040E0F63-3DF1-4DEA-851B-1957767FBD67}"/>
                    </a:ext>
                  </a:extLst>
                </p:cNvPr>
                <p:cNvPicPr/>
                <p:nvPr/>
              </p:nvPicPr>
              <p:blipFill>
                <a:blip r:embed="rId595"/>
                <a:stretch>
                  <a:fillRect/>
                </a:stretch>
              </p:blipFill>
              <p:spPr>
                <a:xfrm>
                  <a:off x="1491461" y="5843912"/>
                  <a:ext cx="136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6" name="Freihand 375">
                  <a:extLst>
                    <a:ext uri="{FF2B5EF4-FFF2-40B4-BE49-F238E27FC236}">
                      <a16:creationId xmlns:a16="http://schemas.microsoft.com/office/drawing/2014/main" id="{4B9E2091-43FA-49C6-AEAB-6BF7581B0545}"/>
                    </a:ext>
                  </a:extLst>
                </p14:cNvPr>
                <p14:cNvContentPartPr/>
                <p14:nvPr/>
              </p14:nvContentPartPr>
              <p14:xfrm>
                <a:off x="2127941" y="5675432"/>
                <a:ext cx="136800" cy="21600"/>
              </p14:xfrm>
            </p:contentPart>
          </mc:Choice>
          <mc:Fallback>
            <p:pic>
              <p:nvPicPr>
                <p:cNvPr id="376" name="Freihand 375">
                  <a:extLst>
                    <a:ext uri="{FF2B5EF4-FFF2-40B4-BE49-F238E27FC236}">
                      <a16:creationId xmlns:a16="http://schemas.microsoft.com/office/drawing/2014/main" id="{4B9E2091-43FA-49C6-AEAB-6BF7581B0545}"/>
                    </a:ext>
                  </a:extLst>
                </p:cNvPr>
                <p:cNvPicPr/>
                <p:nvPr/>
              </p:nvPicPr>
              <p:blipFill>
                <a:blip r:embed="rId597"/>
                <a:stretch>
                  <a:fillRect/>
                </a:stretch>
              </p:blipFill>
              <p:spPr>
                <a:xfrm>
                  <a:off x="2123621" y="5671112"/>
                  <a:ext cx="145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7" name="Freihand 376">
                  <a:extLst>
                    <a:ext uri="{FF2B5EF4-FFF2-40B4-BE49-F238E27FC236}">
                      <a16:creationId xmlns:a16="http://schemas.microsoft.com/office/drawing/2014/main" id="{23BEF626-1B95-473C-9365-44DE043EBD45}"/>
                    </a:ext>
                  </a:extLst>
                </p14:cNvPr>
                <p14:cNvContentPartPr/>
                <p14:nvPr/>
              </p14:nvContentPartPr>
              <p14:xfrm>
                <a:off x="2113901" y="5732312"/>
                <a:ext cx="143640" cy="27360"/>
              </p14:xfrm>
            </p:contentPart>
          </mc:Choice>
          <mc:Fallback>
            <p:pic>
              <p:nvPicPr>
                <p:cNvPr id="377" name="Freihand 376">
                  <a:extLst>
                    <a:ext uri="{FF2B5EF4-FFF2-40B4-BE49-F238E27FC236}">
                      <a16:creationId xmlns:a16="http://schemas.microsoft.com/office/drawing/2014/main" id="{23BEF626-1B95-473C-9365-44DE043EBD45}"/>
                    </a:ext>
                  </a:extLst>
                </p:cNvPr>
                <p:cNvPicPr/>
                <p:nvPr/>
              </p:nvPicPr>
              <p:blipFill>
                <a:blip r:embed="rId599"/>
                <a:stretch>
                  <a:fillRect/>
                </a:stretch>
              </p:blipFill>
              <p:spPr>
                <a:xfrm>
                  <a:off x="2109581" y="5727992"/>
                  <a:ext cx="152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8" name="Freihand 377">
                  <a:extLst>
                    <a:ext uri="{FF2B5EF4-FFF2-40B4-BE49-F238E27FC236}">
                      <a16:creationId xmlns:a16="http://schemas.microsoft.com/office/drawing/2014/main" id="{8A2C783C-5ACB-4EDD-8BD0-4739B0539735}"/>
                    </a:ext>
                  </a:extLst>
                </p14:cNvPr>
                <p14:cNvContentPartPr/>
                <p14:nvPr/>
              </p14:nvContentPartPr>
              <p14:xfrm>
                <a:off x="2343221" y="5562392"/>
                <a:ext cx="87840" cy="149760"/>
              </p14:xfrm>
            </p:contentPart>
          </mc:Choice>
          <mc:Fallback>
            <p:pic>
              <p:nvPicPr>
                <p:cNvPr id="378" name="Freihand 377">
                  <a:extLst>
                    <a:ext uri="{FF2B5EF4-FFF2-40B4-BE49-F238E27FC236}">
                      <a16:creationId xmlns:a16="http://schemas.microsoft.com/office/drawing/2014/main" id="{8A2C783C-5ACB-4EDD-8BD0-4739B0539735}"/>
                    </a:ext>
                  </a:extLst>
                </p:cNvPr>
                <p:cNvPicPr/>
                <p:nvPr/>
              </p:nvPicPr>
              <p:blipFill>
                <a:blip r:embed="rId601"/>
                <a:stretch>
                  <a:fillRect/>
                </a:stretch>
              </p:blipFill>
              <p:spPr>
                <a:xfrm>
                  <a:off x="2338901" y="5558072"/>
                  <a:ext cx="96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9" name="Freihand 378">
                  <a:extLst>
                    <a:ext uri="{FF2B5EF4-FFF2-40B4-BE49-F238E27FC236}">
                      <a16:creationId xmlns:a16="http://schemas.microsoft.com/office/drawing/2014/main" id="{9D8768E0-6357-4F13-BB5C-6D82DFBD712B}"/>
                    </a:ext>
                  </a:extLst>
                </p14:cNvPr>
                <p14:cNvContentPartPr/>
                <p14:nvPr/>
              </p14:nvContentPartPr>
              <p14:xfrm>
                <a:off x="2402261" y="5640152"/>
                <a:ext cx="89640" cy="159840"/>
              </p14:xfrm>
            </p:contentPart>
          </mc:Choice>
          <mc:Fallback>
            <p:pic>
              <p:nvPicPr>
                <p:cNvPr id="379" name="Freihand 378">
                  <a:extLst>
                    <a:ext uri="{FF2B5EF4-FFF2-40B4-BE49-F238E27FC236}">
                      <a16:creationId xmlns:a16="http://schemas.microsoft.com/office/drawing/2014/main" id="{9D8768E0-6357-4F13-BB5C-6D82DFBD712B}"/>
                    </a:ext>
                  </a:extLst>
                </p:cNvPr>
                <p:cNvPicPr/>
                <p:nvPr/>
              </p:nvPicPr>
              <p:blipFill>
                <a:blip r:embed="rId603"/>
                <a:stretch>
                  <a:fillRect/>
                </a:stretch>
              </p:blipFill>
              <p:spPr>
                <a:xfrm>
                  <a:off x="2397941" y="5635832"/>
                  <a:ext cx="98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0" name="Freihand 379">
                  <a:extLst>
                    <a:ext uri="{FF2B5EF4-FFF2-40B4-BE49-F238E27FC236}">
                      <a16:creationId xmlns:a16="http://schemas.microsoft.com/office/drawing/2014/main" id="{D6592AAF-09C4-4DB6-A190-52D0F5A0AE65}"/>
                    </a:ext>
                  </a:extLst>
                </p14:cNvPr>
                <p14:cNvContentPartPr/>
                <p14:nvPr/>
              </p14:nvContentPartPr>
              <p14:xfrm>
                <a:off x="2568941" y="5574272"/>
                <a:ext cx="96840" cy="106200"/>
              </p14:xfrm>
            </p:contentPart>
          </mc:Choice>
          <mc:Fallback>
            <p:pic>
              <p:nvPicPr>
                <p:cNvPr id="380" name="Freihand 379">
                  <a:extLst>
                    <a:ext uri="{FF2B5EF4-FFF2-40B4-BE49-F238E27FC236}">
                      <a16:creationId xmlns:a16="http://schemas.microsoft.com/office/drawing/2014/main" id="{D6592AAF-09C4-4DB6-A190-52D0F5A0AE65}"/>
                    </a:ext>
                  </a:extLst>
                </p:cNvPr>
                <p:cNvPicPr/>
                <p:nvPr/>
              </p:nvPicPr>
              <p:blipFill>
                <a:blip r:embed="rId605"/>
                <a:stretch>
                  <a:fillRect/>
                </a:stretch>
              </p:blipFill>
              <p:spPr>
                <a:xfrm>
                  <a:off x="2564621" y="5569952"/>
                  <a:ext cx="10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1" name="Freihand 380">
                  <a:extLst>
                    <a:ext uri="{FF2B5EF4-FFF2-40B4-BE49-F238E27FC236}">
                      <a16:creationId xmlns:a16="http://schemas.microsoft.com/office/drawing/2014/main" id="{E559B23A-99B9-4ADD-9F84-89BDB92B9E3A}"/>
                    </a:ext>
                  </a:extLst>
                </p14:cNvPr>
                <p14:cNvContentPartPr/>
                <p14:nvPr/>
              </p14:nvContentPartPr>
              <p14:xfrm>
                <a:off x="2685941" y="5554112"/>
                <a:ext cx="109440" cy="174240"/>
              </p14:xfrm>
            </p:contentPart>
          </mc:Choice>
          <mc:Fallback>
            <p:pic>
              <p:nvPicPr>
                <p:cNvPr id="381" name="Freihand 380">
                  <a:extLst>
                    <a:ext uri="{FF2B5EF4-FFF2-40B4-BE49-F238E27FC236}">
                      <a16:creationId xmlns:a16="http://schemas.microsoft.com/office/drawing/2014/main" id="{E559B23A-99B9-4ADD-9F84-89BDB92B9E3A}"/>
                    </a:ext>
                  </a:extLst>
                </p:cNvPr>
                <p:cNvPicPr/>
                <p:nvPr/>
              </p:nvPicPr>
              <p:blipFill>
                <a:blip r:embed="rId607"/>
                <a:stretch>
                  <a:fillRect/>
                </a:stretch>
              </p:blipFill>
              <p:spPr>
                <a:xfrm>
                  <a:off x="2681621" y="5549792"/>
                  <a:ext cx="118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2" name="Freihand 381">
                  <a:extLst>
                    <a:ext uri="{FF2B5EF4-FFF2-40B4-BE49-F238E27FC236}">
                      <a16:creationId xmlns:a16="http://schemas.microsoft.com/office/drawing/2014/main" id="{C3763D14-ED75-4804-BE21-B18A5439A221}"/>
                    </a:ext>
                  </a:extLst>
                </p14:cNvPr>
                <p14:cNvContentPartPr/>
                <p14:nvPr/>
              </p14:nvContentPartPr>
              <p14:xfrm>
                <a:off x="2911661" y="5550152"/>
                <a:ext cx="81000" cy="132840"/>
              </p14:xfrm>
            </p:contentPart>
          </mc:Choice>
          <mc:Fallback>
            <p:pic>
              <p:nvPicPr>
                <p:cNvPr id="382" name="Freihand 381">
                  <a:extLst>
                    <a:ext uri="{FF2B5EF4-FFF2-40B4-BE49-F238E27FC236}">
                      <a16:creationId xmlns:a16="http://schemas.microsoft.com/office/drawing/2014/main" id="{C3763D14-ED75-4804-BE21-B18A5439A221}"/>
                    </a:ext>
                  </a:extLst>
                </p:cNvPr>
                <p:cNvPicPr/>
                <p:nvPr/>
              </p:nvPicPr>
              <p:blipFill>
                <a:blip r:embed="rId609"/>
                <a:stretch>
                  <a:fillRect/>
                </a:stretch>
              </p:blipFill>
              <p:spPr>
                <a:xfrm>
                  <a:off x="2907341" y="5545832"/>
                  <a:ext cx="89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3" name="Freihand 382">
                  <a:extLst>
                    <a:ext uri="{FF2B5EF4-FFF2-40B4-BE49-F238E27FC236}">
                      <a16:creationId xmlns:a16="http://schemas.microsoft.com/office/drawing/2014/main" id="{802DD63A-ACE2-4276-97B8-4057709ACB65}"/>
                    </a:ext>
                  </a:extLst>
                </p14:cNvPr>
                <p14:cNvContentPartPr/>
                <p14:nvPr/>
              </p14:nvContentPartPr>
              <p14:xfrm>
                <a:off x="2846501" y="5484632"/>
                <a:ext cx="111960" cy="121680"/>
              </p14:xfrm>
            </p:contentPart>
          </mc:Choice>
          <mc:Fallback>
            <p:pic>
              <p:nvPicPr>
                <p:cNvPr id="383" name="Freihand 382">
                  <a:extLst>
                    <a:ext uri="{FF2B5EF4-FFF2-40B4-BE49-F238E27FC236}">
                      <a16:creationId xmlns:a16="http://schemas.microsoft.com/office/drawing/2014/main" id="{802DD63A-ACE2-4276-97B8-4057709ACB65}"/>
                    </a:ext>
                  </a:extLst>
                </p:cNvPr>
                <p:cNvPicPr/>
                <p:nvPr/>
              </p:nvPicPr>
              <p:blipFill>
                <a:blip r:embed="rId611"/>
                <a:stretch>
                  <a:fillRect/>
                </a:stretch>
              </p:blipFill>
              <p:spPr>
                <a:xfrm>
                  <a:off x="2842181" y="5480312"/>
                  <a:ext cx="120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4" name="Freihand 383">
                  <a:extLst>
                    <a:ext uri="{FF2B5EF4-FFF2-40B4-BE49-F238E27FC236}">
                      <a16:creationId xmlns:a16="http://schemas.microsoft.com/office/drawing/2014/main" id="{8464D2CD-77D0-4487-8427-2AA4E4EA3730}"/>
                    </a:ext>
                  </a:extLst>
                </p14:cNvPr>
                <p14:cNvContentPartPr/>
                <p14:nvPr/>
              </p14:nvContentPartPr>
              <p14:xfrm>
                <a:off x="2993021" y="5620352"/>
                <a:ext cx="104040" cy="93240"/>
              </p14:xfrm>
            </p:contentPart>
          </mc:Choice>
          <mc:Fallback>
            <p:pic>
              <p:nvPicPr>
                <p:cNvPr id="384" name="Freihand 383">
                  <a:extLst>
                    <a:ext uri="{FF2B5EF4-FFF2-40B4-BE49-F238E27FC236}">
                      <a16:creationId xmlns:a16="http://schemas.microsoft.com/office/drawing/2014/main" id="{8464D2CD-77D0-4487-8427-2AA4E4EA3730}"/>
                    </a:ext>
                  </a:extLst>
                </p:cNvPr>
                <p:cNvPicPr/>
                <p:nvPr/>
              </p:nvPicPr>
              <p:blipFill>
                <a:blip r:embed="rId613"/>
                <a:stretch>
                  <a:fillRect/>
                </a:stretch>
              </p:blipFill>
              <p:spPr>
                <a:xfrm>
                  <a:off x="2988701" y="5616032"/>
                  <a:ext cx="112680" cy="101880"/>
                </a:xfrm>
                <a:prstGeom prst="rect">
                  <a:avLst/>
                </a:prstGeom>
              </p:spPr>
            </p:pic>
          </mc:Fallback>
        </mc:AlternateContent>
      </p:grpSp>
      <p:grpSp>
        <p:nvGrpSpPr>
          <p:cNvPr id="397" name="Gruppieren 396">
            <a:extLst>
              <a:ext uri="{FF2B5EF4-FFF2-40B4-BE49-F238E27FC236}">
                <a16:creationId xmlns:a16="http://schemas.microsoft.com/office/drawing/2014/main" id="{CFBCCE96-0D23-46B9-8955-8B4EC604BA15}"/>
              </a:ext>
            </a:extLst>
          </p:cNvPr>
          <p:cNvGrpSpPr/>
          <p:nvPr/>
        </p:nvGrpSpPr>
        <p:grpSpPr>
          <a:xfrm>
            <a:off x="9370421" y="1425272"/>
            <a:ext cx="447840" cy="133200"/>
            <a:chOff x="9370421" y="1425272"/>
            <a:chExt cx="447840" cy="133200"/>
          </a:xfrm>
        </p:grpSpPr>
        <mc:AlternateContent xmlns:mc="http://schemas.openxmlformats.org/markup-compatibility/2006">
          <mc:Choice xmlns:p14="http://schemas.microsoft.com/office/powerpoint/2010/main" Requires="p14">
            <p:contentPart p14:bwMode="auto" r:id="rId614">
              <p14:nvContentPartPr>
                <p14:cNvPr id="387" name="Freihand 386">
                  <a:extLst>
                    <a:ext uri="{FF2B5EF4-FFF2-40B4-BE49-F238E27FC236}">
                      <a16:creationId xmlns:a16="http://schemas.microsoft.com/office/drawing/2014/main" id="{757A1D3D-FA3B-492C-B92A-610B10C98B58}"/>
                    </a:ext>
                  </a:extLst>
                </p14:cNvPr>
                <p14:cNvContentPartPr/>
                <p14:nvPr/>
              </p14:nvContentPartPr>
              <p14:xfrm>
                <a:off x="9370421" y="1425272"/>
                <a:ext cx="155880" cy="132120"/>
              </p14:xfrm>
            </p:contentPart>
          </mc:Choice>
          <mc:Fallback>
            <p:pic>
              <p:nvPicPr>
                <p:cNvPr id="387" name="Freihand 386">
                  <a:extLst>
                    <a:ext uri="{FF2B5EF4-FFF2-40B4-BE49-F238E27FC236}">
                      <a16:creationId xmlns:a16="http://schemas.microsoft.com/office/drawing/2014/main" id="{757A1D3D-FA3B-492C-B92A-610B10C98B58}"/>
                    </a:ext>
                  </a:extLst>
                </p:cNvPr>
                <p:cNvPicPr/>
                <p:nvPr/>
              </p:nvPicPr>
              <p:blipFill>
                <a:blip r:embed="rId615"/>
                <a:stretch>
                  <a:fillRect/>
                </a:stretch>
              </p:blipFill>
              <p:spPr>
                <a:xfrm>
                  <a:off x="9366101" y="1420952"/>
                  <a:ext cx="164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8" name="Freihand 387">
                  <a:extLst>
                    <a:ext uri="{FF2B5EF4-FFF2-40B4-BE49-F238E27FC236}">
                      <a16:creationId xmlns:a16="http://schemas.microsoft.com/office/drawing/2014/main" id="{0776AFC9-A217-4408-B736-F08748CE7989}"/>
                    </a:ext>
                  </a:extLst>
                </p14:cNvPr>
                <p14:cNvContentPartPr/>
                <p14:nvPr/>
              </p14:nvContentPartPr>
              <p14:xfrm>
                <a:off x="9581021" y="1451552"/>
                <a:ext cx="77760" cy="104760"/>
              </p14:xfrm>
            </p:contentPart>
          </mc:Choice>
          <mc:Fallback>
            <p:pic>
              <p:nvPicPr>
                <p:cNvPr id="388" name="Freihand 387">
                  <a:extLst>
                    <a:ext uri="{FF2B5EF4-FFF2-40B4-BE49-F238E27FC236}">
                      <a16:creationId xmlns:a16="http://schemas.microsoft.com/office/drawing/2014/main" id="{0776AFC9-A217-4408-B736-F08748CE7989}"/>
                    </a:ext>
                  </a:extLst>
                </p:cNvPr>
                <p:cNvPicPr/>
                <p:nvPr/>
              </p:nvPicPr>
              <p:blipFill>
                <a:blip r:embed="rId617"/>
                <a:stretch>
                  <a:fillRect/>
                </a:stretch>
              </p:blipFill>
              <p:spPr>
                <a:xfrm>
                  <a:off x="9576701" y="1447232"/>
                  <a:ext cx="86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9" name="Freihand 388">
                  <a:extLst>
                    <a:ext uri="{FF2B5EF4-FFF2-40B4-BE49-F238E27FC236}">
                      <a16:creationId xmlns:a16="http://schemas.microsoft.com/office/drawing/2014/main" id="{730A254F-E25E-4AFC-8FAD-5A3698EDA933}"/>
                    </a:ext>
                  </a:extLst>
                </p14:cNvPr>
                <p14:cNvContentPartPr/>
                <p14:nvPr/>
              </p14:nvContentPartPr>
              <p14:xfrm>
                <a:off x="9704861" y="1449752"/>
                <a:ext cx="113400" cy="108720"/>
              </p14:xfrm>
            </p:contentPart>
          </mc:Choice>
          <mc:Fallback>
            <p:pic>
              <p:nvPicPr>
                <p:cNvPr id="389" name="Freihand 388">
                  <a:extLst>
                    <a:ext uri="{FF2B5EF4-FFF2-40B4-BE49-F238E27FC236}">
                      <a16:creationId xmlns:a16="http://schemas.microsoft.com/office/drawing/2014/main" id="{730A254F-E25E-4AFC-8FAD-5A3698EDA933}"/>
                    </a:ext>
                  </a:extLst>
                </p:cNvPr>
                <p:cNvPicPr/>
                <p:nvPr/>
              </p:nvPicPr>
              <p:blipFill>
                <a:blip r:embed="rId619"/>
                <a:stretch>
                  <a:fillRect/>
                </a:stretch>
              </p:blipFill>
              <p:spPr>
                <a:xfrm>
                  <a:off x="9700541" y="1445432"/>
                  <a:ext cx="122040" cy="117360"/>
                </a:xfrm>
                <a:prstGeom prst="rect">
                  <a:avLst/>
                </a:prstGeom>
              </p:spPr>
            </p:pic>
          </mc:Fallback>
        </mc:AlternateContent>
      </p:grpSp>
      <p:grpSp>
        <p:nvGrpSpPr>
          <p:cNvPr id="404" name="Gruppieren 403">
            <a:extLst>
              <a:ext uri="{FF2B5EF4-FFF2-40B4-BE49-F238E27FC236}">
                <a16:creationId xmlns:a16="http://schemas.microsoft.com/office/drawing/2014/main" id="{7E64AF09-B217-4F42-BFB9-744E0394E55C}"/>
              </a:ext>
            </a:extLst>
          </p:cNvPr>
          <p:cNvGrpSpPr/>
          <p:nvPr/>
        </p:nvGrpSpPr>
        <p:grpSpPr>
          <a:xfrm>
            <a:off x="9319661" y="2163992"/>
            <a:ext cx="531360" cy="170280"/>
            <a:chOff x="9319661" y="2163992"/>
            <a:chExt cx="531360" cy="170280"/>
          </a:xfrm>
        </p:grpSpPr>
        <mc:AlternateContent xmlns:mc="http://schemas.openxmlformats.org/markup-compatibility/2006">
          <mc:Choice xmlns:p14="http://schemas.microsoft.com/office/powerpoint/2010/main" Requires="p14">
            <p:contentPart p14:bwMode="auto" r:id="rId620">
              <p14:nvContentPartPr>
                <p14:cNvPr id="398" name="Freihand 397">
                  <a:extLst>
                    <a:ext uri="{FF2B5EF4-FFF2-40B4-BE49-F238E27FC236}">
                      <a16:creationId xmlns:a16="http://schemas.microsoft.com/office/drawing/2014/main" id="{7CFD382E-1D7F-43EA-A259-F75B04682235}"/>
                    </a:ext>
                  </a:extLst>
                </p14:cNvPr>
                <p14:cNvContentPartPr/>
                <p14:nvPr/>
              </p14:nvContentPartPr>
              <p14:xfrm>
                <a:off x="9319661" y="2165792"/>
                <a:ext cx="110880" cy="135720"/>
              </p14:xfrm>
            </p:contentPart>
          </mc:Choice>
          <mc:Fallback>
            <p:pic>
              <p:nvPicPr>
                <p:cNvPr id="398" name="Freihand 397">
                  <a:extLst>
                    <a:ext uri="{FF2B5EF4-FFF2-40B4-BE49-F238E27FC236}">
                      <a16:creationId xmlns:a16="http://schemas.microsoft.com/office/drawing/2014/main" id="{7CFD382E-1D7F-43EA-A259-F75B04682235}"/>
                    </a:ext>
                  </a:extLst>
                </p:cNvPr>
                <p:cNvPicPr/>
                <p:nvPr/>
              </p:nvPicPr>
              <p:blipFill>
                <a:blip r:embed="rId621"/>
                <a:stretch>
                  <a:fillRect/>
                </a:stretch>
              </p:blipFill>
              <p:spPr>
                <a:xfrm>
                  <a:off x="9315341" y="2161472"/>
                  <a:ext cx="119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9" name="Freihand 398">
                  <a:extLst>
                    <a:ext uri="{FF2B5EF4-FFF2-40B4-BE49-F238E27FC236}">
                      <a16:creationId xmlns:a16="http://schemas.microsoft.com/office/drawing/2014/main" id="{BF2BB65C-8F33-4735-98C2-CF2AC5652DD3}"/>
                    </a:ext>
                  </a:extLst>
                </p14:cNvPr>
                <p14:cNvContentPartPr/>
                <p14:nvPr/>
              </p14:nvContentPartPr>
              <p14:xfrm>
                <a:off x="9443501" y="2171552"/>
                <a:ext cx="89280" cy="115920"/>
              </p14:xfrm>
            </p:contentPart>
          </mc:Choice>
          <mc:Fallback>
            <p:pic>
              <p:nvPicPr>
                <p:cNvPr id="399" name="Freihand 398">
                  <a:extLst>
                    <a:ext uri="{FF2B5EF4-FFF2-40B4-BE49-F238E27FC236}">
                      <a16:creationId xmlns:a16="http://schemas.microsoft.com/office/drawing/2014/main" id="{BF2BB65C-8F33-4735-98C2-CF2AC5652DD3}"/>
                    </a:ext>
                  </a:extLst>
                </p:cNvPr>
                <p:cNvPicPr/>
                <p:nvPr/>
              </p:nvPicPr>
              <p:blipFill>
                <a:blip r:embed="rId623"/>
                <a:stretch>
                  <a:fillRect/>
                </a:stretch>
              </p:blipFill>
              <p:spPr>
                <a:xfrm>
                  <a:off x="9439181" y="2167232"/>
                  <a:ext cx="97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00" name="Freihand 399">
                  <a:extLst>
                    <a:ext uri="{FF2B5EF4-FFF2-40B4-BE49-F238E27FC236}">
                      <a16:creationId xmlns:a16="http://schemas.microsoft.com/office/drawing/2014/main" id="{27CBFD16-6CF0-454A-B79D-E0D8209B6F4C}"/>
                    </a:ext>
                  </a:extLst>
                </p14:cNvPr>
                <p14:cNvContentPartPr/>
                <p14:nvPr/>
              </p14:nvContentPartPr>
              <p14:xfrm>
                <a:off x="9529901" y="2165792"/>
                <a:ext cx="86760" cy="136440"/>
              </p14:xfrm>
            </p:contentPart>
          </mc:Choice>
          <mc:Fallback>
            <p:pic>
              <p:nvPicPr>
                <p:cNvPr id="400" name="Freihand 399">
                  <a:extLst>
                    <a:ext uri="{FF2B5EF4-FFF2-40B4-BE49-F238E27FC236}">
                      <a16:creationId xmlns:a16="http://schemas.microsoft.com/office/drawing/2014/main" id="{27CBFD16-6CF0-454A-B79D-E0D8209B6F4C}"/>
                    </a:ext>
                  </a:extLst>
                </p:cNvPr>
                <p:cNvPicPr/>
                <p:nvPr/>
              </p:nvPicPr>
              <p:blipFill>
                <a:blip r:embed="rId625"/>
                <a:stretch>
                  <a:fillRect/>
                </a:stretch>
              </p:blipFill>
              <p:spPr>
                <a:xfrm>
                  <a:off x="9525581" y="2161472"/>
                  <a:ext cx="95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01" name="Freihand 400">
                  <a:extLst>
                    <a:ext uri="{FF2B5EF4-FFF2-40B4-BE49-F238E27FC236}">
                      <a16:creationId xmlns:a16="http://schemas.microsoft.com/office/drawing/2014/main" id="{AFBC7844-83DF-42E6-BA0E-5AF11AE55454}"/>
                    </a:ext>
                  </a:extLst>
                </p14:cNvPr>
                <p14:cNvContentPartPr/>
                <p14:nvPr/>
              </p14:nvContentPartPr>
              <p14:xfrm>
                <a:off x="9620261" y="2258672"/>
                <a:ext cx="16560" cy="75600"/>
              </p14:xfrm>
            </p:contentPart>
          </mc:Choice>
          <mc:Fallback>
            <p:pic>
              <p:nvPicPr>
                <p:cNvPr id="401" name="Freihand 400">
                  <a:extLst>
                    <a:ext uri="{FF2B5EF4-FFF2-40B4-BE49-F238E27FC236}">
                      <a16:creationId xmlns:a16="http://schemas.microsoft.com/office/drawing/2014/main" id="{AFBC7844-83DF-42E6-BA0E-5AF11AE55454}"/>
                    </a:ext>
                  </a:extLst>
                </p:cNvPr>
                <p:cNvPicPr/>
                <p:nvPr/>
              </p:nvPicPr>
              <p:blipFill>
                <a:blip r:embed="rId627"/>
                <a:stretch>
                  <a:fillRect/>
                </a:stretch>
              </p:blipFill>
              <p:spPr>
                <a:xfrm>
                  <a:off x="9615941" y="2254352"/>
                  <a:ext cx="25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2" name="Freihand 401">
                  <a:extLst>
                    <a:ext uri="{FF2B5EF4-FFF2-40B4-BE49-F238E27FC236}">
                      <a16:creationId xmlns:a16="http://schemas.microsoft.com/office/drawing/2014/main" id="{FE2188D7-7983-40B2-83E4-28B7AD0E582B}"/>
                    </a:ext>
                  </a:extLst>
                </p14:cNvPr>
                <p14:cNvContentPartPr/>
                <p14:nvPr/>
              </p14:nvContentPartPr>
              <p14:xfrm>
                <a:off x="9682181" y="2164712"/>
                <a:ext cx="67680" cy="115560"/>
              </p14:xfrm>
            </p:contentPart>
          </mc:Choice>
          <mc:Fallback>
            <p:pic>
              <p:nvPicPr>
                <p:cNvPr id="402" name="Freihand 401">
                  <a:extLst>
                    <a:ext uri="{FF2B5EF4-FFF2-40B4-BE49-F238E27FC236}">
                      <a16:creationId xmlns:a16="http://schemas.microsoft.com/office/drawing/2014/main" id="{FE2188D7-7983-40B2-83E4-28B7AD0E582B}"/>
                    </a:ext>
                  </a:extLst>
                </p:cNvPr>
                <p:cNvPicPr/>
                <p:nvPr/>
              </p:nvPicPr>
              <p:blipFill>
                <a:blip r:embed="rId629"/>
                <a:stretch>
                  <a:fillRect/>
                </a:stretch>
              </p:blipFill>
              <p:spPr>
                <a:xfrm>
                  <a:off x="9677861" y="2160392"/>
                  <a:ext cx="76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3" name="Freihand 402">
                  <a:extLst>
                    <a:ext uri="{FF2B5EF4-FFF2-40B4-BE49-F238E27FC236}">
                      <a16:creationId xmlns:a16="http://schemas.microsoft.com/office/drawing/2014/main" id="{01E32FCA-6A83-452A-9E11-98BC7401895A}"/>
                    </a:ext>
                  </a:extLst>
                </p14:cNvPr>
                <p14:cNvContentPartPr/>
                <p14:nvPr/>
              </p14:nvContentPartPr>
              <p14:xfrm>
                <a:off x="9785501" y="2163992"/>
                <a:ext cx="65520" cy="134280"/>
              </p14:xfrm>
            </p:contentPart>
          </mc:Choice>
          <mc:Fallback>
            <p:pic>
              <p:nvPicPr>
                <p:cNvPr id="403" name="Freihand 402">
                  <a:extLst>
                    <a:ext uri="{FF2B5EF4-FFF2-40B4-BE49-F238E27FC236}">
                      <a16:creationId xmlns:a16="http://schemas.microsoft.com/office/drawing/2014/main" id="{01E32FCA-6A83-452A-9E11-98BC7401895A}"/>
                    </a:ext>
                  </a:extLst>
                </p:cNvPr>
                <p:cNvPicPr/>
                <p:nvPr/>
              </p:nvPicPr>
              <p:blipFill>
                <a:blip r:embed="rId631"/>
                <a:stretch>
                  <a:fillRect/>
                </a:stretch>
              </p:blipFill>
              <p:spPr>
                <a:xfrm>
                  <a:off x="9781181" y="2159672"/>
                  <a:ext cx="74160" cy="142920"/>
                </a:xfrm>
                <a:prstGeom prst="rect">
                  <a:avLst/>
                </a:prstGeom>
              </p:spPr>
            </p:pic>
          </mc:Fallback>
        </mc:AlternateContent>
      </p:grpSp>
      <p:grpSp>
        <p:nvGrpSpPr>
          <p:cNvPr id="416" name="Gruppieren 415">
            <a:extLst>
              <a:ext uri="{FF2B5EF4-FFF2-40B4-BE49-F238E27FC236}">
                <a16:creationId xmlns:a16="http://schemas.microsoft.com/office/drawing/2014/main" id="{D3B615C4-2371-417C-A9F3-8746968591A5}"/>
              </a:ext>
            </a:extLst>
          </p:cNvPr>
          <p:cNvGrpSpPr/>
          <p:nvPr/>
        </p:nvGrpSpPr>
        <p:grpSpPr>
          <a:xfrm>
            <a:off x="9281141" y="2498792"/>
            <a:ext cx="668880" cy="309600"/>
            <a:chOff x="9281141" y="2498792"/>
            <a:chExt cx="668880" cy="309600"/>
          </a:xfrm>
        </p:grpSpPr>
        <mc:AlternateContent xmlns:mc="http://schemas.openxmlformats.org/markup-compatibility/2006">
          <mc:Choice xmlns:p14="http://schemas.microsoft.com/office/powerpoint/2010/main" Requires="p14">
            <p:contentPart p14:bwMode="auto" r:id="rId632">
              <p14:nvContentPartPr>
                <p14:cNvPr id="405" name="Freihand 404">
                  <a:extLst>
                    <a:ext uri="{FF2B5EF4-FFF2-40B4-BE49-F238E27FC236}">
                      <a16:creationId xmlns:a16="http://schemas.microsoft.com/office/drawing/2014/main" id="{9C5F0B3F-9073-40C4-BEE5-F23448B5D09A}"/>
                    </a:ext>
                  </a:extLst>
                </p14:cNvPr>
                <p14:cNvContentPartPr/>
                <p14:nvPr/>
              </p14:nvContentPartPr>
              <p14:xfrm>
                <a:off x="9281141" y="2577632"/>
                <a:ext cx="125280" cy="170280"/>
              </p14:xfrm>
            </p:contentPart>
          </mc:Choice>
          <mc:Fallback>
            <p:pic>
              <p:nvPicPr>
                <p:cNvPr id="405" name="Freihand 404">
                  <a:extLst>
                    <a:ext uri="{FF2B5EF4-FFF2-40B4-BE49-F238E27FC236}">
                      <a16:creationId xmlns:a16="http://schemas.microsoft.com/office/drawing/2014/main" id="{9C5F0B3F-9073-40C4-BEE5-F23448B5D09A}"/>
                    </a:ext>
                  </a:extLst>
                </p:cNvPr>
                <p:cNvPicPr/>
                <p:nvPr/>
              </p:nvPicPr>
              <p:blipFill>
                <a:blip r:embed="rId633"/>
                <a:stretch>
                  <a:fillRect/>
                </a:stretch>
              </p:blipFill>
              <p:spPr>
                <a:xfrm>
                  <a:off x="9276821" y="2573312"/>
                  <a:ext cx="133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6" name="Freihand 405">
                  <a:extLst>
                    <a:ext uri="{FF2B5EF4-FFF2-40B4-BE49-F238E27FC236}">
                      <a16:creationId xmlns:a16="http://schemas.microsoft.com/office/drawing/2014/main" id="{2A0763D9-094E-4A90-A3FC-371DD18792B2}"/>
                    </a:ext>
                  </a:extLst>
                </p14:cNvPr>
                <p14:cNvContentPartPr/>
                <p14:nvPr/>
              </p14:nvContentPartPr>
              <p14:xfrm>
                <a:off x="9424421" y="2558912"/>
                <a:ext cx="89640" cy="199800"/>
              </p14:xfrm>
            </p:contentPart>
          </mc:Choice>
          <mc:Fallback>
            <p:pic>
              <p:nvPicPr>
                <p:cNvPr id="406" name="Freihand 405">
                  <a:extLst>
                    <a:ext uri="{FF2B5EF4-FFF2-40B4-BE49-F238E27FC236}">
                      <a16:creationId xmlns:a16="http://schemas.microsoft.com/office/drawing/2014/main" id="{2A0763D9-094E-4A90-A3FC-371DD18792B2}"/>
                    </a:ext>
                  </a:extLst>
                </p:cNvPr>
                <p:cNvPicPr/>
                <p:nvPr/>
              </p:nvPicPr>
              <p:blipFill>
                <a:blip r:embed="rId635"/>
                <a:stretch>
                  <a:fillRect/>
                </a:stretch>
              </p:blipFill>
              <p:spPr>
                <a:xfrm>
                  <a:off x="9420101" y="2554592"/>
                  <a:ext cx="98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7" name="Freihand 406">
                  <a:extLst>
                    <a:ext uri="{FF2B5EF4-FFF2-40B4-BE49-F238E27FC236}">
                      <a16:creationId xmlns:a16="http://schemas.microsoft.com/office/drawing/2014/main" id="{FF5712F5-A5E0-4130-9A45-9453BFE5A896}"/>
                    </a:ext>
                  </a:extLst>
                </p14:cNvPr>
                <p14:cNvContentPartPr/>
                <p14:nvPr/>
              </p14:nvContentPartPr>
              <p14:xfrm>
                <a:off x="9393461" y="2523992"/>
                <a:ext cx="125280" cy="231120"/>
              </p14:xfrm>
            </p:contentPart>
          </mc:Choice>
          <mc:Fallback>
            <p:pic>
              <p:nvPicPr>
                <p:cNvPr id="407" name="Freihand 406">
                  <a:extLst>
                    <a:ext uri="{FF2B5EF4-FFF2-40B4-BE49-F238E27FC236}">
                      <a16:creationId xmlns:a16="http://schemas.microsoft.com/office/drawing/2014/main" id="{FF5712F5-A5E0-4130-9A45-9453BFE5A896}"/>
                    </a:ext>
                  </a:extLst>
                </p:cNvPr>
                <p:cNvPicPr/>
                <p:nvPr/>
              </p:nvPicPr>
              <p:blipFill>
                <a:blip r:embed="rId637"/>
                <a:stretch>
                  <a:fillRect/>
                </a:stretch>
              </p:blipFill>
              <p:spPr>
                <a:xfrm>
                  <a:off x="9389141" y="2519672"/>
                  <a:ext cx="1339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8" name="Freihand 407">
                  <a:extLst>
                    <a:ext uri="{FF2B5EF4-FFF2-40B4-BE49-F238E27FC236}">
                      <a16:creationId xmlns:a16="http://schemas.microsoft.com/office/drawing/2014/main" id="{8BE44F71-E298-4B67-BAA1-BAD22B964D56}"/>
                    </a:ext>
                  </a:extLst>
                </p14:cNvPr>
                <p14:cNvContentPartPr/>
                <p14:nvPr/>
              </p14:nvContentPartPr>
              <p14:xfrm>
                <a:off x="9407501" y="2517512"/>
                <a:ext cx="111600" cy="283680"/>
              </p14:xfrm>
            </p:contentPart>
          </mc:Choice>
          <mc:Fallback>
            <p:pic>
              <p:nvPicPr>
                <p:cNvPr id="408" name="Freihand 407">
                  <a:extLst>
                    <a:ext uri="{FF2B5EF4-FFF2-40B4-BE49-F238E27FC236}">
                      <a16:creationId xmlns:a16="http://schemas.microsoft.com/office/drawing/2014/main" id="{8BE44F71-E298-4B67-BAA1-BAD22B964D56}"/>
                    </a:ext>
                  </a:extLst>
                </p:cNvPr>
                <p:cNvPicPr/>
                <p:nvPr/>
              </p:nvPicPr>
              <p:blipFill>
                <a:blip r:embed="rId639"/>
                <a:stretch>
                  <a:fillRect/>
                </a:stretch>
              </p:blipFill>
              <p:spPr>
                <a:xfrm>
                  <a:off x="9403181" y="2513192"/>
                  <a:ext cx="1202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9" name="Freihand 408">
                  <a:extLst>
                    <a:ext uri="{FF2B5EF4-FFF2-40B4-BE49-F238E27FC236}">
                      <a16:creationId xmlns:a16="http://schemas.microsoft.com/office/drawing/2014/main" id="{2BDB8690-10C8-4337-9E27-574FC335B824}"/>
                    </a:ext>
                  </a:extLst>
                </p14:cNvPr>
                <p14:cNvContentPartPr/>
                <p14:nvPr/>
              </p14:nvContentPartPr>
              <p14:xfrm>
                <a:off x="9530261" y="2542712"/>
                <a:ext cx="89280" cy="219240"/>
              </p14:xfrm>
            </p:contentPart>
          </mc:Choice>
          <mc:Fallback>
            <p:pic>
              <p:nvPicPr>
                <p:cNvPr id="409" name="Freihand 408">
                  <a:extLst>
                    <a:ext uri="{FF2B5EF4-FFF2-40B4-BE49-F238E27FC236}">
                      <a16:creationId xmlns:a16="http://schemas.microsoft.com/office/drawing/2014/main" id="{2BDB8690-10C8-4337-9E27-574FC335B824}"/>
                    </a:ext>
                  </a:extLst>
                </p:cNvPr>
                <p:cNvPicPr/>
                <p:nvPr/>
              </p:nvPicPr>
              <p:blipFill>
                <a:blip r:embed="rId641"/>
                <a:stretch>
                  <a:fillRect/>
                </a:stretch>
              </p:blipFill>
              <p:spPr>
                <a:xfrm>
                  <a:off x="9525941" y="2538392"/>
                  <a:ext cx="979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0" name="Freihand 409">
                  <a:extLst>
                    <a:ext uri="{FF2B5EF4-FFF2-40B4-BE49-F238E27FC236}">
                      <a16:creationId xmlns:a16="http://schemas.microsoft.com/office/drawing/2014/main" id="{66A41F9E-2896-4008-AEE1-3176E6B778D8}"/>
                    </a:ext>
                  </a:extLst>
                </p14:cNvPr>
                <p14:cNvContentPartPr/>
                <p14:nvPr/>
              </p14:nvContentPartPr>
              <p14:xfrm>
                <a:off x="9639701" y="2711192"/>
                <a:ext cx="9360" cy="97200"/>
              </p14:xfrm>
            </p:contentPart>
          </mc:Choice>
          <mc:Fallback>
            <p:pic>
              <p:nvPicPr>
                <p:cNvPr id="410" name="Freihand 409">
                  <a:extLst>
                    <a:ext uri="{FF2B5EF4-FFF2-40B4-BE49-F238E27FC236}">
                      <a16:creationId xmlns:a16="http://schemas.microsoft.com/office/drawing/2014/main" id="{66A41F9E-2896-4008-AEE1-3176E6B778D8}"/>
                    </a:ext>
                  </a:extLst>
                </p:cNvPr>
                <p:cNvPicPr/>
                <p:nvPr/>
              </p:nvPicPr>
              <p:blipFill>
                <a:blip r:embed="rId643"/>
                <a:stretch>
                  <a:fillRect/>
                </a:stretch>
              </p:blipFill>
              <p:spPr>
                <a:xfrm>
                  <a:off x="9635381" y="2706872"/>
                  <a:ext cx="18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2" name="Freihand 411">
                  <a:extLst>
                    <a:ext uri="{FF2B5EF4-FFF2-40B4-BE49-F238E27FC236}">
                      <a16:creationId xmlns:a16="http://schemas.microsoft.com/office/drawing/2014/main" id="{A5F8140D-AAD2-4046-A256-ABB8BD9D472C}"/>
                    </a:ext>
                  </a:extLst>
                </p14:cNvPr>
                <p14:cNvContentPartPr/>
                <p14:nvPr/>
              </p14:nvContentPartPr>
              <p14:xfrm>
                <a:off x="9714941" y="2570072"/>
                <a:ext cx="99000" cy="149760"/>
              </p14:xfrm>
            </p:contentPart>
          </mc:Choice>
          <mc:Fallback>
            <p:pic>
              <p:nvPicPr>
                <p:cNvPr id="412" name="Freihand 411">
                  <a:extLst>
                    <a:ext uri="{FF2B5EF4-FFF2-40B4-BE49-F238E27FC236}">
                      <a16:creationId xmlns:a16="http://schemas.microsoft.com/office/drawing/2014/main" id="{A5F8140D-AAD2-4046-A256-ABB8BD9D472C}"/>
                    </a:ext>
                  </a:extLst>
                </p:cNvPr>
                <p:cNvPicPr/>
                <p:nvPr/>
              </p:nvPicPr>
              <p:blipFill>
                <a:blip r:embed="rId645"/>
                <a:stretch>
                  <a:fillRect/>
                </a:stretch>
              </p:blipFill>
              <p:spPr>
                <a:xfrm>
                  <a:off x="9710621" y="2565752"/>
                  <a:ext cx="107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3" name="Freihand 412">
                  <a:extLst>
                    <a:ext uri="{FF2B5EF4-FFF2-40B4-BE49-F238E27FC236}">
                      <a16:creationId xmlns:a16="http://schemas.microsoft.com/office/drawing/2014/main" id="{9E8DEE94-2E3A-49D6-A21D-FBF185D2140B}"/>
                    </a:ext>
                  </a:extLst>
                </p14:cNvPr>
                <p14:cNvContentPartPr/>
                <p14:nvPr/>
              </p14:nvContentPartPr>
              <p14:xfrm>
                <a:off x="9721781" y="2536952"/>
                <a:ext cx="117360" cy="32760"/>
              </p14:xfrm>
            </p:contentPart>
          </mc:Choice>
          <mc:Fallback>
            <p:pic>
              <p:nvPicPr>
                <p:cNvPr id="413" name="Freihand 412">
                  <a:extLst>
                    <a:ext uri="{FF2B5EF4-FFF2-40B4-BE49-F238E27FC236}">
                      <a16:creationId xmlns:a16="http://schemas.microsoft.com/office/drawing/2014/main" id="{9E8DEE94-2E3A-49D6-A21D-FBF185D2140B}"/>
                    </a:ext>
                  </a:extLst>
                </p:cNvPr>
                <p:cNvPicPr/>
                <p:nvPr/>
              </p:nvPicPr>
              <p:blipFill>
                <a:blip r:embed="rId647"/>
                <a:stretch>
                  <a:fillRect/>
                </a:stretch>
              </p:blipFill>
              <p:spPr>
                <a:xfrm>
                  <a:off x="9717461" y="2532632"/>
                  <a:ext cx="126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14" name="Freihand 413">
                  <a:extLst>
                    <a:ext uri="{FF2B5EF4-FFF2-40B4-BE49-F238E27FC236}">
                      <a16:creationId xmlns:a16="http://schemas.microsoft.com/office/drawing/2014/main" id="{3969F275-6AA0-4344-9643-C3EFBC41D191}"/>
                    </a:ext>
                  </a:extLst>
                </p14:cNvPr>
                <p14:cNvContentPartPr/>
                <p14:nvPr/>
              </p14:nvContentPartPr>
              <p14:xfrm>
                <a:off x="9823661" y="2529392"/>
                <a:ext cx="91080" cy="194040"/>
              </p14:xfrm>
            </p:contentPart>
          </mc:Choice>
          <mc:Fallback>
            <p:pic>
              <p:nvPicPr>
                <p:cNvPr id="414" name="Freihand 413">
                  <a:extLst>
                    <a:ext uri="{FF2B5EF4-FFF2-40B4-BE49-F238E27FC236}">
                      <a16:creationId xmlns:a16="http://schemas.microsoft.com/office/drawing/2014/main" id="{3969F275-6AA0-4344-9643-C3EFBC41D191}"/>
                    </a:ext>
                  </a:extLst>
                </p:cNvPr>
                <p:cNvPicPr/>
                <p:nvPr/>
              </p:nvPicPr>
              <p:blipFill>
                <a:blip r:embed="rId649"/>
                <a:stretch>
                  <a:fillRect/>
                </a:stretch>
              </p:blipFill>
              <p:spPr>
                <a:xfrm>
                  <a:off x="9819341" y="2525072"/>
                  <a:ext cx="99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15" name="Freihand 414">
                  <a:extLst>
                    <a:ext uri="{FF2B5EF4-FFF2-40B4-BE49-F238E27FC236}">
                      <a16:creationId xmlns:a16="http://schemas.microsoft.com/office/drawing/2014/main" id="{F879D9B0-5C86-4782-B816-AC21A08FCA6A}"/>
                    </a:ext>
                  </a:extLst>
                </p14:cNvPr>
                <p14:cNvContentPartPr/>
                <p14:nvPr/>
              </p14:nvContentPartPr>
              <p14:xfrm>
                <a:off x="9858941" y="2498792"/>
                <a:ext cx="91080" cy="37080"/>
              </p14:xfrm>
            </p:contentPart>
          </mc:Choice>
          <mc:Fallback>
            <p:pic>
              <p:nvPicPr>
                <p:cNvPr id="415" name="Freihand 414">
                  <a:extLst>
                    <a:ext uri="{FF2B5EF4-FFF2-40B4-BE49-F238E27FC236}">
                      <a16:creationId xmlns:a16="http://schemas.microsoft.com/office/drawing/2014/main" id="{F879D9B0-5C86-4782-B816-AC21A08FCA6A}"/>
                    </a:ext>
                  </a:extLst>
                </p:cNvPr>
                <p:cNvPicPr/>
                <p:nvPr/>
              </p:nvPicPr>
              <p:blipFill>
                <a:blip r:embed="rId651"/>
                <a:stretch>
                  <a:fillRect/>
                </a:stretch>
              </p:blipFill>
              <p:spPr>
                <a:xfrm>
                  <a:off x="9854621" y="2494472"/>
                  <a:ext cx="99720" cy="45720"/>
                </a:xfrm>
                <a:prstGeom prst="rect">
                  <a:avLst/>
                </a:prstGeom>
              </p:spPr>
            </p:pic>
          </mc:Fallback>
        </mc:AlternateContent>
      </p:grpSp>
      <p:grpSp>
        <p:nvGrpSpPr>
          <p:cNvPr id="423" name="Gruppieren 422">
            <a:extLst>
              <a:ext uri="{FF2B5EF4-FFF2-40B4-BE49-F238E27FC236}">
                <a16:creationId xmlns:a16="http://schemas.microsoft.com/office/drawing/2014/main" id="{95A49DC0-E733-464B-9330-529CA4B0633A}"/>
              </a:ext>
            </a:extLst>
          </p:cNvPr>
          <p:cNvGrpSpPr/>
          <p:nvPr/>
        </p:nvGrpSpPr>
        <p:grpSpPr>
          <a:xfrm>
            <a:off x="4429781" y="2920352"/>
            <a:ext cx="303840" cy="243720"/>
            <a:chOff x="4429781" y="2920352"/>
            <a:chExt cx="303840" cy="243720"/>
          </a:xfrm>
        </p:grpSpPr>
        <mc:AlternateContent xmlns:mc="http://schemas.openxmlformats.org/markup-compatibility/2006">
          <mc:Choice xmlns:p14="http://schemas.microsoft.com/office/powerpoint/2010/main" Requires="p14">
            <p:contentPart p14:bwMode="auto" r:id="rId652">
              <p14:nvContentPartPr>
                <p14:cNvPr id="420" name="Freihand 419">
                  <a:extLst>
                    <a:ext uri="{FF2B5EF4-FFF2-40B4-BE49-F238E27FC236}">
                      <a16:creationId xmlns:a16="http://schemas.microsoft.com/office/drawing/2014/main" id="{17B4D643-8CDC-4D75-8ABC-9D9A87265DC2}"/>
                    </a:ext>
                  </a:extLst>
                </p14:cNvPr>
                <p14:cNvContentPartPr/>
                <p14:nvPr/>
              </p14:nvContentPartPr>
              <p14:xfrm>
                <a:off x="4520141" y="2968952"/>
                <a:ext cx="120600" cy="129600"/>
              </p14:xfrm>
            </p:contentPart>
          </mc:Choice>
          <mc:Fallback>
            <p:pic>
              <p:nvPicPr>
                <p:cNvPr id="420" name="Freihand 419">
                  <a:extLst>
                    <a:ext uri="{FF2B5EF4-FFF2-40B4-BE49-F238E27FC236}">
                      <a16:creationId xmlns:a16="http://schemas.microsoft.com/office/drawing/2014/main" id="{17B4D643-8CDC-4D75-8ABC-9D9A87265DC2}"/>
                    </a:ext>
                  </a:extLst>
                </p:cNvPr>
                <p:cNvPicPr/>
                <p:nvPr/>
              </p:nvPicPr>
              <p:blipFill>
                <a:blip r:embed="rId653"/>
                <a:stretch>
                  <a:fillRect/>
                </a:stretch>
              </p:blipFill>
              <p:spPr>
                <a:xfrm>
                  <a:off x="4515821" y="2964632"/>
                  <a:ext cx="129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1" name="Freihand 420">
                  <a:extLst>
                    <a:ext uri="{FF2B5EF4-FFF2-40B4-BE49-F238E27FC236}">
                      <a16:creationId xmlns:a16="http://schemas.microsoft.com/office/drawing/2014/main" id="{10F92A0B-44A7-4611-9331-3D17D4B5DE2C}"/>
                    </a:ext>
                  </a:extLst>
                </p14:cNvPr>
                <p14:cNvContentPartPr/>
                <p14:nvPr/>
              </p14:nvContentPartPr>
              <p14:xfrm>
                <a:off x="4544621" y="3045632"/>
                <a:ext cx="116640" cy="17280"/>
              </p14:xfrm>
            </p:contentPart>
          </mc:Choice>
          <mc:Fallback>
            <p:pic>
              <p:nvPicPr>
                <p:cNvPr id="421" name="Freihand 420">
                  <a:extLst>
                    <a:ext uri="{FF2B5EF4-FFF2-40B4-BE49-F238E27FC236}">
                      <a16:creationId xmlns:a16="http://schemas.microsoft.com/office/drawing/2014/main" id="{10F92A0B-44A7-4611-9331-3D17D4B5DE2C}"/>
                    </a:ext>
                  </a:extLst>
                </p:cNvPr>
                <p:cNvPicPr/>
                <p:nvPr/>
              </p:nvPicPr>
              <p:blipFill>
                <a:blip r:embed="rId655"/>
                <a:stretch>
                  <a:fillRect/>
                </a:stretch>
              </p:blipFill>
              <p:spPr>
                <a:xfrm>
                  <a:off x="4540301" y="3041312"/>
                  <a:ext cx="125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2" name="Freihand 421">
                  <a:extLst>
                    <a:ext uri="{FF2B5EF4-FFF2-40B4-BE49-F238E27FC236}">
                      <a16:creationId xmlns:a16="http://schemas.microsoft.com/office/drawing/2014/main" id="{872699C5-C3B9-49AA-9BB0-EDF4C10F1B36}"/>
                    </a:ext>
                  </a:extLst>
                </p14:cNvPr>
                <p14:cNvContentPartPr/>
                <p14:nvPr/>
              </p14:nvContentPartPr>
              <p14:xfrm>
                <a:off x="4429781" y="2920352"/>
                <a:ext cx="303840" cy="243720"/>
              </p14:xfrm>
            </p:contentPart>
          </mc:Choice>
          <mc:Fallback>
            <p:pic>
              <p:nvPicPr>
                <p:cNvPr id="422" name="Freihand 421">
                  <a:extLst>
                    <a:ext uri="{FF2B5EF4-FFF2-40B4-BE49-F238E27FC236}">
                      <a16:creationId xmlns:a16="http://schemas.microsoft.com/office/drawing/2014/main" id="{872699C5-C3B9-49AA-9BB0-EDF4C10F1B36}"/>
                    </a:ext>
                  </a:extLst>
                </p:cNvPr>
                <p:cNvPicPr/>
                <p:nvPr/>
              </p:nvPicPr>
              <p:blipFill>
                <a:blip r:embed="rId657"/>
                <a:stretch>
                  <a:fillRect/>
                </a:stretch>
              </p:blipFill>
              <p:spPr>
                <a:xfrm>
                  <a:off x="4425461" y="2916032"/>
                  <a:ext cx="312480" cy="252360"/>
                </a:xfrm>
                <a:prstGeom prst="rect">
                  <a:avLst/>
                </a:prstGeom>
              </p:spPr>
            </p:pic>
          </mc:Fallback>
        </mc:AlternateContent>
      </p:grpSp>
      <p:grpSp>
        <p:nvGrpSpPr>
          <p:cNvPr id="447" name="Gruppieren 446">
            <a:extLst>
              <a:ext uri="{FF2B5EF4-FFF2-40B4-BE49-F238E27FC236}">
                <a16:creationId xmlns:a16="http://schemas.microsoft.com/office/drawing/2014/main" id="{AAEBAC3C-DEFD-433B-9A1B-C88B942C8119}"/>
              </a:ext>
            </a:extLst>
          </p:cNvPr>
          <p:cNvGrpSpPr/>
          <p:nvPr/>
        </p:nvGrpSpPr>
        <p:grpSpPr>
          <a:xfrm>
            <a:off x="4933781" y="2920712"/>
            <a:ext cx="1357920" cy="522000"/>
            <a:chOff x="4933781" y="2920712"/>
            <a:chExt cx="1357920" cy="522000"/>
          </a:xfrm>
        </p:grpSpPr>
        <mc:AlternateContent xmlns:mc="http://schemas.openxmlformats.org/markup-compatibility/2006">
          <mc:Choice xmlns:p14="http://schemas.microsoft.com/office/powerpoint/2010/main" Requires="p14">
            <p:contentPart p14:bwMode="auto" r:id="rId658">
              <p14:nvContentPartPr>
                <p14:cNvPr id="425" name="Freihand 424">
                  <a:extLst>
                    <a:ext uri="{FF2B5EF4-FFF2-40B4-BE49-F238E27FC236}">
                      <a16:creationId xmlns:a16="http://schemas.microsoft.com/office/drawing/2014/main" id="{41E4DADA-8192-4B34-9F79-A47DA34387F1}"/>
                    </a:ext>
                  </a:extLst>
                </p14:cNvPr>
                <p14:cNvContentPartPr/>
                <p14:nvPr/>
              </p14:nvContentPartPr>
              <p14:xfrm>
                <a:off x="4934501" y="2974712"/>
                <a:ext cx="128880" cy="99000"/>
              </p14:xfrm>
            </p:contentPart>
          </mc:Choice>
          <mc:Fallback>
            <p:pic>
              <p:nvPicPr>
                <p:cNvPr id="425" name="Freihand 424">
                  <a:extLst>
                    <a:ext uri="{FF2B5EF4-FFF2-40B4-BE49-F238E27FC236}">
                      <a16:creationId xmlns:a16="http://schemas.microsoft.com/office/drawing/2014/main" id="{41E4DADA-8192-4B34-9F79-A47DA34387F1}"/>
                    </a:ext>
                  </a:extLst>
                </p:cNvPr>
                <p:cNvPicPr/>
                <p:nvPr/>
              </p:nvPicPr>
              <p:blipFill>
                <a:blip r:embed="rId659"/>
                <a:stretch>
                  <a:fillRect/>
                </a:stretch>
              </p:blipFill>
              <p:spPr>
                <a:xfrm>
                  <a:off x="4930181" y="2970392"/>
                  <a:ext cx="137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6" name="Freihand 425">
                  <a:extLst>
                    <a:ext uri="{FF2B5EF4-FFF2-40B4-BE49-F238E27FC236}">
                      <a16:creationId xmlns:a16="http://schemas.microsoft.com/office/drawing/2014/main" id="{BDDD507B-07A4-4B29-BACF-9670DE6C3D83}"/>
                    </a:ext>
                  </a:extLst>
                </p14:cNvPr>
                <p14:cNvContentPartPr/>
                <p14:nvPr/>
              </p14:nvContentPartPr>
              <p14:xfrm>
                <a:off x="5117021" y="2948432"/>
                <a:ext cx="81720" cy="115200"/>
              </p14:xfrm>
            </p:contentPart>
          </mc:Choice>
          <mc:Fallback>
            <p:pic>
              <p:nvPicPr>
                <p:cNvPr id="426" name="Freihand 425">
                  <a:extLst>
                    <a:ext uri="{FF2B5EF4-FFF2-40B4-BE49-F238E27FC236}">
                      <a16:creationId xmlns:a16="http://schemas.microsoft.com/office/drawing/2014/main" id="{BDDD507B-07A4-4B29-BACF-9670DE6C3D83}"/>
                    </a:ext>
                  </a:extLst>
                </p:cNvPr>
                <p:cNvPicPr/>
                <p:nvPr/>
              </p:nvPicPr>
              <p:blipFill>
                <a:blip r:embed="rId661"/>
                <a:stretch>
                  <a:fillRect/>
                </a:stretch>
              </p:blipFill>
              <p:spPr>
                <a:xfrm>
                  <a:off x="5112701" y="2944112"/>
                  <a:ext cx="90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7" name="Freihand 426">
                  <a:extLst>
                    <a:ext uri="{FF2B5EF4-FFF2-40B4-BE49-F238E27FC236}">
                      <a16:creationId xmlns:a16="http://schemas.microsoft.com/office/drawing/2014/main" id="{A651359D-A36B-4989-9625-CFC232B14161}"/>
                    </a:ext>
                  </a:extLst>
                </p14:cNvPr>
                <p14:cNvContentPartPr/>
                <p14:nvPr/>
              </p14:nvContentPartPr>
              <p14:xfrm>
                <a:off x="5220701" y="2932592"/>
                <a:ext cx="75240" cy="118440"/>
              </p14:xfrm>
            </p:contentPart>
          </mc:Choice>
          <mc:Fallback>
            <p:pic>
              <p:nvPicPr>
                <p:cNvPr id="427" name="Freihand 426">
                  <a:extLst>
                    <a:ext uri="{FF2B5EF4-FFF2-40B4-BE49-F238E27FC236}">
                      <a16:creationId xmlns:a16="http://schemas.microsoft.com/office/drawing/2014/main" id="{A651359D-A36B-4989-9625-CFC232B14161}"/>
                    </a:ext>
                  </a:extLst>
                </p:cNvPr>
                <p:cNvPicPr/>
                <p:nvPr/>
              </p:nvPicPr>
              <p:blipFill>
                <a:blip r:embed="rId663"/>
                <a:stretch>
                  <a:fillRect/>
                </a:stretch>
              </p:blipFill>
              <p:spPr>
                <a:xfrm>
                  <a:off x="5216381" y="2928272"/>
                  <a:ext cx="83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8" name="Freihand 427">
                  <a:extLst>
                    <a:ext uri="{FF2B5EF4-FFF2-40B4-BE49-F238E27FC236}">
                      <a16:creationId xmlns:a16="http://schemas.microsoft.com/office/drawing/2014/main" id="{51F36971-D491-4F0F-A7B4-37360EE1B38A}"/>
                    </a:ext>
                  </a:extLst>
                </p14:cNvPr>
                <p14:cNvContentPartPr/>
                <p14:nvPr/>
              </p14:nvContentPartPr>
              <p14:xfrm>
                <a:off x="5301701" y="3024392"/>
                <a:ext cx="36360" cy="92160"/>
              </p14:xfrm>
            </p:contentPart>
          </mc:Choice>
          <mc:Fallback>
            <p:pic>
              <p:nvPicPr>
                <p:cNvPr id="428" name="Freihand 427">
                  <a:extLst>
                    <a:ext uri="{FF2B5EF4-FFF2-40B4-BE49-F238E27FC236}">
                      <a16:creationId xmlns:a16="http://schemas.microsoft.com/office/drawing/2014/main" id="{51F36971-D491-4F0F-A7B4-37360EE1B38A}"/>
                    </a:ext>
                  </a:extLst>
                </p:cNvPr>
                <p:cNvPicPr/>
                <p:nvPr/>
              </p:nvPicPr>
              <p:blipFill>
                <a:blip r:embed="rId665"/>
                <a:stretch>
                  <a:fillRect/>
                </a:stretch>
              </p:blipFill>
              <p:spPr>
                <a:xfrm>
                  <a:off x="5297381" y="3020072"/>
                  <a:ext cx="45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30" name="Freihand 429">
                  <a:extLst>
                    <a:ext uri="{FF2B5EF4-FFF2-40B4-BE49-F238E27FC236}">
                      <a16:creationId xmlns:a16="http://schemas.microsoft.com/office/drawing/2014/main" id="{6D87AC5B-C223-49D4-AA34-80780FBDA6C1}"/>
                    </a:ext>
                  </a:extLst>
                </p14:cNvPr>
                <p14:cNvContentPartPr/>
                <p14:nvPr/>
              </p14:nvContentPartPr>
              <p14:xfrm>
                <a:off x="5399621" y="2920712"/>
                <a:ext cx="95400" cy="96480"/>
              </p14:xfrm>
            </p:contentPart>
          </mc:Choice>
          <mc:Fallback>
            <p:pic>
              <p:nvPicPr>
                <p:cNvPr id="430" name="Freihand 429">
                  <a:extLst>
                    <a:ext uri="{FF2B5EF4-FFF2-40B4-BE49-F238E27FC236}">
                      <a16:creationId xmlns:a16="http://schemas.microsoft.com/office/drawing/2014/main" id="{6D87AC5B-C223-49D4-AA34-80780FBDA6C1}"/>
                    </a:ext>
                  </a:extLst>
                </p:cNvPr>
                <p:cNvPicPr/>
                <p:nvPr/>
              </p:nvPicPr>
              <p:blipFill>
                <a:blip r:embed="rId667"/>
                <a:stretch>
                  <a:fillRect/>
                </a:stretch>
              </p:blipFill>
              <p:spPr>
                <a:xfrm>
                  <a:off x="5395301" y="2916392"/>
                  <a:ext cx="104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31" name="Freihand 430">
                  <a:extLst>
                    <a:ext uri="{FF2B5EF4-FFF2-40B4-BE49-F238E27FC236}">
                      <a16:creationId xmlns:a16="http://schemas.microsoft.com/office/drawing/2014/main" id="{22E95DF5-7400-49D8-B1BB-4007B8D7F085}"/>
                    </a:ext>
                  </a:extLst>
                </p14:cNvPr>
                <p14:cNvContentPartPr/>
                <p14:nvPr/>
              </p14:nvContentPartPr>
              <p14:xfrm>
                <a:off x="5537141" y="2921792"/>
                <a:ext cx="88560" cy="120600"/>
              </p14:xfrm>
            </p:contentPart>
          </mc:Choice>
          <mc:Fallback>
            <p:pic>
              <p:nvPicPr>
                <p:cNvPr id="431" name="Freihand 430">
                  <a:extLst>
                    <a:ext uri="{FF2B5EF4-FFF2-40B4-BE49-F238E27FC236}">
                      <a16:creationId xmlns:a16="http://schemas.microsoft.com/office/drawing/2014/main" id="{22E95DF5-7400-49D8-B1BB-4007B8D7F085}"/>
                    </a:ext>
                  </a:extLst>
                </p:cNvPr>
                <p:cNvPicPr/>
                <p:nvPr/>
              </p:nvPicPr>
              <p:blipFill>
                <a:blip r:embed="rId669"/>
                <a:stretch>
                  <a:fillRect/>
                </a:stretch>
              </p:blipFill>
              <p:spPr>
                <a:xfrm>
                  <a:off x="5532821" y="2917472"/>
                  <a:ext cx="97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33" name="Freihand 432">
                  <a:extLst>
                    <a:ext uri="{FF2B5EF4-FFF2-40B4-BE49-F238E27FC236}">
                      <a16:creationId xmlns:a16="http://schemas.microsoft.com/office/drawing/2014/main" id="{23A4660A-F8D8-4381-9F6C-A906A07E063E}"/>
                    </a:ext>
                  </a:extLst>
                </p14:cNvPr>
                <p14:cNvContentPartPr/>
                <p14:nvPr/>
              </p14:nvContentPartPr>
              <p14:xfrm>
                <a:off x="4933781" y="3152912"/>
                <a:ext cx="712800" cy="25920"/>
              </p14:xfrm>
            </p:contentPart>
          </mc:Choice>
          <mc:Fallback>
            <p:pic>
              <p:nvPicPr>
                <p:cNvPr id="433" name="Freihand 432">
                  <a:extLst>
                    <a:ext uri="{FF2B5EF4-FFF2-40B4-BE49-F238E27FC236}">
                      <a16:creationId xmlns:a16="http://schemas.microsoft.com/office/drawing/2014/main" id="{23A4660A-F8D8-4381-9F6C-A906A07E063E}"/>
                    </a:ext>
                  </a:extLst>
                </p:cNvPr>
                <p:cNvPicPr/>
                <p:nvPr/>
              </p:nvPicPr>
              <p:blipFill>
                <a:blip r:embed="rId671"/>
                <a:stretch>
                  <a:fillRect/>
                </a:stretch>
              </p:blipFill>
              <p:spPr>
                <a:xfrm>
                  <a:off x="4929461" y="3148592"/>
                  <a:ext cx="721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35" name="Freihand 434">
                  <a:extLst>
                    <a:ext uri="{FF2B5EF4-FFF2-40B4-BE49-F238E27FC236}">
                      <a16:creationId xmlns:a16="http://schemas.microsoft.com/office/drawing/2014/main" id="{BE6E1BC7-65BA-4A23-A826-7D8FFFF4A386}"/>
                    </a:ext>
                  </a:extLst>
                </p14:cNvPr>
                <p14:cNvContentPartPr/>
                <p14:nvPr/>
              </p14:nvContentPartPr>
              <p14:xfrm>
                <a:off x="4986701" y="3247592"/>
                <a:ext cx="130320" cy="112320"/>
              </p14:xfrm>
            </p:contentPart>
          </mc:Choice>
          <mc:Fallback>
            <p:pic>
              <p:nvPicPr>
                <p:cNvPr id="435" name="Freihand 434">
                  <a:extLst>
                    <a:ext uri="{FF2B5EF4-FFF2-40B4-BE49-F238E27FC236}">
                      <a16:creationId xmlns:a16="http://schemas.microsoft.com/office/drawing/2014/main" id="{BE6E1BC7-65BA-4A23-A826-7D8FFFF4A386}"/>
                    </a:ext>
                  </a:extLst>
                </p:cNvPr>
                <p:cNvPicPr/>
                <p:nvPr/>
              </p:nvPicPr>
              <p:blipFill>
                <a:blip r:embed="rId673"/>
                <a:stretch>
                  <a:fillRect/>
                </a:stretch>
              </p:blipFill>
              <p:spPr>
                <a:xfrm>
                  <a:off x="4982381" y="3243272"/>
                  <a:ext cx="138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36" name="Freihand 435">
                  <a:extLst>
                    <a:ext uri="{FF2B5EF4-FFF2-40B4-BE49-F238E27FC236}">
                      <a16:creationId xmlns:a16="http://schemas.microsoft.com/office/drawing/2014/main" id="{131938BB-D019-468C-A67C-7ED1E0CAAB19}"/>
                    </a:ext>
                  </a:extLst>
                </p14:cNvPr>
                <p14:cNvContentPartPr/>
                <p14:nvPr/>
              </p14:nvContentPartPr>
              <p14:xfrm>
                <a:off x="5120981" y="3271712"/>
                <a:ext cx="90000" cy="94320"/>
              </p14:xfrm>
            </p:contentPart>
          </mc:Choice>
          <mc:Fallback>
            <p:pic>
              <p:nvPicPr>
                <p:cNvPr id="436" name="Freihand 435">
                  <a:extLst>
                    <a:ext uri="{FF2B5EF4-FFF2-40B4-BE49-F238E27FC236}">
                      <a16:creationId xmlns:a16="http://schemas.microsoft.com/office/drawing/2014/main" id="{131938BB-D019-468C-A67C-7ED1E0CAAB19}"/>
                    </a:ext>
                  </a:extLst>
                </p:cNvPr>
                <p:cNvPicPr/>
                <p:nvPr/>
              </p:nvPicPr>
              <p:blipFill>
                <a:blip r:embed="rId675"/>
                <a:stretch>
                  <a:fillRect/>
                </a:stretch>
              </p:blipFill>
              <p:spPr>
                <a:xfrm>
                  <a:off x="5116661" y="3267392"/>
                  <a:ext cx="98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7" name="Freihand 436">
                  <a:extLst>
                    <a:ext uri="{FF2B5EF4-FFF2-40B4-BE49-F238E27FC236}">
                      <a16:creationId xmlns:a16="http://schemas.microsoft.com/office/drawing/2014/main" id="{2CA0D135-E83A-4B58-BE86-D2707367E0A5}"/>
                    </a:ext>
                  </a:extLst>
                </p14:cNvPr>
                <p14:cNvContentPartPr/>
                <p14:nvPr/>
              </p14:nvContentPartPr>
              <p14:xfrm>
                <a:off x="5212421" y="3258392"/>
                <a:ext cx="91800" cy="87840"/>
              </p14:xfrm>
            </p:contentPart>
          </mc:Choice>
          <mc:Fallback>
            <p:pic>
              <p:nvPicPr>
                <p:cNvPr id="437" name="Freihand 436">
                  <a:extLst>
                    <a:ext uri="{FF2B5EF4-FFF2-40B4-BE49-F238E27FC236}">
                      <a16:creationId xmlns:a16="http://schemas.microsoft.com/office/drawing/2014/main" id="{2CA0D135-E83A-4B58-BE86-D2707367E0A5}"/>
                    </a:ext>
                  </a:extLst>
                </p:cNvPr>
                <p:cNvPicPr/>
                <p:nvPr/>
              </p:nvPicPr>
              <p:blipFill>
                <a:blip r:embed="rId677"/>
                <a:stretch>
                  <a:fillRect/>
                </a:stretch>
              </p:blipFill>
              <p:spPr>
                <a:xfrm>
                  <a:off x="5208101" y="3254072"/>
                  <a:ext cx="100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8" name="Freihand 437">
                  <a:extLst>
                    <a:ext uri="{FF2B5EF4-FFF2-40B4-BE49-F238E27FC236}">
                      <a16:creationId xmlns:a16="http://schemas.microsoft.com/office/drawing/2014/main" id="{03BAD306-0E72-4F2B-A05F-6C9A6585CE1E}"/>
                    </a:ext>
                  </a:extLst>
                </p14:cNvPr>
                <p14:cNvContentPartPr/>
                <p14:nvPr/>
              </p14:nvContentPartPr>
              <p14:xfrm>
                <a:off x="5261741" y="3281072"/>
                <a:ext cx="72360" cy="161640"/>
              </p14:xfrm>
            </p:contentPart>
          </mc:Choice>
          <mc:Fallback>
            <p:pic>
              <p:nvPicPr>
                <p:cNvPr id="438" name="Freihand 437">
                  <a:extLst>
                    <a:ext uri="{FF2B5EF4-FFF2-40B4-BE49-F238E27FC236}">
                      <a16:creationId xmlns:a16="http://schemas.microsoft.com/office/drawing/2014/main" id="{03BAD306-0E72-4F2B-A05F-6C9A6585CE1E}"/>
                    </a:ext>
                  </a:extLst>
                </p:cNvPr>
                <p:cNvPicPr/>
                <p:nvPr/>
              </p:nvPicPr>
              <p:blipFill>
                <a:blip r:embed="rId679"/>
                <a:stretch>
                  <a:fillRect/>
                </a:stretch>
              </p:blipFill>
              <p:spPr>
                <a:xfrm>
                  <a:off x="5257421" y="3276752"/>
                  <a:ext cx="81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40" name="Freihand 439">
                  <a:extLst>
                    <a:ext uri="{FF2B5EF4-FFF2-40B4-BE49-F238E27FC236}">
                      <a16:creationId xmlns:a16="http://schemas.microsoft.com/office/drawing/2014/main" id="{D89B7549-DEA7-4342-A096-F92399162EE2}"/>
                    </a:ext>
                  </a:extLst>
                </p14:cNvPr>
                <p14:cNvContentPartPr/>
                <p14:nvPr/>
              </p14:nvContentPartPr>
              <p14:xfrm>
                <a:off x="5408621" y="3284312"/>
                <a:ext cx="47520" cy="64440"/>
              </p14:xfrm>
            </p:contentPart>
          </mc:Choice>
          <mc:Fallback>
            <p:pic>
              <p:nvPicPr>
                <p:cNvPr id="440" name="Freihand 439">
                  <a:extLst>
                    <a:ext uri="{FF2B5EF4-FFF2-40B4-BE49-F238E27FC236}">
                      <a16:creationId xmlns:a16="http://schemas.microsoft.com/office/drawing/2014/main" id="{D89B7549-DEA7-4342-A096-F92399162EE2}"/>
                    </a:ext>
                  </a:extLst>
                </p:cNvPr>
                <p:cNvPicPr/>
                <p:nvPr/>
              </p:nvPicPr>
              <p:blipFill>
                <a:blip r:embed="rId681"/>
                <a:stretch>
                  <a:fillRect/>
                </a:stretch>
              </p:blipFill>
              <p:spPr>
                <a:xfrm>
                  <a:off x="5404301" y="3279992"/>
                  <a:ext cx="56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1" name="Freihand 440">
                  <a:extLst>
                    <a:ext uri="{FF2B5EF4-FFF2-40B4-BE49-F238E27FC236}">
                      <a16:creationId xmlns:a16="http://schemas.microsoft.com/office/drawing/2014/main" id="{A2452BC5-9B9D-4BB5-8225-EB53C917EA38}"/>
                    </a:ext>
                  </a:extLst>
                </p14:cNvPr>
                <p14:cNvContentPartPr/>
                <p14:nvPr/>
              </p14:nvContentPartPr>
              <p14:xfrm>
                <a:off x="5483861" y="3242192"/>
                <a:ext cx="115920" cy="131400"/>
              </p14:xfrm>
            </p:contentPart>
          </mc:Choice>
          <mc:Fallback>
            <p:pic>
              <p:nvPicPr>
                <p:cNvPr id="441" name="Freihand 440">
                  <a:extLst>
                    <a:ext uri="{FF2B5EF4-FFF2-40B4-BE49-F238E27FC236}">
                      <a16:creationId xmlns:a16="http://schemas.microsoft.com/office/drawing/2014/main" id="{A2452BC5-9B9D-4BB5-8225-EB53C917EA38}"/>
                    </a:ext>
                  </a:extLst>
                </p:cNvPr>
                <p:cNvPicPr/>
                <p:nvPr/>
              </p:nvPicPr>
              <p:blipFill>
                <a:blip r:embed="rId683"/>
                <a:stretch>
                  <a:fillRect/>
                </a:stretch>
              </p:blipFill>
              <p:spPr>
                <a:xfrm>
                  <a:off x="5479541" y="3237872"/>
                  <a:ext cx="124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42" name="Freihand 441">
                  <a:extLst>
                    <a:ext uri="{FF2B5EF4-FFF2-40B4-BE49-F238E27FC236}">
                      <a16:creationId xmlns:a16="http://schemas.microsoft.com/office/drawing/2014/main" id="{884B8A3F-0C47-4C72-9EB6-344AF43BCC9F}"/>
                    </a:ext>
                  </a:extLst>
                </p14:cNvPr>
                <p14:cNvContentPartPr/>
                <p14:nvPr/>
              </p14:nvContentPartPr>
              <p14:xfrm>
                <a:off x="5789141" y="3142472"/>
                <a:ext cx="37080" cy="15840"/>
              </p14:xfrm>
            </p:contentPart>
          </mc:Choice>
          <mc:Fallback>
            <p:pic>
              <p:nvPicPr>
                <p:cNvPr id="442" name="Freihand 441">
                  <a:extLst>
                    <a:ext uri="{FF2B5EF4-FFF2-40B4-BE49-F238E27FC236}">
                      <a16:creationId xmlns:a16="http://schemas.microsoft.com/office/drawing/2014/main" id="{884B8A3F-0C47-4C72-9EB6-344AF43BCC9F}"/>
                    </a:ext>
                  </a:extLst>
                </p:cNvPr>
                <p:cNvPicPr/>
                <p:nvPr/>
              </p:nvPicPr>
              <p:blipFill>
                <a:blip r:embed="rId685"/>
                <a:stretch>
                  <a:fillRect/>
                </a:stretch>
              </p:blipFill>
              <p:spPr>
                <a:xfrm>
                  <a:off x="5784821" y="3138152"/>
                  <a:ext cx="45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3" name="Freihand 442">
                  <a:extLst>
                    <a:ext uri="{FF2B5EF4-FFF2-40B4-BE49-F238E27FC236}">
                      <a16:creationId xmlns:a16="http://schemas.microsoft.com/office/drawing/2014/main" id="{5A3013F2-62F3-427F-9F44-1855D39B9C75}"/>
                    </a:ext>
                  </a:extLst>
                </p14:cNvPr>
                <p14:cNvContentPartPr/>
                <p14:nvPr/>
              </p14:nvContentPartPr>
              <p14:xfrm>
                <a:off x="5880941" y="3060032"/>
                <a:ext cx="133560" cy="113400"/>
              </p14:xfrm>
            </p:contentPart>
          </mc:Choice>
          <mc:Fallback>
            <p:pic>
              <p:nvPicPr>
                <p:cNvPr id="443" name="Freihand 442">
                  <a:extLst>
                    <a:ext uri="{FF2B5EF4-FFF2-40B4-BE49-F238E27FC236}">
                      <a16:creationId xmlns:a16="http://schemas.microsoft.com/office/drawing/2014/main" id="{5A3013F2-62F3-427F-9F44-1855D39B9C75}"/>
                    </a:ext>
                  </a:extLst>
                </p:cNvPr>
                <p:cNvPicPr/>
                <p:nvPr/>
              </p:nvPicPr>
              <p:blipFill>
                <a:blip r:embed="rId687"/>
                <a:stretch>
                  <a:fillRect/>
                </a:stretch>
              </p:blipFill>
              <p:spPr>
                <a:xfrm>
                  <a:off x="5876621" y="3055712"/>
                  <a:ext cx="142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44" name="Freihand 443">
                  <a:extLst>
                    <a:ext uri="{FF2B5EF4-FFF2-40B4-BE49-F238E27FC236}">
                      <a16:creationId xmlns:a16="http://schemas.microsoft.com/office/drawing/2014/main" id="{611726F5-736D-4600-AE87-D0714D3A2FAE}"/>
                    </a:ext>
                  </a:extLst>
                </p14:cNvPr>
                <p14:cNvContentPartPr/>
                <p14:nvPr/>
              </p14:nvContentPartPr>
              <p14:xfrm>
                <a:off x="6041861" y="3062192"/>
                <a:ext cx="109800" cy="103680"/>
              </p14:xfrm>
            </p:contentPart>
          </mc:Choice>
          <mc:Fallback>
            <p:pic>
              <p:nvPicPr>
                <p:cNvPr id="444" name="Freihand 443">
                  <a:extLst>
                    <a:ext uri="{FF2B5EF4-FFF2-40B4-BE49-F238E27FC236}">
                      <a16:creationId xmlns:a16="http://schemas.microsoft.com/office/drawing/2014/main" id="{611726F5-736D-4600-AE87-D0714D3A2FAE}"/>
                    </a:ext>
                  </a:extLst>
                </p:cNvPr>
                <p:cNvPicPr/>
                <p:nvPr/>
              </p:nvPicPr>
              <p:blipFill>
                <a:blip r:embed="rId689"/>
                <a:stretch>
                  <a:fillRect/>
                </a:stretch>
              </p:blipFill>
              <p:spPr>
                <a:xfrm>
                  <a:off x="6037541" y="3057872"/>
                  <a:ext cx="118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45" name="Freihand 444">
                  <a:extLst>
                    <a:ext uri="{FF2B5EF4-FFF2-40B4-BE49-F238E27FC236}">
                      <a16:creationId xmlns:a16="http://schemas.microsoft.com/office/drawing/2014/main" id="{4B0ACAB5-C206-4A6A-83E4-3EFC61938E1D}"/>
                    </a:ext>
                  </a:extLst>
                </p14:cNvPr>
                <p14:cNvContentPartPr/>
                <p14:nvPr/>
              </p14:nvContentPartPr>
              <p14:xfrm>
                <a:off x="6177941" y="3060392"/>
                <a:ext cx="113760" cy="94680"/>
              </p14:xfrm>
            </p:contentPart>
          </mc:Choice>
          <mc:Fallback>
            <p:pic>
              <p:nvPicPr>
                <p:cNvPr id="445" name="Freihand 444">
                  <a:extLst>
                    <a:ext uri="{FF2B5EF4-FFF2-40B4-BE49-F238E27FC236}">
                      <a16:creationId xmlns:a16="http://schemas.microsoft.com/office/drawing/2014/main" id="{4B0ACAB5-C206-4A6A-83E4-3EFC61938E1D}"/>
                    </a:ext>
                  </a:extLst>
                </p:cNvPr>
                <p:cNvPicPr/>
                <p:nvPr/>
              </p:nvPicPr>
              <p:blipFill>
                <a:blip r:embed="rId691"/>
                <a:stretch>
                  <a:fillRect/>
                </a:stretch>
              </p:blipFill>
              <p:spPr>
                <a:xfrm>
                  <a:off x="6173621" y="3056072"/>
                  <a:ext cx="122400" cy="103320"/>
                </a:xfrm>
                <a:prstGeom prst="rect">
                  <a:avLst/>
                </a:prstGeom>
              </p:spPr>
            </p:pic>
          </mc:Fallback>
        </mc:AlternateContent>
      </p:grpSp>
      <p:grpSp>
        <p:nvGrpSpPr>
          <p:cNvPr id="464" name="Gruppieren 463">
            <a:extLst>
              <a:ext uri="{FF2B5EF4-FFF2-40B4-BE49-F238E27FC236}">
                <a16:creationId xmlns:a16="http://schemas.microsoft.com/office/drawing/2014/main" id="{75EF62C2-F039-4AD8-9BDD-F1D33DE28D6B}"/>
              </a:ext>
            </a:extLst>
          </p:cNvPr>
          <p:cNvGrpSpPr/>
          <p:nvPr/>
        </p:nvGrpSpPr>
        <p:grpSpPr>
          <a:xfrm>
            <a:off x="9358901" y="1691672"/>
            <a:ext cx="1256760" cy="286200"/>
            <a:chOff x="9358901" y="1691672"/>
            <a:chExt cx="1256760" cy="286200"/>
          </a:xfrm>
        </p:grpSpPr>
        <mc:AlternateContent xmlns:mc="http://schemas.openxmlformats.org/markup-compatibility/2006">
          <mc:Choice xmlns:p14="http://schemas.microsoft.com/office/powerpoint/2010/main" Requires="p14">
            <p:contentPart p14:bwMode="auto" r:id="rId692">
              <p14:nvContentPartPr>
                <p14:cNvPr id="390" name="Freihand 389">
                  <a:extLst>
                    <a:ext uri="{FF2B5EF4-FFF2-40B4-BE49-F238E27FC236}">
                      <a16:creationId xmlns:a16="http://schemas.microsoft.com/office/drawing/2014/main" id="{88E5DFA8-A452-4178-B9D1-A77DD3909D2E}"/>
                    </a:ext>
                  </a:extLst>
                </p14:cNvPr>
                <p14:cNvContentPartPr/>
                <p14:nvPr/>
              </p14:nvContentPartPr>
              <p14:xfrm>
                <a:off x="9358901" y="1817312"/>
                <a:ext cx="87120" cy="124200"/>
              </p14:xfrm>
            </p:contentPart>
          </mc:Choice>
          <mc:Fallback>
            <p:pic>
              <p:nvPicPr>
                <p:cNvPr id="390" name="Freihand 389">
                  <a:extLst>
                    <a:ext uri="{FF2B5EF4-FFF2-40B4-BE49-F238E27FC236}">
                      <a16:creationId xmlns:a16="http://schemas.microsoft.com/office/drawing/2014/main" id="{88E5DFA8-A452-4178-B9D1-A77DD3909D2E}"/>
                    </a:ext>
                  </a:extLst>
                </p:cNvPr>
                <p:cNvPicPr/>
                <p:nvPr/>
              </p:nvPicPr>
              <p:blipFill>
                <a:blip r:embed="rId693"/>
                <a:stretch>
                  <a:fillRect/>
                </a:stretch>
              </p:blipFill>
              <p:spPr>
                <a:xfrm>
                  <a:off x="9354581" y="1812992"/>
                  <a:ext cx="95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91" name="Freihand 390">
                  <a:extLst>
                    <a:ext uri="{FF2B5EF4-FFF2-40B4-BE49-F238E27FC236}">
                      <a16:creationId xmlns:a16="http://schemas.microsoft.com/office/drawing/2014/main" id="{F4683CDB-BC09-4042-BE12-4288F49A25F0}"/>
                    </a:ext>
                  </a:extLst>
                </p14:cNvPr>
                <p14:cNvContentPartPr/>
                <p14:nvPr/>
              </p14:nvContentPartPr>
              <p14:xfrm>
                <a:off x="9503261" y="1801472"/>
                <a:ext cx="73440" cy="119520"/>
              </p14:xfrm>
            </p:contentPart>
          </mc:Choice>
          <mc:Fallback>
            <p:pic>
              <p:nvPicPr>
                <p:cNvPr id="391" name="Freihand 390">
                  <a:extLst>
                    <a:ext uri="{FF2B5EF4-FFF2-40B4-BE49-F238E27FC236}">
                      <a16:creationId xmlns:a16="http://schemas.microsoft.com/office/drawing/2014/main" id="{F4683CDB-BC09-4042-BE12-4288F49A25F0}"/>
                    </a:ext>
                  </a:extLst>
                </p:cNvPr>
                <p:cNvPicPr/>
                <p:nvPr/>
              </p:nvPicPr>
              <p:blipFill>
                <a:blip r:embed="rId695"/>
                <a:stretch>
                  <a:fillRect/>
                </a:stretch>
              </p:blipFill>
              <p:spPr>
                <a:xfrm>
                  <a:off x="9498941" y="1797152"/>
                  <a:ext cx="82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92" name="Freihand 391">
                  <a:extLst>
                    <a:ext uri="{FF2B5EF4-FFF2-40B4-BE49-F238E27FC236}">
                      <a16:creationId xmlns:a16="http://schemas.microsoft.com/office/drawing/2014/main" id="{86589C34-AC77-470E-936D-F04E4E6D484F}"/>
                    </a:ext>
                  </a:extLst>
                </p14:cNvPr>
                <p14:cNvContentPartPr/>
                <p14:nvPr/>
              </p14:nvContentPartPr>
              <p14:xfrm>
                <a:off x="9582461" y="1799672"/>
                <a:ext cx="88920" cy="137880"/>
              </p14:xfrm>
            </p:contentPart>
          </mc:Choice>
          <mc:Fallback>
            <p:pic>
              <p:nvPicPr>
                <p:cNvPr id="392" name="Freihand 391">
                  <a:extLst>
                    <a:ext uri="{FF2B5EF4-FFF2-40B4-BE49-F238E27FC236}">
                      <a16:creationId xmlns:a16="http://schemas.microsoft.com/office/drawing/2014/main" id="{86589C34-AC77-470E-936D-F04E4E6D484F}"/>
                    </a:ext>
                  </a:extLst>
                </p:cNvPr>
                <p:cNvPicPr/>
                <p:nvPr/>
              </p:nvPicPr>
              <p:blipFill>
                <a:blip r:embed="rId697"/>
                <a:stretch>
                  <a:fillRect/>
                </a:stretch>
              </p:blipFill>
              <p:spPr>
                <a:xfrm>
                  <a:off x="9578141" y="1795352"/>
                  <a:ext cx="97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93" name="Freihand 392">
                  <a:extLst>
                    <a:ext uri="{FF2B5EF4-FFF2-40B4-BE49-F238E27FC236}">
                      <a16:creationId xmlns:a16="http://schemas.microsoft.com/office/drawing/2014/main" id="{34E55EEF-A580-4C5C-8874-4FDBA43C398C}"/>
                    </a:ext>
                  </a:extLst>
                </p14:cNvPr>
                <p14:cNvContentPartPr/>
                <p14:nvPr/>
              </p14:nvContentPartPr>
              <p14:xfrm>
                <a:off x="9682181" y="1893272"/>
                <a:ext cx="12600" cy="74880"/>
              </p14:xfrm>
            </p:contentPart>
          </mc:Choice>
          <mc:Fallback>
            <p:pic>
              <p:nvPicPr>
                <p:cNvPr id="393" name="Freihand 392">
                  <a:extLst>
                    <a:ext uri="{FF2B5EF4-FFF2-40B4-BE49-F238E27FC236}">
                      <a16:creationId xmlns:a16="http://schemas.microsoft.com/office/drawing/2014/main" id="{34E55EEF-A580-4C5C-8874-4FDBA43C398C}"/>
                    </a:ext>
                  </a:extLst>
                </p:cNvPr>
                <p:cNvPicPr/>
                <p:nvPr/>
              </p:nvPicPr>
              <p:blipFill>
                <a:blip r:embed="rId699"/>
                <a:stretch>
                  <a:fillRect/>
                </a:stretch>
              </p:blipFill>
              <p:spPr>
                <a:xfrm>
                  <a:off x="9677861" y="1888952"/>
                  <a:ext cx="21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94" name="Freihand 393">
                  <a:extLst>
                    <a:ext uri="{FF2B5EF4-FFF2-40B4-BE49-F238E27FC236}">
                      <a16:creationId xmlns:a16="http://schemas.microsoft.com/office/drawing/2014/main" id="{93B6F95B-7A13-49D5-BBE0-4B02C74C83DB}"/>
                    </a:ext>
                  </a:extLst>
                </p14:cNvPr>
                <p14:cNvContentPartPr/>
                <p14:nvPr/>
              </p14:nvContentPartPr>
              <p14:xfrm>
                <a:off x="9734741" y="1795352"/>
                <a:ext cx="82080" cy="149760"/>
              </p14:xfrm>
            </p:contentPart>
          </mc:Choice>
          <mc:Fallback>
            <p:pic>
              <p:nvPicPr>
                <p:cNvPr id="394" name="Freihand 393">
                  <a:extLst>
                    <a:ext uri="{FF2B5EF4-FFF2-40B4-BE49-F238E27FC236}">
                      <a16:creationId xmlns:a16="http://schemas.microsoft.com/office/drawing/2014/main" id="{93B6F95B-7A13-49D5-BBE0-4B02C74C83DB}"/>
                    </a:ext>
                  </a:extLst>
                </p:cNvPr>
                <p:cNvPicPr/>
                <p:nvPr/>
              </p:nvPicPr>
              <p:blipFill>
                <a:blip r:embed="rId701"/>
                <a:stretch>
                  <a:fillRect/>
                </a:stretch>
              </p:blipFill>
              <p:spPr>
                <a:xfrm>
                  <a:off x="9730421" y="1791032"/>
                  <a:ext cx="90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95" name="Freihand 394">
                  <a:extLst>
                    <a:ext uri="{FF2B5EF4-FFF2-40B4-BE49-F238E27FC236}">
                      <a16:creationId xmlns:a16="http://schemas.microsoft.com/office/drawing/2014/main" id="{A70B9EA1-21A9-48EC-9B2D-E1A5CD10F134}"/>
                    </a:ext>
                  </a:extLst>
                </p14:cNvPr>
                <p14:cNvContentPartPr/>
                <p14:nvPr/>
              </p14:nvContentPartPr>
              <p14:xfrm>
                <a:off x="9858581" y="1813712"/>
                <a:ext cx="53280" cy="124200"/>
              </p14:xfrm>
            </p:contentPart>
          </mc:Choice>
          <mc:Fallback>
            <p:pic>
              <p:nvPicPr>
                <p:cNvPr id="395" name="Freihand 394">
                  <a:extLst>
                    <a:ext uri="{FF2B5EF4-FFF2-40B4-BE49-F238E27FC236}">
                      <a16:creationId xmlns:a16="http://schemas.microsoft.com/office/drawing/2014/main" id="{A70B9EA1-21A9-48EC-9B2D-E1A5CD10F134}"/>
                    </a:ext>
                  </a:extLst>
                </p:cNvPr>
                <p:cNvPicPr/>
                <p:nvPr/>
              </p:nvPicPr>
              <p:blipFill>
                <a:blip r:embed="rId703"/>
                <a:stretch>
                  <a:fillRect/>
                </a:stretch>
              </p:blipFill>
              <p:spPr>
                <a:xfrm>
                  <a:off x="9854261" y="1809392"/>
                  <a:ext cx="61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17" name="Freihand 416">
                  <a:extLst>
                    <a:ext uri="{FF2B5EF4-FFF2-40B4-BE49-F238E27FC236}">
                      <a16:creationId xmlns:a16="http://schemas.microsoft.com/office/drawing/2014/main" id="{92F5EEAF-9A4D-4866-8C12-C27EE69770B8}"/>
                    </a:ext>
                  </a:extLst>
                </p14:cNvPr>
                <p14:cNvContentPartPr/>
                <p14:nvPr/>
              </p14:nvContentPartPr>
              <p14:xfrm>
                <a:off x="9942461" y="1722272"/>
                <a:ext cx="52920" cy="96480"/>
              </p14:xfrm>
            </p:contentPart>
          </mc:Choice>
          <mc:Fallback>
            <p:pic>
              <p:nvPicPr>
                <p:cNvPr id="417" name="Freihand 416">
                  <a:extLst>
                    <a:ext uri="{FF2B5EF4-FFF2-40B4-BE49-F238E27FC236}">
                      <a16:creationId xmlns:a16="http://schemas.microsoft.com/office/drawing/2014/main" id="{92F5EEAF-9A4D-4866-8C12-C27EE69770B8}"/>
                    </a:ext>
                  </a:extLst>
                </p:cNvPr>
                <p:cNvPicPr/>
                <p:nvPr/>
              </p:nvPicPr>
              <p:blipFill>
                <a:blip r:embed="rId705"/>
                <a:stretch>
                  <a:fillRect/>
                </a:stretch>
              </p:blipFill>
              <p:spPr>
                <a:xfrm>
                  <a:off x="9938141" y="1717952"/>
                  <a:ext cx="61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8" name="Freihand 417">
                  <a:extLst>
                    <a:ext uri="{FF2B5EF4-FFF2-40B4-BE49-F238E27FC236}">
                      <a16:creationId xmlns:a16="http://schemas.microsoft.com/office/drawing/2014/main" id="{3CB3462B-00B0-408F-AE8C-69FC2525752F}"/>
                    </a:ext>
                  </a:extLst>
                </p14:cNvPr>
                <p14:cNvContentPartPr/>
                <p14:nvPr/>
              </p14:nvContentPartPr>
              <p14:xfrm>
                <a:off x="9947501" y="1748552"/>
                <a:ext cx="78840" cy="37800"/>
              </p14:xfrm>
            </p:contentPart>
          </mc:Choice>
          <mc:Fallback>
            <p:pic>
              <p:nvPicPr>
                <p:cNvPr id="418" name="Freihand 417">
                  <a:extLst>
                    <a:ext uri="{FF2B5EF4-FFF2-40B4-BE49-F238E27FC236}">
                      <a16:creationId xmlns:a16="http://schemas.microsoft.com/office/drawing/2014/main" id="{3CB3462B-00B0-408F-AE8C-69FC2525752F}"/>
                    </a:ext>
                  </a:extLst>
                </p:cNvPr>
                <p:cNvPicPr/>
                <p:nvPr/>
              </p:nvPicPr>
              <p:blipFill>
                <a:blip r:embed="rId707"/>
                <a:stretch>
                  <a:fillRect/>
                </a:stretch>
              </p:blipFill>
              <p:spPr>
                <a:xfrm>
                  <a:off x="9943181" y="1744232"/>
                  <a:ext cx="87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19" name="Freihand 418">
                  <a:extLst>
                    <a:ext uri="{FF2B5EF4-FFF2-40B4-BE49-F238E27FC236}">
                      <a16:creationId xmlns:a16="http://schemas.microsoft.com/office/drawing/2014/main" id="{C0CEA185-0C95-4C8A-A355-B8D4BF5E1796}"/>
                    </a:ext>
                  </a:extLst>
                </p14:cNvPr>
                <p14:cNvContentPartPr/>
                <p14:nvPr/>
              </p14:nvContentPartPr>
              <p14:xfrm>
                <a:off x="9878021" y="1691672"/>
                <a:ext cx="191160" cy="168480"/>
              </p14:xfrm>
            </p:contentPart>
          </mc:Choice>
          <mc:Fallback>
            <p:pic>
              <p:nvPicPr>
                <p:cNvPr id="419" name="Freihand 418">
                  <a:extLst>
                    <a:ext uri="{FF2B5EF4-FFF2-40B4-BE49-F238E27FC236}">
                      <a16:creationId xmlns:a16="http://schemas.microsoft.com/office/drawing/2014/main" id="{C0CEA185-0C95-4C8A-A355-B8D4BF5E1796}"/>
                    </a:ext>
                  </a:extLst>
                </p:cNvPr>
                <p:cNvPicPr/>
                <p:nvPr/>
              </p:nvPicPr>
              <p:blipFill>
                <a:blip r:embed="rId709"/>
                <a:stretch>
                  <a:fillRect/>
                </a:stretch>
              </p:blipFill>
              <p:spPr>
                <a:xfrm>
                  <a:off x="9873701" y="1687352"/>
                  <a:ext cx="199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8" name="Freihand 447">
                  <a:extLst>
                    <a:ext uri="{FF2B5EF4-FFF2-40B4-BE49-F238E27FC236}">
                      <a16:creationId xmlns:a16="http://schemas.microsoft.com/office/drawing/2014/main" id="{F25F4AD7-37B2-4AF4-AC67-A25215DCD187}"/>
                    </a:ext>
                  </a:extLst>
                </p14:cNvPr>
                <p14:cNvContentPartPr/>
                <p14:nvPr/>
              </p14:nvContentPartPr>
              <p14:xfrm>
                <a:off x="10108421" y="1803272"/>
                <a:ext cx="67680" cy="116640"/>
              </p14:xfrm>
            </p:contentPart>
          </mc:Choice>
          <mc:Fallback>
            <p:pic>
              <p:nvPicPr>
                <p:cNvPr id="448" name="Freihand 447">
                  <a:extLst>
                    <a:ext uri="{FF2B5EF4-FFF2-40B4-BE49-F238E27FC236}">
                      <a16:creationId xmlns:a16="http://schemas.microsoft.com/office/drawing/2014/main" id="{F25F4AD7-37B2-4AF4-AC67-A25215DCD187}"/>
                    </a:ext>
                  </a:extLst>
                </p:cNvPr>
                <p:cNvPicPr/>
                <p:nvPr/>
              </p:nvPicPr>
              <p:blipFill>
                <a:blip r:embed="rId711"/>
                <a:stretch>
                  <a:fillRect/>
                </a:stretch>
              </p:blipFill>
              <p:spPr>
                <a:xfrm>
                  <a:off x="10104101" y="1798952"/>
                  <a:ext cx="76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9" name="Freihand 448">
                  <a:extLst>
                    <a:ext uri="{FF2B5EF4-FFF2-40B4-BE49-F238E27FC236}">
                      <a16:creationId xmlns:a16="http://schemas.microsoft.com/office/drawing/2014/main" id="{59156D81-2726-42A0-8907-9E76AE03FEFD}"/>
                    </a:ext>
                  </a:extLst>
                </p14:cNvPr>
                <p14:cNvContentPartPr/>
                <p14:nvPr/>
              </p14:nvContentPartPr>
              <p14:xfrm>
                <a:off x="10224341" y="1899392"/>
                <a:ext cx="9000" cy="78480"/>
              </p14:xfrm>
            </p:contentPart>
          </mc:Choice>
          <mc:Fallback>
            <p:pic>
              <p:nvPicPr>
                <p:cNvPr id="449" name="Freihand 448">
                  <a:extLst>
                    <a:ext uri="{FF2B5EF4-FFF2-40B4-BE49-F238E27FC236}">
                      <a16:creationId xmlns:a16="http://schemas.microsoft.com/office/drawing/2014/main" id="{59156D81-2726-42A0-8907-9E76AE03FEFD}"/>
                    </a:ext>
                  </a:extLst>
                </p:cNvPr>
                <p:cNvPicPr/>
                <p:nvPr/>
              </p:nvPicPr>
              <p:blipFill>
                <a:blip r:embed="rId713"/>
                <a:stretch>
                  <a:fillRect/>
                </a:stretch>
              </p:blipFill>
              <p:spPr>
                <a:xfrm>
                  <a:off x="10220021" y="1895072"/>
                  <a:ext cx="17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51" name="Freihand 450">
                  <a:extLst>
                    <a:ext uri="{FF2B5EF4-FFF2-40B4-BE49-F238E27FC236}">
                      <a16:creationId xmlns:a16="http://schemas.microsoft.com/office/drawing/2014/main" id="{4E97B0B1-4A78-482E-94C8-AECC16A2D609}"/>
                    </a:ext>
                  </a:extLst>
                </p14:cNvPr>
                <p14:cNvContentPartPr/>
                <p14:nvPr/>
              </p14:nvContentPartPr>
              <p14:xfrm>
                <a:off x="10267541" y="1814072"/>
                <a:ext cx="80280" cy="120960"/>
              </p14:xfrm>
            </p:contentPart>
          </mc:Choice>
          <mc:Fallback>
            <p:pic>
              <p:nvPicPr>
                <p:cNvPr id="451" name="Freihand 450">
                  <a:extLst>
                    <a:ext uri="{FF2B5EF4-FFF2-40B4-BE49-F238E27FC236}">
                      <a16:creationId xmlns:a16="http://schemas.microsoft.com/office/drawing/2014/main" id="{4E97B0B1-4A78-482E-94C8-AECC16A2D609}"/>
                    </a:ext>
                  </a:extLst>
                </p:cNvPr>
                <p:cNvPicPr/>
                <p:nvPr/>
              </p:nvPicPr>
              <p:blipFill>
                <a:blip r:embed="rId715"/>
                <a:stretch>
                  <a:fillRect/>
                </a:stretch>
              </p:blipFill>
              <p:spPr>
                <a:xfrm>
                  <a:off x="10263221" y="1809752"/>
                  <a:ext cx="88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2" name="Freihand 451">
                  <a:extLst>
                    <a:ext uri="{FF2B5EF4-FFF2-40B4-BE49-F238E27FC236}">
                      <a16:creationId xmlns:a16="http://schemas.microsoft.com/office/drawing/2014/main" id="{50F15B42-2A34-4120-A9FF-003EAA7C3438}"/>
                    </a:ext>
                  </a:extLst>
                </p14:cNvPr>
                <p14:cNvContentPartPr/>
                <p14:nvPr/>
              </p14:nvContentPartPr>
              <p14:xfrm>
                <a:off x="10386701" y="1795712"/>
                <a:ext cx="72360" cy="133560"/>
              </p14:xfrm>
            </p:contentPart>
          </mc:Choice>
          <mc:Fallback>
            <p:pic>
              <p:nvPicPr>
                <p:cNvPr id="452" name="Freihand 451">
                  <a:extLst>
                    <a:ext uri="{FF2B5EF4-FFF2-40B4-BE49-F238E27FC236}">
                      <a16:creationId xmlns:a16="http://schemas.microsoft.com/office/drawing/2014/main" id="{50F15B42-2A34-4120-A9FF-003EAA7C3438}"/>
                    </a:ext>
                  </a:extLst>
                </p:cNvPr>
                <p:cNvPicPr/>
                <p:nvPr/>
              </p:nvPicPr>
              <p:blipFill>
                <a:blip r:embed="rId717"/>
                <a:stretch>
                  <a:fillRect/>
                </a:stretch>
              </p:blipFill>
              <p:spPr>
                <a:xfrm>
                  <a:off x="10382381" y="1791392"/>
                  <a:ext cx="81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3" name="Freihand 452">
                  <a:extLst>
                    <a:ext uri="{FF2B5EF4-FFF2-40B4-BE49-F238E27FC236}">
                      <a16:creationId xmlns:a16="http://schemas.microsoft.com/office/drawing/2014/main" id="{5E3C6230-99C1-4DFC-885B-3B778D92133B}"/>
                    </a:ext>
                  </a:extLst>
                </p14:cNvPr>
                <p14:cNvContentPartPr/>
                <p14:nvPr/>
              </p14:nvContentPartPr>
              <p14:xfrm>
                <a:off x="10538261" y="1836392"/>
                <a:ext cx="49680" cy="87840"/>
              </p14:xfrm>
            </p:contentPart>
          </mc:Choice>
          <mc:Fallback>
            <p:pic>
              <p:nvPicPr>
                <p:cNvPr id="453" name="Freihand 452">
                  <a:extLst>
                    <a:ext uri="{FF2B5EF4-FFF2-40B4-BE49-F238E27FC236}">
                      <a16:creationId xmlns:a16="http://schemas.microsoft.com/office/drawing/2014/main" id="{5E3C6230-99C1-4DFC-885B-3B778D92133B}"/>
                    </a:ext>
                  </a:extLst>
                </p:cNvPr>
                <p:cNvPicPr/>
                <p:nvPr/>
              </p:nvPicPr>
              <p:blipFill>
                <a:blip r:embed="rId719"/>
                <a:stretch>
                  <a:fillRect/>
                </a:stretch>
              </p:blipFill>
              <p:spPr>
                <a:xfrm>
                  <a:off x="10533941" y="1832072"/>
                  <a:ext cx="58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4" name="Freihand 453">
                  <a:extLst>
                    <a:ext uri="{FF2B5EF4-FFF2-40B4-BE49-F238E27FC236}">
                      <a16:creationId xmlns:a16="http://schemas.microsoft.com/office/drawing/2014/main" id="{A6838E61-E7EF-4A74-96C6-90E7BC176955}"/>
                    </a:ext>
                  </a:extLst>
                </p14:cNvPr>
                <p14:cNvContentPartPr/>
                <p14:nvPr/>
              </p14:nvContentPartPr>
              <p14:xfrm>
                <a:off x="10473461" y="1788872"/>
                <a:ext cx="75240" cy="57600"/>
              </p14:xfrm>
            </p:contentPart>
          </mc:Choice>
          <mc:Fallback>
            <p:pic>
              <p:nvPicPr>
                <p:cNvPr id="454" name="Freihand 453">
                  <a:extLst>
                    <a:ext uri="{FF2B5EF4-FFF2-40B4-BE49-F238E27FC236}">
                      <a16:creationId xmlns:a16="http://schemas.microsoft.com/office/drawing/2014/main" id="{A6838E61-E7EF-4A74-96C6-90E7BC176955}"/>
                    </a:ext>
                  </a:extLst>
                </p:cNvPr>
                <p:cNvPicPr/>
                <p:nvPr/>
              </p:nvPicPr>
              <p:blipFill>
                <a:blip r:embed="rId721"/>
                <a:stretch>
                  <a:fillRect/>
                </a:stretch>
              </p:blipFill>
              <p:spPr>
                <a:xfrm>
                  <a:off x="10469141" y="1784552"/>
                  <a:ext cx="83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5" name="Freihand 454">
                  <a:extLst>
                    <a:ext uri="{FF2B5EF4-FFF2-40B4-BE49-F238E27FC236}">
                      <a16:creationId xmlns:a16="http://schemas.microsoft.com/office/drawing/2014/main" id="{EAF3BADD-532D-4A0F-94A2-89369CAD973A}"/>
                    </a:ext>
                  </a:extLst>
                </p14:cNvPr>
                <p14:cNvContentPartPr/>
                <p14:nvPr/>
              </p14:nvContentPartPr>
              <p14:xfrm>
                <a:off x="10556261" y="1876352"/>
                <a:ext cx="59400" cy="66960"/>
              </p14:xfrm>
            </p:contentPart>
          </mc:Choice>
          <mc:Fallback>
            <p:pic>
              <p:nvPicPr>
                <p:cNvPr id="455" name="Freihand 454">
                  <a:extLst>
                    <a:ext uri="{FF2B5EF4-FFF2-40B4-BE49-F238E27FC236}">
                      <a16:creationId xmlns:a16="http://schemas.microsoft.com/office/drawing/2014/main" id="{EAF3BADD-532D-4A0F-94A2-89369CAD973A}"/>
                    </a:ext>
                  </a:extLst>
                </p:cNvPr>
                <p:cNvPicPr/>
                <p:nvPr/>
              </p:nvPicPr>
              <p:blipFill>
                <a:blip r:embed="rId723"/>
                <a:stretch>
                  <a:fillRect/>
                </a:stretch>
              </p:blipFill>
              <p:spPr>
                <a:xfrm>
                  <a:off x="10551941" y="1872032"/>
                  <a:ext cx="68040" cy="75600"/>
                </a:xfrm>
                <a:prstGeom prst="rect">
                  <a:avLst/>
                </a:prstGeom>
              </p:spPr>
            </p:pic>
          </mc:Fallback>
        </mc:AlternateContent>
      </p:grpSp>
      <p:grpSp>
        <p:nvGrpSpPr>
          <p:cNvPr id="472" name="Gruppieren 471">
            <a:extLst>
              <a:ext uri="{FF2B5EF4-FFF2-40B4-BE49-F238E27FC236}">
                <a16:creationId xmlns:a16="http://schemas.microsoft.com/office/drawing/2014/main" id="{E6C443B1-A0B4-4A61-B4BF-9FEBB3A07F99}"/>
              </a:ext>
            </a:extLst>
          </p:cNvPr>
          <p:cNvGrpSpPr/>
          <p:nvPr/>
        </p:nvGrpSpPr>
        <p:grpSpPr>
          <a:xfrm>
            <a:off x="10092941" y="2537672"/>
            <a:ext cx="534240" cy="249120"/>
            <a:chOff x="10092941" y="2537672"/>
            <a:chExt cx="534240" cy="249120"/>
          </a:xfrm>
        </p:grpSpPr>
        <mc:AlternateContent xmlns:mc="http://schemas.openxmlformats.org/markup-compatibility/2006">
          <mc:Choice xmlns:p14="http://schemas.microsoft.com/office/powerpoint/2010/main" Requires="p14">
            <p:contentPart p14:bwMode="auto" r:id="rId724">
              <p14:nvContentPartPr>
                <p14:cNvPr id="465" name="Freihand 464">
                  <a:extLst>
                    <a:ext uri="{FF2B5EF4-FFF2-40B4-BE49-F238E27FC236}">
                      <a16:creationId xmlns:a16="http://schemas.microsoft.com/office/drawing/2014/main" id="{0F63ED06-BAE6-4578-B205-093EED758BB9}"/>
                    </a:ext>
                  </a:extLst>
                </p14:cNvPr>
                <p14:cNvContentPartPr/>
                <p14:nvPr/>
              </p14:nvContentPartPr>
              <p14:xfrm>
                <a:off x="10092941" y="2566112"/>
                <a:ext cx="97200" cy="171000"/>
              </p14:xfrm>
            </p:contentPart>
          </mc:Choice>
          <mc:Fallback>
            <p:pic>
              <p:nvPicPr>
                <p:cNvPr id="465" name="Freihand 464">
                  <a:extLst>
                    <a:ext uri="{FF2B5EF4-FFF2-40B4-BE49-F238E27FC236}">
                      <a16:creationId xmlns:a16="http://schemas.microsoft.com/office/drawing/2014/main" id="{0F63ED06-BAE6-4578-B205-093EED758BB9}"/>
                    </a:ext>
                  </a:extLst>
                </p:cNvPr>
                <p:cNvPicPr/>
                <p:nvPr/>
              </p:nvPicPr>
              <p:blipFill>
                <a:blip r:embed="rId725"/>
                <a:stretch>
                  <a:fillRect/>
                </a:stretch>
              </p:blipFill>
              <p:spPr>
                <a:xfrm>
                  <a:off x="10088621" y="2561792"/>
                  <a:ext cx="105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66" name="Freihand 465">
                  <a:extLst>
                    <a:ext uri="{FF2B5EF4-FFF2-40B4-BE49-F238E27FC236}">
                      <a16:creationId xmlns:a16="http://schemas.microsoft.com/office/drawing/2014/main" id="{D6E2D287-B824-4E44-A730-F529D1B509AE}"/>
                    </a:ext>
                  </a:extLst>
                </p14:cNvPr>
                <p14:cNvContentPartPr/>
                <p14:nvPr/>
              </p14:nvContentPartPr>
              <p14:xfrm>
                <a:off x="10182221" y="2676272"/>
                <a:ext cx="14400" cy="110520"/>
              </p14:xfrm>
            </p:contentPart>
          </mc:Choice>
          <mc:Fallback>
            <p:pic>
              <p:nvPicPr>
                <p:cNvPr id="466" name="Freihand 465">
                  <a:extLst>
                    <a:ext uri="{FF2B5EF4-FFF2-40B4-BE49-F238E27FC236}">
                      <a16:creationId xmlns:a16="http://schemas.microsoft.com/office/drawing/2014/main" id="{D6E2D287-B824-4E44-A730-F529D1B509AE}"/>
                    </a:ext>
                  </a:extLst>
                </p:cNvPr>
                <p:cNvPicPr/>
                <p:nvPr/>
              </p:nvPicPr>
              <p:blipFill>
                <a:blip r:embed="rId727"/>
                <a:stretch>
                  <a:fillRect/>
                </a:stretch>
              </p:blipFill>
              <p:spPr>
                <a:xfrm>
                  <a:off x="10177901" y="2671952"/>
                  <a:ext cx="23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67" name="Freihand 466">
                  <a:extLst>
                    <a:ext uri="{FF2B5EF4-FFF2-40B4-BE49-F238E27FC236}">
                      <a16:creationId xmlns:a16="http://schemas.microsoft.com/office/drawing/2014/main" id="{6B52A46A-8DBF-47ED-8CAB-6F20B3481820}"/>
                    </a:ext>
                  </a:extLst>
                </p14:cNvPr>
                <p14:cNvContentPartPr/>
                <p14:nvPr/>
              </p14:nvContentPartPr>
              <p14:xfrm>
                <a:off x="10227221" y="2580152"/>
                <a:ext cx="105840" cy="138240"/>
              </p14:xfrm>
            </p:contentPart>
          </mc:Choice>
          <mc:Fallback>
            <p:pic>
              <p:nvPicPr>
                <p:cNvPr id="467" name="Freihand 466">
                  <a:extLst>
                    <a:ext uri="{FF2B5EF4-FFF2-40B4-BE49-F238E27FC236}">
                      <a16:creationId xmlns:a16="http://schemas.microsoft.com/office/drawing/2014/main" id="{6B52A46A-8DBF-47ED-8CAB-6F20B3481820}"/>
                    </a:ext>
                  </a:extLst>
                </p:cNvPr>
                <p:cNvPicPr/>
                <p:nvPr/>
              </p:nvPicPr>
              <p:blipFill>
                <a:blip r:embed="rId729"/>
                <a:stretch>
                  <a:fillRect/>
                </a:stretch>
              </p:blipFill>
              <p:spPr>
                <a:xfrm>
                  <a:off x="10222901" y="2575832"/>
                  <a:ext cx="114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68" name="Freihand 467">
                  <a:extLst>
                    <a:ext uri="{FF2B5EF4-FFF2-40B4-BE49-F238E27FC236}">
                      <a16:creationId xmlns:a16="http://schemas.microsoft.com/office/drawing/2014/main" id="{0836A561-70F7-424F-B81A-735BD0651985}"/>
                    </a:ext>
                  </a:extLst>
                </p14:cNvPr>
                <p14:cNvContentPartPr/>
                <p14:nvPr/>
              </p14:nvContentPartPr>
              <p14:xfrm>
                <a:off x="10337741" y="2572232"/>
                <a:ext cx="69840" cy="125640"/>
              </p14:xfrm>
            </p:contentPart>
          </mc:Choice>
          <mc:Fallback>
            <p:pic>
              <p:nvPicPr>
                <p:cNvPr id="468" name="Freihand 467">
                  <a:extLst>
                    <a:ext uri="{FF2B5EF4-FFF2-40B4-BE49-F238E27FC236}">
                      <a16:creationId xmlns:a16="http://schemas.microsoft.com/office/drawing/2014/main" id="{0836A561-70F7-424F-B81A-735BD0651985}"/>
                    </a:ext>
                  </a:extLst>
                </p:cNvPr>
                <p:cNvPicPr/>
                <p:nvPr/>
              </p:nvPicPr>
              <p:blipFill>
                <a:blip r:embed="rId731"/>
                <a:stretch>
                  <a:fillRect/>
                </a:stretch>
              </p:blipFill>
              <p:spPr>
                <a:xfrm>
                  <a:off x="10333421" y="2567912"/>
                  <a:ext cx="78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69" name="Freihand 468">
                  <a:extLst>
                    <a:ext uri="{FF2B5EF4-FFF2-40B4-BE49-F238E27FC236}">
                      <a16:creationId xmlns:a16="http://schemas.microsoft.com/office/drawing/2014/main" id="{37135646-8691-41FB-AC33-530679981871}"/>
                    </a:ext>
                  </a:extLst>
                </p14:cNvPr>
                <p14:cNvContentPartPr/>
                <p14:nvPr/>
              </p14:nvContentPartPr>
              <p14:xfrm>
                <a:off x="10376981" y="2610752"/>
                <a:ext cx="178920" cy="138240"/>
              </p14:xfrm>
            </p:contentPart>
          </mc:Choice>
          <mc:Fallback>
            <p:pic>
              <p:nvPicPr>
                <p:cNvPr id="469" name="Freihand 468">
                  <a:extLst>
                    <a:ext uri="{FF2B5EF4-FFF2-40B4-BE49-F238E27FC236}">
                      <a16:creationId xmlns:a16="http://schemas.microsoft.com/office/drawing/2014/main" id="{37135646-8691-41FB-AC33-530679981871}"/>
                    </a:ext>
                  </a:extLst>
                </p:cNvPr>
                <p:cNvPicPr/>
                <p:nvPr/>
              </p:nvPicPr>
              <p:blipFill>
                <a:blip r:embed="rId733"/>
                <a:stretch>
                  <a:fillRect/>
                </a:stretch>
              </p:blipFill>
              <p:spPr>
                <a:xfrm>
                  <a:off x="10372661" y="2606432"/>
                  <a:ext cx="187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70" name="Freihand 469">
                  <a:extLst>
                    <a:ext uri="{FF2B5EF4-FFF2-40B4-BE49-F238E27FC236}">
                      <a16:creationId xmlns:a16="http://schemas.microsoft.com/office/drawing/2014/main" id="{FFFC1653-16A6-4EFC-A900-6B3B345BB94A}"/>
                    </a:ext>
                  </a:extLst>
                </p14:cNvPr>
                <p14:cNvContentPartPr/>
                <p14:nvPr/>
              </p14:nvContentPartPr>
              <p14:xfrm>
                <a:off x="10456541" y="2537672"/>
                <a:ext cx="72000" cy="92880"/>
              </p14:xfrm>
            </p:contentPart>
          </mc:Choice>
          <mc:Fallback>
            <p:pic>
              <p:nvPicPr>
                <p:cNvPr id="470" name="Freihand 469">
                  <a:extLst>
                    <a:ext uri="{FF2B5EF4-FFF2-40B4-BE49-F238E27FC236}">
                      <a16:creationId xmlns:a16="http://schemas.microsoft.com/office/drawing/2014/main" id="{FFFC1653-16A6-4EFC-A900-6B3B345BB94A}"/>
                    </a:ext>
                  </a:extLst>
                </p:cNvPr>
                <p:cNvPicPr/>
                <p:nvPr/>
              </p:nvPicPr>
              <p:blipFill>
                <a:blip r:embed="rId735"/>
                <a:stretch>
                  <a:fillRect/>
                </a:stretch>
              </p:blipFill>
              <p:spPr>
                <a:xfrm>
                  <a:off x="10452221" y="2533352"/>
                  <a:ext cx="80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71" name="Freihand 470">
                  <a:extLst>
                    <a:ext uri="{FF2B5EF4-FFF2-40B4-BE49-F238E27FC236}">
                      <a16:creationId xmlns:a16="http://schemas.microsoft.com/office/drawing/2014/main" id="{99C6C4A0-C314-4710-899D-5B2A89BF28A8}"/>
                    </a:ext>
                  </a:extLst>
                </p14:cNvPr>
                <p14:cNvContentPartPr/>
                <p14:nvPr/>
              </p14:nvContentPartPr>
              <p14:xfrm>
                <a:off x="10547261" y="2659352"/>
                <a:ext cx="79920" cy="95760"/>
              </p14:xfrm>
            </p:contentPart>
          </mc:Choice>
          <mc:Fallback>
            <p:pic>
              <p:nvPicPr>
                <p:cNvPr id="471" name="Freihand 470">
                  <a:extLst>
                    <a:ext uri="{FF2B5EF4-FFF2-40B4-BE49-F238E27FC236}">
                      <a16:creationId xmlns:a16="http://schemas.microsoft.com/office/drawing/2014/main" id="{99C6C4A0-C314-4710-899D-5B2A89BF28A8}"/>
                    </a:ext>
                  </a:extLst>
                </p:cNvPr>
                <p:cNvPicPr/>
                <p:nvPr/>
              </p:nvPicPr>
              <p:blipFill>
                <a:blip r:embed="rId737"/>
                <a:stretch>
                  <a:fillRect/>
                </a:stretch>
              </p:blipFill>
              <p:spPr>
                <a:xfrm>
                  <a:off x="10542941" y="2655032"/>
                  <a:ext cx="88560" cy="104400"/>
                </a:xfrm>
                <a:prstGeom prst="rect">
                  <a:avLst/>
                </a:prstGeom>
              </p:spPr>
            </p:pic>
          </mc:Fallback>
        </mc:AlternateContent>
      </p:grpSp>
      <p:grpSp>
        <p:nvGrpSpPr>
          <p:cNvPr id="474" name="Gruppieren 473">
            <a:extLst>
              <a:ext uri="{FF2B5EF4-FFF2-40B4-BE49-F238E27FC236}">
                <a16:creationId xmlns:a16="http://schemas.microsoft.com/office/drawing/2014/main" id="{1F1A7E50-DC26-4D9B-B413-D2CCCE156D63}"/>
              </a:ext>
            </a:extLst>
          </p:cNvPr>
          <p:cNvGrpSpPr/>
          <p:nvPr/>
        </p:nvGrpSpPr>
        <p:grpSpPr>
          <a:xfrm>
            <a:off x="10119941" y="2077232"/>
            <a:ext cx="611280" cy="260640"/>
            <a:chOff x="10119941" y="2077232"/>
            <a:chExt cx="611280" cy="260640"/>
          </a:xfrm>
        </p:grpSpPr>
        <mc:AlternateContent xmlns:mc="http://schemas.openxmlformats.org/markup-compatibility/2006">
          <mc:Choice xmlns:p14="http://schemas.microsoft.com/office/powerpoint/2010/main" Requires="p14">
            <p:contentPart p14:bwMode="auto" r:id="rId738">
              <p14:nvContentPartPr>
                <p14:cNvPr id="456" name="Freihand 455">
                  <a:extLst>
                    <a:ext uri="{FF2B5EF4-FFF2-40B4-BE49-F238E27FC236}">
                      <a16:creationId xmlns:a16="http://schemas.microsoft.com/office/drawing/2014/main" id="{D5D5F770-D1E6-4271-B372-4E5897E6CD5B}"/>
                    </a:ext>
                  </a:extLst>
                </p14:cNvPr>
                <p14:cNvContentPartPr/>
                <p14:nvPr/>
              </p14:nvContentPartPr>
              <p14:xfrm>
                <a:off x="10119941" y="2149592"/>
                <a:ext cx="93600" cy="161640"/>
              </p14:xfrm>
            </p:contentPart>
          </mc:Choice>
          <mc:Fallback>
            <p:pic>
              <p:nvPicPr>
                <p:cNvPr id="456" name="Freihand 455">
                  <a:extLst>
                    <a:ext uri="{FF2B5EF4-FFF2-40B4-BE49-F238E27FC236}">
                      <a16:creationId xmlns:a16="http://schemas.microsoft.com/office/drawing/2014/main" id="{D5D5F770-D1E6-4271-B372-4E5897E6CD5B}"/>
                    </a:ext>
                  </a:extLst>
                </p:cNvPr>
                <p:cNvPicPr/>
                <p:nvPr/>
              </p:nvPicPr>
              <p:blipFill>
                <a:blip r:embed="rId739"/>
                <a:stretch>
                  <a:fillRect/>
                </a:stretch>
              </p:blipFill>
              <p:spPr>
                <a:xfrm>
                  <a:off x="10115621" y="2145272"/>
                  <a:ext cx="102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7" name="Freihand 456">
                  <a:extLst>
                    <a:ext uri="{FF2B5EF4-FFF2-40B4-BE49-F238E27FC236}">
                      <a16:creationId xmlns:a16="http://schemas.microsoft.com/office/drawing/2014/main" id="{0DAB1535-48B4-4F76-A456-ED48DBEA1917}"/>
                    </a:ext>
                  </a:extLst>
                </p14:cNvPr>
                <p14:cNvContentPartPr/>
                <p14:nvPr/>
              </p14:nvContentPartPr>
              <p14:xfrm>
                <a:off x="10230461" y="2283512"/>
                <a:ext cx="1080" cy="54360"/>
              </p14:xfrm>
            </p:contentPart>
          </mc:Choice>
          <mc:Fallback>
            <p:pic>
              <p:nvPicPr>
                <p:cNvPr id="457" name="Freihand 456">
                  <a:extLst>
                    <a:ext uri="{FF2B5EF4-FFF2-40B4-BE49-F238E27FC236}">
                      <a16:creationId xmlns:a16="http://schemas.microsoft.com/office/drawing/2014/main" id="{0DAB1535-48B4-4F76-A456-ED48DBEA1917}"/>
                    </a:ext>
                  </a:extLst>
                </p:cNvPr>
                <p:cNvPicPr/>
                <p:nvPr/>
              </p:nvPicPr>
              <p:blipFill>
                <a:blip r:embed="rId741"/>
                <a:stretch>
                  <a:fillRect/>
                </a:stretch>
              </p:blipFill>
              <p:spPr>
                <a:xfrm>
                  <a:off x="10226141" y="2279192"/>
                  <a:ext cx="9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8" name="Freihand 457">
                  <a:extLst>
                    <a:ext uri="{FF2B5EF4-FFF2-40B4-BE49-F238E27FC236}">
                      <a16:creationId xmlns:a16="http://schemas.microsoft.com/office/drawing/2014/main" id="{3E4CD582-5B28-443C-B528-BB905FB15999}"/>
                    </a:ext>
                  </a:extLst>
                </p14:cNvPr>
                <p14:cNvContentPartPr/>
                <p14:nvPr/>
              </p14:nvContentPartPr>
              <p14:xfrm>
                <a:off x="10268261" y="2148872"/>
                <a:ext cx="82440" cy="177480"/>
              </p14:xfrm>
            </p:contentPart>
          </mc:Choice>
          <mc:Fallback>
            <p:pic>
              <p:nvPicPr>
                <p:cNvPr id="458" name="Freihand 457">
                  <a:extLst>
                    <a:ext uri="{FF2B5EF4-FFF2-40B4-BE49-F238E27FC236}">
                      <a16:creationId xmlns:a16="http://schemas.microsoft.com/office/drawing/2014/main" id="{3E4CD582-5B28-443C-B528-BB905FB15999}"/>
                    </a:ext>
                  </a:extLst>
                </p:cNvPr>
                <p:cNvPicPr/>
                <p:nvPr/>
              </p:nvPicPr>
              <p:blipFill>
                <a:blip r:embed="rId743"/>
                <a:stretch>
                  <a:fillRect/>
                </a:stretch>
              </p:blipFill>
              <p:spPr>
                <a:xfrm>
                  <a:off x="10263941" y="2144552"/>
                  <a:ext cx="91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9" name="Freihand 458">
                  <a:extLst>
                    <a:ext uri="{FF2B5EF4-FFF2-40B4-BE49-F238E27FC236}">
                      <a16:creationId xmlns:a16="http://schemas.microsoft.com/office/drawing/2014/main" id="{8A4EA4BD-722E-4EC5-B9AA-539DC12C72A8}"/>
                    </a:ext>
                  </a:extLst>
                </p14:cNvPr>
                <p14:cNvContentPartPr/>
                <p14:nvPr/>
              </p14:nvContentPartPr>
              <p14:xfrm>
                <a:off x="10386341" y="2187392"/>
                <a:ext cx="85320" cy="124560"/>
              </p14:xfrm>
            </p:contentPart>
          </mc:Choice>
          <mc:Fallback>
            <p:pic>
              <p:nvPicPr>
                <p:cNvPr id="459" name="Freihand 458">
                  <a:extLst>
                    <a:ext uri="{FF2B5EF4-FFF2-40B4-BE49-F238E27FC236}">
                      <a16:creationId xmlns:a16="http://schemas.microsoft.com/office/drawing/2014/main" id="{8A4EA4BD-722E-4EC5-B9AA-539DC12C72A8}"/>
                    </a:ext>
                  </a:extLst>
                </p:cNvPr>
                <p:cNvPicPr/>
                <p:nvPr/>
              </p:nvPicPr>
              <p:blipFill>
                <a:blip r:embed="rId745"/>
                <a:stretch>
                  <a:fillRect/>
                </a:stretch>
              </p:blipFill>
              <p:spPr>
                <a:xfrm>
                  <a:off x="10382021" y="2183072"/>
                  <a:ext cx="93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0" name="Freihand 459">
                  <a:extLst>
                    <a:ext uri="{FF2B5EF4-FFF2-40B4-BE49-F238E27FC236}">
                      <a16:creationId xmlns:a16="http://schemas.microsoft.com/office/drawing/2014/main" id="{6BB521EB-0084-45D5-8DD2-40CD08925E04}"/>
                    </a:ext>
                  </a:extLst>
                </p14:cNvPr>
                <p14:cNvContentPartPr/>
                <p14:nvPr/>
              </p14:nvContentPartPr>
              <p14:xfrm>
                <a:off x="10538261" y="2185232"/>
                <a:ext cx="65160" cy="117000"/>
              </p14:xfrm>
            </p:contentPart>
          </mc:Choice>
          <mc:Fallback>
            <p:pic>
              <p:nvPicPr>
                <p:cNvPr id="460" name="Freihand 459">
                  <a:extLst>
                    <a:ext uri="{FF2B5EF4-FFF2-40B4-BE49-F238E27FC236}">
                      <a16:creationId xmlns:a16="http://schemas.microsoft.com/office/drawing/2014/main" id="{6BB521EB-0084-45D5-8DD2-40CD08925E04}"/>
                    </a:ext>
                  </a:extLst>
                </p:cNvPr>
                <p:cNvPicPr/>
                <p:nvPr/>
              </p:nvPicPr>
              <p:blipFill>
                <a:blip r:embed="rId747"/>
                <a:stretch>
                  <a:fillRect/>
                </a:stretch>
              </p:blipFill>
              <p:spPr>
                <a:xfrm>
                  <a:off x="10533941" y="2180912"/>
                  <a:ext cx="73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61" name="Freihand 460">
                  <a:extLst>
                    <a:ext uri="{FF2B5EF4-FFF2-40B4-BE49-F238E27FC236}">
                      <a16:creationId xmlns:a16="http://schemas.microsoft.com/office/drawing/2014/main" id="{E785C7C5-8EAE-49B4-9B65-1065F1E826A9}"/>
                    </a:ext>
                  </a:extLst>
                </p14:cNvPr>
                <p14:cNvContentPartPr/>
                <p14:nvPr/>
              </p14:nvContentPartPr>
              <p14:xfrm>
                <a:off x="10470941" y="2145632"/>
                <a:ext cx="65160" cy="92160"/>
              </p14:xfrm>
            </p:contentPart>
          </mc:Choice>
          <mc:Fallback>
            <p:pic>
              <p:nvPicPr>
                <p:cNvPr id="461" name="Freihand 460">
                  <a:extLst>
                    <a:ext uri="{FF2B5EF4-FFF2-40B4-BE49-F238E27FC236}">
                      <a16:creationId xmlns:a16="http://schemas.microsoft.com/office/drawing/2014/main" id="{E785C7C5-8EAE-49B4-9B65-1065F1E826A9}"/>
                    </a:ext>
                  </a:extLst>
                </p:cNvPr>
                <p:cNvPicPr/>
                <p:nvPr/>
              </p:nvPicPr>
              <p:blipFill>
                <a:blip r:embed="rId749"/>
                <a:stretch>
                  <a:fillRect/>
                </a:stretch>
              </p:blipFill>
              <p:spPr>
                <a:xfrm>
                  <a:off x="10466621" y="2141312"/>
                  <a:ext cx="73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62" name="Freihand 461">
                  <a:extLst>
                    <a:ext uri="{FF2B5EF4-FFF2-40B4-BE49-F238E27FC236}">
                      <a16:creationId xmlns:a16="http://schemas.microsoft.com/office/drawing/2014/main" id="{0EED7A2D-09E2-4A3C-B07E-73AA1998C6A5}"/>
                    </a:ext>
                  </a:extLst>
                </p14:cNvPr>
                <p14:cNvContentPartPr/>
                <p14:nvPr/>
              </p14:nvContentPartPr>
              <p14:xfrm>
                <a:off x="10556621" y="2261912"/>
                <a:ext cx="53280" cy="64080"/>
              </p14:xfrm>
            </p:contentPart>
          </mc:Choice>
          <mc:Fallback>
            <p:pic>
              <p:nvPicPr>
                <p:cNvPr id="462" name="Freihand 461">
                  <a:extLst>
                    <a:ext uri="{FF2B5EF4-FFF2-40B4-BE49-F238E27FC236}">
                      <a16:creationId xmlns:a16="http://schemas.microsoft.com/office/drawing/2014/main" id="{0EED7A2D-09E2-4A3C-B07E-73AA1998C6A5}"/>
                    </a:ext>
                  </a:extLst>
                </p:cNvPr>
                <p:cNvPicPr/>
                <p:nvPr/>
              </p:nvPicPr>
              <p:blipFill>
                <a:blip r:embed="rId751"/>
                <a:stretch>
                  <a:fillRect/>
                </a:stretch>
              </p:blipFill>
              <p:spPr>
                <a:xfrm>
                  <a:off x="10552301" y="2257592"/>
                  <a:ext cx="61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73" name="Freihand 472">
                  <a:extLst>
                    <a:ext uri="{FF2B5EF4-FFF2-40B4-BE49-F238E27FC236}">
                      <a16:creationId xmlns:a16="http://schemas.microsoft.com/office/drawing/2014/main" id="{ADE83FF7-2755-4EF0-9742-323E90372042}"/>
                    </a:ext>
                  </a:extLst>
                </p14:cNvPr>
                <p14:cNvContentPartPr/>
                <p14:nvPr/>
              </p14:nvContentPartPr>
              <p14:xfrm>
                <a:off x="10631141" y="2077232"/>
                <a:ext cx="100080" cy="135720"/>
              </p14:xfrm>
            </p:contentPart>
          </mc:Choice>
          <mc:Fallback>
            <p:pic>
              <p:nvPicPr>
                <p:cNvPr id="473" name="Freihand 472">
                  <a:extLst>
                    <a:ext uri="{FF2B5EF4-FFF2-40B4-BE49-F238E27FC236}">
                      <a16:creationId xmlns:a16="http://schemas.microsoft.com/office/drawing/2014/main" id="{ADE83FF7-2755-4EF0-9742-323E90372042}"/>
                    </a:ext>
                  </a:extLst>
                </p:cNvPr>
                <p:cNvPicPr/>
                <p:nvPr/>
              </p:nvPicPr>
              <p:blipFill>
                <a:blip r:embed="rId753"/>
                <a:stretch>
                  <a:fillRect/>
                </a:stretch>
              </p:blipFill>
              <p:spPr>
                <a:xfrm>
                  <a:off x="10626821" y="2072912"/>
                  <a:ext cx="10872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4">
            <p14:nvContentPartPr>
              <p14:cNvPr id="475" name="Freihand 474">
                <a:extLst>
                  <a:ext uri="{FF2B5EF4-FFF2-40B4-BE49-F238E27FC236}">
                    <a16:creationId xmlns:a16="http://schemas.microsoft.com/office/drawing/2014/main" id="{A1839B16-6D1F-4B6E-AD41-6614F9A095D9}"/>
                  </a:ext>
                </a:extLst>
              </p14:cNvPr>
              <p14:cNvContentPartPr/>
              <p14:nvPr/>
            </p14:nvContentPartPr>
            <p14:xfrm>
              <a:off x="6757541" y="2956712"/>
              <a:ext cx="97560" cy="178200"/>
            </p14:xfrm>
          </p:contentPart>
        </mc:Choice>
        <mc:Fallback>
          <p:pic>
            <p:nvPicPr>
              <p:cNvPr id="475" name="Freihand 474">
                <a:extLst>
                  <a:ext uri="{FF2B5EF4-FFF2-40B4-BE49-F238E27FC236}">
                    <a16:creationId xmlns:a16="http://schemas.microsoft.com/office/drawing/2014/main" id="{A1839B16-6D1F-4B6E-AD41-6614F9A095D9}"/>
                  </a:ext>
                </a:extLst>
              </p:cNvPr>
              <p:cNvPicPr/>
              <p:nvPr/>
            </p:nvPicPr>
            <p:blipFill>
              <a:blip r:embed="rId755"/>
              <a:stretch>
                <a:fillRect/>
              </a:stretch>
            </p:blipFill>
            <p:spPr>
              <a:xfrm>
                <a:off x="6753221" y="2952392"/>
                <a:ext cx="106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6" name="Freihand 475">
                <a:extLst>
                  <a:ext uri="{FF2B5EF4-FFF2-40B4-BE49-F238E27FC236}">
                    <a16:creationId xmlns:a16="http://schemas.microsoft.com/office/drawing/2014/main" id="{7892D6BA-2039-422A-904B-252E8841A652}"/>
                  </a:ext>
                </a:extLst>
              </p14:cNvPr>
              <p14:cNvContentPartPr/>
              <p14:nvPr/>
            </p14:nvContentPartPr>
            <p14:xfrm>
              <a:off x="6665381" y="2920712"/>
              <a:ext cx="225000" cy="281520"/>
            </p14:xfrm>
          </p:contentPart>
        </mc:Choice>
        <mc:Fallback>
          <p:pic>
            <p:nvPicPr>
              <p:cNvPr id="476" name="Freihand 475">
                <a:extLst>
                  <a:ext uri="{FF2B5EF4-FFF2-40B4-BE49-F238E27FC236}">
                    <a16:creationId xmlns:a16="http://schemas.microsoft.com/office/drawing/2014/main" id="{7892D6BA-2039-422A-904B-252E8841A652}"/>
                  </a:ext>
                </a:extLst>
              </p:cNvPr>
              <p:cNvPicPr/>
              <p:nvPr/>
            </p:nvPicPr>
            <p:blipFill>
              <a:blip r:embed="rId757"/>
              <a:stretch>
                <a:fillRect/>
              </a:stretch>
            </p:blipFill>
            <p:spPr>
              <a:xfrm>
                <a:off x="6661061" y="2916392"/>
                <a:ext cx="2336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8" name="Freihand 477">
                <a:extLst>
                  <a:ext uri="{FF2B5EF4-FFF2-40B4-BE49-F238E27FC236}">
                    <a16:creationId xmlns:a16="http://schemas.microsoft.com/office/drawing/2014/main" id="{000472E1-B2DF-46D3-9DB9-7FEBE4B875A4}"/>
                  </a:ext>
                </a:extLst>
              </p14:cNvPr>
              <p14:cNvContentPartPr/>
              <p14:nvPr/>
            </p14:nvContentPartPr>
            <p14:xfrm>
              <a:off x="7131221" y="2954552"/>
              <a:ext cx="93600" cy="130320"/>
            </p14:xfrm>
          </p:contentPart>
        </mc:Choice>
        <mc:Fallback>
          <p:pic>
            <p:nvPicPr>
              <p:cNvPr id="478" name="Freihand 477">
                <a:extLst>
                  <a:ext uri="{FF2B5EF4-FFF2-40B4-BE49-F238E27FC236}">
                    <a16:creationId xmlns:a16="http://schemas.microsoft.com/office/drawing/2014/main" id="{000472E1-B2DF-46D3-9DB9-7FEBE4B875A4}"/>
                  </a:ext>
                </a:extLst>
              </p:cNvPr>
              <p:cNvPicPr/>
              <p:nvPr/>
            </p:nvPicPr>
            <p:blipFill>
              <a:blip r:embed="rId759"/>
              <a:stretch>
                <a:fillRect/>
              </a:stretch>
            </p:blipFill>
            <p:spPr>
              <a:xfrm>
                <a:off x="7126901" y="2950232"/>
                <a:ext cx="102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79" name="Freihand 478">
                <a:extLst>
                  <a:ext uri="{FF2B5EF4-FFF2-40B4-BE49-F238E27FC236}">
                    <a16:creationId xmlns:a16="http://schemas.microsoft.com/office/drawing/2014/main" id="{1428E9AC-3BFE-44FF-AD9D-A862D235C247}"/>
                  </a:ext>
                </a:extLst>
              </p14:cNvPr>
              <p14:cNvContentPartPr/>
              <p14:nvPr/>
            </p14:nvContentPartPr>
            <p14:xfrm>
              <a:off x="7275581" y="2960312"/>
              <a:ext cx="81000" cy="104760"/>
            </p14:xfrm>
          </p:contentPart>
        </mc:Choice>
        <mc:Fallback>
          <p:pic>
            <p:nvPicPr>
              <p:cNvPr id="479" name="Freihand 478">
                <a:extLst>
                  <a:ext uri="{FF2B5EF4-FFF2-40B4-BE49-F238E27FC236}">
                    <a16:creationId xmlns:a16="http://schemas.microsoft.com/office/drawing/2014/main" id="{1428E9AC-3BFE-44FF-AD9D-A862D235C247}"/>
                  </a:ext>
                </a:extLst>
              </p:cNvPr>
              <p:cNvPicPr/>
              <p:nvPr/>
            </p:nvPicPr>
            <p:blipFill>
              <a:blip r:embed="rId761"/>
              <a:stretch>
                <a:fillRect/>
              </a:stretch>
            </p:blipFill>
            <p:spPr>
              <a:xfrm>
                <a:off x="7271261" y="2955992"/>
                <a:ext cx="89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80" name="Freihand 479">
                <a:extLst>
                  <a:ext uri="{FF2B5EF4-FFF2-40B4-BE49-F238E27FC236}">
                    <a16:creationId xmlns:a16="http://schemas.microsoft.com/office/drawing/2014/main" id="{C7441097-BFFC-444F-A111-E8CA53FE6081}"/>
                  </a:ext>
                </a:extLst>
              </p14:cNvPr>
              <p14:cNvContentPartPr/>
              <p14:nvPr/>
            </p14:nvContentPartPr>
            <p14:xfrm>
              <a:off x="7404821" y="2937992"/>
              <a:ext cx="70560" cy="112320"/>
            </p14:xfrm>
          </p:contentPart>
        </mc:Choice>
        <mc:Fallback>
          <p:pic>
            <p:nvPicPr>
              <p:cNvPr id="480" name="Freihand 479">
                <a:extLst>
                  <a:ext uri="{FF2B5EF4-FFF2-40B4-BE49-F238E27FC236}">
                    <a16:creationId xmlns:a16="http://schemas.microsoft.com/office/drawing/2014/main" id="{C7441097-BFFC-444F-A111-E8CA53FE6081}"/>
                  </a:ext>
                </a:extLst>
              </p:cNvPr>
              <p:cNvPicPr/>
              <p:nvPr/>
            </p:nvPicPr>
            <p:blipFill>
              <a:blip r:embed="rId763"/>
              <a:stretch>
                <a:fillRect/>
              </a:stretch>
            </p:blipFill>
            <p:spPr>
              <a:xfrm>
                <a:off x="7400501" y="2933672"/>
                <a:ext cx="79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81" name="Freihand 480">
                <a:extLst>
                  <a:ext uri="{FF2B5EF4-FFF2-40B4-BE49-F238E27FC236}">
                    <a16:creationId xmlns:a16="http://schemas.microsoft.com/office/drawing/2014/main" id="{05030E52-B058-4DB4-8CB3-A8A830B234FC}"/>
                  </a:ext>
                </a:extLst>
              </p14:cNvPr>
              <p14:cNvContentPartPr/>
              <p14:nvPr/>
            </p14:nvContentPartPr>
            <p14:xfrm>
              <a:off x="7507061" y="3052112"/>
              <a:ext cx="2160" cy="86400"/>
            </p14:xfrm>
          </p:contentPart>
        </mc:Choice>
        <mc:Fallback>
          <p:pic>
            <p:nvPicPr>
              <p:cNvPr id="481" name="Freihand 480">
                <a:extLst>
                  <a:ext uri="{FF2B5EF4-FFF2-40B4-BE49-F238E27FC236}">
                    <a16:creationId xmlns:a16="http://schemas.microsoft.com/office/drawing/2014/main" id="{05030E52-B058-4DB4-8CB3-A8A830B234FC}"/>
                  </a:ext>
                </a:extLst>
              </p:cNvPr>
              <p:cNvPicPr/>
              <p:nvPr/>
            </p:nvPicPr>
            <p:blipFill>
              <a:blip r:embed="rId765"/>
              <a:stretch>
                <a:fillRect/>
              </a:stretch>
            </p:blipFill>
            <p:spPr>
              <a:xfrm>
                <a:off x="7502741" y="3047792"/>
                <a:ext cx="10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83" name="Freihand 482">
                <a:extLst>
                  <a:ext uri="{FF2B5EF4-FFF2-40B4-BE49-F238E27FC236}">
                    <a16:creationId xmlns:a16="http://schemas.microsoft.com/office/drawing/2014/main" id="{DECF08AE-9B53-40F9-AF08-93DD49B6C567}"/>
                  </a:ext>
                </a:extLst>
              </p14:cNvPr>
              <p14:cNvContentPartPr/>
              <p14:nvPr/>
            </p14:nvContentPartPr>
            <p14:xfrm>
              <a:off x="7572221" y="2946992"/>
              <a:ext cx="92160" cy="111600"/>
            </p14:xfrm>
          </p:contentPart>
        </mc:Choice>
        <mc:Fallback>
          <p:pic>
            <p:nvPicPr>
              <p:cNvPr id="483" name="Freihand 482">
                <a:extLst>
                  <a:ext uri="{FF2B5EF4-FFF2-40B4-BE49-F238E27FC236}">
                    <a16:creationId xmlns:a16="http://schemas.microsoft.com/office/drawing/2014/main" id="{DECF08AE-9B53-40F9-AF08-93DD49B6C567}"/>
                  </a:ext>
                </a:extLst>
              </p:cNvPr>
              <p:cNvPicPr/>
              <p:nvPr/>
            </p:nvPicPr>
            <p:blipFill>
              <a:blip r:embed="rId767"/>
              <a:stretch>
                <a:fillRect/>
              </a:stretch>
            </p:blipFill>
            <p:spPr>
              <a:xfrm>
                <a:off x="7567901" y="2942672"/>
                <a:ext cx="100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4" name="Freihand 483">
                <a:extLst>
                  <a:ext uri="{FF2B5EF4-FFF2-40B4-BE49-F238E27FC236}">
                    <a16:creationId xmlns:a16="http://schemas.microsoft.com/office/drawing/2014/main" id="{747D8E42-7D80-4DC2-A443-BD8672B3E885}"/>
                  </a:ext>
                </a:extLst>
              </p14:cNvPr>
              <p14:cNvContentPartPr/>
              <p14:nvPr/>
            </p14:nvContentPartPr>
            <p14:xfrm>
              <a:off x="7693901" y="2937272"/>
              <a:ext cx="80280" cy="108720"/>
            </p14:xfrm>
          </p:contentPart>
        </mc:Choice>
        <mc:Fallback>
          <p:pic>
            <p:nvPicPr>
              <p:cNvPr id="484" name="Freihand 483">
                <a:extLst>
                  <a:ext uri="{FF2B5EF4-FFF2-40B4-BE49-F238E27FC236}">
                    <a16:creationId xmlns:a16="http://schemas.microsoft.com/office/drawing/2014/main" id="{747D8E42-7D80-4DC2-A443-BD8672B3E885}"/>
                  </a:ext>
                </a:extLst>
              </p:cNvPr>
              <p:cNvPicPr/>
              <p:nvPr/>
            </p:nvPicPr>
            <p:blipFill>
              <a:blip r:embed="rId769"/>
              <a:stretch>
                <a:fillRect/>
              </a:stretch>
            </p:blipFill>
            <p:spPr>
              <a:xfrm>
                <a:off x="7689581" y="2932952"/>
                <a:ext cx="88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5" name="Freihand 484">
                <a:extLst>
                  <a:ext uri="{FF2B5EF4-FFF2-40B4-BE49-F238E27FC236}">
                    <a16:creationId xmlns:a16="http://schemas.microsoft.com/office/drawing/2014/main" id="{AC44D166-C700-4B56-B58A-E1EDF7828977}"/>
                  </a:ext>
                </a:extLst>
              </p14:cNvPr>
              <p14:cNvContentPartPr/>
              <p14:nvPr/>
            </p14:nvContentPartPr>
            <p14:xfrm>
              <a:off x="7894781" y="2999192"/>
              <a:ext cx="141840" cy="7920"/>
            </p14:xfrm>
          </p:contentPart>
        </mc:Choice>
        <mc:Fallback>
          <p:pic>
            <p:nvPicPr>
              <p:cNvPr id="485" name="Freihand 484">
                <a:extLst>
                  <a:ext uri="{FF2B5EF4-FFF2-40B4-BE49-F238E27FC236}">
                    <a16:creationId xmlns:a16="http://schemas.microsoft.com/office/drawing/2014/main" id="{AC44D166-C700-4B56-B58A-E1EDF7828977}"/>
                  </a:ext>
                </a:extLst>
              </p:cNvPr>
              <p:cNvPicPr/>
              <p:nvPr/>
            </p:nvPicPr>
            <p:blipFill>
              <a:blip r:embed="rId771"/>
              <a:stretch>
                <a:fillRect/>
              </a:stretch>
            </p:blipFill>
            <p:spPr>
              <a:xfrm>
                <a:off x="7890461" y="2994872"/>
                <a:ext cx="150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6" name="Freihand 485">
                <a:extLst>
                  <a:ext uri="{FF2B5EF4-FFF2-40B4-BE49-F238E27FC236}">
                    <a16:creationId xmlns:a16="http://schemas.microsoft.com/office/drawing/2014/main" id="{C2C11495-B997-48FF-AEEE-373A664A5DCC}"/>
                  </a:ext>
                </a:extLst>
              </p14:cNvPr>
              <p14:cNvContentPartPr/>
              <p14:nvPr/>
            </p14:nvContentPartPr>
            <p14:xfrm>
              <a:off x="8097821" y="2946272"/>
              <a:ext cx="141120" cy="127440"/>
            </p14:xfrm>
          </p:contentPart>
        </mc:Choice>
        <mc:Fallback>
          <p:pic>
            <p:nvPicPr>
              <p:cNvPr id="486" name="Freihand 485">
                <a:extLst>
                  <a:ext uri="{FF2B5EF4-FFF2-40B4-BE49-F238E27FC236}">
                    <a16:creationId xmlns:a16="http://schemas.microsoft.com/office/drawing/2014/main" id="{C2C11495-B997-48FF-AEEE-373A664A5DCC}"/>
                  </a:ext>
                </a:extLst>
              </p:cNvPr>
              <p:cNvPicPr/>
              <p:nvPr/>
            </p:nvPicPr>
            <p:blipFill>
              <a:blip r:embed="rId773"/>
              <a:stretch>
                <a:fillRect/>
              </a:stretch>
            </p:blipFill>
            <p:spPr>
              <a:xfrm>
                <a:off x="8093501" y="2941952"/>
                <a:ext cx="149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87" name="Freihand 486">
                <a:extLst>
                  <a:ext uri="{FF2B5EF4-FFF2-40B4-BE49-F238E27FC236}">
                    <a16:creationId xmlns:a16="http://schemas.microsoft.com/office/drawing/2014/main" id="{F6044808-E519-4C8E-87F2-3E0DEAC15DED}"/>
                  </a:ext>
                </a:extLst>
              </p14:cNvPr>
              <p14:cNvContentPartPr/>
              <p14:nvPr/>
            </p14:nvContentPartPr>
            <p14:xfrm>
              <a:off x="8267741" y="2931152"/>
              <a:ext cx="101880" cy="110520"/>
            </p14:xfrm>
          </p:contentPart>
        </mc:Choice>
        <mc:Fallback>
          <p:pic>
            <p:nvPicPr>
              <p:cNvPr id="487" name="Freihand 486">
                <a:extLst>
                  <a:ext uri="{FF2B5EF4-FFF2-40B4-BE49-F238E27FC236}">
                    <a16:creationId xmlns:a16="http://schemas.microsoft.com/office/drawing/2014/main" id="{F6044808-E519-4C8E-87F2-3E0DEAC15DED}"/>
                  </a:ext>
                </a:extLst>
              </p:cNvPr>
              <p:cNvPicPr/>
              <p:nvPr/>
            </p:nvPicPr>
            <p:blipFill>
              <a:blip r:embed="rId775"/>
              <a:stretch>
                <a:fillRect/>
              </a:stretch>
            </p:blipFill>
            <p:spPr>
              <a:xfrm>
                <a:off x="8263421" y="2926832"/>
                <a:ext cx="110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9" name="Freihand 488">
                <a:extLst>
                  <a:ext uri="{FF2B5EF4-FFF2-40B4-BE49-F238E27FC236}">
                    <a16:creationId xmlns:a16="http://schemas.microsoft.com/office/drawing/2014/main" id="{58B8B970-BD4B-485D-BF6C-461D9212208B}"/>
                  </a:ext>
                </a:extLst>
              </p14:cNvPr>
              <p14:cNvContentPartPr/>
              <p14:nvPr/>
            </p14:nvContentPartPr>
            <p14:xfrm>
              <a:off x="8396621" y="2935112"/>
              <a:ext cx="94680" cy="116280"/>
            </p14:xfrm>
          </p:contentPart>
        </mc:Choice>
        <mc:Fallback>
          <p:pic>
            <p:nvPicPr>
              <p:cNvPr id="489" name="Freihand 488">
                <a:extLst>
                  <a:ext uri="{FF2B5EF4-FFF2-40B4-BE49-F238E27FC236}">
                    <a16:creationId xmlns:a16="http://schemas.microsoft.com/office/drawing/2014/main" id="{58B8B970-BD4B-485D-BF6C-461D9212208B}"/>
                  </a:ext>
                </a:extLst>
              </p:cNvPr>
              <p:cNvPicPr/>
              <p:nvPr/>
            </p:nvPicPr>
            <p:blipFill>
              <a:blip r:embed="rId777"/>
              <a:stretch>
                <a:fillRect/>
              </a:stretch>
            </p:blipFill>
            <p:spPr>
              <a:xfrm>
                <a:off x="8392301" y="2930792"/>
                <a:ext cx="103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90" name="Freihand 489">
                <a:extLst>
                  <a:ext uri="{FF2B5EF4-FFF2-40B4-BE49-F238E27FC236}">
                    <a16:creationId xmlns:a16="http://schemas.microsoft.com/office/drawing/2014/main" id="{8B1A7ADC-8E74-4703-928E-7BDEDDE61A12}"/>
                  </a:ext>
                </a:extLst>
              </p14:cNvPr>
              <p14:cNvContentPartPr/>
              <p14:nvPr/>
            </p14:nvContentPartPr>
            <p14:xfrm>
              <a:off x="8520821" y="3016832"/>
              <a:ext cx="19800" cy="77040"/>
            </p14:xfrm>
          </p:contentPart>
        </mc:Choice>
        <mc:Fallback>
          <p:pic>
            <p:nvPicPr>
              <p:cNvPr id="490" name="Freihand 489">
                <a:extLst>
                  <a:ext uri="{FF2B5EF4-FFF2-40B4-BE49-F238E27FC236}">
                    <a16:creationId xmlns:a16="http://schemas.microsoft.com/office/drawing/2014/main" id="{8B1A7ADC-8E74-4703-928E-7BDEDDE61A12}"/>
                  </a:ext>
                </a:extLst>
              </p:cNvPr>
              <p:cNvPicPr/>
              <p:nvPr/>
            </p:nvPicPr>
            <p:blipFill>
              <a:blip r:embed="rId779"/>
              <a:stretch>
                <a:fillRect/>
              </a:stretch>
            </p:blipFill>
            <p:spPr>
              <a:xfrm>
                <a:off x="8516501" y="3012512"/>
                <a:ext cx="28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91" name="Freihand 490">
                <a:extLst>
                  <a:ext uri="{FF2B5EF4-FFF2-40B4-BE49-F238E27FC236}">
                    <a16:creationId xmlns:a16="http://schemas.microsoft.com/office/drawing/2014/main" id="{1C2672F8-407F-49A9-8040-ACDD90605CC2}"/>
                  </a:ext>
                </a:extLst>
              </p14:cNvPr>
              <p14:cNvContentPartPr/>
              <p14:nvPr/>
            </p14:nvContentPartPr>
            <p14:xfrm>
              <a:off x="8577701" y="2930792"/>
              <a:ext cx="75240" cy="125280"/>
            </p14:xfrm>
          </p:contentPart>
        </mc:Choice>
        <mc:Fallback>
          <p:pic>
            <p:nvPicPr>
              <p:cNvPr id="491" name="Freihand 490">
                <a:extLst>
                  <a:ext uri="{FF2B5EF4-FFF2-40B4-BE49-F238E27FC236}">
                    <a16:creationId xmlns:a16="http://schemas.microsoft.com/office/drawing/2014/main" id="{1C2672F8-407F-49A9-8040-ACDD90605CC2}"/>
                  </a:ext>
                </a:extLst>
              </p:cNvPr>
              <p:cNvPicPr/>
              <p:nvPr/>
            </p:nvPicPr>
            <p:blipFill>
              <a:blip r:embed="rId781"/>
              <a:stretch>
                <a:fillRect/>
              </a:stretch>
            </p:blipFill>
            <p:spPr>
              <a:xfrm>
                <a:off x="8573381" y="2926472"/>
                <a:ext cx="83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92" name="Freihand 491">
                <a:extLst>
                  <a:ext uri="{FF2B5EF4-FFF2-40B4-BE49-F238E27FC236}">
                    <a16:creationId xmlns:a16="http://schemas.microsoft.com/office/drawing/2014/main" id="{EC017FFD-2777-41FD-8099-ACB675BDF36B}"/>
                  </a:ext>
                </a:extLst>
              </p14:cNvPr>
              <p14:cNvContentPartPr/>
              <p14:nvPr/>
            </p14:nvContentPartPr>
            <p14:xfrm>
              <a:off x="8697581" y="2927552"/>
              <a:ext cx="60840" cy="91800"/>
            </p14:xfrm>
          </p:contentPart>
        </mc:Choice>
        <mc:Fallback>
          <p:pic>
            <p:nvPicPr>
              <p:cNvPr id="492" name="Freihand 491">
                <a:extLst>
                  <a:ext uri="{FF2B5EF4-FFF2-40B4-BE49-F238E27FC236}">
                    <a16:creationId xmlns:a16="http://schemas.microsoft.com/office/drawing/2014/main" id="{EC017FFD-2777-41FD-8099-ACB675BDF36B}"/>
                  </a:ext>
                </a:extLst>
              </p:cNvPr>
              <p:cNvPicPr/>
              <p:nvPr/>
            </p:nvPicPr>
            <p:blipFill>
              <a:blip r:embed="rId783"/>
              <a:stretch>
                <a:fillRect/>
              </a:stretch>
            </p:blipFill>
            <p:spPr>
              <a:xfrm>
                <a:off x="8693261" y="2923232"/>
                <a:ext cx="69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93" name="Freihand 492">
                <a:extLst>
                  <a:ext uri="{FF2B5EF4-FFF2-40B4-BE49-F238E27FC236}">
                    <a16:creationId xmlns:a16="http://schemas.microsoft.com/office/drawing/2014/main" id="{A57E7F7D-0F5E-4E0F-9EC9-5686E3470D4A}"/>
                  </a:ext>
                </a:extLst>
              </p14:cNvPr>
              <p14:cNvContentPartPr/>
              <p14:nvPr/>
            </p14:nvContentPartPr>
            <p14:xfrm>
              <a:off x="6863021" y="3158312"/>
              <a:ext cx="2008440" cy="78840"/>
            </p14:xfrm>
          </p:contentPart>
        </mc:Choice>
        <mc:Fallback>
          <p:pic>
            <p:nvPicPr>
              <p:cNvPr id="493" name="Freihand 492">
                <a:extLst>
                  <a:ext uri="{FF2B5EF4-FFF2-40B4-BE49-F238E27FC236}">
                    <a16:creationId xmlns:a16="http://schemas.microsoft.com/office/drawing/2014/main" id="{A57E7F7D-0F5E-4E0F-9EC9-5686E3470D4A}"/>
                  </a:ext>
                </a:extLst>
              </p:cNvPr>
              <p:cNvPicPr/>
              <p:nvPr/>
            </p:nvPicPr>
            <p:blipFill>
              <a:blip r:embed="rId785"/>
              <a:stretch>
                <a:fillRect/>
              </a:stretch>
            </p:blipFill>
            <p:spPr>
              <a:xfrm>
                <a:off x="6858701" y="3153992"/>
                <a:ext cx="2017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94" name="Freihand 493">
                <a:extLst>
                  <a:ext uri="{FF2B5EF4-FFF2-40B4-BE49-F238E27FC236}">
                    <a16:creationId xmlns:a16="http://schemas.microsoft.com/office/drawing/2014/main" id="{3CD51991-226A-4AED-8B11-A3E93EEAD78A}"/>
                  </a:ext>
                </a:extLst>
              </p14:cNvPr>
              <p14:cNvContentPartPr/>
              <p14:nvPr/>
            </p14:nvContentPartPr>
            <p14:xfrm>
              <a:off x="7639541" y="3317432"/>
              <a:ext cx="166320" cy="123840"/>
            </p14:xfrm>
          </p:contentPart>
        </mc:Choice>
        <mc:Fallback>
          <p:pic>
            <p:nvPicPr>
              <p:cNvPr id="494" name="Freihand 493">
                <a:extLst>
                  <a:ext uri="{FF2B5EF4-FFF2-40B4-BE49-F238E27FC236}">
                    <a16:creationId xmlns:a16="http://schemas.microsoft.com/office/drawing/2014/main" id="{3CD51991-226A-4AED-8B11-A3E93EEAD78A}"/>
                  </a:ext>
                </a:extLst>
              </p:cNvPr>
              <p:cNvPicPr/>
              <p:nvPr/>
            </p:nvPicPr>
            <p:blipFill>
              <a:blip r:embed="rId787"/>
              <a:stretch>
                <a:fillRect/>
              </a:stretch>
            </p:blipFill>
            <p:spPr>
              <a:xfrm>
                <a:off x="7635221" y="3313112"/>
                <a:ext cx="174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95" name="Freihand 494">
                <a:extLst>
                  <a:ext uri="{FF2B5EF4-FFF2-40B4-BE49-F238E27FC236}">
                    <a16:creationId xmlns:a16="http://schemas.microsoft.com/office/drawing/2014/main" id="{D13B1377-A79F-4043-B94C-74ED99B88B8B}"/>
                  </a:ext>
                </a:extLst>
              </p14:cNvPr>
              <p14:cNvContentPartPr/>
              <p14:nvPr/>
            </p14:nvContentPartPr>
            <p14:xfrm>
              <a:off x="7837541" y="3313112"/>
              <a:ext cx="90720" cy="90000"/>
            </p14:xfrm>
          </p:contentPart>
        </mc:Choice>
        <mc:Fallback>
          <p:pic>
            <p:nvPicPr>
              <p:cNvPr id="495" name="Freihand 494">
                <a:extLst>
                  <a:ext uri="{FF2B5EF4-FFF2-40B4-BE49-F238E27FC236}">
                    <a16:creationId xmlns:a16="http://schemas.microsoft.com/office/drawing/2014/main" id="{D13B1377-A79F-4043-B94C-74ED99B88B8B}"/>
                  </a:ext>
                </a:extLst>
              </p:cNvPr>
              <p:cNvPicPr/>
              <p:nvPr/>
            </p:nvPicPr>
            <p:blipFill>
              <a:blip r:embed="rId789"/>
              <a:stretch>
                <a:fillRect/>
              </a:stretch>
            </p:blipFill>
            <p:spPr>
              <a:xfrm>
                <a:off x="7833221" y="3308792"/>
                <a:ext cx="99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96" name="Freihand 495">
                <a:extLst>
                  <a:ext uri="{FF2B5EF4-FFF2-40B4-BE49-F238E27FC236}">
                    <a16:creationId xmlns:a16="http://schemas.microsoft.com/office/drawing/2014/main" id="{CB7B5843-5CF4-406A-BB28-67E94EB97BD4}"/>
                  </a:ext>
                </a:extLst>
              </p14:cNvPr>
              <p14:cNvContentPartPr/>
              <p14:nvPr/>
            </p14:nvContentPartPr>
            <p14:xfrm>
              <a:off x="7972901" y="3286112"/>
              <a:ext cx="92520" cy="120960"/>
            </p14:xfrm>
          </p:contentPart>
        </mc:Choice>
        <mc:Fallback>
          <p:pic>
            <p:nvPicPr>
              <p:cNvPr id="496" name="Freihand 495">
                <a:extLst>
                  <a:ext uri="{FF2B5EF4-FFF2-40B4-BE49-F238E27FC236}">
                    <a16:creationId xmlns:a16="http://schemas.microsoft.com/office/drawing/2014/main" id="{CB7B5843-5CF4-406A-BB28-67E94EB97BD4}"/>
                  </a:ext>
                </a:extLst>
              </p:cNvPr>
              <p:cNvPicPr/>
              <p:nvPr/>
            </p:nvPicPr>
            <p:blipFill>
              <a:blip r:embed="rId791"/>
              <a:stretch>
                <a:fillRect/>
              </a:stretch>
            </p:blipFill>
            <p:spPr>
              <a:xfrm>
                <a:off x="7968581" y="3281792"/>
                <a:ext cx="101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97" name="Freihand 496">
                <a:extLst>
                  <a:ext uri="{FF2B5EF4-FFF2-40B4-BE49-F238E27FC236}">
                    <a16:creationId xmlns:a16="http://schemas.microsoft.com/office/drawing/2014/main" id="{3DD77BB9-5484-4BC1-9550-D615FF39E40F}"/>
                  </a:ext>
                </a:extLst>
              </p14:cNvPr>
              <p14:cNvContentPartPr/>
              <p14:nvPr/>
            </p14:nvContentPartPr>
            <p14:xfrm>
              <a:off x="8106101" y="3369992"/>
              <a:ext cx="16560" cy="79920"/>
            </p14:xfrm>
          </p:contentPart>
        </mc:Choice>
        <mc:Fallback>
          <p:pic>
            <p:nvPicPr>
              <p:cNvPr id="497" name="Freihand 496">
                <a:extLst>
                  <a:ext uri="{FF2B5EF4-FFF2-40B4-BE49-F238E27FC236}">
                    <a16:creationId xmlns:a16="http://schemas.microsoft.com/office/drawing/2014/main" id="{3DD77BB9-5484-4BC1-9550-D615FF39E40F}"/>
                  </a:ext>
                </a:extLst>
              </p:cNvPr>
              <p:cNvPicPr/>
              <p:nvPr/>
            </p:nvPicPr>
            <p:blipFill>
              <a:blip r:embed="rId793"/>
              <a:stretch>
                <a:fillRect/>
              </a:stretch>
            </p:blipFill>
            <p:spPr>
              <a:xfrm>
                <a:off x="8101781" y="3365672"/>
                <a:ext cx="25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98" name="Freihand 497">
                <a:extLst>
                  <a:ext uri="{FF2B5EF4-FFF2-40B4-BE49-F238E27FC236}">
                    <a16:creationId xmlns:a16="http://schemas.microsoft.com/office/drawing/2014/main" id="{48A98BF6-2262-430F-8D38-068CF7728347}"/>
                  </a:ext>
                </a:extLst>
              </p14:cNvPr>
              <p14:cNvContentPartPr/>
              <p14:nvPr/>
            </p14:nvContentPartPr>
            <p14:xfrm>
              <a:off x="8198621" y="3286112"/>
              <a:ext cx="62280" cy="128880"/>
            </p14:xfrm>
          </p:contentPart>
        </mc:Choice>
        <mc:Fallback>
          <p:pic>
            <p:nvPicPr>
              <p:cNvPr id="498" name="Freihand 497">
                <a:extLst>
                  <a:ext uri="{FF2B5EF4-FFF2-40B4-BE49-F238E27FC236}">
                    <a16:creationId xmlns:a16="http://schemas.microsoft.com/office/drawing/2014/main" id="{48A98BF6-2262-430F-8D38-068CF7728347}"/>
                  </a:ext>
                </a:extLst>
              </p:cNvPr>
              <p:cNvPicPr/>
              <p:nvPr/>
            </p:nvPicPr>
            <p:blipFill>
              <a:blip r:embed="rId795"/>
              <a:stretch>
                <a:fillRect/>
              </a:stretch>
            </p:blipFill>
            <p:spPr>
              <a:xfrm>
                <a:off x="8194301" y="3281792"/>
                <a:ext cx="70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9" name="Freihand 498">
                <a:extLst>
                  <a:ext uri="{FF2B5EF4-FFF2-40B4-BE49-F238E27FC236}">
                    <a16:creationId xmlns:a16="http://schemas.microsoft.com/office/drawing/2014/main" id="{7FF77570-32CB-4A6C-88F6-DB216DBB9019}"/>
                  </a:ext>
                </a:extLst>
              </p14:cNvPr>
              <p14:cNvContentPartPr/>
              <p14:nvPr/>
            </p14:nvContentPartPr>
            <p14:xfrm>
              <a:off x="8285741" y="3293672"/>
              <a:ext cx="79560" cy="109080"/>
            </p14:xfrm>
          </p:contentPart>
        </mc:Choice>
        <mc:Fallback>
          <p:pic>
            <p:nvPicPr>
              <p:cNvPr id="499" name="Freihand 498">
                <a:extLst>
                  <a:ext uri="{FF2B5EF4-FFF2-40B4-BE49-F238E27FC236}">
                    <a16:creationId xmlns:a16="http://schemas.microsoft.com/office/drawing/2014/main" id="{7FF77570-32CB-4A6C-88F6-DB216DBB9019}"/>
                  </a:ext>
                </a:extLst>
              </p:cNvPr>
              <p:cNvPicPr/>
              <p:nvPr/>
            </p:nvPicPr>
            <p:blipFill>
              <a:blip r:embed="rId797"/>
              <a:stretch>
                <a:fillRect/>
              </a:stretch>
            </p:blipFill>
            <p:spPr>
              <a:xfrm>
                <a:off x="8281421" y="3289352"/>
                <a:ext cx="88200" cy="117720"/>
              </a:xfrm>
              <a:prstGeom prst="rect">
                <a:avLst/>
              </a:prstGeom>
            </p:spPr>
          </p:pic>
        </mc:Fallback>
      </mc:AlternateContent>
      <p:grpSp>
        <p:nvGrpSpPr>
          <p:cNvPr id="511" name="Gruppieren 510">
            <a:extLst>
              <a:ext uri="{FF2B5EF4-FFF2-40B4-BE49-F238E27FC236}">
                <a16:creationId xmlns:a16="http://schemas.microsoft.com/office/drawing/2014/main" id="{5BFC9AF3-D5EA-4ACF-9DBD-9A988889A993}"/>
              </a:ext>
            </a:extLst>
          </p:cNvPr>
          <p:cNvGrpSpPr/>
          <p:nvPr/>
        </p:nvGrpSpPr>
        <p:grpSpPr>
          <a:xfrm>
            <a:off x="8962181" y="2965352"/>
            <a:ext cx="931680" cy="294840"/>
            <a:chOff x="8962181" y="2965352"/>
            <a:chExt cx="931680" cy="294840"/>
          </a:xfrm>
        </p:grpSpPr>
        <mc:AlternateContent xmlns:mc="http://schemas.openxmlformats.org/markup-compatibility/2006">
          <mc:Choice xmlns:p14="http://schemas.microsoft.com/office/powerpoint/2010/main" Requires="p14">
            <p:contentPart p14:bwMode="auto" r:id="rId798">
              <p14:nvContentPartPr>
                <p14:cNvPr id="500" name="Freihand 499">
                  <a:extLst>
                    <a:ext uri="{FF2B5EF4-FFF2-40B4-BE49-F238E27FC236}">
                      <a16:creationId xmlns:a16="http://schemas.microsoft.com/office/drawing/2014/main" id="{192FB855-AB74-4AD9-8277-7D10C8F781D9}"/>
                    </a:ext>
                  </a:extLst>
                </p14:cNvPr>
                <p14:cNvContentPartPr/>
                <p14:nvPr/>
              </p14:nvContentPartPr>
              <p14:xfrm>
                <a:off x="8962181" y="3156512"/>
                <a:ext cx="137160" cy="11880"/>
              </p14:xfrm>
            </p:contentPart>
          </mc:Choice>
          <mc:Fallback>
            <p:pic>
              <p:nvPicPr>
                <p:cNvPr id="500" name="Freihand 499">
                  <a:extLst>
                    <a:ext uri="{FF2B5EF4-FFF2-40B4-BE49-F238E27FC236}">
                      <a16:creationId xmlns:a16="http://schemas.microsoft.com/office/drawing/2014/main" id="{192FB855-AB74-4AD9-8277-7D10C8F781D9}"/>
                    </a:ext>
                  </a:extLst>
                </p:cNvPr>
                <p:cNvPicPr/>
                <p:nvPr/>
              </p:nvPicPr>
              <p:blipFill>
                <a:blip r:embed="rId799"/>
                <a:stretch>
                  <a:fillRect/>
                </a:stretch>
              </p:blipFill>
              <p:spPr>
                <a:xfrm>
                  <a:off x="8957861" y="3152192"/>
                  <a:ext cx="145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01" name="Freihand 500">
                  <a:extLst>
                    <a:ext uri="{FF2B5EF4-FFF2-40B4-BE49-F238E27FC236}">
                      <a16:creationId xmlns:a16="http://schemas.microsoft.com/office/drawing/2014/main" id="{D66C3B95-FF46-4A36-8F4A-206B45AE98D6}"/>
                    </a:ext>
                  </a:extLst>
                </p14:cNvPr>
                <p14:cNvContentPartPr/>
                <p14:nvPr/>
              </p14:nvContentPartPr>
              <p14:xfrm>
                <a:off x="8970101" y="3187112"/>
                <a:ext cx="126360" cy="24840"/>
              </p14:xfrm>
            </p:contentPart>
          </mc:Choice>
          <mc:Fallback>
            <p:pic>
              <p:nvPicPr>
                <p:cNvPr id="501" name="Freihand 500">
                  <a:extLst>
                    <a:ext uri="{FF2B5EF4-FFF2-40B4-BE49-F238E27FC236}">
                      <a16:creationId xmlns:a16="http://schemas.microsoft.com/office/drawing/2014/main" id="{D66C3B95-FF46-4A36-8F4A-206B45AE98D6}"/>
                    </a:ext>
                  </a:extLst>
                </p:cNvPr>
                <p:cNvPicPr/>
                <p:nvPr/>
              </p:nvPicPr>
              <p:blipFill>
                <a:blip r:embed="rId801"/>
                <a:stretch>
                  <a:fillRect/>
                </a:stretch>
              </p:blipFill>
              <p:spPr>
                <a:xfrm>
                  <a:off x="8965781" y="3182792"/>
                  <a:ext cx="135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04" name="Freihand 503">
                  <a:extLst>
                    <a:ext uri="{FF2B5EF4-FFF2-40B4-BE49-F238E27FC236}">
                      <a16:creationId xmlns:a16="http://schemas.microsoft.com/office/drawing/2014/main" id="{26588965-9AB1-4772-832F-3F5C2A072421}"/>
                    </a:ext>
                  </a:extLst>
                </p14:cNvPr>
                <p14:cNvContentPartPr/>
                <p14:nvPr/>
              </p14:nvContentPartPr>
              <p14:xfrm>
                <a:off x="9222461" y="3039152"/>
                <a:ext cx="100440" cy="212400"/>
              </p14:xfrm>
            </p:contentPart>
          </mc:Choice>
          <mc:Fallback>
            <p:pic>
              <p:nvPicPr>
                <p:cNvPr id="504" name="Freihand 503">
                  <a:extLst>
                    <a:ext uri="{FF2B5EF4-FFF2-40B4-BE49-F238E27FC236}">
                      <a16:creationId xmlns:a16="http://schemas.microsoft.com/office/drawing/2014/main" id="{26588965-9AB1-4772-832F-3F5C2A072421}"/>
                    </a:ext>
                  </a:extLst>
                </p:cNvPr>
                <p:cNvPicPr/>
                <p:nvPr/>
              </p:nvPicPr>
              <p:blipFill>
                <a:blip r:embed="rId803"/>
                <a:stretch>
                  <a:fillRect/>
                </a:stretch>
              </p:blipFill>
              <p:spPr>
                <a:xfrm>
                  <a:off x="9218141" y="3034832"/>
                  <a:ext cx="109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05" name="Freihand 504">
                  <a:extLst>
                    <a:ext uri="{FF2B5EF4-FFF2-40B4-BE49-F238E27FC236}">
                      <a16:creationId xmlns:a16="http://schemas.microsoft.com/office/drawing/2014/main" id="{82041FA0-2F94-4C76-84D3-E62800A5A9B5}"/>
                    </a:ext>
                  </a:extLst>
                </p14:cNvPr>
                <p14:cNvContentPartPr/>
                <p14:nvPr/>
              </p14:nvContentPartPr>
              <p14:xfrm>
                <a:off x="9356741" y="3156872"/>
                <a:ext cx="16560" cy="103320"/>
              </p14:xfrm>
            </p:contentPart>
          </mc:Choice>
          <mc:Fallback>
            <p:pic>
              <p:nvPicPr>
                <p:cNvPr id="505" name="Freihand 504">
                  <a:extLst>
                    <a:ext uri="{FF2B5EF4-FFF2-40B4-BE49-F238E27FC236}">
                      <a16:creationId xmlns:a16="http://schemas.microsoft.com/office/drawing/2014/main" id="{82041FA0-2F94-4C76-84D3-E62800A5A9B5}"/>
                    </a:ext>
                  </a:extLst>
                </p:cNvPr>
                <p:cNvPicPr/>
                <p:nvPr/>
              </p:nvPicPr>
              <p:blipFill>
                <a:blip r:embed="rId805"/>
                <a:stretch>
                  <a:fillRect/>
                </a:stretch>
              </p:blipFill>
              <p:spPr>
                <a:xfrm>
                  <a:off x="9352421" y="3152552"/>
                  <a:ext cx="25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06" name="Freihand 505">
                  <a:extLst>
                    <a:ext uri="{FF2B5EF4-FFF2-40B4-BE49-F238E27FC236}">
                      <a16:creationId xmlns:a16="http://schemas.microsoft.com/office/drawing/2014/main" id="{DA05C4DB-4A28-48F4-BF9A-772B00DAC0C9}"/>
                    </a:ext>
                  </a:extLst>
                </p14:cNvPr>
                <p14:cNvContentPartPr/>
                <p14:nvPr/>
              </p14:nvContentPartPr>
              <p14:xfrm>
                <a:off x="9399221" y="3038792"/>
                <a:ext cx="100080" cy="177840"/>
              </p14:xfrm>
            </p:contentPart>
          </mc:Choice>
          <mc:Fallback>
            <p:pic>
              <p:nvPicPr>
                <p:cNvPr id="506" name="Freihand 505">
                  <a:extLst>
                    <a:ext uri="{FF2B5EF4-FFF2-40B4-BE49-F238E27FC236}">
                      <a16:creationId xmlns:a16="http://schemas.microsoft.com/office/drawing/2014/main" id="{DA05C4DB-4A28-48F4-BF9A-772B00DAC0C9}"/>
                    </a:ext>
                  </a:extLst>
                </p:cNvPr>
                <p:cNvPicPr/>
                <p:nvPr/>
              </p:nvPicPr>
              <p:blipFill>
                <a:blip r:embed="rId807"/>
                <a:stretch>
                  <a:fillRect/>
                </a:stretch>
              </p:blipFill>
              <p:spPr>
                <a:xfrm>
                  <a:off x="9394901" y="3034472"/>
                  <a:ext cx="108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07" name="Freihand 506">
                  <a:extLst>
                    <a:ext uri="{FF2B5EF4-FFF2-40B4-BE49-F238E27FC236}">
                      <a16:creationId xmlns:a16="http://schemas.microsoft.com/office/drawing/2014/main" id="{A923BCC9-2B97-4D76-BD3F-A9BB13239EBA}"/>
                    </a:ext>
                  </a:extLst>
                </p14:cNvPr>
                <p14:cNvContentPartPr/>
                <p14:nvPr/>
              </p14:nvContentPartPr>
              <p14:xfrm>
                <a:off x="9539981" y="3014672"/>
                <a:ext cx="91800" cy="176760"/>
              </p14:xfrm>
            </p:contentPart>
          </mc:Choice>
          <mc:Fallback>
            <p:pic>
              <p:nvPicPr>
                <p:cNvPr id="507" name="Freihand 506">
                  <a:extLst>
                    <a:ext uri="{FF2B5EF4-FFF2-40B4-BE49-F238E27FC236}">
                      <a16:creationId xmlns:a16="http://schemas.microsoft.com/office/drawing/2014/main" id="{A923BCC9-2B97-4D76-BD3F-A9BB13239EBA}"/>
                    </a:ext>
                  </a:extLst>
                </p:cNvPr>
                <p:cNvPicPr/>
                <p:nvPr/>
              </p:nvPicPr>
              <p:blipFill>
                <a:blip r:embed="rId809"/>
                <a:stretch>
                  <a:fillRect/>
                </a:stretch>
              </p:blipFill>
              <p:spPr>
                <a:xfrm>
                  <a:off x="9535661" y="3010352"/>
                  <a:ext cx="100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08" name="Freihand 507">
                  <a:extLst>
                    <a:ext uri="{FF2B5EF4-FFF2-40B4-BE49-F238E27FC236}">
                      <a16:creationId xmlns:a16="http://schemas.microsoft.com/office/drawing/2014/main" id="{6519DC35-E022-4897-97A8-CAEC9ECC4F62}"/>
                    </a:ext>
                  </a:extLst>
                </p14:cNvPr>
                <p14:cNvContentPartPr/>
                <p14:nvPr/>
              </p14:nvContentPartPr>
              <p14:xfrm>
                <a:off x="9735461" y="3033752"/>
                <a:ext cx="66960" cy="113760"/>
              </p14:xfrm>
            </p:contentPart>
          </mc:Choice>
          <mc:Fallback>
            <p:pic>
              <p:nvPicPr>
                <p:cNvPr id="508" name="Freihand 507">
                  <a:extLst>
                    <a:ext uri="{FF2B5EF4-FFF2-40B4-BE49-F238E27FC236}">
                      <a16:creationId xmlns:a16="http://schemas.microsoft.com/office/drawing/2014/main" id="{6519DC35-E022-4897-97A8-CAEC9ECC4F62}"/>
                    </a:ext>
                  </a:extLst>
                </p:cNvPr>
                <p:cNvPicPr/>
                <p:nvPr/>
              </p:nvPicPr>
              <p:blipFill>
                <a:blip r:embed="rId811"/>
                <a:stretch>
                  <a:fillRect/>
                </a:stretch>
              </p:blipFill>
              <p:spPr>
                <a:xfrm>
                  <a:off x="9731141" y="3029432"/>
                  <a:ext cx="75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09" name="Freihand 508">
                  <a:extLst>
                    <a:ext uri="{FF2B5EF4-FFF2-40B4-BE49-F238E27FC236}">
                      <a16:creationId xmlns:a16="http://schemas.microsoft.com/office/drawing/2014/main" id="{20EAB1C5-38BF-43BE-A6D0-7B1AEC383B08}"/>
                    </a:ext>
                  </a:extLst>
                </p14:cNvPr>
                <p14:cNvContentPartPr/>
                <p14:nvPr/>
              </p14:nvContentPartPr>
              <p14:xfrm>
                <a:off x="9668141" y="2965352"/>
                <a:ext cx="113760" cy="82080"/>
              </p14:xfrm>
            </p:contentPart>
          </mc:Choice>
          <mc:Fallback>
            <p:pic>
              <p:nvPicPr>
                <p:cNvPr id="509" name="Freihand 508">
                  <a:extLst>
                    <a:ext uri="{FF2B5EF4-FFF2-40B4-BE49-F238E27FC236}">
                      <a16:creationId xmlns:a16="http://schemas.microsoft.com/office/drawing/2014/main" id="{20EAB1C5-38BF-43BE-A6D0-7B1AEC383B08}"/>
                    </a:ext>
                  </a:extLst>
                </p:cNvPr>
                <p:cNvPicPr/>
                <p:nvPr/>
              </p:nvPicPr>
              <p:blipFill>
                <a:blip r:embed="rId813"/>
                <a:stretch>
                  <a:fillRect/>
                </a:stretch>
              </p:blipFill>
              <p:spPr>
                <a:xfrm>
                  <a:off x="9663821" y="2961032"/>
                  <a:ext cx="122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10" name="Freihand 509">
                  <a:extLst>
                    <a:ext uri="{FF2B5EF4-FFF2-40B4-BE49-F238E27FC236}">
                      <a16:creationId xmlns:a16="http://schemas.microsoft.com/office/drawing/2014/main" id="{E950925B-357B-4681-B149-05C0DF139ADC}"/>
                    </a:ext>
                  </a:extLst>
                </p14:cNvPr>
                <p14:cNvContentPartPr/>
                <p14:nvPr/>
              </p14:nvContentPartPr>
              <p14:xfrm>
                <a:off x="9817901" y="3095672"/>
                <a:ext cx="75960" cy="70200"/>
              </p14:xfrm>
            </p:contentPart>
          </mc:Choice>
          <mc:Fallback>
            <p:pic>
              <p:nvPicPr>
                <p:cNvPr id="510" name="Freihand 509">
                  <a:extLst>
                    <a:ext uri="{FF2B5EF4-FFF2-40B4-BE49-F238E27FC236}">
                      <a16:creationId xmlns:a16="http://schemas.microsoft.com/office/drawing/2014/main" id="{E950925B-357B-4681-B149-05C0DF139ADC}"/>
                    </a:ext>
                  </a:extLst>
                </p:cNvPr>
                <p:cNvPicPr/>
                <p:nvPr/>
              </p:nvPicPr>
              <p:blipFill>
                <a:blip r:embed="rId815"/>
                <a:stretch>
                  <a:fillRect/>
                </a:stretch>
              </p:blipFill>
              <p:spPr>
                <a:xfrm>
                  <a:off x="9813581" y="3091352"/>
                  <a:ext cx="8460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6">
            <p14:nvContentPartPr>
              <p14:cNvPr id="512" name="Freihand 511">
                <a:extLst>
                  <a:ext uri="{FF2B5EF4-FFF2-40B4-BE49-F238E27FC236}">
                    <a16:creationId xmlns:a16="http://schemas.microsoft.com/office/drawing/2014/main" id="{2DA9EC0C-4825-430C-8A84-008D0573B7A3}"/>
                  </a:ext>
                </a:extLst>
              </p14:cNvPr>
              <p14:cNvContentPartPr/>
              <p14:nvPr/>
            </p14:nvContentPartPr>
            <p14:xfrm>
              <a:off x="6232301" y="1698152"/>
              <a:ext cx="752040" cy="1141560"/>
            </p14:xfrm>
          </p:contentPart>
        </mc:Choice>
        <mc:Fallback>
          <p:pic>
            <p:nvPicPr>
              <p:cNvPr id="512" name="Freihand 511">
                <a:extLst>
                  <a:ext uri="{FF2B5EF4-FFF2-40B4-BE49-F238E27FC236}">
                    <a16:creationId xmlns:a16="http://schemas.microsoft.com/office/drawing/2014/main" id="{2DA9EC0C-4825-430C-8A84-008D0573B7A3}"/>
                  </a:ext>
                </a:extLst>
              </p:cNvPr>
              <p:cNvPicPr/>
              <p:nvPr/>
            </p:nvPicPr>
            <p:blipFill>
              <a:blip r:embed="rId817"/>
              <a:stretch>
                <a:fillRect/>
              </a:stretch>
            </p:blipFill>
            <p:spPr>
              <a:xfrm>
                <a:off x="6227981" y="1693832"/>
                <a:ext cx="760680" cy="11502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53" name="Freihand 552">
                <a:extLst>
                  <a:ext uri="{FF2B5EF4-FFF2-40B4-BE49-F238E27FC236}">
                    <a16:creationId xmlns:a16="http://schemas.microsoft.com/office/drawing/2014/main" id="{A5C3F240-E825-476F-8302-40B135E633C1}"/>
                  </a:ext>
                </a:extLst>
              </p14:cNvPr>
              <p14:cNvContentPartPr/>
              <p14:nvPr/>
            </p14:nvContentPartPr>
            <p14:xfrm>
              <a:off x="10118861" y="3290432"/>
              <a:ext cx="83880" cy="228960"/>
            </p14:xfrm>
          </p:contentPart>
        </mc:Choice>
        <mc:Fallback>
          <p:pic>
            <p:nvPicPr>
              <p:cNvPr id="553" name="Freihand 552">
                <a:extLst>
                  <a:ext uri="{FF2B5EF4-FFF2-40B4-BE49-F238E27FC236}">
                    <a16:creationId xmlns:a16="http://schemas.microsoft.com/office/drawing/2014/main" id="{A5C3F240-E825-476F-8302-40B135E633C1}"/>
                  </a:ext>
                </a:extLst>
              </p:cNvPr>
              <p:cNvPicPr/>
              <p:nvPr/>
            </p:nvPicPr>
            <p:blipFill>
              <a:blip r:embed="rId819"/>
              <a:stretch>
                <a:fillRect/>
              </a:stretch>
            </p:blipFill>
            <p:spPr>
              <a:xfrm>
                <a:off x="10114541" y="3286112"/>
                <a:ext cx="92520" cy="237600"/>
              </a:xfrm>
              <a:prstGeom prst="rect">
                <a:avLst/>
              </a:prstGeom>
            </p:spPr>
          </p:pic>
        </mc:Fallback>
      </mc:AlternateContent>
      <p:grpSp>
        <p:nvGrpSpPr>
          <p:cNvPr id="574" name="Gruppieren 573">
            <a:extLst>
              <a:ext uri="{FF2B5EF4-FFF2-40B4-BE49-F238E27FC236}">
                <a16:creationId xmlns:a16="http://schemas.microsoft.com/office/drawing/2014/main" id="{93F2D8D5-6F45-40AB-999C-2F62E6CD6320}"/>
              </a:ext>
            </a:extLst>
          </p:cNvPr>
          <p:cNvGrpSpPr/>
          <p:nvPr/>
        </p:nvGrpSpPr>
        <p:grpSpPr>
          <a:xfrm>
            <a:off x="10244501" y="3101792"/>
            <a:ext cx="1624680" cy="534600"/>
            <a:chOff x="10244501" y="3101792"/>
            <a:chExt cx="1624680" cy="534600"/>
          </a:xfrm>
        </p:grpSpPr>
        <mc:AlternateContent xmlns:mc="http://schemas.openxmlformats.org/markup-compatibility/2006">
          <mc:Choice xmlns:p14="http://schemas.microsoft.com/office/powerpoint/2010/main" Requires="p14">
            <p:contentPart p14:bwMode="auto" r:id="rId820">
              <p14:nvContentPartPr>
                <p14:cNvPr id="554" name="Freihand 553">
                  <a:extLst>
                    <a:ext uri="{FF2B5EF4-FFF2-40B4-BE49-F238E27FC236}">
                      <a16:creationId xmlns:a16="http://schemas.microsoft.com/office/drawing/2014/main" id="{4028B47E-19D5-4055-AFD5-55DF74B3D99B}"/>
                    </a:ext>
                  </a:extLst>
                </p14:cNvPr>
                <p14:cNvContentPartPr/>
                <p14:nvPr/>
              </p14:nvContentPartPr>
              <p14:xfrm>
                <a:off x="10244501" y="3282512"/>
                <a:ext cx="107280" cy="230400"/>
              </p14:xfrm>
            </p:contentPart>
          </mc:Choice>
          <mc:Fallback>
            <p:pic>
              <p:nvPicPr>
                <p:cNvPr id="554" name="Freihand 553">
                  <a:extLst>
                    <a:ext uri="{FF2B5EF4-FFF2-40B4-BE49-F238E27FC236}">
                      <a16:creationId xmlns:a16="http://schemas.microsoft.com/office/drawing/2014/main" id="{4028B47E-19D5-4055-AFD5-55DF74B3D99B}"/>
                    </a:ext>
                  </a:extLst>
                </p:cNvPr>
                <p:cNvPicPr/>
                <p:nvPr/>
              </p:nvPicPr>
              <p:blipFill>
                <a:blip r:embed="rId821"/>
                <a:stretch>
                  <a:fillRect/>
                </a:stretch>
              </p:blipFill>
              <p:spPr>
                <a:xfrm>
                  <a:off x="10240181" y="3278192"/>
                  <a:ext cx="1159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55" name="Freihand 554">
                  <a:extLst>
                    <a:ext uri="{FF2B5EF4-FFF2-40B4-BE49-F238E27FC236}">
                      <a16:creationId xmlns:a16="http://schemas.microsoft.com/office/drawing/2014/main" id="{DDD30075-D831-4A9C-8EF3-5FC1FBD857A7}"/>
                    </a:ext>
                  </a:extLst>
                </p14:cNvPr>
                <p14:cNvContentPartPr/>
                <p14:nvPr/>
              </p14:nvContentPartPr>
              <p14:xfrm>
                <a:off x="10381301" y="3359192"/>
                <a:ext cx="77760" cy="76320"/>
              </p14:xfrm>
            </p:contentPart>
          </mc:Choice>
          <mc:Fallback>
            <p:pic>
              <p:nvPicPr>
                <p:cNvPr id="555" name="Freihand 554">
                  <a:extLst>
                    <a:ext uri="{FF2B5EF4-FFF2-40B4-BE49-F238E27FC236}">
                      <a16:creationId xmlns:a16="http://schemas.microsoft.com/office/drawing/2014/main" id="{DDD30075-D831-4A9C-8EF3-5FC1FBD857A7}"/>
                    </a:ext>
                  </a:extLst>
                </p:cNvPr>
                <p:cNvPicPr/>
                <p:nvPr/>
              </p:nvPicPr>
              <p:blipFill>
                <a:blip r:embed="rId823"/>
                <a:stretch>
                  <a:fillRect/>
                </a:stretch>
              </p:blipFill>
              <p:spPr>
                <a:xfrm>
                  <a:off x="10376981" y="3354872"/>
                  <a:ext cx="86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56" name="Freihand 555">
                  <a:extLst>
                    <a:ext uri="{FF2B5EF4-FFF2-40B4-BE49-F238E27FC236}">
                      <a16:creationId xmlns:a16="http://schemas.microsoft.com/office/drawing/2014/main" id="{1A3313F1-A17C-411C-A97A-ACFEC19CB3C6}"/>
                    </a:ext>
                  </a:extLst>
                </p14:cNvPr>
                <p14:cNvContentPartPr/>
                <p14:nvPr/>
              </p14:nvContentPartPr>
              <p14:xfrm>
                <a:off x="10459421" y="3267392"/>
                <a:ext cx="133560" cy="149760"/>
              </p14:xfrm>
            </p:contentPart>
          </mc:Choice>
          <mc:Fallback>
            <p:pic>
              <p:nvPicPr>
                <p:cNvPr id="556" name="Freihand 555">
                  <a:extLst>
                    <a:ext uri="{FF2B5EF4-FFF2-40B4-BE49-F238E27FC236}">
                      <a16:creationId xmlns:a16="http://schemas.microsoft.com/office/drawing/2014/main" id="{1A3313F1-A17C-411C-A97A-ACFEC19CB3C6}"/>
                    </a:ext>
                  </a:extLst>
                </p:cNvPr>
                <p:cNvPicPr/>
                <p:nvPr/>
              </p:nvPicPr>
              <p:blipFill>
                <a:blip r:embed="rId825"/>
                <a:stretch>
                  <a:fillRect/>
                </a:stretch>
              </p:blipFill>
              <p:spPr>
                <a:xfrm>
                  <a:off x="10455101" y="3263072"/>
                  <a:ext cx="142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57" name="Freihand 556">
                  <a:extLst>
                    <a:ext uri="{FF2B5EF4-FFF2-40B4-BE49-F238E27FC236}">
                      <a16:creationId xmlns:a16="http://schemas.microsoft.com/office/drawing/2014/main" id="{116824AD-7A4E-4005-A0D5-874D8F0134B3}"/>
                    </a:ext>
                  </a:extLst>
                </p14:cNvPr>
                <p14:cNvContentPartPr/>
                <p14:nvPr/>
              </p14:nvContentPartPr>
              <p14:xfrm>
                <a:off x="10601981" y="3322112"/>
                <a:ext cx="43200" cy="90720"/>
              </p14:xfrm>
            </p:contentPart>
          </mc:Choice>
          <mc:Fallback>
            <p:pic>
              <p:nvPicPr>
                <p:cNvPr id="557" name="Freihand 556">
                  <a:extLst>
                    <a:ext uri="{FF2B5EF4-FFF2-40B4-BE49-F238E27FC236}">
                      <a16:creationId xmlns:a16="http://schemas.microsoft.com/office/drawing/2014/main" id="{116824AD-7A4E-4005-A0D5-874D8F0134B3}"/>
                    </a:ext>
                  </a:extLst>
                </p:cNvPr>
                <p:cNvPicPr/>
                <p:nvPr/>
              </p:nvPicPr>
              <p:blipFill>
                <a:blip r:embed="rId827"/>
                <a:stretch>
                  <a:fillRect/>
                </a:stretch>
              </p:blipFill>
              <p:spPr>
                <a:xfrm>
                  <a:off x="10597661" y="3317792"/>
                  <a:ext cx="51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58" name="Freihand 557">
                  <a:extLst>
                    <a:ext uri="{FF2B5EF4-FFF2-40B4-BE49-F238E27FC236}">
                      <a16:creationId xmlns:a16="http://schemas.microsoft.com/office/drawing/2014/main" id="{0EFFB9BF-4069-4259-962B-C2701136E743}"/>
                    </a:ext>
                  </a:extLst>
                </p14:cNvPr>
                <p14:cNvContentPartPr/>
                <p14:nvPr/>
              </p14:nvContentPartPr>
              <p14:xfrm>
                <a:off x="10674341" y="3223472"/>
                <a:ext cx="267840" cy="174600"/>
              </p14:xfrm>
            </p:contentPart>
          </mc:Choice>
          <mc:Fallback>
            <p:pic>
              <p:nvPicPr>
                <p:cNvPr id="558" name="Freihand 557">
                  <a:extLst>
                    <a:ext uri="{FF2B5EF4-FFF2-40B4-BE49-F238E27FC236}">
                      <a16:creationId xmlns:a16="http://schemas.microsoft.com/office/drawing/2014/main" id="{0EFFB9BF-4069-4259-962B-C2701136E743}"/>
                    </a:ext>
                  </a:extLst>
                </p:cNvPr>
                <p:cNvPicPr/>
                <p:nvPr/>
              </p:nvPicPr>
              <p:blipFill>
                <a:blip r:embed="rId829"/>
                <a:stretch>
                  <a:fillRect/>
                </a:stretch>
              </p:blipFill>
              <p:spPr>
                <a:xfrm>
                  <a:off x="10670021" y="3219152"/>
                  <a:ext cx="276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59" name="Freihand 558">
                  <a:extLst>
                    <a:ext uri="{FF2B5EF4-FFF2-40B4-BE49-F238E27FC236}">
                      <a16:creationId xmlns:a16="http://schemas.microsoft.com/office/drawing/2014/main" id="{4C8C11B3-A5B8-43D0-9509-FCA29AC49466}"/>
                    </a:ext>
                  </a:extLst>
                </p14:cNvPr>
                <p14:cNvContentPartPr/>
                <p14:nvPr/>
              </p14:nvContentPartPr>
              <p14:xfrm>
                <a:off x="10934621" y="3198272"/>
                <a:ext cx="109800" cy="149400"/>
              </p14:xfrm>
            </p:contentPart>
          </mc:Choice>
          <mc:Fallback>
            <p:pic>
              <p:nvPicPr>
                <p:cNvPr id="559" name="Freihand 558">
                  <a:extLst>
                    <a:ext uri="{FF2B5EF4-FFF2-40B4-BE49-F238E27FC236}">
                      <a16:creationId xmlns:a16="http://schemas.microsoft.com/office/drawing/2014/main" id="{4C8C11B3-A5B8-43D0-9509-FCA29AC49466}"/>
                    </a:ext>
                  </a:extLst>
                </p:cNvPr>
                <p:cNvPicPr/>
                <p:nvPr/>
              </p:nvPicPr>
              <p:blipFill>
                <a:blip r:embed="rId831"/>
                <a:stretch>
                  <a:fillRect/>
                </a:stretch>
              </p:blipFill>
              <p:spPr>
                <a:xfrm>
                  <a:off x="10930301" y="3193952"/>
                  <a:ext cx="118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61" name="Freihand 560">
                  <a:extLst>
                    <a:ext uri="{FF2B5EF4-FFF2-40B4-BE49-F238E27FC236}">
                      <a16:creationId xmlns:a16="http://schemas.microsoft.com/office/drawing/2014/main" id="{E6759BDC-BD13-41E7-8E76-89D8748C362E}"/>
                    </a:ext>
                  </a:extLst>
                </p14:cNvPr>
                <p14:cNvContentPartPr/>
                <p14:nvPr/>
              </p14:nvContentPartPr>
              <p14:xfrm>
                <a:off x="11054501" y="3236792"/>
                <a:ext cx="64080" cy="105120"/>
              </p14:xfrm>
            </p:contentPart>
          </mc:Choice>
          <mc:Fallback>
            <p:pic>
              <p:nvPicPr>
                <p:cNvPr id="561" name="Freihand 560">
                  <a:extLst>
                    <a:ext uri="{FF2B5EF4-FFF2-40B4-BE49-F238E27FC236}">
                      <a16:creationId xmlns:a16="http://schemas.microsoft.com/office/drawing/2014/main" id="{E6759BDC-BD13-41E7-8E76-89D8748C362E}"/>
                    </a:ext>
                  </a:extLst>
                </p:cNvPr>
                <p:cNvPicPr/>
                <p:nvPr/>
              </p:nvPicPr>
              <p:blipFill>
                <a:blip r:embed="rId833"/>
                <a:stretch>
                  <a:fillRect/>
                </a:stretch>
              </p:blipFill>
              <p:spPr>
                <a:xfrm>
                  <a:off x="11050181" y="3232472"/>
                  <a:ext cx="72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62" name="Freihand 561">
                  <a:extLst>
                    <a:ext uri="{FF2B5EF4-FFF2-40B4-BE49-F238E27FC236}">
                      <a16:creationId xmlns:a16="http://schemas.microsoft.com/office/drawing/2014/main" id="{DE4CFF6B-674C-4D57-9A39-F15E3B3C6E03}"/>
                    </a:ext>
                  </a:extLst>
                </p14:cNvPr>
                <p14:cNvContentPartPr/>
                <p14:nvPr/>
              </p14:nvContentPartPr>
              <p14:xfrm>
                <a:off x="11121101" y="3161552"/>
                <a:ext cx="226080" cy="165960"/>
              </p14:xfrm>
            </p:contentPart>
          </mc:Choice>
          <mc:Fallback>
            <p:pic>
              <p:nvPicPr>
                <p:cNvPr id="562" name="Freihand 561">
                  <a:extLst>
                    <a:ext uri="{FF2B5EF4-FFF2-40B4-BE49-F238E27FC236}">
                      <a16:creationId xmlns:a16="http://schemas.microsoft.com/office/drawing/2014/main" id="{DE4CFF6B-674C-4D57-9A39-F15E3B3C6E03}"/>
                    </a:ext>
                  </a:extLst>
                </p:cNvPr>
                <p:cNvPicPr/>
                <p:nvPr/>
              </p:nvPicPr>
              <p:blipFill>
                <a:blip r:embed="rId835"/>
                <a:stretch>
                  <a:fillRect/>
                </a:stretch>
              </p:blipFill>
              <p:spPr>
                <a:xfrm>
                  <a:off x="11116781" y="3157232"/>
                  <a:ext cx="234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63" name="Freihand 562">
                  <a:extLst>
                    <a:ext uri="{FF2B5EF4-FFF2-40B4-BE49-F238E27FC236}">
                      <a16:creationId xmlns:a16="http://schemas.microsoft.com/office/drawing/2014/main" id="{237A1BD4-7B1C-4464-9B73-FEA07B7DD989}"/>
                    </a:ext>
                  </a:extLst>
                </p14:cNvPr>
                <p14:cNvContentPartPr/>
                <p14:nvPr/>
              </p14:nvContentPartPr>
              <p14:xfrm>
                <a:off x="11355821" y="3101792"/>
                <a:ext cx="182160" cy="220320"/>
              </p14:xfrm>
            </p:contentPart>
          </mc:Choice>
          <mc:Fallback>
            <p:pic>
              <p:nvPicPr>
                <p:cNvPr id="563" name="Freihand 562">
                  <a:extLst>
                    <a:ext uri="{FF2B5EF4-FFF2-40B4-BE49-F238E27FC236}">
                      <a16:creationId xmlns:a16="http://schemas.microsoft.com/office/drawing/2014/main" id="{237A1BD4-7B1C-4464-9B73-FEA07B7DD989}"/>
                    </a:ext>
                  </a:extLst>
                </p:cNvPr>
                <p:cNvPicPr/>
                <p:nvPr/>
              </p:nvPicPr>
              <p:blipFill>
                <a:blip r:embed="rId837"/>
                <a:stretch>
                  <a:fillRect/>
                </a:stretch>
              </p:blipFill>
              <p:spPr>
                <a:xfrm>
                  <a:off x="11351501" y="3097472"/>
                  <a:ext cx="1908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64" name="Freihand 563">
                  <a:extLst>
                    <a:ext uri="{FF2B5EF4-FFF2-40B4-BE49-F238E27FC236}">
                      <a16:creationId xmlns:a16="http://schemas.microsoft.com/office/drawing/2014/main" id="{3523CD6B-E5EE-4AFC-9FE4-F5AA9566F100}"/>
                    </a:ext>
                  </a:extLst>
                </p14:cNvPr>
                <p14:cNvContentPartPr/>
                <p14:nvPr/>
              </p14:nvContentPartPr>
              <p14:xfrm>
                <a:off x="11523581" y="3123032"/>
                <a:ext cx="2880" cy="35280"/>
              </p14:xfrm>
            </p:contentPart>
          </mc:Choice>
          <mc:Fallback>
            <p:pic>
              <p:nvPicPr>
                <p:cNvPr id="564" name="Freihand 563">
                  <a:extLst>
                    <a:ext uri="{FF2B5EF4-FFF2-40B4-BE49-F238E27FC236}">
                      <a16:creationId xmlns:a16="http://schemas.microsoft.com/office/drawing/2014/main" id="{3523CD6B-E5EE-4AFC-9FE4-F5AA9566F100}"/>
                    </a:ext>
                  </a:extLst>
                </p:cNvPr>
                <p:cNvPicPr/>
                <p:nvPr/>
              </p:nvPicPr>
              <p:blipFill>
                <a:blip r:embed="rId839"/>
                <a:stretch>
                  <a:fillRect/>
                </a:stretch>
              </p:blipFill>
              <p:spPr>
                <a:xfrm>
                  <a:off x="11519261" y="3118712"/>
                  <a:ext cx="11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65" name="Freihand 564">
                  <a:extLst>
                    <a:ext uri="{FF2B5EF4-FFF2-40B4-BE49-F238E27FC236}">
                      <a16:creationId xmlns:a16="http://schemas.microsoft.com/office/drawing/2014/main" id="{EC98A82F-FE72-480C-9C10-E80E7A58E1ED}"/>
                    </a:ext>
                  </a:extLst>
                </p14:cNvPr>
                <p14:cNvContentPartPr/>
                <p14:nvPr/>
              </p14:nvContentPartPr>
              <p14:xfrm>
                <a:off x="11564621" y="3119792"/>
                <a:ext cx="144360" cy="140760"/>
              </p14:xfrm>
            </p:contentPart>
          </mc:Choice>
          <mc:Fallback>
            <p:pic>
              <p:nvPicPr>
                <p:cNvPr id="565" name="Freihand 564">
                  <a:extLst>
                    <a:ext uri="{FF2B5EF4-FFF2-40B4-BE49-F238E27FC236}">
                      <a16:creationId xmlns:a16="http://schemas.microsoft.com/office/drawing/2014/main" id="{EC98A82F-FE72-480C-9C10-E80E7A58E1ED}"/>
                    </a:ext>
                  </a:extLst>
                </p:cNvPr>
                <p:cNvPicPr/>
                <p:nvPr/>
              </p:nvPicPr>
              <p:blipFill>
                <a:blip r:embed="rId841"/>
                <a:stretch>
                  <a:fillRect/>
                </a:stretch>
              </p:blipFill>
              <p:spPr>
                <a:xfrm>
                  <a:off x="11560301" y="3115472"/>
                  <a:ext cx="153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66" name="Freihand 565">
                  <a:extLst>
                    <a:ext uri="{FF2B5EF4-FFF2-40B4-BE49-F238E27FC236}">
                      <a16:creationId xmlns:a16="http://schemas.microsoft.com/office/drawing/2014/main" id="{6A92AB5B-13F3-42C4-B9EC-CA6C63A0D8E0}"/>
                    </a:ext>
                  </a:extLst>
                </p14:cNvPr>
                <p14:cNvContentPartPr/>
                <p14:nvPr/>
              </p14:nvContentPartPr>
              <p14:xfrm>
                <a:off x="11688821" y="3142832"/>
                <a:ext cx="79560" cy="119880"/>
              </p14:xfrm>
            </p:contentPart>
          </mc:Choice>
          <mc:Fallback>
            <p:pic>
              <p:nvPicPr>
                <p:cNvPr id="566" name="Freihand 565">
                  <a:extLst>
                    <a:ext uri="{FF2B5EF4-FFF2-40B4-BE49-F238E27FC236}">
                      <a16:creationId xmlns:a16="http://schemas.microsoft.com/office/drawing/2014/main" id="{6A92AB5B-13F3-42C4-B9EC-CA6C63A0D8E0}"/>
                    </a:ext>
                  </a:extLst>
                </p:cNvPr>
                <p:cNvPicPr/>
                <p:nvPr/>
              </p:nvPicPr>
              <p:blipFill>
                <a:blip r:embed="rId843"/>
                <a:stretch>
                  <a:fillRect/>
                </a:stretch>
              </p:blipFill>
              <p:spPr>
                <a:xfrm>
                  <a:off x="11684501" y="3138512"/>
                  <a:ext cx="88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68" name="Freihand 567">
                  <a:extLst>
                    <a:ext uri="{FF2B5EF4-FFF2-40B4-BE49-F238E27FC236}">
                      <a16:creationId xmlns:a16="http://schemas.microsoft.com/office/drawing/2014/main" id="{213EBFE5-F401-4C7F-87D7-0FCF58160F87}"/>
                    </a:ext>
                  </a:extLst>
                </p14:cNvPr>
                <p14:cNvContentPartPr/>
                <p14:nvPr/>
              </p14:nvContentPartPr>
              <p14:xfrm>
                <a:off x="10950101" y="3456392"/>
                <a:ext cx="208080" cy="180000"/>
              </p14:xfrm>
            </p:contentPart>
          </mc:Choice>
          <mc:Fallback>
            <p:pic>
              <p:nvPicPr>
                <p:cNvPr id="568" name="Freihand 567">
                  <a:extLst>
                    <a:ext uri="{FF2B5EF4-FFF2-40B4-BE49-F238E27FC236}">
                      <a16:creationId xmlns:a16="http://schemas.microsoft.com/office/drawing/2014/main" id="{213EBFE5-F401-4C7F-87D7-0FCF58160F87}"/>
                    </a:ext>
                  </a:extLst>
                </p:cNvPr>
                <p:cNvPicPr/>
                <p:nvPr/>
              </p:nvPicPr>
              <p:blipFill>
                <a:blip r:embed="rId845"/>
                <a:stretch>
                  <a:fillRect/>
                </a:stretch>
              </p:blipFill>
              <p:spPr>
                <a:xfrm>
                  <a:off x="10945781" y="3452072"/>
                  <a:ext cx="216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69" name="Freihand 568">
                  <a:extLst>
                    <a:ext uri="{FF2B5EF4-FFF2-40B4-BE49-F238E27FC236}">
                      <a16:creationId xmlns:a16="http://schemas.microsoft.com/office/drawing/2014/main" id="{463D8995-63F1-49AB-86E3-0E68655B1884}"/>
                    </a:ext>
                  </a:extLst>
                </p14:cNvPr>
                <p14:cNvContentPartPr/>
                <p14:nvPr/>
              </p14:nvContentPartPr>
              <p14:xfrm>
                <a:off x="11165741" y="3502832"/>
                <a:ext cx="91440" cy="72720"/>
              </p14:xfrm>
            </p:contentPart>
          </mc:Choice>
          <mc:Fallback>
            <p:pic>
              <p:nvPicPr>
                <p:cNvPr id="569" name="Freihand 568">
                  <a:extLst>
                    <a:ext uri="{FF2B5EF4-FFF2-40B4-BE49-F238E27FC236}">
                      <a16:creationId xmlns:a16="http://schemas.microsoft.com/office/drawing/2014/main" id="{463D8995-63F1-49AB-86E3-0E68655B1884}"/>
                    </a:ext>
                  </a:extLst>
                </p:cNvPr>
                <p:cNvPicPr/>
                <p:nvPr/>
              </p:nvPicPr>
              <p:blipFill>
                <a:blip r:embed="rId847"/>
                <a:stretch>
                  <a:fillRect/>
                </a:stretch>
              </p:blipFill>
              <p:spPr>
                <a:xfrm>
                  <a:off x="11161421" y="3498512"/>
                  <a:ext cx="100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70" name="Freihand 569">
                  <a:extLst>
                    <a:ext uri="{FF2B5EF4-FFF2-40B4-BE49-F238E27FC236}">
                      <a16:creationId xmlns:a16="http://schemas.microsoft.com/office/drawing/2014/main" id="{F4DACD9E-B4D1-4366-BACA-98B1A2CAC34F}"/>
                    </a:ext>
                  </a:extLst>
                </p14:cNvPr>
                <p14:cNvContentPartPr/>
                <p14:nvPr/>
              </p14:nvContentPartPr>
              <p14:xfrm>
                <a:off x="11299301" y="3391592"/>
                <a:ext cx="95040" cy="154080"/>
              </p14:xfrm>
            </p:contentPart>
          </mc:Choice>
          <mc:Fallback>
            <p:pic>
              <p:nvPicPr>
                <p:cNvPr id="570" name="Freihand 569">
                  <a:extLst>
                    <a:ext uri="{FF2B5EF4-FFF2-40B4-BE49-F238E27FC236}">
                      <a16:creationId xmlns:a16="http://schemas.microsoft.com/office/drawing/2014/main" id="{F4DACD9E-B4D1-4366-BACA-98B1A2CAC34F}"/>
                    </a:ext>
                  </a:extLst>
                </p:cNvPr>
                <p:cNvPicPr/>
                <p:nvPr/>
              </p:nvPicPr>
              <p:blipFill>
                <a:blip r:embed="rId849"/>
                <a:stretch>
                  <a:fillRect/>
                </a:stretch>
              </p:blipFill>
              <p:spPr>
                <a:xfrm>
                  <a:off x="11294981" y="3387272"/>
                  <a:ext cx="103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71" name="Freihand 570">
                  <a:extLst>
                    <a:ext uri="{FF2B5EF4-FFF2-40B4-BE49-F238E27FC236}">
                      <a16:creationId xmlns:a16="http://schemas.microsoft.com/office/drawing/2014/main" id="{6A754983-B534-460E-BB05-4ECEDC1233CE}"/>
                    </a:ext>
                  </a:extLst>
                </p14:cNvPr>
                <p14:cNvContentPartPr/>
                <p14:nvPr/>
              </p14:nvContentPartPr>
              <p14:xfrm>
                <a:off x="11414141" y="3455672"/>
                <a:ext cx="69480" cy="97200"/>
              </p14:xfrm>
            </p:contentPart>
          </mc:Choice>
          <mc:Fallback>
            <p:pic>
              <p:nvPicPr>
                <p:cNvPr id="571" name="Freihand 570">
                  <a:extLst>
                    <a:ext uri="{FF2B5EF4-FFF2-40B4-BE49-F238E27FC236}">
                      <a16:creationId xmlns:a16="http://schemas.microsoft.com/office/drawing/2014/main" id="{6A754983-B534-460E-BB05-4ECEDC1233CE}"/>
                    </a:ext>
                  </a:extLst>
                </p:cNvPr>
                <p:cNvPicPr/>
                <p:nvPr/>
              </p:nvPicPr>
              <p:blipFill>
                <a:blip r:embed="rId851"/>
                <a:stretch>
                  <a:fillRect/>
                </a:stretch>
              </p:blipFill>
              <p:spPr>
                <a:xfrm>
                  <a:off x="11409821" y="3451352"/>
                  <a:ext cx="78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72" name="Freihand 571">
                  <a:extLst>
                    <a:ext uri="{FF2B5EF4-FFF2-40B4-BE49-F238E27FC236}">
                      <a16:creationId xmlns:a16="http://schemas.microsoft.com/office/drawing/2014/main" id="{DA919591-B499-476B-B8D6-1F306B81FFCF}"/>
                    </a:ext>
                  </a:extLst>
                </p14:cNvPr>
                <p14:cNvContentPartPr/>
                <p14:nvPr/>
              </p14:nvContentPartPr>
              <p14:xfrm>
                <a:off x="11481101" y="3357032"/>
                <a:ext cx="262440" cy="158040"/>
              </p14:xfrm>
            </p:contentPart>
          </mc:Choice>
          <mc:Fallback>
            <p:pic>
              <p:nvPicPr>
                <p:cNvPr id="572" name="Freihand 571">
                  <a:extLst>
                    <a:ext uri="{FF2B5EF4-FFF2-40B4-BE49-F238E27FC236}">
                      <a16:creationId xmlns:a16="http://schemas.microsoft.com/office/drawing/2014/main" id="{DA919591-B499-476B-B8D6-1F306B81FFCF}"/>
                    </a:ext>
                  </a:extLst>
                </p:cNvPr>
                <p:cNvPicPr/>
                <p:nvPr/>
              </p:nvPicPr>
              <p:blipFill>
                <a:blip r:embed="rId853"/>
                <a:stretch>
                  <a:fillRect/>
                </a:stretch>
              </p:blipFill>
              <p:spPr>
                <a:xfrm>
                  <a:off x="11476781" y="3352712"/>
                  <a:ext cx="271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73" name="Freihand 572">
                  <a:extLst>
                    <a:ext uri="{FF2B5EF4-FFF2-40B4-BE49-F238E27FC236}">
                      <a16:creationId xmlns:a16="http://schemas.microsoft.com/office/drawing/2014/main" id="{B63CFD32-C7A2-455B-B067-7B8CB174BAD7}"/>
                    </a:ext>
                  </a:extLst>
                </p14:cNvPr>
                <p14:cNvContentPartPr/>
                <p14:nvPr/>
              </p14:nvContentPartPr>
              <p14:xfrm>
                <a:off x="11741381" y="3249752"/>
                <a:ext cx="127800" cy="315360"/>
              </p14:xfrm>
            </p:contentPart>
          </mc:Choice>
          <mc:Fallback>
            <p:pic>
              <p:nvPicPr>
                <p:cNvPr id="573" name="Freihand 572">
                  <a:extLst>
                    <a:ext uri="{FF2B5EF4-FFF2-40B4-BE49-F238E27FC236}">
                      <a16:creationId xmlns:a16="http://schemas.microsoft.com/office/drawing/2014/main" id="{B63CFD32-C7A2-455B-B067-7B8CB174BAD7}"/>
                    </a:ext>
                  </a:extLst>
                </p:cNvPr>
                <p:cNvPicPr/>
                <p:nvPr/>
              </p:nvPicPr>
              <p:blipFill>
                <a:blip r:embed="rId855"/>
                <a:stretch>
                  <a:fillRect/>
                </a:stretch>
              </p:blipFill>
              <p:spPr>
                <a:xfrm>
                  <a:off x="11737061" y="3245432"/>
                  <a:ext cx="136440" cy="32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6">
            <p14:nvContentPartPr>
              <p14:cNvPr id="575" name="Freihand 574">
                <a:extLst>
                  <a:ext uri="{FF2B5EF4-FFF2-40B4-BE49-F238E27FC236}">
                    <a16:creationId xmlns:a16="http://schemas.microsoft.com/office/drawing/2014/main" id="{A26846DF-489F-47B0-8DDD-E3EA0C352155}"/>
                  </a:ext>
                </a:extLst>
              </p14:cNvPr>
              <p14:cNvContentPartPr/>
              <p14:nvPr/>
            </p14:nvContentPartPr>
            <p14:xfrm>
              <a:off x="5624981" y="1581512"/>
              <a:ext cx="487800" cy="48960"/>
            </p14:xfrm>
          </p:contentPart>
        </mc:Choice>
        <mc:Fallback>
          <p:pic>
            <p:nvPicPr>
              <p:cNvPr id="575" name="Freihand 574">
                <a:extLst>
                  <a:ext uri="{FF2B5EF4-FFF2-40B4-BE49-F238E27FC236}">
                    <a16:creationId xmlns:a16="http://schemas.microsoft.com/office/drawing/2014/main" id="{A26846DF-489F-47B0-8DDD-E3EA0C352155}"/>
                  </a:ext>
                </a:extLst>
              </p:cNvPr>
              <p:cNvPicPr/>
              <p:nvPr/>
            </p:nvPicPr>
            <p:blipFill>
              <a:blip r:embed="rId857"/>
              <a:stretch>
                <a:fillRect/>
              </a:stretch>
            </p:blipFill>
            <p:spPr>
              <a:xfrm>
                <a:off x="5620661" y="1577192"/>
                <a:ext cx="496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76" name="Freihand 575">
                <a:extLst>
                  <a:ext uri="{FF2B5EF4-FFF2-40B4-BE49-F238E27FC236}">
                    <a16:creationId xmlns:a16="http://schemas.microsoft.com/office/drawing/2014/main" id="{144897D1-8A22-4FF1-99AE-340D281F83CF}"/>
                  </a:ext>
                </a:extLst>
              </p14:cNvPr>
              <p14:cNvContentPartPr/>
              <p14:nvPr/>
            </p14:nvContentPartPr>
            <p14:xfrm>
              <a:off x="5488181" y="2747552"/>
              <a:ext cx="590760" cy="29520"/>
            </p14:xfrm>
          </p:contentPart>
        </mc:Choice>
        <mc:Fallback>
          <p:pic>
            <p:nvPicPr>
              <p:cNvPr id="576" name="Freihand 575">
                <a:extLst>
                  <a:ext uri="{FF2B5EF4-FFF2-40B4-BE49-F238E27FC236}">
                    <a16:creationId xmlns:a16="http://schemas.microsoft.com/office/drawing/2014/main" id="{144897D1-8A22-4FF1-99AE-340D281F83CF}"/>
                  </a:ext>
                </a:extLst>
              </p:cNvPr>
              <p:cNvPicPr/>
              <p:nvPr/>
            </p:nvPicPr>
            <p:blipFill>
              <a:blip r:embed="rId859"/>
              <a:stretch>
                <a:fillRect/>
              </a:stretch>
            </p:blipFill>
            <p:spPr>
              <a:xfrm>
                <a:off x="5483861" y="2743232"/>
                <a:ext cx="599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600" name="Freihand 599">
                <a:extLst>
                  <a:ext uri="{FF2B5EF4-FFF2-40B4-BE49-F238E27FC236}">
                    <a16:creationId xmlns:a16="http://schemas.microsoft.com/office/drawing/2014/main" id="{7C0B2B58-AFA5-40E8-B6B0-1526F8A1EB49}"/>
                  </a:ext>
                </a:extLst>
              </p14:cNvPr>
              <p14:cNvContentPartPr/>
              <p14:nvPr/>
            </p14:nvContentPartPr>
            <p14:xfrm>
              <a:off x="6633341" y="3795872"/>
              <a:ext cx="81720" cy="115560"/>
            </p14:xfrm>
          </p:contentPart>
        </mc:Choice>
        <mc:Fallback>
          <p:pic>
            <p:nvPicPr>
              <p:cNvPr id="600" name="Freihand 599">
                <a:extLst>
                  <a:ext uri="{FF2B5EF4-FFF2-40B4-BE49-F238E27FC236}">
                    <a16:creationId xmlns:a16="http://schemas.microsoft.com/office/drawing/2014/main" id="{7C0B2B58-AFA5-40E8-B6B0-1526F8A1EB49}"/>
                  </a:ext>
                </a:extLst>
              </p:cNvPr>
              <p:cNvPicPr/>
              <p:nvPr/>
            </p:nvPicPr>
            <p:blipFill>
              <a:blip r:embed="rId861"/>
              <a:stretch>
                <a:fillRect/>
              </a:stretch>
            </p:blipFill>
            <p:spPr>
              <a:xfrm>
                <a:off x="6629021" y="3791552"/>
                <a:ext cx="90360" cy="124200"/>
              </a:xfrm>
              <a:prstGeom prst="rect">
                <a:avLst/>
              </a:prstGeom>
            </p:spPr>
          </p:pic>
        </mc:Fallback>
      </mc:AlternateContent>
      <p:grpSp>
        <p:nvGrpSpPr>
          <p:cNvPr id="606" name="Gruppieren 605">
            <a:extLst>
              <a:ext uri="{FF2B5EF4-FFF2-40B4-BE49-F238E27FC236}">
                <a16:creationId xmlns:a16="http://schemas.microsoft.com/office/drawing/2014/main" id="{DE851B0A-FF35-496D-B132-7854C6C0705D}"/>
              </a:ext>
            </a:extLst>
          </p:cNvPr>
          <p:cNvGrpSpPr/>
          <p:nvPr/>
        </p:nvGrpSpPr>
        <p:grpSpPr>
          <a:xfrm>
            <a:off x="10604501" y="3642872"/>
            <a:ext cx="384120" cy="316080"/>
            <a:chOff x="10604501" y="3642872"/>
            <a:chExt cx="384120" cy="316080"/>
          </a:xfrm>
        </p:grpSpPr>
        <mc:AlternateContent xmlns:mc="http://schemas.openxmlformats.org/markup-compatibility/2006">
          <mc:Choice xmlns:p14="http://schemas.microsoft.com/office/powerpoint/2010/main" Requires="p14">
            <p:contentPart p14:bwMode="auto" r:id="rId862">
              <p14:nvContentPartPr>
                <p14:cNvPr id="601" name="Freihand 600">
                  <a:extLst>
                    <a:ext uri="{FF2B5EF4-FFF2-40B4-BE49-F238E27FC236}">
                      <a16:creationId xmlns:a16="http://schemas.microsoft.com/office/drawing/2014/main" id="{3E839792-B457-4E84-8790-F33D42418C7C}"/>
                    </a:ext>
                  </a:extLst>
                </p14:cNvPr>
                <p14:cNvContentPartPr/>
                <p14:nvPr/>
              </p14:nvContentPartPr>
              <p14:xfrm>
                <a:off x="10631141" y="3783632"/>
                <a:ext cx="144720" cy="25560"/>
              </p14:xfrm>
            </p:contentPart>
          </mc:Choice>
          <mc:Fallback>
            <p:pic>
              <p:nvPicPr>
                <p:cNvPr id="601" name="Freihand 600">
                  <a:extLst>
                    <a:ext uri="{FF2B5EF4-FFF2-40B4-BE49-F238E27FC236}">
                      <a16:creationId xmlns:a16="http://schemas.microsoft.com/office/drawing/2014/main" id="{3E839792-B457-4E84-8790-F33D42418C7C}"/>
                    </a:ext>
                  </a:extLst>
                </p:cNvPr>
                <p:cNvPicPr/>
                <p:nvPr/>
              </p:nvPicPr>
              <p:blipFill>
                <a:blip r:embed="rId863"/>
                <a:stretch>
                  <a:fillRect/>
                </a:stretch>
              </p:blipFill>
              <p:spPr>
                <a:xfrm>
                  <a:off x="10626821" y="3779312"/>
                  <a:ext cx="153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602" name="Freihand 601">
                  <a:extLst>
                    <a:ext uri="{FF2B5EF4-FFF2-40B4-BE49-F238E27FC236}">
                      <a16:creationId xmlns:a16="http://schemas.microsoft.com/office/drawing/2014/main" id="{54CE8727-178B-45A2-8EFB-9377810A2E26}"/>
                    </a:ext>
                  </a:extLst>
                </p14:cNvPr>
                <p14:cNvContentPartPr/>
                <p14:nvPr/>
              </p14:nvContentPartPr>
              <p14:xfrm>
                <a:off x="10635461" y="3828992"/>
                <a:ext cx="118080" cy="28080"/>
              </p14:xfrm>
            </p:contentPart>
          </mc:Choice>
          <mc:Fallback>
            <p:pic>
              <p:nvPicPr>
                <p:cNvPr id="602" name="Freihand 601">
                  <a:extLst>
                    <a:ext uri="{FF2B5EF4-FFF2-40B4-BE49-F238E27FC236}">
                      <a16:creationId xmlns:a16="http://schemas.microsoft.com/office/drawing/2014/main" id="{54CE8727-178B-45A2-8EFB-9377810A2E26}"/>
                    </a:ext>
                  </a:extLst>
                </p:cNvPr>
                <p:cNvPicPr/>
                <p:nvPr/>
              </p:nvPicPr>
              <p:blipFill>
                <a:blip r:embed="rId865"/>
                <a:stretch>
                  <a:fillRect/>
                </a:stretch>
              </p:blipFill>
              <p:spPr>
                <a:xfrm>
                  <a:off x="10631141" y="3824672"/>
                  <a:ext cx="12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603" name="Freihand 602">
                  <a:extLst>
                    <a:ext uri="{FF2B5EF4-FFF2-40B4-BE49-F238E27FC236}">
                      <a16:creationId xmlns:a16="http://schemas.microsoft.com/office/drawing/2014/main" id="{D06CD0C4-1BC8-46EB-B296-AEDD4CD5E155}"/>
                    </a:ext>
                  </a:extLst>
                </p14:cNvPr>
                <p14:cNvContentPartPr/>
                <p14:nvPr/>
              </p14:nvContentPartPr>
              <p14:xfrm>
                <a:off x="10604501" y="3642872"/>
                <a:ext cx="158400" cy="106560"/>
              </p14:xfrm>
            </p:contentPart>
          </mc:Choice>
          <mc:Fallback>
            <p:pic>
              <p:nvPicPr>
                <p:cNvPr id="603" name="Freihand 602">
                  <a:extLst>
                    <a:ext uri="{FF2B5EF4-FFF2-40B4-BE49-F238E27FC236}">
                      <a16:creationId xmlns:a16="http://schemas.microsoft.com/office/drawing/2014/main" id="{D06CD0C4-1BC8-46EB-B296-AEDD4CD5E155}"/>
                    </a:ext>
                  </a:extLst>
                </p:cNvPr>
                <p:cNvPicPr/>
                <p:nvPr/>
              </p:nvPicPr>
              <p:blipFill>
                <a:blip r:embed="rId867"/>
                <a:stretch>
                  <a:fillRect/>
                </a:stretch>
              </p:blipFill>
              <p:spPr>
                <a:xfrm>
                  <a:off x="10600181" y="3638552"/>
                  <a:ext cx="167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604" name="Freihand 603">
                  <a:extLst>
                    <a:ext uri="{FF2B5EF4-FFF2-40B4-BE49-F238E27FC236}">
                      <a16:creationId xmlns:a16="http://schemas.microsoft.com/office/drawing/2014/main" id="{5CB728F6-764F-4015-9EA0-63103C15D326}"/>
                    </a:ext>
                  </a:extLst>
                </p14:cNvPr>
                <p14:cNvContentPartPr/>
                <p14:nvPr/>
              </p14:nvContentPartPr>
              <p14:xfrm>
                <a:off x="10838141" y="3750152"/>
                <a:ext cx="126720" cy="208800"/>
              </p14:xfrm>
            </p:contentPart>
          </mc:Choice>
          <mc:Fallback>
            <p:pic>
              <p:nvPicPr>
                <p:cNvPr id="604" name="Freihand 603">
                  <a:extLst>
                    <a:ext uri="{FF2B5EF4-FFF2-40B4-BE49-F238E27FC236}">
                      <a16:creationId xmlns:a16="http://schemas.microsoft.com/office/drawing/2014/main" id="{5CB728F6-764F-4015-9EA0-63103C15D326}"/>
                    </a:ext>
                  </a:extLst>
                </p:cNvPr>
                <p:cNvPicPr/>
                <p:nvPr/>
              </p:nvPicPr>
              <p:blipFill>
                <a:blip r:embed="rId869"/>
                <a:stretch>
                  <a:fillRect/>
                </a:stretch>
              </p:blipFill>
              <p:spPr>
                <a:xfrm>
                  <a:off x="10833821" y="3745832"/>
                  <a:ext cx="135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605" name="Freihand 604">
                  <a:extLst>
                    <a:ext uri="{FF2B5EF4-FFF2-40B4-BE49-F238E27FC236}">
                      <a16:creationId xmlns:a16="http://schemas.microsoft.com/office/drawing/2014/main" id="{7F413AD5-5910-4797-885C-5FE7D615F10A}"/>
                    </a:ext>
                  </a:extLst>
                </p14:cNvPr>
                <p14:cNvContentPartPr/>
                <p14:nvPr/>
              </p14:nvContentPartPr>
              <p14:xfrm>
                <a:off x="10828781" y="3701192"/>
                <a:ext cx="159840" cy="16200"/>
              </p14:xfrm>
            </p:contentPart>
          </mc:Choice>
          <mc:Fallback>
            <p:pic>
              <p:nvPicPr>
                <p:cNvPr id="605" name="Freihand 604">
                  <a:extLst>
                    <a:ext uri="{FF2B5EF4-FFF2-40B4-BE49-F238E27FC236}">
                      <a16:creationId xmlns:a16="http://schemas.microsoft.com/office/drawing/2014/main" id="{7F413AD5-5910-4797-885C-5FE7D615F10A}"/>
                    </a:ext>
                  </a:extLst>
                </p:cNvPr>
                <p:cNvPicPr/>
                <p:nvPr/>
              </p:nvPicPr>
              <p:blipFill>
                <a:blip r:embed="rId871"/>
                <a:stretch>
                  <a:fillRect/>
                </a:stretch>
              </p:blipFill>
              <p:spPr>
                <a:xfrm>
                  <a:off x="10824461" y="3696872"/>
                  <a:ext cx="16848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2">
            <p14:nvContentPartPr>
              <p14:cNvPr id="720" name="Freihand 719">
                <a:extLst>
                  <a:ext uri="{FF2B5EF4-FFF2-40B4-BE49-F238E27FC236}">
                    <a16:creationId xmlns:a16="http://schemas.microsoft.com/office/drawing/2014/main" id="{0ECC4DEF-3D77-44FD-948A-E9C9929FDC42}"/>
                  </a:ext>
                </a:extLst>
              </p14:cNvPr>
              <p14:cNvContentPartPr/>
              <p14:nvPr/>
            </p14:nvContentPartPr>
            <p14:xfrm>
              <a:off x="4812461" y="5095472"/>
              <a:ext cx="795960" cy="579600"/>
            </p14:xfrm>
          </p:contentPart>
        </mc:Choice>
        <mc:Fallback>
          <p:pic>
            <p:nvPicPr>
              <p:cNvPr id="720" name="Freihand 719">
                <a:extLst>
                  <a:ext uri="{FF2B5EF4-FFF2-40B4-BE49-F238E27FC236}">
                    <a16:creationId xmlns:a16="http://schemas.microsoft.com/office/drawing/2014/main" id="{0ECC4DEF-3D77-44FD-948A-E9C9929FDC42}"/>
                  </a:ext>
                </a:extLst>
              </p:cNvPr>
              <p:cNvPicPr/>
              <p:nvPr/>
            </p:nvPicPr>
            <p:blipFill>
              <a:blip r:embed="rId873"/>
              <a:stretch>
                <a:fillRect/>
              </a:stretch>
            </p:blipFill>
            <p:spPr>
              <a:xfrm>
                <a:off x="4808141" y="5091152"/>
                <a:ext cx="80460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722" name="Freihand 721">
                <a:extLst>
                  <a:ext uri="{FF2B5EF4-FFF2-40B4-BE49-F238E27FC236}">
                    <a16:creationId xmlns:a16="http://schemas.microsoft.com/office/drawing/2014/main" id="{00B5F2BF-D596-4D57-B633-6849AB9CDCC5}"/>
                  </a:ext>
                </a:extLst>
              </p14:cNvPr>
              <p14:cNvContentPartPr/>
              <p14:nvPr/>
            </p14:nvContentPartPr>
            <p14:xfrm>
              <a:off x="5502941" y="2748632"/>
              <a:ext cx="510480" cy="45720"/>
            </p14:xfrm>
          </p:contentPart>
        </mc:Choice>
        <mc:Fallback>
          <p:pic>
            <p:nvPicPr>
              <p:cNvPr id="722" name="Freihand 721">
                <a:extLst>
                  <a:ext uri="{FF2B5EF4-FFF2-40B4-BE49-F238E27FC236}">
                    <a16:creationId xmlns:a16="http://schemas.microsoft.com/office/drawing/2014/main" id="{00B5F2BF-D596-4D57-B633-6849AB9CDCC5}"/>
                  </a:ext>
                </a:extLst>
              </p:cNvPr>
              <p:cNvPicPr/>
              <p:nvPr/>
            </p:nvPicPr>
            <p:blipFill>
              <a:blip r:embed="rId875"/>
              <a:stretch>
                <a:fillRect/>
              </a:stretch>
            </p:blipFill>
            <p:spPr>
              <a:xfrm>
                <a:off x="5498621" y="2744312"/>
                <a:ext cx="519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723" name="Freihand 722">
                <a:extLst>
                  <a:ext uri="{FF2B5EF4-FFF2-40B4-BE49-F238E27FC236}">
                    <a16:creationId xmlns:a16="http://schemas.microsoft.com/office/drawing/2014/main" id="{4E4272ED-DDF6-44DF-AC50-F73F7A4586CC}"/>
                  </a:ext>
                </a:extLst>
              </p14:cNvPr>
              <p14:cNvContentPartPr/>
              <p14:nvPr/>
            </p14:nvContentPartPr>
            <p14:xfrm>
              <a:off x="5520221" y="2369192"/>
              <a:ext cx="577800" cy="59400"/>
            </p14:xfrm>
          </p:contentPart>
        </mc:Choice>
        <mc:Fallback>
          <p:pic>
            <p:nvPicPr>
              <p:cNvPr id="723" name="Freihand 722">
                <a:extLst>
                  <a:ext uri="{FF2B5EF4-FFF2-40B4-BE49-F238E27FC236}">
                    <a16:creationId xmlns:a16="http://schemas.microsoft.com/office/drawing/2014/main" id="{4E4272ED-DDF6-44DF-AC50-F73F7A4586CC}"/>
                  </a:ext>
                </a:extLst>
              </p:cNvPr>
              <p:cNvPicPr/>
              <p:nvPr/>
            </p:nvPicPr>
            <p:blipFill>
              <a:blip r:embed="rId877"/>
              <a:stretch>
                <a:fillRect/>
              </a:stretch>
            </p:blipFill>
            <p:spPr>
              <a:xfrm>
                <a:off x="5515901" y="2364872"/>
                <a:ext cx="586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730" name="Freihand 729">
                <a:extLst>
                  <a:ext uri="{FF2B5EF4-FFF2-40B4-BE49-F238E27FC236}">
                    <a16:creationId xmlns:a16="http://schemas.microsoft.com/office/drawing/2014/main" id="{F70F7405-A6B2-4867-B94F-8D99ADAAB5AF}"/>
                  </a:ext>
                </a:extLst>
              </p14:cNvPr>
              <p14:cNvContentPartPr/>
              <p14:nvPr/>
            </p14:nvContentPartPr>
            <p14:xfrm>
              <a:off x="5085341" y="4286912"/>
              <a:ext cx="739080" cy="610920"/>
            </p14:xfrm>
          </p:contentPart>
        </mc:Choice>
        <mc:Fallback>
          <p:pic>
            <p:nvPicPr>
              <p:cNvPr id="730" name="Freihand 729">
                <a:extLst>
                  <a:ext uri="{FF2B5EF4-FFF2-40B4-BE49-F238E27FC236}">
                    <a16:creationId xmlns:a16="http://schemas.microsoft.com/office/drawing/2014/main" id="{F70F7405-A6B2-4867-B94F-8D99ADAAB5AF}"/>
                  </a:ext>
                </a:extLst>
              </p:cNvPr>
              <p:cNvPicPr/>
              <p:nvPr/>
            </p:nvPicPr>
            <p:blipFill>
              <a:blip r:embed="rId879"/>
              <a:stretch>
                <a:fillRect/>
              </a:stretch>
            </p:blipFill>
            <p:spPr>
              <a:xfrm>
                <a:off x="5081021" y="4282592"/>
                <a:ext cx="74772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732" name="Freihand 731">
                <a:extLst>
                  <a:ext uri="{FF2B5EF4-FFF2-40B4-BE49-F238E27FC236}">
                    <a16:creationId xmlns:a16="http://schemas.microsoft.com/office/drawing/2014/main" id="{055E293C-6BE4-4C20-B5DB-E1BCE1EF24ED}"/>
                  </a:ext>
                </a:extLst>
              </p14:cNvPr>
              <p14:cNvContentPartPr/>
              <p14:nvPr/>
            </p14:nvContentPartPr>
            <p14:xfrm>
              <a:off x="5632901" y="4983152"/>
              <a:ext cx="777240" cy="695160"/>
            </p14:xfrm>
          </p:contentPart>
        </mc:Choice>
        <mc:Fallback>
          <p:pic>
            <p:nvPicPr>
              <p:cNvPr id="732" name="Freihand 731">
                <a:extLst>
                  <a:ext uri="{FF2B5EF4-FFF2-40B4-BE49-F238E27FC236}">
                    <a16:creationId xmlns:a16="http://schemas.microsoft.com/office/drawing/2014/main" id="{055E293C-6BE4-4C20-B5DB-E1BCE1EF24ED}"/>
                  </a:ext>
                </a:extLst>
              </p:cNvPr>
              <p:cNvPicPr/>
              <p:nvPr/>
            </p:nvPicPr>
            <p:blipFill>
              <a:blip r:embed="rId881"/>
              <a:stretch>
                <a:fillRect/>
              </a:stretch>
            </p:blipFill>
            <p:spPr>
              <a:xfrm>
                <a:off x="5628581" y="4978832"/>
                <a:ext cx="78588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734" name="Freihand 733">
                <a:extLst>
                  <a:ext uri="{FF2B5EF4-FFF2-40B4-BE49-F238E27FC236}">
                    <a16:creationId xmlns:a16="http://schemas.microsoft.com/office/drawing/2014/main" id="{36C78FCF-F952-4674-AECA-421204843580}"/>
                  </a:ext>
                </a:extLst>
              </p14:cNvPr>
              <p14:cNvContentPartPr/>
              <p14:nvPr/>
            </p14:nvContentPartPr>
            <p14:xfrm>
              <a:off x="6402941" y="4974512"/>
              <a:ext cx="802440" cy="624960"/>
            </p14:xfrm>
          </p:contentPart>
        </mc:Choice>
        <mc:Fallback>
          <p:pic>
            <p:nvPicPr>
              <p:cNvPr id="734" name="Freihand 733">
                <a:extLst>
                  <a:ext uri="{FF2B5EF4-FFF2-40B4-BE49-F238E27FC236}">
                    <a16:creationId xmlns:a16="http://schemas.microsoft.com/office/drawing/2014/main" id="{36C78FCF-F952-4674-AECA-421204843580}"/>
                  </a:ext>
                </a:extLst>
              </p:cNvPr>
              <p:cNvPicPr/>
              <p:nvPr/>
            </p:nvPicPr>
            <p:blipFill>
              <a:blip r:embed="rId883"/>
              <a:stretch>
                <a:fillRect/>
              </a:stretch>
            </p:blipFill>
            <p:spPr>
              <a:xfrm>
                <a:off x="6398621" y="4970192"/>
                <a:ext cx="811080" cy="633600"/>
              </a:xfrm>
              <a:prstGeom prst="rect">
                <a:avLst/>
              </a:prstGeom>
            </p:spPr>
          </p:pic>
        </mc:Fallback>
      </mc:AlternateContent>
      <p:grpSp>
        <p:nvGrpSpPr>
          <p:cNvPr id="839" name="Gruppieren 838">
            <a:extLst>
              <a:ext uri="{FF2B5EF4-FFF2-40B4-BE49-F238E27FC236}">
                <a16:creationId xmlns:a16="http://schemas.microsoft.com/office/drawing/2014/main" id="{86558157-32E7-485C-8B93-C8AD80A5CD06}"/>
              </a:ext>
            </a:extLst>
          </p:cNvPr>
          <p:cNvGrpSpPr/>
          <p:nvPr/>
        </p:nvGrpSpPr>
        <p:grpSpPr>
          <a:xfrm>
            <a:off x="1238741" y="3380792"/>
            <a:ext cx="8715600" cy="3269880"/>
            <a:chOff x="1238741" y="3380792"/>
            <a:chExt cx="8715600" cy="3269880"/>
          </a:xfrm>
        </p:grpSpPr>
        <mc:AlternateContent xmlns:mc="http://schemas.openxmlformats.org/markup-compatibility/2006">
          <mc:Choice xmlns:p14="http://schemas.microsoft.com/office/powerpoint/2010/main" Requires="p14">
            <p:contentPart p14:bwMode="auto" r:id="rId884">
              <p14:nvContentPartPr>
                <p14:cNvPr id="513" name="Freihand 512">
                  <a:extLst>
                    <a:ext uri="{FF2B5EF4-FFF2-40B4-BE49-F238E27FC236}">
                      <a16:creationId xmlns:a16="http://schemas.microsoft.com/office/drawing/2014/main" id="{F959B923-3403-4B92-A93D-6C4FA42D2A39}"/>
                    </a:ext>
                  </a:extLst>
                </p14:cNvPr>
                <p14:cNvContentPartPr/>
                <p14:nvPr/>
              </p14:nvContentPartPr>
              <p14:xfrm>
                <a:off x="4840181" y="3631712"/>
                <a:ext cx="10800" cy="93240"/>
              </p14:xfrm>
            </p:contentPart>
          </mc:Choice>
          <mc:Fallback>
            <p:pic>
              <p:nvPicPr>
                <p:cNvPr id="513" name="Freihand 512">
                  <a:extLst>
                    <a:ext uri="{FF2B5EF4-FFF2-40B4-BE49-F238E27FC236}">
                      <a16:creationId xmlns:a16="http://schemas.microsoft.com/office/drawing/2014/main" id="{F959B923-3403-4B92-A93D-6C4FA42D2A39}"/>
                    </a:ext>
                  </a:extLst>
                </p:cNvPr>
                <p:cNvPicPr/>
                <p:nvPr/>
              </p:nvPicPr>
              <p:blipFill>
                <a:blip r:embed="rId885"/>
                <a:stretch>
                  <a:fillRect/>
                </a:stretch>
              </p:blipFill>
              <p:spPr>
                <a:xfrm>
                  <a:off x="4835861" y="3627392"/>
                  <a:ext cx="19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14" name="Freihand 513">
                  <a:extLst>
                    <a:ext uri="{FF2B5EF4-FFF2-40B4-BE49-F238E27FC236}">
                      <a16:creationId xmlns:a16="http://schemas.microsoft.com/office/drawing/2014/main" id="{773EAF9D-58D5-4527-B4DD-7BBBF2D6D59F}"/>
                    </a:ext>
                  </a:extLst>
                </p14:cNvPr>
                <p14:cNvContentPartPr/>
                <p14:nvPr/>
              </p14:nvContentPartPr>
              <p14:xfrm>
                <a:off x="4759181" y="3589592"/>
                <a:ext cx="187920" cy="188640"/>
              </p14:xfrm>
            </p:contentPart>
          </mc:Choice>
          <mc:Fallback>
            <p:pic>
              <p:nvPicPr>
                <p:cNvPr id="514" name="Freihand 513">
                  <a:extLst>
                    <a:ext uri="{FF2B5EF4-FFF2-40B4-BE49-F238E27FC236}">
                      <a16:creationId xmlns:a16="http://schemas.microsoft.com/office/drawing/2014/main" id="{773EAF9D-58D5-4527-B4DD-7BBBF2D6D59F}"/>
                    </a:ext>
                  </a:extLst>
                </p:cNvPr>
                <p:cNvPicPr/>
                <p:nvPr/>
              </p:nvPicPr>
              <p:blipFill>
                <a:blip r:embed="rId887"/>
                <a:stretch>
                  <a:fillRect/>
                </a:stretch>
              </p:blipFill>
              <p:spPr>
                <a:xfrm>
                  <a:off x="4754861" y="3585272"/>
                  <a:ext cx="196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15" name="Freihand 514">
                  <a:extLst>
                    <a:ext uri="{FF2B5EF4-FFF2-40B4-BE49-F238E27FC236}">
                      <a16:creationId xmlns:a16="http://schemas.microsoft.com/office/drawing/2014/main" id="{552E94EE-834C-4E1E-93FF-35C5A4DE5EC6}"/>
                    </a:ext>
                  </a:extLst>
                </p14:cNvPr>
                <p14:cNvContentPartPr/>
                <p14:nvPr/>
              </p14:nvContentPartPr>
              <p14:xfrm>
                <a:off x="4934141" y="3637472"/>
                <a:ext cx="96840" cy="95040"/>
              </p14:xfrm>
            </p:contentPart>
          </mc:Choice>
          <mc:Fallback>
            <p:pic>
              <p:nvPicPr>
                <p:cNvPr id="515" name="Freihand 514">
                  <a:extLst>
                    <a:ext uri="{FF2B5EF4-FFF2-40B4-BE49-F238E27FC236}">
                      <a16:creationId xmlns:a16="http://schemas.microsoft.com/office/drawing/2014/main" id="{552E94EE-834C-4E1E-93FF-35C5A4DE5EC6}"/>
                    </a:ext>
                  </a:extLst>
                </p:cNvPr>
                <p:cNvPicPr/>
                <p:nvPr/>
              </p:nvPicPr>
              <p:blipFill>
                <a:blip r:embed="rId889"/>
                <a:stretch>
                  <a:fillRect/>
                </a:stretch>
              </p:blipFill>
              <p:spPr>
                <a:xfrm>
                  <a:off x="4929821" y="3633152"/>
                  <a:ext cx="105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16" name="Freihand 515">
                  <a:extLst>
                    <a:ext uri="{FF2B5EF4-FFF2-40B4-BE49-F238E27FC236}">
                      <a16:creationId xmlns:a16="http://schemas.microsoft.com/office/drawing/2014/main" id="{03EF940B-0DD5-4140-9902-C469FFEF9337}"/>
                    </a:ext>
                  </a:extLst>
                </p14:cNvPr>
                <p14:cNvContentPartPr/>
                <p14:nvPr/>
              </p14:nvContentPartPr>
              <p14:xfrm>
                <a:off x="5031701" y="3638912"/>
                <a:ext cx="88200" cy="109080"/>
              </p14:xfrm>
            </p:contentPart>
          </mc:Choice>
          <mc:Fallback>
            <p:pic>
              <p:nvPicPr>
                <p:cNvPr id="516" name="Freihand 515">
                  <a:extLst>
                    <a:ext uri="{FF2B5EF4-FFF2-40B4-BE49-F238E27FC236}">
                      <a16:creationId xmlns:a16="http://schemas.microsoft.com/office/drawing/2014/main" id="{03EF940B-0DD5-4140-9902-C469FFEF9337}"/>
                    </a:ext>
                  </a:extLst>
                </p:cNvPr>
                <p:cNvPicPr/>
                <p:nvPr/>
              </p:nvPicPr>
              <p:blipFill>
                <a:blip r:embed="rId891"/>
                <a:stretch>
                  <a:fillRect/>
                </a:stretch>
              </p:blipFill>
              <p:spPr>
                <a:xfrm>
                  <a:off x="5027381" y="3634592"/>
                  <a:ext cx="96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17" name="Freihand 516">
                  <a:extLst>
                    <a:ext uri="{FF2B5EF4-FFF2-40B4-BE49-F238E27FC236}">
                      <a16:creationId xmlns:a16="http://schemas.microsoft.com/office/drawing/2014/main" id="{3C9EB928-0708-4EB6-8613-DAD4326FC355}"/>
                    </a:ext>
                  </a:extLst>
                </p14:cNvPr>
                <p14:cNvContentPartPr/>
                <p14:nvPr/>
              </p14:nvContentPartPr>
              <p14:xfrm>
                <a:off x="5119901" y="3571592"/>
                <a:ext cx="289080" cy="178560"/>
              </p14:xfrm>
            </p:contentPart>
          </mc:Choice>
          <mc:Fallback>
            <p:pic>
              <p:nvPicPr>
                <p:cNvPr id="517" name="Freihand 516">
                  <a:extLst>
                    <a:ext uri="{FF2B5EF4-FFF2-40B4-BE49-F238E27FC236}">
                      <a16:creationId xmlns:a16="http://schemas.microsoft.com/office/drawing/2014/main" id="{3C9EB928-0708-4EB6-8613-DAD4326FC355}"/>
                    </a:ext>
                  </a:extLst>
                </p:cNvPr>
                <p:cNvPicPr/>
                <p:nvPr/>
              </p:nvPicPr>
              <p:blipFill>
                <a:blip r:embed="rId893"/>
                <a:stretch>
                  <a:fillRect/>
                </a:stretch>
              </p:blipFill>
              <p:spPr>
                <a:xfrm>
                  <a:off x="5115581" y="3567272"/>
                  <a:ext cx="297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18" name="Freihand 517">
                  <a:extLst>
                    <a:ext uri="{FF2B5EF4-FFF2-40B4-BE49-F238E27FC236}">
                      <a16:creationId xmlns:a16="http://schemas.microsoft.com/office/drawing/2014/main" id="{E5B036DF-8E3F-48C9-88BD-FB53D2B6A2C6}"/>
                    </a:ext>
                  </a:extLst>
                </p14:cNvPr>
                <p14:cNvContentPartPr/>
                <p14:nvPr/>
              </p14:nvContentPartPr>
              <p14:xfrm>
                <a:off x="5358941" y="3576632"/>
                <a:ext cx="30600" cy="12240"/>
              </p14:xfrm>
            </p:contentPart>
          </mc:Choice>
          <mc:Fallback>
            <p:pic>
              <p:nvPicPr>
                <p:cNvPr id="518" name="Freihand 517">
                  <a:extLst>
                    <a:ext uri="{FF2B5EF4-FFF2-40B4-BE49-F238E27FC236}">
                      <a16:creationId xmlns:a16="http://schemas.microsoft.com/office/drawing/2014/main" id="{E5B036DF-8E3F-48C9-88BD-FB53D2B6A2C6}"/>
                    </a:ext>
                  </a:extLst>
                </p:cNvPr>
                <p:cNvPicPr/>
                <p:nvPr/>
              </p:nvPicPr>
              <p:blipFill>
                <a:blip r:embed="rId895"/>
                <a:stretch>
                  <a:fillRect/>
                </a:stretch>
              </p:blipFill>
              <p:spPr>
                <a:xfrm>
                  <a:off x="5354621" y="3572312"/>
                  <a:ext cx="39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19" name="Freihand 518">
                  <a:extLst>
                    <a:ext uri="{FF2B5EF4-FFF2-40B4-BE49-F238E27FC236}">
                      <a16:creationId xmlns:a16="http://schemas.microsoft.com/office/drawing/2014/main" id="{65D83CBC-CBCA-4EDA-AAA7-0583208FCE0B}"/>
                    </a:ext>
                  </a:extLst>
                </p14:cNvPr>
                <p14:cNvContentPartPr/>
                <p14:nvPr/>
              </p14:nvContentPartPr>
              <p14:xfrm>
                <a:off x="5438501" y="3628112"/>
                <a:ext cx="150480" cy="65880"/>
              </p14:xfrm>
            </p:contentPart>
          </mc:Choice>
          <mc:Fallback>
            <p:pic>
              <p:nvPicPr>
                <p:cNvPr id="519" name="Freihand 518">
                  <a:extLst>
                    <a:ext uri="{FF2B5EF4-FFF2-40B4-BE49-F238E27FC236}">
                      <a16:creationId xmlns:a16="http://schemas.microsoft.com/office/drawing/2014/main" id="{65D83CBC-CBCA-4EDA-AAA7-0583208FCE0B}"/>
                    </a:ext>
                  </a:extLst>
                </p:cNvPr>
                <p:cNvPicPr/>
                <p:nvPr/>
              </p:nvPicPr>
              <p:blipFill>
                <a:blip r:embed="rId897"/>
                <a:stretch>
                  <a:fillRect/>
                </a:stretch>
              </p:blipFill>
              <p:spPr>
                <a:xfrm>
                  <a:off x="5434181" y="3623792"/>
                  <a:ext cx="159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20" name="Freihand 519">
                  <a:extLst>
                    <a:ext uri="{FF2B5EF4-FFF2-40B4-BE49-F238E27FC236}">
                      <a16:creationId xmlns:a16="http://schemas.microsoft.com/office/drawing/2014/main" id="{F67668E4-9966-408B-9D59-FD8435D5C723}"/>
                    </a:ext>
                  </a:extLst>
                </p14:cNvPr>
                <p14:cNvContentPartPr/>
                <p14:nvPr/>
              </p14:nvContentPartPr>
              <p14:xfrm>
                <a:off x="5612741" y="3629192"/>
                <a:ext cx="173880" cy="64440"/>
              </p14:xfrm>
            </p:contentPart>
          </mc:Choice>
          <mc:Fallback>
            <p:pic>
              <p:nvPicPr>
                <p:cNvPr id="520" name="Freihand 519">
                  <a:extLst>
                    <a:ext uri="{FF2B5EF4-FFF2-40B4-BE49-F238E27FC236}">
                      <a16:creationId xmlns:a16="http://schemas.microsoft.com/office/drawing/2014/main" id="{F67668E4-9966-408B-9D59-FD8435D5C723}"/>
                    </a:ext>
                  </a:extLst>
                </p:cNvPr>
                <p:cNvPicPr/>
                <p:nvPr/>
              </p:nvPicPr>
              <p:blipFill>
                <a:blip r:embed="rId899"/>
                <a:stretch>
                  <a:fillRect/>
                </a:stretch>
              </p:blipFill>
              <p:spPr>
                <a:xfrm>
                  <a:off x="5608421" y="3624872"/>
                  <a:ext cx="182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21" name="Freihand 520">
                  <a:extLst>
                    <a:ext uri="{FF2B5EF4-FFF2-40B4-BE49-F238E27FC236}">
                      <a16:creationId xmlns:a16="http://schemas.microsoft.com/office/drawing/2014/main" id="{DB66340E-5712-4152-B9AA-0B54ABC9FC7A}"/>
                    </a:ext>
                  </a:extLst>
                </p14:cNvPr>
                <p14:cNvContentPartPr/>
                <p14:nvPr/>
              </p14:nvContentPartPr>
              <p14:xfrm>
                <a:off x="5945741" y="3515432"/>
                <a:ext cx="93960" cy="155160"/>
              </p14:xfrm>
            </p:contentPart>
          </mc:Choice>
          <mc:Fallback>
            <p:pic>
              <p:nvPicPr>
                <p:cNvPr id="521" name="Freihand 520">
                  <a:extLst>
                    <a:ext uri="{FF2B5EF4-FFF2-40B4-BE49-F238E27FC236}">
                      <a16:creationId xmlns:a16="http://schemas.microsoft.com/office/drawing/2014/main" id="{DB66340E-5712-4152-B9AA-0B54ABC9FC7A}"/>
                    </a:ext>
                  </a:extLst>
                </p:cNvPr>
                <p:cNvPicPr/>
                <p:nvPr/>
              </p:nvPicPr>
              <p:blipFill>
                <a:blip r:embed="rId901"/>
                <a:stretch>
                  <a:fillRect/>
                </a:stretch>
              </p:blipFill>
              <p:spPr>
                <a:xfrm>
                  <a:off x="5941421" y="3511112"/>
                  <a:ext cx="102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22" name="Freihand 521">
                  <a:extLst>
                    <a:ext uri="{FF2B5EF4-FFF2-40B4-BE49-F238E27FC236}">
                      <a16:creationId xmlns:a16="http://schemas.microsoft.com/office/drawing/2014/main" id="{6FD24A72-5D9E-43F8-9EFD-1CDD92143138}"/>
                    </a:ext>
                  </a:extLst>
                </p14:cNvPr>
                <p14:cNvContentPartPr/>
                <p14:nvPr/>
              </p14:nvContentPartPr>
              <p14:xfrm>
                <a:off x="6083261" y="3593552"/>
                <a:ext cx="31320" cy="48960"/>
              </p14:xfrm>
            </p:contentPart>
          </mc:Choice>
          <mc:Fallback>
            <p:pic>
              <p:nvPicPr>
                <p:cNvPr id="522" name="Freihand 521">
                  <a:extLst>
                    <a:ext uri="{FF2B5EF4-FFF2-40B4-BE49-F238E27FC236}">
                      <a16:creationId xmlns:a16="http://schemas.microsoft.com/office/drawing/2014/main" id="{6FD24A72-5D9E-43F8-9EFD-1CDD92143138}"/>
                    </a:ext>
                  </a:extLst>
                </p:cNvPr>
                <p:cNvPicPr/>
                <p:nvPr/>
              </p:nvPicPr>
              <p:blipFill>
                <a:blip r:embed="rId903"/>
                <a:stretch>
                  <a:fillRect/>
                </a:stretch>
              </p:blipFill>
              <p:spPr>
                <a:xfrm>
                  <a:off x="6078941" y="3589232"/>
                  <a:ext cx="39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23" name="Freihand 522">
                  <a:extLst>
                    <a:ext uri="{FF2B5EF4-FFF2-40B4-BE49-F238E27FC236}">
                      <a16:creationId xmlns:a16="http://schemas.microsoft.com/office/drawing/2014/main" id="{AFC3103F-3E59-4CFB-8AE8-E19DCA5B74F4}"/>
                    </a:ext>
                  </a:extLst>
                </p14:cNvPr>
                <p14:cNvContentPartPr/>
                <p14:nvPr/>
              </p14:nvContentPartPr>
              <p14:xfrm>
                <a:off x="6139421" y="3524792"/>
                <a:ext cx="82800" cy="111960"/>
              </p14:xfrm>
            </p:contentPart>
          </mc:Choice>
          <mc:Fallback>
            <p:pic>
              <p:nvPicPr>
                <p:cNvPr id="523" name="Freihand 522">
                  <a:extLst>
                    <a:ext uri="{FF2B5EF4-FFF2-40B4-BE49-F238E27FC236}">
                      <a16:creationId xmlns:a16="http://schemas.microsoft.com/office/drawing/2014/main" id="{AFC3103F-3E59-4CFB-8AE8-E19DCA5B74F4}"/>
                    </a:ext>
                  </a:extLst>
                </p:cNvPr>
                <p:cNvPicPr/>
                <p:nvPr/>
              </p:nvPicPr>
              <p:blipFill>
                <a:blip r:embed="rId905"/>
                <a:stretch>
                  <a:fillRect/>
                </a:stretch>
              </p:blipFill>
              <p:spPr>
                <a:xfrm>
                  <a:off x="6135101" y="3520472"/>
                  <a:ext cx="91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24" name="Freihand 523">
                  <a:extLst>
                    <a:ext uri="{FF2B5EF4-FFF2-40B4-BE49-F238E27FC236}">
                      <a16:creationId xmlns:a16="http://schemas.microsoft.com/office/drawing/2014/main" id="{21597BC7-C461-49B5-9C91-40DA8EEA3A75}"/>
                    </a:ext>
                  </a:extLst>
                </p14:cNvPr>
                <p14:cNvContentPartPr/>
                <p14:nvPr/>
              </p14:nvContentPartPr>
              <p14:xfrm>
                <a:off x="6373421" y="3521192"/>
                <a:ext cx="138600" cy="113760"/>
              </p14:xfrm>
            </p:contentPart>
          </mc:Choice>
          <mc:Fallback>
            <p:pic>
              <p:nvPicPr>
                <p:cNvPr id="524" name="Freihand 523">
                  <a:extLst>
                    <a:ext uri="{FF2B5EF4-FFF2-40B4-BE49-F238E27FC236}">
                      <a16:creationId xmlns:a16="http://schemas.microsoft.com/office/drawing/2014/main" id="{21597BC7-C461-49B5-9C91-40DA8EEA3A75}"/>
                    </a:ext>
                  </a:extLst>
                </p:cNvPr>
                <p:cNvPicPr/>
                <p:nvPr/>
              </p:nvPicPr>
              <p:blipFill>
                <a:blip r:embed="rId907"/>
                <a:stretch>
                  <a:fillRect/>
                </a:stretch>
              </p:blipFill>
              <p:spPr>
                <a:xfrm>
                  <a:off x="6369101" y="3516872"/>
                  <a:ext cx="147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25" name="Freihand 524">
                  <a:extLst>
                    <a:ext uri="{FF2B5EF4-FFF2-40B4-BE49-F238E27FC236}">
                      <a16:creationId xmlns:a16="http://schemas.microsoft.com/office/drawing/2014/main" id="{D5F13CC0-B0E5-4B6D-8FC6-BD158CB7FE49}"/>
                    </a:ext>
                  </a:extLst>
                </p14:cNvPr>
                <p14:cNvContentPartPr/>
                <p14:nvPr/>
              </p14:nvContentPartPr>
              <p14:xfrm>
                <a:off x="6521741" y="3582752"/>
                <a:ext cx="85320" cy="47520"/>
              </p14:xfrm>
            </p:contentPart>
          </mc:Choice>
          <mc:Fallback>
            <p:pic>
              <p:nvPicPr>
                <p:cNvPr id="525" name="Freihand 524">
                  <a:extLst>
                    <a:ext uri="{FF2B5EF4-FFF2-40B4-BE49-F238E27FC236}">
                      <a16:creationId xmlns:a16="http://schemas.microsoft.com/office/drawing/2014/main" id="{D5F13CC0-B0E5-4B6D-8FC6-BD158CB7FE49}"/>
                    </a:ext>
                  </a:extLst>
                </p:cNvPr>
                <p:cNvPicPr/>
                <p:nvPr/>
              </p:nvPicPr>
              <p:blipFill>
                <a:blip r:embed="rId909"/>
                <a:stretch>
                  <a:fillRect/>
                </a:stretch>
              </p:blipFill>
              <p:spPr>
                <a:xfrm>
                  <a:off x="6517421" y="3578432"/>
                  <a:ext cx="93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26" name="Freihand 525">
                  <a:extLst>
                    <a:ext uri="{FF2B5EF4-FFF2-40B4-BE49-F238E27FC236}">
                      <a16:creationId xmlns:a16="http://schemas.microsoft.com/office/drawing/2014/main" id="{D736ECC8-818B-4C1B-A4A3-BEA5A49A3DF1}"/>
                    </a:ext>
                  </a:extLst>
                </p14:cNvPr>
                <p14:cNvContentPartPr/>
                <p14:nvPr/>
              </p14:nvContentPartPr>
              <p14:xfrm>
                <a:off x="6618941" y="3558992"/>
                <a:ext cx="78840" cy="73080"/>
              </p14:xfrm>
            </p:contentPart>
          </mc:Choice>
          <mc:Fallback>
            <p:pic>
              <p:nvPicPr>
                <p:cNvPr id="526" name="Freihand 525">
                  <a:extLst>
                    <a:ext uri="{FF2B5EF4-FFF2-40B4-BE49-F238E27FC236}">
                      <a16:creationId xmlns:a16="http://schemas.microsoft.com/office/drawing/2014/main" id="{D736ECC8-818B-4C1B-A4A3-BEA5A49A3DF1}"/>
                    </a:ext>
                  </a:extLst>
                </p:cNvPr>
                <p:cNvPicPr/>
                <p:nvPr/>
              </p:nvPicPr>
              <p:blipFill>
                <a:blip r:embed="rId911"/>
                <a:stretch>
                  <a:fillRect/>
                </a:stretch>
              </p:blipFill>
              <p:spPr>
                <a:xfrm>
                  <a:off x="6614621" y="3554672"/>
                  <a:ext cx="87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42" name="Freihand 541">
                  <a:extLst>
                    <a:ext uri="{FF2B5EF4-FFF2-40B4-BE49-F238E27FC236}">
                      <a16:creationId xmlns:a16="http://schemas.microsoft.com/office/drawing/2014/main" id="{BA1CCC50-7C48-4AE9-8FE9-498B4E4C9808}"/>
                    </a:ext>
                  </a:extLst>
                </p14:cNvPr>
                <p14:cNvContentPartPr/>
                <p14:nvPr/>
              </p14:nvContentPartPr>
              <p14:xfrm>
                <a:off x="8886941" y="3463592"/>
                <a:ext cx="88560" cy="108360"/>
              </p14:xfrm>
            </p:contentPart>
          </mc:Choice>
          <mc:Fallback>
            <p:pic>
              <p:nvPicPr>
                <p:cNvPr id="542" name="Freihand 541">
                  <a:extLst>
                    <a:ext uri="{FF2B5EF4-FFF2-40B4-BE49-F238E27FC236}">
                      <a16:creationId xmlns:a16="http://schemas.microsoft.com/office/drawing/2014/main" id="{BA1CCC50-7C48-4AE9-8FE9-498B4E4C9808}"/>
                    </a:ext>
                  </a:extLst>
                </p:cNvPr>
                <p:cNvPicPr/>
                <p:nvPr/>
              </p:nvPicPr>
              <p:blipFill>
                <a:blip r:embed="rId913"/>
                <a:stretch>
                  <a:fillRect/>
                </a:stretch>
              </p:blipFill>
              <p:spPr>
                <a:xfrm>
                  <a:off x="8882621" y="3459272"/>
                  <a:ext cx="97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43" name="Freihand 542">
                  <a:extLst>
                    <a:ext uri="{FF2B5EF4-FFF2-40B4-BE49-F238E27FC236}">
                      <a16:creationId xmlns:a16="http://schemas.microsoft.com/office/drawing/2014/main" id="{AF66BCD7-C394-4ED8-BA9B-C5B6EEF15FAD}"/>
                    </a:ext>
                  </a:extLst>
                </p14:cNvPr>
                <p14:cNvContentPartPr/>
                <p14:nvPr/>
              </p14:nvContentPartPr>
              <p14:xfrm>
                <a:off x="8992781" y="3452072"/>
                <a:ext cx="94320" cy="131400"/>
              </p14:xfrm>
            </p:contentPart>
          </mc:Choice>
          <mc:Fallback>
            <p:pic>
              <p:nvPicPr>
                <p:cNvPr id="543" name="Freihand 542">
                  <a:extLst>
                    <a:ext uri="{FF2B5EF4-FFF2-40B4-BE49-F238E27FC236}">
                      <a16:creationId xmlns:a16="http://schemas.microsoft.com/office/drawing/2014/main" id="{AF66BCD7-C394-4ED8-BA9B-C5B6EEF15FAD}"/>
                    </a:ext>
                  </a:extLst>
                </p:cNvPr>
                <p:cNvPicPr/>
                <p:nvPr/>
              </p:nvPicPr>
              <p:blipFill>
                <a:blip r:embed="rId915"/>
                <a:stretch>
                  <a:fillRect/>
                </a:stretch>
              </p:blipFill>
              <p:spPr>
                <a:xfrm>
                  <a:off x="8988461" y="3447752"/>
                  <a:ext cx="102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44" name="Freihand 543">
                  <a:extLst>
                    <a:ext uri="{FF2B5EF4-FFF2-40B4-BE49-F238E27FC236}">
                      <a16:creationId xmlns:a16="http://schemas.microsoft.com/office/drawing/2014/main" id="{9A927CFA-8F6F-4AE2-8932-8776F00952BA}"/>
                    </a:ext>
                  </a:extLst>
                </p14:cNvPr>
                <p14:cNvContentPartPr/>
                <p14:nvPr/>
              </p14:nvContentPartPr>
              <p14:xfrm>
                <a:off x="9124901" y="3419312"/>
                <a:ext cx="73800" cy="147600"/>
              </p14:xfrm>
            </p:contentPart>
          </mc:Choice>
          <mc:Fallback>
            <p:pic>
              <p:nvPicPr>
                <p:cNvPr id="544" name="Freihand 543">
                  <a:extLst>
                    <a:ext uri="{FF2B5EF4-FFF2-40B4-BE49-F238E27FC236}">
                      <a16:creationId xmlns:a16="http://schemas.microsoft.com/office/drawing/2014/main" id="{9A927CFA-8F6F-4AE2-8932-8776F00952BA}"/>
                    </a:ext>
                  </a:extLst>
                </p:cNvPr>
                <p:cNvPicPr/>
                <p:nvPr/>
              </p:nvPicPr>
              <p:blipFill>
                <a:blip r:embed="rId917"/>
                <a:stretch>
                  <a:fillRect/>
                </a:stretch>
              </p:blipFill>
              <p:spPr>
                <a:xfrm>
                  <a:off x="9120581" y="3414992"/>
                  <a:ext cx="82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45" name="Freihand 544">
                  <a:extLst>
                    <a:ext uri="{FF2B5EF4-FFF2-40B4-BE49-F238E27FC236}">
                      <a16:creationId xmlns:a16="http://schemas.microsoft.com/office/drawing/2014/main" id="{24188F5B-F157-4694-98C3-497B4DA3537A}"/>
                    </a:ext>
                  </a:extLst>
                </p14:cNvPr>
                <p14:cNvContentPartPr/>
                <p14:nvPr/>
              </p14:nvContentPartPr>
              <p14:xfrm>
                <a:off x="9178181" y="3430112"/>
                <a:ext cx="89280" cy="129960"/>
              </p14:xfrm>
            </p:contentPart>
          </mc:Choice>
          <mc:Fallback>
            <p:pic>
              <p:nvPicPr>
                <p:cNvPr id="545" name="Freihand 544">
                  <a:extLst>
                    <a:ext uri="{FF2B5EF4-FFF2-40B4-BE49-F238E27FC236}">
                      <a16:creationId xmlns:a16="http://schemas.microsoft.com/office/drawing/2014/main" id="{24188F5B-F157-4694-98C3-497B4DA3537A}"/>
                    </a:ext>
                  </a:extLst>
                </p:cNvPr>
                <p:cNvPicPr/>
                <p:nvPr/>
              </p:nvPicPr>
              <p:blipFill>
                <a:blip r:embed="rId919"/>
                <a:stretch>
                  <a:fillRect/>
                </a:stretch>
              </p:blipFill>
              <p:spPr>
                <a:xfrm>
                  <a:off x="9173861" y="3425792"/>
                  <a:ext cx="97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46" name="Freihand 545">
                  <a:extLst>
                    <a:ext uri="{FF2B5EF4-FFF2-40B4-BE49-F238E27FC236}">
                      <a16:creationId xmlns:a16="http://schemas.microsoft.com/office/drawing/2014/main" id="{37CF3156-25A2-4D14-BA80-1580231D3B92}"/>
                    </a:ext>
                  </a:extLst>
                </p14:cNvPr>
                <p14:cNvContentPartPr/>
                <p14:nvPr/>
              </p14:nvContentPartPr>
              <p14:xfrm>
                <a:off x="9374381" y="3485552"/>
                <a:ext cx="150840" cy="12240"/>
              </p14:xfrm>
            </p:contentPart>
          </mc:Choice>
          <mc:Fallback>
            <p:pic>
              <p:nvPicPr>
                <p:cNvPr id="546" name="Freihand 545">
                  <a:extLst>
                    <a:ext uri="{FF2B5EF4-FFF2-40B4-BE49-F238E27FC236}">
                      <a16:creationId xmlns:a16="http://schemas.microsoft.com/office/drawing/2014/main" id="{37CF3156-25A2-4D14-BA80-1580231D3B92}"/>
                    </a:ext>
                  </a:extLst>
                </p:cNvPr>
                <p:cNvPicPr/>
                <p:nvPr/>
              </p:nvPicPr>
              <p:blipFill>
                <a:blip r:embed="rId921"/>
                <a:stretch>
                  <a:fillRect/>
                </a:stretch>
              </p:blipFill>
              <p:spPr>
                <a:xfrm>
                  <a:off x="9370061" y="3481232"/>
                  <a:ext cx="159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48" name="Freihand 547">
                  <a:extLst>
                    <a:ext uri="{FF2B5EF4-FFF2-40B4-BE49-F238E27FC236}">
                      <a16:creationId xmlns:a16="http://schemas.microsoft.com/office/drawing/2014/main" id="{243B07A3-112B-49F4-8E2B-5FFE6C8D3FC7}"/>
                    </a:ext>
                  </a:extLst>
                </p14:cNvPr>
                <p14:cNvContentPartPr/>
                <p14:nvPr/>
              </p14:nvContentPartPr>
              <p14:xfrm>
                <a:off x="9508661" y="3420752"/>
                <a:ext cx="129240" cy="123480"/>
              </p14:xfrm>
            </p:contentPart>
          </mc:Choice>
          <mc:Fallback>
            <p:pic>
              <p:nvPicPr>
                <p:cNvPr id="548" name="Freihand 547">
                  <a:extLst>
                    <a:ext uri="{FF2B5EF4-FFF2-40B4-BE49-F238E27FC236}">
                      <a16:creationId xmlns:a16="http://schemas.microsoft.com/office/drawing/2014/main" id="{243B07A3-112B-49F4-8E2B-5FFE6C8D3FC7}"/>
                    </a:ext>
                  </a:extLst>
                </p:cNvPr>
                <p:cNvPicPr/>
                <p:nvPr/>
              </p:nvPicPr>
              <p:blipFill>
                <a:blip r:embed="rId923"/>
                <a:stretch>
                  <a:fillRect/>
                </a:stretch>
              </p:blipFill>
              <p:spPr>
                <a:xfrm>
                  <a:off x="9504341" y="3416432"/>
                  <a:ext cx="137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49" name="Freihand 548">
                  <a:extLst>
                    <a:ext uri="{FF2B5EF4-FFF2-40B4-BE49-F238E27FC236}">
                      <a16:creationId xmlns:a16="http://schemas.microsoft.com/office/drawing/2014/main" id="{773B04D4-8ADC-4FDC-8819-4FBCD3FEDEF4}"/>
                    </a:ext>
                  </a:extLst>
                </p14:cNvPr>
                <p14:cNvContentPartPr/>
                <p14:nvPr/>
              </p14:nvContentPartPr>
              <p14:xfrm>
                <a:off x="9664181" y="3411032"/>
                <a:ext cx="96480" cy="102240"/>
              </p14:xfrm>
            </p:contentPart>
          </mc:Choice>
          <mc:Fallback>
            <p:pic>
              <p:nvPicPr>
                <p:cNvPr id="549" name="Freihand 548">
                  <a:extLst>
                    <a:ext uri="{FF2B5EF4-FFF2-40B4-BE49-F238E27FC236}">
                      <a16:creationId xmlns:a16="http://schemas.microsoft.com/office/drawing/2014/main" id="{773B04D4-8ADC-4FDC-8819-4FBCD3FEDEF4}"/>
                    </a:ext>
                  </a:extLst>
                </p:cNvPr>
                <p:cNvPicPr/>
                <p:nvPr/>
              </p:nvPicPr>
              <p:blipFill>
                <a:blip r:embed="rId925"/>
                <a:stretch>
                  <a:fillRect/>
                </a:stretch>
              </p:blipFill>
              <p:spPr>
                <a:xfrm>
                  <a:off x="9659861" y="3406712"/>
                  <a:ext cx="105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50" name="Freihand 549">
                  <a:extLst>
                    <a:ext uri="{FF2B5EF4-FFF2-40B4-BE49-F238E27FC236}">
                      <a16:creationId xmlns:a16="http://schemas.microsoft.com/office/drawing/2014/main" id="{7C4006AC-AF07-4EFE-B62E-774EAC528DDB}"/>
                    </a:ext>
                  </a:extLst>
                </p14:cNvPr>
                <p14:cNvContentPartPr/>
                <p14:nvPr/>
              </p14:nvContentPartPr>
              <p14:xfrm>
                <a:off x="9788021" y="3402392"/>
                <a:ext cx="35640" cy="117360"/>
              </p14:xfrm>
            </p:contentPart>
          </mc:Choice>
          <mc:Fallback>
            <p:pic>
              <p:nvPicPr>
                <p:cNvPr id="550" name="Freihand 549">
                  <a:extLst>
                    <a:ext uri="{FF2B5EF4-FFF2-40B4-BE49-F238E27FC236}">
                      <a16:creationId xmlns:a16="http://schemas.microsoft.com/office/drawing/2014/main" id="{7C4006AC-AF07-4EFE-B62E-774EAC528DDB}"/>
                    </a:ext>
                  </a:extLst>
                </p:cNvPr>
                <p:cNvPicPr/>
                <p:nvPr/>
              </p:nvPicPr>
              <p:blipFill>
                <a:blip r:embed="rId927"/>
                <a:stretch>
                  <a:fillRect/>
                </a:stretch>
              </p:blipFill>
              <p:spPr>
                <a:xfrm>
                  <a:off x="9783701" y="3398072"/>
                  <a:ext cx="44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51" name="Freihand 550">
                  <a:extLst>
                    <a:ext uri="{FF2B5EF4-FFF2-40B4-BE49-F238E27FC236}">
                      <a16:creationId xmlns:a16="http://schemas.microsoft.com/office/drawing/2014/main" id="{4A9539E3-A81D-4AD7-9FEB-9128288DE371}"/>
                    </a:ext>
                  </a:extLst>
                </p14:cNvPr>
                <p14:cNvContentPartPr/>
                <p14:nvPr/>
              </p14:nvContentPartPr>
              <p14:xfrm>
                <a:off x="9840941" y="3380792"/>
                <a:ext cx="113400" cy="172080"/>
              </p14:xfrm>
            </p:contentPart>
          </mc:Choice>
          <mc:Fallback>
            <p:pic>
              <p:nvPicPr>
                <p:cNvPr id="551" name="Freihand 550">
                  <a:extLst>
                    <a:ext uri="{FF2B5EF4-FFF2-40B4-BE49-F238E27FC236}">
                      <a16:creationId xmlns:a16="http://schemas.microsoft.com/office/drawing/2014/main" id="{4A9539E3-A81D-4AD7-9FEB-9128288DE371}"/>
                    </a:ext>
                  </a:extLst>
                </p:cNvPr>
                <p:cNvPicPr/>
                <p:nvPr/>
              </p:nvPicPr>
              <p:blipFill>
                <a:blip r:embed="rId929"/>
                <a:stretch>
                  <a:fillRect/>
                </a:stretch>
              </p:blipFill>
              <p:spPr>
                <a:xfrm>
                  <a:off x="9836621" y="3376472"/>
                  <a:ext cx="122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30" name="Freihand 529">
                  <a:extLst>
                    <a:ext uri="{FF2B5EF4-FFF2-40B4-BE49-F238E27FC236}">
                      <a16:creationId xmlns:a16="http://schemas.microsoft.com/office/drawing/2014/main" id="{B2FC8507-C732-4B4D-83B6-D113705BDC2F}"/>
                    </a:ext>
                  </a:extLst>
                </p14:cNvPr>
                <p14:cNvContentPartPr/>
                <p14:nvPr/>
              </p14:nvContentPartPr>
              <p14:xfrm>
                <a:off x="6869141" y="3503192"/>
                <a:ext cx="160560" cy="151560"/>
              </p14:xfrm>
            </p:contentPart>
          </mc:Choice>
          <mc:Fallback>
            <p:pic>
              <p:nvPicPr>
                <p:cNvPr id="530" name="Freihand 529">
                  <a:extLst>
                    <a:ext uri="{FF2B5EF4-FFF2-40B4-BE49-F238E27FC236}">
                      <a16:creationId xmlns:a16="http://schemas.microsoft.com/office/drawing/2014/main" id="{B2FC8507-C732-4B4D-83B6-D113705BDC2F}"/>
                    </a:ext>
                  </a:extLst>
                </p:cNvPr>
                <p:cNvPicPr/>
                <p:nvPr/>
              </p:nvPicPr>
              <p:blipFill>
                <a:blip r:embed="rId931"/>
                <a:stretch>
                  <a:fillRect/>
                </a:stretch>
              </p:blipFill>
              <p:spPr>
                <a:xfrm>
                  <a:off x="6864821" y="3498872"/>
                  <a:ext cx="169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31" name="Freihand 530">
                  <a:extLst>
                    <a:ext uri="{FF2B5EF4-FFF2-40B4-BE49-F238E27FC236}">
                      <a16:creationId xmlns:a16="http://schemas.microsoft.com/office/drawing/2014/main" id="{1F787CF9-C87D-427C-89E8-78302C123D03}"/>
                    </a:ext>
                  </a:extLst>
                </p14:cNvPr>
                <p14:cNvContentPartPr/>
                <p14:nvPr/>
              </p14:nvContentPartPr>
              <p14:xfrm>
                <a:off x="6868061" y="3423992"/>
                <a:ext cx="173880" cy="326520"/>
              </p14:xfrm>
            </p:contentPart>
          </mc:Choice>
          <mc:Fallback>
            <p:pic>
              <p:nvPicPr>
                <p:cNvPr id="531" name="Freihand 530">
                  <a:extLst>
                    <a:ext uri="{FF2B5EF4-FFF2-40B4-BE49-F238E27FC236}">
                      <a16:creationId xmlns:a16="http://schemas.microsoft.com/office/drawing/2014/main" id="{1F787CF9-C87D-427C-89E8-78302C123D03}"/>
                    </a:ext>
                  </a:extLst>
                </p:cNvPr>
                <p:cNvPicPr/>
                <p:nvPr/>
              </p:nvPicPr>
              <p:blipFill>
                <a:blip r:embed="rId933"/>
                <a:stretch>
                  <a:fillRect/>
                </a:stretch>
              </p:blipFill>
              <p:spPr>
                <a:xfrm>
                  <a:off x="6863741" y="3419672"/>
                  <a:ext cx="1825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33" name="Freihand 532">
                  <a:extLst>
                    <a:ext uri="{FF2B5EF4-FFF2-40B4-BE49-F238E27FC236}">
                      <a16:creationId xmlns:a16="http://schemas.microsoft.com/office/drawing/2014/main" id="{1E38D423-CDBE-4D1C-8023-C315C6F6798F}"/>
                    </a:ext>
                  </a:extLst>
                </p14:cNvPr>
                <p14:cNvContentPartPr/>
                <p14:nvPr/>
              </p14:nvContentPartPr>
              <p14:xfrm>
                <a:off x="7129781" y="3519392"/>
                <a:ext cx="230040" cy="130320"/>
              </p14:xfrm>
            </p:contentPart>
          </mc:Choice>
          <mc:Fallback>
            <p:pic>
              <p:nvPicPr>
                <p:cNvPr id="533" name="Freihand 532">
                  <a:extLst>
                    <a:ext uri="{FF2B5EF4-FFF2-40B4-BE49-F238E27FC236}">
                      <a16:creationId xmlns:a16="http://schemas.microsoft.com/office/drawing/2014/main" id="{1E38D423-CDBE-4D1C-8023-C315C6F6798F}"/>
                    </a:ext>
                  </a:extLst>
                </p:cNvPr>
                <p:cNvPicPr/>
                <p:nvPr/>
              </p:nvPicPr>
              <p:blipFill>
                <a:blip r:embed="rId935"/>
                <a:stretch>
                  <a:fillRect/>
                </a:stretch>
              </p:blipFill>
              <p:spPr>
                <a:xfrm>
                  <a:off x="7125461" y="3515072"/>
                  <a:ext cx="238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34" name="Freihand 533">
                  <a:extLst>
                    <a:ext uri="{FF2B5EF4-FFF2-40B4-BE49-F238E27FC236}">
                      <a16:creationId xmlns:a16="http://schemas.microsoft.com/office/drawing/2014/main" id="{16764CE6-C975-4004-B30C-4F90DF64D29C}"/>
                    </a:ext>
                  </a:extLst>
                </p14:cNvPr>
                <p14:cNvContentPartPr/>
                <p14:nvPr/>
              </p14:nvContentPartPr>
              <p14:xfrm>
                <a:off x="7403741" y="3578072"/>
                <a:ext cx="121680" cy="64080"/>
              </p14:xfrm>
            </p:contentPart>
          </mc:Choice>
          <mc:Fallback>
            <p:pic>
              <p:nvPicPr>
                <p:cNvPr id="534" name="Freihand 533">
                  <a:extLst>
                    <a:ext uri="{FF2B5EF4-FFF2-40B4-BE49-F238E27FC236}">
                      <a16:creationId xmlns:a16="http://schemas.microsoft.com/office/drawing/2014/main" id="{16764CE6-C975-4004-B30C-4F90DF64D29C}"/>
                    </a:ext>
                  </a:extLst>
                </p:cNvPr>
                <p:cNvPicPr/>
                <p:nvPr/>
              </p:nvPicPr>
              <p:blipFill>
                <a:blip r:embed="rId937"/>
                <a:stretch>
                  <a:fillRect/>
                </a:stretch>
              </p:blipFill>
              <p:spPr>
                <a:xfrm>
                  <a:off x="7399421" y="3573752"/>
                  <a:ext cx="130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35" name="Freihand 534">
                  <a:extLst>
                    <a:ext uri="{FF2B5EF4-FFF2-40B4-BE49-F238E27FC236}">
                      <a16:creationId xmlns:a16="http://schemas.microsoft.com/office/drawing/2014/main" id="{374CB1C0-A02E-4FB1-953F-16B7D4A18F1F}"/>
                    </a:ext>
                  </a:extLst>
                </p14:cNvPr>
                <p14:cNvContentPartPr/>
                <p14:nvPr/>
              </p14:nvContentPartPr>
              <p14:xfrm>
                <a:off x="7551701" y="3495272"/>
                <a:ext cx="158400" cy="131760"/>
              </p14:xfrm>
            </p:contentPart>
          </mc:Choice>
          <mc:Fallback>
            <p:pic>
              <p:nvPicPr>
                <p:cNvPr id="535" name="Freihand 534">
                  <a:extLst>
                    <a:ext uri="{FF2B5EF4-FFF2-40B4-BE49-F238E27FC236}">
                      <a16:creationId xmlns:a16="http://schemas.microsoft.com/office/drawing/2014/main" id="{374CB1C0-A02E-4FB1-953F-16B7D4A18F1F}"/>
                    </a:ext>
                  </a:extLst>
                </p:cNvPr>
                <p:cNvPicPr/>
                <p:nvPr/>
              </p:nvPicPr>
              <p:blipFill>
                <a:blip r:embed="rId939"/>
                <a:stretch>
                  <a:fillRect/>
                </a:stretch>
              </p:blipFill>
              <p:spPr>
                <a:xfrm>
                  <a:off x="7547381" y="3490952"/>
                  <a:ext cx="167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36" name="Freihand 535">
                  <a:extLst>
                    <a:ext uri="{FF2B5EF4-FFF2-40B4-BE49-F238E27FC236}">
                      <a16:creationId xmlns:a16="http://schemas.microsoft.com/office/drawing/2014/main" id="{B3811110-A3F4-4B75-A45F-B7DF1819CE33}"/>
                    </a:ext>
                  </a:extLst>
                </p14:cNvPr>
                <p14:cNvContentPartPr/>
                <p14:nvPr/>
              </p14:nvContentPartPr>
              <p14:xfrm>
                <a:off x="7724501" y="3565472"/>
                <a:ext cx="77760" cy="75600"/>
              </p14:xfrm>
            </p:contentPart>
          </mc:Choice>
          <mc:Fallback>
            <p:pic>
              <p:nvPicPr>
                <p:cNvPr id="536" name="Freihand 535">
                  <a:extLst>
                    <a:ext uri="{FF2B5EF4-FFF2-40B4-BE49-F238E27FC236}">
                      <a16:creationId xmlns:a16="http://schemas.microsoft.com/office/drawing/2014/main" id="{B3811110-A3F4-4B75-A45F-B7DF1819CE33}"/>
                    </a:ext>
                  </a:extLst>
                </p:cNvPr>
                <p:cNvPicPr/>
                <p:nvPr/>
              </p:nvPicPr>
              <p:blipFill>
                <a:blip r:embed="rId941"/>
                <a:stretch>
                  <a:fillRect/>
                </a:stretch>
              </p:blipFill>
              <p:spPr>
                <a:xfrm>
                  <a:off x="7720181" y="3561152"/>
                  <a:ext cx="86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37" name="Freihand 536">
                  <a:extLst>
                    <a:ext uri="{FF2B5EF4-FFF2-40B4-BE49-F238E27FC236}">
                      <a16:creationId xmlns:a16="http://schemas.microsoft.com/office/drawing/2014/main" id="{089040ED-04D0-44DD-8A54-C5A58E4E2CDB}"/>
                    </a:ext>
                  </a:extLst>
                </p14:cNvPr>
                <p14:cNvContentPartPr/>
                <p14:nvPr/>
              </p14:nvContentPartPr>
              <p14:xfrm>
                <a:off x="7817021" y="3478712"/>
                <a:ext cx="419400" cy="148320"/>
              </p14:xfrm>
            </p:contentPart>
          </mc:Choice>
          <mc:Fallback>
            <p:pic>
              <p:nvPicPr>
                <p:cNvPr id="537" name="Freihand 536">
                  <a:extLst>
                    <a:ext uri="{FF2B5EF4-FFF2-40B4-BE49-F238E27FC236}">
                      <a16:creationId xmlns:a16="http://schemas.microsoft.com/office/drawing/2014/main" id="{089040ED-04D0-44DD-8A54-C5A58E4E2CDB}"/>
                    </a:ext>
                  </a:extLst>
                </p:cNvPr>
                <p:cNvPicPr/>
                <p:nvPr/>
              </p:nvPicPr>
              <p:blipFill>
                <a:blip r:embed="rId943"/>
                <a:stretch>
                  <a:fillRect/>
                </a:stretch>
              </p:blipFill>
              <p:spPr>
                <a:xfrm>
                  <a:off x="7812701" y="3474392"/>
                  <a:ext cx="428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39" name="Freihand 538">
                  <a:extLst>
                    <a:ext uri="{FF2B5EF4-FFF2-40B4-BE49-F238E27FC236}">
                      <a16:creationId xmlns:a16="http://schemas.microsoft.com/office/drawing/2014/main" id="{6A51AB32-BA06-456F-9F14-7691EFAE3491}"/>
                    </a:ext>
                  </a:extLst>
                </p14:cNvPr>
                <p14:cNvContentPartPr/>
                <p14:nvPr/>
              </p14:nvContentPartPr>
              <p14:xfrm>
                <a:off x="8410661" y="3546392"/>
                <a:ext cx="141840" cy="100080"/>
              </p14:xfrm>
            </p:contentPart>
          </mc:Choice>
          <mc:Fallback>
            <p:pic>
              <p:nvPicPr>
                <p:cNvPr id="539" name="Freihand 538">
                  <a:extLst>
                    <a:ext uri="{FF2B5EF4-FFF2-40B4-BE49-F238E27FC236}">
                      <a16:creationId xmlns:a16="http://schemas.microsoft.com/office/drawing/2014/main" id="{6A51AB32-BA06-456F-9F14-7691EFAE3491}"/>
                    </a:ext>
                  </a:extLst>
                </p:cNvPr>
                <p:cNvPicPr/>
                <p:nvPr/>
              </p:nvPicPr>
              <p:blipFill>
                <a:blip r:embed="rId945"/>
                <a:stretch>
                  <a:fillRect/>
                </a:stretch>
              </p:blipFill>
              <p:spPr>
                <a:xfrm>
                  <a:off x="8406341" y="3542072"/>
                  <a:ext cx="150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40" name="Freihand 539">
                  <a:extLst>
                    <a:ext uri="{FF2B5EF4-FFF2-40B4-BE49-F238E27FC236}">
                      <a16:creationId xmlns:a16="http://schemas.microsoft.com/office/drawing/2014/main" id="{F2E6AEF9-A291-4848-B66D-45F22B5688AD}"/>
                    </a:ext>
                  </a:extLst>
                </p14:cNvPr>
                <p14:cNvContentPartPr/>
                <p14:nvPr/>
              </p14:nvContentPartPr>
              <p14:xfrm>
                <a:off x="8569421" y="3526952"/>
                <a:ext cx="161280" cy="90720"/>
              </p14:xfrm>
            </p:contentPart>
          </mc:Choice>
          <mc:Fallback>
            <p:pic>
              <p:nvPicPr>
                <p:cNvPr id="540" name="Freihand 539">
                  <a:extLst>
                    <a:ext uri="{FF2B5EF4-FFF2-40B4-BE49-F238E27FC236}">
                      <a16:creationId xmlns:a16="http://schemas.microsoft.com/office/drawing/2014/main" id="{F2E6AEF9-A291-4848-B66D-45F22B5688AD}"/>
                    </a:ext>
                  </a:extLst>
                </p:cNvPr>
                <p:cNvPicPr/>
                <p:nvPr/>
              </p:nvPicPr>
              <p:blipFill>
                <a:blip r:embed="rId947"/>
                <a:stretch>
                  <a:fillRect/>
                </a:stretch>
              </p:blipFill>
              <p:spPr>
                <a:xfrm>
                  <a:off x="8565101" y="3522632"/>
                  <a:ext cx="169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07" name="Freihand 606">
                  <a:extLst>
                    <a:ext uri="{FF2B5EF4-FFF2-40B4-BE49-F238E27FC236}">
                      <a16:creationId xmlns:a16="http://schemas.microsoft.com/office/drawing/2014/main" id="{14F5C53D-D9BA-4B85-AE67-16971CCAF316}"/>
                    </a:ext>
                  </a:extLst>
                </p14:cNvPr>
                <p14:cNvContentPartPr/>
                <p14:nvPr/>
              </p14:nvContentPartPr>
              <p14:xfrm>
                <a:off x="7060301" y="3848072"/>
                <a:ext cx="292680" cy="148320"/>
              </p14:xfrm>
            </p:contentPart>
          </mc:Choice>
          <mc:Fallback>
            <p:pic>
              <p:nvPicPr>
                <p:cNvPr id="607" name="Freihand 606">
                  <a:extLst>
                    <a:ext uri="{FF2B5EF4-FFF2-40B4-BE49-F238E27FC236}">
                      <a16:creationId xmlns:a16="http://schemas.microsoft.com/office/drawing/2014/main" id="{14F5C53D-D9BA-4B85-AE67-16971CCAF316}"/>
                    </a:ext>
                  </a:extLst>
                </p:cNvPr>
                <p:cNvPicPr/>
                <p:nvPr/>
              </p:nvPicPr>
              <p:blipFill>
                <a:blip r:embed="rId949"/>
                <a:stretch>
                  <a:fillRect/>
                </a:stretch>
              </p:blipFill>
              <p:spPr>
                <a:xfrm>
                  <a:off x="7055981" y="3843752"/>
                  <a:ext cx="301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08" name="Freihand 607">
                  <a:extLst>
                    <a:ext uri="{FF2B5EF4-FFF2-40B4-BE49-F238E27FC236}">
                      <a16:creationId xmlns:a16="http://schemas.microsoft.com/office/drawing/2014/main" id="{F7891F48-45C2-4F44-84A2-5613612631B1}"/>
                    </a:ext>
                  </a:extLst>
                </p14:cNvPr>
                <p14:cNvContentPartPr/>
                <p14:nvPr/>
              </p14:nvContentPartPr>
              <p14:xfrm>
                <a:off x="6992981" y="3894512"/>
                <a:ext cx="237960" cy="145440"/>
              </p14:xfrm>
            </p:contentPart>
          </mc:Choice>
          <mc:Fallback>
            <p:pic>
              <p:nvPicPr>
                <p:cNvPr id="608" name="Freihand 607">
                  <a:extLst>
                    <a:ext uri="{FF2B5EF4-FFF2-40B4-BE49-F238E27FC236}">
                      <a16:creationId xmlns:a16="http://schemas.microsoft.com/office/drawing/2014/main" id="{F7891F48-45C2-4F44-84A2-5613612631B1}"/>
                    </a:ext>
                  </a:extLst>
                </p:cNvPr>
                <p:cNvPicPr/>
                <p:nvPr/>
              </p:nvPicPr>
              <p:blipFill>
                <a:blip r:embed="rId951"/>
                <a:stretch>
                  <a:fillRect/>
                </a:stretch>
              </p:blipFill>
              <p:spPr>
                <a:xfrm>
                  <a:off x="6988661" y="3890192"/>
                  <a:ext cx="246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10" name="Freihand 609">
                  <a:extLst>
                    <a:ext uri="{FF2B5EF4-FFF2-40B4-BE49-F238E27FC236}">
                      <a16:creationId xmlns:a16="http://schemas.microsoft.com/office/drawing/2014/main" id="{DD04B86E-8158-4417-8C04-AF90EBE31617}"/>
                    </a:ext>
                  </a:extLst>
                </p14:cNvPr>
                <p14:cNvContentPartPr/>
                <p14:nvPr/>
              </p14:nvContentPartPr>
              <p14:xfrm>
                <a:off x="7468901" y="3747992"/>
                <a:ext cx="127440" cy="151200"/>
              </p14:xfrm>
            </p:contentPart>
          </mc:Choice>
          <mc:Fallback>
            <p:pic>
              <p:nvPicPr>
                <p:cNvPr id="610" name="Freihand 609">
                  <a:extLst>
                    <a:ext uri="{FF2B5EF4-FFF2-40B4-BE49-F238E27FC236}">
                      <a16:creationId xmlns:a16="http://schemas.microsoft.com/office/drawing/2014/main" id="{DD04B86E-8158-4417-8C04-AF90EBE31617}"/>
                    </a:ext>
                  </a:extLst>
                </p:cNvPr>
                <p:cNvPicPr/>
                <p:nvPr/>
              </p:nvPicPr>
              <p:blipFill>
                <a:blip r:embed="rId953"/>
                <a:stretch>
                  <a:fillRect/>
                </a:stretch>
              </p:blipFill>
              <p:spPr>
                <a:xfrm>
                  <a:off x="7464581" y="3743672"/>
                  <a:ext cx="136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11" name="Freihand 610">
                  <a:extLst>
                    <a:ext uri="{FF2B5EF4-FFF2-40B4-BE49-F238E27FC236}">
                      <a16:creationId xmlns:a16="http://schemas.microsoft.com/office/drawing/2014/main" id="{770CD9AE-9355-418F-A2DC-7B6421B2EBCA}"/>
                    </a:ext>
                  </a:extLst>
                </p14:cNvPr>
                <p14:cNvContentPartPr/>
                <p14:nvPr/>
              </p14:nvContentPartPr>
              <p14:xfrm>
                <a:off x="7255061" y="3713792"/>
                <a:ext cx="115920" cy="86760"/>
              </p14:xfrm>
            </p:contentPart>
          </mc:Choice>
          <mc:Fallback>
            <p:pic>
              <p:nvPicPr>
                <p:cNvPr id="611" name="Freihand 610">
                  <a:extLst>
                    <a:ext uri="{FF2B5EF4-FFF2-40B4-BE49-F238E27FC236}">
                      <a16:creationId xmlns:a16="http://schemas.microsoft.com/office/drawing/2014/main" id="{770CD9AE-9355-418F-A2DC-7B6421B2EBCA}"/>
                    </a:ext>
                  </a:extLst>
                </p:cNvPr>
                <p:cNvPicPr/>
                <p:nvPr/>
              </p:nvPicPr>
              <p:blipFill>
                <a:blip r:embed="rId955"/>
                <a:stretch>
                  <a:fillRect/>
                </a:stretch>
              </p:blipFill>
              <p:spPr>
                <a:xfrm>
                  <a:off x="7250741" y="3709472"/>
                  <a:ext cx="124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12" name="Freihand 611">
                  <a:extLst>
                    <a:ext uri="{FF2B5EF4-FFF2-40B4-BE49-F238E27FC236}">
                      <a16:creationId xmlns:a16="http://schemas.microsoft.com/office/drawing/2014/main" id="{DD2A581D-A3B7-4BC4-8F17-58FB831DE39A}"/>
                    </a:ext>
                  </a:extLst>
                </p14:cNvPr>
                <p14:cNvContentPartPr/>
                <p14:nvPr/>
              </p14:nvContentPartPr>
              <p14:xfrm>
                <a:off x="7333901" y="3681752"/>
                <a:ext cx="117000" cy="186480"/>
              </p14:xfrm>
            </p:contentPart>
          </mc:Choice>
          <mc:Fallback>
            <p:pic>
              <p:nvPicPr>
                <p:cNvPr id="612" name="Freihand 611">
                  <a:extLst>
                    <a:ext uri="{FF2B5EF4-FFF2-40B4-BE49-F238E27FC236}">
                      <a16:creationId xmlns:a16="http://schemas.microsoft.com/office/drawing/2014/main" id="{DD2A581D-A3B7-4BC4-8F17-58FB831DE39A}"/>
                    </a:ext>
                  </a:extLst>
                </p:cNvPr>
                <p:cNvPicPr/>
                <p:nvPr/>
              </p:nvPicPr>
              <p:blipFill>
                <a:blip r:embed="rId957"/>
                <a:stretch>
                  <a:fillRect/>
                </a:stretch>
              </p:blipFill>
              <p:spPr>
                <a:xfrm>
                  <a:off x="7329581" y="3677432"/>
                  <a:ext cx="125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13" name="Freihand 612">
                  <a:extLst>
                    <a:ext uri="{FF2B5EF4-FFF2-40B4-BE49-F238E27FC236}">
                      <a16:creationId xmlns:a16="http://schemas.microsoft.com/office/drawing/2014/main" id="{AA57D032-184A-4338-8D20-23A476209674}"/>
                    </a:ext>
                  </a:extLst>
                </p14:cNvPr>
                <p14:cNvContentPartPr/>
                <p14:nvPr/>
              </p14:nvContentPartPr>
              <p14:xfrm>
                <a:off x="7466741" y="3733952"/>
                <a:ext cx="20880" cy="16920"/>
              </p14:xfrm>
            </p:contentPart>
          </mc:Choice>
          <mc:Fallback>
            <p:pic>
              <p:nvPicPr>
                <p:cNvPr id="613" name="Freihand 612">
                  <a:extLst>
                    <a:ext uri="{FF2B5EF4-FFF2-40B4-BE49-F238E27FC236}">
                      <a16:creationId xmlns:a16="http://schemas.microsoft.com/office/drawing/2014/main" id="{AA57D032-184A-4338-8D20-23A476209674}"/>
                    </a:ext>
                  </a:extLst>
                </p:cNvPr>
                <p:cNvPicPr/>
                <p:nvPr/>
              </p:nvPicPr>
              <p:blipFill>
                <a:blip r:embed="rId959"/>
                <a:stretch>
                  <a:fillRect/>
                </a:stretch>
              </p:blipFill>
              <p:spPr>
                <a:xfrm>
                  <a:off x="7462421" y="3729632"/>
                  <a:ext cx="29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14" name="Freihand 613">
                  <a:extLst>
                    <a:ext uri="{FF2B5EF4-FFF2-40B4-BE49-F238E27FC236}">
                      <a16:creationId xmlns:a16="http://schemas.microsoft.com/office/drawing/2014/main" id="{CBB61BFE-580C-40D4-920E-15C81EE55476}"/>
                    </a:ext>
                  </a:extLst>
                </p14:cNvPr>
                <p14:cNvContentPartPr/>
                <p14:nvPr/>
              </p14:nvContentPartPr>
              <p14:xfrm>
                <a:off x="7586621" y="3808472"/>
                <a:ext cx="166680" cy="60480"/>
              </p14:xfrm>
            </p:contentPart>
          </mc:Choice>
          <mc:Fallback>
            <p:pic>
              <p:nvPicPr>
                <p:cNvPr id="614" name="Freihand 613">
                  <a:extLst>
                    <a:ext uri="{FF2B5EF4-FFF2-40B4-BE49-F238E27FC236}">
                      <a16:creationId xmlns:a16="http://schemas.microsoft.com/office/drawing/2014/main" id="{CBB61BFE-580C-40D4-920E-15C81EE55476}"/>
                    </a:ext>
                  </a:extLst>
                </p:cNvPr>
                <p:cNvPicPr/>
                <p:nvPr/>
              </p:nvPicPr>
              <p:blipFill>
                <a:blip r:embed="rId961"/>
                <a:stretch>
                  <a:fillRect/>
                </a:stretch>
              </p:blipFill>
              <p:spPr>
                <a:xfrm>
                  <a:off x="7582301" y="3804152"/>
                  <a:ext cx="175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15" name="Freihand 614">
                  <a:extLst>
                    <a:ext uri="{FF2B5EF4-FFF2-40B4-BE49-F238E27FC236}">
                      <a16:creationId xmlns:a16="http://schemas.microsoft.com/office/drawing/2014/main" id="{4ED23A26-5FFC-4CB1-84DC-E08B2368CB3B}"/>
                    </a:ext>
                  </a:extLst>
                </p14:cNvPr>
                <p14:cNvContentPartPr/>
                <p14:nvPr/>
              </p14:nvContentPartPr>
              <p14:xfrm>
                <a:off x="7706141" y="3777512"/>
                <a:ext cx="73800" cy="15840"/>
              </p14:xfrm>
            </p:contentPart>
          </mc:Choice>
          <mc:Fallback>
            <p:pic>
              <p:nvPicPr>
                <p:cNvPr id="615" name="Freihand 614">
                  <a:extLst>
                    <a:ext uri="{FF2B5EF4-FFF2-40B4-BE49-F238E27FC236}">
                      <a16:creationId xmlns:a16="http://schemas.microsoft.com/office/drawing/2014/main" id="{4ED23A26-5FFC-4CB1-84DC-E08B2368CB3B}"/>
                    </a:ext>
                  </a:extLst>
                </p:cNvPr>
                <p:cNvPicPr/>
                <p:nvPr/>
              </p:nvPicPr>
              <p:blipFill>
                <a:blip r:embed="rId963"/>
                <a:stretch>
                  <a:fillRect/>
                </a:stretch>
              </p:blipFill>
              <p:spPr>
                <a:xfrm>
                  <a:off x="7701821" y="3773192"/>
                  <a:ext cx="82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16" name="Freihand 615">
                  <a:extLst>
                    <a:ext uri="{FF2B5EF4-FFF2-40B4-BE49-F238E27FC236}">
                      <a16:creationId xmlns:a16="http://schemas.microsoft.com/office/drawing/2014/main" id="{E60D1F21-824F-4074-9657-D20816FE5371}"/>
                    </a:ext>
                  </a:extLst>
                </p14:cNvPr>
                <p14:cNvContentPartPr/>
                <p14:nvPr/>
              </p14:nvContentPartPr>
              <p14:xfrm>
                <a:off x="7765181" y="3795512"/>
                <a:ext cx="69120" cy="94320"/>
              </p14:xfrm>
            </p:contentPart>
          </mc:Choice>
          <mc:Fallback>
            <p:pic>
              <p:nvPicPr>
                <p:cNvPr id="616" name="Freihand 615">
                  <a:extLst>
                    <a:ext uri="{FF2B5EF4-FFF2-40B4-BE49-F238E27FC236}">
                      <a16:creationId xmlns:a16="http://schemas.microsoft.com/office/drawing/2014/main" id="{E60D1F21-824F-4074-9657-D20816FE5371}"/>
                    </a:ext>
                  </a:extLst>
                </p:cNvPr>
                <p:cNvPicPr/>
                <p:nvPr/>
              </p:nvPicPr>
              <p:blipFill>
                <a:blip r:embed="rId965"/>
                <a:stretch>
                  <a:fillRect/>
                </a:stretch>
              </p:blipFill>
              <p:spPr>
                <a:xfrm>
                  <a:off x="7760861" y="3791192"/>
                  <a:ext cx="77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17" name="Freihand 616">
                  <a:extLst>
                    <a:ext uri="{FF2B5EF4-FFF2-40B4-BE49-F238E27FC236}">
                      <a16:creationId xmlns:a16="http://schemas.microsoft.com/office/drawing/2014/main" id="{4BB5791D-D0AE-473C-98A1-041315338650}"/>
                    </a:ext>
                  </a:extLst>
                </p14:cNvPr>
                <p14:cNvContentPartPr/>
                <p14:nvPr/>
              </p14:nvContentPartPr>
              <p14:xfrm>
                <a:off x="7828541" y="3790472"/>
                <a:ext cx="65160" cy="73080"/>
              </p14:xfrm>
            </p:contentPart>
          </mc:Choice>
          <mc:Fallback>
            <p:pic>
              <p:nvPicPr>
                <p:cNvPr id="617" name="Freihand 616">
                  <a:extLst>
                    <a:ext uri="{FF2B5EF4-FFF2-40B4-BE49-F238E27FC236}">
                      <a16:creationId xmlns:a16="http://schemas.microsoft.com/office/drawing/2014/main" id="{4BB5791D-D0AE-473C-98A1-041315338650}"/>
                    </a:ext>
                  </a:extLst>
                </p:cNvPr>
                <p:cNvPicPr/>
                <p:nvPr/>
              </p:nvPicPr>
              <p:blipFill>
                <a:blip r:embed="rId967"/>
                <a:stretch>
                  <a:fillRect/>
                </a:stretch>
              </p:blipFill>
              <p:spPr>
                <a:xfrm>
                  <a:off x="7824221" y="3786152"/>
                  <a:ext cx="73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18" name="Freihand 617">
                  <a:extLst>
                    <a:ext uri="{FF2B5EF4-FFF2-40B4-BE49-F238E27FC236}">
                      <a16:creationId xmlns:a16="http://schemas.microsoft.com/office/drawing/2014/main" id="{26A8C6CC-435B-40D6-900F-090E541CA934}"/>
                    </a:ext>
                  </a:extLst>
                </p14:cNvPr>
                <p14:cNvContentPartPr/>
                <p14:nvPr/>
              </p14:nvContentPartPr>
              <p14:xfrm>
                <a:off x="7908821" y="3790472"/>
                <a:ext cx="69480" cy="77400"/>
              </p14:xfrm>
            </p:contentPart>
          </mc:Choice>
          <mc:Fallback>
            <p:pic>
              <p:nvPicPr>
                <p:cNvPr id="618" name="Freihand 617">
                  <a:extLst>
                    <a:ext uri="{FF2B5EF4-FFF2-40B4-BE49-F238E27FC236}">
                      <a16:creationId xmlns:a16="http://schemas.microsoft.com/office/drawing/2014/main" id="{26A8C6CC-435B-40D6-900F-090E541CA934}"/>
                    </a:ext>
                  </a:extLst>
                </p:cNvPr>
                <p:cNvPicPr/>
                <p:nvPr/>
              </p:nvPicPr>
              <p:blipFill>
                <a:blip r:embed="rId969"/>
                <a:stretch>
                  <a:fillRect/>
                </a:stretch>
              </p:blipFill>
              <p:spPr>
                <a:xfrm>
                  <a:off x="7904501" y="3786152"/>
                  <a:ext cx="78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19" name="Freihand 618">
                  <a:extLst>
                    <a:ext uri="{FF2B5EF4-FFF2-40B4-BE49-F238E27FC236}">
                      <a16:creationId xmlns:a16="http://schemas.microsoft.com/office/drawing/2014/main" id="{6FF16613-E890-4789-AF62-4500EFA1EA5F}"/>
                    </a:ext>
                  </a:extLst>
                </p14:cNvPr>
                <p14:cNvContentPartPr/>
                <p14:nvPr/>
              </p14:nvContentPartPr>
              <p14:xfrm>
                <a:off x="8012861" y="3768512"/>
                <a:ext cx="223560" cy="73440"/>
              </p14:xfrm>
            </p:contentPart>
          </mc:Choice>
          <mc:Fallback>
            <p:pic>
              <p:nvPicPr>
                <p:cNvPr id="619" name="Freihand 618">
                  <a:extLst>
                    <a:ext uri="{FF2B5EF4-FFF2-40B4-BE49-F238E27FC236}">
                      <a16:creationId xmlns:a16="http://schemas.microsoft.com/office/drawing/2014/main" id="{6FF16613-E890-4789-AF62-4500EFA1EA5F}"/>
                    </a:ext>
                  </a:extLst>
                </p:cNvPr>
                <p:cNvPicPr/>
                <p:nvPr/>
              </p:nvPicPr>
              <p:blipFill>
                <a:blip r:embed="rId971"/>
                <a:stretch>
                  <a:fillRect/>
                </a:stretch>
              </p:blipFill>
              <p:spPr>
                <a:xfrm>
                  <a:off x="8008541" y="3764192"/>
                  <a:ext cx="232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20" name="Freihand 619">
                  <a:extLst>
                    <a:ext uri="{FF2B5EF4-FFF2-40B4-BE49-F238E27FC236}">
                      <a16:creationId xmlns:a16="http://schemas.microsoft.com/office/drawing/2014/main" id="{83FFCC9F-7C4D-45D4-B2FC-D231BEC6C464}"/>
                    </a:ext>
                  </a:extLst>
                </p14:cNvPr>
                <p14:cNvContentPartPr/>
                <p14:nvPr/>
              </p14:nvContentPartPr>
              <p14:xfrm>
                <a:off x="8228861" y="3761672"/>
                <a:ext cx="104040" cy="66960"/>
              </p14:xfrm>
            </p:contentPart>
          </mc:Choice>
          <mc:Fallback>
            <p:pic>
              <p:nvPicPr>
                <p:cNvPr id="620" name="Freihand 619">
                  <a:extLst>
                    <a:ext uri="{FF2B5EF4-FFF2-40B4-BE49-F238E27FC236}">
                      <a16:creationId xmlns:a16="http://schemas.microsoft.com/office/drawing/2014/main" id="{83FFCC9F-7C4D-45D4-B2FC-D231BEC6C464}"/>
                    </a:ext>
                  </a:extLst>
                </p:cNvPr>
                <p:cNvPicPr/>
                <p:nvPr/>
              </p:nvPicPr>
              <p:blipFill>
                <a:blip r:embed="rId973"/>
                <a:stretch>
                  <a:fillRect/>
                </a:stretch>
              </p:blipFill>
              <p:spPr>
                <a:xfrm>
                  <a:off x="8224541" y="3757352"/>
                  <a:ext cx="112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21" name="Freihand 620">
                  <a:extLst>
                    <a:ext uri="{FF2B5EF4-FFF2-40B4-BE49-F238E27FC236}">
                      <a16:creationId xmlns:a16="http://schemas.microsoft.com/office/drawing/2014/main" id="{52AE3AFD-9347-4046-8330-FE0F30010EA7}"/>
                    </a:ext>
                  </a:extLst>
                </p14:cNvPr>
                <p14:cNvContentPartPr/>
                <p14:nvPr/>
              </p14:nvContentPartPr>
              <p14:xfrm>
                <a:off x="8353061" y="3753032"/>
                <a:ext cx="145800" cy="77760"/>
              </p14:xfrm>
            </p:contentPart>
          </mc:Choice>
          <mc:Fallback>
            <p:pic>
              <p:nvPicPr>
                <p:cNvPr id="621" name="Freihand 620">
                  <a:extLst>
                    <a:ext uri="{FF2B5EF4-FFF2-40B4-BE49-F238E27FC236}">
                      <a16:creationId xmlns:a16="http://schemas.microsoft.com/office/drawing/2014/main" id="{52AE3AFD-9347-4046-8330-FE0F30010EA7}"/>
                    </a:ext>
                  </a:extLst>
                </p:cNvPr>
                <p:cNvPicPr/>
                <p:nvPr/>
              </p:nvPicPr>
              <p:blipFill>
                <a:blip r:embed="rId975"/>
                <a:stretch>
                  <a:fillRect/>
                </a:stretch>
              </p:blipFill>
              <p:spPr>
                <a:xfrm>
                  <a:off x="8348741" y="3748712"/>
                  <a:ext cx="154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23" name="Freihand 622">
                  <a:extLst>
                    <a:ext uri="{FF2B5EF4-FFF2-40B4-BE49-F238E27FC236}">
                      <a16:creationId xmlns:a16="http://schemas.microsoft.com/office/drawing/2014/main" id="{F2E6A353-3543-4C77-91DE-4C6D53C81CF6}"/>
                    </a:ext>
                  </a:extLst>
                </p14:cNvPr>
                <p14:cNvContentPartPr/>
                <p14:nvPr/>
              </p14:nvContentPartPr>
              <p14:xfrm>
                <a:off x="8523701" y="3649712"/>
                <a:ext cx="479880" cy="278640"/>
              </p14:xfrm>
            </p:contentPart>
          </mc:Choice>
          <mc:Fallback>
            <p:pic>
              <p:nvPicPr>
                <p:cNvPr id="623" name="Freihand 622">
                  <a:extLst>
                    <a:ext uri="{FF2B5EF4-FFF2-40B4-BE49-F238E27FC236}">
                      <a16:creationId xmlns:a16="http://schemas.microsoft.com/office/drawing/2014/main" id="{F2E6A353-3543-4C77-91DE-4C6D53C81CF6}"/>
                    </a:ext>
                  </a:extLst>
                </p:cNvPr>
                <p:cNvPicPr/>
                <p:nvPr/>
              </p:nvPicPr>
              <p:blipFill>
                <a:blip r:embed="rId977"/>
                <a:stretch>
                  <a:fillRect/>
                </a:stretch>
              </p:blipFill>
              <p:spPr>
                <a:xfrm>
                  <a:off x="8519381" y="3645392"/>
                  <a:ext cx="4885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24" name="Freihand 623">
                  <a:extLst>
                    <a:ext uri="{FF2B5EF4-FFF2-40B4-BE49-F238E27FC236}">
                      <a16:creationId xmlns:a16="http://schemas.microsoft.com/office/drawing/2014/main" id="{2DFC3CDC-ED0F-402F-B9E2-6FC01CBDCF5D}"/>
                    </a:ext>
                  </a:extLst>
                </p14:cNvPr>
                <p14:cNvContentPartPr/>
                <p14:nvPr/>
              </p14:nvContentPartPr>
              <p14:xfrm>
                <a:off x="9080621" y="3619832"/>
                <a:ext cx="19080" cy="132480"/>
              </p14:xfrm>
            </p:contentPart>
          </mc:Choice>
          <mc:Fallback>
            <p:pic>
              <p:nvPicPr>
                <p:cNvPr id="624" name="Freihand 623">
                  <a:extLst>
                    <a:ext uri="{FF2B5EF4-FFF2-40B4-BE49-F238E27FC236}">
                      <a16:creationId xmlns:a16="http://schemas.microsoft.com/office/drawing/2014/main" id="{2DFC3CDC-ED0F-402F-B9E2-6FC01CBDCF5D}"/>
                    </a:ext>
                  </a:extLst>
                </p:cNvPr>
                <p:cNvPicPr/>
                <p:nvPr/>
              </p:nvPicPr>
              <p:blipFill>
                <a:blip r:embed="rId979"/>
                <a:stretch>
                  <a:fillRect/>
                </a:stretch>
              </p:blipFill>
              <p:spPr>
                <a:xfrm>
                  <a:off x="9076301" y="3615512"/>
                  <a:ext cx="27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25" name="Freihand 624">
                  <a:extLst>
                    <a:ext uri="{FF2B5EF4-FFF2-40B4-BE49-F238E27FC236}">
                      <a16:creationId xmlns:a16="http://schemas.microsoft.com/office/drawing/2014/main" id="{F836A529-C968-48AD-A51D-D24F9CA80EA7}"/>
                    </a:ext>
                  </a:extLst>
                </p14:cNvPr>
                <p14:cNvContentPartPr/>
                <p14:nvPr/>
              </p14:nvContentPartPr>
              <p14:xfrm>
                <a:off x="9076661" y="3807392"/>
                <a:ext cx="18360" cy="7200"/>
              </p14:xfrm>
            </p:contentPart>
          </mc:Choice>
          <mc:Fallback>
            <p:pic>
              <p:nvPicPr>
                <p:cNvPr id="625" name="Freihand 624">
                  <a:extLst>
                    <a:ext uri="{FF2B5EF4-FFF2-40B4-BE49-F238E27FC236}">
                      <a16:creationId xmlns:a16="http://schemas.microsoft.com/office/drawing/2014/main" id="{F836A529-C968-48AD-A51D-D24F9CA80EA7}"/>
                    </a:ext>
                  </a:extLst>
                </p:cNvPr>
                <p:cNvPicPr/>
                <p:nvPr/>
              </p:nvPicPr>
              <p:blipFill>
                <a:blip r:embed="rId981"/>
                <a:stretch>
                  <a:fillRect/>
                </a:stretch>
              </p:blipFill>
              <p:spPr>
                <a:xfrm>
                  <a:off x="9072341" y="3803072"/>
                  <a:ext cx="27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77" name="Freihand 576">
                  <a:extLst>
                    <a:ext uri="{FF2B5EF4-FFF2-40B4-BE49-F238E27FC236}">
                      <a16:creationId xmlns:a16="http://schemas.microsoft.com/office/drawing/2014/main" id="{1CDCA72B-2435-4C28-94A8-B8A1E6630EC7}"/>
                    </a:ext>
                  </a:extLst>
                </p14:cNvPr>
                <p14:cNvContentPartPr/>
                <p14:nvPr/>
              </p14:nvContentPartPr>
              <p14:xfrm>
                <a:off x="4244021" y="4165952"/>
                <a:ext cx="140400" cy="179280"/>
              </p14:xfrm>
            </p:contentPart>
          </mc:Choice>
          <mc:Fallback>
            <p:pic>
              <p:nvPicPr>
                <p:cNvPr id="577" name="Freihand 576">
                  <a:extLst>
                    <a:ext uri="{FF2B5EF4-FFF2-40B4-BE49-F238E27FC236}">
                      <a16:creationId xmlns:a16="http://schemas.microsoft.com/office/drawing/2014/main" id="{1CDCA72B-2435-4C28-94A8-B8A1E6630EC7}"/>
                    </a:ext>
                  </a:extLst>
                </p:cNvPr>
                <p:cNvPicPr/>
                <p:nvPr/>
              </p:nvPicPr>
              <p:blipFill>
                <a:blip r:embed="rId983"/>
                <a:stretch>
                  <a:fillRect/>
                </a:stretch>
              </p:blipFill>
              <p:spPr>
                <a:xfrm>
                  <a:off x="4239701" y="4161632"/>
                  <a:ext cx="149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78" name="Freihand 577">
                  <a:extLst>
                    <a:ext uri="{FF2B5EF4-FFF2-40B4-BE49-F238E27FC236}">
                      <a16:creationId xmlns:a16="http://schemas.microsoft.com/office/drawing/2014/main" id="{259F2C6B-69D7-4258-8379-5DA15BF522F4}"/>
                    </a:ext>
                  </a:extLst>
                </p14:cNvPr>
                <p14:cNvContentPartPr/>
                <p14:nvPr/>
              </p14:nvContentPartPr>
              <p14:xfrm>
                <a:off x="4435901" y="4139312"/>
                <a:ext cx="82800" cy="145080"/>
              </p14:xfrm>
            </p:contentPart>
          </mc:Choice>
          <mc:Fallback>
            <p:pic>
              <p:nvPicPr>
                <p:cNvPr id="578" name="Freihand 577">
                  <a:extLst>
                    <a:ext uri="{FF2B5EF4-FFF2-40B4-BE49-F238E27FC236}">
                      <a16:creationId xmlns:a16="http://schemas.microsoft.com/office/drawing/2014/main" id="{259F2C6B-69D7-4258-8379-5DA15BF522F4}"/>
                    </a:ext>
                  </a:extLst>
                </p:cNvPr>
                <p:cNvPicPr/>
                <p:nvPr/>
              </p:nvPicPr>
              <p:blipFill>
                <a:blip r:embed="rId985"/>
                <a:stretch>
                  <a:fillRect/>
                </a:stretch>
              </p:blipFill>
              <p:spPr>
                <a:xfrm>
                  <a:off x="4431581" y="4134992"/>
                  <a:ext cx="91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79" name="Freihand 578">
                  <a:extLst>
                    <a:ext uri="{FF2B5EF4-FFF2-40B4-BE49-F238E27FC236}">
                      <a16:creationId xmlns:a16="http://schemas.microsoft.com/office/drawing/2014/main" id="{CC282FFE-A416-4CFF-AC07-E0CBDF30C56F}"/>
                    </a:ext>
                  </a:extLst>
                </p14:cNvPr>
                <p14:cNvContentPartPr/>
                <p14:nvPr/>
              </p14:nvContentPartPr>
              <p14:xfrm>
                <a:off x="4500341" y="4187912"/>
                <a:ext cx="24840" cy="125640"/>
              </p14:xfrm>
            </p:contentPart>
          </mc:Choice>
          <mc:Fallback>
            <p:pic>
              <p:nvPicPr>
                <p:cNvPr id="579" name="Freihand 578">
                  <a:extLst>
                    <a:ext uri="{FF2B5EF4-FFF2-40B4-BE49-F238E27FC236}">
                      <a16:creationId xmlns:a16="http://schemas.microsoft.com/office/drawing/2014/main" id="{CC282FFE-A416-4CFF-AC07-E0CBDF30C56F}"/>
                    </a:ext>
                  </a:extLst>
                </p:cNvPr>
                <p:cNvPicPr/>
                <p:nvPr/>
              </p:nvPicPr>
              <p:blipFill>
                <a:blip r:embed="rId987"/>
                <a:stretch>
                  <a:fillRect/>
                </a:stretch>
              </p:blipFill>
              <p:spPr>
                <a:xfrm>
                  <a:off x="4496021" y="4183592"/>
                  <a:ext cx="33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81" name="Freihand 580">
                  <a:extLst>
                    <a:ext uri="{FF2B5EF4-FFF2-40B4-BE49-F238E27FC236}">
                      <a16:creationId xmlns:a16="http://schemas.microsoft.com/office/drawing/2014/main" id="{EC9E488A-2A4C-41E6-B867-58BFF9710604}"/>
                    </a:ext>
                  </a:extLst>
                </p14:cNvPr>
                <p14:cNvContentPartPr/>
                <p14:nvPr/>
              </p14:nvContentPartPr>
              <p14:xfrm>
                <a:off x="4567301" y="4162712"/>
                <a:ext cx="67680" cy="124200"/>
              </p14:xfrm>
            </p:contentPart>
          </mc:Choice>
          <mc:Fallback>
            <p:pic>
              <p:nvPicPr>
                <p:cNvPr id="581" name="Freihand 580">
                  <a:extLst>
                    <a:ext uri="{FF2B5EF4-FFF2-40B4-BE49-F238E27FC236}">
                      <a16:creationId xmlns:a16="http://schemas.microsoft.com/office/drawing/2014/main" id="{EC9E488A-2A4C-41E6-B867-58BFF9710604}"/>
                    </a:ext>
                  </a:extLst>
                </p:cNvPr>
                <p:cNvPicPr/>
                <p:nvPr/>
              </p:nvPicPr>
              <p:blipFill>
                <a:blip r:embed="rId989"/>
                <a:stretch>
                  <a:fillRect/>
                </a:stretch>
              </p:blipFill>
              <p:spPr>
                <a:xfrm>
                  <a:off x="4562981" y="4158392"/>
                  <a:ext cx="76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82" name="Freihand 581">
                  <a:extLst>
                    <a:ext uri="{FF2B5EF4-FFF2-40B4-BE49-F238E27FC236}">
                      <a16:creationId xmlns:a16="http://schemas.microsoft.com/office/drawing/2014/main" id="{C8F07F9E-B3BF-42A4-918D-B6D798CB1360}"/>
                    </a:ext>
                  </a:extLst>
                </p14:cNvPr>
                <p14:cNvContentPartPr/>
                <p14:nvPr/>
              </p14:nvContentPartPr>
              <p14:xfrm>
                <a:off x="4675301" y="4257032"/>
                <a:ext cx="8640" cy="78480"/>
              </p14:xfrm>
            </p:contentPart>
          </mc:Choice>
          <mc:Fallback>
            <p:pic>
              <p:nvPicPr>
                <p:cNvPr id="582" name="Freihand 581">
                  <a:extLst>
                    <a:ext uri="{FF2B5EF4-FFF2-40B4-BE49-F238E27FC236}">
                      <a16:creationId xmlns:a16="http://schemas.microsoft.com/office/drawing/2014/main" id="{C8F07F9E-B3BF-42A4-918D-B6D798CB1360}"/>
                    </a:ext>
                  </a:extLst>
                </p:cNvPr>
                <p:cNvPicPr/>
                <p:nvPr/>
              </p:nvPicPr>
              <p:blipFill>
                <a:blip r:embed="rId991"/>
                <a:stretch>
                  <a:fillRect/>
                </a:stretch>
              </p:blipFill>
              <p:spPr>
                <a:xfrm>
                  <a:off x="4670981" y="4252712"/>
                  <a:ext cx="17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583" name="Freihand 582">
                  <a:extLst>
                    <a:ext uri="{FF2B5EF4-FFF2-40B4-BE49-F238E27FC236}">
                      <a16:creationId xmlns:a16="http://schemas.microsoft.com/office/drawing/2014/main" id="{BF7401B5-41E9-4A13-9718-B2488C9E5433}"/>
                    </a:ext>
                  </a:extLst>
                </p14:cNvPr>
                <p14:cNvContentPartPr/>
                <p14:nvPr/>
              </p14:nvContentPartPr>
              <p14:xfrm>
                <a:off x="4758101" y="4137512"/>
                <a:ext cx="56880" cy="130680"/>
              </p14:xfrm>
            </p:contentPart>
          </mc:Choice>
          <mc:Fallback>
            <p:pic>
              <p:nvPicPr>
                <p:cNvPr id="583" name="Freihand 582">
                  <a:extLst>
                    <a:ext uri="{FF2B5EF4-FFF2-40B4-BE49-F238E27FC236}">
                      <a16:creationId xmlns:a16="http://schemas.microsoft.com/office/drawing/2014/main" id="{BF7401B5-41E9-4A13-9718-B2488C9E5433}"/>
                    </a:ext>
                  </a:extLst>
                </p:cNvPr>
                <p:cNvPicPr/>
                <p:nvPr/>
              </p:nvPicPr>
              <p:blipFill>
                <a:blip r:embed="rId993"/>
                <a:stretch>
                  <a:fillRect/>
                </a:stretch>
              </p:blipFill>
              <p:spPr>
                <a:xfrm>
                  <a:off x="4753781" y="4133192"/>
                  <a:ext cx="65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584" name="Freihand 583">
                  <a:extLst>
                    <a:ext uri="{FF2B5EF4-FFF2-40B4-BE49-F238E27FC236}">
                      <a16:creationId xmlns:a16="http://schemas.microsoft.com/office/drawing/2014/main" id="{AE7457BF-F95C-429D-A058-9105A6C5F8D7}"/>
                    </a:ext>
                  </a:extLst>
                </p14:cNvPr>
                <p14:cNvContentPartPr/>
                <p14:nvPr/>
              </p14:nvContentPartPr>
              <p14:xfrm>
                <a:off x="4868981" y="4126352"/>
                <a:ext cx="77760" cy="95040"/>
              </p14:xfrm>
            </p:contentPart>
          </mc:Choice>
          <mc:Fallback>
            <p:pic>
              <p:nvPicPr>
                <p:cNvPr id="584" name="Freihand 583">
                  <a:extLst>
                    <a:ext uri="{FF2B5EF4-FFF2-40B4-BE49-F238E27FC236}">
                      <a16:creationId xmlns:a16="http://schemas.microsoft.com/office/drawing/2014/main" id="{AE7457BF-F95C-429D-A058-9105A6C5F8D7}"/>
                    </a:ext>
                  </a:extLst>
                </p:cNvPr>
                <p:cNvPicPr/>
                <p:nvPr/>
              </p:nvPicPr>
              <p:blipFill>
                <a:blip r:embed="rId995"/>
                <a:stretch>
                  <a:fillRect/>
                </a:stretch>
              </p:blipFill>
              <p:spPr>
                <a:xfrm>
                  <a:off x="4864661" y="4122032"/>
                  <a:ext cx="86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85" name="Freihand 584">
                  <a:extLst>
                    <a:ext uri="{FF2B5EF4-FFF2-40B4-BE49-F238E27FC236}">
                      <a16:creationId xmlns:a16="http://schemas.microsoft.com/office/drawing/2014/main" id="{708F5598-FC45-42E7-A144-D446F8CCD46B}"/>
                    </a:ext>
                  </a:extLst>
                </p14:cNvPr>
                <p14:cNvContentPartPr/>
                <p14:nvPr/>
              </p14:nvContentPartPr>
              <p14:xfrm>
                <a:off x="4924061" y="4152272"/>
                <a:ext cx="24840" cy="126000"/>
              </p14:xfrm>
            </p:contentPart>
          </mc:Choice>
          <mc:Fallback>
            <p:pic>
              <p:nvPicPr>
                <p:cNvPr id="585" name="Freihand 584">
                  <a:extLst>
                    <a:ext uri="{FF2B5EF4-FFF2-40B4-BE49-F238E27FC236}">
                      <a16:creationId xmlns:a16="http://schemas.microsoft.com/office/drawing/2014/main" id="{708F5598-FC45-42E7-A144-D446F8CCD46B}"/>
                    </a:ext>
                  </a:extLst>
                </p:cNvPr>
                <p:cNvPicPr/>
                <p:nvPr/>
              </p:nvPicPr>
              <p:blipFill>
                <a:blip r:embed="rId997"/>
                <a:stretch>
                  <a:fillRect/>
                </a:stretch>
              </p:blipFill>
              <p:spPr>
                <a:xfrm>
                  <a:off x="4919741" y="4147952"/>
                  <a:ext cx="33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87" name="Freihand 586">
                  <a:extLst>
                    <a:ext uri="{FF2B5EF4-FFF2-40B4-BE49-F238E27FC236}">
                      <a16:creationId xmlns:a16="http://schemas.microsoft.com/office/drawing/2014/main" id="{23D60F3C-3D35-4E59-94FA-97883EC2C76A}"/>
                    </a:ext>
                  </a:extLst>
                </p14:cNvPr>
                <p14:cNvContentPartPr/>
                <p14:nvPr/>
              </p14:nvContentPartPr>
              <p14:xfrm>
                <a:off x="5069141" y="4183232"/>
                <a:ext cx="139320" cy="6480"/>
              </p14:xfrm>
            </p:contentPart>
          </mc:Choice>
          <mc:Fallback>
            <p:pic>
              <p:nvPicPr>
                <p:cNvPr id="587" name="Freihand 586">
                  <a:extLst>
                    <a:ext uri="{FF2B5EF4-FFF2-40B4-BE49-F238E27FC236}">
                      <a16:creationId xmlns:a16="http://schemas.microsoft.com/office/drawing/2014/main" id="{23D60F3C-3D35-4E59-94FA-97883EC2C76A}"/>
                    </a:ext>
                  </a:extLst>
                </p:cNvPr>
                <p:cNvPicPr/>
                <p:nvPr/>
              </p:nvPicPr>
              <p:blipFill>
                <a:blip r:embed="rId999"/>
                <a:stretch>
                  <a:fillRect/>
                </a:stretch>
              </p:blipFill>
              <p:spPr>
                <a:xfrm>
                  <a:off x="5064821" y="4178912"/>
                  <a:ext cx="147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588" name="Freihand 587">
                  <a:extLst>
                    <a:ext uri="{FF2B5EF4-FFF2-40B4-BE49-F238E27FC236}">
                      <a16:creationId xmlns:a16="http://schemas.microsoft.com/office/drawing/2014/main" id="{DF64A386-3386-41D1-B145-4C60576B5C97}"/>
                    </a:ext>
                  </a:extLst>
                </p14:cNvPr>
                <p14:cNvContentPartPr/>
                <p14:nvPr/>
              </p14:nvContentPartPr>
              <p14:xfrm>
                <a:off x="5061941" y="4236512"/>
                <a:ext cx="172080" cy="23760"/>
              </p14:xfrm>
            </p:contentPart>
          </mc:Choice>
          <mc:Fallback>
            <p:pic>
              <p:nvPicPr>
                <p:cNvPr id="588" name="Freihand 587">
                  <a:extLst>
                    <a:ext uri="{FF2B5EF4-FFF2-40B4-BE49-F238E27FC236}">
                      <a16:creationId xmlns:a16="http://schemas.microsoft.com/office/drawing/2014/main" id="{DF64A386-3386-41D1-B145-4C60576B5C97}"/>
                    </a:ext>
                  </a:extLst>
                </p:cNvPr>
                <p:cNvPicPr/>
                <p:nvPr/>
              </p:nvPicPr>
              <p:blipFill>
                <a:blip r:embed="rId1001"/>
                <a:stretch>
                  <a:fillRect/>
                </a:stretch>
              </p:blipFill>
              <p:spPr>
                <a:xfrm>
                  <a:off x="5057621" y="4232192"/>
                  <a:ext cx="180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589" name="Freihand 588">
                  <a:extLst>
                    <a:ext uri="{FF2B5EF4-FFF2-40B4-BE49-F238E27FC236}">
                      <a16:creationId xmlns:a16="http://schemas.microsoft.com/office/drawing/2014/main" id="{B187185E-AC06-4369-8513-1F21E3539403}"/>
                    </a:ext>
                  </a:extLst>
                </p14:cNvPr>
                <p14:cNvContentPartPr/>
                <p14:nvPr/>
              </p14:nvContentPartPr>
              <p14:xfrm>
                <a:off x="5357861" y="4109792"/>
                <a:ext cx="132840" cy="122040"/>
              </p14:xfrm>
            </p:contentPart>
          </mc:Choice>
          <mc:Fallback>
            <p:pic>
              <p:nvPicPr>
                <p:cNvPr id="589" name="Freihand 588">
                  <a:extLst>
                    <a:ext uri="{FF2B5EF4-FFF2-40B4-BE49-F238E27FC236}">
                      <a16:creationId xmlns:a16="http://schemas.microsoft.com/office/drawing/2014/main" id="{B187185E-AC06-4369-8513-1F21E3539403}"/>
                    </a:ext>
                  </a:extLst>
                </p:cNvPr>
                <p:cNvPicPr/>
                <p:nvPr/>
              </p:nvPicPr>
              <p:blipFill>
                <a:blip r:embed="rId1003"/>
                <a:stretch>
                  <a:fillRect/>
                </a:stretch>
              </p:blipFill>
              <p:spPr>
                <a:xfrm>
                  <a:off x="5353541" y="4105472"/>
                  <a:ext cx="141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590" name="Freihand 589">
                  <a:extLst>
                    <a:ext uri="{FF2B5EF4-FFF2-40B4-BE49-F238E27FC236}">
                      <a16:creationId xmlns:a16="http://schemas.microsoft.com/office/drawing/2014/main" id="{C0146275-7ADC-47DA-841B-C8699BF92FBB}"/>
                    </a:ext>
                  </a:extLst>
                </p14:cNvPr>
                <p14:cNvContentPartPr/>
                <p14:nvPr/>
              </p14:nvContentPartPr>
              <p14:xfrm>
                <a:off x="5507261" y="4104392"/>
                <a:ext cx="104760" cy="119160"/>
              </p14:xfrm>
            </p:contentPart>
          </mc:Choice>
          <mc:Fallback>
            <p:pic>
              <p:nvPicPr>
                <p:cNvPr id="590" name="Freihand 589">
                  <a:extLst>
                    <a:ext uri="{FF2B5EF4-FFF2-40B4-BE49-F238E27FC236}">
                      <a16:creationId xmlns:a16="http://schemas.microsoft.com/office/drawing/2014/main" id="{C0146275-7ADC-47DA-841B-C8699BF92FBB}"/>
                    </a:ext>
                  </a:extLst>
                </p:cNvPr>
                <p:cNvPicPr/>
                <p:nvPr/>
              </p:nvPicPr>
              <p:blipFill>
                <a:blip r:embed="rId1005"/>
                <a:stretch>
                  <a:fillRect/>
                </a:stretch>
              </p:blipFill>
              <p:spPr>
                <a:xfrm>
                  <a:off x="5502941" y="4100072"/>
                  <a:ext cx="11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591" name="Freihand 590">
                  <a:extLst>
                    <a:ext uri="{FF2B5EF4-FFF2-40B4-BE49-F238E27FC236}">
                      <a16:creationId xmlns:a16="http://schemas.microsoft.com/office/drawing/2014/main" id="{05CB22D6-28D0-42C1-AB12-366249062B78}"/>
                    </a:ext>
                  </a:extLst>
                </p14:cNvPr>
                <p14:cNvContentPartPr/>
                <p14:nvPr/>
              </p14:nvContentPartPr>
              <p14:xfrm>
                <a:off x="5644061" y="4112672"/>
                <a:ext cx="102600" cy="98280"/>
              </p14:xfrm>
            </p:contentPart>
          </mc:Choice>
          <mc:Fallback>
            <p:pic>
              <p:nvPicPr>
                <p:cNvPr id="591" name="Freihand 590">
                  <a:extLst>
                    <a:ext uri="{FF2B5EF4-FFF2-40B4-BE49-F238E27FC236}">
                      <a16:creationId xmlns:a16="http://schemas.microsoft.com/office/drawing/2014/main" id="{05CB22D6-28D0-42C1-AB12-366249062B78}"/>
                    </a:ext>
                  </a:extLst>
                </p:cNvPr>
                <p:cNvPicPr/>
                <p:nvPr/>
              </p:nvPicPr>
              <p:blipFill>
                <a:blip r:embed="rId1007"/>
                <a:stretch>
                  <a:fillRect/>
                </a:stretch>
              </p:blipFill>
              <p:spPr>
                <a:xfrm>
                  <a:off x="5639741" y="4108352"/>
                  <a:ext cx="111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592" name="Freihand 591">
                  <a:extLst>
                    <a:ext uri="{FF2B5EF4-FFF2-40B4-BE49-F238E27FC236}">
                      <a16:creationId xmlns:a16="http://schemas.microsoft.com/office/drawing/2014/main" id="{FA5A63EA-037A-4DD0-BDCB-8E0FA34E74F4}"/>
                    </a:ext>
                  </a:extLst>
                </p14:cNvPr>
                <p14:cNvContentPartPr/>
                <p14:nvPr/>
              </p14:nvContentPartPr>
              <p14:xfrm>
                <a:off x="5838101" y="4006112"/>
                <a:ext cx="86400" cy="252360"/>
              </p14:xfrm>
            </p:contentPart>
          </mc:Choice>
          <mc:Fallback>
            <p:pic>
              <p:nvPicPr>
                <p:cNvPr id="592" name="Freihand 591">
                  <a:extLst>
                    <a:ext uri="{FF2B5EF4-FFF2-40B4-BE49-F238E27FC236}">
                      <a16:creationId xmlns:a16="http://schemas.microsoft.com/office/drawing/2014/main" id="{FA5A63EA-037A-4DD0-BDCB-8E0FA34E74F4}"/>
                    </a:ext>
                  </a:extLst>
                </p:cNvPr>
                <p:cNvPicPr/>
                <p:nvPr/>
              </p:nvPicPr>
              <p:blipFill>
                <a:blip r:embed="rId1009"/>
                <a:stretch>
                  <a:fillRect/>
                </a:stretch>
              </p:blipFill>
              <p:spPr>
                <a:xfrm>
                  <a:off x="5833781" y="4001792"/>
                  <a:ext cx="950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593" name="Freihand 592">
                  <a:extLst>
                    <a:ext uri="{FF2B5EF4-FFF2-40B4-BE49-F238E27FC236}">
                      <a16:creationId xmlns:a16="http://schemas.microsoft.com/office/drawing/2014/main" id="{6EE27CC9-6C50-457B-B44C-C499EA7368D8}"/>
                    </a:ext>
                  </a:extLst>
                </p14:cNvPr>
                <p14:cNvContentPartPr/>
                <p14:nvPr/>
              </p14:nvContentPartPr>
              <p14:xfrm>
                <a:off x="5983901" y="4058672"/>
                <a:ext cx="129240" cy="113400"/>
              </p14:xfrm>
            </p:contentPart>
          </mc:Choice>
          <mc:Fallback>
            <p:pic>
              <p:nvPicPr>
                <p:cNvPr id="593" name="Freihand 592">
                  <a:extLst>
                    <a:ext uri="{FF2B5EF4-FFF2-40B4-BE49-F238E27FC236}">
                      <a16:creationId xmlns:a16="http://schemas.microsoft.com/office/drawing/2014/main" id="{6EE27CC9-6C50-457B-B44C-C499EA7368D8}"/>
                    </a:ext>
                  </a:extLst>
                </p:cNvPr>
                <p:cNvPicPr/>
                <p:nvPr/>
              </p:nvPicPr>
              <p:blipFill>
                <a:blip r:embed="rId1011"/>
                <a:stretch>
                  <a:fillRect/>
                </a:stretch>
              </p:blipFill>
              <p:spPr>
                <a:xfrm>
                  <a:off x="5979581" y="4054352"/>
                  <a:ext cx="137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594" name="Freihand 593">
                  <a:extLst>
                    <a:ext uri="{FF2B5EF4-FFF2-40B4-BE49-F238E27FC236}">
                      <a16:creationId xmlns:a16="http://schemas.microsoft.com/office/drawing/2014/main" id="{E7454868-C66C-48EA-B732-6F6979D552AC}"/>
                    </a:ext>
                  </a:extLst>
                </p14:cNvPr>
                <p14:cNvContentPartPr/>
                <p14:nvPr/>
              </p14:nvContentPartPr>
              <p14:xfrm>
                <a:off x="6214661" y="4090712"/>
                <a:ext cx="10800" cy="98640"/>
              </p14:xfrm>
            </p:contentPart>
          </mc:Choice>
          <mc:Fallback>
            <p:pic>
              <p:nvPicPr>
                <p:cNvPr id="594" name="Freihand 593">
                  <a:extLst>
                    <a:ext uri="{FF2B5EF4-FFF2-40B4-BE49-F238E27FC236}">
                      <a16:creationId xmlns:a16="http://schemas.microsoft.com/office/drawing/2014/main" id="{E7454868-C66C-48EA-B732-6F6979D552AC}"/>
                    </a:ext>
                  </a:extLst>
                </p:cNvPr>
                <p:cNvPicPr/>
                <p:nvPr/>
              </p:nvPicPr>
              <p:blipFill>
                <a:blip r:embed="rId1013"/>
                <a:stretch>
                  <a:fillRect/>
                </a:stretch>
              </p:blipFill>
              <p:spPr>
                <a:xfrm>
                  <a:off x="6210341" y="4086392"/>
                  <a:ext cx="19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595" name="Freihand 594">
                  <a:extLst>
                    <a:ext uri="{FF2B5EF4-FFF2-40B4-BE49-F238E27FC236}">
                      <a16:creationId xmlns:a16="http://schemas.microsoft.com/office/drawing/2014/main" id="{0A9A3741-7A7F-4F2A-B171-A27D1C69E311}"/>
                    </a:ext>
                  </a:extLst>
                </p14:cNvPr>
                <p14:cNvContentPartPr/>
                <p14:nvPr/>
              </p14:nvContentPartPr>
              <p14:xfrm>
                <a:off x="6159221" y="4129232"/>
                <a:ext cx="99360" cy="11520"/>
              </p14:xfrm>
            </p:contentPart>
          </mc:Choice>
          <mc:Fallback>
            <p:pic>
              <p:nvPicPr>
                <p:cNvPr id="595" name="Freihand 594">
                  <a:extLst>
                    <a:ext uri="{FF2B5EF4-FFF2-40B4-BE49-F238E27FC236}">
                      <a16:creationId xmlns:a16="http://schemas.microsoft.com/office/drawing/2014/main" id="{0A9A3741-7A7F-4F2A-B171-A27D1C69E311}"/>
                    </a:ext>
                  </a:extLst>
                </p:cNvPr>
                <p:cNvPicPr/>
                <p:nvPr/>
              </p:nvPicPr>
              <p:blipFill>
                <a:blip r:embed="rId1015"/>
                <a:stretch>
                  <a:fillRect/>
                </a:stretch>
              </p:blipFill>
              <p:spPr>
                <a:xfrm>
                  <a:off x="6154901" y="4124912"/>
                  <a:ext cx="10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596" name="Freihand 595">
                  <a:extLst>
                    <a:ext uri="{FF2B5EF4-FFF2-40B4-BE49-F238E27FC236}">
                      <a16:creationId xmlns:a16="http://schemas.microsoft.com/office/drawing/2014/main" id="{78A74628-F02D-427B-B379-8C9D9A6A988E}"/>
                    </a:ext>
                  </a:extLst>
                </p14:cNvPr>
                <p14:cNvContentPartPr/>
                <p14:nvPr/>
              </p14:nvContentPartPr>
              <p14:xfrm>
                <a:off x="6373781" y="4076672"/>
                <a:ext cx="146880" cy="162000"/>
              </p14:xfrm>
            </p:contentPart>
          </mc:Choice>
          <mc:Fallback>
            <p:pic>
              <p:nvPicPr>
                <p:cNvPr id="596" name="Freihand 595">
                  <a:extLst>
                    <a:ext uri="{FF2B5EF4-FFF2-40B4-BE49-F238E27FC236}">
                      <a16:creationId xmlns:a16="http://schemas.microsoft.com/office/drawing/2014/main" id="{78A74628-F02D-427B-B379-8C9D9A6A988E}"/>
                    </a:ext>
                  </a:extLst>
                </p:cNvPr>
                <p:cNvPicPr/>
                <p:nvPr/>
              </p:nvPicPr>
              <p:blipFill>
                <a:blip r:embed="rId1017"/>
                <a:stretch>
                  <a:fillRect/>
                </a:stretch>
              </p:blipFill>
              <p:spPr>
                <a:xfrm>
                  <a:off x="6369461" y="4072352"/>
                  <a:ext cx="155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597" name="Freihand 596">
                  <a:extLst>
                    <a:ext uri="{FF2B5EF4-FFF2-40B4-BE49-F238E27FC236}">
                      <a16:creationId xmlns:a16="http://schemas.microsoft.com/office/drawing/2014/main" id="{E8984C14-107F-48DC-BB12-C1BB681A634C}"/>
                    </a:ext>
                  </a:extLst>
                </p14:cNvPr>
                <p14:cNvContentPartPr/>
                <p14:nvPr/>
              </p14:nvContentPartPr>
              <p14:xfrm>
                <a:off x="6361181" y="4007912"/>
                <a:ext cx="163080" cy="19800"/>
              </p14:xfrm>
            </p:contentPart>
          </mc:Choice>
          <mc:Fallback>
            <p:pic>
              <p:nvPicPr>
                <p:cNvPr id="597" name="Freihand 596">
                  <a:extLst>
                    <a:ext uri="{FF2B5EF4-FFF2-40B4-BE49-F238E27FC236}">
                      <a16:creationId xmlns:a16="http://schemas.microsoft.com/office/drawing/2014/main" id="{E8984C14-107F-48DC-BB12-C1BB681A634C}"/>
                    </a:ext>
                  </a:extLst>
                </p:cNvPr>
                <p:cNvPicPr/>
                <p:nvPr/>
              </p:nvPicPr>
              <p:blipFill>
                <a:blip r:embed="rId1019"/>
                <a:stretch>
                  <a:fillRect/>
                </a:stretch>
              </p:blipFill>
              <p:spPr>
                <a:xfrm>
                  <a:off x="6356861" y="4003592"/>
                  <a:ext cx="171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598" name="Freihand 597">
                  <a:extLst>
                    <a:ext uri="{FF2B5EF4-FFF2-40B4-BE49-F238E27FC236}">
                      <a16:creationId xmlns:a16="http://schemas.microsoft.com/office/drawing/2014/main" id="{D0901D57-6C4C-490B-AF08-999203AA7E52}"/>
                    </a:ext>
                  </a:extLst>
                </p14:cNvPr>
                <p14:cNvContentPartPr/>
                <p14:nvPr/>
              </p14:nvContentPartPr>
              <p14:xfrm>
                <a:off x="6532541" y="3992792"/>
                <a:ext cx="114840" cy="232920"/>
              </p14:xfrm>
            </p:contentPart>
          </mc:Choice>
          <mc:Fallback>
            <p:pic>
              <p:nvPicPr>
                <p:cNvPr id="598" name="Freihand 597">
                  <a:extLst>
                    <a:ext uri="{FF2B5EF4-FFF2-40B4-BE49-F238E27FC236}">
                      <a16:creationId xmlns:a16="http://schemas.microsoft.com/office/drawing/2014/main" id="{D0901D57-6C4C-490B-AF08-999203AA7E52}"/>
                    </a:ext>
                  </a:extLst>
                </p:cNvPr>
                <p:cNvPicPr/>
                <p:nvPr/>
              </p:nvPicPr>
              <p:blipFill>
                <a:blip r:embed="rId1021"/>
                <a:stretch>
                  <a:fillRect/>
                </a:stretch>
              </p:blipFill>
              <p:spPr>
                <a:xfrm>
                  <a:off x="6528221" y="3988472"/>
                  <a:ext cx="123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27" name="Freihand 626">
                  <a:extLst>
                    <a:ext uri="{FF2B5EF4-FFF2-40B4-BE49-F238E27FC236}">
                      <a16:creationId xmlns:a16="http://schemas.microsoft.com/office/drawing/2014/main" id="{36644E4D-E913-432A-9720-039B6C6BCF09}"/>
                    </a:ext>
                  </a:extLst>
                </p14:cNvPr>
                <p14:cNvContentPartPr/>
                <p14:nvPr/>
              </p14:nvContentPartPr>
              <p14:xfrm>
                <a:off x="3941261" y="4642232"/>
                <a:ext cx="136800" cy="12600"/>
              </p14:xfrm>
            </p:contentPart>
          </mc:Choice>
          <mc:Fallback>
            <p:pic>
              <p:nvPicPr>
                <p:cNvPr id="627" name="Freihand 626">
                  <a:extLst>
                    <a:ext uri="{FF2B5EF4-FFF2-40B4-BE49-F238E27FC236}">
                      <a16:creationId xmlns:a16="http://schemas.microsoft.com/office/drawing/2014/main" id="{36644E4D-E913-432A-9720-039B6C6BCF09}"/>
                    </a:ext>
                  </a:extLst>
                </p:cNvPr>
                <p:cNvPicPr/>
                <p:nvPr/>
              </p:nvPicPr>
              <p:blipFill>
                <a:blip r:embed="rId1023"/>
                <a:stretch>
                  <a:fillRect/>
                </a:stretch>
              </p:blipFill>
              <p:spPr>
                <a:xfrm>
                  <a:off x="3936941" y="4637912"/>
                  <a:ext cx="145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28" name="Freihand 627">
                  <a:extLst>
                    <a:ext uri="{FF2B5EF4-FFF2-40B4-BE49-F238E27FC236}">
                      <a16:creationId xmlns:a16="http://schemas.microsoft.com/office/drawing/2014/main" id="{079BCC77-305D-41DD-87CE-515B288E505B}"/>
                    </a:ext>
                  </a:extLst>
                </p14:cNvPr>
                <p14:cNvContentPartPr/>
                <p14:nvPr/>
              </p14:nvContentPartPr>
              <p14:xfrm>
                <a:off x="3938021" y="4697672"/>
                <a:ext cx="148320" cy="4680"/>
              </p14:xfrm>
            </p:contentPart>
          </mc:Choice>
          <mc:Fallback>
            <p:pic>
              <p:nvPicPr>
                <p:cNvPr id="628" name="Freihand 627">
                  <a:extLst>
                    <a:ext uri="{FF2B5EF4-FFF2-40B4-BE49-F238E27FC236}">
                      <a16:creationId xmlns:a16="http://schemas.microsoft.com/office/drawing/2014/main" id="{079BCC77-305D-41DD-87CE-515B288E505B}"/>
                    </a:ext>
                  </a:extLst>
                </p:cNvPr>
                <p:cNvPicPr/>
                <p:nvPr/>
              </p:nvPicPr>
              <p:blipFill>
                <a:blip r:embed="rId1025"/>
                <a:stretch>
                  <a:fillRect/>
                </a:stretch>
              </p:blipFill>
              <p:spPr>
                <a:xfrm>
                  <a:off x="3933701" y="4693352"/>
                  <a:ext cx="156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30" name="Freihand 629">
                  <a:extLst>
                    <a:ext uri="{FF2B5EF4-FFF2-40B4-BE49-F238E27FC236}">
                      <a16:creationId xmlns:a16="http://schemas.microsoft.com/office/drawing/2014/main" id="{C12B4519-BB42-4FC9-BBF9-A8970C194F7A}"/>
                    </a:ext>
                  </a:extLst>
                </p14:cNvPr>
                <p14:cNvContentPartPr/>
                <p14:nvPr/>
              </p14:nvContentPartPr>
              <p14:xfrm>
                <a:off x="4123061" y="4587872"/>
                <a:ext cx="151560" cy="160560"/>
              </p14:xfrm>
            </p:contentPart>
          </mc:Choice>
          <mc:Fallback>
            <p:pic>
              <p:nvPicPr>
                <p:cNvPr id="630" name="Freihand 629">
                  <a:extLst>
                    <a:ext uri="{FF2B5EF4-FFF2-40B4-BE49-F238E27FC236}">
                      <a16:creationId xmlns:a16="http://schemas.microsoft.com/office/drawing/2014/main" id="{C12B4519-BB42-4FC9-BBF9-A8970C194F7A}"/>
                    </a:ext>
                  </a:extLst>
                </p:cNvPr>
                <p:cNvPicPr/>
                <p:nvPr/>
              </p:nvPicPr>
              <p:blipFill>
                <a:blip r:embed="rId1027"/>
                <a:stretch>
                  <a:fillRect/>
                </a:stretch>
              </p:blipFill>
              <p:spPr>
                <a:xfrm>
                  <a:off x="4118741" y="4583552"/>
                  <a:ext cx="160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31" name="Freihand 630">
                  <a:extLst>
                    <a:ext uri="{FF2B5EF4-FFF2-40B4-BE49-F238E27FC236}">
                      <a16:creationId xmlns:a16="http://schemas.microsoft.com/office/drawing/2014/main" id="{56D99358-9A13-4D2F-BE0D-A632DA1FFFF4}"/>
                    </a:ext>
                  </a:extLst>
                </p14:cNvPr>
                <p14:cNvContentPartPr/>
                <p14:nvPr/>
              </p14:nvContentPartPr>
              <p14:xfrm>
                <a:off x="4419341" y="4599032"/>
                <a:ext cx="139320" cy="219960"/>
              </p14:xfrm>
            </p:contentPart>
          </mc:Choice>
          <mc:Fallback>
            <p:pic>
              <p:nvPicPr>
                <p:cNvPr id="631" name="Freihand 630">
                  <a:extLst>
                    <a:ext uri="{FF2B5EF4-FFF2-40B4-BE49-F238E27FC236}">
                      <a16:creationId xmlns:a16="http://schemas.microsoft.com/office/drawing/2014/main" id="{56D99358-9A13-4D2F-BE0D-A632DA1FFFF4}"/>
                    </a:ext>
                  </a:extLst>
                </p:cNvPr>
                <p:cNvPicPr/>
                <p:nvPr/>
              </p:nvPicPr>
              <p:blipFill>
                <a:blip r:embed="rId1029"/>
                <a:stretch>
                  <a:fillRect/>
                </a:stretch>
              </p:blipFill>
              <p:spPr>
                <a:xfrm>
                  <a:off x="4415021" y="4594712"/>
                  <a:ext cx="1479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32" name="Freihand 631">
                  <a:extLst>
                    <a:ext uri="{FF2B5EF4-FFF2-40B4-BE49-F238E27FC236}">
                      <a16:creationId xmlns:a16="http://schemas.microsoft.com/office/drawing/2014/main" id="{31A4D8FB-BD72-41FD-B600-88AAF4621869}"/>
                    </a:ext>
                  </a:extLst>
                </p14:cNvPr>
                <p14:cNvContentPartPr/>
                <p14:nvPr/>
              </p14:nvContentPartPr>
              <p14:xfrm>
                <a:off x="4403141" y="4538192"/>
                <a:ext cx="195840" cy="8640"/>
              </p14:xfrm>
            </p:contentPart>
          </mc:Choice>
          <mc:Fallback>
            <p:pic>
              <p:nvPicPr>
                <p:cNvPr id="632" name="Freihand 631">
                  <a:extLst>
                    <a:ext uri="{FF2B5EF4-FFF2-40B4-BE49-F238E27FC236}">
                      <a16:creationId xmlns:a16="http://schemas.microsoft.com/office/drawing/2014/main" id="{31A4D8FB-BD72-41FD-B600-88AAF4621869}"/>
                    </a:ext>
                  </a:extLst>
                </p:cNvPr>
                <p:cNvPicPr/>
                <p:nvPr/>
              </p:nvPicPr>
              <p:blipFill>
                <a:blip r:embed="rId1031"/>
                <a:stretch>
                  <a:fillRect/>
                </a:stretch>
              </p:blipFill>
              <p:spPr>
                <a:xfrm>
                  <a:off x="4398821" y="4533872"/>
                  <a:ext cx="204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34" name="Freihand 633">
                  <a:extLst>
                    <a:ext uri="{FF2B5EF4-FFF2-40B4-BE49-F238E27FC236}">
                      <a16:creationId xmlns:a16="http://schemas.microsoft.com/office/drawing/2014/main" id="{8EC2E9EB-001B-4FC9-85BD-9DA98B1A6794}"/>
                    </a:ext>
                  </a:extLst>
                </p14:cNvPr>
                <p14:cNvContentPartPr/>
                <p14:nvPr/>
              </p14:nvContentPartPr>
              <p14:xfrm>
                <a:off x="4740101" y="4604072"/>
                <a:ext cx="155520" cy="17280"/>
              </p14:xfrm>
            </p:contentPart>
          </mc:Choice>
          <mc:Fallback>
            <p:pic>
              <p:nvPicPr>
                <p:cNvPr id="634" name="Freihand 633">
                  <a:extLst>
                    <a:ext uri="{FF2B5EF4-FFF2-40B4-BE49-F238E27FC236}">
                      <a16:creationId xmlns:a16="http://schemas.microsoft.com/office/drawing/2014/main" id="{8EC2E9EB-001B-4FC9-85BD-9DA98B1A6794}"/>
                    </a:ext>
                  </a:extLst>
                </p:cNvPr>
                <p:cNvPicPr/>
                <p:nvPr/>
              </p:nvPicPr>
              <p:blipFill>
                <a:blip r:embed="rId1033"/>
                <a:stretch>
                  <a:fillRect/>
                </a:stretch>
              </p:blipFill>
              <p:spPr>
                <a:xfrm>
                  <a:off x="4735781" y="4599752"/>
                  <a:ext cx="164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35" name="Freihand 634">
                  <a:extLst>
                    <a:ext uri="{FF2B5EF4-FFF2-40B4-BE49-F238E27FC236}">
                      <a16:creationId xmlns:a16="http://schemas.microsoft.com/office/drawing/2014/main" id="{EE75779D-5A60-4ED7-BC5C-CB98BD83704C}"/>
                    </a:ext>
                  </a:extLst>
                </p14:cNvPr>
                <p14:cNvContentPartPr/>
                <p14:nvPr/>
              </p14:nvContentPartPr>
              <p14:xfrm>
                <a:off x="4763141" y="4646192"/>
                <a:ext cx="141840" cy="9720"/>
              </p14:xfrm>
            </p:contentPart>
          </mc:Choice>
          <mc:Fallback>
            <p:pic>
              <p:nvPicPr>
                <p:cNvPr id="635" name="Freihand 634">
                  <a:extLst>
                    <a:ext uri="{FF2B5EF4-FFF2-40B4-BE49-F238E27FC236}">
                      <a16:creationId xmlns:a16="http://schemas.microsoft.com/office/drawing/2014/main" id="{EE75779D-5A60-4ED7-BC5C-CB98BD83704C}"/>
                    </a:ext>
                  </a:extLst>
                </p:cNvPr>
                <p:cNvPicPr/>
                <p:nvPr/>
              </p:nvPicPr>
              <p:blipFill>
                <a:blip r:embed="rId1035"/>
                <a:stretch>
                  <a:fillRect/>
                </a:stretch>
              </p:blipFill>
              <p:spPr>
                <a:xfrm>
                  <a:off x="4758821" y="4641872"/>
                  <a:ext cx="150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37" name="Freihand 636">
                  <a:extLst>
                    <a:ext uri="{FF2B5EF4-FFF2-40B4-BE49-F238E27FC236}">
                      <a16:creationId xmlns:a16="http://schemas.microsoft.com/office/drawing/2014/main" id="{6E20AD65-A9F9-4FE7-A813-1B1AB87E95F8}"/>
                    </a:ext>
                  </a:extLst>
                </p14:cNvPr>
                <p14:cNvContentPartPr/>
                <p14:nvPr/>
              </p14:nvContentPartPr>
              <p14:xfrm>
                <a:off x="5126381" y="4477712"/>
                <a:ext cx="114840" cy="92160"/>
              </p14:xfrm>
            </p:contentPart>
          </mc:Choice>
          <mc:Fallback>
            <p:pic>
              <p:nvPicPr>
                <p:cNvPr id="637" name="Freihand 636">
                  <a:extLst>
                    <a:ext uri="{FF2B5EF4-FFF2-40B4-BE49-F238E27FC236}">
                      <a16:creationId xmlns:a16="http://schemas.microsoft.com/office/drawing/2014/main" id="{6E20AD65-A9F9-4FE7-A813-1B1AB87E95F8}"/>
                    </a:ext>
                  </a:extLst>
                </p:cNvPr>
                <p:cNvPicPr/>
                <p:nvPr/>
              </p:nvPicPr>
              <p:blipFill>
                <a:blip r:embed="rId1037"/>
                <a:stretch>
                  <a:fillRect/>
                </a:stretch>
              </p:blipFill>
              <p:spPr>
                <a:xfrm>
                  <a:off x="5122061" y="4473392"/>
                  <a:ext cx="123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38" name="Freihand 637">
                  <a:extLst>
                    <a:ext uri="{FF2B5EF4-FFF2-40B4-BE49-F238E27FC236}">
                      <a16:creationId xmlns:a16="http://schemas.microsoft.com/office/drawing/2014/main" id="{4813251B-1574-4C20-9C36-1BDC42BA3C33}"/>
                    </a:ext>
                  </a:extLst>
                </p14:cNvPr>
                <p14:cNvContentPartPr/>
                <p14:nvPr/>
              </p14:nvContentPartPr>
              <p14:xfrm>
                <a:off x="5291621" y="4438472"/>
                <a:ext cx="99720" cy="108360"/>
              </p14:xfrm>
            </p:contentPart>
          </mc:Choice>
          <mc:Fallback>
            <p:pic>
              <p:nvPicPr>
                <p:cNvPr id="638" name="Freihand 637">
                  <a:extLst>
                    <a:ext uri="{FF2B5EF4-FFF2-40B4-BE49-F238E27FC236}">
                      <a16:creationId xmlns:a16="http://schemas.microsoft.com/office/drawing/2014/main" id="{4813251B-1574-4C20-9C36-1BDC42BA3C33}"/>
                    </a:ext>
                  </a:extLst>
                </p:cNvPr>
                <p:cNvPicPr/>
                <p:nvPr/>
              </p:nvPicPr>
              <p:blipFill>
                <a:blip r:embed="rId1039"/>
                <a:stretch>
                  <a:fillRect/>
                </a:stretch>
              </p:blipFill>
              <p:spPr>
                <a:xfrm>
                  <a:off x="5287301" y="4434152"/>
                  <a:ext cx="108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39" name="Freihand 638">
                  <a:extLst>
                    <a:ext uri="{FF2B5EF4-FFF2-40B4-BE49-F238E27FC236}">
                      <a16:creationId xmlns:a16="http://schemas.microsoft.com/office/drawing/2014/main" id="{E94495E2-46AA-4A36-B802-4AD58112263E}"/>
                    </a:ext>
                  </a:extLst>
                </p14:cNvPr>
                <p14:cNvContentPartPr/>
                <p14:nvPr/>
              </p14:nvContentPartPr>
              <p14:xfrm>
                <a:off x="5361101" y="4494272"/>
                <a:ext cx="22320" cy="91080"/>
              </p14:xfrm>
            </p:contentPart>
          </mc:Choice>
          <mc:Fallback>
            <p:pic>
              <p:nvPicPr>
                <p:cNvPr id="639" name="Freihand 638">
                  <a:extLst>
                    <a:ext uri="{FF2B5EF4-FFF2-40B4-BE49-F238E27FC236}">
                      <a16:creationId xmlns:a16="http://schemas.microsoft.com/office/drawing/2014/main" id="{E94495E2-46AA-4A36-B802-4AD58112263E}"/>
                    </a:ext>
                  </a:extLst>
                </p:cNvPr>
                <p:cNvPicPr/>
                <p:nvPr/>
              </p:nvPicPr>
              <p:blipFill>
                <a:blip r:embed="rId1041"/>
                <a:stretch>
                  <a:fillRect/>
                </a:stretch>
              </p:blipFill>
              <p:spPr>
                <a:xfrm>
                  <a:off x="5356781" y="4489952"/>
                  <a:ext cx="30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40" name="Freihand 639">
                  <a:extLst>
                    <a:ext uri="{FF2B5EF4-FFF2-40B4-BE49-F238E27FC236}">
                      <a16:creationId xmlns:a16="http://schemas.microsoft.com/office/drawing/2014/main" id="{F6E80446-3A6B-400B-989E-EF1EFDAFACB2}"/>
                    </a:ext>
                  </a:extLst>
                </p14:cNvPr>
                <p14:cNvContentPartPr/>
                <p14:nvPr/>
              </p14:nvContentPartPr>
              <p14:xfrm>
                <a:off x="5424821" y="4462952"/>
                <a:ext cx="93960" cy="96840"/>
              </p14:xfrm>
            </p:contentPart>
          </mc:Choice>
          <mc:Fallback>
            <p:pic>
              <p:nvPicPr>
                <p:cNvPr id="640" name="Freihand 639">
                  <a:extLst>
                    <a:ext uri="{FF2B5EF4-FFF2-40B4-BE49-F238E27FC236}">
                      <a16:creationId xmlns:a16="http://schemas.microsoft.com/office/drawing/2014/main" id="{F6E80446-3A6B-400B-989E-EF1EFDAFACB2}"/>
                    </a:ext>
                  </a:extLst>
                </p:cNvPr>
                <p:cNvPicPr/>
                <p:nvPr/>
              </p:nvPicPr>
              <p:blipFill>
                <a:blip r:embed="rId1043"/>
                <a:stretch>
                  <a:fillRect/>
                </a:stretch>
              </p:blipFill>
              <p:spPr>
                <a:xfrm>
                  <a:off x="5420501" y="4458632"/>
                  <a:ext cx="102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41" name="Freihand 640">
                  <a:extLst>
                    <a:ext uri="{FF2B5EF4-FFF2-40B4-BE49-F238E27FC236}">
                      <a16:creationId xmlns:a16="http://schemas.microsoft.com/office/drawing/2014/main" id="{E47C4DCD-9B23-4B94-A6B4-37924882F9AD}"/>
                    </a:ext>
                  </a:extLst>
                </p14:cNvPr>
                <p14:cNvContentPartPr/>
                <p14:nvPr/>
              </p14:nvContentPartPr>
              <p14:xfrm>
                <a:off x="5530661" y="4533512"/>
                <a:ext cx="21600" cy="90000"/>
              </p14:xfrm>
            </p:contentPart>
          </mc:Choice>
          <mc:Fallback>
            <p:pic>
              <p:nvPicPr>
                <p:cNvPr id="641" name="Freihand 640">
                  <a:extLst>
                    <a:ext uri="{FF2B5EF4-FFF2-40B4-BE49-F238E27FC236}">
                      <a16:creationId xmlns:a16="http://schemas.microsoft.com/office/drawing/2014/main" id="{E47C4DCD-9B23-4B94-A6B4-37924882F9AD}"/>
                    </a:ext>
                  </a:extLst>
                </p:cNvPr>
                <p:cNvPicPr/>
                <p:nvPr/>
              </p:nvPicPr>
              <p:blipFill>
                <a:blip r:embed="rId1045"/>
                <a:stretch>
                  <a:fillRect/>
                </a:stretch>
              </p:blipFill>
              <p:spPr>
                <a:xfrm>
                  <a:off x="5526341" y="4529192"/>
                  <a:ext cx="30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42" name="Freihand 641">
                  <a:extLst>
                    <a:ext uri="{FF2B5EF4-FFF2-40B4-BE49-F238E27FC236}">
                      <a16:creationId xmlns:a16="http://schemas.microsoft.com/office/drawing/2014/main" id="{A85F066E-9F15-4838-84E9-7D8E10B90AFC}"/>
                    </a:ext>
                  </a:extLst>
                </p14:cNvPr>
                <p14:cNvContentPartPr/>
                <p14:nvPr/>
              </p14:nvContentPartPr>
              <p14:xfrm>
                <a:off x="5587901" y="4454312"/>
                <a:ext cx="118080" cy="105480"/>
              </p14:xfrm>
            </p:contentPart>
          </mc:Choice>
          <mc:Fallback>
            <p:pic>
              <p:nvPicPr>
                <p:cNvPr id="642" name="Freihand 641">
                  <a:extLst>
                    <a:ext uri="{FF2B5EF4-FFF2-40B4-BE49-F238E27FC236}">
                      <a16:creationId xmlns:a16="http://schemas.microsoft.com/office/drawing/2014/main" id="{A85F066E-9F15-4838-84E9-7D8E10B90AFC}"/>
                    </a:ext>
                  </a:extLst>
                </p:cNvPr>
                <p:cNvPicPr/>
                <p:nvPr/>
              </p:nvPicPr>
              <p:blipFill>
                <a:blip r:embed="rId1047"/>
                <a:stretch>
                  <a:fillRect/>
                </a:stretch>
              </p:blipFill>
              <p:spPr>
                <a:xfrm>
                  <a:off x="5583581" y="4449992"/>
                  <a:ext cx="126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43" name="Freihand 642">
                  <a:extLst>
                    <a:ext uri="{FF2B5EF4-FFF2-40B4-BE49-F238E27FC236}">
                      <a16:creationId xmlns:a16="http://schemas.microsoft.com/office/drawing/2014/main" id="{DD3320D8-647F-446D-B60C-A9C15747A0EB}"/>
                    </a:ext>
                  </a:extLst>
                </p14:cNvPr>
                <p14:cNvContentPartPr/>
                <p14:nvPr/>
              </p14:nvContentPartPr>
              <p14:xfrm>
                <a:off x="5704181" y="4431632"/>
                <a:ext cx="69840" cy="79560"/>
              </p14:xfrm>
            </p:contentPart>
          </mc:Choice>
          <mc:Fallback>
            <p:pic>
              <p:nvPicPr>
                <p:cNvPr id="643" name="Freihand 642">
                  <a:extLst>
                    <a:ext uri="{FF2B5EF4-FFF2-40B4-BE49-F238E27FC236}">
                      <a16:creationId xmlns:a16="http://schemas.microsoft.com/office/drawing/2014/main" id="{DD3320D8-647F-446D-B60C-A9C15747A0EB}"/>
                    </a:ext>
                  </a:extLst>
                </p:cNvPr>
                <p:cNvPicPr/>
                <p:nvPr/>
              </p:nvPicPr>
              <p:blipFill>
                <a:blip r:embed="rId1049"/>
                <a:stretch>
                  <a:fillRect/>
                </a:stretch>
              </p:blipFill>
              <p:spPr>
                <a:xfrm>
                  <a:off x="5699861" y="4427312"/>
                  <a:ext cx="78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44" name="Freihand 643">
                  <a:extLst>
                    <a:ext uri="{FF2B5EF4-FFF2-40B4-BE49-F238E27FC236}">
                      <a16:creationId xmlns:a16="http://schemas.microsoft.com/office/drawing/2014/main" id="{E41409CB-611E-47C7-8DA4-5734F492B459}"/>
                    </a:ext>
                  </a:extLst>
                </p14:cNvPr>
                <p14:cNvContentPartPr/>
                <p14:nvPr/>
              </p14:nvContentPartPr>
              <p14:xfrm>
                <a:off x="5749181" y="4476632"/>
                <a:ext cx="22680" cy="70920"/>
              </p14:xfrm>
            </p:contentPart>
          </mc:Choice>
          <mc:Fallback>
            <p:pic>
              <p:nvPicPr>
                <p:cNvPr id="644" name="Freihand 643">
                  <a:extLst>
                    <a:ext uri="{FF2B5EF4-FFF2-40B4-BE49-F238E27FC236}">
                      <a16:creationId xmlns:a16="http://schemas.microsoft.com/office/drawing/2014/main" id="{E41409CB-611E-47C7-8DA4-5734F492B459}"/>
                    </a:ext>
                  </a:extLst>
                </p:cNvPr>
                <p:cNvPicPr/>
                <p:nvPr/>
              </p:nvPicPr>
              <p:blipFill>
                <a:blip r:embed="rId1051"/>
                <a:stretch>
                  <a:fillRect/>
                </a:stretch>
              </p:blipFill>
              <p:spPr>
                <a:xfrm>
                  <a:off x="5744861" y="4472312"/>
                  <a:ext cx="31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45" name="Freihand 644">
                  <a:extLst>
                    <a:ext uri="{FF2B5EF4-FFF2-40B4-BE49-F238E27FC236}">
                      <a16:creationId xmlns:a16="http://schemas.microsoft.com/office/drawing/2014/main" id="{8FCEB823-A383-494D-A7D2-7C75366C0458}"/>
                    </a:ext>
                  </a:extLst>
                </p14:cNvPr>
                <p14:cNvContentPartPr/>
                <p14:nvPr/>
              </p14:nvContentPartPr>
              <p14:xfrm>
                <a:off x="5167421" y="4603352"/>
                <a:ext cx="667440" cy="55800"/>
              </p14:xfrm>
            </p:contentPart>
          </mc:Choice>
          <mc:Fallback>
            <p:pic>
              <p:nvPicPr>
                <p:cNvPr id="645" name="Freihand 644">
                  <a:extLst>
                    <a:ext uri="{FF2B5EF4-FFF2-40B4-BE49-F238E27FC236}">
                      <a16:creationId xmlns:a16="http://schemas.microsoft.com/office/drawing/2014/main" id="{8FCEB823-A383-494D-A7D2-7C75366C0458}"/>
                    </a:ext>
                  </a:extLst>
                </p:cNvPr>
                <p:cNvPicPr/>
                <p:nvPr/>
              </p:nvPicPr>
              <p:blipFill>
                <a:blip r:embed="rId1053"/>
                <a:stretch>
                  <a:fillRect/>
                </a:stretch>
              </p:blipFill>
              <p:spPr>
                <a:xfrm>
                  <a:off x="5163101" y="4599032"/>
                  <a:ext cx="676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46" name="Freihand 645">
                  <a:extLst>
                    <a:ext uri="{FF2B5EF4-FFF2-40B4-BE49-F238E27FC236}">
                      <a16:creationId xmlns:a16="http://schemas.microsoft.com/office/drawing/2014/main" id="{C5D27513-3022-4194-9B77-AFF872C14B47}"/>
                    </a:ext>
                  </a:extLst>
                </p14:cNvPr>
                <p14:cNvContentPartPr/>
                <p14:nvPr/>
              </p14:nvContentPartPr>
              <p14:xfrm>
                <a:off x="5249141" y="4736552"/>
                <a:ext cx="132840" cy="104040"/>
              </p14:xfrm>
            </p:contentPart>
          </mc:Choice>
          <mc:Fallback>
            <p:pic>
              <p:nvPicPr>
                <p:cNvPr id="646" name="Freihand 645">
                  <a:extLst>
                    <a:ext uri="{FF2B5EF4-FFF2-40B4-BE49-F238E27FC236}">
                      <a16:creationId xmlns:a16="http://schemas.microsoft.com/office/drawing/2014/main" id="{C5D27513-3022-4194-9B77-AFF872C14B47}"/>
                    </a:ext>
                  </a:extLst>
                </p:cNvPr>
                <p:cNvPicPr/>
                <p:nvPr/>
              </p:nvPicPr>
              <p:blipFill>
                <a:blip r:embed="rId1055"/>
                <a:stretch>
                  <a:fillRect/>
                </a:stretch>
              </p:blipFill>
              <p:spPr>
                <a:xfrm>
                  <a:off x="5244821" y="4732232"/>
                  <a:ext cx="141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47" name="Freihand 646">
                  <a:extLst>
                    <a:ext uri="{FF2B5EF4-FFF2-40B4-BE49-F238E27FC236}">
                      <a16:creationId xmlns:a16="http://schemas.microsoft.com/office/drawing/2014/main" id="{596D1B84-20BC-4779-A885-0AB507340931}"/>
                    </a:ext>
                  </a:extLst>
                </p14:cNvPr>
                <p14:cNvContentPartPr/>
                <p14:nvPr/>
              </p14:nvContentPartPr>
              <p14:xfrm>
                <a:off x="5422661" y="4744832"/>
                <a:ext cx="81000" cy="57600"/>
              </p14:xfrm>
            </p:contentPart>
          </mc:Choice>
          <mc:Fallback>
            <p:pic>
              <p:nvPicPr>
                <p:cNvPr id="647" name="Freihand 646">
                  <a:extLst>
                    <a:ext uri="{FF2B5EF4-FFF2-40B4-BE49-F238E27FC236}">
                      <a16:creationId xmlns:a16="http://schemas.microsoft.com/office/drawing/2014/main" id="{596D1B84-20BC-4779-A885-0AB507340931}"/>
                    </a:ext>
                  </a:extLst>
                </p:cNvPr>
                <p:cNvPicPr/>
                <p:nvPr/>
              </p:nvPicPr>
              <p:blipFill>
                <a:blip r:embed="rId1057"/>
                <a:stretch>
                  <a:fillRect/>
                </a:stretch>
              </p:blipFill>
              <p:spPr>
                <a:xfrm>
                  <a:off x="5418341" y="4740512"/>
                  <a:ext cx="89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48" name="Freihand 647">
                  <a:extLst>
                    <a:ext uri="{FF2B5EF4-FFF2-40B4-BE49-F238E27FC236}">
                      <a16:creationId xmlns:a16="http://schemas.microsoft.com/office/drawing/2014/main" id="{B496DE4E-3896-4445-A270-E7D46378BA47}"/>
                    </a:ext>
                  </a:extLst>
                </p14:cNvPr>
                <p14:cNvContentPartPr/>
                <p14:nvPr/>
              </p14:nvContentPartPr>
              <p14:xfrm>
                <a:off x="5551901" y="4730792"/>
                <a:ext cx="108720" cy="78480"/>
              </p14:xfrm>
            </p:contentPart>
          </mc:Choice>
          <mc:Fallback>
            <p:pic>
              <p:nvPicPr>
                <p:cNvPr id="648" name="Freihand 647">
                  <a:extLst>
                    <a:ext uri="{FF2B5EF4-FFF2-40B4-BE49-F238E27FC236}">
                      <a16:creationId xmlns:a16="http://schemas.microsoft.com/office/drawing/2014/main" id="{B496DE4E-3896-4445-A270-E7D46378BA47}"/>
                    </a:ext>
                  </a:extLst>
                </p:cNvPr>
                <p:cNvPicPr/>
                <p:nvPr/>
              </p:nvPicPr>
              <p:blipFill>
                <a:blip r:embed="rId1059"/>
                <a:stretch>
                  <a:fillRect/>
                </a:stretch>
              </p:blipFill>
              <p:spPr>
                <a:xfrm>
                  <a:off x="5547581" y="4726472"/>
                  <a:ext cx="117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50" name="Freihand 649">
                  <a:extLst>
                    <a:ext uri="{FF2B5EF4-FFF2-40B4-BE49-F238E27FC236}">
                      <a16:creationId xmlns:a16="http://schemas.microsoft.com/office/drawing/2014/main" id="{3214F32F-6226-449F-9F43-00D914020EF7}"/>
                    </a:ext>
                  </a:extLst>
                </p14:cNvPr>
                <p14:cNvContentPartPr/>
                <p14:nvPr/>
              </p14:nvContentPartPr>
              <p14:xfrm>
                <a:off x="5807501" y="4431992"/>
                <a:ext cx="154800" cy="382320"/>
              </p14:xfrm>
            </p:contentPart>
          </mc:Choice>
          <mc:Fallback>
            <p:pic>
              <p:nvPicPr>
                <p:cNvPr id="650" name="Freihand 649">
                  <a:extLst>
                    <a:ext uri="{FF2B5EF4-FFF2-40B4-BE49-F238E27FC236}">
                      <a16:creationId xmlns:a16="http://schemas.microsoft.com/office/drawing/2014/main" id="{3214F32F-6226-449F-9F43-00D914020EF7}"/>
                    </a:ext>
                  </a:extLst>
                </p:cNvPr>
                <p:cNvPicPr/>
                <p:nvPr/>
              </p:nvPicPr>
              <p:blipFill>
                <a:blip r:embed="rId1061"/>
                <a:stretch>
                  <a:fillRect/>
                </a:stretch>
              </p:blipFill>
              <p:spPr>
                <a:xfrm>
                  <a:off x="5803181" y="4427672"/>
                  <a:ext cx="16344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51" name="Freihand 650">
                  <a:extLst>
                    <a:ext uri="{FF2B5EF4-FFF2-40B4-BE49-F238E27FC236}">
                      <a16:creationId xmlns:a16="http://schemas.microsoft.com/office/drawing/2014/main" id="{7EC54351-A430-4E25-BB22-85B28BD5ECAC}"/>
                    </a:ext>
                  </a:extLst>
                </p14:cNvPr>
                <p14:cNvContentPartPr/>
                <p14:nvPr/>
              </p14:nvContentPartPr>
              <p14:xfrm>
                <a:off x="5031701" y="4453592"/>
                <a:ext cx="103320" cy="419760"/>
              </p14:xfrm>
            </p:contentPart>
          </mc:Choice>
          <mc:Fallback>
            <p:pic>
              <p:nvPicPr>
                <p:cNvPr id="651" name="Freihand 650">
                  <a:extLst>
                    <a:ext uri="{FF2B5EF4-FFF2-40B4-BE49-F238E27FC236}">
                      <a16:creationId xmlns:a16="http://schemas.microsoft.com/office/drawing/2014/main" id="{7EC54351-A430-4E25-BB22-85B28BD5ECAC}"/>
                    </a:ext>
                  </a:extLst>
                </p:cNvPr>
                <p:cNvPicPr/>
                <p:nvPr/>
              </p:nvPicPr>
              <p:blipFill>
                <a:blip r:embed="rId1063"/>
                <a:stretch>
                  <a:fillRect/>
                </a:stretch>
              </p:blipFill>
              <p:spPr>
                <a:xfrm>
                  <a:off x="5027381" y="4449272"/>
                  <a:ext cx="11196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53" name="Freihand 652">
                  <a:extLst>
                    <a:ext uri="{FF2B5EF4-FFF2-40B4-BE49-F238E27FC236}">
                      <a16:creationId xmlns:a16="http://schemas.microsoft.com/office/drawing/2014/main" id="{AA1FBF69-6DBC-4469-B3AE-6E8A5042EE3F}"/>
                    </a:ext>
                  </a:extLst>
                </p14:cNvPr>
                <p14:cNvContentPartPr/>
                <p14:nvPr/>
              </p14:nvContentPartPr>
              <p14:xfrm>
                <a:off x="6000461" y="4281152"/>
                <a:ext cx="11160" cy="68400"/>
              </p14:xfrm>
            </p:contentPart>
          </mc:Choice>
          <mc:Fallback>
            <p:pic>
              <p:nvPicPr>
                <p:cNvPr id="653" name="Freihand 652">
                  <a:extLst>
                    <a:ext uri="{FF2B5EF4-FFF2-40B4-BE49-F238E27FC236}">
                      <a16:creationId xmlns:a16="http://schemas.microsoft.com/office/drawing/2014/main" id="{AA1FBF69-6DBC-4469-B3AE-6E8A5042EE3F}"/>
                    </a:ext>
                  </a:extLst>
                </p:cNvPr>
                <p:cNvPicPr/>
                <p:nvPr/>
              </p:nvPicPr>
              <p:blipFill>
                <a:blip r:embed="rId1065"/>
                <a:stretch>
                  <a:fillRect/>
                </a:stretch>
              </p:blipFill>
              <p:spPr>
                <a:xfrm>
                  <a:off x="5996141" y="4276832"/>
                  <a:ext cx="19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54" name="Freihand 653">
                  <a:extLst>
                    <a:ext uri="{FF2B5EF4-FFF2-40B4-BE49-F238E27FC236}">
                      <a16:creationId xmlns:a16="http://schemas.microsoft.com/office/drawing/2014/main" id="{F76D318D-4986-48EB-8FBC-2A829B746B56}"/>
                    </a:ext>
                  </a:extLst>
                </p14:cNvPr>
                <p14:cNvContentPartPr/>
                <p14:nvPr/>
              </p14:nvContentPartPr>
              <p14:xfrm>
                <a:off x="5949701" y="4349912"/>
                <a:ext cx="146160" cy="23760"/>
              </p14:xfrm>
            </p:contentPart>
          </mc:Choice>
          <mc:Fallback>
            <p:pic>
              <p:nvPicPr>
                <p:cNvPr id="654" name="Freihand 653">
                  <a:extLst>
                    <a:ext uri="{FF2B5EF4-FFF2-40B4-BE49-F238E27FC236}">
                      <a16:creationId xmlns:a16="http://schemas.microsoft.com/office/drawing/2014/main" id="{F76D318D-4986-48EB-8FBC-2A829B746B56}"/>
                    </a:ext>
                  </a:extLst>
                </p:cNvPr>
                <p:cNvPicPr/>
                <p:nvPr/>
              </p:nvPicPr>
              <p:blipFill>
                <a:blip r:embed="rId1067"/>
                <a:stretch>
                  <a:fillRect/>
                </a:stretch>
              </p:blipFill>
              <p:spPr>
                <a:xfrm>
                  <a:off x="5945381" y="4345592"/>
                  <a:ext cx="154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55" name="Freihand 654">
                  <a:extLst>
                    <a:ext uri="{FF2B5EF4-FFF2-40B4-BE49-F238E27FC236}">
                      <a16:creationId xmlns:a16="http://schemas.microsoft.com/office/drawing/2014/main" id="{8E7B0370-5C38-44EA-A86B-1D39C4C903D2}"/>
                    </a:ext>
                  </a:extLst>
                </p14:cNvPr>
                <p14:cNvContentPartPr/>
                <p14:nvPr/>
              </p14:nvContentPartPr>
              <p14:xfrm>
                <a:off x="5967701" y="4401032"/>
                <a:ext cx="90720" cy="93240"/>
              </p14:xfrm>
            </p:contentPart>
          </mc:Choice>
          <mc:Fallback>
            <p:pic>
              <p:nvPicPr>
                <p:cNvPr id="655" name="Freihand 654">
                  <a:extLst>
                    <a:ext uri="{FF2B5EF4-FFF2-40B4-BE49-F238E27FC236}">
                      <a16:creationId xmlns:a16="http://schemas.microsoft.com/office/drawing/2014/main" id="{8E7B0370-5C38-44EA-A86B-1D39C4C903D2}"/>
                    </a:ext>
                  </a:extLst>
                </p:cNvPr>
                <p:cNvPicPr/>
                <p:nvPr/>
              </p:nvPicPr>
              <p:blipFill>
                <a:blip r:embed="rId1069"/>
                <a:stretch>
                  <a:fillRect/>
                </a:stretch>
              </p:blipFill>
              <p:spPr>
                <a:xfrm>
                  <a:off x="5963381" y="4396712"/>
                  <a:ext cx="99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57" name="Freihand 656">
                  <a:extLst>
                    <a:ext uri="{FF2B5EF4-FFF2-40B4-BE49-F238E27FC236}">
                      <a16:creationId xmlns:a16="http://schemas.microsoft.com/office/drawing/2014/main" id="{DEE55C55-696C-42FB-B312-B3F33D3FD4D7}"/>
                    </a:ext>
                  </a:extLst>
                </p14:cNvPr>
                <p14:cNvContentPartPr/>
                <p14:nvPr/>
              </p14:nvContentPartPr>
              <p14:xfrm>
                <a:off x="6013421" y="4216352"/>
                <a:ext cx="87480" cy="19440"/>
              </p14:xfrm>
            </p:contentPart>
          </mc:Choice>
          <mc:Fallback>
            <p:pic>
              <p:nvPicPr>
                <p:cNvPr id="657" name="Freihand 656">
                  <a:extLst>
                    <a:ext uri="{FF2B5EF4-FFF2-40B4-BE49-F238E27FC236}">
                      <a16:creationId xmlns:a16="http://schemas.microsoft.com/office/drawing/2014/main" id="{DEE55C55-696C-42FB-B312-B3F33D3FD4D7}"/>
                    </a:ext>
                  </a:extLst>
                </p:cNvPr>
                <p:cNvPicPr/>
                <p:nvPr/>
              </p:nvPicPr>
              <p:blipFill>
                <a:blip r:embed="rId1071"/>
                <a:stretch>
                  <a:fillRect/>
                </a:stretch>
              </p:blipFill>
              <p:spPr>
                <a:xfrm>
                  <a:off x="6009101" y="4212032"/>
                  <a:ext cx="96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58" name="Freihand 657">
                  <a:extLst>
                    <a:ext uri="{FF2B5EF4-FFF2-40B4-BE49-F238E27FC236}">
                      <a16:creationId xmlns:a16="http://schemas.microsoft.com/office/drawing/2014/main" id="{7F3BC060-67B6-4F7F-BA9D-03887AFD7308}"/>
                    </a:ext>
                  </a:extLst>
                </p14:cNvPr>
                <p14:cNvContentPartPr/>
                <p14:nvPr/>
              </p14:nvContentPartPr>
              <p14:xfrm>
                <a:off x="6172181" y="4605152"/>
                <a:ext cx="162360" cy="11160"/>
              </p14:xfrm>
            </p:contentPart>
          </mc:Choice>
          <mc:Fallback>
            <p:pic>
              <p:nvPicPr>
                <p:cNvPr id="658" name="Freihand 657">
                  <a:extLst>
                    <a:ext uri="{FF2B5EF4-FFF2-40B4-BE49-F238E27FC236}">
                      <a16:creationId xmlns:a16="http://schemas.microsoft.com/office/drawing/2014/main" id="{7F3BC060-67B6-4F7F-BA9D-03887AFD7308}"/>
                    </a:ext>
                  </a:extLst>
                </p:cNvPr>
                <p:cNvPicPr/>
                <p:nvPr/>
              </p:nvPicPr>
              <p:blipFill>
                <a:blip r:embed="rId1073"/>
                <a:stretch>
                  <a:fillRect/>
                </a:stretch>
              </p:blipFill>
              <p:spPr>
                <a:xfrm>
                  <a:off x="6167861" y="4600832"/>
                  <a:ext cx="171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59" name="Freihand 658">
                  <a:extLst>
                    <a:ext uri="{FF2B5EF4-FFF2-40B4-BE49-F238E27FC236}">
                      <a16:creationId xmlns:a16="http://schemas.microsoft.com/office/drawing/2014/main" id="{116953B9-782F-4610-B05C-D10C9C004376}"/>
                    </a:ext>
                  </a:extLst>
                </p14:cNvPr>
                <p14:cNvContentPartPr/>
                <p14:nvPr/>
              </p14:nvContentPartPr>
              <p14:xfrm>
                <a:off x="6457301" y="4531352"/>
                <a:ext cx="155520" cy="205560"/>
              </p14:xfrm>
            </p:contentPart>
          </mc:Choice>
          <mc:Fallback>
            <p:pic>
              <p:nvPicPr>
                <p:cNvPr id="659" name="Freihand 658">
                  <a:extLst>
                    <a:ext uri="{FF2B5EF4-FFF2-40B4-BE49-F238E27FC236}">
                      <a16:creationId xmlns:a16="http://schemas.microsoft.com/office/drawing/2014/main" id="{116953B9-782F-4610-B05C-D10C9C004376}"/>
                    </a:ext>
                  </a:extLst>
                </p:cNvPr>
                <p:cNvPicPr/>
                <p:nvPr/>
              </p:nvPicPr>
              <p:blipFill>
                <a:blip r:embed="rId1075"/>
                <a:stretch>
                  <a:fillRect/>
                </a:stretch>
              </p:blipFill>
              <p:spPr>
                <a:xfrm>
                  <a:off x="6452981" y="4527032"/>
                  <a:ext cx="164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61" name="Freihand 660">
                  <a:extLst>
                    <a:ext uri="{FF2B5EF4-FFF2-40B4-BE49-F238E27FC236}">
                      <a16:creationId xmlns:a16="http://schemas.microsoft.com/office/drawing/2014/main" id="{9A6FC848-A3A1-49E2-8A09-6963652C1812}"/>
                    </a:ext>
                  </a:extLst>
                </p14:cNvPr>
                <p14:cNvContentPartPr/>
                <p14:nvPr/>
              </p14:nvContentPartPr>
              <p14:xfrm>
                <a:off x="5141501" y="4931312"/>
                <a:ext cx="260280" cy="143280"/>
              </p14:xfrm>
            </p:contentPart>
          </mc:Choice>
          <mc:Fallback>
            <p:pic>
              <p:nvPicPr>
                <p:cNvPr id="661" name="Freihand 660">
                  <a:extLst>
                    <a:ext uri="{FF2B5EF4-FFF2-40B4-BE49-F238E27FC236}">
                      <a16:creationId xmlns:a16="http://schemas.microsoft.com/office/drawing/2014/main" id="{9A6FC848-A3A1-49E2-8A09-6963652C1812}"/>
                    </a:ext>
                  </a:extLst>
                </p:cNvPr>
                <p:cNvPicPr/>
                <p:nvPr/>
              </p:nvPicPr>
              <p:blipFill>
                <a:blip r:embed="rId1077"/>
                <a:stretch>
                  <a:fillRect/>
                </a:stretch>
              </p:blipFill>
              <p:spPr>
                <a:xfrm>
                  <a:off x="5137181" y="4926992"/>
                  <a:ext cx="268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62" name="Freihand 661">
                  <a:extLst>
                    <a:ext uri="{FF2B5EF4-FFF2-40B4-BE49-F238E27FC236}">
                      <a16:creationId xmlns:a16="http://schemas.microsoft.com/office/drawing/2014/main" id="{65A5453D-F721-48C5-9A8A-D42EF848A72B}"/>
                    </a:ext>
                  </a:extLst>
                </p14:cNvPr>
                <p14:cNvContentPartPr/>
                <p14:nvPr/>
              </p14:nvContentPartPr>
              <p14:xfrm>
                <a:off x="5384141" y="4975952"/>
                <a:ext cx="377280" cy="68040"/>
              </p14:xfrm>
            </p:contentPart>
          </mc:Choice>
          <mc:Fallback>
            <p:pic>
              <p:nvPicPr>
                <p:cNvPr id="662" name="Freihand 661">
                  <a:extLst>
                    <a:ext uri="{FF2B5EF4-FFF2-40B4-BE49-F238E27FC236}">
                      <a16:creationId xmlns:a16="http://schemas.microsoft.com/office/drawing/2014/main" id="{65A5453D-F721-48C5-9A8A-D42EF848A72B}"/>
                    </a:ext>
                  </a:extLst>
                </p:cNvPr>
                <p:cNvPicPr/>
                <p:nvPr/>
              </p:nvPicPr>
              <p:blipFill>
                <a:blip r:embed="rId1079"/>
                <a:stretch>
                  <a:fillRect/>
                </a:stretch>
              </p:blipFill>
              <p:spPr>
                <a:xfrm>
                  <a:off x="5379821" y="4971632"/>
                  <a:ext cx="385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64" name="Freihand 663">
                  <a:extLst>
                    <a:ext uri="{FF2B5EF4-FFF2-40B4-BE49-F238E27FC236}">
                      <a16:creationId xmlns:a16="http://schemas.microsoft.com/office/drawing/2014/main" id="{7CA4450B-8F4E-4997-BB39-6BA091D320E1}"/>
                    </a:ext>
                  </a:extLst>
                </p14:cNvPr>
                <p14:cNvContentPartPr/>
                <p14:nvPr/>
              </p14:nvContentPartPr>
              <p14:xfrm>
                <a:off x="4472621" y="5366912"/>
                <a:ext cx="187560" cy="11880"/>
              </p14:xfrm>
            </p:contentPart>
          </mc:Choice>
          <mc:Fallback>
            <p:pic>
              <p:nvPicPr>
                <p:cNvPr id="664" name="Freihand 663">
                  <a:extLst>
                    <a:ext uri="{FF2B5EF4-FFF2-40B4-BE49-F238E27FC236}">
                      <a16:creationId xmlns:a16="http://schemas.microsoft.com/office/drawing/2014/main" id="{7CA4450B-8F4E-4997-BB39-6BA091D320E1}"/>
                    </a:ext>
                  </a:extLst>
                </p:cNvPr>
                <p:cNvPicPr/>
                <p:nvPr/>
              </p:nvPicPr>
              <p:blipFill>
                <a:blip r:embed="rId1081"/>
                <a:stretch>
                  <a:fillRect/>
                </a:stretch>
              </p:blipFill>
              <p:spPr>
                <a:xfrm>
                  <a:off x="4468301" y="5362592"/>
                  <a:ext cx="196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65" name="Freihand 664">
                  <a:extLst>
                    <a:ext uri="{FF2B5EF4-FFF2-40B4-BE49-F238E27FC236}">
                      <a16:creationId xmlns:a16="http://schemas.microsoft.com/office/drawing/2014/main" id="{C6B780BC-E48B-4ADA-9891-D490355D3949}"/>
                    </a:ext>
                  </a:extLst>
                </p14:cNvPr>
                <p14:cNvContentPartPr/>
                <p14:nvPr/>
              </p14:nvContentPartPr>
              <p14:xfrm>
                <a:off x="4492061" y="5419832"/>
                <a:ext cx="208440" cy="11880"/>
              </p14:xfrm>
            </p:contentPart>
          </mc:Choice>
          <mc:Fallback>
            <p:pic>
              <p:nvPicPr>
                <p:cNvPr id="665" name="Freihand 664">
                  <a:extLst>
                    <a:ext uri="{FF2B5EF4-FFF2-40B4-BE49-F238E27FC236}">
                      <a16:creationId xmlns:a16="http://schemas.microsoft.com/office/drawing/2014/main" id="{C6B780BC-E48B-4ADA-9891-D490355D3949}"/>
                    </a:ext>
                  </a:extLst>
                </p:cNvPr>
                <p:cNvPicPr/>
                <p:nvPr/>
              </p:nvPicPr>
              <p:blipFill>
                <a:blip r:embed="rId1083"/>
                <a:stretch>
                  <a:fillRect/>
                </a:stretch>
              </p:blipFill>
              <p:spPr>
                <a:xfrm>
                  <a:off x="4487741" y="5415512"/>
                  <a:ext cx="217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67" name="Freihand 666">
                  <a:extLst>
                    <a:ext uri="{FF2B5EF4-FFF2-40B4-BE49-F238E27FC236}">
                      <a16:creationId xmlns:a16="http://schemas.microsoft.com/office/drawing/2014/main" id="{778F3CAA-469D-4F4F-B862-62BA4366A260}"/>
                    </a:ext>
                  </a:extLst>
                </p14:cNvPr>
                <p14:cNvContentPartPr/>
                <p14:nvPr/>
              </p14:nvContentPartPr>
              <p14:xfrm>
                <a:off x="4837661" y="5208152"/>
                <a:ext cx="126720" cy="104400"/>
              </p14:xfrm>
            </p:contentPart>
          </mc:Choice>
          <mc:Fallback>
            <p:pic>
              <p:nvPicPr>
                <p:cNvPr id="667" name="Freihand 666">
                  <a:extLst>
                    <a:ext uri="{FF2B5EF4-FFF2-40B4-BE49-F238E27FC236}">
                      <a16:creationId xmlns:a16="http://schemas.microsoft.com/office/drawing/2014/main" id="{778F3CAA-469D-4F4F-B862-62BA4366A260}"/>
                    </a:ext>
                  </a:extLst>
                </p:cNvPr>
                <p:cNvPicPr/>
                <p:nvPr/>
              </p:nvPicPr>
              <p:blipFill>
                <a:blip r:embed="rId1085"/>
                <a:stretch>
                  <a:fillRect/>
                </a:stretch>
              </p:blipFill>
              <p:spPr>
                <a:xfrm>
                  <a:off x="4833341" y="5203832"/>
                  <a:ext cx="135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68" name="Freihand 667">
                  <a:extLst>
                    <a:ext uri="{FF2B5EF4-FFF2-40B4-BE49-F238E27FC236}">
                      <a16:creationId xmlns:a16="http://schemas.microsoft.com/office/drawing/2014/main" id="{9D0C8529-D97C-4700-A2CC-A7B3628936FE}"/>
                    </a:ext>
                  </a:extLst>
                </p14:cNvPr>
                <p14:cNvContentPartPr/>
                <p14:nvPr/>
              </p14:nvContentPartPr>
              <p14:xfrm>
                <a:off x="5023421" y="5178272"/>
                <a:ext cx="94680" cy="107280"/>
              </p14:xfrm>
            </p:contentPart>
          </mc:Choice>
          <mc:Fallback>
            <p:pic>
              <p:nvPicPr>
                <p:cNvPr id="668" name="Freihand 667">
                  <a:extLst>
                    <a:ext uri="{FF2B5EF4-FFF2-40B4-BE49-F238E27FC236}">
                      <a16:creationId xmlns:a16="http://schemas.microsoft.com/office/drawing/2014/main" id="{9D0C8529-D97C-4700-A2CC-A7B3628936FE}"/>
                    </a:ext>
                  </a:extLst>
                </p:cNvPr>
                <p:cNvPicPr/>
                <p:nvPr/>
              </p:nvPicPr>
              <p:blipFill>
                <a:blip r:embed="rId1087"/>
                <a:stretch>
                  <a:fillRect/>
                </a:stretch>
              </p:blipFill>
              <p:spPr>
                <a:xfrm>
                  <a:off x="5019101" y="5173952"/>
                  <a:ext cx="103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69" name="Freihand 668">
                  <a:extLst>
                    <a:ext uri="{FF2B5EF4-FFF2-40B4-BE49-F238E27FC236}">
                      <a16:creationId xmlns:a16="http://schemas.microsoft.com/office/drawing/2014/main" id="{67202E6F-679F-4D61-8347-C0EF42BAD6E7}"/>
                    </a:ext>
                  </a:extLst>
                </p14:cNvPr>
                <p14:cNvContentPartPr/>
                <p14:nvPr/>
              </p14:nvContentPartPr>
              <p14:xfrm>
                <a:off x="5096861" y="5220032"/>
                <a:ext cx="33840" cy="89280"/>
              </p14:xfrm>
            </p:contentPart>
          </mc:Choice>
          <mc:Fallback>
            <p:pic>
              <p:nvPicPr>
                <p:cNvPr id="669" name="Freihand 668">
                  <a:extLst>
                    <a:ext uri="{FF2B5EF4-FFF2-40B4-BE49-F238E27FC236}">
                      <a16:creationId xmlns:a16="http://schemas.microsoft.com/office/drawing/2014/main" id="{67202E6F-679F-4D61-8347-C0EF42BAD6E7}"/>
                    </a:ext>
                  </a:extLst>
                </p:cNvPr>
                <p:cNvPicPr/>
                <p:nvPr/>
              </p:nvPicPr>
              <p:blipFill>
                <a:blip r:embed="rId1089"/>
                <a:stretch>
                  <a:fillRect/>
                </a:stretch>
              </p:blipFill>
              <p:spPr>
                <a:xfrm>
                  <a:off x="5092541" y="5215712"/>
                  <a:ext cx="42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70" name="Freihand 669">
                  <a:extLst>
                    <a:ext uri="{FF2B5EF4-FFF2-40B4-BE49-F238E27FC236}">
                      <a16:creationId xmlns:a16="http://schemas.microsoft.com/office/drawing/2014/main" id="{40AF0F6F-39C5-453F-93F9-430BE362A0C9}"/>
                    </a:ext>
                  </a:extLst>
                </p14:cNvPr>
                <p14:cNvContentPartPr/>
                <p14:nvPr/>
              </p14:nvContentPartPr>
              <p14:xfrm>
                <a:off x="5172101" y="5195192"/>
                <a:ext cx="93600" cy="153000"/>
              </p14:xfrm>
            </p:contentPart>
          </mc:Choice>
          <mc:Fallback>
            <p:pic>
              <p:nvPicPr>
                <p:cNvPr id="670" name="Freihand 669">
                  <a:extLst>
                    <a:ext uri="{FF2B5EF4-FFF2-40B4-BE49-F238E27FC236}">
                      <a16:creationId xmlns:a16="http://schemas.microsoft.com/office/drawing/2014/main" id="{40AF0F6F-39C5-453F-93F9-430BE362A0C9}"/>
                    </a:ext>
                  </a:extLst>
                </p:cNvPr>
                <p:cNvPicPr/>
                <p:nvPr/>
              </p:nvPicPr>
              <p:blipFill>
                <a:blip r:embed="rId1091"/>
                <a:stretch>
                  <a:fillRect/>
                </a:stretch>
              </p:blipFill>
              <p:spPr>
                <a:xfrm>
                  <a:off x="5167781" y="5190872"/>
                  <a:ext cx="102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71" name="Freihand 670">
                  <a:extLst>
                    <a:ext uri="{FF2B5EF4-FFF2-40B4-BE49-F238E27FC236}">
                      <a16:creationId xmlns:a16="http://schemas.microsoft.com/office/drawing/2014/main" id="{6786BA94-727A-4B89-B735-EE51422A94FF}"/>
                    </a:ext>
                  </a:extLst>
                </p14:cNvPr>
                <p14:cNvContentPartPr/>
                <p14:nvPr/>
              </p14:nvContentPartPr>
              <p14:xfrm>
                <a:off x="5338421" y="5185472"/>
                <a:ext cx="99360" cy="99360"/>
              </p14:xfrm>
            </p:contentPart>
          </mc:Choice>
          <mc:Fallback>
            <p:pic>
              <p:nvPicPr>
                <p:cNvPr id="671" name="Freihand 670">
                  <a:extLst>
                    <a:ext uri="{FF2B5EF4-FFF2-40B4-BE49-F238E27FC236}">
                      <a16:creationId xmlns:a16="http://schemas.microsoft.com/office/drawing/2014/main" id="{6786BA94-727A-4B89-B735-EE51422A94FF}"/>
                    </a:ext>
                  </a:extLst>
                </p:cNvPr>
                <p:cNvPicPr/>
                <p:nvPr/>
              </p:nvPicPr>
              <p:blipFill>
                <a:blip r:embed="rId1093"/>
                <a:stretch>
                  <a:fillRect/>
                </a:stretch>
              </p:blipFill>
              <p:spPr>
                <a:xfrm>
                  <a:off x="5334101" y="5181152"/>
                  <a:ext cx="108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72" name="Freihand 671">
                  <a:extLst>
                    <a:ext uri="{FF2B5EF4-FFF2-40B4-BE49-F238E27FC236}">
                      <a16:creationId xmlns:a16="http://schemas.microsoft.com/office/drawing/2014/main" id="{734CFB29-E591-43A7-A545-17F3D04E4404}"/>
                    </a:ext>
                  </a:extLst>
                </p14:cNvPr>
                <p14:cNvContentPartPr/>
                <p14:nvPr/>
              </p14:nvContentPartPr>
              <p14:xfrm>
                <a:off x="5455781" y="5167832"/>
                <a:ext cx="56160" cy="125280"/>
              </p14:xfrm>
            </p:contentPart>
          </mc:Choice>
          <mc:Fallback>
            <p:pic>
              <p:nvPicPr>
                <p:cNvPr id="672" name="Freihand 671">
                  <a:extLst>
                    <a:ext uri="{FF2B5EF4-FFF2-40B4-BE49-F238E27FC236}">
                      <a16:creationId xmlns:a16="http://schemas.microsoft.com/office/drawing/2014/main" id="{734CFB29-E591-43A7-A545-17F3D04E4404}"/>
                    </a:ext>
                  </a:extLst>
                </p:cNvPr>
                <p:cNvPicPr/>
                <p:nvPr/>
              </p:nvPicPr>
              <p:blipFill>
                <a:blip r:embed="rId1095"/>
                <a:stretch>
                  <a:fillRect/>
                </a:stretch>
              </p:blipFill>
              <p:spPr>
                <a:xfrm>
                  <a:off x="5451461" y="5163512"/>
                  <a:ext cx="64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74" name="Freihand 673">
                  <a:extLst>
                    <a:ext uri="{FF2B5EF4-FFF2-40B4-BE49-F238E27FC236}">
                      <a16:creationId xmlns:a16="http://schemas.microsoft.com/office/drawing/2014/main" id="{527FEB14-D055-4EF8-A32B-3858CD2CA53A}"/>
                    </a:ext>
                  </a:extLst>
                </p14:cNvPr>
                <p14:cNvContentPartPr/>
                <p14:nvPr/>
              </p14:nvContentPartPr>
              <p14:xfrm>
                <a:off x="4909661" y="5378792"/>
                <a:ext cx="662400" cy="50040"/>
              </p14:xfrm>
            </p:contentPart>
          </mc:Choice>
          <mc:Fallback>
            <p:pic>
              <p:nvPicPr>
                <p:cNvPr id="674" name="Freihand 673">
                  <a:extLst>
                    <a:ext uri="{FF2B5EF4-FFF2-40B4-BE49-F238E27FC236}">
                      <a16:creationId xmlns:a16="http://schemas.microsoft.com/office/drawing/2014/main" id="{527FEB14-D055-4EF8-A32B-3858CD2CA53A}"/>
                    </a:ext>
                  </a:extLst>
                </p:cNvPr>
                <p:cNvPicPr/>
                <p:nvPr/>
              </p:nvPicPr>
              <p:blipFill>
                <a:blip r:embed="rId1097"/>
                <a:stretch>
                  <a:fillRect/>
                </a:stretch>
              </p:blipFill>
              <p:spPr>
                <a:xfrm>
                  <a:off x="4905341" y="5374472"/>
                  <a:ext cx="671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76" name="Freihand 675">
                  <a:extLst>
                    <a:ext uri="{FF2B5EF4-FFF2-40B4-BE49-F238E27FC236}">
                      <a16:creationId xmlns:a16="http://schemas.microsoft.com/office/drawing/2014/main" id="{E1932D0D-B3AE-49E0-87BC-26096FCF614C}"/>
                    </a:ext>
                  </a:extLst>
                </p14:cNvPr>
                <p14:cNvContentPartPr/>
                <p14:nvPr/>
              </p14:nvContentPartPr>
              <p14:xfrm>
                <a:off x="4888781" y="5514512"/>
                <a:ext cx="111960" cy="98640"/>
              </p14:xfrm>
            </p:contentPart>
          </mc:Choice>
          <mc:Fallback>
            <p:pic>
              <p:nvPicPr>
                <p:cNvPr id="676" name="Freihand 675">
                  <a:extLst>
                    <a:ext uri="{FF2B5EF4-FFF2-40B4-BE49-F238E27FC236}">
                      <a16:creationId xmlns:a16="http://schemas.microsoft.com/office/drawing/2014/main" id="{E1932D0D-B3AE-49E0-87BC-26096FCF614C}"/>
                    </a:ext>
                  </a:extLst>
                </p:cNvPr>
                <p:cNvPicPr/>
                <p:nvPr/>
              </p:nvPicPr>
              <p:blipFill>
                <a:blip r:embed="rId1099"/>
                <a:stretch>
                  <a:fillRect/>
                </a:stretch>
              </p:blipFill>
              <p:spPr>
                <a:xfrm>
                  <a:off x="4884461" y="5510192"/>
                  <a:ext cx="120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77" name="Freihand 676">
                  <a:extLst>
                    <a:ext uri="{FF2B5EF4-FFF2-40B4-BE49-F238E27FC236}">
                      <a16:creationId xmlns:a16="http://schemas.microsoft.com/office/drawing/2014/main" id="{9B37875E-BA76-46A1-A989-C0610B688BF0}"/>
                    </a:ext>
                  </a:extLst>
                </p14:cNvPr>
                <p14:cNvContentPartPr/>
                <p14:nvPr/>
              </p14:nvContentPartPr>
              <p14:xfrm>
                <a:off x="5078861" y="5496872"/>
                <a:ext cx="88560" cy="111600"/>
              </p14:xfrm>
            </p:contentPart>
          </mc:Choice>
          <mc:Fallback>
            <p:pic>
              <p:nvPicPr>
                <p:cNvPr id="677" name="Freihand 676">
                  <a:extLst>
                    <a:ext uri="{FF2B5EF4-FFF2-40B4-BE49-F238E27FC236}">
                      <a16:creationId xmlns:a16="http://schemas.microsoft.com/office/drawing/2014/main" id="{9B37875E-BA76-46A1-A989-C0610B688BF0}"/>
                    </a:ext>
                  </a:extLst>
                </p:cNvPr>
                <p:cNvPicPr/>
                <p:nvPr/>
              </p:nvPicPr>
              <p:blipFill>
                <a:blip r:embed="rId1101"/>
                <a:stretch>
                  <a:fillRect/>
                </a:stretch>
              </p:blipFill>
              <p:spPr>
                <a:xfrm>
                  <a:off x="5074541" y="5492552"/>
                  <a:ext cx="97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79" name="Freihand 678">
                  <a:extLst>
                    <a:ext uri="{FF2B5EF4-FFF2-40B4-BE49-F238E27FC236}">
                      <a16:creationId xmlns:a16="http://schemas.microsoft.com/office/drawing/2014/main" id="{9B1E2217-1E37-47BB-9FFB-9BA1C84C0654}"/>
                    </a:ext>
                  </a:extLst>
                </p14:cNvPr>
                <p14:cNvContentPartPr/>
                <p14:nvPr/>
              </p14:nvContentPartPr>
              <p14:xfrm>
                <a:off x="5195141" y="5467712"/>
                <a:ext cx="88920" cy="85320"/>
              </p14:xfrm>
            </p:contentPart>
          </mc:Choice>
          <mc:Fallback>
            <p:pic>
              <p:nvPicPr>
                <p:cNvPr id="679" name="Freihand 678">
                  <a:extLst>
                    <a:ext uri="{FF2B5EF4-FFF2-40B4-BE49-F238E27FC236}">
                      <a16:creationId xmlns:a16="http://schemas.microsoft.com/office/drawing/2014/main" id="{9B1E2217-1E37-47BB-9FFB-9BA1C84C0654}"/>
                    </a:ext>
                  </a:extLst>
                </p:cNvPr>
                <p:cNvPicPr/>
                <p:nvPr/>
              </p:nvPicPr>
              <p:blipFill>
                <a:blip r:embed="rId1103"/>
                <a:stretch>
                  <a:fillRect/>
                </a:stretch>
              </p:blipFill>
              <p:spPr>
                <a:xfrm>
                  <a:off x="5190821" y="5463392"/>
                  <a:ext cx="97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80" name="Freihand 679">
                  <a:extLst>
                    <a:ext uri="{FF2B5EF4-FFF2-40B4-BE49-F238E27FC236}">
                      <a16:creationId xmlns:a16="http://schemas.microsoft.com/office/drawing/2014/main" id="{646E863B-FB4A-44B6-89DE-BC450D812A82}"/>
                    </a:ext>
                  </a:extLst>
                </p14:cNvPr>
                <p14:cNvContentPartPr/>
                <p14:nvPr/>
              </p14:nvContentPartPr>
              <p14:xfrm>
                <a:off x="5265341" y="5496872"/>
                <a:ext cx="20880" cy="95400"/>
              </p14:xfrm>
            </p:contentPart>
          </mc:Choice>
          <mc:Fallback>
            <p:pic>
              <p:nvPicPr>
                <p:cNvPr id="680" name="Freihand 679">
                  <a:extLst>
                    <a:ext uri="{FF2B5EF4-FFF2-40B4-BE49-F238E27FC236}">
                      <a16:creationId xmlns:a16="http://schemas.microsoft.com/office/drawing/2014/main" id="{646E863B-FB4A-44B6-89DE-BC450D812A82}"/>
                    </a:ext>
                  </a:extLst>
                </p:cNvPr>
                <p:cNvPicPr/>
                <p:nvPr/>
              </p:nvPicPr>
              <p:blipFill>
                <a:blip r:embed="rId1105"/>
                <a:stretch>
                  <a:fillRect/>
                </a:stretch>
              </p:blipFill>
              <p:spPr>
                <a:xfrm>
                  <a:off x="5261021" y="5492552"/>
                  <a:ext cx="29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81" name="Freihand 680">
                  <a:extLst>
                    <a:ext uri="{FF2B5EF4-FFF2-40B4-BE49-F238E27FC236}">
                      <a16:creationId xmlns:a16="http://schemas.microsoft.com/office/drawing/2014/main" id="{F2E11860-2D8E-4AA0-94AC-1035E186A487}"/>
                    </a:ext>
                  </a:extLst>
                </p14:cNvPr>
                <p14:cNvContentPartPr/>
                <p14:nvPr/>
              </p14:nvContentPartPr>
              <p14:xfrm>
                <a:off x="5285861" y="5553752"/>
                <a:ext cx="34560" cy="80640"/>
              </p14:xfrm>
            </p:contentPart>
          </mc:Choice>
          <mc:Fallback>
            <p:pic>
              <p:nvPicPr>
                <p:cNvPr id="681" name="Freihand 680">
                  <a:extLst>
                    <a:ext uri="{FF2B5EF4-FFF2-40B4-BE49-F238E27FC236}">
                      <a16:creationId xmlns:a16="http://schemas.microsoft.com/office/drawing/2014/main" id="{F2E11860-2D8E-4AA0-94AC-1035E186A487}"/>
                    </a:ext>
                  </a:extLst>
                </p:cNvPr>
                <p:cNvPicPr/>
                <p:nvPr/>
              </p:nvPicPr>
              <p:blipFill>
                <a:blip r:embed="rId1107"/>
                <a:stretch>
                  <a:fillRect/>
                </a:stretch>
              </p:blipFill>
              <p:spPr>
                <a:xfrm>
                  <a:off x="5281541" y="5549432"/>
                  <a:ext cx="43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83" name="Freihand 682">
                  <a:extLst>
                    <a:ext uri="{FF2B5EF4-FFF2-40B4-BE49-F238E27FC236}">
                      <a16:creationId xmlns:a16="http://schemas.microsoft.com/office/drawing/2014/main" id="{D97FCAF0-2156-418B-818E-C5CFD243D6D5}"/>
                    </a:ext>
                  </a:extLst>
                </p14:cNvPr>
                <p14:cNvContentPartPr/>
                <p14:nvPr/>
              </p14:nvContentPartPr>
              <p14:xfrm>
                <a:off x="5381261" y="5447192"/>
                <a:ext cx="77760" cy="113400"/>
              </p14:xfrm>
            </p:contentPart>
          </mc:Choice>
          <mc:Fallback>
            <p:pic>
              <p:nvPicPr>
                <p:cNvPr id="683" name="Freihand 682">
                  <a:extLst>
                    <a:ext uri="{FF2B5EF4-FFF2-40B4-BE49-F238E27FC236}">
                      <a16:creationId xmlns:a16="http://schemas.microsoft.com/office/drawing/2014/main" id="{D97FCAF0-2156-418B-818E-C5CFD243D6D5}"/>
                    </a:ext>
                  </a:extLst>
                </p:cNvPr>
                <p:cNvPicPr/>
                <p:nvPr/>
              </p:nvPicPr>
              <p:blipFill>
                <a:blip r:embed="rId1109"/>
                <a:stretch>
                  <a:fillRect/>
                </a:stretch>
              </p:blipFill>
              <p:spPr>
                <a:xfrm>
                  <a:off x="5376941" y="5442872"/>
                  <a:ext cx="86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84" name="Freihand 683">
                  <a:extLst>
                    <a:ext uri="{FF2B5EF4-FFF2-40B4-BE49-F238E27FC236}">
                      <a16:creationId xmlns:a16="http://schemas.microsoft.com/office/drawing/2014/main" id="{CDD092FE-06D8-4F8A-960F-68746AAC99C3}"/>
                    </a:ext>
                  </a:extLst>
                </p14:cNvPr>
                <p14:cNvContentPartPr/>
                <p14:nvPr/>
              </p14:nvContentPartPr>
              <p14:xfrm>
                <a:off x="5464781" y="5465912"/>
                <a:ext cx="65520" cy="126000"/>
              </p14:xfrm>
            </p:contentPart>
          </mc:Choice>
          <mc:Fallback>
            <p:pic>
              <p:nvPicPr>
                <p:cNvPr id="684" name="Freihand 683">
                  <a:extLst>
                    <a:ext uri="{FF2B5EF4-FFF2-40B4-BE49-F238E27FC236}">
                      <a16:creationId xmlns:a16="http://schemas.microsoft.com/office/drawing/2014/main" id="{CDD092FE-06D8-4F8A-960F-68746AAC99C3}"/>
                    </a:ext>
                  </a:extLst>
                </p:cNvPr>
                <p:cNvPicPr/>
                <p:nvPr/>
              </p:nvPicPr>
              <p:blipFill>
                <a:blip r:embed="rId1111"/>
                <a:stretch>
                  <a:fillRect/>
                </a:stretch>
              </p:blipFill>
              <p:spPr>
                <a:xfrm>
                  <a:off x="5460461" y="5461592"/>
                  <a:ext cx="74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85" name="Freihand 684">
                  <a:extLst>
                    <a:ext uri="{FF2B5EF4-FFF2-40B4-BE49-F238E27FC236}">
                      <a16:creationId xmlns:a16="http://schemas.microsoft.com/office/drawing/2014/main" id="{3680DC80-CDC8-4633-BF51-91E6CC0CA2AA}"/>
                    </a:ext>
                  </a:extLst>
                </p14:cNvPr>
                <p14:cNvContentPartPr/>
                <p14:nvPr/>
              </p14:nvContentPartPr>
              <p14:xfrm>
                <a:off x="5656661" y="5389232"/>
                <a:ext cx="36720" cy="13680"/>
              </p14:xfrm>
            </p:contentPart>
          </mc:Choice>
          <mc:Fallback>
            <p:pic>
              <p:nvPicPr>
                <p:cNvPr id="685" name="Freihand 684">
                  <a:extLst>
                    <a:ext uri="{FF2B5EF4-FFF2-40B4-BE49-F238E27FC236}">
                      <a16:creationId xmlns:a16="http://schemas.microsoft.com/office/drawing/2014/main" id="{3680DC80-CDC8-4633-BF51-91E6CC0CA2AA}"/>
                    </a:ext>
                  </a:extLst>
                </p:cNvPr>
                <p:cNvPicPr/>
                <p:nvPr/>
              </p:nvPicPr>
              <p:blipFill>
                <a:blip r:embed="rId1113"/>
                <a:stretch>
                  <a:fillRect/>
                </a:stretch>
              </p:blipFill>
              <p:spPr>
                <a:xfrm>
                  <a:off x="5652341" y="5384912"/>
                  <a:ext cx="45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86" name="Freihand 685">
                  <a:extLst>
                    <a:ext uri="{FF2B5EF4-FFF2-40B4-BE49-F238E27FC236}">
                      <a16:creationId xmlns:a16="http://schemas.microsoft.com/office/drawing/2014/main" id="{3E4D5753-1548-4D9A-92A1-2A6CA4247B68}"/>
                    </a:ext>
                  </a:extLst>
                </p14:cNvPr>
                <p14:cNvContentPartPr/>
                <p14:nvPr/>
              </p14:nvContentPartPr>
              <p14:xfrm>
                <a:off x="5738741" y="5149112"/>
                <a:ext cx="92880" cy="99360"/>
              </p14:xfrm>
            </p:contentPart>
          </mc:Choice>
          <mc:Fallback>
            <p:pic>
              <p:nvPicPr>
                <p:cNvPr id="686" name="Freihand 685">
                  <a:extLst>
                    <a:ext uri="{FF2B5EF4-FFF2-40B4-BE49-F238E27FC236}">
                      <a16:creationId xmlns:a16="http://schemas.microsoft.com/office/drawing/2014/main" id="{3E4D5753-1548-4D9A-92A1-2A6CA4247B68}"/>
                    </a:ext>
                  </a:extLst>
                </p:cNvPr>
                <p:cNvPicPr/>
                <p:nvPr/>
              </p:nvPicPr>
              <p:blipFill>
                <a:blip r:embed="rId1115"/>
                <a:stretch>
                  <a:fillRect/>
                </a:stretch>
              </p:blipFill>
              <p:spPr>
                <a:xfrm>
                  <a:off x="5734421" y="5144792"/>
                  <a:ext cx="101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87" name="Freihand 686">
                  <a:extLst>
                    <a:ext uri="{FF2B5EF4-FFF2-40B4-BE49-F238E27FC236}">
                      <a16:creationId xmlns:a16="http://schemas.microsoft.com/office/drawing/2014/main" id="{0562D41E-6AF6-4C0B-80FC-7BE6C1E78799}"/>
                    </a:ext>
                  </a:extLst>
                </p14:cNvPr>
                <p14:cNvContentPartPr/>
                <p14:nvPr/>
              </p14:nvContentPartPr>
              <p14:xfrm>
                <a:off x="5861861" y="5128232"/>
                <a:ext cx="113400" cy="122040"/>
              </p14:xfrm>
            </p:contentPart>
          </mc:Choice>
          <mc:Fallback>
            <p:pic>
              <p:nvPicPr>
                <p:cNvPr id="687" name="Freihand 686">
                  <a:extLst>
                    <a:ext uri="{FF2B5EF4-FFF2-40B4-BE49-F238E27FC236}">
                      <a16:creationId xmlns:a16="http://schemas.microsoft.com/office/drawing/2014/main" id="{0562D41E-6AF6-4C0B-80FC-7BE6C1E78799}"/>
                    </a:ext>
                  </a:extLst>
                </p:cNvPr>
                <p:cNvPicPr/>
                <p:nvPr/>
              </p:nvPicPr>
              <p:blipFill>
                <a:blip r:embed="rId1117"/>
                <a:stretch>
                  <a:fillRect/>
                </a:stretch>
              </p:blipFill>
              <p:spPr>
                <a:xfrm>
                  <a:off x="5857541" y="5123912"/>
                  <a:ext cx="122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88" name="Freihand 687">
                  <a:extLst>
                    <a:ext uri="{FF2B5EF4-FFF2-40B4-BE49-F238E27FC236}">
                      <a16:creationId xmlns:a16="http://schemas.microsoft.com/office/drawing/2014/main" id="{C68B47FD-1504-43F3-863B-0FEA28893F80}"/>
                    </a:ext>
                  </a:extLst>
                </p14:cNvPr>
                <p14:cNvContentPartPr/>
                <p14:nvPr/>
              </p14:nvContentPartPr>
              <p14:xfrm>
                <a:off x="5987141" y="5123552"/>
                <a:ext cx="49320" cy="122760"/>
              </p14:xfrm>
            </p:contentPart>
          </mc:Choice>
          <mc:Fallback>
            <p:pic>
              <p:nvPicPr>
                <p:cNvPr id="688" name="Freihand 687">
                  <a:extLst>
                    <a:ext uri="{FF2B5EF4-FFF2-40B4-BE49-F238E27FC236}">
                      <a16:creationId xmlns:a16="http://schemas.microsoft.com/office/drawing/2014/main" id="{C68B47FD-1504-43F3-863B-0FEA28893F80}"/>
                    </a:ext>
                  </a:extLst>
                </p:cNvPr>
                <p:cNvPicPr/>
                <p:nvPr/>
              </p:nvPicPr>
              <p:blipFill>
                <a:blip r:embed="rId1119"/>
                <a:stretch>
                  <a:fillRect/>
                </a:stretch>
              </p:blipFill>
              <p:spPr>
                <a:xfrm>
                  <a:off x="5982821" y="5119232"/>
                  <a:ext cx="57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89" name="Freihand 688">
                  <a:extLst>
                    <a:ext uri="{FF2B5EF4-FFF2-40B4-BE49-F238E27FC236}">
                      <a16:creationId xmlns:a16="http://schemas.microsoft.com/office/drawing/2014/main" id="{052B237C-CA87-4353-8709-5CF1C855D767}"/>
                    </a:ext>
                  </a:extLst>
                </p14:cNvPr>
                <p14:cNvContentPartPr/>
                <p14:nvPr/>
              </p14:nvContentPartPr>
              <p14:xfrm>
                <a:off x="6047981" y="5202032"/>
                <a:ext cx="22320" cy="72360"/>
              </p14:xfrm>
            </p:contentPart>
          </mc:Choice>
          <mc:Fallback>
            <p:pic>
              <p:nvPicPr>
                <p:cNvPr id="689" name="Freihand 688">
                  <a:extLst>
                    <a:ext uri="{FF2B5EF4-FFF2-40B4-BE49-F238E27FC236}">
                      <a16:creationId xmlns:a16="http://schemas.microsoft.com/office/drawing/2014/main" id="{052B237C-CA87-4353-8709-5CF1C855D767}"/>
                    </a:ext>
                  </a:extLst>
                </p:cNvPr>
                <p:cNvPicPr/>
                <p:nvPr/>
              </p:nvPicPr>
              <p:blipFill>
                <a:blip r:embed="rId1121"/>
                <a:stretch>
                  <a:fillRect/>
                </a:stretch>
              </p:blipFill>
              <p:spPr>
                <a:xfrm>
                  <a:off x="6043661" y="5197712"/>
                  <a:ext cx="30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90" name="Freihand 689">
                  <a:extLst>
                    <a:ext uri="{FF2B5EF4-FFF2-40B4-BE49-F238E27FC236}">
                      <a16:creationId xmlns:a16="http://schemas.microsoft.com/office/drawing/2014/main" id="{06CA4A8F-A404-4D45-BB47-8B080D53364D}"/>
                    </a:ext>
                  </a:extLst>
                </p14:cNvPr>
                <p14:cNvContentPartPr/>
                <p14:nvPr/>
              </p14:nvContentPartPr>
              <p14:xfrm>
                <a:off x="6107741" y="5120312"/>
                <a:ext cx="61920" cy="96120"/>
              </p14:xfrm>
            </p:contentPart>
          </mc:Choice>
          <mc:Fallback>
            <p:pic>
              <p:nvPicPr>
                <p:cNvPr id="690" name="Freihand 689">
                  <a:extLst>
                    <a:ext uri="{FF2B5EF4-FFF2-40B4-BE49-F238E27FC236}">
                      <a16:creationId xmlns:a16="http://schemas.microsoft.com/office/drawing/2014/main" id="{06CA4A8F-A404-4D45-BB47-8B080D53364D}"/>
                    </a:ext>
                  </a:extLst>
                </p:cNvPr>
                <p:cNvPicPr/>
                <p:nvPr/>
              </p:nvPicPr>
              <p:blipFill>
                <a:blip r:embed="rId1123"/>
                <a:stretch>
                  <a:fillRect/>
                </a:stretch>
              </p:blipFill>
              <p:spPr>
                <a:xfrm>
                  <a:off x="6103421" y="5115992"/>
                  <a:ext cx="70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91" name="Freihand 690">
                  <a:extLst>
                    <a:ext uri="{FF2B5EF4-FFF2-40B4-BE49-F238E27FC236}">
                      <a16:creationId xmlns:a16="http://schemas.microsoft.com/office/drawing/2014/main" id="{F3E3092E-FD04-49D7-9168-5A1FECEDD49B}"/>
                    </a:ext>
                  </a:extLst>
                </p14:cNvPr>
                <p14:cNvContentPartPr/>
                <p14:nvPr/>
              </p14:nvContentPartPr>
              <p14:xfrm>
                <a:off x="6191981" y="5122472"/>
                <a:ext cx="76680" cy="121680"/>
              </p14:xfrm>
            </p:contentPart>
          </mc:Choice>
          <mc:Fallback>
            <p:pic>
              <p:nvPicPr>
                <p:cNvPr id="691" name="Freihand 690">
                  <a:extLst>
                    <a:ext uri="{FF2B5EF4-FFF2-40B4-BE49-F238E27FC236}">
                      <a16:creationId xmlns:a16="http://schemas.microsoft.com/office/drawing/2014/main" id="{F3E3092E-FD04-49D7-9168-5A1FECEDD49B}"/>
                    </a:ext>
                  </a:extLst>
                </p:cNvPr>
                <p:cNvPicPr/>
                <p:nvPr/>
              </p:nvPicPr>
              <p:blipFill>
                <a:blip r:embed="rId1125"/>
                <a:stretch>
                  <a:fillRect/>
                </a:stretch>
              </p:blipFill>
              <p:spPr>
                <a:xfrm>
                  <a:off x="6187661" y="5118152"/>
                  <a:ext cx="85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92" name="Freihand 691">
                  <a:extLst>
                    <a:ext uri="{FF2B5EF4-FFF2-40B4-BE49-F238E27FC236}">
                      <a16:creationId xmlns:a16="http://schemas.microsoft.com/office/drawing/2014/main" id="{D4DE17D7-02D4-4271-BD24-5879FDFAEC5B}"/>
                    </a:ext>
                  </a:extLst>
                </p14:cNvPr>
                <p14:cNvContentPartPr/>
                <p14:nvPr/>
              </p14:nvContentPartPr>
              <p14:xfrm>
                <a:off x="5834141" y="5308232"/>
                <a:ext cx="460080" cy="28440"/>
              </p14:xfrm>
            </p:contentPart>
          </mc:Choice>
          <mc:Fallback>
            <p:pic>
              <p:nvPicPr>
                <p:cNvPr id="692" name="Freihand 691">
                  <a:extLst>
                    <a:ext uri="{FF2B5EF4-FFF2-40B4-BE49-F238E27FC236}">
                      <a16:creationId xmlns:a16="http://schemas.microsoft.com/office/drawing/2014/main" id="{D4DE17D7-02D4-4271-BD24-5879FDFAEC5B}"/>
                    </a:ext>
                  </a:extLst>
                </p:cNvPr>
                <p:cNvPicPr/>
                <p:nvPr/>
              </p:nvPicPr>
              <p:blipFill>
                <a:blip r:embed="rId1127"/>
                <a:stretch>
                  <a:fillRect/>
                </a:stretch>
              </p:blipFill>
              <p:spPr>
                <a:xfrm>
                  <a:off x="5829821" y="5303912"/>
                  <a:ext cx="468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94" name="Freihand 693">
                  <a:extLst>
                    <a:ext uri="{FF2B5EF4-FFF2-40B4-BE49-F238E27FC236}">
                      <a16:creationId xmlns:a16="http://schemas.microsoft.com/office/drawing/2014/main" id="{AD323B2E-CD78-4C5B-B1EA-18E944852DE9}"/>
                    </a:ext>
                  </a:extLst>
                </p14:cNvPr>
                <p14:cNvContentPartPr/>
                <p14:nvPr/>
              </p14:nvContentPartPr>
              <p14:xfrm>
                <a:off x="5796341" y="5433872"/>
                <a:ext cx="110520" cy="96120"/>
              </p14:xfrm>
            </p:contentPart>
          </mc:Choice>
          <mc:Fallback>
            <p:pic>
              <p:nvPicPr>
                <p:cNvPr id="694" name="Freihand 693">
                  <a:extLst>
                    <a:ext uri="{FF2B5EF4-FFF2-40B4-BE49-F238E27FC236}">
                      <a16:creationId xmlns:a16="http://schemas.microsoft.com/office/drawing/2014/main" id="{AD323B2E-CD78-4C5B-B1EA-18E944852DE9}"/>
                    </a:ext>
                  </a:extLst>
                </p:cNvPr>
                <p:cNvPicPr/>
                <p:nvPr/>
              </p:nvPicPr>
              <p:blipFill>
                <a:blip r:embed="rId1129"/>
                <a:stretch>
                  <a:fillRect/>
                </a:stretch>
              </p:blipFill>
              <p:spPr>
                <a:xfrm>
                  <a:off x="5792021" y="5429552"/>
                  <a:ext cx="119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95" name="Freihand 694">
                  <a:extLst>
                    <a:ext uri="{FF2B5EF4-FFF2-40B4-BE49-F238E27FC236}">
                      <a16:creationId xmlns:a16="http://schemas.microsoft.com/office/drawing/2014/main" id="{BA7E2972-F571-4A30-89F3-FE396C61CD22}"/>
                    </a:ext>
                  </a:extLst>
                </p14:cNvPr>
                <p14:cNvContentPartPr/>
                <p14:nvPr/>
              </p14:nvContentPartPr>
              <p14:xfrm>
                <a:off x="5923061" y="5441432"/>
                <a:ext cx="74880" cy="96840"/>
              </p14:xfrm>
            </p:contentPart>
          </mc:Choice>
          <mc:Fallback>
            <p:pic>
              <p:nvPicPr>
                <p:cNvPr id="695" name="Freihand 694">
                  <a:extLst>
                    <a:ext uri="{FF2B5EF4-FFF2-40B4-BE49-F238E27FC236}">
                      <a16:creationId xmlns:a16="http://schemas.microsoft.com/office/drawing/2014/main" id="{BA7E2972-F571-4A30-89F3-FE396C61CD22}"/>
                    </a:ext>
                  </a:extLst>
                </p:cNvPr>
                <p:cNvPicPr/>
                <p:nvPr/>
              </p:nvPicPr>
              <p:blipFill>
                <a:blip r:embed="rId1131"/>
                <a:stretch>
                  <a:fillRect/>
                </a:stretch>
              </p:blipFill>
              <p:spPr>
                <a:xfrm>
                  <a:off x="5918741" y="5437112"/>
                  <a:ext cx="83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696" name="Freihand 695">
                  <a:extLst>
                    <a:ext uri="{FF2B5EF4-FFF2-40B4-BE49-F238E27FC236}">
                      <a16:creationId xmlns:a16="http://schemas.microsoft.com/office/drawing/2014/main" id="{B757C0A4-5727-4296-8872-3E3423497156}"/>
                    </a:ext>
                  </a:extLst>
                </p14:cNvPr>
                <p14:cNvContentPartPr/>
                <p14:nvPr/>
              </p14:nvContentPartPr>
              <p14:xfrm>
                <a:off x="6029261" y="5435672"/>
                <a:ext cx="50760" cy="105120"/>
              </p14:xfrm>
            </p:contentPart>
          </mc:Choice>
          <mc:Fallback>
            <p:pic>
              <p:nvPicPr>
                <p:cNvPr id="696" name="Freihand 695">
                  <a:extLst>
                    <a:ext uri="{FF2B5EF4-FFF2-40B4-BE49-F238E27FC236}">
                      <a16:creationId xmlns:a16="http://schemas.microsoft.com/office/drawing/2014/main" id="{B757C0A4-5727-4296-8872-3E3423497156}"/>
                    </a:ext>
                  </a:extLst>
                </p:cNvPr>
                <p:cNvPicPr/>
                <p:nvPr/>
              </p:nvPicPr>
              <p:blipFill>
                <a:blip r:embed="rId1133"/>
                <a:stretch>
                  <a:fillRect/>
                </a:stretch>
              </p:blipFill>
              <p:spPr>
                <a:xfrm>
                  <a:off x="6024941" y="5431352"/>
                  <a:ext cx="59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697" name="Freihand 696">
                  <a:extLst>
                    <a:ext uri="{FF2B5EF4-FFF2-40B4-BE49-F238E27FC236}">
                      <a16:creationId xmlns:a16="http://schemas.microsoft.com/office/drawing/2014/main" id="{0AB71C66-FC80-4A39-9CFF-A68FF61AA07C}"/>
                    </a:ext>
                  </a:extLst>
                </p14:cNvPr>
                <p14:cNvContentPartPr/>
                <p14:nvPr/>
              </p14:nvContentPartPr>
              <p14:xfrm>
                <a:off x="6100901" y="5441792"/>
                <a:ext cx="71640" cy="140040"/>
              </p14:xfrm>
            </p:contentPart>
          </mc:Choice>
          <mc:Fallback>
            <p:pic>
              <p:nvPicPr>
                <p:cNvPr id="697" name="Freihand 696">
                  <a:extLst>
                    <a:ext uri="{FF2B5EF4-FFF2-40B4-BE49-F238E27FC236}">
                      <a16:creationId xmlns:a16="http://schemas.microsoft.com/office/drawing/2014/main" id="{0AB71C66-FC80-4A39-9CFF-A68FF61AA07C}"/>
                    </a:ext>
                  </a:extLst>
                </p:cNvPr>
                <p:cNvPicPr/>
                <p:nvPr/>
              </p:nvPicPr>
              <p:blipFill>
                <a:blip r:embed="rId1135"/>
                <a:stretch>
                  <a:fillRect/>
                </a:stretch>
              </p:blipFill>
              <p:spPr>
                <a:xfrm>
                  <a:off x="6096581" y="5437472"/>
                  <a:ext cx="80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98" name="Freihand 697">
                  <a:extLst>
                    <a:ext uri="{FF2B5EF4-FFF2-40B4-BE49-F238E27FC236}">
                      <a16:creationId xmlns:a16="http://schemas.microsoft.com/office/drawing/2014/main" id="{AB6E4D73-5528-4880-91FB-C5CF1D52799F}"/>
                    </a:ext>
                  </a:extLst>
                </p14:cNvPr>
                <p14:cNvContentPartPr/>
                <p14:nvPr/>
              </p14:nvContentPartPr>
              <p14:xfrm>
                <a:off x="6196661" y="5432792"/>
                <a:ext cx="103320" cy="102240"/>
              </p14:xfrm>
            </p:contentPart>
          </mc:Choice>
          <mc:Fallback>
            <p:pic>
              <p:nvPicPr>
                <p:cNvPr id="698" name="Freihand 697">
                  <a:extLst>
                    <a:ext uri="{FF2B5EF4-FFF2-40B4-BE49-F238E27FC236}">
                      <a16:creationId xmlns:a16="http://schemas.microsoft.com/office/drawing/2014/main" id="{AB6E4D73-5528-4880-91FB-C5CF1D52799F}"/>
                    </a:ext>
                  </a:extLst>
                </p:cNvPr>
                <p:cNvPicPr/>
                <p:nvPr/>
              </p:nvPicPr>
              <p:blipFill>
                <a:blip r:embed="rId1137"/>
                <a:stretch>
                  <a:fillRect/>
                </a:stretch>
              </p:blipFill>
              <p:spPr>
                <a:xfrm>
                  <a:off x="6192341" y="5428472"/>
                  <a:ext cx="111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699" name="Freihand 698">
                  <a:extLst>
                    <a:ext uri="{FF2B5EF4-FFF2-40B4-BE49-F238E27FC236}">
                      <a16:creationId xmlns:a16="http://schemas.microsoft.com/office/drawing/2014/main" id="{48F24A75-48EF-4C71-9E1D-08570707D9C1}"/>
                    </a:ext>
                  </a:extLst>
                </p14:cNvPr>
                <p14:cNvContentPartPr/>
                <p14:nvPr/>
              </p14:nvContentPartPr>
              <p14:xfrm>
                <a:off x="6419501" y="5314352"/>
                <a:ext cx="19080" cy="4320"/>
              </p14:xfrm>
            </p:contentPart>
          </mc:Choice>
          <mc:Fallback>
            <p:pic>
              <p:nvPicPr>
                <p:cNvPr id="699" name="Freihand 698">
                  <a:extLst>
                    <a:ext uri="{FF2B5EF4-FFF2-40B4-BE49-F238E27FC236}">
                      <a16:creationId xmlns:a16="http://schemas.microsoft.com/office/drawing/2014/main" id="{48F24A75-48EF-4C71-9E1D-08570707D9C1}"/>
                    </a:ext>
                  </a:extLst>
                </p:cNvPr>
                <p:cNvPicPr/>
                <p:nvPr/>
              </p:nvPicPr>
              <p:blipFill>
                <a:blip r:embed="rId1139"/>
                <a:stretch>
                  <a:fillRect/>
                </a:stretch>
              </p:blipFill>
              <p:spPr>
                <a:xfrm>
                  <a:off x="6415181" y="5310032"/>
                  <a:ext cx="27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00" name="Freihand 699">
                  <a:extLst>
                    <a:ext uri="{FF2B5EF4-FFF2-40B4-BE49-F238E27FC236}">
                      <a16:creationId xmlns:a16="http://schemas.microsoft.com/office/drawing/2014/main" id="{F4F1053D-90A7-4CA6-951C-32BF4ADA748A}"/>
                    </a:ext>
                  </a:extLst>
                </p14:cNvPr>
                <p14:cNvContentPartPr/>
                <p14:nvPr/>
              </p14:nvContentPartPr>
              <p14:xfrm>
                <a:off x="6512741" y="5120672"/>
                <a:ext cx="137880" cy="104760"/>
              </p14:xfrm>
            </p:contentPart>
          </mc:Choice>
          <mc:Fallback>
            <p:pic>
              <p:nvPicPr>
                <p:cNvPr id="700" name="Freihand 699">
                  <a:extLst>
                    <a:ext uri="{FF2B5EF4-FFF2-40B4-BE49-F238E27FC236}">
                      <a16:creationId xmlns:a16="http://schemas.microsoft.com/office/drawing/2014/main" id="{F4F1053D-90A7-4CA6-951C-32BF4ADA748A}"/>
                    </a:ext>
                  </a:extLst>
                </p:cNvPr>
                <p:cNvPicPr/>
                <p:nvPr/>
              </p:nvPicPr>
              <p:blipFill>
                <a:blip r:embed="rId1141"/>
                <a:stretch>
                  <a:fillRect/>
                </a:stretch>
              </p:blipFill>
              <p:spPr>
                <a:xfrm>
                  <a:off x="6508421" y="5116352"/>
                  <a:ext cx="146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701" name="Freihand 700">
                  <a:extLst>
                    <a:ext uri="{FF2B5EF4-FFF2-40B4-BE49-F238E27FC236}">
                      <a16:creationId xmlns:a16="http://schemas.microsoft.com/office/drawing/2014/main" id="{12380048-7A57-4EA0-8ED7-9FB81FCAC1FB}"/>
                    </a:ext>
                  </a:extLst>
                </p14:cNvPr>
                <p14:cNvContentPartPr/>
                <p14:nvPr/>
              </p14:nvContentPartPr>
              <p14:xfrm>
                <a:off x="6721181" y="5124632"/>
                <a:ext cx="75960" cy="72000"/>
              </p14:xfrm>
            </p:contentPart>
          </mc:Choice>
          <mc:Fallback>
            <p:pic>
              <p:nvPicPr>
                <p:cNvPr id="701" name="Freihand 700">
                  <a:extLst>
                    <a:ext uri="{FF2B5EF4-FFF2-40B4-BE49-F238E27FC236}">
                      <a16:creationId xmlns:a16="http://schemas.microsoft.com/office/drawing/2014/main" id="{12380048-7A57-4EA0-8ED7-9FB81FCAC1FB}"/>
                    </a:ext>
                  </a:extLst>
                </p:cNvPr>
                <p:cNvPicPr/>
                <p:nvPr/>
              </p:nvPicPr>
              <p:blipFill>
                <a:blip r:embed="rId1143"/>
                <a:stretch>
                  <a:fillRect/>
                </a:stretch>
              </p:blipFill>
              <p:spPr>
                <a:xfrm>
                  <a:off x="6716861" y="5120312"/>
                  <a:ext cx="84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02" name="Freihand 701">
                  <a:extLst>
                    <a:ext uri="{FF2B5EF4-FFF2-40B4-BE49-F238E27FC236}">
                      <a16:creationId xmlns:a16="http://schemas.microsoft.com/office/drawing/2014/main" id="{2CF78AC6-B4C6-4B96-8416-2B6E7288DC88}"/>
                    </a:ext>
                  </a:extLst>
                </p14:cNvPr>
                <p14:cNvContentPartPr/>
                <p14:nvPr/>
              </p14:nvContentPartPr>
              <p14:xfrm>
                <a:off x="6834221" y="5114192"/>
                <a:ext cx="62640" cy="84240"/>
              </p14:xfrm>
            </p:contentPart>
          </mc:Choice>
          <mc:Fallback>
            <p:pic>
              <p:nvPicPr>
                <p:cNvPr id="702" name="Freihand 701">
                  <a:extLst>
                    <a:ext uri="{FF2B5EF4-FFF2-40B4-BE49-F238E27FC236}">
                      <a16:creationId xmlns:a16="http://schemas.microsoft.com/office/drawing/2014/main" id="{2CF78AC6-B4C6-4B96-8416-2B6E7288DC88}"/>
                    </a:ext>
                  </a:extLst>
                </p:cNvPr>
                <p:cNvPicPr/>
                <p:nvPr/>
              </p:nvPicPr>
              <p:blipFill>
                <a:blip r:embed="rId1145"/>
                <a:stretch>
                  <a:fillRect/>
                </a:stretch>
              </p:blipFill>
              <p:spPr>
                <a:xfrm>
                  <a:off x="6829901" y="5109872"/>
                  <a:ext cx="71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703" name="Freihand 702">
                  <a:extLst>
                    <a:ext uri="{FF2B5EF4-FFF2-40B4-BE49-F238E27FC236}">
                      <a16:creationId xmlns:a16="http://schemas.microsoft.com/office/drawing/2014/main" id="{51908060-0F09-4602-8CC5-2A563CF06EE4}"/>
                    </a:ext>
                  </a:extLst>
                </p14:cNvPr>
                <p14:cNvContentPartPr/>
                <p14:nvPr/>
              </p14:nvContentPartPr>
              <p14:xfrm>
                <a:off x="6905501" y="5175752"/>
                <a:ext cx="10800" cy="70920"/>
              </p14:xfrm>
            </p:contentPart>
          </mc:Choice>
          <mc:Fallback>
            <p:pic>
              <p:nvPicPr>
                <p:cNvPr id="703" name="Freihand 702">
                  <a:extLst>
                    <a:ext uri="{FF2B5EF4-FFF2-40B4-BE49-F238E27FC236}">
                      <a16:creationId xmlns:a16="http://schemas.microsoft.com/office/drawing/2014/main" id="{51908060-0F09-4602-8CC5-2A563CF06EE4}"/>
                    </a:ext>
                  </a:extLst>
                </p:cNvPr>
                <p:cNvPicPr/>
                <p:nvPr/>
              </p:nvPicPr>
              <p:blipFill>
                <a:blip r:embed="rId1147"/>
                <a:stretch>
                  <a:fillRect/>
                </a:stretch>
              </p:blipFill>
              <p:spPr>
                <a:xfrm>
                  <a:off x="6901181" y="5171432"/>
                  <a:ext cx="19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704" name="Freihand 703">
                  <a:extLst>
                    <a:ext uri="{FF2B5EF4-FFF2-40B4-BE49-F238E27FC236}">
                      <a16:creationId xmlns:a16="http://schemas.microsoft.com/office/drawing/2014/main" id="{1A130587-1988-419A-B552-C508946A26BA}"/>
                    </a:ext>
                  </a:extLst>
                </p14:cNvPr>
                <p14:cNvContentPartPr/>
                <p14:nvPr/>
              </p14:nvContentPartPr>
              <p14:xfrm>
                <a:off x="6960581" y="5108432"/>
                <a:ext cx="11160" cy="95040"/>
              </p14:xfrm>
            </p:contentPart>
          </mc:Choice>
          <mc:Fallback>
            <p:pic>
              <p:nvPicPr>
                <p:cNvPr id="704" name="Freihand 703">
                  <a:extLst>
                    <a:ext uri="{FF2B5EF4-FFF2-40B4-BE49-F238E27FC236}">
                      <a16:creationId xmlns:a16="http://schemas.microsoft.com/office/drawing/2014/main" id="{1A130587-1988-419A-B552-C508946A26BA}"/>
                    </a:ext>
                  </a:extLst>
                </p:cNvPr>
                <p:cNvPicPr/>
                <p:nvPr/>
              </p:nvPicPr>
              <p:blipFill>
                <a:blip r:embed="rId1149"/>
                <a:stretch>
                  <a:fillRect/>
                </a:stretch>
              </p:blipFill>
              <p:spPr>
                <a:xfrm>
                  <a:off x="6956261" y="5104112"/>
                  <a:ext cx="19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705" name="Freihand 704">
                  <a:extLst>
                    <a:ext uri="{FF2B5EF4-FFF2-40B4-BE49-F238E27FC236}">
                      <a16:creationId xmlns:a16="http://schemas.microsoft.com/office/drawing/2014/main" id="{0108DCA7-45D9-4481-B07A-91D73C4F3470}"/>
                    </a:ext>
                  </a:extLst>
                </p14:cNvPr>
                <p14:cNvContentPartPr/>
                <p14:nvPr/>
              </p14:nvContentPartPr>
              <p14:xfrm>
                <a:off x="6996221" y="5098352"/>
                <a:ext cx="76680" cy="100080"/>
              </p14:xfrm>
            </p:contentPart>
          </mc:Choice>
          <mc:Fallback>
            <p:pic>
              <p:nvPicPr>
                <p:cNvPr id="705" name="Freihand 704">
                  <a:extLst>
                    <a:ext uri="{FF2B5EF4-FFF2-40B4-BE49-F238E27FC236}">
                      <a16:creationId xmlns:a16="http://schemas.microsoft.com/office/drawing/2014/main" id="{0108DCA7-45D9-4481-B07A-91D73C4F3470}"/>
                    </a:ext>
                  </a:extLst>
                </p:cNvPr>
                <p:cNvPicPr/>
                <p:nvPr/>
              </p:nvPicPr>
              <p:blipFill>
                <a:blip r:embed="rId1151"/>
                <a:stretch>
                  <a:fillRect/>
                </a:stretch>
              </p:blipFill>
              <p:spPr>
                <a:xfrm>
                  <a:off x="6991901" y="5094032"/>
                  <a:ext cx="85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706" name="Freihand 705">
                  <a:extLst>
                    <a:ext uri="{FF2B5EF4-FFF2-40B4-BE49-F238E27FC236}">
                      <a16:creationId xmlns:a16="http://schemas.microsoft.com/office/drawing/2014/main" id="{47F1FC9E-4F55-46D3-BCC4-20D8494DCD3D}"/>
                    </a:ext>
                  </a:extLst>
                </p14:cNvPr>
                <p14:cNvContentPartPr/>
                <p14:nvPr/>
              </p14:nvContentPartPr>
              <p14:xfrm>
                <a:off x="6532541" y="5285912"/>
                <a:ext cx="626400" cy="43200"/>
              </p14:xfrm>
            </p:contentPart>
          </mc:Choice>
          <mc:Fallback>
            <p:pic>
              <p:nvPicPr>
                <p:cNvPr id="706" name="Freihand 705">
                  <a:extLst>
                    <a:ext uri="{FF2B5EF4-FFF2-40B4-BE49-F238E27FC236}">
                      <a16:creationId xmlns:a16="http://schemas.microsoft.com/office/drawing/2014/main" id="{47F1FC9E-4F55-46D3-BCC4-20D8494DCD3D}"/>
                    </a:ext>
                  </a:extLst>
                </p:cNvPr>
                <p:cNvPicPr/>
                <p:nvPr/>
              </p:nvPicPr>
              <p:blipFill>
                <a:blip r:embed="rId1153"/>
                <a:stretch>
                  <a:fillRect/>
                </a:stretch>
              </p:blipFill>
              <p:spPr>
                <a:xfrm>
                  <a:off x="6528221" y="5281592"/>
                  <a:ext cx="635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07" name="Freihand 706">
                  <a:extLst>
                    <a:ext uri="{FF2B5EF4-FFF2-40B4-BE49-F238E27FC236}">
                      <a16:creationId xmlns:a16="http://schemas.microsoft.com/office/drawing/2014/main" id="{44BBA954-051E-42AC-974A-DED8211AF796}"/>
                    </a:ext>
                  </a:extLst>
                </p14:cNvPr>
                <p14:cNvContentPartPr/>
                <p14:nvPr/>
              </p14:nvContentPartPr>
              <p14:xfrm>
                <a:off x="6623261" y="5416952"/>
                <a:ext cx="100080" cy="84600"/>
              </p14:xfrm>
            </p:contentPart>
          </mc:Choice>
          <mc:Fallback>
            <p:pic>
              <p:nvPicPr>
                <p:cNvPr id="707" name="Freihand 706">
                  <a:extLst>
                    <a:ext uri="{FF2B5EF4-FFF2-40B4-BE49-F238E27FC236}">
                      <a16:creationId xmlns:a16="http://schemas.microsoft.com/office/drawing/2014/main" id="{44BBA954-051E-42AC-974A-DED8211AF796}"/>
                    </a:ext>
                  </a:extLst>
                </p:cNvPr>
                <p:cNvPicPr/>
                <p:nvPr/>
              </p:nvPicPr>
              <p:blipFill>
                <a:blip r:embed="rId1155"/>
                <a:stretch>
                  <a:fillRect/>
                </a:stretch>
              </p:blipFill>
              <p:spPr>
                <a:xfrm>
                  <a:off x="6618941" y="5412632"/>
                  <a:ext cx="108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08" name="Freihand 707">
                  <a:extLst>
                    <a:ext uri="{FF2B5EF4-FFF2-40B4-BE49-F238E27FC236}">
                      <a16:creationId xmlns:a16="http://schemas.microsoft.com/office/drawing/2014/main" id="{5A425637-4ADC-465F-B39A-2419AE0C4846}"/>
                    </a:ext>
                  </a:extLst>
                </p14:cNvPr>
                <p14:cNvContentPartPr/>
                <p14:nvPr/>
              </p14:nvContentPartPr>
              <p14:xfrm>
                <a:off x="6785261" y="5408672"/>
                <a:ext cx="88560" cy="78840"/>
              </p14:xfrm>
            </p:contentPart>
          </mc:Choice>
          <mc:Fallback>
            <p:pic>
              <p:nvPicPr>
                <p:cNvPr id="708" name="Freihand 707">
                  <a:extLst>
                    <a:ext uri="{FF2B5EF4-FFF2-40B4-BE49-F238E27FC236}">
                      <a16:creationId xmlns:a16="http://schemas.microsoft.com/office/drawing/2014/main" id="{5A425637-4ADC-465F-B39A-2419AE0C4846}"/>
                    </a:ext>
                  </a:extLst>
                </p:cNvPr>
                <p:cNvPicPr/>
                <p:nvPr/>
              </p:nvPicPr>
              <p:blipFill>
                <a:blip r:embed="rId1157"/>
                <a:stretch>
                  <a:fillRect/>
                </a:stretch>
              </p:blipFill>
              <p:spPr>
                <a:xfrm>
                  <a:off x="6780941" y="5404352"/>
                  <a:ext cx="97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09" name="Freihand 708">
                  <a:extLst>
                    <a:ext uri="{FF2B5EF4-FFF2-40B4-BE49-F238E27FC236}">
                      <a16:creationId xmlns:a16="http://schemas.microsoft.com/office/drawing/2014/main" id="{B2E28E4A-A629-4170-928F-A501A1BBB648}"/>
                    </a:ext>
                  </a:extLst>
                </p14:cNvPr>
                <p14:cNvContentPartPr/>
                <p14:nvPr/>
              </p14:nvContentPartPr>
              <p14:xfrm>
                <a:off x="6920261" y="5398232"/>
                <a:ext cx="97200" cy="89640"/>
              </p14:xfrm>
            </p:contentPart>
          </mc:Choice>
          <mc:Fallback>
            <p:pic>
              <p:nvPicPr>
                <p:cNvPr id="709" name="Freihand 708">
                  <a:extLst>
                    <a:ext uri="{FF2B5EF4-FFF2-40B4-BE49-F238E27FC236}">
                      <a16:creationId xmlns:a16="http://schemas.microsoft.com/office/drawing/2014/main" id="{B2E28E4A-A629-4170-928F-A501A1BBB648}"/>
                    </a:ext>
                  </a:extLst>
                </p:cNvPr>
                <p:cNvPicPr/>
                <p:nvPr/>
              </p:nvPicPr>
              <p:blipFill>
                <a:blip r:embed="rId1159"/>
                <a:stretch>
                  <a:fillRect/>
                </a:stretch>
              </p:blipFill>
              <p:spPr>
                <a:xfrm>
                  <a:off x="6915941" y="5393912"/>
                  <a:ext cx="105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11" name="Freihand 710">
                  <a:extLst>
                    <a:ext uri="{FF2B5EF4-FFF2-40B4-BE49-F238E27FC236}">
                      <a16:creationId xmlns:a16="http://schemas.microsoft.com/office/drawing/2014/main" id="{90B1ABA7-AE5D-4E93-8F11-89498A37E6DE}"/>
                    </a:ext>
                  </a:extLst>
                </p14:cNvPr>
                <p14:cNvContentPartPr/>
                <p14:nvPr/>
              </p14:nvContentPartPr>
              <p14:xfrm>
                <a:off x="4726421" y="5154872"/>
                <a:ext cx="138600" cy="476280"/>
              </p14:xfrm>
            </p:contentPart>
          </mc:Choice>
          <mc:Fallback>
            <p:pic>
              <p:nvPicPr>
                <p:cNvPr id="711" name="Freihand 710">
                  <a:extLst>
                    <a:ext uri="{FF2B5EF4-FFF2-40B4-BE49-F238E27FC236}">
                      <a16:creationId xmlns:a16="http://schemas.microsoft.com/office/drawing/2014/main" id="{90B1ABA7-AE5D-4E93-8F11-89498A37E6DE}"/>
                    </a:ext>
                  </a:extLst>
                </p:cNvPr>
                <p:cNvPicPr/>
                <p:nvPr/>
              </p:nvPicPr>
              <p:blipFill>
                <a:blip r:embed="rId1161"/>
                <a:stretch>
                  <a:fillRect/>
                </a:stretch>
              </p:blipFill>
              <p:spPr>
                <a:xfrm>
                  <a:off x="4722101" y="5150552"/>
                  <a:ext cx="14724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12" name="Freihand 711">
                  <a:extLst>
                    <a:ext uri="{FF2B5EF4-FFF2-40B4-BE49-F238E27FC236}">
                      <a16:creationId xmlns:a16="http://schemas.microsoft.com/office/drawing/2014/main" id="{229E5DD9-56B8-4D79-988C-AD65D156A82C}"/>
                    </a:ext>
                  </a:extLst>
                </p14:cNvPr>
                <p14:cNvContentPartPr/>
                <p14:nvPr/>
              </p14:nvContentPartPr>
              <p14:xfrm>
                <a:off x="7143101" y="5006912"/>
                <a:ext cx="138240" cy="509040"/>
              </p14:xfrm>
            </p:contentPart>
          </mc:Choice>
          <mc:Fallback>
            <p:pic>
              <p:nvPicPr>
                <p:cNvPr id="712" name="Freihand 711">
                  <a:extLst>
                    <a:ext uri="{FF2B5EF4-FFF2-40B4-BE49-F238E27FC236}">
                      <a16:creationId xmlns:a16="http://schemas.microsoft.com/office/drawing/2014/main" id="{229E5DD9-56B8-4D79-988C-AD65D156A82C}"/>
                    </a:ext>
                  </a:extLst>
                </p:cNvPr>
                <p:cNvPicPr/>
                <p:nvPr/>
              </p:nvPicPr>
              <p:blipFill>
                <a:blip r:embed="rId1163"/>
                <a:stretch>
                  <a:fillRect/>
                </a:stretch>
              </p:blipFill>
              <p:spPr>
                <a:xfrm>
                  <a:off x="7138781" y="5002592"/>
                  <a:ext cx="14688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13" name="Freihand 712">
                  <a:extLst>
                    <a:ext uri="{FF2B5EF4-FFF2-40B4-BE49-F238E27FC236}">
                      <a16:creationId xmlns:a16="http://schemas.microsoft.com/office/drawing/2014/main" id="{9DEB7100-CBA8-4A30-8317-77D06F68260D}"/>
                    </a:ext>
                  </a:extLst>
                </p14:cNvPr>
                <p14:cNvContentPartPr/>
                <p14:nvPr/>
              </p14:nvContentPartPr>
              <p14:xfrm>
                <a:off x="7273781" y="4646192"/>
                <a:ext cx="12600" cy="99360"/>
              </p14:xfrm>
            </p:contentPart>
          </mc:Choice>
          <mc:Fallback>
            <p:pic>
              <p:nvPicPr>
                <p:cNvPr id="713" name="Freihand 712">
                  <a:extLst>
                    <a:ext uri="{FF2B5EF4-FFF2-40B4-BE49-F238E27FC236}">
                      <a16:creationId xmlns:a16="http://schemas.microsoft.com/office/drawing/2014/main" id="{9DEB7100-CBA8-4A30-8317-77D06F68260D}"/>
                    </a:ext>
                  </a:extLst>
                </p:cNvPr>
                <p:cNvPicPr/>
                <p:nvPr/>
              </p:nvPicPr>
              <p:blipFill>
                <a:blip r:embed="rId1165"/>
                <a:stretch>
                  <a:fillRect/>
                </a:stretch>
              </p:blipFill>
              <p:spPr>
                <a:xfrm>
                  <a:off x="7269461" y="4641872"/>
                  <a:ext cx="21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14" name="Freihand 713">
                  <a:extLst>
                    <a:ext uri="{FF2B5EF4-FFF2-40B4-BE49-F238E27FC236}">
                      <a16:creationId xmlns:a16="http://schemas.microsoft.com/office/drawing/2014/main" id="{93440188-2692-42A0-A757-B6B9801DEB0F}"/>
                    </a:ext>
                  </a:extLst>
                </p14:cNvPr>
                <p14:cNvContentPartPr/>
                <p14:nvPr/>
              </p14:nvContentPartPr>
              <p14:xfrm>
                <a:off x="7224821" y="4739432"/>
                <a:ext cx="128160" cy="20880"/>
              </p14:xfrm>
            </p:contentPart>
          </mc:Choice>
          <mc:Fallback>
            <p:pic>
              <p:nvPicPr>
                <p:cNvPr id="714" name="Freihand 713">
                  <a:extLst>
                    <a:ext uri="{FF2B5EF4-FFF2-40B4-BE49-F238E27FC236}">
                      <a16:creationId xmlns:a16="http://schemas.microsoft.com/office/drawing/2014/main" id="{93440188-2692-42A0-A757-B6B9801DEB0F}"/>
                    </a:ext>
                  </a:extLst>
                </p:cNvPr>
                <p:cNvPicPr/>
                <p:nvPr/>
              </p:nvPicPr>
              <p:blipFill>
                <a:blip r:embed="rId1167"/>
                <a:stretch>
                  <a:fillRect/>
                </a:stretch>
              </p:blipFill>
              <p:spPr>
                <a:xfrm>
                  <a:off x="7220501" y="4735112"/>
                  <a:ext cx="136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15" name="Freihand 714">
                  <a:extLst>
                    <a:ext uri="{FF2B5EF4-FFF2-40B4-BE49-F238E27FC236}">
                      <a16:creationId xmlns:a16="http://schemas.microsoft.com/office/drawing/2014/main" id="{13BB4A87-7444-49B4-9317-46C9440F6C0E}"/>
                    </a:ext>
                  </a:extLst>
                </p14:cNvPr>
                <p14:cNvContentPartPr/>
                <p14:nvPr/>
              </p14:nvContentPartPr>
              <p14:xfrm>
                <a:off x="7256861" y="4783352"/>
                <a:ext cx="85680" cy="108720"/>
              </p14:xfrm>
            </p:contentPart>
          </mc:Choice>
          <mc:Fallback>
            <p:pic>
              <p:nvPicPr>
                <p:cNvPr id="715" name="Freihand 714">
                  <a:extLst>
                    <a:ext uri="{FF2B5EF4-FFF2-40B4-BE49-F238E27FC236}">
                      <a16:creationId xmlns:a16="http://schemas.microsoft.com/office/drawing/2014/main" id="{13BB4A87-7444-49B4-9317-46C9440F6C0E}"/>
                    </a:ext>
                  </a:extLst>
                </p:cNvPr>
                <p:cNvPicPr/>
                <p:nvPr/>
              </p:nvPicPr>
              <p:blipFill>
                <a:blip r:embed="rId1169"/>
                <a:stretch>
                  <a:fillRect/>
                </a:stretch>
              </p:blipFill>
              <p:spPr>
                <a:xfrm>
                  <a:off x="7252541" y="4779032"/>
                  <a:ext cx="94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16" name="Freihand 715">
                  <a:extLst>
                    <a:ext uri="{FF2B5EF4-FFF2-40B4-BE49-F238E27FC236}">
                      <a16:creationId xmlns:a16="http://schemas.microsoft.com/office/drawing/2014/main" id="{E4234B6B-4DF8-4DD3-9545-4C4A4C9662F5}"/>
                    </a:ext>
                  </a:extLst>
                </p14:cNvPr>
                <p14:cNvContentPartPr/>
                <p14:nvPr/>
              </p14:nvContentPartPr>
              <p14:xfrm>
                <a:off x="7451621" y="5231192"/>
                <a:ext cx="163080" cy="18720"/>
              </p14:xfrm>
            </p:contentPart>
          </mc:Choice>
          <mc:Fallback>
            <p:pic>
              <p:nvPicPr>
                <p:cNvPr id="716" name="Freihand 715">
                  <a:extLst>
                    <a:ext uri="{FF2B5EF4-FFF2-40B4-BE49-F238E27FC236}">
                      <a16:creationId xmlns:a16="http://schemas.microsoft.com/office/drawing/2014/main" id="{E4234B6B-4DF8-4DD3-9545-4C4A4C9662F5}"/>
                    </a:ext>
                  </a:extLst>
                </p:cNvPr>
                <p:cNvPicPr/>
                <p:nvPr/>
              </p:nvPicPr>
              <p:blipFill>
                <a:blip r:embed="rId1171"/>
                <a:stretch>
                  <a:fillRect/>
                </a:stretch>
              </p:blipFill>
              <p:spPr>
                <a:xfrm>
                  <a:off x="7447301" y="5226872"/>
                  <a:ext cx="171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17" name="Freihand 716">
                  <a:extLst>
                    <a:ext uri="{FF2B5EF4-FFF2-40B4-BE49-F238E27FC236}">
                      <a16:creationId xmlns:a16="http://schemas.microsoft.com/office/drawing/2014/main" id="{6BC37287-7626-434D-8C54-180641C77A78}"/>
                    </a:ext>
                  </a:extLst>
                </p14:cNvPr>
                <p14:cNvContentPartPr/>
                <p14:nvPr/>
              </p14:nvContentPartPr>
              <p14:xfrm>
                <a:off x="7787141" y="5116712"/>
                <a:ext cx="127080" cy="234360"/>
              </p14:xfrm>
            </p:contentPart>
          </mc:Choice>
          <mc:Fallback>
            <p:pic>
              <p:nvPicPr>
                <p:cNvPr id="717" name="Freihand 716">
                  <a:extLst>
                    <a:ext uri="{FF2B5EF4-FFF2-40B4-BE49-F238E27FC236}">
                      <a16:creationId xmlns:a16="http://schemas.microsoft.com/office/drawing/2014/main" id="{6BC37287-7626-434D-8C54-180641C77A78}"/>
                    </a:ext>
                  </a:extLst>
                </p:cNvPr>
                <p:cNvPicPr/>
                <p:nvPr/>
              </p:nvPicPr>
              <p:blipFill>
                <a:blip r:embed="rId1173"/>
                <a:stretch>
                  <a:fillRect/>
                </a:stretch>
              </p:blipFill>
              <p:spPr>
                <a:xfrm>
                  <a:off x="7782821" y="5112392"/>
                  <a:ext cx="1357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24" name="Freihand 723">
                  <a:extLst>
                    <a:ext uri="{FF2B5EF4-FFF2-40B4-BE49-F238E27FC236}">
                      <a16:creationId xmlns:a16="http://schemas.microsoft.com/office/drawing/2014/main" id="{D4AA6F3C-7A23-48AD-B470-D3D865FC0BBE}"/>
                    </a:ext>
                  </a:extLst>
                </p14:cNvPr>
                <p14:cNvContentPartPr/>
                <p14:nvPr/>
              </p14:nvContentPartPr>
              <p14:xfrm>
                <a:off x="5307101" y="5559872"/>
                <a:ext cx="21600" cy="10800"/>
              </p14:xfrm>
            </p:contentPart>
          </mc:Choice>
          <mc:Fallback>
            <p:pic>
              <p:nvPicPr>
                <p:cNvPr id="724" name="Freihand 723">
                  <a:extLst>
                    <a:ext uri="{FF2B5EF4-FFF2-40B4-BE49-F238E27FC236}">
                      <a16:creationId xmlns:a16="http://schemas.microsoft.com/office/drawing/2014/main" id="{D4AA6F3C-7A23-48AD-B470-D3D865FC0BBE}"/>
                    </a:ext>
                  </a:extLst>
                </p:cNvPr>
                <p:cNvPicPr/>
                <p:nvPr/>
              </p:nvPicPr>
              <p:blipFill>
                <a:blip r:embed="rId1175"/>
                <a:stretch>
                  <a:fillRect/>
                </a:stretch>
              </p:blipFill>
              <p:spPr>
                <a:xfrm>
                  <a:off x="5302781" y="5555552"/>
                  <a:ext cx="30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25" name="Freihand 724">
                  <a:extLst>
                    <a:ext uri="{FF2B5EF4-FFF2-40B4-BE49-F238E27FC236}">
                      <a16:creationId xmlns:a16="http://schemas.microsoft.com/office/drawing/2014/main" id="{9EA714CB-C43E-4B5A-A266-FAA946480BEC}"/>
                    </a:ext>
                  </a:extLst>
                </p14:cNvPr>
                <p14:cNvContentPartPr/>
                <p14:nvPr/>
              </p14:nvContentPartPr>
              <p14:xfrm>
                <a:off x="6053021" y="5179712"/>
                <a:ext cx="16920" cy="2520"/>
              </p14:xfrm>
            </p:contentPart>
          </mc:Choice>
          <mc:Fallback>
            <p:pic>
              <p:nvPicPr>
                <p:cNvPr id="725" name="Freihand 724">
                  <a:extLst>
                    <a:ext uri="{FF2B5EF4-FFF2-40B4-BE49-F238E27FC236}">
                      <a16:creationId xmlns:a16="http://schemas.microsoft.com/office/drawing/2014/main" id="{9EA714CB-C43E-4B5A-A266-FAA946480BEC}"/>
                    </a:ext>
                  </a:extLst>
                </p:cNvPr>
                <p:cNvPicPr/>
                <p:nvPr/>
              </p:nvPicPr>
              <p:blipFill>
                <a:blip r:embed="rId1177"/>
                <a:stretch>
                  <a:fillRect/>
                </a:stretch>
              </p:blipFill>
              <p:spPr>
                <a:xfrm>
                  <a:off x="6048701" y="5175392"/>
                  <a:ext cx="255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27" name="Freihand 726">
                  <a:extLst>
                    <a:ext uri="{FF2B5EF4-FFF2-40B4-BE49-F238E27FC236}">
                      <a16:creationId xmlns:a16="http://schemas.microsoft.com/office/drawing/2014/main" id="{C1FCE3AF-9DD5-4A9A-9B86-72E17C961DFC}"/>
                    </a:ext>
                  </a:extLst>
                </p14:cNvPr>
                <p14:cNvContentPartPr/>
                <p14:nvPr/>
              </p14:nvContentPartPr>
              <p14:xfrm>
                <a:off x="6098741" y="5514872"/>
                <a:ext cx="29880" cy="4320"/>
              </p14:xfrm>
            </p:contentPart>
          </mc:Choice>
          <mc:Fallback>
            <p:pic>
              <p:nvPicPr>
                <p:cNvPr id="727" name="Freihand 726">
                  <a:extLst>
                    <a:ext uri="{FF2B5EF4-FFF2-40B4-BE49-F238E27FC236}">
                      <a16:creationId xmlns:a16="http://schemas.microsoft.com/office/drawing/2014/main" id="{C1FCE3AF-9DD5-4A9A-9B86-72E17C961DFC}"/>
                    </a:ext>
                  </a:extLst>
                </p:cNvPr>
                <p:cNvPicPr/>
                <p:nvPr/>
              </p:nvPicPr>
              <p:blipFill>
                <a:blip r:embed="rId1179"/>
                <a:stretch>
                  <a:fillRect/>
                </a:stretch>
              </p:blipFill>
              <p:spPr>
                <a:xfrm>
                  <a:off x="6094421" y="5510552"/>
                  <a:ext cx="38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28" name="Freihand 727">
                  <a:extLst>
                    <a:ext uri="{FF2B5EF4-FFF2-40B4-BE49-F238E27FC236}">
                      <a16:creationId xmlns:a16="http://schemas.microsoft.com/office/drawing/2014/main" id="{2D294BE2-08BE-4591-A1D5-47861303DA03}"/>
                    </a:ext>
                  </a:extLst>
                </p14:cNvPr>
                <p14:cNvContentPartPr/>
                <p14:nvPr/>
              </p14:nvContentPartPr>
              <p14:xfrm>
                <a:off x="6834581" y="5178632"/>
                <a:ext cx="6120" cy="10800"/>
              </p14:xfrm>
            </p:contentPart>
          </mc:Choice>
          <mc:Fallback>
            <p:pic>
              <p:nvPicPr>
                <p:cNvPr id="728" name="Freihand 727">
                  <a:extLst>
                    <a:ext uri="{FF2B5EF4-FFF2-40B4-BE49-F238E27FC236}">
                      <a16:creationId xmlns:a16="http://schemas.microsoft.com/office/drawing/2014/main" id="{2D294BE2-08BE-4591-A1D5-47861303DA03}"/>
                    </a:ext>
                  </a:extLst>
                </p:cNvPr>
                <p:cNvPicPr/>
                <p:nvPr/>
              </p:nvPicPr>
              <p:blipFill>
                <a:blip r:embed="rId1181"/>
                <a:stretch>
                  <a:fillRect/>
                </a:stretch>
              </p:blipFill>
              <p:spPr>
                <a:xfrm>
                  <a:off x="6830261" y="5174312"/>
                  <a:ext cx="14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36" name="Freihand 735">
                  <a:extLst>
                    <a:ext uri="{FF2B5EF4-FFF2-40B4-BE49-F238E27FC236}">
                      <a16:creationId xmlns:a16="http://schemas.microsoft.com/office/drawing/2014/main" id="{967FB7A9-3580-4BF4-ADAD-5ABA18C18625}"/>
                    </a:ext>
                  </a:extLst>
                </p14:cNvPr>
                <p14:cNvContentPartPr/>
                <p14:nvPr/>
              </p14:nvContentPartPr>
              <p14:xfrm>
                <a:off x="5061581" y="5723672"/>
                <a:ext cx="801720" cy="90360"/>
              </p14:xfrm>
            </p:contentPart>
          </mc:Choice>
          <mc:Fallback>
            <p:pic>
              <p:nvPicPr>
                <p:cNvPr id="736" name="Freihand 735">
                  <a:extLst>
                    <a:ext uri="{FF2B5EF4-FFF2-40B4-BE49-F238E27FC236}">
                      <a16:creationId xmlns:a16="http://schemas.microsoft.com/office/drawing/2014/main" id="{967FB7A9-3580-4BF4-ADAD-5ABA18C18625}"/>
                    </a:ext>
                  </a:extLst>
                </p:cNvPr>
                <p:cNvPicPr/>
                <p:nvPr/>
              </p:nvPicPr>
              <p:blipFill>
                <a:blip r:embed="rId1183"/>
                <a:stretch>
                  <a:fillRect/>
                </a:stretch>
              </p:blipFill>
              <p:spPr>
                <a:xfrm>
                  <a:off x="5057261" y="5719352"/>
                  <a:ext cx="810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37" name="Freihand 736">
                  <a:extLst>
                    <a:ext uri="{FF2B5EF4-FFF2-40B4-BE49-F238E27FC236}">
                      <a16:creationId xmlns:a16="http://schemas.microsoft.com/office/drawing/2014/main" id="{DD0B7081-11E1-4534-B230-496F43AB9E19}"/>
                    </a:ext>
                  </a:extLst>
                </p14:cNvPr>
                <p14:cNvContentPartPr/>
                <p14:nvPr/>
              </p14:nvContentPartPr>
              <p14:xfrm>
                <a:off x="5880221" y="5710352"/>
                <a:ext cx="1132560" cy="92880"/>
              </p14:xfrm>
            </p:contentPart>
          </mc:Choice>
          <mc:Fallback>
            <p:pic>
              <p:nvPicPr>
                <p:cNvPr id="737" name="Freihand 736">
                  <a:extLst>
                    <a:ext uri="{FF2B5EF4-FFF2-40B4-BE49-F238E27FC236}">
                      <a16:creationId xmlns:a16="http://schemas.microsoft.com/office/drawing/2014/main" id="{DD0B7081-11E1-4534-B230-496F43AB9E19}"/>
                    </a:ext>
                  </a:extLst>
                </p:cNvPr>
                <p:cNvPicPr/>
                <p:nvPr/>
              </p:nvPicPr>
              <p:blipFill>
                <a:blip r:embed="rId1185"/>
                <a:stretch>
                  <a:fillRect/>
                </a:stretch>
              </p:blipFill>
              <p:spPr>
                <a:xfrm>
                  <a:off x="5875901" y="5706032"/>
                  <a:ext cx="1141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39" name="Freihand 738">
                  <a:extLst>
                    <a:ext uri="{FF2B5EF4-FFF2-40B4-BE49-F238E27FC236}">
                      <a16:creationId xmlns:a16="http://schemas.microsoft.com/office/drawing/2014/main" id="{EC6FBF39-2B18-46CA-8E8F-40408D037663}"/>
                    </a:ext>
                  </a:extLst>
                </p14:cNvPr>
                <p14:cNvContentPartPr/>
                <p14:nvPr/>
              </p14:nvContentPartPr>
              <p14:xfrm>
                <a:off x="5219261" y="5884952"/>
                <a:ext cx="209160" cy="101160"/>
              </p14:xfrm>
            </p:contentPart>
          </mc:Choice>
          <mc:Fallback>
            <p:pic>
              <p:nvPicPr>
                <p:cNvPr id="739" name="Freihand 738">
                  <a:extLst>
                    <a:ext uri="{FF2B5EF4-FFF2-40B4-BE49-F238E27FC236}">
                      <a16:creationId xmlns:a16="http://schemas.microsoft.com/office/drawing/2014/main" id="{EC6FBF39-2B18-46CA-8E8F-40408D037663}"/>
                    </a:ext>
                  </a:extLst>
                </p:cNvPr>
                <p:cNvPicPr/>
                <p:nvPr/>
              </p:nvPicPr>
              <p:blipFill>
                <a:blip r:embed="rId1187"/>
                <a:stretch>
                  <a:fillRect/>
                </a:stretch>
              </p:blipFill>
              <p:spPr>
                <a:xfrm>
                  <a:off x="5214941" y="5880632"/>
                  <a:ext cx="217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40" name="Freihand 739">
                  <a:extLst>
                    <a:ext uri="{FF2B5EF4-FFF2-40B4-BE49-F238E27FC236}">
                      <a16:creationId xmlns:a16="http://schemas.microsoft.com/office/drawing/2014/main" id="{D5D9BD15-26AE-401A-A5E9-5FA0A84D89E7}"/>
                    </a:ext>
                  </a:extLst>
                </p14:cNvPr>
                <p14:cNvContentPartPr/>
                <p14:nvPr/>
              </p14:nvContentPartPr>
              <p14:xfrm>
                <a:off x="5439941" y="5922392"/>
                <a:ext cx="70920" cy="59400"/>
              </p14:xfrm>
            </p:contentPart>
          </mc:Choice>
          <mc:Fallback>
            <p:pic>
              <p:nvPicPr>
                <p:cNvPr id="740" name="Freihand 739">
                  <a:extLst>
                    <a:ext uri="{FF2B5EF4-FFF2-40B4-BE49-F238E27FC236}">
                      <a16:creationId xmlns:a16="http://schemas.microsoft.com/office/drawing/2014/main" id="{D5D9BD15-26AE-401A-A5E9-5FA0A84D89E7}"/>
                    </a:ext>
                  </a:extLst>
                </p:cNvPr>
                <p:cNvPicPr/>
                <p:nvPr/>
              </p:nvPicPr>
              <p:blipFill>
                <a:blip r:embed="rId1189"/>
                <a:stretch>
                  <a:fillRect/>
                </a:stretch>
              </p:blipFill>
              <p:spPr>
                <a:xfrm>
                  <a:off x="5435621" y="5918072"/>
                  <a:ext cx="79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41" name="Freihand 740">
                  <a:extLst>
                    <a:ext uri="{FF2B5EF4-FFF2-40B4-BE49-F238E27FC236}">
                      <a16:creationId xmlns:a16="http://schemas.microsoft.com/office/drawing/2014/main" id="{C3328C37-C703-4142-8EF7-D3ED4D7EACF0}"/>
                    </a:ext>
                  </a:extLst>
                </p14:cNvPr>
                <p14:cNvContentPartPr/>
                <p14:nvPr/>
              </p14:nvContentPartPr>
              <p14:xfrm>
                <a:off x="5550461" y="5834552"/>
                <a:ext cx="106560" cy="133920"/>
              </p14:xfrm>
            </p:contentPart>
          </mc:Choice>
          <mc:Fallback>
            <p:pic>
              <p:nvPicPr>
                <p:cNvPr id="741" name="Freihand 740">
                  <a:extLst>
                    <a:ext uri="{FF2B5EF4-FFF2-40B4-BE49-F238E27FC236}">
                      <a16:creationId xmlns:a16="http://schemas.microsoft.com/office/drawing/2014/main" id="{C3328C37-C703-4142-8EF7-D3ED4D7EACF0}"/>
                    </a:ext>
                  </a:extLst>
                </p:cNvPr>
                <p:cNvPicPr/>
                <p:nvPr/>
              </p:nvPicPr>
              <p:blipFill>
                <a:blip r:embed="rId1191"/>
                <a:stretch>
                  <a:fillRect/>
                </a:stretch>
              </p:blipFill>
              <p:spPr>
                <a:xfrm>
                  <a:off x="5546141" y="5830232"/>
                  <a:ext cx="115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42" name="Freihand 741">
                  <a:extLst>
                    <a:ext uri="{FF2B5EF4-FFF2-40B4-BE49-F238E27FC236}">
                      <a16:creationId xmlns:a16="http://schemas.microsoft.com/office/drawing/2014/main" id="{EDF11ABB-E2E9-4ED6-8AFC-486A2B1B8A4A}"/>
                    </a:ext>
                  </a:extLst>
                </p14:cNvPr>
                <p14:cNvContentPartPr/>
                <p14:nvPr/>
              </p14:nvContentPartPr>
              <p14:xfrm>
                <a:off x="5678981" y="5885672"/>
                <a:ext cx="77760" cy="87120"/>
              </p14:xfrm>
            </p:contentPart>
          </mc:Choice>
          <mc:Fallback>
            <p:pic>
              <p:nvPicPr>
                <p:cNvPr id="742" name="Freihand 741">
                  <a:extLst>
                    <a:ext uri="{FF2B5EF4-FFF2-40B4-BE49-F238E27FC236}">
                      <a16:creationId xmlns:a16="http://schemas.microsoft.com/office/drawing/2014/main" id="{EDF11ABB-E2E9-4ED6-8AFC-486A2B1B8A4A}"/>
                    </a:ext>
                  </a:extLst>
                </p:cNvPr>
                <p:cNvPicPr/>
                <p:nvPr/>
              </p:nvPicPr>
              <p:blipFill>
                <a:blip r:embed="rId1193"/>
                <a:stretch>
                  <a:fillRect/>
                </a:stretch>
              </p:blipFill>
              <p:spPr>
                <a:xfrm>
                  <a:off x="5674661" y="5881352"/>
                  <a:ext cx="86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43" name="Freihand 742">
                  <a:extLst>
                    <a:ext uri="{FF2B5EF4-FFF2-40B4-BE49-F238E27FC236}">
                      <a16:creationId xmlns:a16="http://schemas.microsoft.com/office/drawing/2014/main" id="{ADC7F595-0B82-4A7A-BFBD-3EA3F6188885}"/>
                    </a:ext>
                  </a:extLst>
                </p14:cNvPr>
                <p14:cNvContentPartPr/>
                <p14:nvPr/>
              </p14:nvContentPartPr>
              <p14:xfrm>
                <a:off x="5780501" y="5812952"/>
                <a:ext cx="344880" cy="135720"/>
              </p14:xfrm>
            </p:contentPart>
          </mc:Choice>
          <mc:Fallback>
            <p:pic>
              <p:nvPicPr>
                <p:cNvPr id="743" name="Freihand 742">
                  <a:extLst>
                    <a:ext uri="{FF2B5EF4-FFF2-40B4-BE49-F238E27FC236}">
                      <a16:creationId xmlns:a16="http://schemas.microsoft.com/office/drawing/2014/main" id="{ADC7F595-0B82-4A7A-BFBD-3EA3F6188885}"/>
                    </a:ext>
                  </a:extLst>
                </p:cNvPr>
                <p:cNvPicPr/>
                <p:nvPr/>
              </p:nvPicPr>
              <p:blipFill>
                <a:blip r:embed="rId1195"/>
                <a:stretch>
                  <a:fillRect/>
                </a:stretch>
              </p:blipFill>
              <p:spPr>
                <a:xfrm>
                  <a:off x="5776181" y="5808632"/>
                  <a:ext cx="353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44" name="Freihand 743">
                  <a:extLst>
                    <a:ext uri="{FF2B5EF4-FFF2-40B4-BE49-F238E27FC236}">
                      <a16:creationId xmlns:a16="http://schemas.microsoft.com/office/drawing/2014/main" id="{DA689DBA-1860-43DD-BD56-7EBC1D7EAEF9}"/>
                    </a:ext>
                  </a:extLst>
                </p14:cNvPr>
                <p14:cNvContentPartPr/>
                <p14:nvPr/>
              </p14:nvContentPartPr>
              <p14:xfrm>
                <a:off x="6132221" y="5866952"/>
                <a:ext cx="60840" cy="59760"/>
              </p14:xfrm>
            </p:contentPart>
          </mc:Choice>
          <mc:Fallback>
            <p:pic>
              <p:nvPicPr>
                <p:cNvPr id="744" name="Freihand 743">
                  <a:extLst>
                    <a:ext uri="{FF2B5EF4-FFF2-40B4-BE49-F238E27FC236}">
                      <a16:creationId xmlns:a16="http://schemas.microsoft.com/office/drawing/2014/main" id="{DA689DBA-1860-43DD-BD56-7EBC1D7EAEF9}"/>
                    </a:ext>
                  </a:extLst>
                </p:cNvPr>
                <p:cNvPicPr/>
                <p:nvPr/>
              </p:nvPicPr>
              <p:blipFill>
                <a:blip r:embed="rId1197"/>
                <a:stretch>
                  <a:fillRect/>
                </a:stretch>
              </p:blipFill>
              <p:spPr>
                <a:xfrm>
                  <a:off x="6127901" y="5862632"/>
                  <a:ext cx="69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45" name="Freihand 744">
                  <a:extLst>
                    <a:ext uri="{FF2B5EF4-FFF2-40B4-BE49-F238E27FC236}">
                      <a16:creationId xmlns:a16="http://schemas.microsoft.com/office/drawing/2014/main" id="{AD91821E-6750-4BB0-831E-C3C89BD73CA5}"/>
                    </a:ext>
                  </a:extLst>
                </p14:cNvPr>
                <p14:cNvContentPartPr/>
                <p14:nvPr/>
              </p14:nvContentPartPr>
              <p14:xfrm>
                <a:off x="6232661" y="5769032"/>
                <a:ext cx="105480" cy="177480"/>
              </p14:xfrm>
            </p:contentPart>
          </mc:Choice>
          <mc:Fallback>
            <p:pic>
              <p:nvPicPr>
                <p:cNvPr id="745" name="Freihand 744">
                  <a:extLst>
                    <a:ext uri="{FF2B5EF4-FFF2-40B4-BE49-F238E27FC236}">
                      <a16:creationId xmlns:a16="http://schemas.microsoft.com/office/drawing/2014/main" id="{AD91821E-6750-4BB0-831E-C3C89BD73CA5}"/>
                    </a:ext>
                  </a:extLst>
                </p:cNvPr>
                <p:cNvPicPr/>
                <p:nvPr/>
              </p:nvPicPr>
              <p:blipFill>
                <a:blip r:embed="rId1199"/>
                <a:stretch>
                  <a:fillRect/>
                </a:stretch>
              </p:blipFill>
              <p:spPr>
                <a:xfrm>
                  <a:off x="6228341" y="5764712"/>
                  <a:ext cx="114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46" name="Freihand 745">
                  <a:extLst>
                    <a:ext uri="{FF2B5EF4-FFF2-40B4-BE49-F238E27FC236}">
                      <a16:creationId xmlns:a16="http://schemas.microsoft.com/office/drawing/2014/main" id="{68A84B3B-B8DF-412A-B59D-426921FA3D73}"/>
                    </a:ext>
                  </a:extLst>
                </p14:cNvPr>
                <p14:cNvContentPartPr/>
                <p14:nvPr/>
              </p14:nvContentPartPr>
              <p14:xfrm>
                <a:off x="6331301" y="5766152"/>
                <a:ext cx="234000" cy="167400"/>
              </p14:xfrm>
            </p:contentPart>
          </mc:Choice>
          <mc:Fallback>
            <p:pic>
              <p:nvPicPr>
                <p:cNvPr id="746" name="Freihand 745">
                  <a:extLst>
                    <a:ext uri="{FF2B5EF4-FFF2-40B4-BE49-F238E27FC236}">
                      <a16:creationId xmlns:a16="http://schemas.microsoft.com/office/drawing/2014/main" id="{68A84B3B-B8DF-412A-B59D-426921FA3D73}"/>
                    </a:ext>
                  </a:extLst>
                </p:cNvPr>
                <p:cNvPicPr/>
                <p:nvPr/>
              </p:nvPicPr>
              <p:blipFill>
                <a:blip r:embed="rId1201"/>
                <a:stretch>
                  <a:fillRect/>
                </a:stretch>
              </p:blipFill>
              <p:spPr>
                <a:xfrm>
                  <a:off x="6326981" y="5761832"/>
                  <a:ext cx="242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47" name="Freihand 746">
                  <a:extLst>
                    <a:ext uri="{FF2B5EF4-FFF2-40B4-BE49-F238E27FC236}">
                      <a16:creationId xmlns:a16="http://schemas.microsoft.com/office/drawing/2014/main" id="{06FF35C7-1D89-454F-9BEF-8909923C54C7}"/>
                    </a:ext>
                  </a:extLst>
                </p14:cNvPr>
                <p14:cNvContentPartPr/>
                <p14:nvPr/>
              </p14:nvContentPartPr>
              <p14:xfrm>
                <a:off x="6579341" y="5821592"/>
                <a:ext cx="198720" cy="57240"/>
              </p14:xfrm>
            </p:contentPart>
          </mc:Choice>
          <mc:Fallback>
            <p:pic>
              <p:nvPicPr>
                <p:cNvPr id="747" name="Freihand 746">
                  <a:extLst>
                    <a:ext uri="{FF2B5EF4-FFF2-40B4-BE49-F238E27FC236}">
                      <a16:creationId xmlns:a16="http://schemas.microsoft.com/office/drawing/2014/main" id="{06FF35C7-1D89-454F-9BEF-8909923C54C7}"/>
                    </a:ext>
                  </a:extLst>
                </p:cNvPr>
                <p:cNvPicPr/>
                <p:nvPr/>
              </p:nvPicPr>
              <p:blipFill>
                <a:blip r:embed="rId1203"/>
                <a:stretch>
                  <a:fillRect/>
                </a:stretch>
              </p:blipFill>
              <p:spPr>
                <a:xfrm>
                  <a:off x="6575021" y="5817272"/>
                  <a:ext cx="207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48" name="Freihand 747">
                  <a:extLst>
                    <a:ext uri="{FF2B5EF4-FFF2-40B4-BE49-F238E27FC236}">
                      <a16:creationId xmlns:a16="http://schemas.microsoft.com/office/drawing/2014/main" id="{FBE7CB6C-4AFE-46A4-B65E-F7C3C083FEEE}"/>
                    </a:ext>
                  </a:extLst>
                </p14:cNvPr>
                <p14:cNvContentPartPr/>
                <p14:nvPr/>
              </p14:nvContentPartPr>
              <p14:xfrm>
                <a:off x="6770501" y="5815112"/>
                <a:ext cx="218880" cy="44640"/>
              </p14:xfrm>
            </p:contentPart>
          </mc:Choice>
          <mc:Fallback>
            <p:pic>
              <p:nvPicPr>
                <p:cNvPr id="748" name="Freihand 747">
                  <a:extLst>
                    <a:ext uri="{FF2B5EF4-FFF2-40B4-BE49-F238E27FC236}">
                      <a16:creationId xmlns:a16="http://schemas.microsoft.com/office/drawing/2014/main" id="{FBE7CB6C-4AFE-46A4-B65E-F7C3C083FEEE}"/>
                    </a:ext>
                  </a:extLst>
                </p:cNvPr>
                <p:cNvPicPr/>
                <p:nvPr/>
              </p:nvPicPr>
              <p:blipFill>
                <a:blip r:embed="rId1205"/>
                <a:stretch>
                  <a:fillRect/>
                </a:stretch>
              </p:blipFill>
              <p:spPr>
                <a:xfrm>
                  <a:off x="6766181" y="5810792"/>
                  <a:ext cx="227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49" name="Freihand 748">
                  <a:extLst>
                    <a:ext uri="{FF2B5EF4-FFF2-40B4-BE49-F238E27FC236}">
                      <a16:creationId xmlns:a16="http://schemas.microsoft.com/office/drawing/2014/main" id="{658E2EEE-F474-4BD9-A74F-9772DB1587CF}"/>
                    </a:ext>
                  </a:extLst>
                </p14:cNvPr>
                <p14:cNvContentPartPr/>
                <p14:nvPr/>
              </p14:nvContentPartPr>
              <p14:xfrm>
                <a:off x="7089821" y="5763632"/>
                <a:ext cx="124920" cy="80280"/>
              </p14:xfrm>
            </p:contentPart>
          </mc:Choice>
          <mc:Fallback>
            <p:pic>
              <p:nvPicPr>
                <p:cNvPr id="749" name="Freihand 748">
                  <a:extLst>
                    <a:ext uri="{FF2B5EF4-FFF2-40B4-BE49-F238E27FC236}">
                      <a16:creationId xmlns:a16="http://schemas.microsoft.com/office/drawing/2014/main" id="{658E2EEE-F474-4BD9-A74F-9772DB1587CF}"/>
                    </a:ext>
                  </a:extLst>
                </p:cNvPr>
                <p:cNvPicPr/>
                <p:nvPr/>
              </p:nvPicPr>
              <p:blipFill>
                <a:blip r:embed="rId1207"/>
                <a:stretch>
                  <a:fillRect/>
                </a:stretch>
              </p:blipFill>
              <p:spPr>
                <a:xfrm>
                  <a:off x="7085501" y="5759312"/>
                  <a:ext cx="133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50" name="Freihand 749">
                  <a:extLst>
                    <a:ext uri="{FF2B5EF4-FFF2-40B4-BE49-F238E27FC236}">
                      <a16:creationId xmlns:a16="http://schemas.microsoft.com/office/drawing/2014/main" id="{718F9AD7-CBA2-4E03-BCE1-6EDBC8CD04AE}"/>
                    </a:ext>
                  </a:extLst>
                </p14:cNvPr>
                <p14:cNvContentPartPr/>
                <p14:nvPr/>
              </p14:nvContentPartPr>
              <p14:xfrm>
                <a:off x="7189901" y="5740592"/>
                <a:ext cx="90720" cy="100080"/>
              </p14:xfrm>
            </p:contentPart>
          </mc:Choice>
          <mc:Fallback>
            <p:pic>
              <p:nvPicPr>
                <p:cNvPr id="750" name="Freihand 749">
                  <a:extLst>
                    <a:ext uri="{FF2B5EF4-FFF2-40B4-BE49-F238E27FC236}">
                      <a16:creationId xmlns:a16="http://schemas.microsoft.com/office/drawing/2014/main" id="{718F9AD7-CBA2-4E03-BCE1-6EDBC8CD04AE}"/>
                    </a:ext>
                  </a:extLst>
                </p:cNvPr>
                <p:cNvPicPr/>
                <p:nvPr/>
              </p:nvPicPr>
              <p:blipFill>
                <a:blip r:embed="rId1209"/>
                <a:stretch>
                  <a:fillRect/>
                </a:stretch>
              </p:blipFill>
              <p:spPr>
                <a:xfrm>
                  <a:off x="7185581" y="5736272"/>
                  <a:ext cx="99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51" name="Freihand 750">
                  <a:extLst>
                    <a:ext uri="{FF2B5EF4-FFF2-40B4-BE49-F238E27FC236}">
                      <a16:creationId xmlns:a16="http://schemas.microsoft.com/office/drawing/2014/main" id="{4E0E4C57-2E90-49F6-893F-531B74529106}"/>
                    </a:ext>
                  </a:extLst>
                </p14:cNvPr>
                <p14:cNvContentPartPr/>
                <p14:nvPr/>
              </p14:nvContentPartPr>
              <p14:xfrm>
                <a:off x="7335341" y="5745632"/>
                <a:ext cx="10800" cy="77040"/>
              </p14:xfrm>
            </p:contentPart>
          </mc:Choice>
          <mc:Fallback>
            <p:pic>
              <p:nvPicPr>
                <p:cNvPr id="751" name="Freihand 750">
                  <a:extLst>
                    <a:ext uri="{FF2B5EF4-FFF2-40B4-BE49-F238E27FC236}">
                      <a16:creationId xmlns:a16="http://schemas.microsoft.com/office/drawing/2014/main" id="{4E0E4C57-2E90-49F6-893F-531B74529106}"/>
                    </a:ext>
                  </a:extLst>
                </p:cNvPr>
                <p:cNvPicPr/>
                <p:nvPr/>
              </p:nvPicPr>
              <p:blipFill>
                <a:blip r:embed="rId1211"/>
                <a:stretch>
                  <a:fillRect/>
                </a:stretch>
              </p:blipFill>
              <p:spPr>
                <a:xfrm>
                  <a:off x="7331021" y="5741312"/>
                  <a:ext cx="19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52" name="Freihand 751">
                  <a:extLst>
                    <a:ext uri="{FF2B5EF4-FFF2-40B4-BE49-F238E27FC236}">
                      <a16:creationId xmlns:a16="http://schemas.microsoft.com/office/drawing/2014/main" id="{9925889C-923F-4065-BB07-90D074122C1D}"/>
                    </a:ext>
                  </a:extLst>
                </p14:cNvPr>
                <p14:cNvContentPartPr/>
                <p14:nvPr/>
              </p14:nvContentPartPr>
              <p14:xfrm>
                <a:off x="7372061" y="5700272"/>
                <a:ext cx="136800" cy="126720"/>
              </p14:xfrm>
            </p:contentPart>
          </mc:Choice>
          <mc:Fallback>
            <p:pic>
              <p:nvPicPr>
                <p:cNvPr id="752" name="Freihand 751">
                  <a:extLst>
                    <a:ext uri="{FF2B5EF4-FFF2-40B4-BE49-F238E27FC236}">
                      <a16:creationId xmlns:a16="http://schemas.microsoft.com/office/drawing/2014/main" id="{9925889C-923F-4065-BB07-90D074122C1D}"/>
                    </a:ext>
                  </a:extLst>
                </p:cNvPr>
                <p:cNvPicPr/>
                <p:nvPr/>
              </p:nvPicPr>
              <p:blipFill>
                <a:blip r:embed="rId1213"/>
                <a:stretch>
                  <a:fillRect/>
                </a:stretch>
              </p:blipFill>
              <p:spPr>
                <a:xfrm>
                  <a:off x="7367741" y="5695952"/>
                  <a:ext cx="145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53" name="Freihand 752">
                  <a:extLst>
                    <a:ext uri="{FF2B5EF4-FFF2-40B4-BE49-F238E27FC236}">
                      <a16:creationId xmlns:a16="http://schemas.microsoft.com/office/drawing/2014/main" id="{FBA65274-37B2-43E3-A5FF-3C9E8C815E57}"/>
                    </a:ext>
                  </a:extLst>
                </p14:cNvPr>
                <p14:cNvContentPartPr/>
                <p14:nvPr/>
              </p14:nvContentPartPr>
              <p14:xfrm>
                <a:off x="7538021" y="5738792"/>
                <a:ext cx="63360" cy="12960"/>
              </p14:xfrm>
            </p:contentPart>
          </mc:Choice>
          <mc:Fallback>
            <p:pic>
              <p:nvPicPr>
                <p:cNvPr id="753" name="Freihand 752">
                  <a:extLst>
                    <a:ext uri="{FF2B5EF4-FFF2-40B4-BE49-F238E27FC236}">
                      <a16:creationId xmlns:a16="http://schemas.microsoft.com/office/drawing/2014/main" id="{FBA65274-37B2-43E3-A5FF-3C9E8C815E57}"/>
                    </a:ext>
                  </a:extLst>
                </p:cNvPr>
                <p:cNvPicPr/>
                <p:nvPr/>
              </p:nvPicPr>
              <p:blipFill>
                <a:blip r:embed="rId1215"/>
                <a:stretch>
                  <a:fillRect/>
                </a:stretch>
              </p:blipFill>
              <p:spPr>
                <a:xfrm>
                  <a:off x="7533701" y="5734472"/>
                  <a:ext cx="72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54" name="Freihand 753">
                  <a:extLst>
                    <a:ext uri="{FF2B5EF4-FFF2-40B4-BE49-F238E27FC236}">
                      <a16:creationId xmlns:a16="http://schemas.microsoft.com/office/drawing/2014/main" id="{AEE074E4-4E3A-4073-ADD9-31D6F13DEE5D}"/>
                    </a:ext>
                  </a:extLst>
                </p14:cNvPr>
                <p14:cNvContentPartPr/>
                <p14:nvPr/>
              </p14:nvContentPartPr>
              <p14:xfrm>
                <a:off x="7653581" y="5677952"/>
                <a:ext cx="76680" cy="89640"/>
              </p14:xfrm>
            </p:contentPart>
          </mc:Choice>
          <mc:Fallback>
            <p:pic>
              <p:nvPicPr>
                <p:cNvPr id="754" name="Freihand 753">
                  <a:extLst>
                    <a:ext uri="{FF2B5EF4-FFF2-40B4-BE49-F238E27FC236}">
                      <a16:creationId xmlns:a16="http://schemas.microsoft.com/office/drawing/2014/main" id="{AEE074E4-4E3A-4073-ADD9-31D6F13DEE5D}"/>
                    </a:ext>
                  </a:extLst>
                </p:cNvPr>
                <p:cNvPicPr/>
                <p:nvPr/>
              </p:nvPicPr>
              <p:blipFill>
                <a:blip r:embed="rId1217"/>
                <a:stretch>
                  <a:fillRect/>
                </a:stretch>
              </p:blipFill>
              <p:spPr>
                <a:xfrm>
                  <a:off x="7649261" y="5673632"/>
                  <a:ext cx="85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55" name="Freihand 754">
                  <a:extLst>
                    <a:ext uri="{FF2B5EF4-FFF2-40B4-BE49-F238E27FC236}">
                      <a16:creationId xmlns:a16="http://schemas.microsoft.com/office/drawing/2014/main" id="{C9B6940B-477E-4E3F-AF20-44A5CF879D57}"/>
                    </a:ext>
                  </a:extLst>
                </p14:cNvPr>
                <p14:cNvContentPartPr/>
                <p14:nvPr/>
              </p14:nvContentPartPr>
              <p14:xfrm>
                <a:off x="7766621" y="5676872"/>
                <a:ext cx="74520" cy="91800"/>
              </p14:xfrm>
            </p:contentPart>
          </mc:Choice>
          <mc:Fallback>
            <p:pic>
              <p:nvPicPr>
                <p:cNvPr id="755" name="Freihand 754">
                  <a:extLst>
                    <a:ext uri="{FF2B5EF4-FFF2-40B4-BE49-F238E27FC236}">
                      <a16:creationId xmlns:a16="http://schemas.microsoft.com/office/drawing/2014/main" id="{C9B6940B-477E-4E3F-AF20-44A5CF879D57}"/>
                    </a:ext>
                  </a:extLst>
                </p:cNvPr>
                <p:cNvPicPr/>
                <p:nvPr/>
              </p:nvPicPr>
              <p:blipFill>
                <a:blip r:embed="rId1219"/>
                <a:stretch>
                  <a:fillRect/>
                </a:stretch>
              </p:blipFill>
              <p:spPr>
                <a:xfrm>
                  <a:off x="7762301" y="5672552"/>
                  <a:ext cx="83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56" name="Freihand 755">
                  <a:extLst>
                    <a:ext uri="{FF2B5EF4-FFF2-40B4-BE49-F238E27FC236}">
                      <a16:creationId xmlns:a16="http://schemas.microsoft.com/office/drawing/2014/main" id="{51FA2685-D959-48D4-820B-67C7ADDBED24}"/>
                    </a:ext>
                  </a:extLst>
                </p14:cNvPr>
                <p14:cNvContentPartPr/>
                <p14:nvPr/>
              </p14:nvContentPartPr>
              <p14:xfrm>
                <a:off x="7867061" y="5655632"/>
                <a:ext cx="126360" cy="92160"/>
              </p14:xfrm>
            </p:contentPart>
          </mc:Choice>
          <mc:Fallback>
            <p:pic>
              <p:nvPicPr>
                <p:cNvPr id="756" name="Freihand 755">
                  <a:extLst>
                    <a:ext uri="{FF2B5EF4-FFF2-40B4-BE49-F238E27FC236}">
                      <a16:creationId xmlns:a16="http://schemas.microsoft.com/office/drawing/2014/main" id="{51FA2685-D959-48D4-820B-67C7ADDBED24}"/>
                    </a:ext>
                  </a:extLst>
                </p:cNvPr>
                <p:cNvPicPr/>
                <p:nvPr/>
              </p:nvPicPr>
              <p:blipFill>
                <a:blip r:embed="rId1221"/>
                <a:stretch>
                  <a:fillRect/>
                </a:stretch>
              </p:blipFill>
              <p:spPr>
                <a:xfrm>
                  <a:off x="7862741" y="5651312"/>
                  <a:ext cx="135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57" name="Freihand 756">
                  <a:extLst>
                    <a:ext uri="{FF2B5EF4-FFF2-40B4-BE49-F238E27FC236}">
                      <a16:creationId xmlns:a16="http://schemas.microsoft.com/office/drawing/2014/main" id="{590FF132-F5D0-4A9D-B7B7-85A9836206B2}"/>
                    </a:ext>
                  </a:extLst>
                </p14:cNvPr>
                <p14:cNvContentPartPr/>
                <p14:nvPr/>
              </p14:nvContentPartPr>
              <p14:xfrm>
                <a:off x="7984781" y="5654552"/>
                <a:ext cx="105480" cy="93960"/>
              </p14:xfrm>
            </p:contentPart>
          </mc:Choice>
          <mc:Fallback>
            <p:pic>
              <p:nvPicPr>
                <p:cNvPr id="757" name="Freihand 756">
                  <a:extLst>
                    <a:ext uri="{FF2B5EF4-FFF2-40B4-BE49-F238E27FC236}">
                      <a16:creationId xmlns:a16="http://schemas.microsoft.com/office/drawing/2014/main" id="{590FF132-F5D0-4A9D-B7B7-85A9836206B2}"/>
                    </a:ext>
                  </a:extLst>
                </p:cNvPr>
                <p:cNvPicPr/>
                <p:nvPr/>
              </p:nvPicPr>
              <p:blipFill>
                <a:blip r:embed="rId1223"/>
                <a:stretch>
                  <a:fillRect/>
                </a:stretch>
              </p:blipFill>
              <p:spPr>
                <a:xfrm>
                  <a:off x="7980461" y="5650232"/>
                  <a:ext cx="114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59" name="Freihand 758">
                  <a:extLst>
                    <a:ext uri="{FF2B5EF4-FFF2-40B4-BE49-F238E27FC236}">
                      <a16:creationId xmlns:a16="http://schemas.microsoft.com/office/drawing/2014/main" id="{5363A4DC-3567-4971-9BEB-CC31A7CDCF3E}"/>
                    </a:ext>
                  </a:extLst>
                </p14:cNvPr>
                <p14:cNvContentPartPr/>
                <p14:nvPr/>
              </p14:nvContentPartPr>
              <p14:xfrm>
                <a:off x="4710581" y="6028952"/>
                <a:ext cx="961920" cy="100800"/>
              </p14:xfrm>
            </p:contentPart>
          </mc:Choice>
          <mc:Fallback>
            <p:pic>
              <p:nvPicPr>
                <p:cNvPr id="759" name="Freihand 758">
                  <a:extLst>
                    <a:ext uri="{FF2B5EF4-FFF2-40B4-BE49-F238E27FC236}">
                      <a16:creationId xmlns:a16="http://schemas.microsoft.com/office/drawing/2014/main" id="{5363A4DC-3567-4971-9BEB-CC31A7CDCF3E}"/>
                    </a:ext>
                  </a:extLst>
                </p:cNvPr>
                <p:cNvPicPr/>
                <p:nvPr/>
              </p:nvPicPr>
              <p:blipFill>
                <a:blip r:embed="rId1225"/>
                <a:stretch>
                  <a:fillRect/>
                </a:stretch>
              </p:blipFill>
              <p:spPr>
                <a:xfrm>
                  <a:off x="4706261" y="6024632"/>
                  <a:ext cx="970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60" name="Freihand 759">
                  <a:extLst>
                    <a:ext uri="{FF2B5EF4-FFF2-40B4-BE49-F238E27FC236}">
                      <a16:creationId xmlns:a16="http://schemas.microsoft.com/office/drawing/2014/main" id="{68E9FA9F-2AA8-4110-B681-F7C3D2EB86EA}"/>
                    </a:ext>
                  </a:extLst>
                </p14:cNvPr>
                <p14:cNvContentPartPr/>
                <p14:nvPr/>
              </p14:nvContentPartPr>
              <p14:xfrm>
                <a:off x="5821181" y="5920952"/>
                <a:ext cx="1132200" cy="240480"/>
              </p14:xfrm>
            </p:contentPart>
          </mc:Choice>
          <mc:Fallback>
            <p:pic>
              <p:nvPicPr>
                <p:cNvPr id="760" name="Freihand 759">
                  <a:extLst>
                    <a:ext uri="{FF2B5EF4-FFF2-40B4-BE49-F238E27FC236}">
                      <a16:creationId xmlns:a16="http://schemas.microsoft.com/office/drawing/2014/main" id="{68E9FA9F-2AA8-4110-B681-F7C3D2EB86EA}"/>
                    </a:ext>
                  </a:extLst>
                </p:cNvPr>
                <p:cNvPicPr/>
                <p:nvPr/>
              </p:nvPicPr>
              <p:blipFill>
                <a:blip r:embed="rId1227"/>
                <a:stretch>
                  <a:fillRect/>
                </a:stretch>
              </p:blipFill>
              <p:spPr>
                <a:xfrm>
                  <a:off x="5816861" y="5916632"/>
                  <a:ext cx="11408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62" name="Freihand 761">
                  <a:extLst>
                    <a:ext uri="{FF2B5EF4-FFF2-40B4-BE49-F238E27FC236}">
                      <a16:creationId xmlns:a16="http://schemas.microsoft.com/office/drawing/2014/main" id="{302D964E-6E4A-4E23-BCBC-69473A6CC87B}"/>
                    </a:ext>
                  </a:extLst>
                </p14:cNvPr>
                <p14:cNvContentPartPr/>
                <p14:nvPr/>
              </p14:nvContentPartPr>
              <p14:xfrm>
                <a:off x="5152661" y="6194912"/>
                <a:ext cx="88560" cy="192600"/>
              </p14:xfrm>
            </p:contentPart>
          </mc:Choice>
          <mc:Fallback>
            <p:pic>
              <p:nvPicPr>
                <p:cNvPr id="762" name="Freihand 761">
                  <a:extLst>
                    <a:ext uri="{FF2B5EF4-FFF2-40B4-BE49-F238E27FC236}">
                      <a16:creationId xmlns:a16="http://schemas.microsoft.com/office/drawing/2014/main" id="{302D964E-6E4A-4E23-BCBC-69473A6CC87B}"/>
                    </a:ext>
                  </a:extLst>
                </p:cNvPr>
                <p:cNvPicPr/>
                <p:nvPr/>
              </p:nvPicPr>
              <p:blipFill>
                <a:blip r:embed="rId1229"/>
                <a:stretch>
                  <a:fillRect/>
                </a:stretch>
              </p:blipFill>
              <p:spPr>
                <a:xfrm>
                  <a:off x="5148341" y="6190592"/>
                  <a:ext cx="972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63" name="Freihand 762">
                  <a:extLst>
                    <a:ext uri="{FF2B5EF4-FFF2-40B4-BE49-F238E27FC236}">
                      <a16:creationId xmlns:a16="http://schemas.microsoft.com/office/drawing/2014/main" id="{53D43C99-07A7-4E04-8771-36BB0426B01E}"/>
                    </a:ext>
                  </a:extLst>
                </p14:cNvPr>
                <p14:cNvContentPartPr/>
                <p14:nvPr/>
              </p14:nvContentPartPr>
              <p14:xfrm>
                <a:off x="5285861" y="6194192"/>
                <a:ext cx="85680" cy="81360"/>
              </p14:xfrm>
            </p:contentPart>
          </mc:Choice>
          <mc:Fallback>
            <p:pic>
              <p:nvPicPr>
                <p:cNvPr id="763" name="Freihand 762">
                  <a:extLst>
                    <a:ext uri="{FF2B5EF4-FFF2-40B4-BE49-F238E27FC236}">
                      <a16:creationId xmlns:a16="http://schemas.microsoft.com/office/drawing/2014/main" id="{53D43C99-07A7-4E04-8771-36BB0426B01E}"/>
                    </a:ext>
                  </a:extLst>
                </p:cNvPr>
                <p:cNvPicPr/>
                <p:nvPr/>
              </p:nvPicPr>
              <p:blipFill>
                <a:blip r:embed="rId1231"/>
                <a:stretch>
                  <a:fillRect/>
                </a:stretch>
              </p:blipFill>
              <p:spPr>
                <a:xfrm>
                  <a:off x="5281541" y="6189872"/>
                  <a:ext cx="94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64" name="Freihand 763">
                  <a:extLst>
                    <a:ext uri="{FF2B5EF4-FFF2-40B4-BE49-F238E27FC236}">
                      <a16:creationId xmlns:a16="http://schemas.microsoft.com/office/drawing/2014/main" id="{F5A0832D-834B-4270-B0A8-F959058CADFD}"/>
                    </a:ext>
                  </a:extLst>
                </p14:cNvPr>
                <p14:cNvContentPartPr/>
                <p14:nvPr/>
              </p14:nvContentPartPr>
              <p14:xfrm>
                <a:off x="5392781" y="6207872"/>
                <a:ext cx="305280" cy="60480"/>
              </p14:xfrm>
            </p:contentPart>
          </mc:Choice>
          <mc:Fallback>
            <p:pic>
              <p:nvPicPr>
                <p:cNvPr id="764" name="Freihand 763">
                  <a:extLst>
                    <a:ext uri="{FF2B5EF4-FFF2-40B4-BE49-F238E27FC236}">
                      <a16:creationId xmlns:a16="http://schemas.microsoft.com/office/drawing/2014/main" id="{F5A0832D-834B-4270-B0A8-F959058CADFD}"/>
                    </a:ext>
                  </a:extLst>
                </p:cNvPr>
                <p:cNvPicPr/>
                <p:nvPr/>
              </p:nvPicPr>
              <p:blipFill>
                <a:blip r:embed="rId1233"/>
                <a:stretch>
                  <a:fillRect/>
                </a:stretch>
              </p:blipFill>
              <p:spPr>
                <a:xfrm>
                  <a:off x="5388461" y="6203552"/>
                  <a:ext cx="313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65" name="Freihand 764">
                  <a:extLst>
                    <a:ext uri="{FF2B5EF4-FFF2-40B4-BE49-F238E27FC236}">
                      <a16:creationId xmlns:a16="http://schemas.microsoft.com/office/drawing/2014/main" id="{BF018758-B573-441D-85CB-F2CEF9DF6A77}"/>
                    </a:ext>
                  </a:extLst>
                </p14:cNvPr>
                <p14:cNvContentPartPr/>
                <p14:nvPr/>
              </p14:nvContentPartPr>
              <p14:xfrm>
                <a:off x="5767181" y="6192032"/>
                <a:ext cx="68040" cy="61560"/>
              </p14:xfrm>
            </p:contentPart>
          </mc:Choice>
          <mc:Fallback>
            <p:pic>
              <p:nvPicPr>
                <p:cNvPr id="765" name="Freihand 764">
                  <a:extLst>
                    <a:ext uri="{FF2B5EF4-FFF2-40B4-BE49-F238E27FC236}">
                      <a16:creationId xmlns:a16="http://schemas.microsoft.com/office/drawing/2014/main" id="{BF018758-B573-441D-85CB-F2CEF9DF6A77}"/>
                    </a:ext>
                  </a:extLst>
                </p:cNvPr>
                <p:cNvPicPr/>
                <p:nvPr/>
              </p:nvPicPr>
              <p:blipFill>
                <a:blip r:embed="rId1235"/>
                <a:stretch>
                  <a:fillRect/>
                </a:stretch>
              </p:blipFill>
              <p:spPr>
                <a:xfrm>
                  <a:off x="5762861" y="6187712"/>
                  <a:ext cx="76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66" name="Freihand 765">
                  <a:extLst>
                    <a:ext uri="{FF2B5EF4-FFF2-40B4-BE49-F238E27FC236}">
                      <a16:creationId xmlns:a16="http://schemas.microsoft.com/office/drawing/2014/main" id="{3B888763-F044-4632-89B4-634AECE0F025}"/>
                    </a:ext>
                  </a:extLst>
                </p14:cNvPr>
                <p14:cNvContentPartPr/>
                <p14:nvPr/>
              </p14:nvContentPartPr>
              <p14:xfrm>
                <a:off x="5848901" y="6120032"/>
                <a:ext cx="186840" cy="116640"/>
              </p14:xfrm>
            </p:contentPart>
          </mc:Choice>
          <mc:Fallback>
            <p:pic>
              <p:nvPicPr>
                <p:cNvPr id="766" name="Freihand 765">
                  <a:extLst>
                    <a:ext uri="{FF2B5EF4-FFF2-40B4-BE49-F238E27FC236}">
                      <a16:creationId xmlns:a16="http://schemas.microsoft.com/office/drawing/2014/main" id="{3B888763-F044-4632-89B4-634AECE0F025}"/>
                    </a:ext>
                  </a:extLst>
                </p:cNvPr>
                <p:cNvPicPr/>
                <p:nvPr/>
              </p:nvPicPr>
              <p:blipFill>
                <a:blip r:embed="rId1237"/>
                <a:stretch>
                  <a:fillRect/>
                </a:stretch>
              </p:blipFill>
              <p:spPr>
                <a:xfrm>
                  <a:off x="5844581" y="6115712"/>
                  <a:ext cx="195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67" name="Freihand 766">
                  <a:extLst>
                    <a:ext uri="{FF2B5EF4-FFF2-40B4-BE49-F238E27FC236}">
                      <a16:creationId xmlns:a16="http://schemas.microsoft.com/office/drawing/2014/main" id="{9F6FB964-AB5E-46C4-83AD-C2332CC8FC21}"/>
                    </a:ext>
                  </a:extLst>
                </p14:cNvPr>
                <p14:cNvContentPartPr/>
                <p14:nvPr/>
              </p14:nvContentPartPr>
              <p14:xfrm>
                <a:off x="6033941" y="6110312"/>
                <a:ext cx="42840" cy="42840"/>
              </p14:xfrm>
            </p:contentPart>
          </mc:Choice>
          <mc:Fallback>
            <p:pic>
              <p:nvPicPr>
                <p:cNvPr id="767" name="Freihand 766">
                  <a:extLst>
                    <a:ext uri="{FF2B5EF4-FFF2-40B4-BE49-F238E27FC236}">
                      <a16:creationId xmlns:a16="http://schemas.microsoft.com/office/drawing/2014/main" id="{9F6FB964-AB5E-46C4-83AD-C2332CC8FC21}"/>
                    </a:ext>
                  </a:extLst>
                </p:cNvPr>
                <p:cNvPicPr/>
                <p:nvPr/>
              </p:nvPicPr>
              <p:blipFill>
                <a:blip r:embed="rId1239"/>
                <a:stretch>
                  <a:fillRect/>
                </a:stretch>
              </p:blipFill>
              <p:spPr>
                <a:xfrm>
                  <a:off x="6029621" y="6105992"/>
                  <a:ext cx="51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68" name="Freihand 767">
                  <a:extLst>
                    <a:ext uri="{FF2B5EF4-FFF2-40B4-BE49-F238E27FC236}">
                      <a16:creationId xmlns:a16="http://schemas.microsoft.com/office/drawing/2014/main" id="{E90800FE-2B76-46F5-AFAB-5B9737E4EF2E}"/>
                    </a:ext>
                  </a:extLst>
                </p14:cNvPr>
                <p14:cNvContentPartPr/>
                <p14:nvPr/>
              </p14:nvContentPartPr>
              <p14:xfrm>
                <a:off x="6050141" y="6153512"/>
                <a:ext cx="99360" cy="60840"/>
              </p14:xfrm>
            </p:contentPart>
          </mc:Choice>
          <mc:Fallback>
            <p:pic>
              <p:nvPicPr>
                <p:cNvPr id="768" name="Freihand 767">
                  <a:extLst>
                    <a:ext uri="{FF2B5EF4-FFF2-40B4-BE49-F238E27FC236}">
                      <a16:creationId xmlns:a16="http://schemas.microsoft.com/office/drawing/2014/main" id="{E90800FE-2B76-46F5-AFAB-5B9737E4EF2E}"/>
                    </a:ext>
                  </a:extLst>
                </p:cNvPr>
                <p:cNvPicPr/>
                <p:nvPr/>
              </p:nvPicPr>
              <p:blipFill>
                <a:blip r:embed="rId1241"/>
                <a:stretch>
                  <a:fillRect/>
                </a:stretch>
              </p:blipFill>
              <p:spPr>
                <a:xfrm>
                  <a:off x="6045821" y="6149192"/>
                  <a:ext cx="108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69" name="Freihand 768">
                  <a:extLst>
                    <a:ext uri="{FF2B5EF4-FFF2-40B4-BE49-F238E27FC236}">
                      <a16:creationId xmlns:a16="http://schemas.microsoft.com/office/drawing/2014/main" id="{B44D1FB6-B111-4B1E-9F4A-DAE28425A87A}"/>
                    </a:ext>
                  </a:extLst>
                </p14:cNvPr>
                <p14:cNvContentPartPr/>
                <p14:nvPr/>
              </p14:nvContentPartPr>
              <p14:xfrm>
                <a:off x="6156341" y="6125792"/>
                <a:ext cx="224280" cy="92520"/>
              </p14:xfrm>
            </p:contentPart>
          </mc:Choice>
          <mc:Fallback>
            <p:pic>
              <p:nvPicPr>
                <p:cNvPr id="769" name="Freihand 768">
                  <a:extLst>
                    <a:ext uri="{FF2B5EF4-FFF2-40B4-BE49-F238E27FC236}">
                      <a16:creationId xmlns:a16="http://schemas.microsoft.com/office/drawing/2014/main" id="{B44D1FB6-B111-4B1E-9F4A-DAE28425A87A}"/>
                    </a:ext>
                  </a:extLst>
                </p:cNvPr>
                <p:cNvPicPr/>
                <p:nvPr/>
              </p:nvPicPr>
              <p:blipFill>
                <a:blip r:embed="rId1243"/>
                <a:stretch>
                  <a:fillRect/>
                </a:stretch>
              </p:blipFill>
              <p:spPr>
                <a:xfrm>
                  <a:off x="6152021" y="6121472"/>
                  <a:ext cx="232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70" name="Freihand 769">
                  <a:extLst>
                    <a:ext uri="{FF2B5EF4-FFF2-40B4-BE49-F238E27FC236}">
                      <a16:creationId xmlns:a16="http://schemas.microsoft.com/office/drawing/2014/main" id="{80CE9C63-0099-415E-B620-B405A2B8095D}"/>
                    </a:ext>
                  </a:extLst>
                </p14:cNvPr>
                <p14:cNvContentPartPr/>
                <p14:nvPr/>
              </p14:nvContentPartPr>
              <p14:xfrm>
                <a:off x="6510581" y="6082592"/>
                <a:ext cx="214560" cy="117720"/>
              </p14:xfrm>
            </p:contentPart>
          </mc:Choice>
          <mc:Fallback>
            <p:pic>
              <p:nvPicPr>
                <p:cNvPr id="770" name="Freihand 769">
                  <a:extLst>
                    <a:ext uri="{FF2B5EF4-FFF2-40B4-BE49-F238E27FC236}">
                      <a16:creationId xmlns:a16="http://schemas.microsoft.com/office/drawing/2014/main" id="{80CE9C63-0099-415E-B620-B405A2B8095D}"/>
                    </a:ext>
                  </a:extLst>
                </p:cNvPr>
                <p:cNvPicPr/>
                <p:nvPr/>
              </p:nvPicPr>
              <p:blipFill>
                <a:blip r:embed="rId1245"/>
                <a:stretch>
                  <a:fillRect/>
                </a:stretch>
              </p:blipFill>
              <p:spPr>
                <a:xfrm>
                  <a:off x="6506261" y="6078272"/>
                  <a:ext cx="223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71" name="Freihand 770">
                  <a:extLst>
                    <a:ext uri="{FF2B5EF4-FFF2-40B4-BE49-F238E27FC236}">
                      <a16:creationId xmlns:a16="http://schemas.microsoft.com/office/drawing/2014/main" id="{DF537A78-E1A5-4D8E-A9ED-12CBB3F6F91E}"/>
                    </a:ext>
                  </a:extLst>
                </p14:cNvPr>
                <p14:cNvContentPartPr/>
                <p14:nvPr/>
              </p14:nvContentPartPr>
              <p14:xfrm>
                <a:off x="6727301" y="6051632"/>
                <a:ext cx="308880" cy="142920"/>
              </p14:xfrm>
            </p:contentPart>
          </mc:Choice>
          <mc:Fallback>
            <p:pic>
              <p:nvPicPr>
                <p:cNvPr id="771" name="Freihand 770">
                  <a:extLst>
                    <a:ext uri="{FF2B5EF4-FFF2-40B4-BE49-F238E27FC236}">
                      <a16:creationId xmlns:a16="http://schemas.microsoft.com/office/drawing/2014/main" id="{DF537A78-E1A5-4D8E-A9ED-12CBB3F6F91E}"/>
                    </a:ext>
                  </a:extLst>
                </p:cNvPr>
                <p:cNvPicPr/>
                <p:nvPr/>
              </p:nvPicPr>
              <p:blipFill>
                <a:blip r:embed="rId1247"/>
                <a:stretch>
                  <a:fillRect/>
                </a:stretch>
              </p:blipFill>
              <p:spPr>
                <a:xfrm>
                  <a:off x="6722981" y="6047312"/>
                  <a:ext cx="317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72" name="Freihand 771">
                  <a:extLst>
                    <a:ext uri="{FF2B5EF4-FFF2-40B4-BE49-F238E27FC236}">
                      <a16:creationId xmlns:a16="http://schemas.microsoft.com/office/drawing/2014/main" id="{A5C53F6A-036A-4BBA-995E-5019BE102766}"/>
                    </a:ext>
                  </a:extLst>
                </p14:cNvPr>
                <p14:cNvContentPartPr/>
                <p14:nvPr/>
              </p14:nvContentPartPr>
              <p14:xfrm>
                <a:off x="6683021" y="6014912"/>
                <a:ext cx="15120" cy="17280"/>
              </p14:xfrm>
            </p:contentPart>
          </mc:Choice>
          <mc:Fallback>
            <p:pic>
              <p:nvPicPr>
                <p:cNvPr id="772" name="Freihand 771">
                  <a:extLst>
                    <a:ext uri="{FF2B5EF4-FFF2-40B4-BE49-F238E27FC236}">
                      <a16:creationId xmlns:a16="http://schemas.microsoft.com/office/drawing/2014/main" id="{A5C53F6A-036A-4BBA-995E-5019BE102766}"/>
                    </a:ext>
                  </a:extLst>
                </p:cNvPr>
                <p:cNvPicPr/>
                <p:nvPr/>
              </p:nvPicPr>
              <p:blipFill>
                <a:blip r:embed="rId1249"/>
                <a:stretch>
                  <a:fillRect/>
                </a:stretch>
              </p:blipFill>
              <p:spPr>
                <a:xfrm>
                  <a:off x="6678701" y="6010592"/>
                  <a:ext cx="23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74" name="Freihand 773">
                  <a:extLst>
                    <a:ext uri="{FF2B5EF4-FFF2-40B4-BE49-F238E27FC236}">
                      <a16:creationId xmlns:a16="http://schemas.microsoft.com/office/drawing/2014/main" id="{50D45D50-3E54-4BA4-95CB-73C47F9D7867}"/>
                    </a:ext>
                  </a:extLst>
                </p14:cNvPr>
                <p14:cNvContentPartPr/>
                <p14:nvPr/>
              </p14:nvContentPartPr>
              <p14:xfrm>
                <a:off x="7158581" y="6045152"/>
                <a:ext cx="305640" cy="119160"/>
              </p14:xfrm>
            </p:contentPart>
          </mc:Choice>
          <mc:Fallback>
            <p:pic>
              <p:nvPicPr>
                <p:cNvPr id="774" name="Freihand 773">
                  <a:extLst>
                    <a:ext uri="{FF2B5EF4-FFF2-40B4-BE49-F238E27FC236}">
                      <a16:creationId xmlns:a16="http://schemas.microsoft.com/office/drawing/2014/main" id="{50D45D50-3E54-4BA4-95CB-73C47F9D7867}"/>
                    </a:ext>
                  </a:extLst>
                </p:cNvPr>
                <p:cNvPicPr/>
                <p:nvPr/>
              </p:nvPicPr>
              <p:blipFill>
                <a:blip r:embed="rId1251"/>
                <a:stretch>
                  <a:fillRect/>
                </a:stretch>
              </p:blipFill>
              <p:spPr>
                <a:xfrm>
                  <a:off x="7154261" y="6040832"/>
                  <a:ext cx="314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75" name="Freihand 774">
                  <a:extLst>
                    <a:ext uri="{FF2B5EF4-FFF2-40B4-BE49-F238E27FC236}">
                      <a16:creationId xmlns:a16="http://schemas.microsoft.com/office/drawing/2014/main" id="{33D952C5-869E-4660-919D-78F2260AC3FB}"/>
                    </a:ext>
                  </a:extLst>
                </p14:cNvPr>
                <p14:cNvContentPartPr/>
                <p14:nvPr/>
              </p14:nvContentPartPr>
              <p14:xfrm>
                <a:off x="5306021" y="6412352"/>
                <a:ext cx="209520" cy="110160"/>
              </p14:xfrm>
            </p:contentPart>
          </mc:Choice>
          <mc:Fallback>
            <p:pic>
              <p:nvPicPr>
                <p:cNvPr id="775" name="Freihand 774">
                  <a:extLst>
                    <a:ext uri="{FF2B5EF4-FFF2-40B4-BE49-F238E27FC236}">
                      <a16:creationId xmlns:a16="http://schemas.microsoft.com/office/drawing/2014/main" id="{33D952C5-869E-4660-919D-78F2260AC3FB}"/>
                    </a:ext>
                  </a:extLst>
                </p:cNvPr>
                <p:cNvPicPr/>
                <p:nvPr/>
              </p:nvPicPr>
              <p:blipFill>
                <a:blip r:embed="rId1253"/>
                <a:stretch>
                  <a:fillRect/>
                </a:stretch>
              </p:blipFill>
              <p:spPr>
                <a:xfrm>
                  <a:off x="5301701" y="6408032"/>
                  <a:ext cx="218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76" name="Freihand 775">
                  <a:extLst>
                    <a:ext uri="{FF2B5EF4-FFF2-40B4-BE49-F238E27FC236}">
                      <a16:creationId xmlns:a16="http://schemas.microsoft.com/office/drawing/2014/main" id="{6E8662BE-1AE4-43BB-9946-D88702A3B084}"/>
                    </a:ext>
                  </a:extLst>
                </p14:cNvPr>
                <p14:cNvContentPartPr/>
                <p14:nvPr/>
              </p14:nvContentPartPr>
              <p14:xfrm>
                <a:off x="5560541" y="6447632"/>
                <a:ext cx="109440" cy="59040"/>
              </p14:xfrm>
            </p:contentPart>
          </mc:Choice>
          <mc:Fallback>
            <p:pic>
              <p:nvPicPr>
                <p:cNvPr id="776" name="Freihand 775">
                  <a:extLst>
                    <a:ext uri="{FF2B5EF4-FFF2-40B4-BE49-F238E27FC236}">
                      <a16:creationId xmlns:a16="http://schemas.microsoft.com/office/drawing/2014/main" id="{6E8662BE-1AE4-43BB-9946-D88702A3B084}"/>
                    </a:ext>
                  </a:extLst>
                </p:cNvPr>
                <p:cNvPicPr/>
                <p:nvPr/>
              </p:nvPicPr>
              <p:blipFill>
                <a:blip r:embed="rId1255"/>
                <a:stretch>
                  <a:fillRect/>
                </a:stretch>
              </p:blipFill>
              <p:spPr>
                <a:xfrm>
                  <a:off x="5556221" y="6443312"/>
                  <a:ext cx="118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77" name="Freihand 776">
                  <a:extLst>
                    <a:ext uri="{FF2B5EF4-FFF2-40B4-BE49-F238E27FC236}">
                      <a16:creationId xmlns:a16="http://schemas.microsoft.com/office/drawing/2014/main" id="{B64575BE-3BA2-47BD-9D2A-59AE5A0D3F99}"/>
                    </a:ext>
                  </a:extLst>
                </p14:cNvPr>
                <p14:cNvContentPartPr/>
                <p14:nvPr/>
              </p14:nvContentPartPr>
              <p14:xfrm>
                <a:off x="5707421" y="6344672"/>
                <a:ext cx="157680" cy="150480"/>
              </p14:xfrm>
            </p:contentPart>
          </mc:Choice>
          <mc:Fallback>
            <p:pic>
              <p:nvPicPr>
                <p:cNvPr id="777" name="Freihand 776">
                  <a:extLst>
                    <a:ext uri="{FF2B5EF4-FFF2-40B4-BE49-F238E27FC236}">
                      <a16:creationId xmlns:a16="http://schemas.microsoft.com/office/drawing/2014/main" id="{B64575BE-3BA2-47BD-9D2A-59AE5A0D3F99}"/>
                    </a:ext>
                  </a:extLst>
                </p:cNvPr>
                <p:cNvPicPr/>
                <p:nvPr/>
              </p:nvPicPr>
              <p:blipFill>
                <a:blip r:embed="rId1257"/>
                <a:stretch>
                  <a:fillRect/>
                </a:stretch>
              </p:blipFill>
              <p:spPr>
                <a:xfrm>
                  <a:off x="5703101" y="6340352"/>
                  <a:ext cx="166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78" name="Freihand 777">
                  <a:extLst>
                    <a:ext uri="{FF2B5EF4-FFF2-40B4-BE49-F238E27FC236}">
                      <a16:creationId xmlns:a16="http://schemas.microsoft.com/office/drawing/2014/main" id="{95B8B799-1472-40A1-847A-F6231C8351C6}"/>
                    </a:ext>
                  </a:extLst>
                </p14:cNvPr>
                <p14:cNvContentPartPr/>
                <p14:nvPr/>
              </p14:nvContentPartPr>
              <p14:xfrm>
                <a:off x="5882741" y="6406952"/>
                <a:ext cx="92160" cy="70560"/>
              </p14:xfrm>
            </p:contentPart>
          </mc:Choice>
          <mc:Fallback>
            <p:pic>
              <p:nvPicPr>
                <p:cNvPr id="778" name="Freihand 777">
                  <a:extLst>
                    <a:ext uri="{FF2B5EF4-FFF2-40B4-BE49-F238E27FC236}">
                      <a16:creationId xmlns:a16="http://schemas.microsoft.com/office/drawing/2014/main" id="{95B8B799-1472-40A1-847A-F6231C8351C6}"/>
                    </a:ext>
                  </a:extLst>
                </p:cNvPr>
                <p:cNvPicPr/>
                <p:nvPr/>
              </p:nvPicPr>
              <p:blipFill>
                <a:blip r:embed="rId1259"/>
                <a:stretch>
                  <a:fillRect/>
                </a:stretch>
              </p:blipFill>
              <p:spPr>
                <a:xfrm>
                  <a:off x="5878421" y="6402632"/>
                  <a:ext cx="100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79" name="Freihand 778">
                  <a:extLst>
                    <a:ext uri="{FF2B5EF4-FFF2-40B4-BE49-F238E27FC236}">
                      <a16:creationId xmlns:a16="http://schemas.microsoft.com/office/drawing/2014/main" id="{81D14345-0BFE-4B04-A398-8B822E571D46}"/>
                    </a:ext>
                  </a:extLst>
                </p14:cNvPr>
                <p14:cNvContentPartPr/>
                <p14:nvPr/>
              </p14:nvContentPartPr>
              <p14:xfrm>
                <a:off x="5982101" y="6320552"/>
                <a:ext cx="372960" cy="140040"/>
              </p14:xfrm>
            </p:contentPart>
          </mc:Choice>
          <mc:Fallback>
            <p:pic>
              <p:nvPicPr>
                <p:cNvPr id="779" name="Freihand 778">
                  <a:extLst>
                    <a:ext uri="{FF2B5EF4-FFF2-40B4-BE49-F238E27FC236}">
                      <a16:creationId xmlns:a16="http://schemas.microsoft.com/office/drawing/2014/main" id="{81D14345-0BFE-4B04-A398-8B822E571D46}"/>
                    </a:ext>
                  </a:extLst>
                </p:cNvPr>
                <p:cNvPicPr/>
                <p:nvPr/>
              </p:nvPicPr>
              <p:blipFill>
                <a:blip r:embed="rId1261"/>
                <a:stretch>
                  <a:fillRect/>
                </a:stretch>
              </p:blipFill>
              <p:spPr>
                <a:xfrm>
                  <a:off x="5977781" y="6316232"/>
                  <a:ext cx="381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80" name="Freihand 779">
                  <a:extLst>
                    <a:ext uri="{FF2B5EF4-FFF2-40B4-BE49-F238E27FC236}">
                      <a16:creationId xmlns:a16="http://schemas.microsoft.com/office/drawing/2014/main" id="{D882CCC0-F991-456B-B320-57ADD3E4364A}"/>
                    </a:ext>
                  </a:extLst>
                </p14:cNvPr>
                <p14:cNvContentPartPr/>
                <p14:nvPr/>
              </p14:nvContentPartPr>
              <p14:xfrm>
                <a:off x="6400061" y="6384992"/>
                <a:ext cx="101160" cy="78120"/>
              </p14:xfrm>
            </p:contentPart>
          </mc:Choice>
          <mc:Fallback>
            <p:pic>
              <p:nvPicPr>
                <p:cNvPr id="780" name="Freihand 779">
                  <a:extLst>
                    <a:ext uri="{FF2B5EF4-FFF2-40B4-BE49-F238E27FC236}">
                      <a16:creationId xmlns:a16="http://schemas.microsoft.com/office/drawing/2014/main" id="{D882CCC0-F991-456B-B320-57ADD3E4364A}"/>
                    </a:ext>
                  </a:extLst>
                </p:cNvPr>
                <p:cNvPicPr/>
                <p:nvPr/>
              </p:nvPicPr>
              <p:blipFill>
                <a:blip r:embed="rId1263"/>
                <a:stretch>
                  <a:fillRect/>
                </a:stretch>
              </p:blipFill>
              <p:spPr>
                <a:xfrm>
                  <a:off x="6395741" y="6380672"/>
                  <a:ext cx="109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82" name="Freihand 781">
                  <a:extLst>
                    <a:ext uri="{FF2B5EF4-FFF2-40B4-BE49-F238E27FC236}">
                      <a16:creationId xmlns:a16="http://schemas.microsoft.com/office/drawing/2014/main" id="{95D5DB18-759A-4942-8F34-4955A83FF5AD}"/>
                    </a:ext>
                  </a:extLst>
                </p14:cNvPr>
                <p14:cNvContentPartPr/>
                <p14:nvPr/>
              </p14:nvContentPartPr>
              <p14:xfrm>
                <a:off x="6511661" y="6282392"/>
                <a:ext cx="149760" cy="220680"/>
              </p14:xfrm>
            </p:contentPart>
          </mc:Choice>
          <mc:Fallback>
            <p:pic>
              <p:nvPicPr>
                <p:cNvPr id="782" name="Freihand 781">
                  <a:extLst>
                    <a:ext uri="{FF2B5EF4-FFF2-40B4-BE49-F238E27FC236}">
                      <a16:creationId xmlns:a16="http://schemas.microsoft.com/office/drawing/2014/main" id="{95D5DB18-759A-4942-8F34-4955A83FF5AD}"/>
                    </a:ext>
                  </a:extLst>
                </p:cNvPr>
                <p:cNvPicPr/>
                <p:nvPr/>
              </p:nvPicPr>
              <p:blipFill>
                <a:blip r:embed="rId1265"/>
                <a:stretch>
                  <a:fillRect/>
                </a:stretch>
              </p:blipFill>
              <p:spPr>
                <a:xfrm>
                  <a:off x="6507341" y="6278072"/>
                  <a:ext cx="1584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83" name="Freihand 782">
                  <a:extLst>
                    <a:ext uri="{FF2B5EF4-FFF2-40B4-BE49-F238E27FC236}">
                      <a16:creationId xmlns:a16="http://schemas.microsoft.com/office/drawing/2014/main" id="{76666FEA-36F8-4474-BA57-94615EA3F0E9}"/>
                    </a:ext>
                  </a:extLst>
                </p14:cNvPr>
                <p14:cNvContentPartPr/>
                <p14:nvPr/>
              </p14:nvContentPartPr>
              <p14:xfrm>
                <a:off x="6657461" y="6370592"/>
                <a:ext cx="113400" cy="49320"/>
              </p14:xfrm>
            </p:contentPart>
          </mc:Choice>
          <mc:Fallback>
            <p:pic>
              <p:nvPicPr>
                <p:cNvPr id="783" name="Freihand 782">
                  <a:extLst>
                    <a:ext uri="{FF2B5EF4-FFF2-40B4-BE49-F238E27FC236}">
                      <a16:creationId xmlns:a16="http://schemas.microsoft.com/office/drawing/2014/main" id="{76666FEA-36F8-4474-BA57-94615EA3F0E9}"/>
                    </a:ext>
                  </a:extLst>
                </p:cNvPr>
                <p:cNvPicPr/>
                <p:nvPr/>
              </p:nvPicPr>
              <p:blipFill>
                <a:blip r:embed="rId1267"/>
                <a:stretch>
                  <a:fillRect/>
                </a:stretch>
              </p:blipFill>
              <p:spPr>
                <a:xfrm>
                  <a:off x="6653141" y="6366272"/>
                  <a:ext cx="122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84" name="Freihand 783">
                  <a:extLst>
                    <a:ext uri="{FF2B5EF4-FFF2-40B4-BE49-F238E27FC236}">
                      <a16:creationId xmlns:a16="http://schemas.microsoft.com/office/drawing/2014/main" id="{FEF8B8A2-EB61-4906-A06A-1834898E6CEB}"/>
                    </a:ext>
                  </a:extLst>
                </p14:cNvPr>
                <p14:cNvContentPartPr/>
                <p14:nvPr/>
              </p14:nvContentPartPr>
              <p14:xfrm>
                <a:off x="6785981" y="6253952"/>
                <a:ext cx="119880" cy="151920"/>
              </p14:xfrm>
            </p:contentPart>
          </mc:Choice>
          <mc:Fallback>
            <p:pic>
              <p:nvPicPr>
                <p:cNvPr id="784" name="Freihand 783">
                  <a:extLst>
                    <a:ext uri="{FF2B5EF4-FFF2-40B4-BE49-F238E27FC236}">
                      <a16:creationId xmlns:a16="http://schemas.microsoft.com/office/drawing/2014/main" id="{FEF8B8A2-EB61-4906-A06A-1834898E6CEB}"/>
                    </a:ext>
                  </a:extLst>
                </p:cNvPr>
                <p:cNvPicPr/>
                <p:nvPr/>
              </p:nvPicPr>
              <p:blipFill>
                <a:blip r:embed="rId1269"/>
                <a:stretch>
                  <a:fillRect/>
                </a:stretch>
              </p:blipFill>
              <p:spPr>
                <a:xfrm>
                  <a:off x="6781661" y="6249632"/>
                  <a:ext cx="128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85" name="Freihand 784">
                  <a:extLst>
                    <a:ext uri="{FF2B5EF4-FFF2-40B4-BE49-F238E27FC236}">
                      <a16:creationId xmlns:a16="http://schemas.microsoft.com/office/drawing/2014/main" id="{EBDA896E-7A08-4B04-92F0-ACCB4F0BF189}"/>
                    </a:ext>
                  </a:extLst>
                </p14:cNvPr>
                <p14:cNvContentPartPr/>
                <p14:nvPr/>
              </p14:nvContentPartPr>
              <p14:xfrm>
                <a:off x="6882821" y="6276272"/>
                <a:ext cx="85320" cy="148320"/>
              </p14:xfrm>
            </p:contentPart>
          </mc:Choice>
          <mc:Fallback>
            <p:pic>
              <p:nvPicPr>
                <p:cNvPr id="785" name="Freihand 784">
                  <a:extLst>
                    <a:ext uri="{FF2B5EF4-FFF2-40B4-BE49-F238E27FC236}">
                      <a16:creationId xmlns:a16="http://schemas.microsoft.com/office/drawing/2014/main" id="{EBDA896E-7A08-4B04-92F0-ACCB4F0BF189}"/>
                    </a:ext>
                  </a:extLst>
                </p:cNvPr>
                <p:cNvPicPr/>
                <p:nvPr/>
              </p:nvPicPr>
              <p:blipFill>
                <a:blip r:embed="rId1271"/>
                <a:stretch>
                  <a:fillRect/>
                </a:stretch>
              </p:blipFill>
              <p:spPr>
                <a:xfrm>
                  <a:off x="6878501" y="6271952"/>
                  <a:ext cx="93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86" name="Freihand 785">
                  <a:extLst>
                    <a:ext uri="{FF2B5EF4-FFF2-40B4-BE49-F238E27FC236}">
                      <a16:creationId xmlns:a16="http://schemas.microsoft.com/office/drawing/2014/main" id="{EFB858D5-4B7F-4BA9-B2A3-0A17CFE62D15}"/>
                    </a:ext>
                  </a:extLst>
                </p14:cNvPr>
                <p14:cNvContentPartPr/>
                <p14:nvPr/>
              </p14:nvContentPartPr>
              <p14:xfrm>
                <a:off x="6966341" y="6327392"/>
                <a:ext cx="366840" cy="74160"/>
              </p14:xfrm>
            </p:contentPart>
          </mc:Choice>
          <mc:Fallback>
            <p:pic>
              <p:nvPicPr>
                <p:cNvPr id="786" name="Freihand 785">
                  <a:extLst>
                    <a:ext uri="{FF2B5EF4-FFF2-40B4-BE49-F238E27FC236}">
                      <a16:creationId xmlns:a16="http://schemas.microsoft.com/office/drawing/2014/main" id="{EFB858D5-4B7F-4BA9-B2A3-0A17CFE62D15}"/>
                    </a:ext>
                  </a:extLst>
                </p:cNvPr>
                <p:cNvPicPr/>
                <p:nvPr/>
              </p:nvPicPr>
              <p:blipFill>
                <a:blip r:embed="rId1273"/>
                <a:stretch>
                  <a:fillRect/>
                </a:stretch>
              </p:blipFill>
              <p:spPr>
                <a:xfrm>
                  <a:off x="6962021" y="6323072"/>
                  <a:ext cx="375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787" name="Freihand 786">
                  <a:extLst>
                    <a:ext uri="{FF2B5EF4-FFF2-40B4-BE49-F238E27FC236}">
                      <a16:creationId xmlns:a16="http://schemas.microsoft.com/office/drawing/2014/main" id="{346C7F89-0F23-4CF4-91A3-3B24D21EDF71}"/>
                    </a:ext>
                  </a:extLst>
                </p14:cNvPr>
                <p14:cNvContentPartPr/>
                <p14:nvPr/>
              </p14:nvContentPartPr>
              <p14:xfrm>
                <a:off x="7395101" y="6234152"/>
                <a:ext cx="33120" cy="180720"/>
              </p14:xfrm>
            </p:contentPart>
          </mc:Choice>
          <mc:Fallback>
            <p:pic>
              <p:nvPicPr>
                <p:cNvPr id="787" name="Freihand 786">
                  <a:extLst>
                    <a:ext uri="{FF2B5EF4-FFF2-40B4-BE49-F238E27FC236}">
                      <a16:creationId xmlns:a16="http://schemas.microsoft.com/office/drawing/2014/main" id="{346C7F89-0F23-4CF4-91A3-3B24D21EDF71}"/>
                    </a:ext>
                  </a:extLst>
                </p:cNvPr>
                <p:cNvPicPr/>
                <p:nvPr/>
              </p:nvPicPr>
              <p:blipFill>
                <a:blip r:embed="rId1275"/>
                <a:stretch>
                  <a:fillRect/>
                </a:stretch>
              </p:blipFill>
              <p:spPr>
                <a:xfrm>
                  <a:off x="7390781" y="6229832"/>
                  <a:ext cx="417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789" name="Freihand 788">
                  <a:extLst>
                    <a:ext uri="{FF2B5EF4-FFF2-40B4-BE49-F238E27FC236}">
                      <a16:creationId xmlns:a16="http://schemas.microsoft.com/office/drawing/2014/main" id="{5E41F6AD-FB66-47D4-9BEA-1368B80DA65E}"/>
                    </a:ext>
                  </a:extLst>
                </p14:cNvPr>
                <p14:cNvContentPartPr/>
                <p14:nvPr/>
              </p14:nvContentPartPr>
              <p14:xfrm>
                <a:off x="7978301" y="5192312"/>
                <a:ext cx="111960" cy="5760"/>
              </p14:xfrm>
            </p:contentPart>
          </mc:Choice>
          <mc:Fallback>
            <p:pic>
              <p:nvPicPr>
                <p:cNvPr id="789" name="Freihand 788">
                  <a:extLst>
                    <a:ext uri="{FF2B5EF4-FFF2-40B4-BE49-F238E27FC236}">
                      <a16:creationId xmlns:a16="http://schemas.microsoft.com/office/drawing/2014/main" id="{5E41F6AD-FB66-47D4-9BEA-1368B80DA65E}"/>
                    </a:ext>
                  </a:extLst>
                </p:cNvPr>
                <p:cNvPicPr/>
                <p:nvPr/>
              </p:nvPicPr>
              <p:blipFill>
                <a:blip r:embed="rId1277"/>
                <a:stretch>
                  <a:fillRect/>
                </a:stretch>
              </p:blipFill>
              <p:spPr>
                <a:xfrm>
                  <a:off x="7973981" y="5187992"/>
                  <a:ext cx="120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790" name="Freihand 789">
                  <a:extLst>
                    <a:ext uri="{FF2B5EF4-FFF2-40B4-BE49-F238E27FC236}">
                      <a16:creationId xmlns:a16="http://schemas.microsoft.com/office/drawing/2014/main" id="{D47CCDBF-D678-4561-A774-107298276DCE}"/>
                    </a:ext>
                  </a:extLst>
                </p14:cNvPr>
                <p14:cNvContentPartPr/>
                <p14:nvPr/>
              </p14:nvContentPartPr>
              <p14:xfrm>
                <a:off x="7978661" y="5227232"/>
                <a:ext cx="91800" cy="14400"/>
              </p14:xfrm>
            </p:contentPart>
          </mc:Choice>
          <mc:Fallback>
            <p:pic>
              <p:nvPicPr>
                <p:cNvPr id="790" name="Freihand 789">
                  <a:extLst>
                    <a:ext uri="{FF2B5EF4-FFF2-40B4-BE49-F238E27FC236}">
                      <a16:creationId xmlns:a16="http://schemas.microsoft.com/office/drawing/2014/main" id="{D47CCDBF-D678-4561-A774-107298276DCE}"/>
                    </a:ext>
                  </a:extLst>
                </p:cNvPr>
                <p:cNvPicPr/>
                <p:nvPr/>
              </p:nvPicPr>
              <p:blipFill>
                <a:blip r:embed="rId1279"/>
                <a:stretch>
                  <a:fillRect/>
                </a:stretch>
              </p:blipFill>
              <p:spPr>
                <a:xfrm>
                  <a:off x="7974341" y="5222912"/>
                  <a:ext cx="100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791" name="Freihand 790">
                  <a:extLst>
                    <a:ext uri="{FF2B5EF4-FFF2-40B4-BE49-F238E27FC236}">
                      <a16:creationId xmlns:a16="http://schemas.microsoft.com/office/drawing/2014/main" id="{F7D817E9-18F8-45AB-9187-9D03174E6FB8}"/>
                    </a:ext>
                  </a:extLst>
                </p14:cNvPr>
                <p14:cNvContentPartPr/>
                <p14:nvPr/>
              </p14:nvContentPartPr>
              <p14:xfrm>
                <a:off x="8109341" y="5089352"/>
                <a:ext cx="28800" cy="201240"/>
              </p14:xfrm>
            </p:contentPart>
          </mc:Choice>
          <mc:Fallback>
            <p:pic>
              <p:nvPicPr>
                <p:cNvPr id="791" name="Freihand 790">
                  <a:extLst>
                    <a:ext uri="{FF2B5EF4-FFF2-40B4-BE49-F238E27FC236}">
                      <a16:creationId xmlns:a16="http://schemas.microsoft.com/office/drawing/2014/main" id="{F7D817E9-18F8-45AB-9187-9D03174E6FB8}"/>
                    </a:ext>
                  </a:extLst>
                </p:cNvPr>
                <p:cNvPicPr/>
                <p:nvPr/>
              </p:nvPicPr>
              <p:blipFill>
                <a:blip r:embed="rId1281"/>
                <a:stretch>
                  <a:fillRect/>
                </a:stretch>
              </p:blipFill>
              <p:spPr>
                <a:xfrm>
                  <a:off x="8105021" y="5085032"/>
                  <a:ext cx="37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792" name="Freihand 791">
                  <a:extLst>
                    <a:ext uri="{FF2B5EF4-FFF2-40B4-BE49-F238E27FC236}">
                      <a16:creationId xmlns:a16="http://schemas.microsoft.com/office/drawing/2014/main" id="{68EBE649-8801-43C0-9D27-BFEBE8BAE068}"/>
                    </a:ext>
                  </a:extLst>
                </p14:cNvPr>
                <p14:cNvContentPartPr/>
                <p14:nvPr/>
              </p14:nvContentPartPr>
              <p14:xfrm>
                <a:off x="8116901" y="5095112"/>
                <a:ext cx="115920" cy="152640"/>
              </p14:xfrm>
            </p:contentPart>
          </mc:Choice>
          <mc:Fallback>
            <p:pic>
              <p:nvPicPr>
                <p:cNvPr id="792" name="Freihand 791">
                  <a:extLst>
                    <a:ext uri="{FF2B5EF4-FFF2-40B4-BE49-F238E27FC236}">
                      <a16:creationId xmlns:a16="http://schemas.microsoft.com/office/drawing/2014/main" id="{68EBE649-8801-43C0-9D27-BFEBE8BAE068}"/>
                    </a:ext>
                  </a:extLst>
                </p:cNvPr>
                <p:cNvPicPr/>
                <p:nvPr/>
              </p:nvPicPr>
              <p:blipFill>
                <a:blip r:embed="rId1283"/>
                <a:stretch>
                  <a:fillRect/>
                </a:stretch>
              </p:blipFill>
              <p:spPr>
                <a:xfrm>
                  <a:off x="8112581" y="5090792"/>
                  <a:ext cx="124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793" name="Freihand 792">
                  <a:extLst>
                    <a:ext uri="{FF2B5EF4-FFF2-40B4-BE49-F238E27FC236}">
                      <a16:creationId xmlns:a16="http://schemas.microsoft.com/office/drawing/2014/main" id="{4033EA75-3750-4A7F-B7B7-3FCF71EBDDF7}"/>
                    </a:ext>
                  </a:extLst>
                </p14:cNvPr>
                <p14:cNvContentPartPr/>
                <p14:nvPr/>
              </p14:nvContentPartPr>
              <p14:xfrm>
                <a:off x="8223101" y="5218232"/>
                <a:ext cx="29880" cy="104040"/>
              </p14:xfrm>
            </p:contentPart>
          </mc:Choice>
          <mc:Fallback>
            <p:pic>
              <p:nvPicPr>
                <p:cNvPr id="793" name="Freihand 792">
                  <a:extLst>
                    <a:ext uri="{FF2B5EF4-FFF2-40B4-BE49-F238E27FC236}">
                      <a16:creationId xmlns:a16="http://schemas.microsoft.com/office/drawing/2014/main" id="{4033EA75-3750-4A7F-B7B7-3FCF71EBDDF7}"/>
                    </a:ext>
                  </a:extLst>
                </p:cNvPr>
                <p:cNvPicPr/>
                <p:nvPr/>
              </p:nvPicPr>
              <p:blipFill>
                <a:blip r:embed="rId1285"/>
                <a:stretch>
                  <a:fillRect/>
                </a:stretch>
              </p:blipFill>
              <p:spPr>
                <a:xfrm>
                  <a:off x="8218781" y="5213912"/>
                  <a:ext cx="38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794" name="Freihand 793">
                  <a:extLst>
                    <a:ext uri="{FF2B5EF4-FFF2-40B4-BE49-F238E27FC236}">
                      <a16:creationId xmlns:a16="http://schemas.microsoft.com/office/drawing/2014/main" id="{7D6D24BD-36BA-4A0B-9965-963D488C496A}"/>
                    </a:ext>
                  </a:extLst>
                </p14:cNvPr>
                <p14:cNvContentPartPr/>
                <p14:nvPr/>
              </p14:nvContentPartPr>
              <p14:xfrm>
                <a:off x="8263421" y="5086472"/>
                <a:ext cx="67320" cy="113400"/>
              </p14:xfrm>
            </p:contentPart>
          </mc:Choice>
          <mc:Fallback>
            <p:pic>
              <p:nvPicPr>
                <p:cNvPr id="794" name="Freihand 793">
                  <a:extLst>
                    <a:ext uri="{FF2B5EF4-FFF2-40B4-BE49-F238E27FC236}">
                      <a16:creationId xmlns:a16="http://schemas.microsoft.com/office/drawing/2014/main" id="{7D6D24BD-36BA-4A0B-9965-963D488C496A}"/>
                    </a:ext>
                  </a:extLst>
                </p:cNvPr>
                <p:cNvPicPr/>
                <p:nvPr/>
              </p:nvPicPr>
              <p:blipFill>
                <a:blip r:embed="rId1287"/>
                <a:stretch>
                  <a:fillRect/>
                </a:stretch>
              </p:blipFill>
              <p:spPr>
                <a:xfrm>
                  <a:off x="8259101" y="5082152"/>
                  <a:ext cx="75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95" name="Freihand 794">
                  <a:extLst>
                    <a:ext uri="{FF2B5EF4-FFF2-40B4-BE49-F238E27FC236}">
                      <a16:creationId xmlns:a16="http://schemas.microsoft.com/office/drawing/2014/main" id="{036636D9-50AE-4E9C-9295-5412BF89B6FF}"/>
                    </a:ext>
                  </a:extLst>
                </p14:cNvPr>
                <p14:cNvContentPartPr/>
                <p14:nvPr/>
              </p14:nvContentPartPr>
              <p14:xfrm>
                <a:off x="8322101" y="5137592"/>
                <a:ext cx="24120" cy="131400"/>
              </p14:xfrm>
            </p:contentPart>
          </mc:Choice>
          <mc:Fallback>
            <p:pic>
              <p:nvPicPr>
                <p:cNvPr id="795" name="Freihand 794">
                  <a:extLst>
                    <a:ext uri="{FF2B5EF4-FFF2-40B4-BE49-F238E27FC236}">
                      <a16:creationId xmlns:a16="http://schemas.microsoft.com/office/drawing/2014/main" id="{036636D9-50AE-4E9C-9295-5412BF89B6FF}"/>
                    </a:ext>
                  </a:extLst>
                </p:cNvPr>
                <p:cNvPicPr/>
                <p:nvPr/>
              </p:nvPicPr>
              <p:blipFill>
                <a:blip r:embed="rId1289"/>
                <a:stretch>
                  <a:fillRect/>
                </a:stretch>
              </p:blipFill>
              <p:spPr>
                <a:xfrm>
                  <a:off x="8317781" y="5133272"/>
                  <a:ext cx="32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796" name="Freihand 795">
                  <a:extLst>
                    <a:ext uri="{FF2B5EF4-FFF2-40B4-BE49-F238E27FC236}">
                      <a16:creationId xmlns:a16="http://schemas.microsoft.com/office/drawing/2014/main" id="{A4B21DE0-0ADD-486D-B2BF-804EE700173A}"/>
                    </a:ext>
                  </a:extLst>
                </p14:cNvPr>
                <p14:cNvContentPartPr/>
                <p14:nvPr/>
              </p14:nvContentPartPr>
              <p14:xfrm>
                <a:off x="8345861" y="5064512"/>
                <a:ext cx="81000" cy="167760"/>
              </p14:xfrm>
            </p:contentPart>
          </mc:Choice>
          <mc:Fallback>
            <p:pic>
              <p:nvPicPr>
                <p:cNvPr id="796" name="Freihand 795">
                  <a:extLst>
                    <a:ext uri="{FF2B5EF4-FFF2-40B4-BE49-F238E27FC236}">
                      <a16:creationId xmlns:a16="http://schemas.microsoft.com/office/drawing/2014/main" id="{A4B21DE0-0ADD-486D-B2BF-804EE700173A}"/>
                    </a:ext>
                  </a:extLst>
                </p:cNvPr>
                <p:cNvPicPr/>
                <p:nvPr/>
              </p:nvPicPr>
              <p:blipFill>
                <a:blip r:embed="rId1291"/>
                <a:stretch>
                  <a:fillRect/>
                </a:stretch>
              </p:blipFill>
              <p:spPr>
                <a:xfrm>
                  <a:off x="8341541" y="5060192"/>
                  <a:ext cx="89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797" name="Freihand 796">
                  <a:extLst>
                    <a:ext uri="{FF2B5EF4-FFF2-40B4-BE49-F238E27FC236}">
                      <a16:creationId xmlns:a16="http://schemas.microsoft.com/office/drawing/2014/main" id="{5CC0180E-B7BC-431C-A511-B0BDD91C07E4}"/>
                    </a:ext>
                  </a:extLst>
                </p14:cNvPr>
                <p14:cNvContentPartPr/>
                <p14:nvPr/>
              </p14:nvContentPartPr>
              <p14:xfrm>
                <a:off x="8452421" y="5065232"/>
                <a:ext cx="64800" cy="145440"/>
              </p14:xfrm>
            </p:contentPart>
          </mc:Choice>
          <mc:Fallback>
            <p:pic>
              <p:nvPicPr>
                <p:cNvPr id="797" name="Freihand 796">
                  <a:extLst>
                    <a:ext uri="{FF2B5EF4-FFF2-40B4-BE49-F238E27FC236}">
                      <a16:creationId xmlns:a16="http://schemas.microsoft.com/office/drawing/2014/main" id="{5CC0180E-B7BC-431C-A511-B0BDD91C07E4}"/>
                    </a:ext>
                  </a:extLst>
                </p:cNvPr>
                <p:cNvPicPr/>
                <p:nvPr/>
              </p:nvPicPr>
              <p:blipFill>
                <a:blip r:embed="rId1293"/>
                <a:stretch>
                  <a:fillRect/>
                </a:stretch>
              </p:blipFill>
              <p:spPr>
                <a:xfrm>
                  <a:off x="8448101" y="5060912"/>
                  <a:ext cx="73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798" name="Freihand 797">
                  <a:extLst>
                    <a:ext uri="{FF2B5EF4-FFF2-40B4-BE49-F238E27FC236}">
                      <a16:creationId xmlns:a16="http://schemas.microsoft.com/office/drawing/2014/main" id="{A4F40E45-F3D4-47A7-882D-C2D33CBAD0DA}"/>
                    </a:ext>
                  </a:extLst>
                </p14:cNvPr>
                <p14:cNvContentPartPr/>
                <p14:nvPr/>
              </p14:nvContentPartPr>
              <p14:xfrm>
                <a:off x="8408141" y="4984952"/>
                <a:ext cx="78480" cy="91440"/>
              </p14:xfrm>
            </p:contentPart>
          </mc:Choice>
          <mc:Fallback>
            <p:pic>
              <p:nvPicPr>
                <p:cNvPr id="798" name="Freihand 797">
                  <a:extLst>
                    <a:ext uri="{FF2B5EF4-FFF2-40B4-BE49-F238E27FC236}">
                      <a16:creationId xmlns:a16="http://schemas.microsoft.com/office/drawing/2014/main" id="{A4F40E45-F3D4-47A7-882D-C2D33CBAD0DA}"/>
                    </a:ext>
                  </a:extLst>
                </p:cNvPr>
                <p:cNvPicPr/>
                <p:nvPr/>
              </p:nvPicPr>
              <p:blipFill>
                <a:blip r:embed="rId1295"/>
                <a:stretch>
                  <a:fillRect/>
                </a:stretch>
              </p:blipFill>
              <p:spPr>
                <a:xfrm>
                  <a:off x="8403821" y="4980632"/>
                  <a:ext cx="87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799" name="Freihand 798">
                  <a:extLst>
                    <a:ext uri="{FF2B5EF4-FFF2-40B4-BE49-F238E27FC236}">
                      <a16:creationId xmlns:a16="http://schemas.microsoft.com/office/drawing/2014/main" id="{29885386-92CD-4655-8828-A287879A6173}"/>
                    </a:ext>
                  </a:extLst>
                </p14:cNvPr>
                <p14:cNvContentPartPr/>
                <p14:nvPr/>
              </p14:nvContentPartPr>
              <p14:xfrm>
                <a:off x="8490941" y="5111312"/>
                <a:ext cx="66600" cy="96840"/>
              </p14:xfrm>
            </p:contentPart>
          </mc:Choice>
          <mc:Fallback>
            <p:pic>
              <p:nvPicPr>
                <p:cNvPr id="799" name="Freihand 798">
                  <a:extLst>
                    <a:ext uri="{FF2B5EF4-FFF2-40B4-BE49-F238E27FC236}">
                      <a16:creationId xmlns:a16="http://schemas.microsoft.com/office/drawing/2014/main" id="{29885386-92CD-4655-8828-A287879A6173}"/>
                    </a:ext>
                  </a:extLst>
                </p:cNvPr>
                <p:cNvPicPr/>
                <p:nvPr/>
              </p:nvPicPr>
              <p:blipFill>
                <a:blip r:embed="rId1297"/>
                <a:stretch>
                  <a:fillRect/>
                </a:stretch>
              </p:blipFill>
              <p:spPr>
                <a:xfrm>
                  <a:off x="8486621" y="5106992"/>
                  <a:ext cx="75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800" name="Freihand 799">
                  <a:extLst>
                    <a:ext uri="{FF2B5EF4-FFF2-40B4-BE49-F238E27FC236}">
                      <a16:creationId xmlns:a16="http://schemas.microsoft.com/office/drawing/2014/main" id="{1ED40B36-4C9E-4D9E-BFB7-9F7DAB852732}"/>
                    </a:ext>
                  </a:extLst>
                </p14:cNvPr>
                <p14:cNvContentPartPr/>
                <p14:nvPr/>
              </p14:nvContentPartPr>
              <p14:xfrm>
                <a:off x="8020781" y="5274032"/>
                <a:ext cx="600480" cy="114120"/>
              </p14:xfrm>
            </p:contentPart>
          </mc:Choice>
          <mc:Fallback>
            <p:pic>
              <p:nvPicPr>
                <p:cNvPr id="800" name="Freihand 799">
                  <a:extLst>
                    <a:ext uri="{FF2B5EF4-FFF2-40B4-BE49-F238E27FC236}">
                      <a16:creationId xmlns:a16="http://schemas.microsoft.com/office/drawing/2014/main" id="{1ED40B36-4C9E-4D9E-BFB7-9F7DAB852732}"/>
                    </a:ext>
                  </a:extLst>
                </p:cNvPr>
                <p:cNvPicPr/>
                <p:nvPr/>
              </p:nvPicPr>
              <p:blipFill>
                <a:blip r:embed="rId1299"/>
                <a:stretch>
                  <a:fillRect/>
                </a:stretch>
              </p:blipFill>
              <p:spPr>
                <a:xfrm>
                  <a:off x="8016461" y="5269712"/>
                  <a:ext cx="609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802" name="Freihand 801">
                  <a:extLst>
                    <a:ext uri="{FF2B5EF4-FFF2-40B4-BE49-F238E27FC236}">
                      <a16:creationId xmlns:a16="http://schemas.microsoft.com/office/drawing/2014/main" id="{C117E0B2-446C-437C-B472-4DFA6E25421B}"/>
                    </a:ext>
                  </a:extLst>
                </p14:cNvPr>
                <p14:cNvContentPartPr/>
                <p14:nvPr/>
              </p14:nvContentPartPr>
              <p14:xfrm>
                <a:off x="4104341" y="5549792"/>
                <a:ext cx="4138560" cy="1100880"/>
              </p14:xfrm>
            </p:contentPart>
          </mc:Choice>
          <mc:Fallback>
            <p:pic>
              <p:nvPicPr>
                <p:cNvPr id="802" name="Freihand 801">
                  <a:extLst>
                    <a:ext uri="{FF2B5EF4-FFF2-40B4-BE49-F238E27FC236}">
                      <a16:creationId xmlns:a16="http://schemas.microsoft.com/office/drawing/2014/main" id="{C117E0B2-446C-437C-B472-4DFA6E25421B}"/>
                    </a:ext>
                  </a:extLst>
                </p:cNvPr>
                <p:cNvPicPr/>
                <p:nvPr/>
              </p:nvPicPr>
              <p:blipFill>
                <a:blip r:embed="rId1301"/>
                <a:stretch>
                  <a:fillRect/>
                </a:stretch>
              </p:blipFill>
              <p:spPr>
                <a:xfrm>
                  <a:off x="4100021" y="5545472"/>
                  <a:ext cx="4147200" cy="110952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803" name="Freihand 802">
                  <a:extLst>
                    <a:ext uri="{FF2B5EF4-FFF2-40B4-BE49-F238E27FC236}">
                      <a16:creationId xmlns:a16="http://schemas.microsoft.com/office/drawing/2014/main" id="{AE83266C-4505-4B22-AADF-D40205651307}"/>
                    </a:ext>
                  </a:extLst>
                </p14:cNvPr>
                <p14:cNvContentPartPr/>
                <p14:nvPr/>
              </p14:nvContentPartPr>
              <p14:xfrm>
                <a:off x="3917501" y="6201032"/>
                <a:ext cx="445320" cy="274320"/>
              </p14:xfrm>
            </p:contentPart>
          </mc:Choice>
          <mc:Fallback>
            <p:pic>
              <p:nvPicPr>
                <p:cNvPr id="803" name="Freihand 802">
                  <a:extLst>
                    <a:ext uri="{FF2B5EF4-FFF2-40B4-BE49-F238E27FC236}">
                      <a16:creationId xmlns:a16="http://schemas.microsoft.com/office/drawing/2014/main" id="{AE83266C-4505-4B22-AADF-D40205651307}"/>
                    </a:ext>
                  </a:extLst>
                </p:cNvPr>
                <p:cNvPicPr/>
                <p:nvPr/>
              </p:nvPicPr>
              <p:blipFill>
                <a:blip r:embed="rId1303"/>
                <a:stretch>
                  <a:fillRect/>
                </a:stretch>
              </p:blipFill>
              <p:spPr>
                <a:xfrm>
                  <a:off x="3913181" y="6196712"/>
                  <a:ext cx="4539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804" name="Freihand 803">
                  <a:extLst>
                    <a:ext uri="{FF2B5EF4-FFF2-40B4-BE49-F238E27FC236}">
                      <a16:creationId xmlns:a16="http://schemas.microsoft.com/office/drawing/2014/main" id="{93E7D0B2-5311-46C1-99DA-A0E6E9CAE372}"/>
                    </a:ext>
                  </a:extLst>
                </p14:cNvPr>
                <p14:cNvContentPartPr/>
                <p14:nvPr/>
              </p14:nvContentPartPr>
              <p14:xfrm>
                <a:off x="3559301" y="6276272"/>
                <a:ext cx="248400" cy="12600"/>
              </p14:xfrm>
            </p:contentPart>
          </mc:Choice>
          <mc:Fallback>
            <p:pic>
              <p:nvPicPr>
                <p:cNvPr id="804" name="Freihand 803">
                  <a:extLst>
                    <a:ext uri="{FF2B5EF4-FFF2-40B4-BE49-F238E27FC236}">
                      <a16:creationId xmlns:a16="http://schemas.microsoft.com/office/drawing/2014/main" id="{93E7D0B2-5311-46C1-99DA-A0E6E9CAE372}"/>
                    </a:ext>
                  </a:extLst>
                </p:cNvPr>
                <p:cNvPicPr/>
                <p:nvPr/>
              </p:nvPicPr>
              <p:blipFill>
                <a:blip r:embed="rId1305"/>
                <a:stretch>
                  <a:fillRect/>
                </a:stretch>
              </p:blipFill>
              <p:spPr>
                <a:xfrm>
                  <a:off x="3554981" y="6271952"/>
                  <a:ext cx="257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805" name="Freihand 804">
                  <a:extLst>
                    <a:ext uri="{FF2B5EF4-FFF2-40B4-BE49-F238E27FC236}">
                      <a16:creationId xmlns:a16="http://schemas.microsoft.com/office/drawing/2014/main" id="{4EF9C6D6-CC16-4CDC-87B9-226A324733A6}"/>
                    </a:ext>
                  </a:extLst>
                </p14:cNvPr>
                <p14:cNvContentPartPr/>
                <p14:nvPr/>
              </p14:nvContentPartPr>
              <p14:xfrm>
                <a:off x="3516101" y="6325232"/>
                <a:ext cx="268560" cy="37080"/>
              </p14:xfrm>
            </p:contentPart>
          </mc:Choice>
          <mc:Fallback>
            <p:pic>
              <p:nvPicPr>
                <p:cNvPr id="805" name="Freihand 804">
                  <a:extLst>
                    <a:ext uri="{FF2B5EF4-FFF2-40B4-BE49-F238E27FC236}">
                      <a16:creationId xmlns:a16="http://schemas.microsoft.com/office/drawing/2014/main" id="{4EF9C6D6-CC16-4CDC-87B9-226A324733A6}"/>
                    </a:ext>
                  </a:extLst>
                </p:cNvPr>
                <p:cNvPicPr/>
                <p:nvPr/>
              </p:nvPicPr>
              <p:blipFill>
                <a:blip r:embed="rId1307"/>
                <a:stretch>
                  <a:fillRect/>
                </a:stretch>
              </p:blipFill>
              <p:spPr>
                <a:xfrm>
                  <a:off x="3511781" y="6320912"/>
                  <a:ext cx="277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806" name="Freihand 805">
                  <a:extLst>
                    <a:ext uri="{FF2B5EF4-FFF2-40B4-BE49-F238E27FC236}">
                      <a16:creationId xmlns:a16="http://schemas.microsoft.com/office/drawing/2014/main" id="{4B86F8B1-EA9E-4544-9FDD-E85038DCF23E}"/>
                    </a:ext>
                  </a:extLst>
                </p14:cNvPr>
                <p14:cNvContentPartPr/>
                <p14:nvPr/>
              </p14:nvContentPartPr>
              <p14:xfrm>
                <a:off x="3443021" y="6051632"/>
                <a:ext cx="388440" cy="579600"/>
              </p14:xfrm>
            </p:contentPart>
          </mc:Choice>
          <mc:Fallback>
            <p:pic>
              <p:nvPicPr>
                <p:cNvPr id="806" name="Freihand 805">
                  <a:extLst>
                    <a:ext uri="{FF2B5EF4-FFF2-40B4-BE49-F238E27FC236}">
                      <a16:creationId xmlns:a16="http://schemas.microsoft.com/office/drawing/2014/main" id="{4B86F8B1-EA9E-4544-9FDD-E85038DCF23E}"/>
                    </a:ext>
                  </a:extLst>
                </p:cNvPr>
                <p:cNvPicPr/>
                <p:nvPr/>
              </p:nvPicPr>
              <p:blipFill>
                <a:blip r:embed="rId1309"/>
                <a:stretch>
                  <a:fillRect/>
                </a:stretch>
              </p:blipFill>
              <p:spPr>
                <a:xfrm>
                  <a:off x="3438701" y="6047312"/>
                  <a:ext cx="39708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08" name="Freihand 807">
                  <a:extLst>
                    <a:ext uri="{FF2B5EF4-FFF2-40B4-BE49-F238E27FC236}">
                      <a16:creationId xmlns:a16="http://schemas.microsoft.com/office/drawing/2014/main" id="{A783C558-DE92-4A15-ABBC-01164BEBFC22}"/>
                    </a:ext>
                  </a:extLst>
                </p14:cNvPr>
                <p14:cNvContentPartPr/>
                <p14:nvPr/>
              </p14:nvContentPartPr>
              <p14:xfrm>
                <a:off x="1238741" y="6147032"/>
                <a:ext cx="119520" cy="186480"/>
              </p14:xfrm>
            </p:contentPart>
          </mc:Choice>
          <mc:Fallback>
            <p:pic>
              <p:nvPicPr>
                <p:cNvPr id="808" name="Freihand 807">
                  <a:extLst>
                    <a:ext uri="{FF2B5EF4-FFF2-40B4-BE49-F238E27FC236}">
                      <a16:creationId xmlns:a16="http://schemas.microsoft.com/office/drawing/2014/main" id="{A783C558-DE92-4A15-ABBC-01164BEBFC22}"/>
                    </a:ext>
                  </a:extLst>
                </p:cNvPr>
                <p:cNvPicPr/>
                <p:nvPr/>
              </p:nvPicPr>
              <p:blipFill>
                <a:blip r:embed="rId1311"/>
                <a:stretch>
                  <a:fillRect/>
                </a:stretch>
              </p:blipFill>
              <p:spPr>
                <a:xfrm>
                  <a:off x="1234421" y="6142712"/>
                  <a:ext cx="128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809" name="Freihand 808">
                  <a:extLst>
                    <a:ext uri="{FF2B5EF4-FFF2-40B4-BE49-F238E27FC236}">
                      <a16:creationId xmlns:a16="http://schemas.microsoft.com/office/drawing/2014/main" id="{C8EF90B2-E6D1-4698-9679-90A009E3415D}"/>
                    </a:ext>
                  </a:extLst>
                </p14:cNvPr>
                <p14:cNvContentPartPr/>
                <p14:nvPr/>
              </p14:nvContentPartPr>
              <p14:xfrm>
                <a:off x="1287701" y="6136232"/>
                <a:ext cx="268560" cy="213840"/>
              </p14:xfrm>
            </p:contentPart>
          </mc:Choice>
          <mc:Fallback>
            <p:pic>
              <p:nvPicPr>
                <p:cNvPr id="809" name="Freihand 808">
                  <a:extLst>
                    <a:ext uri="{FF2B5EF4-FFF2-40B4-BE49-F238E27FC236}">
                      <a16:creationId xmlns:a16="http://schemas.microsoft.com/office/drawing/2014/main" id="{C8EF90B2-E6D1-4698-9679-90A009E3415D}"/>
                    </a:ext>
                  </a:extLst>
                </p:cNvPr>
                <p:cNvPicPr/>
                <p:nvPr/>
              </p:nvPicPr>
              <p:blipFill>
                <a:blip r:embed="rId1313"/>
                <a:stretch>
                  <a:fillRect/>
                </a:stretch>
              </p:blipFill>
              <p:spPr>
                <a:xfrm>
                  <a:off x="1283381" y="6131912"/>
                  <a:ext cx="277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10" name="Freihand 809">
                  <a:extLst>
                    <a:ext uri="{FF2B5EF4-FFF2-40B4-BE49-F238E27FC236}">
                      <a16:creationId xmlns:a16="http://schemas.microsoft.com/office/drawing/2014/main" id="{07ECAAAA-08E6-4A87-AFF3-B56CF5D446AC}"/>
                    </a:ext>
                  </a:extLst>
                </p14:cNvPr>
                <p14:cNvContentPartPr/>
                <p14:nvPr/>
              </p14:nvContentPartPr>
              <p14:xfrm>
                <a:off x="1591541" y="6094832"/>
                <a:ext cx="204840" cy="180360"/>
              </p14:xfrm>
            </p:contentPart>
          </mc:Choice>
          <mc:Fallback>
            <p:pic>
              <p:nvPicPr>
                <p:cNvPr id="810" name="Freihand 809">
                  <a:extLst>
                    <a:ext uri="{FF2B5EF4-FFF2-40B4-BE49-F238E27FC236}">
                      <a16:creationId xmlns:a16="http://schemas.microsoft.com/office/drawing/2014/main" id="{07ECAAAA-08E6-4A87-AFF3-B56CF5D446AC}"/>
                    </a:ext>
                  </a:extLst>
                </p:cNvPr>
                <p:cNvPicPr/>
                <p:nvPr/>
              </p:nvPicPr>
              <p:blipFill>
                <a:blip r:embed="rId1315"/>
                <a:stretch>
                  <a:fillRect/>
                </a:stretch>
              </p:blipFill>
              <p:spPr>
                <a:xfrm>
                  <a:off x="1587221" y="6090512"/>
                  <a:ext cx="213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811" name="Freihand 810">
                  <a:extLst>
                    <a:ext uri="{FF2B5EF4-FFF2-40B4-BE49-F238E27FC236}">
                      <a16:creationId xmlns:a16="http://schemas.microsoft.com/office/drawing/2014/main" id="{C74BE098-C971-4182-BDBA-937C42014666}"/>
                    </a:ext>
                  </a:extLst>
                </p14:cNvPr>
                <p14:cNvContentPartPr/>
                <p14:nvPr/>
              </p14:nvContentPartPr>
              <p14:xfrm>
                <a:off x="1483901" y="6067832"/>
                <a:ext cx="49320" cy="5040"/>
              </p14:xfrm>
            </p:contentPart>
          </mc:Choice>
          <mc:Fallback>
            <p:pic>
              <p:nvPicPr>
                <p:cNvPr id="811" name="Freihand 810">
                  <a:extLst>
                    <a:ext uri="{FF2B5EF4-FFF2-40B4-BE49-F238E27FC236}">
                      <a16:creationId xmlns:a16="http://schemas.microsoft.com/office/drawing/2014/main" id="{C74BE098-C971-4182-BDBA-937C42014666}"/>
                    </a:ext>
                  </a:extLst>
                </p:cNvPr>
                <p:cNvPicPr/>
                <p:nvPr/>
              </p:nvPicPr>
              <p:blipFill>
                <a:blip r:embed="rId1317"/>
                <a:stretch>
                  <a:fillRect/>
                </a:stretch>
              </p:blipFill>
              <p:spPr>
                <a:xfrm>
                  <a:off x="1479581" y="6063512"/>
                  <a:ext cx="57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812" name="Freihand 811">
                  <a:extLst>
                    <a:ext uri="{FF2B5EF4-FFF2-40B4-BE49-F238E27FC236}">
                      <a16:creationId xmlns:a16="http://schemas.microsoft.com/office/drawing/2014/main" id="{08A5C3A2-D927-47C4-8CD4-36AB25C38CC6}"/>
                    </a:ext>
                  </a:extLst>
                </p14:cNvPr>
                <p14:cNvContentPartPr/>
                <p14:nvPr/>
              </p14:nvContentPartPr>
              <p14:xfrm>
                <a:off x="1825181" y="6156392"/>
                <a:ext cx="176400" cy="71280"/>
              </p14:xfrm>
            </p:contentPart>
          </mc:Choice>
          <mc:Fallback>
            <p:pic>
              <p:nvPicPr>
                <p:cNvPr id="812" name="Freihand 811">
                  <a:extLst>
                    <a:ext uri="{FF2B5EF4-FFF2-40B4-BE49-F238E27FC236}">
                      <a16:creationId xmlns:a16="http://schemas.microsoft.com/office/drawing/2014/main" id="{08A5C3A2-D927-47C4-8CD4-36AB25C38CC6}"/>
                    </a:ext>
                  </a:extLst>
                </p:cNvPr>
                <p:cNvPicPr/>
                <p:nvPr/>
              </p:nvPicPr>
              <p:blipFill>
                <a:blip r:embed="rId1319"/>
                <a:stretch>
                  <a:fillRect/>
                </a:stretch>
              </p:blipFill>
              <p:spPr>
                <a:xfrm>
                  <a:off x="1820861" y="6152072"/>
                  <a:ext cx="185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13" name="Freihand 812">
                  <a:extLst>
                    <a:ext uri="{FF2B5EF4-FFF2-40B4-BE49-F238E27FC236}">
                      <a16:creationId xmlns:a16="http://schemas.microsoft.com/office/drawing/2014/main" id="{C230D1C9-34CB-4EE4-8085-ECBAE0EB6059}"/>
                    </a:ext>
                  </a:extLst>
                </p14:cNvPr>
                <p14:cNvContentPartPr/>
                <p14:nvPr/>
              </p14:nvContentPartPr>
              <p14:xfrm>
                <a:off x="2057381" y="6043712"/>
                <a:ext cx="292680" cy="176760"/>
              </p14:xfrm>
            </p:contentPart>
          </mc:Choice>
          <mc:Fallback>
            <p:pic>
              <p:nvPicPr>
                <p:cNvPr id="813" name="Freihand 812">
                  <a:extLst>
                    <a:ext uri="{FF2B5EF4-FFF2-40B4-BE49-F238E27FC236}">
                      <a16:creationId xmlns:a16="http://schemas.microsoft.com/office/drawing/2014/main" id="{C230D1C9-34CB-4EE4-8085-ECBAE0EB6059}"/>
                    </a:ext>
                  </a:extLst>
                </p:cNvPr>
                <p:cNvPicPr/>
                <p:nvPr/>
              </p:nvPicPr>
              <p:blipFill>
                <a:blip r:embed="rId1321"/>
                <a:stretch>
                  <a:fillRect/>
                </a:stretch>
              </p:blipFill>
              <p:spPr>
                <a:xfrm>
                  <a:off x="2053061" y="6039392"/>
                  <a:ext cx="301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814" name="Freihand 813">
                  <a:extLst>
                    <a:ext uri="{FF2B5EF4-FFF2-40B4-BE49-F238E27FC236}">
                      <a16:creationId xmlns:a16="http://schemas.microsoft.com/office/drawing/2014/main" id="{D2EDC219-4E1F-4B0D-BDE0-52EA57379380}"/>
                    </a:ext>
                  </a:extLst>
                </p14:cNvPr>
                <p14:cNvContentPartPr/>
                <p14:nvPr/>
              </p14:nvContentPartPr>
              <p14:xfrm>
                <a:off x="2329541" y="6056312"/>
                <a:ext cx="150840" cy="135720"/>
              </p14:xfrm>
            </p:contentPart>
          </mc:Choice>
          <mc:Fallback>
            <p:pic>
              <p:nvPicPr>
                <p:cNvPr id="814" name="Freihand 813">
                  <a:extLst>
                    <a:ext uri="{FF2B5EF4-FFF2-40B4-BE49-F238E27FC236}">
                      <a16:creationId xmlns:a16="http://schemas.microsoft.com/office/drawing/2014/main" id="{D2EDC219-4E1F-4B0D-BDE0-52EA57379380}"/>
                    </a:ext>
                  </a:extLst>
                </p:cNvPr>
                <p:cNvPicPr/>
                <p:nvPr/>
              </p:nvPicPr>
              <p:blipFill>
                <a:blip r:embed="rId1323"/>
                <a:stretch>
                  <a:fillRect/>
                </a:stretch>
              </p:blipFill>
              <p:spPr>
                <a:xfrm>
                  <a:off x="2325221" y="6051992"/>
                  <a:ext cx="159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15" name="Freihand 814">
                  <a:extLst>
                    <a:ext uri="{FF2B5EF4-FFF2-40B4-BE49-F238E27FC236}">
                      <a16:creationId xmlns:a16="http://schemas.microsoft.com/office/drawing/2014/main" id="{A3D88A9A-0836-4E5D-9DC1-32F988E80F28}"/>
                    </a:ext>
                  </a:extLst>
                </p14:cNvPr>
                <p14:cNvContentPartPr/>
                <p14:nvPr/>
              </p14:nvContentPartPr>
              <p14:xfrm>
                <a:off x="2491901" y="6024992"/>
                <a:ext cx="366480" cy="144000"/>
              </p14:xfrm>
            </p:contentPart>
          </mc:Choice>
          <mc:Fallback>
            <p:pic>
              <p:nvPicPr>
                <p:cNvPr id="815" name="Freihand 814">
                  <a:extLst>
                    <a:ext uri="{FF2B5EF4-FFF2-40B4-BE49-F238E27FC236}">
                      <a16:creationId xmlns:a16="http://schemas.microsoft.com/office/drawing/2014/main" id="{A3D88A9A-0836-4E5D-9DC1-32F988E80F28}"/>
                    </a:ext>
                  </a:extLst>
                </p:cNvPr>
                <p:cNvPicPr/>
                <p:nvPr/>
              </p:nvPicPr>
              <p:blipFill>
                <a:blip r:embed="rId1325"/>
                <a:stretch>
                  <a:fillRect/>
                </a:stretch>
              </p:blipFill>
              <p:spPr>
                <a:xfrm>
                  <a:off x="2487581" y="6020672"/>
                  <a:ext cx="375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16" name="Freihand 815">
                  <a:extLst>
                    <a:ext uri="{FF2B5EF4-FFF2-40B4-BE49-F238E27FC236}">
                      <a16:creationId xmlns:a16="http://schemas.microsoft.com/office/drawing/2014/main" id="{A773316B-CEAE-406D-995C-7E74D5445EC5}"/>
                    </a:ext>
                  </a:extLst>
                </p14:cNvPr>
                <p14:cNvContentPartPr/>
                <p14:nvPr/>
              </p14:nvContentPartPr>
              <p14:xfrm>
                <a:off x="2991221" y="5947592"/>
                <a:ext cx="258120" cy="137880"/>
              </p14:xfrm>
            </p:contentPart>
          </mc:Choice>
          <mc:Fallback>
            <p:pic>
              <p:nvPicPr>
                <p:cNvPr id="816" name="Freihand 815">
                  <a:extLst>
                    <a:ext uri="{FF2B5EF4-FFF2-40B4-BE49-F238E27FC236}">
                      <a16:creationId xmlns:a16="http://schemas.microsoft.com/office/drawing/2014/main" id="{A773316B-CEAE-406D-995C-7E74D5445EC5}"/>
                    </a:ext>
                  </a:extLst>
                </p:cNvPr>
                <p:cNvPicPr/>
                <p:nvPr/>
              </p:nvPicPr>
              <p:blipFill>
                <a:blip r:embed="rId1327"/>
                <a:stretch>
                  <a:fillRect/>
                </a:stretch>
              </p:blipFill>
              <p:spPr>
                <a:xfrm>
                  <a:off x="2986901" y="5943272"/>
                  <a:ext cx="266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817" name="Freihand 816">
                  <a:extLst>
                    <a:ext uri="{FF2B5EF4-FFF2-40B4-BE49-F238E27FC236}">
                      <a16:creationId xmlns:a16="http://schemas.microsoft.com/office/drawing/2014/main" id="{663A6043-291B-4D2A-ADF4-B5BDEC7E25E5}"/>
                    </a:ext>
                  </a:extLst>
                </p14:cNvPr>
                <p14:cNvContentPartPr/>
                <p14:nvPr/>
              </p14:nvContentPartPr>
              <p14:xfrm>
                <a:off x="3226301" y="5827712"/>
                <a:ext cx="505800" cy="235440"/>
              </p14:xfrm>
            </p:contentPart>
          </mc:Choice>
          <mc:Fallback>
            <p:pic>
              <p:nvPicPr>
                <p:cNvPr id="817" name="Freihand 816">
                  <a:extLst>
                    <a:ext uri="{FF2B5EF4-FFF2-40B4-BE49-F238E27FC236}">
                      <a16:creationId xmlns:a16="http://schemas.microsoft.com/office/drawing/2014/main" id="{663A6043-291B-4D2A-ADF4-B5BDEC7E25E5}"/>
                    </a:ext>
                  </a:extLst>
                </p:cNvPr>
                <p:cNvPicPr/>
                <p:nvPr/>
              </p:nvPicPr>
              <p:blipFill>
                <a:blip r:embed="rId1329"/>
                <a:stretch>
                  <a:fillRect/>
                </a:stretch>
              </p:blipFill>
              <p:spPr>
                <a:xfrm>
                  <a:off x="3221981" y="5823392"/>
                  <a:ext cx="514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18" name="Freihand 817">
                  <a:extLst>
                    <a:ext uri="{FF2B5EF4-FFF2-40B4-BE49-F238E27FC236}">
                      <a16:creationId xmlns:a16="http://schemas.microsoft.com/office/drawing/2014/main" id="{5D087EF8-AD54-4E50-8575-5CD9D36C1541}"/>
                    </a:ext>
                  </a:extLst>
                </p14:cNvPr>
                <p14:cNvContentPartPr/>
                <p14:nvPr/>
              </p14:nvContentPartPr>
              <p14:xfrm>
                <a:off x="3065741" y="5790632"/>
                <a:ext cx="70920" cy="27360"/>
              </p14:xfrm>
            </p:contentPart>
          </mc:Choice>
          <mc:Fallback>
            <p:pic>
              <p:nvPicPr>
                <p:cNvPr id="818" name="Freihand 817">
                  <a:extLst>
                    <a:ext uri="{FF2B5EF4-FFF2-40B4-BE49-F238E27FC236}">
                      <a16:creationId xmlns:a16="http://schemas.microsoft.com/office/drawing/2014/main" id="{5D087EF8-AD54-4E50-8575-5CD9D36C1541}"/>
                    </a:ext>
                  </a:extLst>
                </p:cNvPr>
                <p:cNvPicPr/>
                <p:nvPr/>
              </p:nvPicPr>
              <p:blipFill>
                <a:blip r:embed="rId1331"/>
                <a:stretch>
                  <a:fillRect/>
                </a:stretch>
              </p:blipFill>
              <p:spPr>
                <a:xfrm>
                  <a:off x="3061421" y="5786312"/>
                  <a:ext cx="79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820" name="Freihand 819">
                  <a:extLst>
                    <a:ext uri="{FF2B5EF4-FFF2-40B4-BE49-F238E27FC236}">
                      <a16:creationId xmlns:a16="http://schemas.microsoft.com/office/drawing/2014/main" id="{79E02C64-DF63-4424-8FE9-6A82F364E0ED}"/>
                    </a:ext>
                  </a:extLst>
                </p14:cNvPr>
                <p14:cNvContentPartPr/>
                <p14:nvPr/>
              </p14:nvContentPartPr>
              <p14:xfrm>
                <a:off x="1285901" y="6435752"/>
                <a:ext cx="335520" cy="137520"/>
              </p14:xfrm>
            </p:contentPart>
          </mc:Choice>
          <mc:Fallback>
            <p:pic>
              <p:nvPicPr>
                <p:cNvPr id="820" name="Freihand 819">
                  <a:extLst>
                    <a:ext uri="{FF2B5EF4-FFF2-40B4-BE49-F238E27FC236}">
                      <a16:creationId xmlns:a16="http://schemas.microsoft.com/office/drawing/2014/main" id="{79E02C64-DF63-4424-8FE9-6A82F364E0ED}"/>
                    </a:ext>
                  </a:extLst>
                </p:cNvPr>
                <p:cNvPicPr/>
                <p:nvPr/>
              </p:nvPicPr>
              <p:blipFill>
                <a:blip r:embed="rId1333"/>
                <a:stretch>
                  <a:fillRect/>
                </a:stretch>
              </p:blipFill>
              <p:spPr>
                <a:xfrm>
                  <a:off x="1281581" y="6431432"/>
                  <a:ext cx="344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21" name="Freihand 820">
                  <a:extLst>
                    <a:ext uri="{FF2B5EF4-FFF2-40B4-BE49-F238E27FC236}">
                      <a16:creationId xmlns:a16="http://schemas.microsoft.com/office/drawing/2014/main" id="{0E1E0D67-A45F-4EC9-A820-E88DAB68DD5E}"/>
                    </a:ext>
                  </a:extLst>
                </p14:cNvPr>
                <p14:cNvContentPartPr/>
                <p14:nvPr/>
              </p14:nvContentPartPr>
              <p14:xfrm>
                <a:off x="1716461" y="6364832"/>
                <a:ext cx="243360" cy="150840"/>
              </p14:xfrm>
            </p:contentPart>
          </mc:Choice>
          <mc:Fallback>
            <p:pic>
              <p:nvPicPr>
                <p:cNvPr id="821" name="Freihand 820">
                  <a:extLst>
                    <a:ext uri="{FF2B5EF4-FFF2-40B4-BE49-F238E27FC236}">
                      <a16:creationId xmlns:a16="http://schemas.microsoft.com/office/drawing/2014/main" id="{0E1E0D67-A45F-4EC9-A820-E88DAB68DD5E}"/>
                    </a:ext>
                  </a:extLst>
                </p:cNvPr>
                <p:cNvPicPr/>
                <p:nvPr/>
              </p:nvPicPr>
              <p:blipFill>
                <a:blip r:embed="rId1335"/>
                <a:stretch>
                  <a:fillRect/>
                </a:stretch>
              </p:blipFill>
              <p:spPr>
                <a:xfrm>
                  <a:off x="1712141" y="6360512"/>
                  <a:ext cx="252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22" name="Freihand 821">
                  <a:extLst>
                    <a:ext uri="{FF2B5EF4-FFF2-40B4-BE49-F238E27FC236}">
                      <a16:creationId xmlns:a16="http://schemas.microsoft.com/office/drawing/2014/main" id="{673D086A-6687-4CD0-934B-2406735BD7D1}"/>
                    </a:ext>
                  </a:extLst>
                </p14:cNvPr>
                <p14:cNvContentPartPr/>
                <p14:nvPr/>
              </p14:nvContentPartPr>
              <p14:xfrm>
                <a:off x="1978181" y="6423512"/>
                <a:ext cx="123840" cy="57600"/>
              </p14:xfrm>
            </p:contentPart>
          </mc:Choice>
          <mc:Fallback>
            <p:pic>
              <p:nvPicPr>
                <p:cNvPr id="822" name="Freihand 821">
                  <a:extLst>
                    <a:ext uri="{FF2B5EF4-FFF2-40B4-BE49-F238E27FC236}">
                      <a16:creationId xmlns:a16="http://schemas.microsoft.com/office/drawing/2014/main" id="{673D086A-6687-4CD0-934B-2406735BD7D1}"/>
                    </a:ext>
                  </a:extLst>
                </p:cNvPr>
                <p:cNvPicPr/>
                <p:nvPr/>
              </p:nvPicPr>
              <p:blipFill>
                <a:blip r:embed="rId1337"/>
                <a:stretch>
                  <a:fillRect/>
                </a:stretch>
              </p:blipFill>
              <p:spPr>
                <a:xfrm>
                  <a:off x="1973861" y="6419192"/>
                  <a:ext cx="132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823" name="Freihand 822">
                  <a:extLst>
                    <a:ext uri="{FF2B5EF4-FFF2-40B4-BE49-F238E27FC236}">
                      <a16:creationId xmlns:a16="http://schemas.microsoft.com/office/drawing/2014/main" id="{CED3956A-912B-42BE-97BF-8A09E619842B}"/>
                    </a:ext>
                  </a:extLst>
                </p14:cNvPr>
                <p14:cNvContentPartPr/>
                <p14:nvPr/>
              </p14:nvContentPartPr>
              <p14:xfrm>
                <a:off x="2113541" y="6324512"/>
                <a:ext cx="150840" cy="136800"/>
              </p14:xfrm>
            </p:contentPart>
          </mc:Choice>
          <mc:Fallback>
            <p:pic>
              <p:nvPicPr>
                <p:cNvPr id="823" name="Freihand 822">
                  <a:extLst>
                    <a:ext uri="{FF2B5EF4-FFF2-40B4-BE49-F238E27FC236}">
                      <a16:creationId xmlns:a16="http://schemas.microsoft.com/office/drawing/2014/main" id="{CED3956A-912B-42BE-97BF-8A09E619842B}"/>
                    </a:ext>
                  </a:extLst>
                </p:cNvPr>
                <p:cNvPicPr/>
                <p:nvPr/>
              </p:nvPicPr>
              <p:blipFill>
                <a:blip r:embed="rId1339"/>
                <a:stretch>
                  <a:fillRect/>
                </a:stretch>
              </p:blipFill>
              <p:spPr>
                <a:xfrm>
                  <a:off x="2109221" y="6320192"/>
                  <a:ext cx="159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824" name="Freihand 823">
                  <a:extLst>
                    <a:ext uri="{FF2B5EF4-FFF2-40B4-BE49-F238E27FC236}">
                      <a16:creationId xmlns:a16="http://schemas.microsoft.com/office/drawing/2014/main" id="{6C7943BE-64B0-4ED8-AFE9-5B735B84BEB2}"/>
                    </a:ext>
                  </a:extLst>
                </p14:cNvPr>
                <p14:cNvContentPartPr/>
                <p14:nvPr/>
              </p14:nvContentPartPr>
              <p14:xfrm>
                <a:off x="2266541" y="6375272"/>
                <a:ext cx="97200" cy="83880"/>
              </p14:xfrm>
            </p:contentPart>
          </mc:Choice>
          <mc:Fallback>
            <p:pic>
              <p:nvPicPr>
                <p:cNvPr id="824" name="Freihand 823">
                  <a:extLst>
                    <a:ext uri="{FF2B5EF4-FFF2-40B4-BE49-F238E27FC236}">
                      <a16:creationId xmlns:a16="http://schemas.microsoft.com/office/drawing/2014/main" id="{6C7943BE-64B0-4ED8-AFE9-5B735B84BEB2}"/>
                    </a:ext>
                  </a:extLst>
                </p:cNvPr>
                <p:cNvPicPr/>
                <p:nvPr/>
              </p:nvPicPr>
              <p:blipFill>
                <a:blip r:embed="rId1341"/>
                <a:stretch>
                  <a:fillRect/>
                </a:stretch>
              </p:blipFill>
              <p:spPr>
                <a:xfrm>
                  <a:off x="2262221" y="6370952"/>
                  <a:ext cx="105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826" name="Freihand 825">
                  <a:extLst>
                    <a:ext uri="{FF2B5EF4-FFF2-40B4-BE49-F238E27FC236}">
                      <a16:creationId xmlns:a16="http://schemas.microsoft.com/office/drawing/2014/main" id="{AA5ECE13-1517-424C-8245-A7F4D00C1520}"/>
                    </a:ext>
                  </a:extLst>
                </p14:cNvPr>
                <p14:cNvContentPartPr/>
                <p14:nvPr/>
              </p14:nvContentPartPr>
              <p14:xfrm>
                <a:off x="2385341" y="6271232"/>
                <a:ext cx="393120" cy="164160"/>
              </p14:xfrm>
            </p:contentPart>
          </mc:Choice>
          <mc:Fallback>
            <p:pic>
              <p:nvPicPr>
                <p:cNvPr id="826" name="Freihand 825">
                  <a:extLst>
                    <a:ext uri="{FF2B5EF4-FFF2-40B4-BE49-F238E27FC236}">
                      <a16:creationId xmlns:a16="http://schemas.microsoft.com/office/drawing/2014/main" id="{AA5ECE13-1517-424C-8245-A7F4D00C1520}"/>
                    </a:ext>
                  </a:extLst>
                </p:cNvPr>
                <p:cNvPicPr/>
                <p:nvPr/>
              </p:nvPicPr>
              <p:blipFill>
                <a:blip r:embed="rId1343"/>
                <a:stretch>
                  <a:fillRect/>
                </a:stretch>
              </p:blipFill>
              <p:spPr>
                <a:xfrm>
                  <a:off x="2381021" y="6266912"/>
                  <a:ext cx="401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827" name="Freihand 826">
                  <a:extLst>
                    <a:ext uri="{FF2B5EF4-FFF2-40B4-BE49-F238E27FC236}">
                      <a16:creationId xmlns:a16="http://schemas.microsoft.com/office/drawing/2014/main" id="{587646A1-298D-48A8-BB62-D39D98CAA9A2}"/>
                    </a:ext>
                  </a:extLst>
                </p14:cNvPr>
                <p14:cNvContentPartPr/>
                <p14:nvPr/>
              </p14:nvContentPartPr>
              <p14:xfrm>
                <a:off x="2800781" y="6298952"/>
                <a:ext cx="96480" cy="75240"/>
              </p14:xfrm>
            </p:contentPart>
          </mc:Choice>
          <mc:Fallback>
            <p:pic>
              <p:nvPicPr>
                <p:cNvPr id="827" name="Freihand 826">
                  <a:extLst>
                    <a:ext uri="{FF2B5EF4-FFF2-40B4-BE49-F238E27FC236}">
                      <a16:creationId xmlns:a16="http://schemas.microsoft.com/office/drawing/2014/main" id="{587646A1-298D-48A8-BB62-D39D98CAA9A2}"/>
                    </a:ext>
                  </a:extLst>
                </p:cNvPr>
                <p:cNvPicPr/>
                <p:nvPr/>
              </p:nvPicPr>
              <p:blipFill>
                <a:blip r:embed="rId1345"/>
                <a:stretch>
                  <a:fillRect/>
                </a:stretch>
              </p:blipFill>
              <p:spPr>
                <a:xfrm>
                  <a:off x="2796461" y="6294632"/>
                  <a:ext cx="105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828" name="Freihand 827">
                  <a:extLst>
                    <a:ext uri="{FF2B5EF4-FFF2-40B4-BE49-F238E27FC236}">
                      <a16:creationId xmlns:a16="http://schemas.microsoft.com/office/drawing/2014/main" id="{D85CF860-5B1F-4BDB-999A-680074CCE7FC}"/>
                    </a:ext>
                  </a:extLst>
                </p14:cNvPr>
                <p14:cNvContentPartPr/>
                <p14:nvPr/>
              </p14:nvContentPartPr>
              <p14:xfrm>
                <a:off x="2945861" y="6254672"/>
                <a:ext cx="99720" cy="81000"/>
              </p14:xfrm>
            </p:contentPart>
          </mc:Choice>
          <mc:Fallback>
            <p:pic>
              <p:nvPicPr>
                <p:cNvPr id="828" name="Freihand 827">
                  <a:extLst>
                    <a:ext uri="{FF2B5EF4-FFF2-40B4-BE49-F238E27FC236}">
                      <a16:creationId xmlns:a16="http://schemas.microsoft.com/office/drawing/2014/main" id="{D85CF860-5B1F-4BDB-999A-680074CCE7FC}"/>
                    </a:ext>
                  </a:extLst>
                </p:cNvPr>
                <p:cNvPicPr/>
                <p:nvPr/>
              </p:nvPicPr>
              <p:blipFill>
                <a:blip r:embed="rId1347"/>
                <a:stretch>
                  <a:fillRect/>
                </a:stretch>
              </p:blipFill>
              <p:spPr>
                <a:xfrm>
                  <a:off x="2941541" y="6250352"/>
                  <a:ext cx="108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29" name="Freihand 828">
                  <a:extLst>
                    <a:ext uri="{FF2B5EF4-FFF2-40B4-BE49-F238E27FC236}">
                      <a16:creationId xmlns:a16="http://schemas.microsoft.com/office/drawing/2014/main" id="{4FD159CD-AD61-4598-9607-8366FCCE7986}"/>
                    </a:ext>
                  </a:extLst>
                </p14:cNvPr>
                <p14:cNvContentPartPr/>
                <p14:nvPr/>
              </p14:nvContentPartPr>
              <p14:xfrm>
                <a:off x="3023261" y="6252872"/>
                <a:ext cx="58320" cy="56520"/>
              </p14:xfrm>
            </p:contentPart>
          </mc:Choice>
          <mc:Fallback>
            <p:pic>
              <p:nvPicPr>
                <p:cNvPr id="829" name="Freihand 828">
                  <a:extLst>
                    <a:ext uri="{FF2B5EF4-FFF2-40B4-BE49-F238E27FC236}">
                      <a16:creationId xmlns:a16="http://schemas.microsoft.com/office/drawing/2014/main" id="{4FD159CD-AD61-4598-9607-8366FCCE7986}"/>
                    </a:ext>
                  </a:extLst>
                </p:cNvPr>
                <p:cNvPicPr/>
                <p:nvPr/>
              </p:nvPicPr>
              <p:blipFill>
                <a:blip r:embed="rId1349"/>
                <a:stretch>
                  <a:fillRect/>
                </a:stretch>
              </p:blipFill>
              <p:spPr>
                <a:xfrm>
                  <a:off x="3018941" y="6248552"/>
                  <a:ext cx="66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30" name="Freihand 829">
                  <a:extLst>
                    <a:ext uri="{FF2B5EF4-FFF2-40B4-BE49-F238E27FC236}">
                      <a16:creationId xmlns:a16="http://schemas.microsoft.com/office/drawing/2014/main" id="{B3A2EE92-782E-49A2-B858-BAC5570BC479}"/>
                    </a:ext>
                  </a:extLst>
                </p14:cNvPr>
                <p14:cNvContentPartPr/>
                <p14:nvPr/>
              </p14:nvContentPartPr>
              <p14:xfrm>
                <a:off x="3091661" y="6161072"/>
                <a:ext cx="384120" cy="149400"/>
              </p14:xfrm>
            </p:contentPart>
          </mc:Choice>
          <mc:Fallback>
            <p:pic>
              <p:nvPicPr>
                <p:cNvPr id="830" name="Freihand 829">
                  <a:extLst>
                    <a:ext uri="{FF2B5EF4-FFF2-40B4-BE49-F238E27FC236}">
                      <a16:creationId xmlns:a16="http://schemas.microsoft.com/office/drawing/2014/main" id="{B3A2EE92-782E-49A2-B858-BAC5570BC479}"/>
                    </a:ext>
                  </a:extLst>
                </p:cNvPr>
                <p:cNvPicPr/>
                <p:nvPr/>
              </p:nvPicPr>
              <p:blipFill>
                <a:blip r:embed="rId1351"/>
                <a:stretch>
                  <a:fillRect/>
                </a:stretch>
              </p:blipFill>
              <p:spPr>
                <a:xfrm>
                  <a:off x="3087341" y="6156752"/>
                  <a:ext cx="392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31" name="Freihand 830">
                  <a:extLst>
                    <a:ext uri="{FF2B5EF4-FFF2-40B4-BE49-F238E27FC236}">
                      <a16:creationId xmlns:a16="http://schemas.microsoft.com/office/drawing/2014/main" id="{BFCF9E46-7A29-4C0D-9504-7A243B11BA1F}"/>
                    </a:ext>
                  </a:extLst>
                </p14:cNvPr>
                <p14:cNvContentPartPr/>
                <p14:nvPr/>
              </p14:nvContentPartPr>
              <p14:xfrm>
                <a:off x="3497021" y="6051992"/>
                <a:ext cx="123840" cy="140400"/>
              </p14:xfrm>
            </p:contentPart>
          </mc:Choice>
          <mc:Fallback>
            <p:pic>
              <p:nvPicPr>
                <p:cNvPr id="831" name="Freihand 830">
                  <a:extLst>
                    <a:ext uri="{FF2B5EF4-FFF2-40B4-BE49-F238E27FC236}">
                      <a16:creationId xmlns:a16="http://schemas.microsoft.com/office/drawing/2014/main" id="{BFCF9E46-7A29-4C0D-9504-7A243B11BA1F}"/>
                    </a:ext>
                  </a:extLst>
                </p:cNvPr>
                <p:cNvPicPr/>
                <p:nvPr/>
              </p:nvPicPr>
              <p:blipFill>
                <a:blip r:embed="rId1353"/>
                <a:stretch>
                  <a:fillRect/>
                </a:stretch>
              </p:blipFill>
              <p:spPr>
                <a:xfrm>
                  <a:off x="3492701" y="6047672"/>
                  <a:ext cx="132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32" name="Freihand 831">
                  <a:extLst>
                    <a:ext uri="{FF2B5EF4-FFF2-40B4-BE49-F238E27FC236}">
                      <a16:creationId xmlns:a16="http://schemas.microsoft.com/office/drawing/2014/main" id="{7C531FEE-241A-4EEE-9E6D-D5D8DC0183B3}"/>
                    </a:ext>
                  </a:extLst>
                </p14:cNvPr>
                <p14:cNvContentPartPr/>
                <p14:nvPr/>
              </p14:nvContentPartPr>
              <p14:xfrm>
                <a:off x="3467501" y="6005552"/>
                <a:ext cx="169560" cy="36720"/>
              </p14:xfrm>
            </p:contentPart>
          </mc:Choice>
          <mc:Fallback>
            <p:pic>
              <p:nvPicPr>
                <p:cNvPr id="832" name="Freihand 831">
                  <a:extLst>
                    <a:ext uri="{FF2B5EF4-FFF2-40B4-BE49-F238E27FC236}">
                      <a16:creationId xmlns:a16="http://schemas.microsoft.com/office/drawing/2014/main" id="{7C531FEE-241A-4EEE-9E6D-D5D8DC0183B3}"/>
                    </a:ext>
                  </a:extLst>
                </p:cNvPr>
                <p:cNvPicPr/>
                <p:nvPr/>
              </p:nvPicPr>
              <p:blipFill>
                <a:blip r:embed="rId1355"/>
                <a:stretch>
                  <a:fillRect/>
                </a:stretch>
              </p:blipFill>
              <p:spPr>
                <a:xfrm>
                  <a:off x="3463181" y="6001232"/>
                  <a:ext cx="178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33" name="Freihand 832">
                  <a:extLst>
                    <a:ext uri="{FF2B5EF4-FFF2-40B4-BE49-F238E27FC236}">
                      <a16:creationId xmlns:a16="http://schemas.microsoft.com/office/drawing/2014/main" id="{4C02CE45-AB66-45E2-B23F-18175BD97436}"/>
                    </a:ext>
                  </a:extLst>
                </p14:cNvPr>
                <p14:cNvContentPartPr/>
                <p14:nvPr/>
              </p14:nvContentPartPr>
              <p14:xfrm>
                <a:off x="3503861" y="6159632"/>
                <a:ext cx="132480" cy="113040"/>
              </p14:xfrm>
            </p:contentPart>
          </mc:Choice>
          <mc:Fallback>
            <p:pic>
              <p:nvPicPr>
                <p:cNvPr id="833" name="Freihand 832">
                  <a:extLst>
                    <a:ext uri="{FF2B5EF4-FFF2-40B4-BE49-F238E27FC236}">
                      <a16:creationId xmlns:a16="http://schemas.microsoft.com/office/drawing/2014/main" id="{4C02CE45-AB66-45E2-B23F-18175BD97436}"/>
                    </a:ext>
                  </a:extLst>
                </p:cNvPr>
                <p:cNvPicPr/>
                <p:nvPr/>
              </p:nvPicPr>
              <p:blipFill>
                <a:blip r:embed="rId1357"/>
                <a:stretch>
                  <a:fillRect/>
                </a:stretch>
              </p:blipFill>
              <p:spPr>
                <a:xfrm>
                  <a:off x="3499541" y="6155312"/>
                  <a:ext cx="141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34" name="Freihand 833">
                  <a:extLst>
                    <a:ext uri="{FF2B5EF4-FFF2-40B4-BE49-F238E27FC236}">
                      <a16:creationId xmlns:a16="http://schemas.microsoft.com/office/drawing/2014/main" id="{3A72AB10-7AAD-4966-B845-52F0F0EF64A1}"/>
                    </a:ext>
                  </a:extLst>
                </p14:cNvPr>
                <p14:cNvContentPartPr/>
                <p14:nvPr/>
              </p14:nvContentPartPr>
              <p14:xfrm>
                <a:off x="3683501" y="6013472"/>
                <a:ext cx="76320" cy="177480"/>
              </p14:xfrm>
            </p:contentPart>
          </mc:Choice>
          <mc:Fallback>
            <p:pic>
              <p:nvPicPr>
                <p:cNvPr id="834" name="Freihand 833">
                  <a:extLst>
                    <a:ext uri="{FF2B5EF4-FFF2-40B4-BE49-F238E27FC236}">
                      <a16:creationId xmlns:a16="http://schemas.microsoft.com/office/drawing/2014/main" id="{3A72AB10-7AAD-4966-B845-52F0F0EF64A1}"/>
                    </a:ext>
                  </a:extLst>
                </p:cNvPr>
                <p:cNvPicPr/>
                <p:nvPr/>
              </p:nvPicPr>
              <p:blipFill>
                <a:blip r:embed="rId1359"/>
                <a:stretch>
                  <a:fillRect/>
                </a:stretch>
              </p:blipFill>
              <p:spPr>
                <a:xfrm>
                  <a:off x="3679181" y="6009152"/>
                  <a:ext cx="84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35" name="Freihand 834">
                  <a:extLst>
                    <a:ext uri="{FF2B5EF4-FFF2-40B4-BE49-F238E27FC236}">
                      <a16:creationId xmlns:a16="http://schemas.microsoft.com/office/drawing/2014/main" id="{27917565-94FE-4A06-A0D4-2344B1C47E89}"/>
                    </a:ext>
                  </a:extLst>
                </p14:cNvPr>
                <p14:cNvContentPartPr/>
                <p14:nvPr/>
              </p14:nvContentPartPr>
              <p14:xfrm>
                <a:off x="3654341" y="5985392"/>
                <a:ext cx="142920" cy="10440"/>
              </p14:xfrm>
            </p:contentPart>
          </mc:Choice>
          <mc:Fallback>
            <p:pic>
              <p:nvPicPr>
                <p:cNvPr id="835" name="Freihand 834">
                  <a:extLst>
                    <a:ext uri="{FF2B5EF4-FFF2-40B4-BE49-F238E27FC236}">
                      <a16:creationId xmlns:a16="http://schemas.microsoft.com/office/drawing/2014/main" id="{27917565-94FE-4A06-A0D4-2344B1C47E89}"/>
                    </a:ext>
                  </a:extLst>
                </p:cNvPr>
                <p:cNvPicPr/>
                <p:nvPr/>
              </p:nvPicPr>
              <p:blipFill>
                <a:blip r:embed="rId1361"/>
                <a:stretch>
                  <a:fillRect/>
                </a:stretch>
              </p:blipFill>
              <p:spPr>
                <a:xfrm>
                  <a:off x="3650021" y="5981072"/>
                  <a:ext cx="151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836" name="Freihand 835">
                  <a:extLst>
                    <a:ext uri="{FF2B5EF4-FFF2-40B4-BE49-F238E27FC236}">
                      <a16:creationId xmlns:a16="http://schemas.microsoft.com/office/drawing/2014/main" id="{58AF08CA-1D34-47F5-A4B1-DD92EFC6BDFC}"/>
                    </a:ext>
                  </a:extLst>
                </p14:cNvPr>
                <p14:cNvContentPartPr/>
                <p14:nvPr/>
              </p14:nvContentPartPr>
              <p14:xfrm>
                <a:off x="3700061" y="6149552"/>
                <a:ext cx="105120" cy="58680"/>
              </p14:xfrm>
            </p:contentPart>
          </mc:Choice>
          <mc:Fallback>
            <p:pic>
              <p:nvPicPr>
                <p:cNvPr id="836" name="Freihand 835">
                  <a:extLst>
                    <a:ext uri="{FF2B5EF4-FFF2-40B4-BE49-F238E27FC236}">
                      <a16:creationId xmlns:a16="http://schemas.microsoft.com/office/drawing/2014/main" id="{58AF08CA-1D34-47F5-A4B1-DD92EFC6BDFC}"/>
                    </a:ext>
                  </a:extLst>
                </p:cNvPr>
                <p:cNvPicPr/>
                <p:nvPr/>
              </p:nvPicPr>
              <p:blipFill>
                <a:blip r:embed="rId1363"/>
                <a:stretch>
                  <a:fillRect/>
                </a:stretch>
              </p:blipFill>
              <p:spPr>
                <a:xfrm>
                  <a:off x="3695741" y="6145232"/>
                  <a:ext cx="113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37" name="Freihand 836">
                  <a:extLst>
                    <a:ext uri="{FF2B5EF4-FFF2-40B4-BE49-F238E27FC236}">
                      <a16:creationId xmlns:a16="http://schemas.microsoft.com/office/drawing/2014/main" id="{5BBD27AC-151C-42F9-A9A1-A5DBFC89D501}"/>
                    </a:ext>
                  </a:extLst>
                </p14:cNvPr>
                <p14:cNvContentPartPr/>
                <p14:nvPr/>
              </p14:nvContentPartPr>
              <p14:xfrm>
                <a:off x="3809501" y="5870192"/>
                <a:ext cx="208080" cy="260640"/>
              </p14:xfrm>
            </p:contentPart>
          </mc:Choice>
          <mc:Fallback>
            <p:pic>
              <p:nvPicPr>
                <p:cNvPr id="837" name="Freihand 836">
                  <a:extLst>
                    <a:ext uri="{FF2B5EF4-FFF2-40B4-BE49-F238E27FC236}">
                      <a16:creationId xmlns:a16="http://schemas.microsoft.com/office/drawing/2014/main" id="{5BBD27AC-151C-42F9-A9A1-A5DBFC89D501}"/>
                    </a:ext>
                  </a:extLst>
                </p:cNvPr>
                <p:cNvPicPr/>
                <p:nvPr/>
              </p:nvPicPr>
              <p:blipFill>
                <a:blip r:embed="rId1365"/>
                <a:stretch>
                  <a:fillRect/>
                </a:stretch>
              </p:blipFill>
              <p:spPr>
                <a:xfrm>
                  <a:off x="3805181" y="5865872"/>
                  <a:ext cx="2167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38" name="Freihand 837">
                  <a:extLst>
                    <a:ext uri="{FF2B5EF4-FFF2-40B4-BE49-F238E27FC236}">
                      <a16:creationId xmlns:a16="http://schemas.microsoft.com/office/drawing/2014/main" id="{3CB29803-E0B2-4894-8E5A-8AEDC57BA685}"/>
                    </a:ext>
                  </a:extLst>
                </p14:cNvPr>
                <p14:cNvContentPartPr/>
                <p14:nvPr/>
              </p14:nvContentPartPr>
              <p14:xfrm>
                <a:off x="3929021" y="6134792"/>
                <a:ext cx="126360" cy="61200"/>
              </p14:xfrm>
            </p:contentPart>
          </mc:Choice>
          <mc:Fallback>
            <p:pic>
              <p:nvPicPr>
                <p:cNvPr id="838" name="Freihand 837">
                  <a:extLst>
                    <a:ext uri="{FF2B5EF4-FFF2-40B4-BE49-F238E27FC236}">
                      <a16:creationId xmlns:a16="http://schemas.microsoft.com/office/drawing/2014/main" id="{3CB29803-E0B2-4894-8E5A-8AEDC57BA685}"/>
                    </a:ext>
                  </a:extLst>
                </p:cNvPr>
                <p:cNvPicPr/>
                <p:nvPr/>
              </p:nvPicPr>
              <p:blipFill>
                <a:blip r:embed="rId1367"/>
                <a:stretch>
                  <a:fillRect/>
                </a:stretch>
              </p:blipFill>
              <p:spPr>
                <a:xfrm>
                  <a:off x="3924701" y="6130472"/>
                  <a:ext cx="135000" cy="69840"/>
                </a:xfrm>
                <a:prstGeom prst="rect">
                  <a:avLst/>
                </a:prstGeom>
              </p:spPr>
            </p:pic>
          </mc:Fallback>
        </mc:AlternateContent>
      </p:grpSp>
      <p:grpSp>
        <p:nvGrpSpPr>
          <p:cNvPr id="895" name="Gruppieren 894">
            <a:extLst>
              <a:ext uri="{FF2B5EF4-FFF2-40B4-BE49-F238E27FC236}">
                <a16:creationId xmlns:a16="http://schemas.microsoft.com/office/drawing/2014/main" id="{B7698056-0C9C-4143-ABEA-56BAA11A2403}"/>
              </a:ext>
            </a:extLst>
          </p:cNvPr>
          <p:cNvGrpSpPr/>
          <p:nvPr/>
        </p:nvGrpSpPr>
        <p:grpSpPr>
          <a:xfrm>
            <a:off x="314261" y="32"/>
            <a:ext cx="6822000" cy="6416280"/>
            <a:chOff x="314261" y="32"/>
            <a:chExt cx="6822000" cy="6416280"/>
          </a:xfrm>
        </p:grpSpPr>
        <mc:AlternateContent xmlns:mc="http://schemas.openxmlformats.org/markup-compatibility/2006">
          <mc:Choice xmlns:p14="http://schemas.microsoft.com/office/powerpoint/2010/main" Requires="p14">
            <p:contentPart p14:bwMode="auto" r:id="rId1368">
              <p14:nvContentPartPr>
                <p14:cNvPr id="840" name="Freihand 839">
                  <a:extLst>
                    <a:ext uri="{FF2B5EF4-FFF2-40B4-BE49-F238E27FC236}">
                      <a16:creationId xmlns:a16="http://schemas.microsoft.com/office/drawing/2014/main" id="{01CD4ABA-E895-4702-AF02-A4F26BBE5729}"/>
                    </a:ext>
                  </a:extLst>
                </p14:cNvPr>
                <p14:cNvContentPartPr/>
                <p14:nvPr/>
              </p14:nvContentPartPr>
              <p14:xfrm>
                <a:off x="1060181" y="5769752"/>
                <a:ext cx="2834280" cy="646560"/>
              </p14:xfrm>
            </p:contentPart>
          </mc:Choice>
          <mc:Fallback>
            <p:pic>
              <p:nvPicPr>
                <p:cNvPr id="840" name="Freihand 839">
                  <a:extLst>
                    <a:ext uri="{FF2B5EF4-FFF2-40B4-BE49-F238E27FC236}">
                      <a16:creationId xmlns:a16="http://schemas.microsoft.com/office/drawing/2014/main" id="{01CD4ABA-E895-4702-AF02-A4F26BBE5729}"/>
                    </a:ext>
                  </a:extLst>
                </p:cNvPr>
                <p:cNvPicPr/>
                <p:nvPr/>
              </p:nvPicPr>
              <p:blipFill>
                <a:blip r:embed="rId1369"/>
                <a:stretch>
                  <a:fillRect/>
                </a:stretch>
              </p:blipFill>
              <p:spPr>
                <a:xfrm>
                  <a:off x="1055861" y="5765432"/>
                  <a:ext cx="284292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841" name="Freihand 840">
                  <a:extLst>
                    <a:ext uri="{FF2B5EF4-FFF2-40B4-BE49-F238E27FC236}">
                      <a16:creationId xmlns:a16="http://schemas.microsoft.com/office/drawing/2014/main" id="{F3861003-6913-4E7C-B648-D0165EF5C603}"/>
                    </a:ext>
                  </a:extLst>
                </p14:cNvPr>
                <p14:cNvContentPartPr/>
                <p14:nvPr/>
              </p14:nvContentPartPr>
              <p14:xfrm>
                <a:off x="5016941" y="5950112"/>
                <a:ext cx="2119320" cy="457560"/>
              </p14:xfrm>
            </p:contentPart>
          </mc:Choice>
          <mc:Fallback>
            <p:pic>
              <p:nvPicPr>
                <p:cNvPr id="841" name="Freihand 840">
                  <a:extLst>
                    <a:ext uri="{FF2B5EF4-FFF2-40B4-BE49-F238E27FC236}">
                      <a16:creationId xmlns:a16="http://schemas.microsoft.com/office/drawing/2014/main" id="{F3861003-6913-4E7C-B648-D0165EF5C603}"/>
                    </a:ext>
                  </a:extLst>
                </p:cNvPr>
                <p:cNvPicPr/>
                <p:nvPr/>
              </p:nvPicPr>
              <p:blipFill>
                <a:blip r:embed="rId1371"/>
                <a:stretch>
                  <a:fillRect/>
                </a:stretch>
              </p:blipFill>
              <p:spPr>
                <a:xfrm>
                  <a:off x="5012621" y="5945792"/>
                  <a:ext cx="212796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842" name="Freihand 841">
                  <a:extLst>
                    <a:ext uri="{FF2B5EF4-FFF2-40B4-BE49-F238E27FC236}">
                      <a16:creationId xmlns:a16="http://schemas.microsoft.com/office/drawing/2014/main" id="{6AE32F04-80D7-4702-9C58-F140F76C22B0}"/>
                    </a:ext>
                  </a:extLst>
                </p14:cNvPr>
                <p14:cNvContentPartPr/>
                <p14:nvPr/>
              </p14:nvContentPartPr>
              <p14:xfrm>
                <a:off x="4021181" y="5810432"/>
                <a:ext cx="1193760" cy="239040"/>
              </p14:xfrm>
            </p:contentPart>
          </mc:Choice>
          <mc:Fallback>
            <p:pic>
              <p:nvPicPr>
                <p:cNvPr id="842" name="Freihand 841">
                  <a:extLst>
                    <a:ext uri="{FF2B5EF4-FFF2-40B4-BE49-F238E27FC236}">
                      <a16:creationId xmlns:a16="http://schemas.microsoft.com/office/drawing/2014/main" id="{6AE32F04-80D7-4702-9C58-F140F76C22B0}"/>
                    </a:ext>
                  </a:extLst>
                </p:cNvPr>
                <p:cNvPicPr/>
                <p:nvPr/>
              </p:nvPicPr>
              <p:blipFill>
                <a:blip r:embed="rId1373"/>
                <a:stretch>
                  <a:fillRect/>
                </a:stretch>
              </p:blipFill>
              <p:spPr>
                <a:xfrm>
                  <a:off x="4016861" y="5806112"/>
                  <a:ext cx="12024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843" name="Freihand 842">
                  <a:extLst>
                    <a:ext uri="{FF2B5EF4-FFF2-40B4-BE49-F238E27FC236}">
                      <a16:creationId xmlns:a16="http://schemas.microsoft.com/office/drawing/2014/main" id="{28D62D87-30A5-482F-B3A0-6E10393D0DCC}"/>
                    </a:ext>
                  </a:extLst>
                </p14:cNvPr>
                <p14:cNvContentPartPr/>
                <p14:nvPr/>
              </p14:nvContentPartPr>
              <p14:xfrm>
                <a:off x="314261" y="327632"/>
                <a:ext cx="4083480" cy="5434920"/>
              </p14:xfrm>
            </p:contentPart>
          </mc:Choice>
          <mc:Fallback>
            <p:pic>
              <p:nvPicPr>
                <p:cNvPr id="843" name="Freihand 842">
                  <a:extLst>
                    <a:ext uri="{FF2B5EF4-FFF2-40B4-BE49-F238E27FC236}">
                      <a16:creationId xmlns:a16="http://schemas.microsoft.com/office/drawing/2014/main" id="{28D62D87-30A5-482F-B3A0-6E10393D0DCC}"/>
                    </a:ext>
                  </a:extLst>
                </p:cNvPr>
                <p:cNvPicPr/>
                <p:nvPr/>
              </p:nvPicPr>
              <p:blipFill>
                <a:blip r:embed="rId1375"/>
                <a:stretch>
                  <a:fillRect/>
                </a:stretch>
              </p:blipFill>
              <p:spPr>
                <a:xfrm>
                  <a:off x="309941" y="323312"/>
                  <a:ext cx="4092120" cy="544356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44" name="Freihand 843">
                  <a:extLst>
                    <a:ext uri="{FF2B5EF4-FFF2-40B4-BE49-F238E27FC236}">
                      <a16:creationId xmlns:a16="http://schemas.microsoft.com/office/drawing/2014/main" id="{E0DDDDED-5AF1-4D97-B2CB-D25394DBD143}"/>
                    </a:ext>
                  </a:extLst>
                </p14:cNvPr>
                <p14:cNvContentPartPr/>
                <p14:nvPr/>
              </p14:nvContentPartPr>
              <p14:xfrm>
                <a:off x="615581" y="153392"/>
                <a:ext cx="169200" cy="257040"/>
              </p14:xfrm>
            </p:contentPart>
          </mc:Choice>
          <mc:Fallback>
            <p:pic>
              <p:nvPicPr>
                <p:cNvPr id="844" name="Freihand 843">
                  <a:extLst>
                    <a:ext uri="{FF2B5EF4-FFF2-40B4-BE49-F238E27FC236}">
                      <a16:creationId xmlns:a16="http://schemas.microsoft.com/office/drawing/2014/main" id="{E0DDDDED-5AF1-4D97-B2CB-D25394DBD143}"/>
                    </a:ext>
                  </a:extLst>
                </p:cNvPr>
                <p:cNvPicPr/>
                <p:nvPr/>
              </p:nvPicPr>
              <p:blipFill>
                <a:blip r:embed="rId1377"/>
                <a:stretch>
                  <a:fillRect/>
                </a:stretch>
              </p:blipFill>
              <p:spPr>
                <a:xfrm>
                  <a:off x="611261" y="149072"/>
                  <a:ext cx="177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846" name="Freihand 845">
                  <a:extLst>
                    <a:ext uri="{FF2B5EF4-FFF2-40B4-BE49-F238E27FC236}">
                      <a16:creationId xmlns:a16="http://schemas.microsoft.com/office/drawing/2014/main" id="{E2365080-ED56-41E0-AD70-1666BDCFEED4}"/>
                    </a:ext>
                  </a:extLst>
                </p14:cNvPr>
                <p14:cNvContentPartPr/>
                <p14:nvPr/>
              </p14:nvContentPartPr>
              <p14:xfrm>
                <a:off x="961541" y="123152"/>
                <a:ext cx="93600" cy="192240"/>
              </p14:xfrm>
            </p:contentPart>
          </mc:Choice>
          <mc:Fallback>
            <p:pic>
              <p:nvPicPr>
                <p:cNvPr id="846" name="Freihand 845">
                  <a:extLst>
                    <a:ext uri="{FF2B5EF4-FFF2-40B4-BE49-F238E27FC236}">
                      <a16:creationId xmlns:a16="http://schemas.microsoft.com/office/drawing/2014/main" id="{E2365080-ED56-41E0-AD70-1666BDCFEED4}"/>
                    </a:ext>
                  </a:extLst>
                </p:cNvPr>
                <p:cNvPicPr/>
                <p:nvPr/>
              </p:nvPicPr>
              <p:blipFill>
                <a:blip r:embed="rId1379"/>
                <a:stretch>
                  <a:fillRect/>
                </a:stretch>
              </p:blipFill>
              <p:spPr>
                <a:xfrm>
                  <a:off x="957221" y="118832"/>
                  <a:ext cx="102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47" name="Freihand 846">
                  <a:extLst>
                    <a:ext uri="{FF2B5EF4-FFF2-40B4-BE49-F238E27FC236}">
                      <a16:creationId xmlns:a16="http://schemas.microsoft.com/office/drawing/2014/main" id="{40E573D6-BF1A-40F3-9247-28F801BAF2F8}"/>
                    </a:ext>
                  </a:extLst>
                </p14:cNvPr>
                <p14:cNvContentPartPr/>
                <p14:nvPr/>
              </p14:nvContentPartPr>
              <p14:xfrm>
                <a:off x="970541" y="117752"/>
                <a:ext cx="136440" cy="178200"/>
              </p14:xfrm>
            </p:contentPart>
          </mc:Choice>
          <mc:Fallback>
            <p:pic>
              <p:nvPicPr>
                <p:cNvPr id="847" name="Freihand 846">
                  <a:extLst>
                    <a:ext uri="{FF2B5EF4-FFF2-40B4-BE49-F238E27FC236}">
                      <a16:creationId xmlns:a16="http://schemas.microsoft.com/office/drawing/2014/main" id="{40E573D6-BF1A-40F3-9247-28F801BAF2F8}"/>
                    </a:ext>
                  </a:extLst>
                </p:cNvPr>
                <p:cNvPicPr/>
                <p:nvPr/>
              </p:nvPicPr>
              <p:blipFill>
                <a:blip r:embed="rId1381"/>
                <a:stretch>
                  <a:fillRect/>
                </a:stretch>
              </p:blipFill>
              <p:spPr>
                <a:xfrm>
                  <a:off x="966221" y="113432"/>
                  <a:ext cx="145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48" name="Freihand 847">
                  <a:extLst>
                    <a:ext uri="{FF2B5EF4-FFF2-40B4-BE49-F238E27FC236}">
                      <a16:creationId xmlns:a16="http://schemas.microsoft.com/office/drawing/2014/main" id="{89EA124A-CAD7-4A7F-8A34-8B2EE3EE14FE}"/>
                    </a:ext>
                  </a:extLst>
                </p14:cNvPr>
                <p14:cNvContentPartPr/>
                <p14:nvPr/>
              </p14:nvContentPartPr>
              <p14:xfrm>
                <a:off x="1110941" y="175352"/>
                <a:ext cx="129240" cy="130320"/>
              </p14:xfrm>
            </p:contentPart>
          </mc:Choice>
          <mc:Fallback>
            <p:pic>
              <p:nvPicPr>
                <p:cNvPr id="848" name="Freihand 847">
                  <a:extLst>
                    <a:ext uri="{FF2B5EF4-FFF2-40B4-BE49-F238E27FC236}">
                      <a16:creationId xmlns:a16="http://schemas.microsoft.com/office/drawing/2014/main" id="{89EA124A-CAD7-4A7F-8A34-8B2EE3EE14FE}"/>
                    </a:ext>
                  </a:extLst>
                </p:cNvPr>
                <p:cNvPicPr/>
                <p:nvPr/>
              </p:nvPicPr>
              <p:blipFill>
                <a:blip r:embed="rId1383"/>
                <a:stretch>
                  <a:fillRect/>
                </a:stretch>
              </p:blipFill>
              <p:spPr>
                <a:xfrm>
                  <a:off x="1106621" y="171032"/>
                  <a:ext cx="137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49" name="Freihand 848">
                  <a:extLst>
                    <a:ext uri="{FF2B5EF4-FFF2-40B4-BE49-F238E27FC236}">
                      <a16:creationId xmlns:a16="http://schemas.microsoft.com/office/drawing/2014/main" id="{B586BAE4-AA52-43F0-8BCA-E383403D906F}"/>
                    </a:ext>
                  </a:extLst>
                </p14:cNvPr>
                <p14:cNvContentPartPr/>
                <p14:nvPr/>
              </p14:nvContentPartPr>
              <p14:xfrm>
                <a:off x="1219661" y="80312"/>
                <a:ext cx="23400" cy="164520"/>
              </p14:xfrm>
            </p:contentPart>
          </mc:Choice>
          <mc:Fallback>
            <p:pic>
              <p:nvPicPr>
                <p:cNvPr id="849" name="Freihand 848">
                  <a:extLst>
                    <a:ext uri="{FF2B5EF4-FFF2-40B4-BE49-F238E27FC236}">
                      <a16:creationId xmlns:a16="http://schemas.microsoft.com/office/drawing/2014/main" id="{B586BAE4-AA52-43F0-8BCA-E383403D906F}"/>
                    </a:ext>
                  </a:extLst>
                </p:cNvPr>
                <p:cNvPicPr/>
                <p:nvPr/>
              </p:nvPicPr>
              <p:blipFill>
                <a:blip r:embed="rId1385"/>
                <a:stretch>
                  <a:fillRect/>
                </a:stretch>
              </p:blipFill>
              <p:spPr>
                <a:xfrm>
                  <a:off x="1215341" y="75992"/>
                  <a:ext cx="32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50" name="Freihand 849">
                  <a:extLst>
                    <a:ext uri="{FF2B5EF4-FFF2-40B4-BE49-F238E27FC236}">
                      <a16:creationId xmlns:a16="http://schemas.microsoft.com/office/drawing/2014/main" id="{E29288D3-C7BD-4661-AC86-E11AE93FAA51}"/>
                    </a:ext>
                  </a:extLst>
                </p14:cNvPr>
                <p14:cNvContentPartPr/>
                <p14:nvPr/>
              </p14:nvContentPartPr>
              <p14:xfrm>
                <a:off x="1220741" y="174632"/>
                <a:ext cx="89640" cy="85320"/>
              </p14:xfrm>
            </p:contentPart>
          </mc:Choice>
          <mc:Fallback>
            <p:pic>
              <p:nvPicPr>
                <p:cNvPr id="850" name="Freihand 849">
                  <a:extLst>
                    <a:ext uri="{FF2B5EF4-FFF2-40B4-BE49-F238E27FC236}">
                      <a16:creationId xmlns:a16="http://schemas.microsoft.com/office/drawing/2014/main" id="{E29288D3-C7BD-4661-AC86-E11AE93FAA51}"/>
                    </a:ext>
                  </a:extLst>
                </p:cNvPr>
                <p:cNvPicPr/>
                <p:nvPr/>
              </p:nvPicPr>
              <p:blipFill>
                <a:blip r:embed="rId1387"/>
                <a:stretch>
                  <a:fillRect/>
                </a:stretch>
              </p:blipFill>
              <p:spPr>
                <a:xfrm>
                  <a:off x="1216421" y="170312"/>
                  <a:ext cx="98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51" name="Freihand 850">
                  <a:extLst>
                    <a:ext uri="{FF2B5EF4-FFF2-40B4-BE49-F238E27FC236}">
                      <a16:creationId xmlns:a16="http://schemas.microsoft.com/office/drawing/2014/main" id="{CFE7FC46-2262-48A6-B7FB-263D5A8F1671}"/>
                    </a:ext>
                  </a:extLst>
                </p14:cNvPr>
                <p14:cNvContentPartPr/>
                <p14:nvPr/>
              </p14:nvContentPartPr>
              <p14:xfrm>
                <a:off x="1332341" y="72032"/>
                <a:ext cx="276480" cy="221760"/>
              </p14:xfrm>
            </p:contentPart>
          </mc:Choice>
          <mc:Fallback>
            <p:pic>
              <p:nvPicPr>
                <p:cNvPr id="851" name="Freihand 850">
                  <a:extLst>
                    <a:ext uri="{FF2B5EF4-FFF2-40B4-BE49-F238E27FC236}">
                      <a16:creationId xmlns:a16="http://schemas.microsoft.com/office/drawing/2014/main" id="{CFE7FC46-2262-48A6-B7FB-263D5A8F1671}"/>
                    </a:ext>
                  </a:extLst>
                </p:cNvPr>
                <p:cNvPicPr/>
                <p:nvPr/>
              </p:nvPicPr>
              <p:blipFill>
                <a:blip r:embed="rId1389"/>
                <a:stretch>
                  <a:fillRect/>
                </a:stretch>
              </p:blipFill>
              <p:spPr>
                <a:xfrm>
                  <a:off x="1328021" y="67712"/>
                  <a:ext cx="2851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53" name="Freihand 852">
                  <a:extLst>
                    <a:ext uri="{FF2B5EF4-FFF2-40B4-BE49-F238E27FC236}">
                      <a16:creationId xmlns:a16="http://schemas.microsoft.com/office/drawing/2014/main" id="{AC257DCB-3081-4072-8D48-15BBA6C59F82}"/>
                    </a:ext>
                  </a:extLst>
                </p14:cNvPr>
                <p14:cNvContentPartPr/>
                <p14:nvPr/>
              </p14:nvContentPartPr>
              <p14:xfrm>
                <a:off x="1740221" y="93992"/>
                <a:ext cx="20160" cy="29520"/>
              </p14:xfrm>
            </p:contentPart>
          </mc:Choice>
          <mc:Fallback>
            <p:pic>
              <p:nvPicPr>
                <p:cNvPr id="853" name="Freihand 852">
                  <a:extLst>
                    <a:ext uri="{FF2B5EF4-FFF2-40B4-BE49-F238E27FC236}">
                      <a16:creationId xmlns:a16="http://schemas.microsoft.com/office/drawing/2014/main" id="{AC257DCB-3081-4072-8D48-15BBA6C59F82}"/>
                    </a:ext>
                  </a:extLst>
                </p:cNvPr>
                <p:cNvPicPr/>
                <p:nvPr/>
              </p:nvPicPr>
              <p:blipFill>
                <a:blip r:embed="rId1391"/>
                <a:stretch>
                  <a:fillRect/>
                </a:stretch>
              </p:blipFill>
              <p:spPr>
                <a:xfrm>
                  <a:off x="1735901" y="89672"/>
                  <a:ext cx="28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54" name="Freihand 853">
                  <a:extLst>
                    <a:ext uri="{FF2B5EF4-FFF2-40B4-BE49-F238E27FC236}">
                      <a16:creationId xmlns:a16="http://schemas.microsoft.com/office/drawing/2014/main" id="{B2B3CAB7-DA2C-4025-9BDE-E3A4A2AEF512}"/>
                    </a:ext>
                  </a:extLst>
                </p14:cNvPr>
                <p14:cNvContentPartPr/>
                <p14:nvPr/>
              </p14:nvContentPartPr>
              <p14:xfrm>
                <a:off x="1762901" y="158432"/>
                <a:ext cx="12600" cy="35640"/>
              </p14:xfrm>
            </p:contentPart>
          </mc:Choice>
          <mc:Fallback>
            <p:pic>
              <p:nvPicPr>
                <p:cNvPr id="854" name="Freihand 853">
                  <a:extLst>
                    <a:ext uri="{FF2B5EF4-FFF2-40B4-BE49-F238E27FC236}">
                      <a16:creationId xmlns:a16="http://schemas.microsoft.com/office/drawing/2014/main" id="{B2B3CAB7-DA2C-4025-9BDE-E3A4A2AEF512}"/>
                    </a:ext>
                  </a:extLst>
                </p:cNvPr>
                <p:cNvPicPr/>
                <p:nvPr/>
              </p:nvPicPr>
              <p:blipFill>
                <a:blip r:embed="rId1393"/>
                <a:stretch>
                  <a:fillRect/>
                </a:stretch>
              </p:blipFill>
              <p:spPr>
                <a:xfrm>
                  <a:off x="1758581" y="154112"/>
                  <a:ext cx="21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55" name="Freihand 854">
                  <a:extLst>
                    <a:ext uri="{FF2B5EF4-FFF2-40B4-BE49-F238E27FC236}">
                      <a16:creationId xmlns:a16="http://schemas.microsoft.com/office/drawing/2014/main" id="{C41F82EC-3621-48E4-9106-AEA980B9619B}"/>
                    </a:ext>
                  </a:extLst>
                </p14:cNvPr>
                <p14:cNvContentPartPr/>
                <p14:nvPr/>
              </p14:nvContentPartPr>
              <p14:xfrm>
                <a:off x="1983941" y="26672"/>
                <a:ext cx="106920" cy="177480"/>
              </p14:xfrm>
            </p:contentPart>
          </mc:Choice>
          <mc:Fallback>
            <p:pic>
              <p:nvPicPr>
                <p:cNvPr id="855" name="Freihand 854">
                  <a:extLst>
                    <a:ext uri="{FF2B5EF4-FFF2-40B4-BE49-F238E27FC236}">
                      <a16:creationId xmlns:a16="http://schemas.microsoft.com/office/drawing/2014/main" id="{C41F82EC-3621-48E4-9106-AEA980B9619B}"/>
                    </a:ext>
                  </a:extLst>
                </p:cNvPr>
                <p:cNvPicPr/>
                <p:nvPr/>
              </p:nvPicPr>
              <p:blipFill>
                <a:blip r:embed="rId1395"/>
                <a:stretch>
                  <a:fillRect/>
                </a:stretch>
              </p:blipFill>
              <p:spPr>
                <a:xfrm>
                  <a:off x="1979621" y="22352"/>
                  <a:ext cx="115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56" name="Freihand 855">
                  <a:extLst>
                    <a:ext uri="{FF2B5EF4-FFF2-40B4-BE49-F238E27FC236}">
                      <a16:creationId xmlns:a16="http://schemas.microsoft.com/office/drawing/2014/main" id="{DE96740E-9EF4-409C-BE04-4FDA4EA3C4C2}"/>
                    </a:ext>
                  </a:extLst>
                </p14:cNvPr>
                <p14:cNvContentPartPr/>
                <p14:nvPr/>
              </p14:nvContentPartPr>
              <p14:xfrm>
                <a:off x="2127941" y="96872"/>
                <a:ext cx="134640" cy="101160"/>
              </p14:xfrm>
            </p:contentPart>
          </mc:Choice>
          <mc:Fallback>
            <p:pic>
              <p:nvPicPr>
                <p:cNvPr id="856" name="Freihand 855">
                  <a:extLst>
                    <a:ext uri="{FF2B5EF4-FFF2-40B4-BE49-F238E27FC236}">
                      <a16:creationId xmlns:a16="http://schemas.microsoft.com/office/drawing/2014/main" id="{DE96740E-9EF4-409C-BE04-4FDA4EA3C4C2}"/>
                    </a:ext>
                  </a:extLst>
                </p:cNvPr>
                <p:cNvPicPr/>
                <p:nvPr/>
              </p:nvPicPr>
              <p:blipFill>
                <a:blip r:embed="rId1397"/>
                <a:stretch>
                  <a:fillRect/>
                </a:stretch>
              </p:blipFill>
              <p:spPr>
                <a:xfrm>
                  <a:off x="2123621" y="92552"/>
                  <a:ext cx="143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57" name="Freihand 856">
                  <a:extLst>
                    <a:ext uri="{FF2B5EF4-FFF2-40B4-BE49-F238E27FC236}">
                      <a16:creationId xmlns:a16="http://schemas.microsoft.com/office/drawing/2014/main" id="{32C332C0-E0B5-4291-B0F6-85043417A7E3}"/>
                    </a:ext>
                  </a:extLst>
                </p14:cNvPr>
                <p14:cNvContentPartPr/>
                <p14:nvPr/>
              </p14:nvContentPartPr>
              <p14:xfrm>
                <a:off x="2226221" y="50432"/>
                <a:ext cx="25920" cy="12960"/>
              </p14:xfrm>
            </p:contentPart>
          </mc:Choice>
          <mc:Fallback>
            <p:pic>
              <p:nvPicPr>
                <p:cNvPr id="857" name="Freihand 856">
                  <a:extLst>
                    <a:ext uri="{FF2B5EF4-FFF2-40B4-BE49-F238E27FC236}">
                      <a16:creationId xmlns:a16="http://schemas.microsoft.com/office/drawing/2014/main" id="{32C332C0-E0B5-4291-B0F6-85043417A7E3}"/>
                    </a:ext>
                  </a:extLst>
                </p:cNvPr>
                <p:cNvPicPr/>
                <p:nvPr/>
              </p:nvPicPr>
              <p:blipFill>
                <a:blip r:embed="rId1399"/>
                <a:stretch>
                  <a:fillRect/>
                </a:stretch>
              </p:blipFill>
              <p:spPr>
                <a:xfrm>
                  <a:off x="2221901" y="46112"/>
                  <a:ext cx="34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858" name="Freihand 857">
                  <a:extLst>
                    <a:ext uri="{FF2B5EF4-FFF2-40B4-BE49-F238E27FC236}">
                      <a16:creationId xmlns:a16="http://schemas.microsoft.com/office/drawing/2014/main" id="{FF83D38B-423E-4120-B660-D3129B239414}"/>
                    </a:ext>
                  </a:extLst>
                </p14:cNvPr>
                <p14:cNvContentPartPr/>
                <p14:nvPr/>
              </p14:nvContentPartPr>
              <p14:xfrm>
                <a:off x="2304701" y="37832"/>
                <a:ext cx="100800" cy="141840"/>
              </p14:xfrm>
            </p:contentPart>
          </mc:Choice>
          <mc:Fallback>
            <p:pic>
              <p:nvPicPr>
                <p:cNvPr id="858" name="Freihand 857">
                  <a:extLst>
                    <a:ext uri="{FF2B5EF4-FFF2-40B4-BE49-F238E27FC236}">
                      <a16:creationId xmlns:a16="http://schemas.microsoft.com/office/drawing/2014/main" id="{FF83D38B-423E-4120-B660-D3129B239414}"/>
                    </a:ext>
                  </a:extLst>
                </p:cNvPr>
                <p:cNvPicPr/>
                <p:nvPr/>
              </p:nvPicPr>
              <p:blipFill>
                <a:blip r:embed="rId1401"/>
                <a:stretch>
                  <a:fillRect/>
                </a:stretch>
              </p:blipFill>
              <p:spPr>
                <a:xfrm>
                  <a:off x="2300381" y="33512"/>
                  <a:ext cx="109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859" name="Freihand 858">
                  <a:extLst>
                    <a:ext uri="{FF2B5EF4-FFF2-40B4-BE49-F238E27FC236}">
                      <a16:creationId xmlns:a16="http://schemas.microsoft.com/office/drawing/2014/main" id="{E61A9999-8086-48DC-A0E6-F022F5F55510}"/>
                    </a:ext>
                  </a:extLst>
                </p14:cNvPr>
                <p14:cNvContentPartPr/>
                <p14:nvPr/>
              </p14:nvContentPartPr>
              <p14:xfrm>
                <a:off x="2414501" y="83912"/>
                <a:ext cx="114120" cy="80640"/>
              </p14:xfrm>
            </p:contentPart>
          </mc:Choice>
          <mc:Fallback>
            <p:pic>
              <p:nvPicPr>
                <p:cNvPr id="859" name="Freihand 858">
                  <a:extLst>
                    <a:ext uri="{FF2B5EF4-FFF2-40B4-BE49-F238E27FC236}">
                      <a16:creationId xmlns:a16="http://schemas.microsoft.com/office/drawing/2014/main" id="{E61A9999-8086-48DC-A0E6-F022F5F55510}"/>
                    </a:ext>
                  </a:extLst>
                </p:cNvPr>
                <p:cNvPicPr/>
                <p:nvPr/>
              </p:nvPicPr>
              <p:blipFill>
                <a:blip r:embed="rId1403"/>
                <a:stretch>
                  <a:fillRect/>
                </a:stretch>
              </p:blipFill>
              <p:spPr>
                <a:xfrm>
                  <a:off x="2410181" y="79592"/>
                  <a:ext cx="122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860" name="Freihand 859">
                  <a:extLst>
                    <a:ext uri="{FF2B5EF4-FFF2-40B4-BE49-F238E27FC236}">
                      <a16:creationId xmlns:a16="http://schemas.microsoft.com/office/drawing/2014/main" id="{AE8FBA0F-2157-406C-93B9-44565284722B}"/>
                    </a:ext>
                  </a:extLst>
                </p14:cNvPr>
                <p14:cNvContentPartPr/>
                <p14:nvPr/>
              </p14:nvContentPartPr>
              <p14:xfrm>
                <a:off x="2690981" y="50792"/>
                <a:ext cx="187200" cy="163080"/>
              </p14:xfrm>
            </p:contentPart>
          </mc:Choice>
          <mc:Fallback>
            <p:pic>
              <p:nvPicPr>
                <p:cNvPr id="860" name="Freihand 859">
                  <a:extLst>
                    <a:ext uri="{FF2B5EF4-FFF2-40B4-BE49-F238E27FC236}">
                      <a16:creationId xmlns:a16="http://schemas.microsoft.com/office/drawing/2014/main" id="{AE8FBA0F-2157-406C-93B9-44565284722B}"/>
                    </a:ext>
                  </a:extLst>
                </p:cNvPr>
                <p:cNvPicPr/>
                <p:nvPr/>
              </p:nvPicPr>
              <p:blipFill>
                <a:blip r:embed="rId1405"/>
                <a:stretch>
                  <a:fillRect/>
                </a:stretch>
              </p:blipFill>
              <p:spPr>
                <a:xfrm>
                  <a:off x="2686661" y="46472"/>
                  <a:ext cx="195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861" name="Freihand 860">
                  <a:extLst>
                    <a:ext uri="{FF2B5EF4-FFF2-40B4-BE49-F238E27FC236}">
                      <a16:creationId xmlns:a16="http://schemas.microsoft.com/office/drawing/2014/main" id="{E3FFBD54-85D5-465B-9CF6-A5CE32BCDAC6}"/>
                    </a:ext>
                  </a:extLst>
                </p14:cNvPr>
                <p14:cNvContentPartPr/>
                <p14:nvPr/>
              </p14:nvContentPartPr>
              <p14:xfrm>
                <a:off x="2896901" y="26312"/>
                <a:ext cx="284400" cy="169920"/>
              </p14:xfrm>
            </p:contentPart>
          </mc:Choice>
          <mc:Fallback>
            <p:pic>
              <p:nvPicPr>
                <p:cNvPr id="861" name="Freihand 860">
                  <a:extLst>
                    <a:ext uri="{FF2B5EF4-FFF2-40B4-BE49-F238E27FC236}">
                      <a16:creationId xmlns:a16="http://schemas.microsoft.com/office/drawing/2014/main" id="{E3FFBD54-85D5-465B-9CF6-A5CE32BCDAC6}"/>
                    </a:ext>
                  </a:extLst>
                </p:cNvPr>
                <p:cNvPicPr/>
                <p:nvPr/>
              </p:nvPicPr>
              <p:blipFill>
                <a:blip r:embed="rId1407"/>
                <a:stretch>
                  <a:fillRect/>
                </a:stretch>
              </p:blipFill>
              <p:spPr>
                <a:xfrm>
                  <a:off x="2892581" y="21992"/>
                  <a:ext cx="293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862" name="Freihand 861">
                  <a:extLst>
                    <a:ext uri="{FF2B5EF4-FFF2-40B4-BE49-F238E27FC236}">
                      <a16:creationId xmlns:a16="http://schemas.microsoft.com/office/drawing/2014/main" id="{7F96D17F-5071-4D79-BE21-EFF568633BE4}"/>
                    </a:ext>
                  </a:extLst>
                </p14:cNvPr>
                <p14:cNvContentPartPr/>
                <p14:nvPr/>
              </p14:nvContentPartPr>
              <p14:xfrm>
                <a:off x="2842181" y="32"/>
                <a:ext cx="11880" cy="4680"/>
              </p14:xfrm>
            </p:contentPart>
          </mc:Choice>
          <mc:Fallback>
            <p:pic>
              <p:nvPicPr>
                <p:cNvPr id="862" name="Freihand 861">
                  <a:extLst>
                    <a:ext uri="{FF2B5EF4-FFF2-40B4-BE49-F238E27FC236}">
                      <a16:creationId xmlns:a16="http://schemas.microsoft.com/office/drawing/2014/main" id="{7F96D17F-5071-4D79-BE21-EFF568633BE4}"/>
                    </a:ext>
                  </a:extLst>
                </p:cNvPr>
                <p:cNvPicPr/>
                <p:nvPr/>
              </p:nvPicPr>
              <p:blipFill>
                <a:blip r:embed="rId1409"/>
                <a:stretch>
                  <a:fillRect/>
                </a:stretch>
              </p:blipFill>
              <p:spPr>
                <a:xfrm>
                  <a:off x="2837861" y="-4288"/>
                  <a:ext cx="20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865" name="Freihand 864">
                  <a:extLst>
                    <a:ext uri="{FF2B5EF4-FFF2-40B4-BE49-F238E27FC236}">
                      <a16:creationId xmlns:a16="http://schemas.microsoft.com/office/drawing/2014/main" id="{09F1B832-35EB-44FF-913A-E307F574C8B7}"/>
                    </a:ext>
                  </a:extLst>
                </p14:cNvPr>
                <p14:cNvContentPartPr/>
                <p14:nvPr/>
              </p14:nvContentPartPr>
              <p14:xfrm>
                <a:off x="3138461" y="101192"/>
                <a:ext cx="437400" cy="194400"/>
              </p14:xfrm>
            </p:contentPart>
          </mc:Choice>
          <mc:Fallback>
            <p:pic>
              <p:nvPicPr>
                <p:cNvPr id="865" name="Freihand 864">
                  <a:extLst>
                    <a:ext uri="{FF2B5EF4-FFF2-40B4-BE49-F238E27FC236}">
                      <a16:creationId xmlns:a16="http://schemas.microsoft.com/office/drawing/2014/main" id="{09F1B832-35EB-44FF-913A-E307F574C8B7}"/>
                    </a:ext>
                  </a:extLst>
                </p:cNvPr>
                <p:cNvPicPr/>
                <p:nvPr/>
              </p:nvPicPr>
              <p:blipFill>
                <a:blip r:embed="rId1411"/>
                <a:stretch>
                  <a:fillRect/>
                </a:stretch>
              </p:blipFill>
              <p:spPr>
                <a:xfrm>
                  <a:off x="3134141" y="96872"/>
                  <a:ext cx="446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66" name="Freihand 865">
                  <a:extLst>
                    <a:ext uri="{FF2B5EF4-FFF2-40B4-BE49-F238E27FC236}">
                      <a16:creationId xmlns:a16="http://schemas.microsoft.com/office/drawing/2014/main" id="{85547114-CF48-4F90-9409-08E501111EFB}"/>
                    </a:ext>
                  </a:extLst>
                </p14:cNvPr>
                <p14:cNvContentPartPr/>
                <p14:nvPr/>
              </p14:nvContentPartPr>
              <p14:xfrm>
                <a:off x="3678101" y="105512"/>
                <a:ext cx="73080" cy="103680"/>
              </p14:xfrm>
            </p:contentPart>
          </mc:Choice>
          <mc:Fallback>
            <p:pic>
              <p:nvPicPr>
                <p:cNvPr id="866" name="Freihand 865">
                  <a:extLst>
                    <a:ext uri="{FF2B5EF4-FFF2-40B4-BE49-F238E27FC236}">
                      <a16:creationId xmlns:a16="http://schemas.microsoft.com/office/drawing/2014/main" id="{85547114-CF48-4F90-9409-08E501111EFB}"/>
                    </a:ext>
                  </a:extLst>
                </p:cNvPr>
                <p:cNvPicPr/>
                <p:nvPr/>
              </p:nvPicPr>
              <p:blipFill>
                <a:blip r:embed="rId1413"/>
                <a:stretch>
                  <a:fillRect/>
                </a:stretch>
              </p:blipFill>
              <p:spPr>
                <a:xfrm>
                  <a:off x="3673781" y="101192"/>
                  <a:ext cx="81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67" name="Freihand 866">
                  <a:extLst>
                    <a:ext uri="{FF2B5EF4-FFF2-40B4-BE49-F238E27FC236}">
                      <a16:creationId xmlns:a16="http://schemas.microsoft.com/office/drawing/2014/main" id="{3AA44170-12E5-4280-8569-1F13BDED32FE}"/>
                    </a:ext>
                  </a:extLst>
                </p14:cNvPr>
                <p14:cNvContentPartPr/>
                <p14:nvPr/>
              </p14:nvContentPartPr>
              <p14:xfrm>
                <a:off x="3783581" y="130352"/>
                <a:ext cx="168480" cy="50760"/>
              </p14:xfrm>
            </p:contentPart>
          </mc:Choice>
          <mc:Fallback>
            <p:pic>
              <p:nvPicPr>
                <p:cNvPr id="867" name="Freihand 866">
                  <a:extLst>
                    <a:ext uri="{FF2B5EF4-FFF2-40B4-BE49-F238E27FC236}">
                      <a16:creationId xmlns:a16="http://schemas.microsoft.com/office/drawing/2014/main" id="{3AA44170-12E5-4280-8569-1F13BDED32FE}"/>
                    </a:ext>
                  </a:extLst>
                </p:cNvPr>
                <p:cNvPicPr/>
                <p:nvPr/>
              </p:nvPicPr>
              <p:blipFill>
                <a:blip r:embed="rId1415"/>
                <a:stretch>
                  <a:fillRect/>
                </a:stretch>
              </p:blipFill>
              <p:spPr>
                <a:xfrm>
                  <a:off x="3779261" y="126032"/>
                  <a:ext cx="177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68" name="Freihand 867">
                  <a:extLst>
                    <a:ext uri="{FF2B5EF4-FFF2-40B4-BE49-F238E27FC236}">
                      <a16:creationId xmlns:a16="http://schemas.microsoft.com/office/drawing/2014/main" id="{CBEC1D1E-E21A-4623-A577-F28F02A40054}"/>
                    </a:ext>
                  </a:extLst>
                </p14:cNvPr>
                <p14:cNvContentPartPr/>
                <p14:nvPr/>
              </p14:nvContentPartPr>
              <p14:xfrm>
                <a:off x="3921821" y="88952"/>
                <a:ext cx="35640" cy="18360"/>
              </p14:xfrm>
            </p:contentPart>
          </mc:Choice>
          <mc:Fallback>
            <p:pic>
              <p:nvPicPr>
                <p:cNvPr id="868" name="Freihand 867">
                  <a:extLst>
                    <a:ext uri="{FF2B5EF4-FFF2-40B4-BE49-F238E27FC236}">
                      <a16:creationId xmlns:a16="http://schemas.microsoft.com/office/drawing/2014/main" id="{CBEC1D1E-E21A-4623-A577-F28F02A40054}"/>
                    </a:ext>
                  </a:extLst>
                </p:cNvPr>
                <p:cNvPicPr/>
                <p:nvPr/>
              </p:nvPicPr>
              <p:blipFill>
                <a:blip r:embed="rId1417"/>
                <a:stretch>
                  <a:fillRect/>
                </a:stretch>
              </p:blipFill>
              <p:spPr>
                <a:xfrm>
                  <a:off x="3917501" y="84632"/>
                  <a:ext cx="44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69" name="Freihand 868">
                  <a:extLst>
                    <a:ext uri="{FF2B5EF4-FFF2-40B4-BE49-F238E27FC236}">
                      <a16:creationId xmlns:a16="http://schemas.microsoft.com/office/drawing/2014/main" id="{0D284D1A-A706-40A1-9D03-E98E61924162}"/>
                    </a:ext>
                  </a:extLst>
                </p14:cNvPr>
                <p14:cNvContentPartPr/>
                <p14:nvPr/>
              </p14:nvContentPartPr>
              <p14:xfrm>
                <a:off x="3989501" y="63752"/>
                <a:ext cx="124920" cy="116280"/>
              </p14:xfrm>
            </p:contentPart>
          </mc:Choice>
          <mc:Fallback>
            <p:pic>
              <p:nvPicPr>
                <p:cNvPr id="869" name="Freihand 868">
                  <a:extLst>
                    <a:ext uri="{FF2B5EF4-FFF2-40B4-BE49-F238E27FC236}">
                      <a16:creationId xmlns:a16="http://schemas.microsoft.com/office/drawing/2014/main" id="{0D284D1A-A706-40A1-9D03-E98E61924162}"/>
                    </a:ext>
                  </a:extLst>
                </p:cNvPr>
                <p:cNvPicPr/>
                <p:nvPr/>
              </p:nvPicPr>
              <p:blipFill>
                <a:blip r:embed="rId1419"/>
                <a:stretch>
                  <a:fillRect/>
                </a:stretch>
              </p:blipFill>
              <p:spPr>
                <a:xfrm>
                  <a:off x="3985181" y="59432"/>
                  <a:ext cx="133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70" name="Freihand 869">
                  <a:extLst>
                    <a:ext uri="{FF2B5EF4-FFF2-40B4-BE49-F238E27FC236}">
                      <a16:creationId xmlns:a16="http://schemas.microsoft.com/office/drawing/2014/main" id="{BD792942-8C90-4A3E-8A29-8F21534FC252}"/>
                    </a:ext>
                  </a:extLst>
                </p14:cNvPr>
                <p14:cNvContentPartPr/>
                <p14:nvPr/>
              </p14:nvContentPartPr>
              <p14:xfrm>
                <a:off x="4219541" y="87872"/>
                <a:ext cx="379440" cy="114840"/>
              </p14:xfrm>
            </p:contentPart>
          </mc:Choice>
          <mc:Fallback>
            <p:pic>
              <p:nvPicPr>
                <p:cNvPr id="870" name="Freihand 869">
                  <a:extLst>
                    <a:ext uri="{FF2B5EF4-FFF2-40B4-BE49-F238E27FC236}">
                      <a16:creationId xmlns:a16="http://schemas.microsoft.com/office/drawing/2014/main" id="{BD792942-8C90-4A3E-8A29-8F21534FC252}"/>
                    </a:ext>
                  </a:extLst>
                </p:cNvPr>
                <p:cNvPicPr/>
                <p:nvPr/>
              </p:nvPicPr>
              <p:blipFill>
                <a:blip r:embed="rId1421"/>
                <a:stretch>
                  <a:fillRect/>
                </a:stretch>
              </p:blipFill>
              <p:spPr>
                <a:xfrm>
                  <a:off x="4215221" y="83552"/>
                  <a:ext cx="388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72" name="Freihand 871">
                  <a:extLst>
                    <a:ext uri="{FF2B5EF4-FFF2-40B4-BE49-F238E27FC236}">
                      <a16:creationId xmlns:a16="http://schemas.microsoft.com/office/drawing/2014/main" id="{CEA43B18-311B-4795-A6D9-D4147AEBCBAD}"/>
                    </a:ext>
                  </a:extLst>
                </p14:cNvPr>
                <p14:cNvContentPartPr/>
                <p14:nvPr/>
              </p14:nvContentPartPr>
              <p14:xfrm>
                <a:off x="814661" y="470192"/>
                <a:ext cx="182520" cy="84960"/>
              </p14:xfrm>
            </p:contentPart>
          </mc:Choice>
          <mc:Fallback>
            <p:pic>
              <p:nvPicPr>
                <p:cNvPr id="872" name="Freihand 871">
                  <a:extLst>
                    <a:ext uri="{FF2B5EF4-FFF2-40B4-BE49-F238E27FC236}">
                      <a16:creationId xmlns:a16="http://schemas.microsoft.com/office/drawing/2014/main" id="{CEA43B18-311B-4795-A6D9-D4147AEBCBAD}"/>
                    </a:ext>
                  </a:extLst>
                </p:cNvPr>
                <p:cNvPicPr/>
                <p:nvPr/>
              </p:nvPicPr>
              <p:blipFill>
                <a:blip r:embed="rId1423"/>
                <a:stretch>
                  <a:fillRect/>
                </a:stretch>
              </p:blipFill>
              <p:spPr>
                <a:xfrm>
                  <a:off x="810341" y="465872"/>
                  <a:ext cx="191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73" name="Freihand 872">
                  <a:extLst>
                    <a:ext uri="{FF2B5EF4-FFF2-40B4-BE49-F238E27FC236}">
                      <a16:creationId xmlns:a16="http://schemas.microsoft.com/office/drawing/2014/main" id="{C420609B-6035-4B51-9D6F-78F10C970451}"/>
                    </a:ext>
                  </a:extLst>
                </p14:cNvPr>
                <p14:cNvContentPartPr/>
                <p14:nvPr/>
              </p14:nvContentPartPr>
              <p14:xfrm>
                <a:off x="1013741" y="458672"/>
                <a:ext cx="72720" cy="66240"/>
              </p14:xfrm>
            </p:contentPart>
          </mc:Choice>
          <mc:Fallback>
            <p:pic>
              <p:nvPicPr>
                <p:cNvPr id="873" name="Freihand 872">
                  <a:extLst>
                    <a:ext uri="{FF2B5EF4-FFF2-40B4-BE49-F238E27FC236}">
                      <a16:creationId xmlns:a16="http://schemas.microsoft.com/office/drawing/2014/main" id="{C420609B-6035-4B51-9D6F-78F10C970451}"/>
                    </a:ext>
                  </a:extLst>
                </p:cNvPr>
                <p:cNvPicPr/>
                <p:nvPr/>
              </p:nvPicPr>
              <p:blipFill>
                <a:blip r:embed="rId1425"/>
                <a:stretch>
                  <a:fillRect/>
                </a:stretch>
              </p:blipFill>
              <p:spPr>
                <a:xfrm>
                  <a:off x="1009421" y="454352"/>
                  <a:ext cx="81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74" name="Freihand 873">
                  <a:extLst>
                    <a:ext uri="{FF2B5EF4-FFF2-40B4-BE49-F238E27FC236}">
                      <a16:creationId xmlns:a16="http://schemas.microsoft.com/office/drawing/2014/main" id="{FA739491-9879-40FB-9A72-9391F1F3CBD0}"/>
                    </a:ext>
                  </a:extLst>
                </p14:cNvPr>
                <p14:cNvContentPartPr/>
                <p14:nvPr/>
              </p14:nvContentPartPr>
              <p14:xfrm>
                <a:off x="1117421" y="439952"/>
                <a:ext cx="86760" cy="77040"/>
              </p14:xfrm>
            </p:contentPart>
          </mc:Choice>
          <mc:Fallback>
            <p:pic>
              <p:nvPicPr>
                <p:cNvPr id="874" name="Freihand 873">
                  <a:extLst>
                    <a:ext uri="{FF2B5EF4-FFF2-40B4-BE49-F238E27FC236}">
                      <a16:creationId xmlns:a16="http://schemas.microsoft.com/office/drawing/2014/main" id="{FA739491-9879-40FB-9A72-9391F1F3CBD0}"/>
                    </a:ext>
                  </a:extLst>
                </p:cNvPr>
                <p:cNvPicPr/>
                <p:nvPr/>
              </p:nvPicPr>
              <p:blipFill>
                <a:blip r:embed="rId1427"/>
                <a:stretch>
                  <a:fillRect/>
                </a:stretch>
              </p:blipFill>
              <p:spPr>
                <a:xfrm>
                  <a:off x="1113101" y="435632"/>
                  <a:ext cx="95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75" name="Freihand 874">
                  <a:extLst>
                    <a:ext uri="{FF2B5EF4-FFF2-40B4-BE49-F238E27FC236}">
                      <a16:creationId xmlns:a16="http://schemas.microsoft.com/office/drawing/2014/main" id="{7DA9BBD4-C5B6-4722-8922-DE56EEDDD9D2}"/>
                    </a:ext>
                  </a:extLst>
                </p14:cNvPr>
                <p14:cNvContentPartPr/>
                <p14:nvPr/>
              </p14:nvContentPartPr>
              <p14:xfrm>
                <a:off x="1232981" y="318632"/>
                <a:ext cx="465120" cy="171360"/>
              </p14:xfrm>
            </p:contentPart>
          </mc:Choice>
          <mc:Fallback>
            <p:pic>
              <p:nvPicPr>
                <p:cNvPr id="875" name="Freihand 874">
                  <a:extLst>
                    <a:ext uri="{FF2B5EF4-FFF2-40B4-BE49-F238E27FC236}">
                      <a16:creationId xmlns:a16="http://schemas.microsoft.com/office/drawing/2014/main" id="{7DA9BBD4-C5B6-4722-8922-DE56EEDDD9D2}"/>
                    </a:ext>
                  </a:extLst>
                </p:cNvPr>
                <p:cNvPicPr/>
                <p:nvPr/>
              </p:nvPicPr>
              <p:blipFill>
                <a:blip r:embed="rId1429"/>
                <a:stretch>
                  <a:fillRect/>
                </a:stretch>
              </p:blipFill>
              <p:spPr>
                <a:xfrm>
                  <a:off x="1228661" y="314312"/>
                  <a:ext cx="473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76" name="Freihand 875">
                  <a:extLst>
                    <a:ext uri="{FF2B5EF4-FFF2-40B4-BE49-F238E27FC236}">
                      <a16:creationId xmlns:a16="http://schemas.microsoft.com/office/drawing/2014/main" id="{E9A18705-6407-4E76-AC5F-A6CB28C41FA8}"/>
                    </a:ext>
                  </a:extLst>
                </p14:cNvPr>
                <p14:cNvContentPartPr/>
                <p14:nvPr/>
              </p14:nvContentPartPr>
              <p14:xfrm>
                <a:off x="1140101" y="357872"/>
                <a:ext cx="40320" cy="20520"/>
              </p14:xfrm>
            </p:contentPart>
          </mc:Choice>
          <mc:Fallback>
            <p:pic>
              <p:nvPicPr>
                <p:cNvPr id="876" name="Freihand 875">
                  <a:extLst>
                    <a:ext uri="{FF2B5EF4-FFF2-40B4-BE49-F238E27FC236}">
                      <a16:creationId xmlns:a16="http://schemas.microsoft.com/office/drawing/2014/main" id="{E9A18705-6407-4E76-AC5F-A6CB28C41FA8}"/>
                    </a:ext>
                  </a:extLst>
                </p:cNvPr>
                <p:cNvPicPr/>
                <p:nvPr/>
              </p:nvPicPr>
              <p:blipFill>
                <a:blip r:embed="rId1431"/>
                <a:stretch>
                  <a:fillRect/>
                </a:stretch>
              </p:blipFill>
              <p:spPr>
                <a:xfrm>
                  <a:off x="1135781" y="353552"/>
                  <a:ext cx="48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77" name="Freihand 876">
                  <a:extLst>
                    <a:ext uri="{FF2B5EF4-FFF2-40B4-BE49-F238E27FC236}">
                      <a16:creationId xmlns:a16="http://schemas.microsoft.com/office/drawing/2014/main" id="{0F2F24BA-3C62-4B4B-9AB1-071993997EB8}"/>
                    </a:ext>
                  </a:extLst>
                </p14:cNvPr>
                <p14:cNvContentPartPr/>
                <p14:nvPr/>
              </p14:nvContentPartPr>
              <p14:xfrm>
                <a:off x="1804661" y="318992"/>
                <a:ext cx="269640" cy="239760"/>
              </p14:xfrm>
            </p:contentPart>
          </mc:Choice>
          <mc:Fallback>
            <p:pic>
              <p:nvPicPr>
                <p:cNvPr id="877" name="Freihand 876">
                  <a:extLst>
                    <a:ext uri="{FF2B5EF4-FFF2-40B4-BE49-F238E27FC236}">
                      <a16:creationId xmlns:a16="http://schemas.microsoft.com/office/drawing/2014/main" id="{0F2F24BA-3C62-4B4B-9AB1-071993997EB8}"/>
                    </a:ext>
                  </a:extLst>
                </p:cNvPr>
                <p:cNvPicPr/>
                <p:nvPr/>
              </p:nvPicPr>
              <p:blipFill>
                <a:blip r:embed="rId1433"/>
                <a:stretch>
                  <a:fillRect/>
                </a:stretch>
              </p:blipFill>
              <p:spPr>
                <a:xfrm>
                  <a:off x="1800341" y="314672"/>
                  <a:ext cx="278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78" name="Freihand 877">
                  <a:extLst>
                    <a:ext uri="{FF2B5EF4-FFF2-40B4-BE49-F238E27FC236}">
                      <a16:creationId xmlns:a16="http://schemas.microsoft.com/office/drawing/2014/main" id="{4220AB3F-1A11-4D15-8500-62A3829497B9}"/>
                    </a:ext>
                  </a:extLst>
                </p14:cNvPr>
                <p14:cNvContentPartPr/>
                <p14:nvPr/>
              </p14:nvContentPartPr>
              <p14:xfrm>
                <a:off x="2057741" y="313952"/>
                <a:ext cx="20160" cy="41760"/>
              </p14:xfrm>
            </p:contentPart>
          </mc:Choice>
          <mc:Fallback>
            <p:pic>
              <p:nvPicPr>
                <p:cNvPr id="878" name="Freihand 877">
                  <a:extLst>
                    <a:ext uri="{FF2B5EF4-FFF2-40B4-BE49-F238E27FC236}">
                      <a16:creationId xmlns:a16="http://schemas.microsoft.com/office/drawing/2014/main" id="{4220AB3F-1A11-4D15-8500-62A3829497B9}"/>
                    </a:ext>
                  </a:extLst>
                </p:cNvPr>
                <p:cNvPicPr/>
                <p:nvPr/>
              </p:nvPicPr>
              <p:blipFill>
                <a:blip r:embed="rId1435"/>
                <a:stretch>
                  <a:fillRect/>
                </a:stretch>
              </p:blipFill>
              <p:spPr>
                <a:xfrm>
                  <a:off x="2053421" y="309632"/>
                  <a:ext cx="288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79" name="Freihand 878">
                  <a:extLst>
                    <a:ext uri="{FF2B5EF4-FFF2-40B4-BE49-F238E27FC236}">
                      <a16:creationId xmlns:a16="http://schemas.microsoft.com/office/drawing/2014/main" id="{CB6BDC92-25B8-42CD-B65D-C6732BB4D82E}"/>
                    </a:ext>
                  </a:extLst>
                </p14:cNvPr>
                <p14:cNvContentPartPr/>
                <p14:nvPr/>
              </p14:nvContentPartPr>
              <p14:xfrm>
                <a:off x="2124701" y="264632"/>
                <a:ext cx="157320" cy="169920"/>
              </p14:xfrm>
            </p:contentPart>
          </mc:Choice>
          <mc:Fallback>
            <p:pic>
              <p:nvPicPr>
                <p:cNvPr id="879" name="Freihand 878">
                  <a:extLst>
                    <a:ext uri="{FF2B5EF4-FFF2-40B4-BE49-F238E27FC236}">
                      <a16:creationId xmlns:a16="http://schemas.microsoft.com/office/drawing/2014/main" id="{CB6BDC92-25B8-42CD-B65D-C6732BB4D82E}"/>
                    </a:ext>
                  </a:extLst>
                </p:cNvPr>
                <p:cNvPicPr/>
                <p:nvPr/>
              </p:nvPicPr>
              <p:blipFill>
                <a:blip r:embed="rId1437"/>
                <a:stretch>
                  <a:fillRect/>
                </a:stretch>
              </p:blipFill>
              <p:spPr>
                <a:xfrm>
                  <a:off x="2120381" y="260312"/>
                  <a:ext cx="165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880" name="Freihand 879">
                  <a:extLst>
                    <a:ext uri="{FF2B5EF4-FFF2-40B4-BE49-F238E27FC236}">
                      <a16:creationId xmlns:a16="http://schemas.microsoft.com/office/drawing/2014/main" id="{18262653-3754-41AA-9832-881153D6C363}"/>
                    </a:ext>
                  </a:extLst>
                </p14:cNvPr>
                <p14:cNvContentPartPr/>
                <p14:nvPr/>
              </p14:nvContentPartPr>
              <p14:xfrm>
                <a:off x="2424941" y="276872"/>
                <a:ext cx="238320" cy="182880"/>
              </p14:xfrm>
            </p:contentPart>
          </mc:Choice>
          <mc:Fallback>
            <p:pic>
              <p:nvPicPr>
                <p:cNvPr id="880" name="Freihand 879">
                  <a:extLst>
                    <a:ext uri="{FF2B5EF4-FFF2-40B4-BE49-F238E27FC236}">
                      <a16:creationId xmlns:a16="http://schemas.microsoft.com/office/drawing/2014/main" id="{18262653-3754-41AA-9832-881153D6C363}"/>
                    </a:ext>
                  </a:extLst>
                </p:cNvPr>
                <p:cNvPicPr/>
                <p:nvPr/>
              </p:nvPicPr>
              <p:blipFill>
                <a:blip r:embed="rId1439"/>
                <a:stretch>
                  <a:fillRect/>
                </a:stretch>
              </p:blipFill>
              <p:spPr>
                <a:xfrm>
                  <a:off x="2420621" y="272552"/>
                  <a:ext cx="246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881" name="Freihand 880">
                  <a:extLst>
                    <a:ext uri="{FF2B5EF4-FFF2-40B4-BE49-F238E27FC236}">
                      <a16:creationId xmlns:a16="http://schemas.microsoft.com/office/drawing/2014/main" id="{D5749564-997E-477F-A761-17E549308CBD}"/>
                    </a:ext>
                  </a:extLst>
                </p14:cNvPr>
                <p14:cNvContentPartPr/>
                <p14:nvPr/>
              </p14:nvContentPartPr>
              <p14:xfrm>
                <a:off x="2509181" y="263912"/>
                <a:ext cx="65160" cy="4680"/>
              </p14:xfrm>
            </p:contentPart>
          </mc:Choice>
          <mc:Fallback>
            <p:pic>
              <p:nvPicPr>
                <p:cNvPr id="881" name="Freihand 880">
                  <a:extLst>
                    <a:ext uri="{FF2B5EF4-FFF2-40B4-BE49-F238E27FC236}">
                      <a16:creationId xmlns:a16="http://schemas.microsoft.com/office/drawing/2014/main" id="{D5749564-997E-477F-A761-17E549308CBD}"/>
                    </a:ext>
                  </a:extLst>
                </p:cNvPr>
                <p:cNvPicPr/>
                <p:nvPr/>
              </p:nvPicPr>
              <p:blipFill>
                <a:blip r:embed="rId1441"/>
                <a:stretch>
                  <a:fillRect/>
                </a:stretch>
              </p:blipFill>
              <p:spPr>
                <a:xfrm>
                  <a:off x="2504861" y="259592"/>
                  <a:ext cx="73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882" name="Freihand 881">
                  <a:extLst>
                    <a:ext uri="{FF2B5EF4-FFF2-40B4-BE49-F238E27FC236}">
                      <a16:creationId xmlns:a16="http://schemas.microsoft.com/office/drawing/2014/main" id="{E7248DD7-A5B4-4C4C-A063-14EF03C63A6F}"/>
                    </a:ext>
                  </a:extLst>
                </p14:cNvPr>
                <p14:cNvContentPartPr/>
                <p14:nvPr/>
              </p14:nvContentPartPr>
              <p14:xfrm>
                <a:off x="2797181" y="287672"/>
                <a:ext cx="204120" cy="128520"/>
              </p14:xfrm>
            </p:contentPart>
          </mc:Choice>
          <mc:Fallback>
            <p:pic>
              <p:nvPicPr>
                <p:cNvPr id="882" name="Freihand 881">
                  <a:extLst>
                    <a:ext uri="{FF2B5EF4-FFF2-40B4-BE49-F238E27FC236}">
                      <a16:creationId xmlns:a16="http://schemas.microsoft.com/office/drawing/2014/main" id="{E7248DD7-A5B4-4C4C-A063-14EF03C63A6F}"/>
                    </a:ext>
                  </a:extLst>
                </p:cNvPr>
                <p:cNvPicPr/>
                <p:nvPr/>
              </p:nvPicPr>
              <p:blipFill>
                <a:blip r:embed="rId1443"/>
                <a:stretch>
                  <a:fillRect/>
                </a:stretch>
              </p:blipFill>
              <p:spPr>
                <a:xfrm>
                  <a:off x="2792861" y="283352"/>
                  <a:ext cx="212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883" name="Freihand 882">
                  <a:extLst>
                    <a:ext uri="{FF2B5EF4-FFF2-40B4-BE49-F238E27FC236}">
                      <a16:creationId xmlns:a16="http://schemas.microsoft.com/office/drawing/2014/main" id="{5923D64C-21B1-414A-A14A-510B0D16901E}"/>
                    </a:ext>
                  </a:extLst>
                </p14:cNvPr>
                <p14:cNvContentPartPr/>
                <p14:nvPr/>
              </p14:nvContentPartPr>
              <p14:xfrm>
                <a:off x="3017861" y="338432"/>
                <a:ext cx="61560" cy="68400"/>
              </p14:xfrm>
            </p:contentPart>
          </mc:Choice>
          <mc:Fallback>
            <p:pic>
              <p:nvPicPr>
                <p:cNvPr id="883" name="Freihand 882">
                  <a:extLst>
                    <a:ext uri="{FF2B5EF4-FFF2-40B4-BE49-F238E27FC236}">
                      <a16:creationId xmlns:a16="http://schemas.microsoft.com/office/drawing/2014/main" id="{5923D64C-21B1-414A-A14A-510B0D16901E}"/>
                    </a:ext>
                  </a:extLst>
                </p:cNvPr>
                <p:cNvPicPr/>
                <p:nvPr/>
              </p:nvPicPr>
              <p:blipFill>
                <a:blip r:embed="rId1445"/>
                <a:stretch>
                  <a:fillRect/>
                </a:stretch>
              </p:blipFill>
              <p:spPr>
                <a:xfrm>
                  <a:off x="3013541" y="334112"/>
                  <a:ext cx="70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884" name="Freihand 883">
                  <a:extLst>
                    <a:ext uri="{FF2B5EF4-FFF2-40B4-BE49-F238E27FC236}">
                      <a16:creationId xmlns:a16="http://schemas.microsoft.com/office/drawing/2014/main" id="{16EBAA53-7369-41BC-905B-A465E9E7665E}"/>
                    </a:ext>
                  </a:extLst>
                </p14:cNvPr>
                <p14:cNvContentPartPr/>
                <p14:nvPr/>
              </p14:nvContentPartPr>
              <p14:xfrm>
                <a:off x="3131981" y="237992"/>
                <a:ext cx="199080" cy="154080"/>
              </p14:xfrm>
            </p:contentPart>
          </mc:Choice>
          <mc:Fallback>
            <p:pic>
              <p:nvPicPr>
                <p:cNvPr id="884" name="Freihand 883">
                  <a:extLst>
                    <a:ext uri="{FF2B5EF4-FFF2-40B4-BE49-F238E27FC236}">
                      <a16:creationId xmlns:a16="http://schemas.microsoft.com/office/drawing/2014/main" id="{16EBAA53-7369-41BC-905B-A465E9E7665E}"/>
                    </a:ext>
                  </a:extLst>
                </p:cNvPr>
                <p:cNvPicPr/>
                <p:nvPr/>
              </p:nvPicPr>
              <p:blipFill>
                <a:blip r:embed="rId1447"/>
                <a:stretch>
                  <a:fillRect/>
                </a:stretch>
              </p:blipFill>
              <p:spPr>
                <a:xfrm>
                  <a:off x="3127661" y="233672"/>
                  <a:ext cx="207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885" name="Freihand 884">
                  <a:extLst>
                    <a:ext uri="{FF2B5EF4-FFF2-40B4-BE49-F238E27FC236}">
                      <a16:creationId xmlns:a16="http://schemas.microsoft.com/office/drawing/2014/main" id="{D3BBC864-5A41-444A-92A2-4D9498964557}"/>
                    </a:ext>
                  </a:extLst>
                </p14:cNvPr>
                <p14:cNvContentPartPr/>
                <p14:nvPr/>
              </p14:nvContentPartPr>
              <p14:xfrm>
                <a:off x="3334661" y="235472"/>
                <a:ext cx="286200" cy="124920"/>
              </p14:xfrm>
            </p:contentPart>
          </mc:Choice>
          <mc:Fallback>
            <p:pic>
              <p:nvPicPr>
                <p:cNvPr id="885" name="Freihand 884">
                  <a:extLst>
                    <a:ext uri="{FF2B5EF4-FFF2-40B4-BE49-F238E27FC236}">
                      <a16:creationId xmlns:a16="http://schemas.microsoft.com/office/drawing/2014/main" id="{D3BBC864-5A41-444A-92A2-4D9498964557}"/>
                    </a:ext>
                  </a:extLst>
                </p:cNvPr>
                <p:cNvPicPr/>
                <p:nvPr/>
              </p:nvPicPr>
              <p:blipFill>
                <a:blip r:embed="rId1449"/>
                <a:stretch>
                  <a:fillRect/>
                </a:stretch>
              </p:blipFill>
              <p:spPr>
                <a:xfrm>
                  <a:off x="3330341" y="231152"/>
                  <a:ext cx="294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886" name="Freihand 885">
                  <a:extLst>
                    <a:ext uri="{FF2B5EF4-FFF2-40B4-BE49-F238E27FC236}">
                      <a16:creationId xmlns:a16="http://schemas.microsoft.com/office/drawing/2014/main" id="{1A4C707A-992A-4BF1-A236-54D3F47F318D}"/>
                    </a:ext>
                  </a:extLst>
                </p14:cNvPr>
                <p14:cNvContentPartPr/>
                <p14:nvPr/>
              </p14:nvContentPartPr>
              <p14:xfrm>
                <a:off x="3652901" y="305672"/>
                <a:ext cx="95760" cy="105120"/>
              </p14:xfrm>
            </p:contentPart>
          </mc:Choice>
          <mc:Fallback>
            <p:pic>
              <p:nvPicPr>
                <p:cNvPr id="886" name="Freihand 885">
                  <a:extLst>
                    <a:ext uri="{FF2B5EF4-FFF2-40B4-BE49-F238E27FC236}">
                      <a16:creationId xmlns:a16="http://schemas.microsoft.com/office/drawing/2014/main" id="{1A4C707A-992A-4BF1-A236-54D3F47F318D}"/>
                    </a:ext>
                  </a:extLst>
                </p:cNvPr>
                <p:cNvPicPr/>
                <p:nvPr/>
              </p:nvPicPr>
              <p:blipFill>
                <a:blip r:embed="rId1451"/>
                <a:stretch>
                  <a:fillRect/>
                </a:stretch>
              </p:blipFill>
              <p:spPr>
                <a:xfrm>
                  <a:off x="3648581" y="301352"/>
                  <a:ext cx="104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887" name="Freihand 886">
                  <a:extLst>
                    <a:ext uri="{FF2B5EF4-FFF2-40B4-BE49-F238E27FC236}">
                      <a16:creationId xmlns:a16="http://schemas.microsoft.com/office/drawing/2014/main" id="{2644B305-F5FE-4036-9443-9A9F59C7FC7A}"/>
                    </a:ext>
                  </a:extLst>
                </p14:cNvPr>
                <p14:cNvContentPartPr/>
                <p14:nvPr/>
              </p14:nvContentPartPr>
              <p14:xfrm>
                <a:off x="3751901" y="238712"/>
                <a:ext cx="380880" cy="148320"/>
              </p14:xfrm>
            </p:contentPart>
          </mc:Choice>
          <mc:Fallback>
            <p:pic>
              <p:nvPicPr>
                <p:cNvPr id="887" name="Freihand 886">
                  <a:extLst>
                    <a:ext uri="{FF2B5EF4-FFF2-40B4-BE49-F238E27FC236}">
                      <a16:creationId xmlns:a16="http://schemas.microsoft.com/office/drawing/2014/main" id="{2644B305-F5FE-4036-9443-9A9F59C7FC7A}"/>
                    </a:ext>
                  </a:extLst>
                </p:cNvPr>
                <p:cNvPicPr/>
                <p:nvPr/>
              </p:nvPicPr>
              <p:blipFill>
                <a:blip r:embed="rId1453"/>
                <a:stretch>
                  <a:fillRect/>
                </a:stretch>
              </p:blipFill>
              <p:spPr>
                <a:xfrm>
                  <a:off x="3747581" y="234392"/>
                  <a:ext cx="389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889" name="Freihand 888">
                  <a:extLst>
                    <a:ext uri="{FF2B5EF4-FFF2-40B4-BE49-F238E27FC236}">
                      <a16:creationId xmlns:a16="http://schemas.microsoft.com/office/drawing/2014/main" id="{18B10FC8-EE3E-42E2-975D-E4184E8855AE}"/>
                    </a:ext>
                  </a:extLst>
                </p14:cNvPr>
                <p14:cNvContentPartPr/>
                <p14:nvPr/>
              </p14:nvContentPartPr>
              <p14:xfrm>
                <a:off x="3743981" y="500792"/>
                <a:ext cx="173520" cy="117360"/>
              </p14:xfrm>
            </p:contentPart>
          </mc:Choice>
          <mc:Fallback>
            <p:pic>
              <p:nvPicPr>
                <p:cNvPr id="889" name="Freihand 888">
                  <a:extLst>
                    <a:ext uri="{FF2B5EF4-FFF2-40B4-BE49-F238E27FC236}">
                      <a16:creationId xmlns:a16="http://schemas.microsoft.com/office/drawing/2014/main" id="{18B10FC8-EE3E-42E2-975D-E4184E8855AE}"/>
                    </a:ext>
                  </a:extLst>
                </p:cNvPr>
                <p:cNvPicPr/>
                <p:nvPr/>
              </p:nvPicPr>
              <p:blipFill>
                <a:blip r:embed="rId1455"/>
                <a:stretch>
                  <a:fillRect/>
                </a:stretch>
              </p:blipFill>
              <p:spPr>
                <a:xfrm>
                  <a:off x="3739661" y="496472"/>
                  <a:ext cx="182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890" name="Freihand 889">
                  <a:extLst>
                    <a:ext uri="{FF2B5EF4-FFF2-40B4-BE49-F238E27FC236}">
                      <a16:creationId xmlns:a16="http://schemas.microsoft.com/office/drawing/2014/main" id="{5F6BCCE3-1BA7-4E76-80E7-0F7F38D6166E}"/>
                    </a:ext>
                  </a:extLst>
                </p14:cNvPr>
                <p14:cNvContentPartPr/>
                <p14:nvPr/>
              </p14:nvContentPartPr>
              <p14:xfrm>
                <a:off x="3958541" y="456152"/>
                <a:ext cx="142560" cy="117720"/>
              </p14:xfrm>
            </p:contentPart>
          </mc:Choice>
          <mc:Fallback>
            <p:pic>
              <p:nvPicPr>
                <p:cNvPr id="890" name="Freihand 889">
                  <a:extLst>
                    <a:ext uri="{FF2B5EF4-FFF2-40B4-BE49-F238E27FC236}">
                      <a16:creationId xmlns:a16="http://schemas.microsoft.com/office/drawing/2014/main" id="{5F6BCCE3-1BA7-4E76-80E7-0F7F38D6166E}"/>
                    </a:ext>
                  </a:extLst>
                </p:cNvPr>
                <p:cNvPicPr/>
                <p:nvPr/>
              </p:nvPicPr>
              <p:blipFill>
                <a:blip r:embed="rId1457"/>
                <a:stretch>
                  <a:fillRect/>
                </a:stretch>
              </p:blipFill>
              <p:spPr>
                <a:xfrm>
                  <a:off x="3954221" y="451832"/>
                  <a:ext cx="151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891" name="Freihand 890">
                  <a:extLst>
                    <a:ext uri="{FF2B5EF4-FFF2-40B4-BE49-F238E27FC236}">
                      <a16:creationId xmlns:a16="http://schemas.microsoft.com/office/drawing/2014/main" id="{8BFC695B-0094-4DD9-9D3A-858862D00D42}"/>
                    </a:ext>
                  </a:extLst>
                </p14:cNvPr>
                <p14:cNvContentPartPr/>
                <p14:nvPr/>
              </p14:nvContentPartPr>
              <p14:xfrm>
                <a:off x="4110101" y="451832"/>
                <a:ext cx="87480" cy="136440"/>
              </p14:xfrm>
            </p:contentPart>
          </mc:Choice>
          <mc:Fallback>
            <p:pic>
              <p:nvPicPr>
                <p:cNvPr id="891" name="Freihand 890">
                  <a:extLst>
                    <a:ext uri="{FF2B5EF4-FFF2-40B4-BE49-F238E27FC236}">
                      <a16:creationId xmlns:a16="http://schemas.microsoft.com/office/drawing/2014/main" id="{8BFC695B-0094-4DD9-9D3A-858862D00D42}"/>
                    </a:ext>
                  </a:extLst>
                </p:cNvPr>
                <p:cNvPicPr/>
                <p:nvPr/>
              </p:nvPicPr>
              <p:blipFill>
                <a:blip r:embed="rId1459"/>
                <a:stretch>
                  <a:fillRect/>
                </a:stretch>
              </p:blipFill>
              <p:spPr>
                <a:xfrm>
                  <a:off x="4105781" y="447512"/>
                  <a:ext cx="96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892" name="Freihand 891">
                  <a:extLst>
                    <a:ext uri="{FF2B5EF4-FFF2-40B4-BE49-F238E27FC236}">
                      <a16:creationId xmlns:a16="http://schemas.microsoft.com/office/drawing/2014/main" id="{BD409F03-981B-435A-BF4B-CAD2F7694EBC}"/>
                    </a:ext>
                  </a:extLst>
                </p14:cNvPr>
                <p14:cNvContentPartPr/>
                <p14:nvPr/>
              </p14:nvContentPartPr>
              <p14:xfrm>
                <a:off x="4293341" y="461192"/>
                <a:ext cx="67680" cy="113400"/>
              </p14:xfrm>
            </p:contentPart>
          </mc:Choice>
          <mc:Fallback>
            <p:pic>
              <p:nvPicPr>
                <p:cNvPr id="892" name="Freihand 891">
                  <a:extLst>
                    <a:ext uri="{FF2B5EF4-FFF2-40B4-BE49-F238E27FC236}">
                      <a16:creationId xmlns:a16="http://schemas.microsoft.com/office/drawing/2014/main" id="{BD409F03-981B-435A-BF4B-CAD2F7694EBC}"/>
                    </a:ext>
                  </a:extLst>
                </p:cNvPr>
                <p:cNvPicPr/>
                <p:nvPr/>
              </p:nvPicPr>
              <p:blipFill>
                <a:blip r:embed="rId1461"/>
                <a:stretch>
                  <a:fillRect/>
                </a:stretch>
              </p:blipFill>
              <p:spPr>
                <a:xfrm>
                  <a:off x="4289021" y="456872"/>
                  <a:ext cx="76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893" name="Freihand 892">
                  <a:extLst>
                    <a:ext uri="{FF2B5EF4-FFF2-40B4-BE49-F238E27FC236}">
                      <a16:creationId xmlns:a16="http://schemas.microsoft.com/office/drawing/2014/main" id="{450918E1-59F5-41E8-AB1B-1FF87BD5AC4B}"/>
                    </a:ext>
                  </a:extLst>
                </p14:cNvPr>
                <p14:cNvContentPartPr/>
                <p14:nvPr/>
              </p14:nvContentPartPr>
              <p14:xfrm>
                <a:off x="4227821" y="397832"/>
                <a:ext cx="98640" cy="78120"/>
              </p14:xfrm>
            </p:contentPart>
          </mc:Choice>
          <mc:Fallback>
            <p:pic>
              <p:nvPicPr>
                <p:cNvPr id="893" name="Freihand 892">
                  <a:extLst>
                    <a:ext uri="{FF2B5EF4-FFF2-40B4-BE49-F238E27FC236}">
                      <a16:creationId xmlns:a16="http://schemas.microsoft.com/office/drawing/2014/main" id="{450918E1-59F5-41E8-AB1B-1FF87BD5AC4B}"/>
                    </a:ext>
                  </a:extLst>
                </p:cNvPr>
                <p:cNvPicPr/>
                <p:nvPr/>
              </p:nvPicPr>
              <p:blipFill>
                <a:blip r:embed="rId1463"/>
                <a:stretch>
                  <a:fillRect/>
                </a:stretch>
              </p:blipFill>
              <p:spPr>
                <a:xfrm>
                  <a:off x="4223501" y="393512"/>
                  <a:ext cx="107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894" name="Freihand 893">
                  <a:extLst>
                    <a:ext uri="{FF2B5EF4-FFF2-40B4-BE49-F238E27FC236}">
                      <a16:creationId xmlns:a16="http://schemas.microsoft.com/office/drawing/2014/main" id="{C7DC5CE7-FC49-4F8F-A985-C285B3307F6A}"/>
                    </a:ext>
                  </a:extLst>
                </p14:cNvPr>
                <p14:cNvContentPartPr/>
                <p14:nvPr/>
              </p14:nvContentPartPr>
              <p14:xfrm>
                <a:off x="4364621" y="510152"/>
                <a:ext cx="55080" cy="72000"/>
              </p14:xfrm>
            </p:contentPart>
          </mc:Choice>
          <mc:Fallback>
            <p:pic>
              <p:nvPicPr>
                <p:cNvPr id="894" name="Freihand 893">
                  <a:extLst>
                    <a:ext uri="{FF2B5EF4-FFF2-40B4-BE49-F238E27FC236}">
                      <a16:creationId xmlns:a16="http://schemas.microsoft.com/office/drawing/2014/main" id="{C7DC5CE7-FC49-4F8F-A985-C285B3307F6A}"/>
                    </a:ext>
                  </a:extLst>
                </p:cNvPr>
                <p:cNvPicPr/>
                <p:nvPr/>
              </p:nvPicPr>
              <p:blipFill>
                <a:blip r:embed="rId1465"/>
                <a:stretch>
                  <a:fillRect/>
                </a:stretch>
              </p:blipFill>
              <p:spPr>
                <a:xfrm>
                  <a:off x="4360301" y="505832"/>
                  <a:ext cx="63720" cy="8064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0ED7990-5A90-44CA-98BB-17236E2A5182}"/>
                  </a:ext>
                </a:extLst>
              </p14:cNvPr>
              <p14:cNvContentPartPr/>
              <p14:nvPr/>
            </p14:nvContentPartPr>
            <p14:xfrm>
              <a:off x="8649701" y="1228712"/>
              <a:ext cx="6120" cy="26640"/>
            </p14:xfrm>
          </p:contentPart>
        </mc:Choice>
        <mc:Fallback>
          <p:pic>
            <p:nvPicPr>
              <p:cNvPr id="3" name="Freihand 2">
                <a:extLst>
                  <a:ext uri="{FF2B5EF4-FFF2-40B4-BE49-F238E27FC236}">
                    <a16:creationId xmlns:a16="http://schemas.microsoft.com/office/drawing/2014/main" id="{40ED7990-5A90-44CA-98BB-17236E2A5182}"/>
                  </a:ext>
                </a:extLst>
              </p:cNvPr>
              <p:cNvPicPr/>
              <p:nvPr/>
            </p:nvPicPr>
            <p:blipFill>
              <a:blip r:embed="rId5"/>
              <a:stretch>
                <a:fillRect/>
              </a:stretch>
            </p:blipFill>
            <p:spPr>
              <a:xfrm>
                <a:off x="8645381" y="1224392"/>
                <a:ext cx="14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4CBA03F-2488-4F64-A191-FB7520E4C4FE}"/>
                  </a:ext>
                </a:extLst>
              </p14:cNvPr>
              <p14:cNvContentPartPr/>
              <p14:nvPr/>
            </p14:nvContentPartPr>
            <p14:xfrm>
              <a:off x="1780181" y="2534072"/>
              <a:ext cx="221760" cy="329760"/>
            </p14:xfrm>
          </p:contentPart>
        </mc:Choice>
        <mc:Fallback>
          <p:pic>
            <p:nvPicPr>
              <p:cNvPr id="4" name="Freihand 3">
                <a:extLst>
                  <a:ext uri="{FF2B5EF4-FFF2-40B4-BE49-F238E27FC236}">
                    <a16:creationId xmlns:a16="http://schemas.microsoft.com/office/drawing/2014/main" id="{B4CBA03F-2488-4F64-A191-FB7520E4C4FE}"/>
                  </a:ext>
                </a:extLst>
              </p:cNvPr>
              <p:cNvPicPr/>
              <p:nvPr/>
            </p:nvPicPr>
            <p:blipFill>
              <a:blip r:embed="rId7"/>
              <a:stretch>
                <a:fillRect/>
              </a:stretch>
            </p:blipFill>
            <p:spPr>
              <a:xfrm>
                <a:off x="1775861" y="2529752"/>
                <a:ext cx="23040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631029F-8D40-4027-A76F-BDA6CBA2EF94}"/>
                  </a:ext>
                </a:extLst>
              </p14:cNvPr>
              <p14:cNvContentPartPr/>
              <p14:nvPr/>
            </p14:nvContentPartPr>
            <p14:xfrm>
              <a:off x="3556061" y="1996232"/>
              <a:ext cx="208440" cy="365760"/>
            </p14:xfrm>
          </p:contentPart>
        </mc:Choice>
        <mc:Fallback>
          <p:pic>
            <p:nvPicPr>
              <p:cNvPr id="5" name="Freihand 4">
                <a:extLst>
                  <a:ext uri="{FF2B5EF4-FFF2-40B4-BE49-F238E27FC236}">
                    <a16:creationId xmlns:a16="http://schemas.microsoft.com/office/drawing/2014/main" id="{6631029F-8D40-4027-A76F-BDA6CBA2EF94}"/>
                  </a:ext>
                </a:extLst>
              </p:cNvPr>
              <p:cNvPicPr/>
              <p:nvPr/>
            </p:nvPicPr>
            <p:blipFill>
              <a:blip r:embed="rId9"/>
              <a:stretch>
                <a:fillRect/>
              </a:stretch>
            </p:blipFill>
            <p:spPr>
              <a:xfrm>
                <a:off x="3551741" y="1991912"/>
                <a:ext cx="217080" cy="374400"/>
              </a:xfrm>
              <a:prstGeom prst="rect">
                <a:avLst/>
              </a:prstGeom>
            </p:spPr>
          </p:pic>
        </mc:Fallback>
      </mc:AlternateContent>
      <p:grpSp>
        <p:nvGrpSpPr>
          <p:cNvPr id="11" name="Gruppieren 10">
            <a:extLst>
              <a:ext uri="{FF2B5EF4-FFF2-40B4-BE49-F238E27FC236}">
                <a16:creationId xmlns:a16="http://schemas.microsoft.com/office/drawing/2014/main" id="{62A420E1-03A4-4EE8-ACB4-82E925E9BF2A}"/>
              </a:ext>
            </a:extLst>
          </p:cNvPr>
          <p:cNvGrpSpPr/>
          <p:nvPr/>
        </p:nvGrpSpPr>
        <p:grpSpPr>
          <a:xfrm>
            <a:off x="4596461" y="1756472"/>
            <a:ext cx="493560" cy="549720"/>
            <a:chOff x="4596461" y="1756472"/>
            <a:chExt cx="493560" cy="549720"/>
          </a:xfrm>
        </p:grpSpPr>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05C099E-6561-4236-BF9B-8D02C9284D21}"/>
                    </a:ext>
                  </a:extLst>
                </p14:cNvPr>
                <p14:cNvContentPartPr/>
                <p14:nvPr/>
              </p14:nvContentPartPr>
              <p14:xfrm>
                <a:off x="4596461" y="1864112"/>
                <a:ext cx="177480" cy="382320"/>
              </p14:xfrm>
            </p:contentPart>
          </mc:Choice>
          <mc:Fallback>
            <p:pic>
              <p:nvPicPr>
                <p:cNvPr id="7" name="Freihand 6">
                  <a:extLst>
                    <a:ext uri="{FF2B5EF4-FFF2-40B4-BE49-F238E27FC236}">
                      <a16:creationId xmlns:a16="http://schemas.microsoft.com/office/drawing/2014/main" id="{B05C099E-6561-4236-BF9B-8D02C9284D21}"/>
                    </a:ext>
                  </a:extLst>
                </p:cNvPr>
                <p:cNvPicPr/>
                <p:nvPr/>
              </p:nvPicPr>
              <p:blipFill>
                <a:blip r:embed="rId11"/>
                <a:stretch>
                  <a:fillRect/>
                </a:stretch>
              </p:blipFill>
              <p:spPr>
                <a:xfrm>
                  <a:off x="4592141" y="1859792"/>
                  <a:ext cx="18612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5793F648-A267-4AED-AA5B-0CBD1F072431}"/>
                    </a:ext>
                  </a:extLst>
                </p14:cNvPr>
                <p14:cNvContentPartPr/>
                <p14:nvPr/>
              </p14:nvContentPartPr>
              <p14:xfrm>
                <a:off x="4778981" y="1756472"/>
                <a:ext cx="311040" cy="549720"/>
              </p14:xfrm>
            </p:contentPart>
          </mc:Choice>
          <mc:Fallback>
            <p:pic>
              <p:nvPicPr>
                <p:cNvPr id="10" name="Freihand 9">
                  <a:extLst>
                    <a:ext uri="{FF2B5EF4-FFF2-40B4-BE49-F238E27FC236}">
                      <a16:creationId xmlns:a16="http://schemas.microsoft.com/office/drawing/2014/main" id="{5793F648-A267-4AED-AA5B-0CBD1F072431}"/>
                    </a:ext>
                  </a:extLst>
                </p:cNvPr>
                <p:cNvPicPr/>
                <p:nvPr/>
              </p:nvPicPr>
              <p:blipFill>
                <a:blip r:embed="rId13"/>
                <a:stretch>
                  <a:fillRect/>
                </a:stretch>
              </p:blipFill>
              <p:spPr>
                <a:xfrm>
                  <a:off x="4774661" y="1752152"/>
                  <a:ext cx="319680" cy="558360"/>
                </a:xfrm>
                <a:prstGeom prst="rect">
                  <a:avLst/>
                </a:prstGeom>
              </p:spPr>
            </p:pic>
          </mc:Fallback>
        </mc:AlternateContent>
      </p:grpSp>
      <p:grpSp>
        <p:nvGrpSpPr>
          <p:cNvPr id="113" name="Gruppieren 112">
            <a:extLst>
              <a:ext uri="{FF2B5EF4-FFF2-40B4-BE49-F238E27FC236}">
                <a16:creationId xmlns:a16="http://schemas.microsoft.com/office/drawing/2014/main" id="{7236B88D-9097-4551-A130-591459E9C28F}"/>
              </a:ext>
            </a:extLst>
          </p:cNvPr>
          <p:cNvGrpSpPr/>
          <p:nvPr/>
        </p:nvGrpSpPr>
        <p:grpSpPr>
          <a:xfrm>
            <a:off x="1970621" y="1975712"/>
            <a:ext cx="317880" cy="839160"/>
            <a:chOff x="1970621" y="1975712"/>
            <a:chExt cx="317880" cy="839160"/>
          </a:xfrm>
        </p:grpSpPr>
        <mc:AlternateContent xmlns:mc="http://schemas.openxmlformats.org/markup-compatibility/2006">
          <mc:Choice xmlns:p14="http://schemas.microsoft.com/office/powerpoint/2010/main" Requires="p14">
            <p:contentPart p14:bwMode="auto" r:id="rId14">
              <p14:nvContentPartPr>
                <p14:cNvPr id="101" name="Freihand 100">
                  <a:extLst>
                    <a:ext uri="{FF2B5EF4-FFF2-40B4-BE49-F238E27FC236}">
                      <a16:creationId xmlns:a16="http://schemas.microsoft.com/office/drawing/2014/main" id="{FCC54AE2-7A53-4FEA-8C9C-CD8CC52BFC12}"/>
                    </a:ext>
                  </a:extLst>
                </p14:cNvPr>
                <p14:cNvContentPartPr/>
                <p14:nvPr/>
              </p14:nvContentPartPr>
              <p14:xfrm>
                <a:off x="2012741" y="2692112"/>
                <a:ext cx="227160" cy="31320"/>
              </p14:xfrm>
            </p:contentPart>
          </mc:Choice>
          <mc:Fallback>
            <p:pic>
              <p:nvPicPr>
                <p:cNvPr id="101" name="Freihand 100">
                  <a:extLst>
                    <a:ext uri="{FF2B5EF4-FFF2-40B4-BE49-F238E27FC236}">
                      <a16:creationId xmlns:a16="http://schemas.microsoft.com/office/drawing/2014/main" id="{FCC54AE2-7A53-4FEA-8C9C-CD8CC52BFC12}"/>
                    </a:ext>
                  </a:extLst>
                </p:cNvPr>
                <p:cNvPicPr/>
                <p:nvPr/>
              </p:nvPicPr>
              <p:blipFill>
                <a:blip r:embed="rId15"/>
                <a:stretch>
                  <a:fillRect/>
                </a:stretch>
              </p:blipFill>
              <p:spPr>
                <a:xfrm>
                  <a:off x="2008421" y="2687792"/>
                  <a:ext cx="235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2" name="Freihand 101">
                  <a:extLst>
                    <a:ext uri="{FF2B5EF4-FFF2-40B4-BE49-F238E27FC236}">
                      <a16:creationId xmlns:a16="http://schemas.microsoft.com/office/drawing/2014/main" id="{DD478AE3-DD6D-4B5C-B055-DFAB51D2828A}"/>
                    </a:ext>
                  </a:extLst>
                </p14:cNvPr>
                <p14:cNvContentPartPr/>
                <p14:nvPr/>
              </p14:nvContentPartPr>
              <p14:xfrm>
                <a:off x="1970621" y="2326352"/>
                <a:ext cx="317880" cy="488520"/>
              </p14:xfrm>
            </p:contentPart>
          </mc:Choice>
          <mc:Fallback>
            <p:pic>
              <p:nvPicPr>
                <p:cNvPr id="102" name="Freihand 101">
                  <a:extLst>
                    <a:ext uri="{FF2B5EF4-FFF2-40B4-BE49-F238E27FC236}">
                      <a16:creationId xmlns:a16="http://schemas.microsoft.com/office/drawing/2014/main" id="{DD478AE3-DD6D-4B5C-B055-DFAB51D2828A}"/>
                    </a:ext>
                  </a:extLst>
                </p:cNvPr>
                <p:cNvPicPr/>
                <p:nvPr/>
              </p:nvPicPr>
              <p:blipFill>
                <a:blip r:embed="rId17"/>
                <a:stretch>
                  <a:fillRect/>
                </a:stretch>
              </p:blipFill>
              <p:spPr>
                <a:xfrm>
                  <a:off x="1966301" y="2322032"/>
                  <a:ext cx="32652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4" name="Freihand 103">
                  <a:extLst>
                    <a:ext uri="{FF2B5EF4-FFF2-40B4-BE49-F238E27FC236}">
                      <a16:creationId xmlns:a16="http://schemas.microsoft.com/office/drawing/2014/main" id="{54F1F7E5-67A1-46E0-8883-999EBE7ABA34}"/>
                    </a:ext>
                  </a:extLst>
                </p14:cNvPr>
                <p14:cNvContentPartPr/>
                <p14:nvPr/>
              </p14:nvContentPartPr>
              <p14:xfrm>
                <a:off x="2124701" y="1975712"/>
                <a:ext cx="6120" cy="308160"/>
              </p14:xfrm>
            </p:contentPart>
          </mc:Choice>
          <mc:Fallback>
            <p:pic>
              <p:nvPicPr>
                <p:cNvPr id="104" name="Freihand 103">
                  <a:extLst>
                    <a:ext uri="{FF2B5EF4-FFF2-40B4-BE49-F238E27FC236}">
                      <a16:creationId xmlns:a16="http://schemas.microsoft.com/office/drawing/2014/main" id="{54F1F7E5-67A1-46E0-8883-999EBE7ABA34}"/>
                    </a:ext>
                  </a:extLst>
                </p:cNvPr>
                <p:cNvPicPr/>
                <p:nvPr/>
              </p:nvPicPr>
              <p:blipFill>
                <a:blip r:embed="rId19"/>
                <a:stretch>
                  <a:fillRect/>
                </a:stretch>
              </p:blipFill>
              <p:spPr>
                <a:xfrm>
                  <a:off x="2120381" y="1971392"/>
                  <a:ext cx="147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5" name="Freihand 104">
                  <a:extLst>
                    <a:ext uri="{FF2B5EF4-FFF2-40B4-BE49-F238E27FC236}">
                      <a16:creationId xmlns:a16="http://schemas.microsoft.com/office/drawing/2014/main" id="{075AB63C-F3B0-40B6-B540-D88A9D1040E6}"/>
                    </a:ext>
                  </a:extLst>
                </p14:cNvPr>
                <p14:cNvContentPartPr/>
                <p14:nvPr/>
              </p14:nvContentPartPr>
              <p14:xfrm>
                <a:off x="2082941" y="2142032"/>
                <a:ext cx="185760" cy="240840"/>
              </p14:xfrm>
            </p:contentPart>
          </mc:Choice>
          <mc:Fallback>
            <p:pic>
              <p:nvPicPr>
                <p:cNvPr id="105" name="Freihand 104">
                  <a:extLst>
                    <a:ext uri="{FF2B5EF4-FFF2-40B4-BE49-F238E27FC236}">
                      <a16:creationId xmlns:a16="http://schemas.microsoft.com/office/drawing/2014/main" id="{075AB63C-F3B0-40B6-B540-D88A9D1040E6}"/>
                    </a:ext>
                  </a:extLst>
                </p:cNvPr>
                <p:cNvPicPr/>
                <p:nvPr/>
              </p:nvPicPr>
              <p:blipFill>
                <a:blip r:embed="rId21"/>
                <a:stretch>
                  <a:fillRect/>
                </a:stretch>
              </p:blipFill>
              <p:spPr>
                <a:xfrm>
                  <a:off x="2078621" y="2137712"/>
                  <a:ext cx="194400" cy="249480"/>
                </a:xfrm>
                <a:prstGeom prst="rect">
                  <a:avLst/>
                </a:prstGeom>
              </p:spPr>
            </p:pic>
          </mc:Fallback>
        </mc:AlternateContent>
      </p:grpSp>
      <p:grpSp>
        <p:nvGrpSpPr>
          <p:cNvPr id="112" name="Gruppieren 111">
            <a:extLst>
              <a:ext uri="{FF2B5EF4-FFF2-40B4-BE49-F238E27FC236}">
                <a16:creationId xmlns:a16="http://schemas.microsoft.com/office/drawing/2014/main" id="{F0C6D0F2-FE4F-4AA4-BA21-CB0168625C14}"/>
              </a:ext>
            </a:extLst>
          </p:cNvPr>
          <p:cNvGrpSpPr/>
          <p:nvPr/>
        </p:nvGrpSpPr>
        <p:grpSpPr>
          <a:xfrm>
            <a:off x="1972781" y="1347872"/>
            <a:ext cx="980640" cy="481320"/>
            <a:chOff x="1972781" y="1347872"/>
            <a:chExt cx="980640" cy="481320"/>
          </a:xfrm>
        </p:grpSpPr>
        <mc:AlternateContent xmlns:mc="http://schemas.openxmlformats.org/markup-compatibility/2006">
          <mc:Choice xmlns:p14="http://schemas.microsoft.com/office/powerpoint/2010/main" Requires="p14">
            <p:contentPart p14:bwMode="auto" r:id="rId22">
              <p14:nvContentPartPr>
                <p14:cNvPr id="106" name="Freihand 105">
                  <a:extLst>
                    <a:ext uri="{FF2B5EF4-FFF2-40B4-BE49-F238E27FC236}">
                      <a16:creationId xmlns:a16="http://schemas.microsoft.com/office/drawing/2014/main" id="{6AE890AF-CACA-4180-BB19-0831F8E2E865}"/>
                    </a:ext>
                  </a:extLst>
                </p14:cNvPr>
                <p14:cNvContentPartPr/>
                <p14:nvPr/>
              </p14:nvContentPartPr>
              <p14:xfrm>
                <a:off x="1972781" y="1628672"/>
                <a:ext cx="235800" cy="200520"/>
              </p14:xfrm>
            </p:contentPart>
          </mc:Choice>
          <mc:Fallback>
            <p:pic>
              <p:nvPicPr>
                <p:cNvPr id="106" name="Freihand 105">
                  <a:extLst>
                    <a:ext uri="{FF2B5EF4-FFF2-40B4-BE49-F238E27FC236}">
                      <a16:creationId xmlns:a16="http://schemas.microsoft.com/office/drawing/2014/main" id="{6AE890AF-CACA-4180-BB19-0831F8E2E865}"/>
                    </a:ext>
                  </a:extLst>
                </p:cNvPr>
                <p:cNvPicPr/>
                <p:nvPr/>
              </p:nvPicPr>
              <p:blipFill>
                <a:blip r:embed="rId23"/>
                <a:stretch>
                  <a:fillRect/>
                </a:stretch>
              </p:blipFill>
              <p:spPr>
                <a:xfrm>
                  <a:off x="1968461" y="1624352"/>
                  <a:ext cx="244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7" name="Freihand 106">
                  <a:extLst>
                    <a:ext uri="{FF2B5EF4-FFF2-40B4-BE49-F238E27FC236}">
                      <a16:creationId xmlns:a16="http://schemas.microsoft.com/office/drawing/2014/main" id="{AD3BDEC8-F7DF-4B21-9422-35517E0279FC}"/>
                    </a:ext>
                  </a:extLst>
                </p14:cNvPr>
                <p14:cNvContentPartPr/>
                <p14:nvPr/>
              </p14:nvContentPartPr>
              <p14:xfrm>
                <a:off x="2198141" y="1627952"/>
                <a:ext cx="79560" cy="115920"/>
              </p14:xfrm>
            </p:contentPart>
          </mc:Choice>
          <mc:Fallback>
            <p:pic>
              <p:nvPicPr>
                <p:cNvPr id="107" name="Freihand 106">
                  <a:extLst>
                    <a:ext uri="{FF2B5EF4-FFF2-40B4-BE49-F238E27FC236}">
                      <a16:creationId xmlns:a16="http://schemas.microsoft.com/office/drawing/2014/main" id="{AD3BDEC8-F7DF-4B21-9422-35517E0279FC}"/>
                    </a:ext>
                  </a:extLst>
                </p:cNvPr>
                <p:cNvPicPr/>
                <p:nvPr/>
              </p:nvPicPr>
              <p:blipFill>
                <a:blip r:embed="rId25"/>
                <a:stretch>
                  <a:fillRect/>
                </a:stretch>
              </p:blipFill>
              <p:spPr>
                <a:xfrm>
                  <a:off x="2193821" y="1623632"/>
                  <a:ext cx="88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8" name="Freihand 107">
                  <a:extLst>
                    <a:ext uri="{FF2B5EF4-FFF2-40B4-BE49-F238E27FC236}">
                      <a16:creationId xmlns:a16="http://schemas.microsoft.com/office/drawing/2014/main" id="{ABDF96CB-6E16-4A31-B8C7-17BD1E5B7413}"/>
                    </a:ext>
                  </a:extLst>
                </p14:cNvPr>
                <p14:cNvContentPartPr/>
                <p14:nvPr/>
              </p14:nvContentPartPr>
              <p14:xfrm>
                <a:off x="2301461" y="1599152"/>
                <a:ext cx="130320" cy="84600"/>
              </p14:xfrm>
            </p:contentPart>
          </mc:Choice>
          <mc:Fallback>
            <p:pic>
              <p:nvPicPr>
                <p:cNvPr id="108" name="Freihand 107">
                  <a:extLst>
                    <a:ext uri="{FF2B5EF4-FFF2-40B4-BE49-F238E27FC236}">
                      <a16:creationId xmlns:a16="http://schemas.microsoft.com/office/drawing/2014/main" id="{ABDF96CB-6E16-4A31-B8C7-17BD1E5B7413}"/>
                    </a:ext>
                  </a:extLst>
                </p:cNvPr>
                <p:cNvPicPr/>
                <p:nvPr/>
              </p:nvPicPr>
              <p:blipFill>
                <a:blip r:embed="rId27"/>
                <a:stretch>
                  <a:fillRect/>
                </a:stretch>
              </p:blipFill>
              <p:spPr>
                <a:xfrm>
                  <a:off x="2297141" y="1594832"/>
                  <a:ext cx="138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9" name="Freihand 108">
                  <a:extLst>
                    <a:ext uri="{FF2B5EF4-FFF2-40B4-BE49-F238E27FC236}">
                      <a16:creationId xmlns:a16="http://schemas.microsoft.com/office/drawing/2014/main" id="{7066DECB-6D30-4493-8DAB-C63B71208085}"/>
                    </a:ext>
                  </a:extLst>
                </p14:cNvPr>
                <p14:cNvContentPartPr/>
                <p14:nvPr/>
              </p14:nvContentPartPr>
              <p14:xfrm>
                <a:off x="2426741" y="1527872"/>
                <a:ext cx="88560" cy="116280"/>
              </p14:xfrm>
            </p:contentPart>
          </mc:Choice>
          <mc:Fallback>
            <p:pic>
              <p:nvPicPr>
                <p:cNvPr id="109" name="Freihand 108">
                  <a:extLst>
                    <a:ext uri="{FF2B5EF4-FFF2-40B4-BE49-F238E27FC236}">
                      <a16:creationId xmlns:a16="http://schemas.microsoft.com/office/drawing/2014/main" id="{7066DECB-6D30-4493-8DAB-C63B71208085}"/>
                    </a:ext>
                  </a:extLst>
                </p:cNvPr>
                <p:cNvPicPr/>
                <p:nvPr/>
              </p:nvPicPr>
              <p:blipFill>
                <a:blip r:embed="rId29"/>
                <a:stretch>
                  <a:fillRect/>
                </a:stretch>
              </p:blipFill>
              <p:spPr>
                <a:xfrm>
                  <a:off x="2422421" y="1523552"/>
                  <a:ext cx="97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0" name="Freihand 109">
                  <a:extLst>
                    <a:ext uri="{FF2B5EF4-FFF2-40B4-BE49-F238E27FC236}">
                      <a16:creationId xmlns:a16="http://schemas.microsoft.com/office/drawing/2014/main" id="{45395CB5-F36A-40F4-A01C-C148F7D71DE2}"/>
                    </a:ext>
                  </a:extLst>
                </p14:cNvPr>
                <p14:cNvContentPartPr/>
                <p14:nvPr/>
              </p14:nvContentPartPr>
              <p14:xfrm>
                <a:off x="2495141" y="1415192"/>
                <a:ext cx="310320" cy="175320"/>
              </p14:xfrm>
            </p:contentPart>
          </mc:Choice>
          <mc:Fallback>
            <p:pic>
              <p:nvPicPr>
                <p:cNvPr id="110" name="Freihand 109">
                  <a:extLst>
                    <a:ext uri="{FF2B5EF4-FFF2-40B4-BE49-F238E27FC236}">
                      <a16:creationId xmlns:a16="http://schemas.microsoft.com/office/drawing/2014/main" id="{45395CB5-F36A-40F4-A01C-C148F7D71DE2}"/>
                    </a:ext>
                  </a:extLst>
                </p:cNvPr>
                <p:cNvPicPr/>
                <p:nvPr/>
              </p:nvPicPr>
              <p:blipFill>
                <a:blip r:embed="rId31"/>
                <a:stretch>
                  <a:fillRect/>
                </a:stretch>
              </p:blipFill>
              <p:spPr>
                <a:xfrm>
                  <a:off x="2490821" y="1410872"/>
                  <a:ext cx="318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1" name="Freihand 110">
                  <a:extLst>
                    <a:ext uri="{FF2B5EF4-FFF2-40B4-BE49-F238E27FC236}">
                      <a16:creationId xmlns:a16="http://schemas.microsoft.com/office/drawing/2014/main" id="{6913DA3C-8AD6-4601-99B9-008FC3B704CA}"/>
                    </a:ext>
                  </a:extLst>
                </p14:cNvPr>
                <p14:cNvContentPartPr/>
                <p14:nvPr/>
              </p14:nvContentPartPr>
              <p14:xfrm>
                <a:off x="2825261" y="1347872"/>
                <a:ext cx="128160" cy="116280"/>
              </p14:xfrm>
            </p:contentPart>
          </mc:Choice>
          <mc:Fallback>
            <p:pic>
              <p:nvPicPr>
                <p:cNvPr id="111" name="Freihand 110">
                  <a:extLst>
                    <a:ext uri="{FF2B5EF4-FFF2-40B4-BE49-F238E27FC236}">
                      <a16:creationId xmlns:a16="http://schemas.microsoft.com/office/drawing/2014/main" id="{6913DA3C-8AD6-4601-99B9-008FC3B704CA}"/>
                    </a:ext>
                  </a:extLst>
                </p:cNvPr>
                <p:cNvPicPr/>
                <p:nvPr/>
              </p:nvPicPr>
              <p:blipFill>
                <a:blip r:embed="rId33"/>
                <a:stretch>
                  <a:fillRect/>
                </a:stretch>
              </p:blipFill>
              <p:spPr>
                <a:xfrm>
                  <a:off x="2820941" y="1343552"/>
                  <a:ext cx="136800" cy="124920"/>
                </a:xfrm>
                <a:prstGeom prst="rect">
                  <a:avLst/>
                </a:prstGeom>
              </p:spPr>
            </p:pic>
          </mc:Fallback>
        </mc:AlternateContent>
      </p:grpSp>
      <p:grpSp>
        <p:nvGrpSpPr>
          <p:cNvPr id="144" name="Gruppieren 143">
            <a:extLst>
              <a:ext uri="{FF2B5EF4-FFF2-40B4-BE49-F238E27FC236}">
                <a16:creationId xmlns:a16="http://schemas.microsoft.com/office/drawing/2014/main" id="{B4B8B534-FAEE-4385-B32C-B381E9830128}"/>
              </a:ext>
            </a:extLst>
          </p:cNvPr>
          <p:cNvGrpSpPr/>
          <p:nvPr/>
        </p:nvGrpSpPr>
        <p:grpSpPr>
          <a:xfrm>
            <a:off x="3031181" y="642632"/>
            <a:ext cx="2475360" cy="707760"/>
            <a:chOff x="3031181" y="642632"/>
            <a:chExt cx="2475360" cy="707760"/>
          </a:xfrm>
        </p:grpSpPr>
        <mc:AlternateContent xmlns:mc="http://schemas.openxmlformats.org/markup-compatibility/2006">
          <mc:Choice xmlns:p14="http://schemas.microsoft.com/office/powerpoint/2010/main" Requires="p14">
            <p:contentPart p14:bwMode="auto" r:id="rId34">
              <p14:nvContentPartPr>
                <p14:cNvPr id="114" name="Freihand 113">
                  <a:extLst>
                    <a:ext uri="{FF2B5EF4-FFF2-40B4-BE49-F238E27FC236}">
                      <a16:creationId xmlns:a16="http://schemas.microsoft.com/office/drawing/2014/main" id="{994870BC-D63E-4F5D-9317-7D1CA2FF55BA}"/>
                    </a:ext>
                  </a:extLst>
                </p14:cNvPr>
                <p14:cNvContentPartPr/>
                <p14:nvPr/>
              </p14:nvContentPartPr>
              <p14:xfrm>
                <a:off x="3031181" y="1081472"/>
                <a:ext cx="156240" cy="268920"/>
              </p14:xfrm>
            </p:contentPart>
          </mc:Choice>
          <mc:Fallback>
            <p:pic>
              <p:nvPicPr>
                <p:cNvPr id="114" name="Freihand 113">
                  <a:extLst>
                    <a:ext uri="{FF2B5EF4-FFF2-40B4-BE49-F238E27FC236}">
                      <a16:creationId xmlns:a16="http://schemas.microsoft.com/office/drawing/2014/main" id="{994870BC-D63E-4F5D-9317-7D1CA2FF55BA}"/>
                    </a:ext>
                  </a:extLst>
                </p:cNvPr>
                <p:cNvPicPr/>
                <p:nvPr/>
              </p:nvPicPr>
              <p:blipFill>
                <a:blip r:embed="rId35"/>
                <a:stretch>
                  <a:fillRect/>
                </a:stretch>
              </p:blipFill>
              <p:spPr>
                <a:xfrm>
                  <a:off x="3026861" y="1077152"/>
                  <a:ext cx="164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5" name="Freihand 114">
                  <a:extLst>
                    <a:ext uri="{FF2B5EF4-FFF2-40B4-BE49-F238E27FC236}">
                      <a16:creationId xmlns:a16="http://schemas.microsoft.com/office/drawing/2014/main" id="{45037E42-52AD-4885-927E-48E505DFEA90}"/>
                    </a:ext>
                  </a:extLst>
                </p14:cNvPr>
                <p14:cNvContentPartPr/>
                <p14:nvPr/>
              </p14:nvContentPartPr>
              <p14:xfrm>
                <a:off x="3166541" y="1130792"/>
                <a:ext cx="98640" cy="63720"/>
              </p14:xfrm>
            </p:contentPart>
          </mc:Choice>
          <mc:Fallback>
            <p:pic>
              <p:nvPicPr>
                <p:cNvPr id="115" name="Freihand 114">
                  <a:extLst>
                    <a:ext uri="{FF2B5EF4-FFF2-40B4-BE49-F238E27FC236}">
                      <a16:creationId xmlns:a16="http://schemas.microsoft.com/office/drawing/2014/main" id="{45037E42-52AD-4885-927E-48E505DFEA90}"/>
                    </a:ext>
                  </a:extLst>
                </p:cNvPr>
                <p:cNvPicPr/>
                <p:nvPr/>
              </p:nvPicPr>
              <p:blipFill>
                <a:blip r:embed="rId37"/>
                <a:stretch>
                  <a:fillRect/>
                </a:stretch>
              </p:blipFill>
              <p:spPr>
                <a:xfrm>
                  <a:off x="3162221" y="1126472"/>
                  <a:ext cx="107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6" name="Freihand 115">
                  <a:extLst>
                    <a:ext uri="{FF2B5EF4-FFF2-40B4-BE49-F238E27FC236}">
                      <a16:creationId xmlns:a16="http://schemas.microsoft.com/office/drawing/2014/main" id="{97A1C3D9-9102-4E9A-8A31-C2AE1ECB4958}"/>
                    </a:ext>
                  </a:extLst>
                </p14:cNvPr>
                <p14:cNvContentPartPr/>
                <p14:nvPr/>
              </p14:nvContentPartPr>
              <p14:xfrm>
                <a:off x="3244301" y="1042592"/>
                <a:ext cx="75240" cy="166320"/>
              </p14:xfrm>
            </p:contentPart>
          </mc:Choice>
          <mc:Fallback>
            <p:pic>
              <p:nvPicPr>
                <p:cNvPr id="116" name="Freihand 115">
                  <a:extLst>
                    <a:ext uri="{FF2B5EF4-FFF2-40B4-BE49-F238E27FC236}">
                      <a16:creationId xmlns:a16="http://schemas.microsoft.com/office/drawing/2014/main" id="{97A1C3D9-9102-4E9A-8A31-C2AE1ECB4958}"/>
                    </a:ext>
                  </a:extLst>
                </p:cNvPr>
                <p:cNvPicPr/>
                <p:nvPr/>
              </p:nvPicPr>
              <p:blipFill>
                <a:blip r:embed="rId39"/>
                <a:stretch>
                  <a:fillRect/>
                </a:stretch>
              </p:blipFill>
              <p:spPr>
                <a:xfrm>
                  <a:off x="3239981" y="1038272"/>
                  <a:ext cx="83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7" name="Freihand 116">
                  <a:extLst>
                    <a:ext uri="{FF2B5EF4-FFF2-40B4-BE49-F238E27FC236}">
                      <a16:creationId xmlns:a16="http://schemas.microsoft.com/office/drawing/2014/main" id="{69FFD4EF-9A13-4AA3-B284-900BA85BA908}"/>
                    </a:ext>
                  </a:extLst>
                </p14:cNvPr>
                <p14:cNvContentPartPr/>
                <p14:nvPr/>
              </p14:nvContentPartPr>
              <p14:xfrm>
                <a:off x="3396221" y="927392"/>
                <a:ext cx="111240" cy="194040"/>
              </p14:xfrm>
            </p:contentPart>
          </mc:Choice>
          <mc:Fallback>
            <p:pic>
              <p:nvPicPr>
                <p:cNvPr id="117" name="Freihand 116">
                  <a:extLst>
                    <a:ext uri="{FF2B5EF4-FFF2-40B4-BE49-F238E27FC236}">
                      <a16:creationId xmlns:a16="http://schemas.microsoft.com/office/drawing/2014/main" id="{69FFD4EF-9A13-4AA3-B284-900BA85BA908}"/>
                    </a:ext>
                  </a:extLst>
                </p:cNvPr>
                <p:cNvPicPr/>
                <p:nvPr/>
              </p:nvPicPr>
              <p:blipFill>
                <a:blip r:embed="rId41"/>
                <a:stretch>
                  <a:fillRect/>
                </a:stretch>
              </p:blipFill>
              <p:spPr>
                <a:xfrm>
                  <a:off x="3391901" y="923072"/>
                  <a:ext cx="119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8" name="Freihand 117">
                  <a:extLst>
                    <a:ext uri="{FF2B5EF4-FFF2-40B4-BE49-F238E27FC236}">
                      <a16:creationId xmlns:a16="http://schemas.microsoft.com/office/drawing/2014/main" id="{B5F0B08F-954B-41B6-97A3-53BC4E68C21F}"/>
                    </a:ext>
                  </a:extLst>
                </p14:cNvPr>
                <p14:cNvContentPartPr/>
                <p14:nvPr/>
              </p14:nvContentPartPr>
              <p14:xfrm>
                <a:off x="3528341" y="799232"/>
                <a:ext cx="358920" cy="237600"/>
              </p14:xfrm>
            </p:contentPart>
          </mc:Choice>
          <mc:Fallback>
            <p:pic>
              <p:nvPicPr>
                <p:cNvPr id="118" name="Freihand 117">
                  <a:extLst>
                    <a:ext uri="{FF2B5EF4-FFF2-40B4-BE49-F238E27FC236}">
                      <a16:creationId xmlns:a16="http://schemas.microsoft.com/office/drawing/2014/main" id="{B5F0B08F-954B-41B6-97A3-53BC4E68C21F}"/>
                    </a:ext>
                  </a:extLst>
                </p:cNvPr>
                <p:cNvPicPr/>
                <p:nvPr/>
              </p:nvPicPr>
              <p:blipFill>
                <a:blip r:embed="rId43"/>
                <a:stretch>
                  <a:fillRect/>
                </a:stretch>
              </p:blipFill>
              <p:spPr>
                <a:xfrm>
                  <a:off x="3524021" y="794912"/>
                  <a:ext cx="367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9" name="Freihand 118">
                  <a:extLst>
                    <a:ext uri="{FF2B5EF4-FFF2-40B4-BE49-F238E27FC236}">
                      <a16:creationId xmlns:a16="http://schemas.microsoft.com/office/drawing/2014/main" id="{FA20CD00-8CFF-42B8-AD93-6FC17470DFB2}"/>
                    </a:ext>
                  </a:extLst>
                </p14:cNvPr>
                <p14:cNvContentPartPr/>
                <p14:nvPr/>
              </p14:nvContentPartPr>
              <p14:xfrm>
                <a:off x="3892301" y="820472"/>
                <a:ext cx="88920" cy="120600"/>
              </p14:xfrm>
            </p:contentPart>
          </mc:Choice>
          <mc:Fallback>
            <p:pic>
              <p:nvPicPr>
                <p:cNvPr id="119" name="Freihand 118">
                  <a:extLst>
                    <a:ext uri="{FF2B5EF4-FFF2-40B4-BE49-F238E27FC236}">
                      <a16:creationId xmlns:a16="http://schemas.microsoft.com/office/drawing/2014/main" id="{FA20CD00-8CFF-42B8-AD93-6FC17470DFB2}"/>
                    </a:ext>
                  </a:extLst>
                </p:cNvPr>
                <p:cNvPicPr/>
                <p:nvPr/>
              </p:nvPicPr>
              <p:blipFill>
                <a:blip r:embed="rId45"/>
                <a:stretch>
                  <a:fillRect/>
                </a:stretch>
              </p:blipFill>
              <p:spPr>
                <a:xfrm>
                  <a:off x="3887981" y="816152"/>
                  <a:ext cx="97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0" name="Freihand 119">
                  <a:extLst>
                    <a:ext uri="{FF2B5EF4-FFF2-40B4-BE49-F238E27FC236}">
                      <a16:creationId xmlns:a16="http://schemas.microsoft.com/office/drawing/2014/main" id="{02BF0154-AE15-4867-BC10-C6D97FD54E5D}"/>
                    </a:ext>
                  </a:extLst>
                </p14:cNvPr>
                <p14:cNvContentPartPr/>
                <p14:nvPr/>
              </p14:nvContentPartPr>
              <p14:xfrm>
                <a:off x="4009301" y="804992"/>
                <a:ext cx="13680" cy="92520"/>
              </p14:xfrm>
            </p:contentPart>
          </mc:Choice>
          <mc:Fallback>
            <p:pic>
              <p:nvPicPr>
                <p:cNvPr id="120" name="Freihand 119">
                  <a:extLst>
                    <a:ext uri="{FF2B5EF4-FFF2-40B4-BE49-F238E27FC236}">
                      <a16:creationId xmlns:a16="http://schemas.microsoft.com/office/drawing/2014/main" id="{02BF0154-AE15-4867-BC10-C6D97FD54E5D}"/>
                    </a:ext>
                  </a:extLst>
                </p:cNvPr>
                <p:cNvPicPr/>
                <p:nvPr/>
              </p:nvPicPr>
              <p:blipFill>
                <a:blip r:embed="rId47"/>
                <a:stretch>
                  <a:fillRect/>
                </a:stretch>
              </p:blipFill>
              <p:spPr>
                <a:xfrm>
                  <a:off x="4004981" y="800672"/>
                  <a:ext cx="22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1" name="Freihand 120">
                  <a:extLst>
                    <a:ext uri="{FF2B5EF4-FFF2-40B4-BE49-F238E27FC236}">
                      <a16:creationId xmlns:a16="http://schemas.microsoft.com/office/drawing/2014/main" id="{EF5BB547-8FEA-4721-ABCE-EE781E6ED253}"/>
                    </a:ext>
                  </a:extLst>
                </p14:cNvPr>
                <p14:cNvContentPartPr/>
                <p14:nvPr/>
              </p14:nvContentPartPr>
              <p14:xfrm>
                <a:off x="4039541" y="722192"/>
                <a:ext cx="193680" cy="178200"/>
              </p14:xfrm>
            </p:contentPart>
          </mc:Choice>
          <mc:Fallback>
            <p:pic>
              <p:nvPicPr>
                <p:cNvPr id="121" name="Freihand 120">
                  <a:extLst>
                    <a:ext uri="{FF2B5EF4-FFF2-40B4-BE49-F238E27FC236}">
                      <a16:creationId xmlns:a16="http://schemas.microsoft.com/office/drawing/2014/main" id="{EF5BB547-8FEA-4721-ABCE-EE781E6ED253}"/>
                    </a:ext>
                  </a:extLst>
                </p:cNvPr>
                <p:cNvPicPr/>
                <p:nvPr/>
              </p:nvPicPr>
              <p:blipFill>
                <a:blip r:embed="rId49"/>
                <a:stretch>
                  <a:fillRect/>
                </a:stretch>
              </p:blipFill>
              <p:spPr>
                <a:xfrm>
                  <a:off x="4035221" y="717872"/>
                  <a:ext cx="202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2" name="Freihand 121">
                  <a:extLst>
                    <a:ext uri="{FF2B5EF4-FFF2-40B4-BE49-F238E27FC236}">
                      <a16:creationId xmlns:a16="http://schemas.microsoft.com/office/drawing/2014/main" id="{5FAD236C-4096-4F27-8299-BBFD168E3CD0}"/>
                    </a:ext>
                  </a:extLst>
                </p14:cNvPr>
                <p14:cNvContentPartPr/>
                <p14:nvPr/>
              </p14:nvContentPartPr>
              <p14:xfrm>
                <a:off x="4232141" y="679352"/>
                <a:ext cx="199440" cy="173880"/>
              </p14:xfrm>
            </p:contentPart>
          </mc:Choice>
          <mc:Fallback>
            <p:pic>
              <p:nvPicPr>
                <p:cNvPr id="122" name="Freihand 121">
                  <a:extLst>
                    <a:ext uri="{FF2B5EF4-FFF2-40B4-BE49-F238E27FC236}">
                      <a16:creationId xmlns:a16="http://schemas.microsoft.com/office/drawing/2014/main" id="{5FAD236C-4096-4F27-8299-BBFD168E3CD0}"/>
                    </a:ext>
                  </a:extLst>
                </p:cNvPr>
                <p:cNvPicPr/>
                <p:nvPr/>
              </p:nvPicPr>
              <p:blipFill>
                <a:blip r:embed="rId51"/>
                <a:stretch>
                  <a:fillRect/>
                </a:stretch>
              </p:blipFill>
              <p:spPr>
                <a:xfrm>
                  <a:off x="4227821" y="675032"/>
                  <a:ext cx="208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3" name="Freihand 122">
                  <a:extLst>
                    <a:ext uri="{FF2B5EF4-FFF2-40B4-BE49-F238E27FC236}">
                      <a16:creationId xmlns:a16="http://schemas.microsoft.com/office/drawing/2014/main" id="{F4665AE9-E3B4-45C4-9E70-BA75B99FB103}"/>
                    </a:ext>
                  </a:extLst>
                </p14:cNvPr>
                <p14:cNvContentPartPr/>
                <p14:nvPr/>
              </p14:nvContentPartPr>
              <p14:xfrm>
                <a:off x="4394141" y="690152"/>
                <a:ext cx="19080" cy="47160"/>
              </p14:xfrm>
            </p:contentPart>
          </mc:Choice>
          <mc:Fallback>
            <p:pic>
              <p:nvPicPr>
                <p:cNvPr id="123" name="Freihand 122">
                  <a:extLst>
                    <a:ext uri="{FF2B5EF4-FFF2-40B4-BE49-F238E27FC236}">
                      <a16:creationId xmlns:a16="http://schemas.microsoft.com/office/drawing/2014/main" id="{F4665AE9-E3B4-45C4-9E70-BA75B99FB103}"/>
                    </a:ext>
                  </a:extLst>
                </p:cNvPr>
                <p:cNvPicPr/>
                <p:nvPr/>
              </p:nvPicPr>
              <p:blipFill>
                <a:blip r:embed="rId53"/>
                <a:stretch>
                  <a:fillRect/>
                </a:stretch>
              </p:blipFill>
              <p:spPr>
                <a:xfrm>
                  <a:off x="4389821" y="685832"/>
                  <a:ext cx="27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4" name="Freihand 123">
                  <a:extLst>
                    <a:ext uri="{FF2B5EF4-FFF2-40B4-BE49-F238E27FC236}">
                      <a16:creationId xmlns:a16="http://schemas.microsoft.com/office/drawing/2014/main" id="{408B2F6E-17C3-4D1D-A86B-9B5673AC46AD}"/>
                    </a:ext>
                  </a:extLst>
                </p14:cNvPr>
                <p14:cNvContentPartPr/>
                <p14:nvPr/>
              </p14:nvContentPartPr>
              <p14:xfrm>
                <a:off x="4465781" y="769712"/>
                <a:ext cx="96120" cy="59040"/>
              </p14:xfrm>
            </p:contentPart>
          </mc:Choice>
          <mc:Fallback>
            <p:pic>
              <p:nvPicPr>
                <p:cNvPr id="124" name="Freihand 123">
                  <a:extLst>
                    <a:ext uri="{FF2B5EF4-FFF2-40B4-BE49-F238E27FC236}">
                      <a16:creationId xmlns:a16="http://schemas.microsoft.com/office/drawing/2014/main" id="{408B2F6E-17C3-4D1D-A86B-9B5673AC46AD}"/>
                    </a:ext>
                  </a:extLst>
                </p:cNvPr>
                <p:cNvPicPr/>
                <p:nvPr/>
              </p:nvPicPr>
              <p:blipFill>
                <a:blip r:embed="rId55"/>
                <a:stretch>
                  <a:fillRect/>
                </a:stretch>
              </p:blipFill>
              <p:spPr>
                <a:xfrm>
                  <a:off x="4461461" y="765392"/>
                  <a:ext cx="104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5" name="Freihand 124">
                  <a:extLst>
                    <a:ext uri="{FF2B5EF4-FFF2-40B4-BE49-F238E27FC236}">
                      <a16:creationId xmlns:a16="http://schemas.microsoft.com/office/drawing/2014/main" id="{64A9CD9A-CE7F-4F5B-A64F-9D84BD4CF984}"/>
                    </a:ext>
                  </a:extLst>
                </p14:cNvPr>
                <p14:cNvContentPartPr/>
                <p14:nvPr/>
              </p14:nvContentPartPr>
              <p14:xfrm>
                <a:off x="3916781" y="691232"/>
                <a:ext cx="21600" cy="11520"/>
              </p14:xfrm>
            </p:contentPart>
          </mc:Choice>
          <mc:Fallback>
            <p:pic>
              <p:nvPicPr>
                <p:cNvPr id="125" name="Freihand 124">
                  <a:extLst>
                    <a:ext uri="{FF2B5EF4-FFF2-40B4-BE49-F238E27FC236}">
                      <a16:creationId xmlns:a16="http://schemas.microsoft.com/office/drawing/2014/main" id="{64A9CD9A-CE7F-4F5B-A64F-9D84BD4CF984}"/>
                    </a:ext>
                  </a:extLst>
                </p:cNvPr>
                <p:cNvPicPr/>
                <p:nvPr/>
              </p:nvPicPr>
              <p:blipFill>
                <a:blip r:embed="rId57"/>
                <a:stretch>
                  <a:fillRect/>
                </a:stretch>
              </p:blipFill>
              <p:spPr>
                <a:xfrm>
                  <a:off x="3912461" y="686912"/>
                  <a:ext cx="30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6" name="Freihand 125">
                  <a:extLst>
                    <a:ext uri="{FF2B5EF4-FFF2-40B4-BE49-F238E27FC236}">
                      <a16:creationId xmlns:a16="http://schemas.microsoft.com/office/drawing/2014/main" id="{FD1A2C11-F457-489E-8CB7-E4FAC02C6C83}"/>
                    </a:ext>
                  </a:extLst>
                </p14:cNvPr>
                <p14:cNvContentPartPr/>
                <p14:nvPr/>
              </p14:nvContentPartPr>
              <p14:xfrm>
                <a:off x="4658021" y="683312"/>
                <a:ext cx="290520" cy="135360"/>
              </p14:xfrm>
            </p:contentPart>
          </mc:Choice>
          <mc:Fallback>
            <p:pic>
              <p:nvPicPr>
                <p:cNvPr id="126" name="Freihand 125">
                  <a:extLst>
                    <a:ext uri="{FF2B5EF4-FFF2-40B4-BE49-F238E27FC236}">
                      <a16:creationId xmlns:a16="http://schemas.microsoft.com/office/drawing/2014/main" id="{FD1A2C11-F457-489E-8CB7-E4FAC02C6C83}"/>
                    </a:ext>
                  </a:extLst>
                </p:cNvPr>
                <p:cNvPicPr/>
                <p:nvPr/>
              </p:nvPicPr>
              <p:blipFill>
                <a:blip r:embed="rId59"/>
                <a:stretch>
                  <a:fillRect/>
                </a:stretch>
              </p:blipFill>
              <p:spPr>
                <a:xfrm>
                  <a:off x="4653701" y="678992"/>
                  <a:ext cx="299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7" name="Freihand 126">
                  <a:extLst>
                    <a:ext uri="{FF2B5EF4-FFF2-40B4-BE49-F238E27FC236}">
                      <a16:creationId xmlns:a16="http://schemas.microsoft.com/office/drawing/2014/main" id="{8119F1C3-A1A2-4596-B6F6-CF2F2019AB3D}"/>
                    </a:ext>
                  </a:extLst>
                </p14:cNvPr>
                <p14:cNvContentPartPr/>
                <p14:nvPr/>
              </p14:nvContentPartPr>
              <p14:xfrm>
                <a:off x="4970861" y="645872"/>
                <a:ext cx="122400" cy="143280"/>
              </p14:xfrm>
            </p:contentPart>
          </mc:Choice>
          <mc:Fallback>
            <p:pic>
              <p:nvPicPr>
                <p:cNvPr id="127" name="Freihand 126">
                  <a:extLst>
                    <a:ext uri="{FF2B5EF4-FFF2-40B4-BE49-F238E27FC236}">
                      <a16:creationId xmlns:a16="http://schemas.microsoft.com/office/drawing/2014/main" id="{8119F1C3-A1A2-4596-B6F6-CF2F2019AB3D}"/>
                    </a:ext>
                  </a:extLst>
                </p:cNvPr>
                <p:cNvPicPr/>
                <p:nvPr/>
              </p:nvPicPr>
              <p:blipFill>
                <a:blip r:embed="rId61"/>
                <a:stretch>
                  <a:fillRect/>
                </a:stretch>
              </p:blipFill>
              <p:spPr>
                <a:xfrm>
                  <a:off x="4966541" y="641552"/>
                  <a:ext cx="131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8" name="Freihand 127">
                  <a:extLst>
                    <a:ext uri="{FF2B5EF4-FFF2-40B4-BE49-F238E27FC236}">
                      <a16:creationId xmlns:a16="http://schemas.microsoft.com/office/drawing/2014/main" id="{4E22C6F9-479C-4C8D-A23B-1E2100B83D91}"/>
                    </a:ext>
                  </a:extLst>
                </p14:cNvPr>
                <p14:cNvContentPartPr/>
                <p14:nvPr/>
              </p14:nvContentPartPr>
              <p14:xfrm>
                <a:off x="3683861" y="1123232"/>
                <a:ext cx="205560" cy="145080"/>
              </p14:xfrm>
            </p:contentPart>
          </mc:Choice>
          <mc:Fallback>
            <p:pic>
              <p:nvPicPr>
                <p:cNvPr id="128" name="Freihand 127">
                  <a:extLst>
                    <a:ext uri="{FF2B5EF4-FFF2-40B4-BE49-F238E27FC236}">
                      <a16:creationId xmlns:a16="http://schemas.microsoft.com/office/drawing/2014/main" id="{4E22C6F9-479C-4C8D-A23B-1E2100B83D91}"/>
                    </a:ext>
                  </a:extLst>
                </p:cNvPr>
                <p:cNvPicPr/>
                <p:nvPr/>
              </p:nvPicPr>
              <p:blipFill>
                <a:blip r:embed="rId63"/>
                <a:stretch>
                  <a:fillRect/>
                </a:stretch>
              </p:blipFill>
              <p:spPr>
                <a:xfrm>
                  <a:off x="3679541" y="1118912"/>
                  <a:ext cx="214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9" name="Freihand 128">
                  <a:extLst>
                    <a:ext uri="{FF2B5EF4-FFF2-40B4-BE49-F238E27FC236}">
                      <a16:creationId xmlns:a16="http://schemas.microsoft.com/office/drawing/2014/main" id="{CC006947-5001-420E-B2CF-47C7FEF1E14D}"/>
                    </a:ext>
                  </a:extLst>
                </p14:cNvPr>
                <p14:cNvContentPartPr/>
                <p14:nvPr/>
              </p14:nvContentPartPr>
              <p14:xfrm>
                <a:off x="3921101" y="1049432"/>
                <a:ext cx="134280" cy="275400"/>
              </p14:xfrm>
            </p:contentPart>
          </mc:Choice>
          <mc:Fallback>
            <p:pic>
              <p:nvPicPr>
                <p:cNvPr id="129" name="Freihand 128">
                  <a:extLst>
                    <a:ext uri="{FF2B5EF4-FFF2-40B4-BE49-F238E27FC236}">
                      <a16:creationId xmlns:a16="http://schemas.microsoft.com/office/drawing/2014/main" id="{CC006947-5001-420E-B2CF-47C7FEF1E14D}"/>
                    </a:ext>
                  </a:extLst>
                </p:cNvPr>
                <p:cNvPicPr/>
                <p:nvPr/>
              </p:nvPicPr>
              <p:blipFill>
                <a:blip r:embed="rId65"/>
                <a:stretch>
                  <a:fillRect/>
                </a:stretch>
              </p:blipFill>
              <p:spPr>
                <a:xfrm>
                  <a:off x="3916781" y="1045112"/>
                  <a:ext cx="1429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0" name="Freihand 129">
                  <a:extLst>
                    <a:ext uri="{FF2B5EF4-FFF2-40B4-BE49-F238E27FC236}">
                      <a16:creationId xmlns:a16="http://schemas.microsoft.com/office/drawing/2014/main" id="{B48338B5-219E-453C-A9F2-26DC0749D817}"/>
                    </a:ext>
                  </a:extLst>
                </p14:cNvPr>
                <p14:cNvContentPartPr/>
                <p14:nvPr/>
              </p14:nvContentPartPr>
              <p14:xfrm>
                <a:off x="4081301" y="1097672"/>
                <a:ext cx="173160" cy="68040"/>
              </p14:xfrm>
            </p:contentPart>
          </mc:Choice>
          <mc:Fallback>
            <p:pic>
              <p:nvPicPr>
                <p:cNvPr id="130" name="Freihand 129">
                  <a:extLst>
                    <a:ext uri="{FF2B5EF4-FFF2-40B4-BE49-F238E27FC236}">
                      <a16:creationId xmlns:a16="http://schemas.microsoft.com/office/drawing/2014/main" id="{B48338B5-219E-453C-A9F2-26DC0749D817}"/>
                    </a:ext>
                  </a:extLst>
                </p:cNvPr>
                <p:cNvPicPr/>
                <p:nvPr/>
              </p:nvPicPr>
              <p:blipFill>
                <a:blip r:embed="rId67"/>
                <a:stretch>
                  <a:fillRect/>
                </a:stretch>
              </p:blipFill>
              <p:spPr>
                <a:xfrm>
                  <a:off x="4076981" y="1093352"/>
                  <a:ext cx="181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1" name="Freihand 130">
                  <a:extLst>
                    <a:ext uri="{FF2B5EF4-FFF2-40B4-BE49-F238E27FC236}">
                      <a16:creationId xmlns:a16="http://schemas.microsoft.com/office/drawing/2014/main" id="{040E3069-1D15-47E4-A490-3B306F19AF2F}"/>
                    </a:ext>
                  </a:extLst>
                </p14:cNvPr>
                <p14:cNvContentPartPr/>
                <p14:nvPr/>
              </p14:nvContentPartPr>
              <p14:xfrm>
                <a:off x="4244381" y="975272"/>
                <a:ext cx="128880" cy="147240"/>
              </p14:xfrm>
            </p:contentPart>
          </mc:Choice>
          <mc:Fallback>
            <p:pic>
              <p:nvPicPr>
                <p:cNvPr id="131" name="Freihand 130">
                  <a:extLst>
                    <a:ext uri="{FF2B5EF4-FFF2-40B4-BE49-F238E27FC236}">
                      <a16:creationId xmlns:a16="http://schemas.microsoft.com/office/drawing/2014/main" id="{040E3069-1D15-47E4-A490-3B306F19AF2F}"/>
                    </a:ext>
                  </a:extLst>
                </p:cNvPr>
                <p:cNvPicPr/>
                <p:nvPr/>
              </p:nvPicPr>
              <p:blipFill>
                <a:blip r:embed="rId69"/>
                <a:stretch>
                  <a:fillRect/>
                </a:stretch>
              </p:blipFill>
              <p:spPr>
                <a:xfrm>
                  <a:off x="4240061" y="970952"/>
                  <a:ext cx="137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2" name="Freihand 131">
                  <a:extLst>
                    <a:ext uri="{FF2B5EF4-FFF2-40B4-BE49-F238E27FC236}">
                      <a16:creationId xmlns:a16="http://schemas.microsoft.com/office/drawing/2014/main" id="{2513D0A8-7BAE-494F-A65E-9D2B9793BF35}"/>
                    </a:ext>
                  </a:extLst>
                </p14:cNvPr>
                <p14:cNvContentPartPr/>
                <p14:nvPr/>
              </p14:nvContentPartPr>
              <p14:xfrm>
                <a:off x="4390541" y="1043312"/>
                <a:ext cx="96840" cy="36000"/>
              </p14:xfrm>
            </p:contentPart>
          </mc:Choice>
          <mc:Fallback>
            <p:pic>
              <p:nvPicPr>
                <p:cNvPr id="132" name="Freihand 131">
                  <a:extLst>
                    <a:ext uri="{FF2B5EF4-FFF2-40B4-BE49-F238E27FC236}">
                      <a16:creationId xmlns:a16="http://schemas.microsoft.com/office/drawing/2014/main" id="{2513D0A8-7BAE-494F-A65E-9D2B9793BF35}"/>
                    </a:ext>
                  </a:extLst>
                </p:cNvPr>
                <p:cNvPicPr/>
                <p:nvPr/>
              </p:nvPicPr>
              <p:blipFill>
                <a:blip r:embed="rId71"/>
                <a:stretch>
                  <a:fillRect/>
                </a:stretch>
              </p:blipFill>
              <p:spPr>
                <a:xfrm>
                  <a:off x="4386221" y="1038992"/>
                  <a:ext cx="105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3" name="Freihand 132">
                  <a:extLst>
                    <a:ext uri="{FF2B5EF4-FFF2-40B4-BE49-F238E27FC236}">
                      <a16:creationId xmlns:a16="http://schemas.microsoft.com/office/drawing/2014/main" id="{3C92530E-639A-4377-A2AE-C443998F957E}"/>
                    </a:ext>
                  </a:extLst>
                </p14:cNvPr>
                <p14:cNvContentPartPr/>
                <p14:nvPr/>
              </p14:nvContentPartPr>
              <p14:xfrm>
                <a:off x="4508981" y="937472"/>
                <a:ext cx="177480" cy="125640"/>
              </p14:xfrm>
            </p:contentPart>
          </mc:Choice>
          <mc:Fallback>
            <p:pic>
              <p:nvPicPr>
                <p:cNvPr id="133" name="Freihand 132">
                  <a:extLst>
                    <a:ext uri="{FF2B5EF4-FFF2-40B4-BE49-F238E27FC236}">
                      <a16:creationId xmlns:a16="http://schemas.microsoft.com/office/drawing/2014/main" id="{3C92530E-639A-4377-A2AE-C443998F957E}"/>
                    </a:ext>
                  </a:extLst>
                </p:cNvPr>
                <p:cNvPicPr/>
                <p:nvPr/>
              </p:nvPicPr>
              <p:blipFill>
                <a:blip r:embed="rId73"/>
                <a:stretch>
                  <a:fillRect/>
                </a:stretch>
              </p:blipFill>
              <p:spPr>
                <a:xfrm>
                  <a:off x="4504661" y="933152"/>
                  <a:ext cx="186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4" name="Freihand 133">
                  <a:extLst>
                    <a:ext uri="{FF2B5EF4-FFF2-40B4-BE49-F238E27FC236}">
                      <a16:creationId xmlns:a16="http://schemas.microsoft.com/office/drawing/2014/main" id="{D21D1AAA-1CA9-49DD-86F9-897677358BC6}"/>
                    </a:ext>
                  </a:extLst>
                </p14:cNvPr>
                <p14:cNvContentPartPr/>
                <p14:nvPr/>
              </p14:nvContentPartPr>
              <p14:xfrm>
                <a:off x="4693301" y="858992"/>
                <a:ext cx="49680" cy="186480"/>
              </p14:xfrm>
            </p:contentPart>
          </mc:Choice>
          <mc:Fallback>
            <p:pic>
              <p:nvPicPr>
                <p:cNvPr id="134" name="Freihand 133">
                  <a:extLst>
                    <a:ext uri="{FF2B5EF4-FFF2-40B4-BE49-F238E27FC236}">
                      <a16:creationId xmlns:a16="http://schemas.microsoft.com/office/drawing/2014/main" id="{D21D1AAA-1CA9-49DD-86F9-897677358BC6}"/>
                    </a:ext>
                  </a:extLst>
                </p:cNvPr>
                <p:cNvPicPr/>
                <p:nvPr/>
              </p:nvPicPr>
              <p:blipFill>
                <a:blip r:embed="rId75"/>
                <a:stretch>
                  <a:fillRect/>
                </a:stretch>
              </p:blipFill>
              <p:spPr>
                <a:xfrm>
                  <a:off x="4688981" y="854672"/>
                  <a:ext cx="58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5" name="Freihand 134">
                  <a:extLst>
                    <a:ext uri="{FF2B5EF4-FFF2-40B4-BE49-F238E27FC236}">
                      <a16:creationId xmlns:a16="http://schemas.microsoft.com/office/drawing/2014/main" id="{C0B82CE6-E1BA-492C-B8AD-73960107C180}"/>
                    </a:ext>
                  </a:extLst>
                </p14:cNvPr>
                <p14:cNvContentPartPr/>
                <p14:nvPr/>
              </p14:nvContentPartPr>
              <p14:xfrm>
                <a:off x="4758101" y="929192"/>
                <a:ext cx="68040" cy="106200"/>
              </p14:xfrm>
            </p:contentPart>
          </mc:Choice>
          <mc:Fallback>
            <p:pic>
              <p:nvPicPr>
                <p:cNvPr id="135" name="Freihand 134">
                  <a:extLst>
                    <a:ext uri="{FF2B5EF4-FFF2-40B4-BE49-F238E27FC236}">
                      <a16:creationId xmlns:a16="http://schemas.microsoft.com/office/drawing/2014/main" id="{C0B82CE6-E1BA-492C-B8AD-73960107C180}"/>
                    </a:ext>
                  </a:extLst>
                </p:cNvPr>
                <p:cNvPicPr/>
                <p:nvPr/>
              </p:nvPicPr>
              <p:blipFill>
                <a:blip r:embed="rId77"/>
                <a:stretch>
                  <a:fillRect/>
                </a:stretch>
              </p:blipFill>
              <p:spPr>
                <a:xfrm>
                  <a:off x="4753781" y="924872"/>
                  <a:ext cx="76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6" name="Freihand 135">
                  <a:extLst>
                    <a:ext uri="{FF2B5EF4-FFF2-40B4-BE49-F238E27FC236}">
                      <a16:creationId xmlns:a16="http://schemas.microsoft.com/office/drawing/2014/main" id="{DC4B66B4-0AE7-4C67-A3F6-0CA9B67CFAD8}"/>
                    </a:ext>
                  </a:extLst>
                </p14:cNvPr>
                <p14:cNvContentPartPr/>
                <p14:nvPr/>
              </p14:nvContentPartPr>
              <p14:xfrm>
                <a:off x="4883021" y="915152"/>
                <a:ext cx="100800" cy="151920"/>
              </p14:xfrm>
            </p:contentPart>
          </mc:Choice>
          <mc:Fallback>
            <p:pic>
              <p:nvPicPr>
                <p:cNvPr id="136" name="Freihand 135">
                  <a:extLst>
                    <a:ext uri="{FF2B5EF4-FFF2-40B4-BE49-F238E27FC236}">
                      <a16:creationId xmlns:a16="http://schemas.microsoft.com/office/drawing/2014/main" id="{DC4B66B4-0AE7-4C67-A3F6-0CA9B67CFAD8}"/>
                    </a:ext>
                  </a:extLst>
                </p:cNvPr>
                <p:cNvPicPr/>
                <p:nvPr/>
              </p:nvPicPr>
              <p:blipFill>
                <a:blip r:embed="rId79"/>
                <a:stretch>
                  <a:fillRect/>
                </a:stretch>
              </p:blipFill>
              <p:spPr>
                <a:xfrm>
                  <a:off x="4878701" y="910832"/>
                  <a:ext cx="109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7" name="Freihand 136">
                  <a:extLst>
                    <a:ext uri="{FF2B5EF4-FFF2-40B4-BE49-F238E27FC236}">
                      <a16:creationId xmlns:a16="http://schemas.microsoft.com/office/drawing/2014/main" id="{DC8464AF-F62A-4D2B-BC35-DBC6C99459B3}"/>
                    </a:ext>
                  </a:extLst>
                </p14:cNvPr>
                <p14:cNvContentPartPr/>
                <p14:nvPr/>
              </p14:nvContentPartPr>
              <p14:xfrm>
                <a:off x="4984901" y="879152"/>
                <a:ext cx="160920" cy="124560"/>
              </p14:xfrm>
            </p:contentPart>
          </mc:Choice>
          <mc:Fallback>
            <p:pic>
              <p:nvPicPr>
                <p:cNvPr id="137" name="Freihand 136">
                  <a:extLst>
                    <a:ext uri="{FF2B5EF4-FFF2-40B4-BE49-F238E27FC236}">
                      <a16:creationId xmlns:a16="http://schemas.microsoft.com/office/drawing/2014/main" id="{DC8464AF-F62A-4D2B-BC35-DBC6C99459B3}"/>
                    </a:ext>
                  </a:extLst>
                </p:cNvPr>
                <p:cNvPicPr/>
                <p:nvPr/>
              </p:nvPicPr>
              <p:blipFill>
                <a:blip r:embed="rId81"/>
                <a:stretch>
                  <a:fillRect/>
                </a:stretch>
              </p:blipFill>
              <p:spPr>
                <a:xfrm>
                  <a:off x="4980581" y="874832"/>
                  <a:ext cx="169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8" name="Freihand 137">
                  <a:extLst>
                    <a:ext uri="{FF2B5EF4-FFF2-40B4-BE49-F238E27FC236}">
                      <a16:creationId xmlns:a16="http://schemas.microsoft.com/office/drawing/2014/main" id="{8E000A54-6F82-4024-A064-F2F2CF296F60}"/>
                    </a:ext>
                  </a:extLst>
                </p14:cNvPr>
                <p14:cNvContentPartPr/>
                <p14:nvPr/>
              </p14:nvContentPartPr>
              <p14:xfrm>
                <a:off x="5123141" y="795992"/>
                <a:ext cx="42120" cy="30240"/>
              </p14:xfrm>
            </p:contentPart>
          </mc:Choice>
          <mc:Fallback>
            <p:pic>
              <p:nvPicPr>
                <p:cNvPr id="138" name="Freihand 137">
                  <a:extLst>
                    <a:ext uri="{FF2B5EF4-FFF2-40B4-BE49-F238E27FC236}">
                      <a16:creationId xmlns:a16="http://schemas.microsoft.com/office/drawing/2014/main" id="{8E000A54-6F82-4024-A064-F2F2CF296F60}"/>
                    </a:ext>
                  </a:extLst>
                </p:cNvPr>
                <p:cNvPicPr/>
                <p:nvPr/>
              </p:nvPicPr>
              <p:blipFill>
                <a:blip r:embed="rId83"/>
                <a:stretch>
                  <a:fillRect/>
                </a:stretch>
              </p:blipFill>
              <p:spPr>
                <a:xfrm>
                  <a:off x="5118821" y="791672"/>
                  <a:ext cx="50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9" name="Freihand 138">
                  <a:extLst>
                    <a:ext uri="{FF2B5EF4-FFF2-40B4-BE49-F238E27FC236}">
                      <a16:creationId xmlns:a16="http://schemas.microsoft.com/office/drawing/2014/main" id="{7281F978-222C-44A0-9F52-171BF070DAC5}"/>
                    </a:ext>
                  </a:extLst>
                </p14:cNvPr>
                <p14:cNvContentPartPr/>
                <p14:nvPr/>
              </p14:nvContentPartPr>
              <p14:xfrm>
                <a:off x="5160941" y="842432"/>
                <a:ext cx="86040" cy="116280"/>
              </p14:xfrm>
            </p:contentPart>
          </mc:Choice>
          <mc:Fallback>
            <p:pic>
              <p:nvPicPr>
                <p:cNvPr id="139" name="Freihand 138">
                  <a:extLst>
                    <a:ext uri="{FF2B5EF4-FFF2-40B4-BE49-F238E27FC236}">
                      <a16:creationId xmlns:a16="http://schemas.microsoft.com/office/drawing/2014/main" id="{7281F978-222C-44A0-9F52-171BF070DAC5}"/>
                    </a:ext>
                  </a:extLst>
                </p:cNvPr>
                <p:cNvPicPr/>
                <p:nvPr/>
              </p:nvPicPr>
              <p:blipFill>
                <a:blip r:embed="rId85"/>
                <a:stretch>
                  <a:fillRect/>
                </a:stretch>
              </p:blipFill>
              <p:spPr>
                <a:xfrm>
                  <a:off x="5156621" y="838112"/>
                  <a:ext cx="94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0" name="Freihand 139">
                  <a:extLst>
                    <a:ext uri="{FF2B5EF4-FFF2-40B4-BE49-F238E27FC236}">
                      <a16:creationId xmlns:a16="http://schemas.microsoft.com/office/drawing/2014/main" id="{F3BEEB48-C70D-49AF-9210-C061BFB97A93}"/>
                    </a:ext>
                  </a:extLst>
                </p14:cNvPr>
                <p14:cNvContentPartPr/>
                <p14:nvPr/>
              </p14:nvContentPartPr>
              <p14:xfrm>
                <a:off x="5241941" y="838832"/>
                <a:ext cx="96120" cy="90720"/>
              </p14:xfrm>
            </p:contentPart>
          </mc:Choice>
          <mc:Fallback>
            <p:pic>
              <p:nvPicPr>
                <p:cNvPr id="140" name="Freihand 139">
                  <a:extLst>
                    <a:ext uri="{FF2B5EF4-FFF2-40B4-BE49-F238E27FC236}">
                      <a16:creationId xmlns:a16="http://schemas.microsoft.com/office/drawing/2014/main" id="{F3BEEB48-C70D-49AF-9210-C061BFB97A93}"/>
                    </a:ext>
                  </a:extLst>
                </p:cNvPr>
                <p:cNvPicPr/>
                <p:nvPr/>
              </p:nvPicPr>
              <p:blipFill>
                <a:blip r:embed="rId87"/>
                <a:stretch>
                  <a:fillRect/>
                </a:stretch>
              </p:blipFill>
              <p:spPr>
                <a:xfrm>
                  <a:off x="5237621" y="834512"/>
                  <a:ext cx="104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41" name="Freihand 140">
                  <a:extLst>
                    <a:ext uri="{FF2B5EF4-FFF2-40B4-BE49-F238E27FC236}">
                      <a16:creationId xmlns:a16="http://schemas.microsoft.com/office/drawing/2014/main" id="{9FF7D8A3-B704-4925-87A9-DA24C3654D1E}"/>
                    </a:ext>
                  </a:extLst>
                </p14:cNvPr>
                <p14:cNvContentPartPr/>
                <p14:nvPr/>
              </p14:nvContentPartPr>
              <p14:xfrm>
                <a:off x="5289461" y="650192"/>
                <a:ext cx="103680" cy="325800"/>
              </p14:xfrm>
            </p:contentPart>
          </mc:Choice>
          <mc:Fallback>
            <p:pic>
              <p:nvPicPr>
                <p:cNvPr id="141" name="Freihand 140">
                  <a:extLst>
                    <a:ext uri="{FF2B5EF4-FFF2-40B4-BE49-F238E27FC236}">
                      <a16:creationId xmlns:a16="http://schemas.microsoft.com/office/drawing/2014/main" id="{9FF7D8A3-B704-4925-87A9-DA24C3654D1E}"/>
                    </a:ext>
                  </a:extLst>
                </p:cNvPr>
                <p:cNvPicPr/>
                <p:nvPr/>
              </p:nvPicPr>
              <p:blipFill>
                <a:blip r:embed="rId89"/>
                <a:stretch>
                  <a:fillRect/>
                </a:stretch>
              </p:blipFill>
              <p:spPr>
                <a:xfrm>
                  <a:off x="5285141" y="645872"/>
                  <a:ext cx="1123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2" name="Freihand 141">
                  <a:extLst>
                    <a:ext uri="{FF2B5EF4-FFF2-40B4-BE49-F238E27FC236}">
                      <a16:creationId xmlns:a16="http://schemas.microsoft.com/office/drawing/2014/main" id="{5EDF1C15-C86C-4B73-AD75-59F9059C18BE}"/>
                    </a:ext>
                  </a:extLst>
                </p14:cNvPr>
                <p14:cNvContentPartPr/>
                <p14:nvPr/>
              </p14:nvContentPartPr>
              <p14:xfrm>
                <a:off x="5437421" y="642632"/>
                <a:ext cx="35640" cy="101160"/>
              </p14:xfrm>
            </p:contentPart>
          </mc:Choice>
          <mc:Fallback>
            <p:pic>
              <p:nvPicPr>
                <p:cNvPr id="142" name="Freihand 141">
                  <a:extLst>
                    <a:ext uri="{FF2B5EF4-FFF2-40B4-BE49-F238E27FC236}">
                      <a16:creationId xmlns:a16="http://schemas.microsoft.com/office/drawing/2014/main" id="{5EDF1C15-C86C-4B73-AD75-59F9059C18BE}"/>
                    </a:ext>
                  </a:extLst>
                </p:cNvPr>
                <p:cNvPicPr/>
                <p:nvPr/>
              </p:nvPicPr>
              <p:blipFill>
                <a:blip r:embed="rId91"/>
                <a:stretch>
                  <a:fillRect/>
                </a:stretch>
              </p:blipFill>
              <p:spPr>
                <a:xfrm>
                  <a:off x="5433101" y="638312"/>
                  <a:ext cx="44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3" name="Freihand 142">
                  <a:extLst>
                    <a:ext uri="{FF2B5EF4-FFF2-40B4-BE49-F238E27FC236}">
                      <a16:creationId xmlns:a16="http://schemas.microsoft.com/office/drawing/2014/main" id="{5C334FEA-ECC5-42C5-A41A-158556DE9594}"/>
                    </a:ext>
                  </a:extLst>
                </p14:cNvPr>
                <p14:cNvContentPartPr/>
                <p14:nvPr/>
              </p14:nvContentPartPr>
              <p14:xfrm>
                <a:off x="5502221" y="901472"/>
                <a:ext cx="4320" cy="7560"/>
              </p14:xfrm>
            </p:contentPart>
          </mc:Choice>
          <mc:Fallback>
            <p:pic>
              <p:nvPicPr>
                <p:cNvPr id="143" name="Freihand 142">
                  <a:extLst>
                    <a:ext uri="{FF2B5EF4-FFF2-40B4-BE49-F238E27FC236}">
                      <a16:creationId xmlns:a16="http://schemas.microsoft.com/office/drawing/2014/main" id="{5C334FEA-ECC5-42C5-A41A-158556DE9594}"/>
                    </a:ext>
                  </a:extLst>
                </p:cNvPr>
                <p:cNvPicPr/>
                <p:nvPr/>
              </p:nvPicPr>
              <p:blipFill>
                <a:blip r:embed="rId93"/>
                <a:stretch>
                  <a:fillRect/>
                </a:stretch>
              </p:blipFill>
              <p:spPr>
                <a:xfrm>
                  <a:off x="5497901" y="897152"/>
                  <a:ext cx="12960" cy="1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145" name="Freihand 144">
                <a:extLst>
                  <a:ext uri="{FF2B5EF4-FFF2-40B4-BE49-F238E27FC236}">
                    <a16:creationId xmlns:a16="http://schemas.microsoft.com/office/drawing/2014/main" id="{0E12364B-56D6-4D9C-9AB2-74074B9BC830}"/>
                  </a:ext>
                </a:extLst>
              </p14:cNvPr>
              <p14:cNvContentPartPr/>
              <p14:nvPr/>
            </p14:nvContentPartPr>
            <p14:xfrm>
              <a:off x="7273781" y="1078952"/>
              <a:ext cx="1046160" cy="752400"/>
            </p14:xfrm>
          </p:contentPart>
        </mc:Choice>
        <mc:Fallback>
          <p:pic>
            <p:nvPicPr>
              <p:cNvPr id="145" name="Freihand 144">
                <a:extLst>
                  <a:ext uri="{FF2B5EF4-FFF2-40B4-BE49-F238E27FC236}">
                    <a16:creationId xmlns:a16="http://schemas.microsoft.com/office/drawing/2014/main" id="{0E12364B-56D6-4D9C-9AB2-74074B9BC830}"/>
                  </a:ext>
                </a:extLst>
              </p:cNvPr>
              <p:cNvPicPr/>
              <p:nvPr/>
            </p:nvPicPr>
            <p:blipFill>
              <a:blip r:embed="rId95"/>
              <a:stretch>
                <a:fillRect/>
              </a:stretch>
            </p:blipFill>
            <p:spPr>
              <a:xfrm>
                <a:off x="7269461" y="1074632"/>
                <a:ext cx="1054800" cy="761040"/>
              </a:xfrm>
              <a:prstGeom prst="rect">
                <a:avLst/>
              </a:prstGeom>
            </p:spPr>
          </p:pic>
        </mc:Fallback>
      </mc:AlternateContent>
      <p:grpSp>
        <p:nvGrpSpPr>
          <p:cNvPr id="168" name="Gruppieren 167">
            <a:extLst>
              <a:ext uri="{FF2B5EF4-FFF2-40B4-BE49-F238E27FC236}">
                <a16:creationId xmlns:a16="http://schemas.microsoft.com/office/drawing/2014/main" id="{14B11B52-A70F-42A3-8666-A5D0C079143A}"/>
              </a:ext>
            </a:extLst>
          </p:cNvPr>
          <p:cNvGrpSpPr/>
          <p:nvPr/>
        </p:nvGrpSpPr>
        <p:grpSpPr>
          <a:xfrm>
            <a:off x="7370621" y="628232"/>
            <a:ext cx="4510080" cy="3022200"/>
            <a:chOff x="7370621" y="628232"/>
            <a:chExt cx="4510080" cy="3022200"/>
          </a:xfrm>
        </p:grpSpPr>
        <mc:AlternateContent xmlns:mc="http://schemas.openxmlformats.org/markup-compatibility/2006">
          <mc:Choice xmlns:p14="http://schemas.microsoft.com/office/powerpoint/2010/main" Requires="p14">
            <p:contentPart p14:bwMode="auto" r:id="rId96">
              <p14:nvContentPartPr>
                <p14:cNvPr id="14" name="Freihand 13">
                  <a:extLst>
                    <a:ext uri="{FF2B5EF4-FFF2-40B4-BE49-F238E27FC236}">
                      <a16:creationId xmlns:a16="http://schemas.microsoft.com/office/drawing/2014/main" id="{DD3DDEFF-6304-4F9E-91DB-E536BB3CA35A}"/>
                    </a:ext>
                  </a:extLst>
                </p14:cNvPr>
                <p14:cNvContentPartPr/>
                <p14:nvPr/>
              </p14:nvContentPartPr>
              <p14:xfrm>
                <a:off x="8948141" y="1305032"/>
                <a:ext cx="77760" cy="306000"/>
              </p14:xfrm>
            </p:contentPart>
          </mc:Choice>
          <mc:Fallback>
            <p:pic>
              <p:nvPicPr>
                <p:cNvPr id="14" name="Freihand 13">
                  <a:extLst>
                    <a:ext uri="{FF2B5EF4-FFF2-40B4-BE49-F238E27FC236}">
                      <a16:creationId xmlns:a16="http://schemas.microsoft.com/office/drawing/2014/main" id="{DD3DDEFF-6304-4F9E-91DB-E536BB3CA35A}"/>
                    </a:ext>
                  </a:extLst>
                </p:cNvPr>
                <p:cNvPicPr/>
                <p:nvPr/>
              </p:nvPicPr>
              <p:blipFill>
                <a:blip r:embed="rId97"/>
                <a:stretch>
                  <a:fillRect/>
                </a:stretch>
              </p:blipFill>
              <p:spPr>
                <a:xfrm>
                  <a:off x="8943821" y="1300712"/>
                  <a:ext cx="864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 name="Freihand 14">
                  <a:extLst>
                    <a:ext uri="{FF2B5EF4-FFF2-40B4-BE49-F238E27FC236}">
                      <a16:creationId xmlns:a16="http://schemas.microsoft.com/office/drawing/2014/main" id="{8DFCE666-A7C0-4AEA-9527-1C034755E6D4}"/>
                    </a:ext>
                  </a:extLst>
                </p14:cNvPr>
                <p14:cNvContentPartPr/>
                <p14:nvPr/>
              </p14:nvContentPartPr>
              <p14:xfrm>
                <a:off x="9053981" y="1313672"/>
                <a:ext cx="237240" cy="162720"/>
              </p14:xfrm>
            </p:contentPart>
          </mc:Choice>
          <mc:Fallback>
            <p:pic>
              <p:nvPicPr>
                <p:cNvPr id="15" name="Freihand 14">
                  <a:extLst>
                    <a:ext uri="{FF2B5EF4-FFF2-40B4-BE49-F238E27FC236}">
                      <a16:creationId xmlns:a16="http://schemas.microsoft.com/office/drawing/2014/main" id="{8DFCE666-A7C0-4AEA-9527-1C034755E6D4}"/>
                    </a:ext>
                  </a:extLst>
                </p:cNvPr>
                <p:cNvPicPr/>
                <p:nvPr/>
              </p:nvPicPr>
              <p:blipFill>
                <a:blip r:embed="rId99"/>
                <a:stretch>
                  <a:fillRect/>
                </a:stretch>
              </p:blipFill>
              <p:spPr>
                <a:xfrm>
                  <a:off x="9049661" y="1309352"/>
                  <a:ext cx="245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 name="Freihand 15">
                  <a:extLst>
                    <a:ext uri="{FF2B5EF4-FFF2-40B4-BE49-F238E27FC236}">
                      <a16:creationId xmlns:a16="http://schemas.microsoft.com/office/drawing/2014/main" id="{E7357816-68E5-4531-BE92-CD4F7572B824}"/>
                    </a:ext>
                  </a:extLst>
                </p14:cNvPr>
                <p14:cNvContentPartPr/>
                <p14:nvPr/>
              </p14:nvContentPartPr>
              <p14:xfrm>
                <a:off x="9271061" y="1197392"/>
                <a:ext cx="86400" cy="203400"/>
              </p14:xfrm>
            </p:contentPart>
          </mc:Choice>
          <mc:Fallback>
            <p:pic>
              <p:nvPicPr>
                <p:cNvPr id="16" name="Freihand 15">
                  <a:extLst>
                    <a:ext uri="{FF2B5EF4-FFF2-40B4-BE49-F238E27FC236}">
                      <a16:creationId xmlns:a16="http://schemas.microsoft.com/office/drawing/2014/main" id="{E7357816-68E5-4531-BE92-CD4F7572B824}"/>
                    </a:ext>
                  </a:extLst>
                </p:cNvPr>
                <p:cNvPicPr/>
                <p:nvPr/>
              </p:nvPicPr>
              <p:blipFill>
                <a:blip r:embed="rId101"/>
                <a:stretch>
                  <a:fillRect/>
                </a:stretch>
              </p:blipFill>
              <p:spPr>
                <a:xfrm>
                  <a:off x="9266741" y="1193072"/>
                  <a:ext cx="95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 name="Freihand 16">
                  <a:extLst>
                    <a:ext uri="{FF2B5EF4-FFF2-40B4-BE49-F238E27FC236}">
                      <a16:creationId xmlns:a16="http://schemas.microsoft.com/office/drawing/2014/main" id="{10DECBF6-FA14-48D8-BE95-FB9876B70657}"/>
                    </a:ext>
                  </a:extLst>
                </p14:cNvPr>
                <p14:cNvContentPartPr/>
                <p14:nvPr/>
              </p14:nvContentPartPr>
              <p14:xfrm>
                <a:off x="9502181" y="1213232"/>
                <a:ext cx="240840" cy="126000"/>
              </p14:xfrm>
            </p:contentPart>
          </mc:Choice>
          <mc:Fallback>
            <p:pic>
              <p:nvPicPr>
                <p:cNvPr id="17" name="Freihand 16">
                  <a:extLst>
                    <a:ext uri="{FF2B5EF4-FFF2-40B4-BE49-F238E27FC236}">
                      <a16:creationId xmlns:a16="http://schemas.microsoft.com/office/drawing/2014/main" id="{10DECBF6-FA14-48D8-BE95-FB9876B70657}"/>
                    </a:ext>
                  </a:extLst>
                </p:cNvPr>
                <p:cNvPicPr/>
                <p:nvPr/>
              </p:nvPicPr>
              <p:blipFill>
                <a:blip r:embed="rId103"/>
                <a:stretch>
                  <a:fillRect/>
                </a:stretch>
              </p:blipFill>
              <p:spPr>
                <a:xfrm>
                  <a:off x="9497861" y="1208912"/>
                  <a:ext cx="249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8" name="Freihand 17">
                  <a:extLst>
                    <a:ext uri="{FF2B5EF4-FFF2-40B4-BE49-F238E27FC236}">
                      <a16:creationId xmlns:a16="http://schemas.microsoft.com/office/drawing/2014/main" id="{B5CF4E12-B4B0-4BA7-A63D-5B9203FC5DF7}"/>
                    </a:ext>
                  </a:extLst>
                </p14:cNvPr>
                <p14:cNvContentPartPr/>
                <p14:nvPr/>
              </p14:nvContentPartPr>
              <p14:xfrm>
                <a:off x="9786941" y="1127912"/>
                <a:ext cx="139320" cy="93600"/>
              </p14:xfrm>
            </p:contentPart>
          </mc:Choice>
          <mc:Fallback>
            <p:pic>
              <p:nvPicPr>
                <p:cNvPr id="18" name="Freihand 17">
                  <a:extLst>
                    <a:ext uri="{FF2B5EF4-FFF2-40B4-BE49-F238E27FC236}">
                      <a16:creationId xmlns:a16="http://schemas.microsoft.com/office/drawing/2014/main" id="{B5CF4E12-B4B0-4BA7-A63D-5B9203FC5DF7}"/>
                    </a:ext>
                  </a:extLst>
                </p:cNvPr>
                <p:cNvPicPr/>
                <p:nvPr/>
              </p:nvPicPr>
              <p:blipFill>
                <a:blip r:embed="rId105"/>
                <a:stretch>
                  <a:fillRect/>
                </a:stretch>
              </p:blipFill>
              <p:spPr>
                <a:xfrm>
                  <a:off x="9782621" y="1123592"/>
                  <a:ext cx="147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9" name="Freihand 18">
                  <a:extLst>
                    <a:ext uri="{FF2B5EF4-FFF2-40B4-BE49-F238E27FC236}">
                      <a16:creationId xmlns:a16="http://schemas.microsoft.com/office/drawing/2014/main" id="{4C9A8959-E4AD-428F-BE91-A14474E71D8A}"/>
                    </a:ext>
                  </a:extLst>
                </p14:cNvPr>
                <p14:cNvContentPartPr/>
                <p14:nvPr/>
              </p14:nvContentPartPr>
              <p14:xfrm>
                <a:off x="9962981" y="1042592"/>
                <a:ext cx="136800" cy="118800"/>
              </p14:xfrm>
            </p:contentPart>
          </mc:Choice>
          <mc:Fallback>
            <p:pic>
              <p:nvPicPr>
                <p:cNvPr id="19" name="Freihand 18">
                  <a:extLst>
                    <a:ext uri="{FF2B5EF4-FFF2-40B4-BE49-F238E27FC236}">
                      <a16:creationId xmlns:a16="http://schemas.microsoft.com/office/drawing/2014/main" id="{4C9A8959-E4AD-428F-BE91-A14474E71D8A}"/>
                    </a:ext>
                  </a:extLst>
                </p:cNvPr>
                <p:cNvPicPr/>
                <p:nvPr/>
              </p:nvPicPr>
              <p:blipFill>
                <a:blip r:embed="rId107"/>
                <a:stretch>
                  <a:fillRect/>
                </a:stretch>
              </p:blipFill>
              <p:spPr>
                <a:xfrm>
                  <a:off x="9958661" y="1038272"/>
                  <a:ext cx="145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 name="Freihand 19">
                  <a:extLst>
                    <a:ext uri="{FF2B5EF4-FFF2-40B4-BE49-F238E27FC236}">
                      <a16:creationId xmlns:a16="http://schemas.microsoft.com/office/drawing/2014/main" id="{292A2711-5F80-4B49-AA11-2CD20DF2F5C1}"/>
                    </a:ext>
                  </a:extLst>
                </p14:cNvPr>
                <p14:cNvContentPartPr/>
                <p14:nvPr/>
              </p14:nvContentPartPr>
              <p14:xfrm>
                <a:off x="9688661" y="1006232"/>
                <a:ext cx="21600" cy="9720"/>
              </p14:xfrm>
            </p:contentPart>
          </mc:Choice>
          <mc:Fallback>
            <p:pic>
              <p:nvPicPr>
                <p:cNvPr id="20" name="Freihand 19">
                  <a:extLst>
                    <a:ext uri="{FF2B5EF4-FFF2-40B4-BE49-F238E27FC236}">
                      <a16:creationId xmlns:a16="http://schemas.microsoft.com/office/drawing/2014/main" id="{292A2711-5F80-4B49-AA11-2CD20DF2F5C1}"/>
                    </a:ext>
                  </a:extLst>
                </p:cNvPr>
                <p:cNvPicPr/>
                <p:nvPr/>
              </p:nvPicPr>
              <p:blipFill>
                <a:blip r:embed="rId109"/>
                <a:stretch>
                  <a:fillRect/>
                </a:stretch>
              </p:blipFill>
              <p:spPr>
                <a:xfrm>
                  <a:off x="9684341" y="1001912"/>
                  <a:ext cx="30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 name="Freihand 20">
                  <a:extLst>
                    <a:ext uri="{FF2B5EF4-FFF2-40B4-BE49-F238E27FC236}">
                      <a16:creationId xmlns:a16="http://schemas.microsoft.com/office/drawing/2014/main" id="{36323024-6D29-4C51-8C89-7D12E073A4E9}"/>
                    </a:ext>
                  </a:extLst>
                </p14:cNvPr>
                <p14:cNvContentPartPr/>
                <p14:nvPr/>
              </p14:nvContentPartPr>
              <p14:xfrm>
                <a:off x="10293821" y="988232"/>
                <a:ext cx="28080" cy="111240"/>
              </p14:xfrm>
            </p:contentPart>
          </mc:Choice>
          <mc:Fallback>
            <p:pic>
              <p:nvPicPr>
                <p:cNvPr id="21" name="Freihand 20">
                  <a:extLst>
                    <a:ext uri="{FF2B5EF4-FFF2-40B4-BE49-F238E27FC236}">
                      <a16:creationId xmlns:a16="http://schemas.microsoft.com/office/drawing/2014/main" id="{36323024-6D29-4C51-8C89-7D12E073A4E9}"/>
                    </a:ext>
                  </a:extLst>
                </p:cNvPr>
                <p:cNvPicPr/>
                <p:nvPr/>
              </p:nvPicPr>
              <p:blipFill>
                <a:blip r:embed="rId111"/>
                <a:stretch>
                  <a:fillRect/>
                </a:stretch>
              </p:blipFill>
              <p:spPr>
                <a:xfrm>
                  <a:off x="10289501" y="983912"/>
                  <a:ext cx="36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2" name="Freihand 21">
                  <a:extLst>
                    <a:ext uri="{FF2B5EF4-FFF2-40B4-BE49-F238E27FC236}">
                      <a16:creationId xmlns:a16="http://schemas.microsoft.com/office/drawing/2014/main" id="{9A5D8B38-B4CF-4AB6-97BC-9EACB8BAED36}"/>
                    </a:ext>
                  </a:extLst>
                </p14:cNvPr>
                <p14:cNvContentPartPr/>
                <p14:nvPr/>
              </p14:nvContentPartPr>
              <p14:xfrm>
                <a:off x="10263221" y="930632"/>
                <a:ext cx="53640" cy="9720"/>
              </p14:xfrm>
            </p:contentPart>
          </mc:Choice>
          <mc:Fallback>
            <p:pic>
              <p:nvPicPr>
                <p:cNvPr id="22" name="Freihand 21">
                  <a:extLst>
                    <a:ext uri="{FF2B5EF4-FFF2-40B4-BE49-F238E27FC236}">
                      <a16:creationId xmlns:a16="http://schemas.microsoft.com/office/drawing/2014/main" id="{9A5D8B38-B4CF-4AB6-97BC-9EACB8BAED36}"/>
                    </a:ext>
                  </a:extLst>
                </p:cNvPr>
                <p:cNvPicPr/>
                <p:nvPr/>
              </p:nvPicPr>
              <p:blipFill>
                <a:blip r:embed="rId113"/>
                <a:stretch>
                  <a:fillRect/>
                </a:stretch>
              </p:blipFill>
              <p:spPr>
                <a:xfrm>
                  <a:off x="10258901" y="926312"/>
                  <a:ext cx="62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3" name="Freihand 22">
                  <a:extLst>
                    <a:ext uri="{FF2B5EF4-FFF2-40B4-BE49-F238E27FC236}">
                      <a16:creationId xmlns:a16="http://schemas.microsoft.com/office/drawing/2014/main" id="{1EC82A72-6D43-4059-88C1-0F24BFF00D88}"/>
                    </a:ext>
                  </a:extLst>
                </p14:cNvPr>
                <p14:cNvContentPartPr/>
                <p14:nvPr/>
              </p14:nvContentPartPr>
              <p14:xfrm>
                <a:off x="10357901" y="948992"/>
                <a:ext cx="135000" cy="136800"/>
              </p14:xfrm>
            </p:contentPart>
          </mc:Choice>
          <mc:Fallback>
            <p:pic>
              <p:nvPicPr>
                <p:cNvPr id="23" name="Freihand 22">
                  <a:extLst>
                    <a:ext uri="{FF2B5EF4-FFF2-40B4-BE49-F238E27FC236}">
                      <a16:creationId xmlns:a16="http://schemas.microsoft.com/office/drawing/2014/main" id="{1EC82A72-6D43-4059-88C1-0F24BFF00D88}"/>
                    </a:ext>
                  </a:extLst>
                </p:cNvPr>
                <p:cNvPicPr/>
                <p:nvPr/>
              </p:nvPicPr>
              <p:blipFill>
                <a:blip r:embed="rId115"/>
                <a:stretch>
                  <a:fillRect/>
                </a:stretch>
              </p:blipFill>
              <p:spPr>
                <a:xfrm>
                  <a:off x="10353581" y="944672"/>
                  <a:ext cx="143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4" name="Freihand 23">
                  <a:extLst>
                    <a:ext uri="{FF2B5EF4-FFF2-40B4-BE49-F238E27FC236}">
                      <a16:creationId xmlns:a16="http://schemas.microsoft.com/office/drawing/2014/main" id="{EDBBE91F-2959-4FEF-BF33-CD3149BD0E36}"/>
                    </a:ext>
                  </a:extLst>
                </p14:cNvPr>
                <p14:cNvContentPartPr/>
                <p14:nvPr/>
              </p14:nvContentPartPr>
              <p14:xfrm>
                <a:off x="10439981" y="801392"/>
                <a:ext cx="98640" cy="195840"/>
              </p14:xfrm>
            </p:contentPart>
          </mc:Choice>
          <mc:Fallback>
            <p:pic>
              <p:nvPicPr>
                <p:cNvPr id="24" name="Freihand 23">
                  <a:extLst>
                    <a:ext uri="{FF2B5EF4-FFF2-40B4-BE49-F238E27FC236}">
                      <a16:creationId xmlns:a16="http://schemas.microsoft.com/office/drawing/2014/main" id="{EDBBE91F-2959-4FEF-BF33-CD3149BD0E36}"/>
                    </a:ext>
                  </a:extLst>
                </p:cNvPr>
                <p:cNvPicPr/>
                <p:nvPr/>
              </p:nvPicPr>
              <p:blipFill>
                <a:blip r:embed="rId117"/>
                <a:stretch>
                  <a:fillRect/>
                </a:stretch>
              </p:blipFill>
              <p:spPr>
                <a:xfrm>
                  <a:off x="10435661" y="797072"/>
                  <a:ext cx="107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8" name="Freihand 27">
                  <a:extLst>
                    <a:ext uri="{FF2B5EF4-FFF2-40B4-BE49-F238E27FC236}">
                      <a16:creationId xmlns:a16="http://schemas.microsoft.com/office/drawing/2014/main" id="{F0250E2B-5745-42FB-B8A1-431467B5127B}"/>
                    </a:ext>
                  </a:extLst>
                </p14:cNvPr>
                <p14:cNvContentPartPr/>
                <p14:nvPr/>
              </p14:nvContentPartPr>
              <p14:xfrm>
                <a:off x="8984861" y="1687712"/>
                <a:ext cx="120240" cy="231840"/>
              </p14:xfrm>
            </p:contentPart>
          </mc:Choice>
          <mc:Fallback>
            <p:pic>
              <p:nvPicPr>
                <p:cNvPr id="28" name="Freihand 27">
                  <a:extLst>
                    <a:ext uri="{FF2B5EF4-FFF2-40B4-BE49-F238E27FC236}">
                      <a16:creationId xmlns:a16="http://schemas.microsoft.com/office/drawing/2014/main" id="{F0250E2B-5745-42FB-B8A1-431467B5127B}"/>
                    </a:ext>
                  </a:extLst>
                </p:cNvPr>
                <p:cNvPicPr/>
                <p:nvPr/>
              </p:nvPicPr>
              <p:blipFill>
                <a:blip r:embed="rId119"/>
                <a:stretch>
                  <a:fillRect/>
                </a:stretch>
              </p:blipFill>
              <p:spPr>
                <a:xfrm>
                  <a:off x="8980541" y="1683392"/>
                  <a:ext cx="128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9" name="Freihand 28">
                  <a:extLst>
                    <a:ext uri="{FF2B5EF4-FFF2-40B4-BE49-F238E27FC236}">
                      <a16:creationId xmlns:a16="http://schemas.microsoft.com/office/drawing/2014/main" id="{D73EC6A8-5E04-4923-977A-9417E569E162}"/>
                    </a:ext>
                  </a:extLst>
                </p14:cNvPr>
                <p14:cNvContentPartPr/>
                <p14:nvPr/>
              </p14:nvContentPartPr>
              <p14:xfrm>
                <a:off x="9108341" y="1743512"/>
                <a:ext cx="79920" cy="86400"/>
              </p14:xfrm>
            </p:contentPart>
          </mc:Choice>
          <mc:Fallback>
            <p:pic>
              <p:nvPicPr>
                <p:cNvPr id="29" name="Freihand 28">
                  <a:extLst>
                    <a:ext uri="{FF2B5EF4-FFF2-40B4-BE49-F238E27FC236}">
                      <a16:creationId xmlns:a16="http://schemas.microsoft.com/office/drawing/2014/main" id="{D73EC6A8-5E04-4923-977A-9417E569E162}"/>
                    </a:ext>
                  </a:extLst>
                </p:cNvPr>
                <p:cNvPicPr/>
                <p:nvPr/>
              </p:nvPicPr>
              <p:blipFill>
                <a:blip r:embed="rId121"/>
                <a:stretch>
                  <a:fillRect/>
                </a:stretch>
              </p:blipFill>
              <p:spPr>
                <a:xfrm>
                  <a:off x="9104021" y="1739192"/>
                  <a:ext cx="88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0" name="Freihand 29">
                  <a:extLst>
                    <a:ext uri="{FF2B5EF4-FFF2-40B4-BE49-F238E27FC236}">
                      <a16:creationId xmlns:a16="http://schemas.microsoft.com/office/drawing/2014/main" id="{E6ACCDA0-EC25-40BC-AF63-42813D984580}"/>
                    </a:ext>
                  </a:extLst>
                </p14:cNvPr>
                <p14:cNvContentPartPr/>
                <p14:nvPr/>
              </p14:nvContentPartPr>
              <p14:xfrm>
                <a:off x="9197981" y="1700672"/>
                <a:ext cx="80640" cy="109080"/>
              </p14:xfrm>
            </p:contentPart>
          </mc:Choice>
          <mc:Fallback>
            <p:pic>
              <p:nvPicPr>
                <p:cNvPr id="30" name="Freihand 29">
                  <a:extLst>
                    <a:ext uri="{FF2B5EF4-FFF2-40B4-BE49-F238E27FC236}">
                      <a16:creationId xmlns:a16="http://schemas.microsoft.com/office/drawing/2014/main" id="{E6ACCDA0-EC25-40BC-AF63-42813D984580}"/>
                    </a:ext>
                  </a:extLst>
                </p:cNvPr>
                <p:cNvPicPr/>
                <p:nvPr/>
              </p:nvPicPr>
              <p:blipFill>
                <a:blip r:embed="rId123"/>
                <a:stretch>
                  <a:fillRect/>
                </a:stretch>
              </p:blipFill>
              <p:spPr>
                <a:xfrm>
                  <a:off x="9193661" y="1696352"/>
                  <a:ext cx="89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1" name="Freihand 30">
                  <a:extLst>
                    <a:ext uri="{FF2B5EF4-FFF2-40B4-BE49-F238E27FC236}">
                      <a16:creationId xmlns:a16="http://schemas.microsoft.com/office/drawing/2014/main" id="{8D93E8F7-307E-49C1-95E0-52055D98AEE0}"/>
                    </a:ext>
                  </a:extLst>
                </p14:cNvPr>
                <p14:cNvContentPartPr/>
                <p14:nvPr/>
              </p14:nvContentPartPr>
              <p14:xfrm>
                <a:off x="9446381" y="1602032"/>
                <a:ext cx="128880" cy="90720"/>
              </p14:xfrm>
            </p:contentPart>
          </mc:Choice>
          <mc:Fallback>
            <p:pic>
              <p:nvPicPr>
                <p:cNvPr id="31" name="Freihand 30">
                  <a:extLst>
                    <a:ext uri="{FF2B5EF4-FFF2-40B4-BE49-F238E27FC236}">
                      <a16:creationId xmlns:a16="http://schemas.microsoft.com/office/drawing/2014/main" id="{8D93E8F7-307E-49C1-95E0-52055D98AEE0}"/>
                    </a:ext>
                  </a:extLst>
                </p:cNvPr>
                <p:cNvPicPr/>
                <p:nvPr/>
              </p:nvPicPr>
              <p:blipFill>
                <a:blip r:embed="rId125"/>
                <a:stretch>
                  <a:fillRect/>
                </a:stretch>
              </p:blipFill>
              <p:spPr>
                <a:xfrm>
                  <a:off x="9442061" y="1597712"/>
                  <a:ext cx="137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2" name="Freihand 31">
                  <a:extLst>
                    <a:ext uri="{FF2B5EF4-FFF2-40B4-BE49-F238E27FC236}">
                      <a16:creationId xmlns:a16="http://schemas.microsoft.com/office/drawing/2014/main" id="{04A7371F-7285-4B6F-A430-B85E4EB2F456}"/>
                    </a:ext>
                  </a:extLst>
                </p14:cNvPr>
                <p14:cNvContentPartPr/>
                <p14:nvPr/>
              </p14:nvContentPartPr>
              <p14:xfrm>
                <a:off x="9583901" y="1511312"/>
                <a:ext cx="270720" cy="142200"/>
              </p14:xfrm>
            </p:contentPart>
          </mc:Choice>
          <mc:Fallback>
            <p:pic>
              <p:nvPicPr>
                <p:cNvPr id="32" name="Freihand 31">
                  <a:extLst>
                    <a:ext uri="{FF2B5EF4-FFF2-40B4-BE49-F238E27FC236}">
                      <a16:creationId xmlns:a16="http://schemas.microsoft.com/office/drawing/2014/main" id="{04A7371F-7285-4B6F-A430-B85E4EB2F456}"/>
                    </a:ext>
                  </a:extLst>
                </p:cNvPr>
                <p:cNvPicPr/>
                <p:nvPr/>
              </p:nvPicPr>
              <p:blipFill>
                <a:blip r:embed="rId127"/>
                <a:stretch>
                  <a:fillRect/>
                </a:stretch>
              </p:blipFill>
              <p:spPr>
                <a:xfrm>
                  <a:off x="9579581" y="1506992"/>
                  <a:ext cx="279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3" name="Freihand 32">
                  <a:extLst>
                    <a:ext uri="{FF2B5EF4-FFF2-40B4-BE49-F238E27FC236}">
                      <a16:creationId xmlns:a16="http://schemas.microsoft.com/office/drawing/2014/main" id="{371EC45B-F47D-4D06-8155-E19EFC248B44}"/>
                    </a:ext>
                  </a:extLst>
                </p14:cNvPr>
                <p14:cNvContentPartPr/>
                <p14:nvPr/>
              </p14:nvContentPartPr>
              <p14:xfrm>
                <a:off x="9925901" y="1409072"/>
                <a:ext cx="193320" cy="111960"/>
              </p14:xfrm>
            </p:contentPart>
          </mc:Choice>
          <mc:Fallback>
            <p:pic>
              <p:nvPicPr>
                <p:cNvPr id="33" name="Freihand 32">
                  <a:extLst>
                    <a:ext uri="{FF2B5EF4-FFF2-40B4-BE49-F238E27FC236}">
                      <a16:creationId xmlns:a16="http://schemas.microsoft.com/office/drawing/2014/main" id="{371EC45B-F47D-4D06-8155-E19EFC248B44}"/>
                    </a:ext>
                  </a:extLst>
                </p:cNvPr>
                <p:cNvPicPr/>
                <p:nvPr/>
              </p:nvPicPr>
              <p:blipFill>
                <a:blip r:embed="rId129"/>
                <a:stretch>
                  <a:fillRect/>
                </a:stretch>
              </p:blipFill>
              <p:spPr>
                <a:xfrm>
                  <a:off x="9921581" y="1404752"/>
                  <a:ext cx="20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4" name="Freihand 33">
                  <a:extLst>
                    <a:ext uri="{FF2B5EF4-FFF2-40B4-BE49-F238E27FC236}">
                      <a16:creationId xmlns:a16="http://schemas.microsoft.com/office/drawing/2014/main" id="{535D65AF-ECB9-4E11-8655-BF47195CABF5}"/>
                    </a:ext>
                  </a:extLst>
                </p14:cNvPr>
                <p14:cNvContentPartPr/>
                <p14:nvPr/>
              </p14:nvContentPartPr>
              <p14:xfrm>
                <a:off x="10087541" y="1346072"/>
                <a:ext cx="37800" cy="30960"/>
              </p14:xfrm>
            </p:contentPart>
          </mc:Choice>
          <mc:Fallback>
            <p:pic>
              <p:nvPicPr>
                <p:cNvPr id="34" name="Freihand 33">
                  <a:extLst>
                    <a:ext uri="{FF2B5EF4-FFF2-40B4-BE49-F238E27FC236}">
                      <a16:creationId xmlns:a16="http://schemas.microsoft.com/office/drawing/2014/main" id="{535D65AF-ECB9-4E11-8655-BF47195CABF5}"/>
                    </a:ext>
                  </a:extLst>
                </p:cNvPr>
                <p:cNvPicPr/>
                <p:nvPr/>
              </p:nvPicPr>
              <p:blipFill>
                <a:blip r:embed="rId131"/>
                <a:stretch>
                  <a:fillRect/>
                </a:stretch>
              </p:blipFill>
              <p:spPr>
                <a:xfrm>
                  <a:off x="10083221" y="1341752"/>
                  <a:ext cx="46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5" name="Freihand 34">
                  <a:extLst>
                    <a:ext uri="{FF2B5EF4-FFF2-40B4-BE49-F238E27FC236}">
                      <a16:creationId xmlns:a16="http://schemas.microsoft.com/office/drawing/2014/main" id="{D82052EE-6B55-4E67-B5EA-6EFDA09C2D2A}"/>
                    </a:ext>
                  </a:extLst>
                </p14:cNvPr>
                <p14:cNvContentPartPr/>
                <p14:nvPr/>
              </p14:nvContentPartPr>
              <p14:xfrm>
                <a:off x="10153781" y="1278752"/>
                <a:ext cx="187560" cy="164160"/>
              </p14:xfrm>
            </p:contentPart>
          </mc:Choice>
          <mc:Fallback>
            <p:pic>
              <p:nvPicPr>
                <p:cNvPr id="35" name="Freihand 34">
                  <a:extLst>
                    <a:ext uri="{FF2B5EF4-FFF2-40B4-BE49-F238E27FC236}">
                      <a16:creationId xmlns:a16="http://schemas.microsoft.com/office/drawing/2014/main" id="{D82052EE-6B55-4E67-B5EA-6EFDA09C2D2A}"/>
                    </a:ext>
                  </a:extLst>
                </p:cNvPr>
                <p:cNvPicPr/>
                <p:nvPr/>
              </p:nvPicPr>
              <p:blipFill>
                <a:blip r:embed="rId133"/>
                <a:stretch>
                  <a:fillRect/>
                </a:stretch>
              </p:blipFill>
              <p:spPr>
                <a:xfrm>
                  <a:off x="10149461" y="1274432"/>
                  <a:ext cx="196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7" name="Freihand 36">
                  <a:extLst>
                    <a:ext uri="{FF2B5EF4-FFF2-40B4-BE49-F238E27FC236}">
                      <a16:creationId xmlns:a16="http://schemas.microsoft.com/office/drawing/2014/main" id="{703A532C-8801-4855-B192-10E89E639547}"/>
                    </a:ext>
                  </a:extLst>
                </p14:cNvPr>
                <p14:cNvContentPartPr/>
                <p14:nvPr/>
              </p14:nvContentPartPr>
              <p14:xfrm>
                <a:off x="10227221" y="1172552"/>
                <a:ext cx="18360" cy="192600"/>
              </p14:xfrm>
            </p:contentPart>
          </mc:Choice>
          <mc:Fallback>
            <p:pic>
              <p:nvPicPr>
                <p:cNvPr id="37" name="Freihand 36">
                  <a:extLst>
                    <a:ext uri="{FF2B5EF4-FFF2-40B4-BE49-F238E27FC236}">
                      <a16:creationId xmlns:a16="http://schemas.microsoft.com/office/drawing/2014/main" id="{703A532C-8801-4855-B192-10E89E639547}"/>
                    </a:ext>
                  </a:extLst>
                </p:cNvPr>
                <p:cNvPicPr/>
                <p:nvPr/>
              </p:nvPicPr>
              <p:blipFill>
                <a:blip r:embed="rId135"/>
                <a:stretch>
                  <a:fillRect/>
                </a:stretch>
              </p:blipFill>
              <p:spPr>
                <a:xfrm>
                  <a:off x="10222901" y="1168232"/>
                  <a:ext cx="27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9" name="Freihand 38">
                  <a:extLst>
                    <a:ext uri="{FF2B5EF4-FFF2-40B4-BE49-F238E27FC236}">
                      <a16:creationId xmlns:a16="http://schemas.microsoft.com/office/drawing/2014/main" id="{A8DBA28F-EF28-4131-B557-A5CDBD04F421}"/>
                    </a:ext>
                  </a:extLst>
                </p14:cNvPr>
                <p14:cNvContentPartPr/>
                <p14:nvPr/>
              </p14:nvContentPartPr>
              <p14:xfrm>
                <a:off x="10147301" y="1344632"/>
                <a:ext cx="61560" cy="83520"/>
              </p14:xfrm>
            </p:contentPart>
          </mc:Choice>
          <mc:Fallback>
            <p:pic>
              <p:nvPicPr>
                <p:cNvPr id="39" name="Freihand 38">
                  <a:extLst>
                    <a:ext uri="{FF2B5EF4-FFF2-40B4-BE49-F238E27FC236}">
                      <a16:creationId xmlns:a16="http://schemas.microsoft.com/office/drawing/2014/main" id="{A8DBA28F-EF28-4131-B557-A5CDBD04F421}"/>
                    </a:ext>
                  </a:extLst>
                </p:cNvPr>
                <p:cNvPicPr/>
                <p:nvPr/>
              </p:nvPicPr>
              <p:blipFill>
                <a:blip r:embed="rId137"/>
                <a:stretch>
                  <a:fillRect/>
                </a:stretch>
              </p:blipFill>
              <p:spPr>
                <a:xfrm>
                  <a:off x="10142981" y="1340312"/>
                  <a:ext cx="70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0" name="Freihand 39">
                  <a:extLst>
                    <a:ext uri="{FF2B5EF4-FFF2-40B4-BE49-F238E27FC236}">
                      <a16:creationId xmlns:a16="http://schemas.microsoft.com/office/drawing/2014/main" id="{808CDCC8-E104-4626-989E-346336CF5AE5}"/>
                    </a:ext>
                  </a:extLst>
                </p14:cNvPr>
                <p14:cNvContentPartPr/>
                <p14:nvPr/>
              </p14:nvContentPartPr>
              <p14:xfrm>
                <a:off x="10493261" y="1104872"/>
                <a:ext cx="174240" cy="192960"/>
              </p14:xfrm>
            </p:contentPart>
          </mc:Choice>
          <mc:Fallback>
            <p:pic>
              <p:nvPicPr>
                <p:cNvPr id="40" name="Freihand 39">
                  <a:extLst>
                    <a:ext uri="{FF2B5EF4-FFF2-40B4-BE49-F238E27FC236}">
                      <a16:creationId xmlns:a16="http://schemas.microsoft.com/office/drawing/2014/main" id="{808CDCC8-E104-4626-989E-346336CF5AE5}"/>
                    </a:ext>
                  </a:extLst>
                </p:cNvPr>
                <p:cNvPicPr/>
                <p:nvPr/>
              </p:nvPicPr>
              <p:blipFill>
                <a:blip r:embed="rId139"/>
                <a:stretch>
                  <a:fillRect/>
                </a:stretch>
              </p:blipFill>
              <p:spPr>
                <a:xfrm>
                  <a:off x="10488941" y="1100552"/>
                  <a:ext cx="182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1" name="Freihand 40">
                  <a:extLst>
                    <a:ext uri="{FF2B5EF4-FFF2-40B4-BE49-F238E27FC236}">
                      <a16:creationId xmlns:a16="http://schemas.microsoft.com/office/drawing/2014/main" id="{CD44F801-A1B0-43EE-B11E-1CF244147F44}"/>
                    </a:ext>
                  </a:extLst>
                </p14:cNvPr>
                <p14:cNvContentPartPr/>
                <p14:nvPr/>
              </p14:nvContentPartPr>
              <p14:xfrm>
                <a:off x="10708181" y="1147352"/>
                <a:ext cx="73800" cy="93960"/>
              </p14:xfrm>
            </p:contentPart>
          </mc:Choice>
          <mc:Fallback>
            <p:pic>
              <p:nvPicPr>
                <p:cNvPr id="41" name="Freihand 40">
                  <a:extLst>
                    <a:ext uri="{FF2B5EF4-FFF2-40B4-BE49-F238E27FC236}">
                      <a16:creationId xmlns:a16="http://schemas.microsoft.com/office/drawing/2014/main" id="{CD44F801-A1B0-43EE-B11E-1CF244147F44}"/>
                    </a:ext>
                  </a:extLst>
                </p:cNvPr>
                <p:cNvPicPr/>
                <p:nvPr/>
              </p:nvPicPr>
              <p:blipFill>
                <a:blip r:embed="rId141"/>
                <a:stretch>
                  <a:fillRect/>
                </a:stretch>
              </p:blipFill>
              <p:spPr>
                <a:xfrm>
                  <a:off x="10703861" y="1143032"/>
                  <a:ext cx="82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2" name="Freihand 41">
                  <a:extLst>
                    <a:ext uri="{FF2B5EF4-FFF2-40B4-BE49-F238E27FC236}">
                      <a16:creationId xmlns:a16="http://schemas.microsoft.com/office/drawing/2014/main" id="{F2052BEA-8C92-4CAB-B427-E6D9327667AF}"/>
                    </a:ext>
                  </a:extLst>
                </p14:cNvPr>
                <p14:cNvContentPartPr/>
                <p14:nvPr/>
              </p14:nvContentPartPr>
              <p14:xfrm>
                <a:off x="10820501" y="989312"/>
                <a:ext cx="111600" cy="204120"/>
              </p14:xfrm>
            </p:contentPart>
          </mc:Choice>
          <mc:Fallback>
            <p:pic>
              <p:nvPicPr>
                <p:cNvPr id="42" name="Freihand 41">
                  <a:extLst>
                    <a:ext uri="{FF2B5EF4-FFF2-40B4-BE49-F238E27FC236}">
                      <a16:creationId xmlns:a16="http://schemas.microsoft.com/office/drawing/2014/main" id="{F2052BEA-8C92-4CAB-B427-E6D9327667AF}"/>
                    </a:ext>
                  </a:extLst>
                </p:cNvPr>
                <p:cNvPicPr/>
                <p:nvPr/>
              </p:nvPicPr>
              <p:blipFill>
                <a:blip r:embed="rId143"/>
                <a:stretch>
                  <a:fillRect/>
                </a:stretch>
              </p:blipFill>
              <p:spPr>
                <a:xfrm>
                  <a:off x="10816181" y="984992"/>
                  <a:ext cx="120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3" name="Freihand 42">
                  <a:extLst>
                    <a:ext uri="{FF2B5EF4-FFF2-40B4-BE49-F238E27FC236}">
                      <a16:creationId xmlns:a16="http://schemas.microsoft.com/office/drawing/2014/main" id="{356C9EA9-7C8B-462E-8AD5-9E92AF0427EA}"/>
                    </a:ext>
                  </a:extLst>
                </p14:cNvPr>
                <p14:cNvContentPartPr/>
                <p14:nvPr/>
              </p14:nvContentPartPr>
              <p14:xfrm>
                <a:off x="10970981" y="1035752"/>
                <a:ext cx="98640" cy="130680"/>
              </p14:xfrm>
            </p:contentPart>
          </mc:Choice>
          <mc:Fallback>
            <p:pic>
              <p:nvPicPr>
                <p:cNvPr id="43" name="Freihand 42">
                  <a:extLst>
                    <a:ext uri="{FF2B5EF4-FFF2-40B4-BE49-F238E27FC236}">
                      <a16:creationId xmlns:a16="http://schemas.microsoft.com/office/drawing/2014/main" id="{356C9EA9-7C8B-462E-8AD5-9E92AF0427EA}"/>
                    </a:ext>
                  </a:extLst>
                </p:cNvPr>
                <p:cNvPicPr/>
                <p:nvPr/>
              </p:nvPicPr>
              <p:blipFill>
                <a:blip r:embed="rId145"/>
                <a:stretch>
                  <a:fillRect/>
                </a:stretch>
              </p:blipFill>
              <p:spPr>
                <a:xfrm>
                  <a:off x="10966661" y="1031432"/>
                  <a:ext cx="107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4" name="Freihand 43">
                  <a:extLst>
                    <a:ext uri="{FF2B5EF4-FFF2-40B4-BE49-F238E27FC236}">
                      <a16:creationId xmlns:a16="http://schemas.microsoft.com/office/drawing/2014/main" id="{DAED6260-5384-4B5A-9417-F883B7891792}"/>
                    </a:ext>
                  </a:extLst>
                </p14:cNvPr>
                <p14:cNvContentPartPr/>
                <p14:nvPr/>
              </p14:nvContentPartPr>
              <p14:xfrm>
                <a:off x="11056301" y="893192"/>
                <a:ext cx="404640" cy="222480"/>
              </p14:xfrm>
            </p:contentPart>
          </mc:Choice>
          <mc:Fallback>
            <p:pic>
              <p:nvPicPr>
                <p:cNvPr id="44" name="Freihand 43">
                  <a:extLst>
                    <a:ext uri="{FF2B5EF4-FFF2-40B4-BE49-F238E27FC236}">
                      <a16:creationId xmlns:a16="http://schemas.microsoft.com/office/drawing/2014/main" id="{DAED6260-5384-4B5A-9417-F883B7891792}"/>
                    </a:ext>
                  </a:extLst>
                </p:cNvPr>
                <p:cNvPicPr/>
                <p:nvPr/>
              </p:nvPicPr>
              <p:blipFill>
                <a:blip r:embed="rId147"/>
                <a:stretch>
                  <a:fillRect/>
                </a:stretch>
              </p:blipFill>
              <p:spPr>
                <a:xfrm>
                  <a:off x="11051981" y="888872"/>
                  <a:ext cx="413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5" name="Freihand 44">
                  <a:extLst>
                    <a:ext uri="{FF2B5EF4-FFF2-40B4-BE49-F238E27FC236}">
                      <a16:creationId xmlns:a16="http://schemas.microsoft.com/office/drawing/2014/main" id="{D7FAAD41-3EB4-4726-B38D-DE5788AC7217}"/>
                    </a:ext>
                  </a:extLst>
                </p14:cNvPr>
                <p14:cNvContentPartPr/>
                <p14:nvPr/>
              </p14:nvContentPartPr>
              <p14:xfrm>
                <a:off x="10098701" y="1738112"/>
                <a:ext cx="150120" cy="173160"/>
              </p14:xfrm>
            </p:contentPart>
          </mc:Choice>
          <mc:Fallback>
            <p:pic>
              <p:nvPicPr>
                <p:cNvPr id="45" name="Freihand 44">
                  <a:extLst>
                    <a:ext uri="{FF2B5EF4-FFF2-40B4-BE49-F238E27FC236}">
                      <a16:creationId xmlns:a16="http://schemas.microsoft.com/office/drawing/2014/main" id="{D7FAAD41-3EB4-4726-B38D-DE5788AC7217}"/>
                    </a:ext>
                  </a:extLst>
                </p:cNvPr>
                <p:cNvPicPr/>
                <p:nvPr/>
              </p:nvPicPr>
              <p:blipFill>
                <a:blip r:embed="rId149"/>
                <a:stretch>
                  <a:fillRect/>
                </a:stretch>
              </p:blipFill>
              <p:spPr>
                <a:xfrm>
                  <a:off x="10094381" y="1733792"/>
                  <a:ext cx="158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7" name="Freihand 46">
                  <a:extLst>
                    <a:ext uri="{FF2B5EF4-FFF2-40B4-BE49-F238E27FC236}">
                      <a16:creationId xmlns:a16="http://schemas.microsoft.com/office/drawing/2014/main" id="{5369E7F1-AC34-4350-92E6-2CAD6D63D115}"/>
                    </a:ext>
                  </a:extLst>
                </p14:cNvPr>
                <p14:cNvContentPartPr/>
                <p14:nvPr/>
              </p14:nvContentPartPr>
              <p14:xfrm>
                <a:off x="9719621" y="2134112"/>
                <a:ext cx="190440" cy="241200"/>
              </p14:xfrm>
            </p:contentPart>
          </mc:Choice>
          <mc:Fallback>
            <p:pic>
              <p:nvPicPr>
                <p:cNvPr id="47" name="Freihand 46">
                  <a:extLst>
                    <a:ext uri="{FF2B5EF4-FFF2-40B4-BE49-F238E27FC236}">
                      <a16:creationId xmlns:a16="http://schemas.microsoft.com/office/drawing/2014/main" id="{5369E7F1-AC34-4350-92E6-2CAD6D63D115}"/>
                    </a:ext>
                  </a:extLst>
                </p:cNvPr>
                <p:cNvPicPr/>
                <p:nvPr/>
              </p:nvPicPr>
              <p:blipFill>
                <a:blip r:embed="rId151"/>
                <a:stretch>
                  <a:fillRect/>
                </a:stretch>
              </p:blipFill>
              <p:spPr>
                <a:xfrm>
                  <a:off x="9715301" y="2129792"/>
                  <a:ext cx="1990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 name="Freihand 47">
                  <a:extLst>
                    <a:ext uri="{FF2B5EF4-FFF2-40B4-BE49-F238E27FC236}">
                      <a16:creationId xmlns:a16="http://schemas.microsoft.com/office/drawing/2014/main" id="{40EA2D7B-F1A2-4385-8E26-150434F548FE}"/>
                    </a:ext>
                  </a:extLst>
                </p14:cNvPr>
                <p14:cNvContentPartPr/>
                <p14:nvPr/>
              </p14:nvContentPartPr>
              <p14:xfrm>
                <a:off x="9934181" y="2177312"/>
                <a:ext cx="102600" cy="120240"/>
              </p14:xfrm>
            </p:contentPart>
          </mc:Choice>
          <mc:Fallback>
            <p:pic>
              <p:nvPicPr>
                <p:cNvPr id="48" name="Freihand 47">
                  <a:extLst>
                    <a:ext uri="{FF2B5EF4-FFF2-40B4-BE49-F238E27FC236}">
                      <a16:creationId xmlns:a16="http://schemas.microsoft.com/office/drawing/2014/main" id="{40EA2D7B-F1A2-4385-8E26-150434F548FE}"/>
                    </a:ext>
                  </a:extLst>
                </p:cNvPr>
                <p:cNvPicPr/>
                <p:nvPr/>
              </p:nvPicPr>
              <p:blipFill>
                <a:blip r:embed="rId153"/>
                <a:stretch>
                  <a:fillRect/>
                </a:stretch>
              </p:blipFill>
              <p:spPr>
                <a:xfrm>
                  <a:off x="9929861" y="2172992"/>
                  <a:ext cx="111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9" name="Freihand 48">
                  <a:extLst>
                    <a:ext uri="{FF2B5EF4-FFF2-40B4-BE49-F238E27FC236}">
                      <a16:creationId xmlns:a16="http://schemas.microsoft.com/office/drawing/2014/main" id="{C940A0A7-5CB7-4045-8C2D-BF044F6F5297}"/>
                    </a:ext>
                  </a:extLst>
                </p14:cNvPr>
                <p14:cNvContentPartPr/>
                <p14:nvPr/>
              </p14:nvContentPartPr>
              <p14:xfrm>
                <a:off x="10208501" y="1980392"/>
                <a:ext cx="123840" cy="178200"/>
              </p14:xfrm>
            </p:contentPart>
          </mc:Choice>
          <mc:Fallback>
            <p:pic>
              <p:nvPicPr>
                <p:cNvPr id="49" name="Freihand 48">
                  <a:extLst>
                    <a:ext uri="{FF2B5EF4-FFF2-40B4-BE49-F238E27FC236}">
                      <a16:creationId xmlns:a16="http://schemas.microsoft.com/office/drawing/2014/main" id="{C940A0A7-5CB7-4045-8C2D-BF044F6F5297}"/>
                    </a:ext>
                  </a:extLst>
                </p:cNvPr>
                <p:cNvPicPr/>
                <p:nvPr/>
              </p:nvPicPr>
              <p:blipFill>
                <a:blip r:embed="rId155"/>
                <a:stretch>
                  <a:fillRect/>
                </a:stretch>
              </p:blipFill>
              <p:spPr>
                <a:xfrm>
                  <a:off x="10204181" y="1976072"/>
                  <a:ext cx="132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0" name="Freihand 49">
                  <a:extLst>
                    <a:ext uri="{FF2B5EF4-FFF2-40B4-BE49-F238E27FC236}">
                      <a16:creationId xmlns:a16="http://schemas.microsoft.com/office/drawing/2014/main" id="{3C669E78-E5E2-475E-89C2-C0B8E0443CB8}"/>
                    </a:ext>
                  </a:extLst>
                </p14:cNvPr>
                <p14:cNvContentPartPr/>
                <p14:nvPr/>
              </p14:nvContentPartPr>
              <p14:xfrm>
                <a:off x="10330181" y="2025392"/>
                <a:ext cx="83520" cy="88200"/>
              </p14:xfrm>
            </p:contentPart>
          </mc:Choice>
          <mc:Fallback>
            <p:pic>
              <p:nvPicPr>
                <p:cNvPr id="50" name="Freihand 49">
                  <a:extLst>
                    <a:ext uri="{FF2B5EF4-FFF2-40B4-BE49-F238E27FC236}">
                      <a16:creationId xmlns:a16="http://schemas.microsoft.com/office/drawing/2014/main" id="{3C669E78-E5E2-475E-89C2-C0B8E0443CB8}"/>
                    </a:ext>
                  </a:extLst>
                </p:cNvPr>
                <p:cNvPicPr/>
                <p:nvPr/>
              </p:nvPicPr>
              <p:blipFill>
                <a:blip r:embed="rId157"/>
                <a:stretch>
                  <a:fillRect/>
                </a:stretch>
              </p:blipFill>
              <p:spPr>
                <a:xfrm>
                  <a:off x="10325861" y="2021072"/>
                  <a:ext cx="92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1" name="Freihand 50">
                  <a:extLst>
                    <a:ext uri="{FF2B5EF4-FFF2-40B4-BE49-F238E27FC236}">
                      <a16:creationId xmlns:a16="http://schemas.microsoft.com/office/drawing/2014/main" id="{E8F64BF4-2747-4DCB-9658-E8582BCE1F98}"/>
                    </a:ext>
                  </a:extLst>
                </p14:cNvPr>
                <p14:cNvContentPartPr/>
                <p14:nvPr/>
              </p14:nvContentPartPr>
              <p14:xfrm>
                <a:off x="10439981" y="1963472"/>
                <a:ext cx="83880" cy="123120"/>
              </p14:xfrm>
            </p:contentPart>
          </mc:Choice>
          <mc:Fallback>
            <p:pic>
              <p:nvPicPr>
                <p:cNvPr id="51" name="Freihand 50">
                  <a:extLst>
                    <a:ext uri="{FF2B5EF4-FFF2-40B4-BE49-F238E27FC236}">
                      <a16:creationId xmlns:a16="http://schemas.microsoft.com/office/drawing/2014/main" id="{E8F64BF4-2747-4DCB-9658-E8582BCE1F98}"/>
                    </a:ext>
                  </a:extLst>
                </p:cNvPr>
                <p:cNvPicPr/>
                <p:nvPr/>
              </p:nvPicPr>
              <p:blipFill>
                <a:blip r:embed="rId159"/>
                <a:stretch>
                  <a:fillRect/>
                </a:stretch>
              </p:blipFill>
              <p:spPr>
                <a:xfrm>
                  <a:off x="10435661" y="1959152"/>
                  <a:ext cx="92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2" name="Freihand 51">
                  <a:extLst>
                    <a:ext uri="{FF2B5EF4-FFF2-40B4-BE49-F238E27FC236}">
                      <a16:creationId xmlns:a16="http://schemas.microsoft.com/office/drawing/2014/main" id="{5FE40578-0DD9-4440-AB5F-4F151272D088}"/>
                    </a:ext>
                  </a:extLst>
                </p14:cNvPr>
                <p14:cNvContentPartPr/>
                <p14:nvPr/>
              </p14:nvContentPartPr>
              <p14:xfrm>
                <a:off x="10637261" y="1861232"/>
                <a:ext cx="176400" cy="145080"/>
              </p14:xfrm>
            </p:contentPart>
          </mc:Choice>
          <mc:Fallback>
            <p:pic>
              <p:nvPicPr>
                <p:cNvPr id="52" name="Freihand 51">
                  <a:extLst>
                    <a:ext uri="{FF2B5EF4-FFF2-40B4-BE49-F238E27FC236}">
                      <a16:creationId xmlns:a16="http://schemas.microsoft.com/office/drawing/2014/main" id="{5FE40578-0DD9-4440-AB5F-4F151272D088}"/>
                    </a:ext>
                  </a:extLst>
                </p:cNvPr>
                <p:cNvPicPr/>
                <p:nvPr/>
              </p:nvPicPr>
              <p:blipFill>
                <a:blip r:embed="rId161"/>
                <a:stretch>
                  <a:fillRect/>
                </a:stretch>
              </p:blipFill>
              <p:spPr>
                <a:xfrm>
                  <a:off x="10632941" y="1856912"/>
                  <a:ext cx="185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3" name="Freihand 52">
                  <a:extLst>
                    <a:ext uri="{FF2B5EF4-FFF2-40B4-BE49-F238E27FC236}">
                      <a16:creationId xmlns:a16="http://schemas.microsoft.com/office/drawing/2014/main" id="{492E9ECB-DE7A-4B94-9FFD-9AEDA054AB85}"/>
                    </a:ext>
                  </a:extLst>
                </p14:cNvPr>
                <p14:cNvContentPartPr/>
                <p14:nvPr/>
              </p14:nvContentPartPr>
              <p14:xfrm>
                <a:off x="10779821" y="1671512"/>
                <a:ext cx="185040" cy="259920"/>
              </p14:xfrm>
            </p:contentPart>
          </mc:Choice>
          <mc:Fallback>
            <p:pic>
              <p:nvPicPr>
                <p:cNvPr id="53" name="Freihand 52">
                  <a:extLst>
                    <a:ext uri="{FF2B5EF4-FFF2-40B4-BE49-F238E27FC236}">
                      <a16:creationId xmlns:a16="http://schemas.microsoft.com/office/drawing/2014/main" id="{492E9ECB-DE7A-4B94-9FFD-9AEDA054AB85}"/>
                    </a:ext>
                  </a:extLst>
                </p:cNvPr>
                <p:cNvPicPr/>
                <p:nvPr/>
              </p:nvPicPr>
              <p:blipFill>
                <a:blip r:embed="rId163"/>
                <a:stretch>
                  <a:fillRect/>
                </a:stretch>
              </p:blipFill>
              <p:spPr>
                <a:xfrm>
                  <a:off x="10775501" y="1667192"/>
                  <a:ext cx="1936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4" name="Freihand 53">
                  <a:extLst>
                    <a:ext uri="{FF2B5EF4-FFF2-40B4-BE49-F238E27FC236}">
                      <a16:creationId xmlns:a16="http://schemas.microsoft.com/office/drawing/2014/main" id="{9664D20B-DBE2-4E90-B93E-9048913F1580}"/>
                    </a:ext>
                  </a:extLst>
                </p14:cNvPr>
                <p14:cNvContentPartPr/>
                <p14:nvPr/>
              </p14:nvContentPartPr>
              <p14:xfrm>
                <a:off x="10922021" y="1763672"/>
                <a:ext cx="60480" cy="73440"/>
              </p14:xfrm>
            </p:contentPart>
          </mc:Choice>
          <mc:Fallback>
            <p:pic>
              <p:nvPicPr>
                <p:cNvPr id="54" name="Freihand 53">
                  <a:extLst>
                    <a:ext uri="{FF2B5EF4-FFF2-40B4-BE49-F238E27FC236}">
                      <a16:creationId xmlns:a16="http://schemas.microsoft.com/office/drawing/2014/main" id="{9664D20B-DBE2-4E90-B93E-9048913F1580}"/>
                    </a:ext>
                  </a:extLst>
                </p:cNvPr>
                <p:cNvPicPr/>
                <p:nvPr/>
              </p:nvPicPr>
              <p:blipFill>
                <a:blip r:embed="rId165"/>
                <a:stretch>
                  <a:fillRect/>
                </a:stretch>
              </p:blipFill>
              <p:spPr>
                <a:xfrm>
                  <a:off x="10917701" y="1759352"/>
                  <a:ext cx="69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5" name="Freihand 54">
                  <a:extLst>
                    <a:ext uri="{FF2B5EF4-FFF2-40B4-BE49-F238E27FC236}">
                      <a16:creationId xmlns:a16="http://schemas.microsoft.com/office/drawing/2014/main" id="{050FF3BC-24C5-4894-A31A-B83FC88421DE}"/>
                    </a:ext>
                  </a:extLst>
                </p14:cNvPr>
                <p14:cNvContentPartPr/>
                <p14:nvPr/>
              </p14:nvContentPartPr>
              <p14:xfrm>
                <a:off x="10518461" y="2168672"/>
                <a:ext cx="232560" cy="271800"/>
              </p14:xfrm>
            </p:contentPart>
          </mc:Choice>
          <mc:Fallback>
            <p:pic>
              <p:nvPicPr>
                <p:cNvPr id="55" name="Freihand 54">
                  <a:extLst>
                    <a:ext uri="{FF2B5EF4-FFF2-40B4-BE49-F238E27FC236}">
                      <a16:creationId xmlns:a16="http://schemas.microsoft.com/office/drawing/2014/main" id="{050FF3BC-24C5-4894-A31A-B83FC88421DE}"/>
                    </a:ext>
                  </a:extLst>
                </p:cNvPr>
                <p:cNvPicPr/>
                <p:nvPr/>
              </p:nvPicPr>
              <p:blipFill>
                <a:blip r:embed="rId167"/>
                <a:stretch>
                  <a:fillRect/>
                </a:stretch>
              </p:blipFill>
              <p:spPr>
                <a:xfrm>
                  <a:off x="10514141" y="2164352"/>
                  <a:ext cx="2412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6" name="Freihand 55">
                  <a:extLst>
                    <a:ext uri="{FF2B5EF4-FFF2-40B4-BE49-F238E27FC236}">
                      <a16:creationId xmlns:a16="http://schemas.microsoft.com/office/drawing/2014/main" id="{26C8C9CA-305F-431B-BCEC-3071493BADB1}"/>
                    </a:ext>
                  </a:extLst>
                </p14:cNvPr>
                <p14:cNvContentPartPr/>
                <p14:nvPr/>
              </p14:nvContentPartPr>
              <p14:xfrm>
                <a:off x="10761101" y="2208632"/>
                <a:ext cx="80280" cy="110880"/>
              </p14:xfrm>
            </p:contentPart>
          </mc:Choice>
          <mc:Fallback>
            <p:pic>
              <p:nvPicPr>
                <p:cNvPr id="56" name="Freihand 55">
                  <a:extLst>
                    <a:ext uri="{FF2B5EF4-FFF2-40B4-BE49-F238E27FC236}">
                      <a16:creationId xmlns:a16="http://schemas.microsoft.com/office/drawing/2014/main" id="{26C8C9CA-305F-431B-BCEC-3071493BADB1}"/>
                    </a:ext>
                  </a:extLst>
                </p:cNvPr>
                <p:cNvPicPr/>
                <p:nvPr/>
              </p:nvPicPr>
              <p:blipFill>
                <a:blip r:embed="rId169"/>
                <a:stretch>
                  <a:fillRect/>
                </a:stretch>
              </p:blipFill>
              <p:spPr>
                <a:xfrm>
                  <a:off x="10756781" y="2204312"/>
                  <a:ext cx="88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7" name="Freihand 56">
                  <a:extLst>
                    <a:ext uri="{FF2B5EF4-FFF2-40B4-BE49-F238E27FC236}">
                      <a16:creationId xmlns:a16="http://schemas.microsoft.com/office/drawing/2014/main" id="{400D8381-E75C-40DA-ACBA-89475F1FA436}"/>
                    </a:ext>
                  </a:extLst>
                </p14:cNvPr>
                <p14:cNvContentPartPr/>
                <p14:nvPr/>
              </p14:nvContentPartPr>
              <p14:xfrm>
                <a:off x="10893581" y="2055272"/>
                <a:ext cx="83520" cy="187200"/>
              </p14:xfrm>
            </p:contentPart>
          </mc:Choice>
          <mc:Fallback>
            <p:pic>
              <p:nvPicPr>
                <p:cNvPr id="57" name="Freihand 56">
                  <a:extLst>
                    <a:ext uri="{FF2B5EF4-FFF2-40B4-BE49-F238E27FC236}">
                      <a16:creationId xmlns:a16="http://schemas.microsoft.com/office/drawing/2014/main" id="{400D8381-E75C-40DA-ACBA-89475F1FA436}"/>
                    </a:ext>
                  </a:extLst>
                </p:cNvPr>
                <p:cNvPicPr/>
                <p:nvPr/>
              </p:nvPicPr>
              <p:blipFill>
                <a:blip r:embed="rId171"/>
                <a:stretch>
                  <a:fillRect/>
                </a:stretch>
              </p:blipFill>
              <p:spPr>
                <a:xfrm>
                  <a:off x="10889261" y="2050952"/>
                  <a:ext cx="92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8" name="Freihand 57">
                  <a:extLst>
                    <a:ext uri="{FF2B5EF4-FFF2-40B4-BE49-F238E27FC236}">
                      <a16:creationId xmlns:a16="http://schemas.microsoft.com/office/drawing/2014/main" id="{57B9E34B-FB35-4D53-9E1D-FE8D7AF81333}"/>
                    </a:ext>
                  </a:extLst>
                </p14:cNvPr>
                <p14:cNvContentPartPr/>
                <p14:nvPr/>
              </p14:nvContentPartPr>
              <p14:xfrm>
                <a:off x="10992581" y="2117552"/>
                <a:ext cx="116640" cy="112320"/>
              </p14:xfrm>
            </p:contentPart>
          </mc:Choice>
          <mc:Fallback>
            <p:pic>
              <p:nvPicPr>
                <p:cNvPr id="58" name="Freihand 57">
                  <a:extLst>
                    <a:ext uri="{FF2B5EF4-FFF2-40B4-BE49-F238E27FC236}">
                      <a16:creationId xmlns:a16="http://schemas.microsoft.com/office/drawing/2014/main" id="{57B9E34B-FB35-4D53-9E1D-FE8D7AF81333}"/>
                    </a:ext>
                  </a:extLst>
                </p:cNvPr>
                <p:cNvPicPr/>
                <p:nvPr/>
              </p:nvPicPr>
              <p:blipFill>
                <a:blip r:embed="rId173"/>
                <a:stretch>
                  <a:fillRect/>
                </a:stretch>
              </p:blipFill>
              <p:spPr>
                <a:xfrm>
                  <a:off x="10988261" y="2113232"/>
                  <a:ext cx="12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9" name="Freihand 58">
                  <a:extLst>
                    <a:ext uri="{FF2B5EF4-FFF2-40B4-BE49-F238E27FC236}">
                      <a16:creationId xmlns:a16="http://schemas.microsoft.com/office/drawing/2014/main" id="{CE733EE5-4219-40D0-B000-1C93C1DD323A}"/>
                    </a:ext>
                  </a:extLst>
                </p14:cNvPr>
                <p14:cNvContentPartPr/>
                <p14:nvPr/>
              </p14:nvContentPartPr>
              <p14:xfrm>
                <a:off x="11092301" y="1994792"/>
                <a:ext cx="384120" cy="173160"/>
              </p14:xfrm>
            </p:contentPart>
          </mc:Choice>
          <mc:Fallback>
            <p:pic>
              <p:nvPicPr>
                <p:cNvPr id="59" name="Freihand 58">
                  <a:extLst>
                    <a:ext uri="{FF2B5EF4-FFF2-40B4-BE49-F238E27FC236}">
                      <a16:creationId xmlns:a16="http://schemas.microsoft.com/office/drawing/2014/main" id="{CE733EE5-4219-40D0-B000-1C93C1DD323A}"/>
                    </a:ext>
                  </a:extLst>
                </p:cNvPr>
                <p:cNvPicPr/>
                <p:nvPr/>
              </p:nvPicPr>
              <p:blipFill>
                <a:blip r:embed="rId175"/>
                <a:stretch>
                  <a:fillRect/>
                </a:stretch>
              </p:blipFill>
              <p:spPr>
                <a:xfrm>
                  <a:off x="11087981" y="1990472"/>
                  <a:ext cx="392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0" name="Freihand 59">
                  <a:extLst>
                    <a:ext uri="{FF2B5EF4-FFF2-40B4-BE49-F238E27FC236}">
                      <a16:creationId xmlns:a16="http://schemas.microsoft.com/office/drawing/2014/main" id="{5684AB4A-0E63-4A03-A9CD-C24C8B8368BA}"/>
                    </a:ext>
                  </a:extLst>
                </p14:cNvPr>
                <p14:cNvContentPartPr/>
                <p14:nvPr/>
              </p14:nvContentPartPr>
              <p14:xfrm>
                <a:off x="8867141" y="3042392"/>
                <a:ext cx="199080" cy="39240"/>
              </p14:xfrm>
            </p:contentPart>
          </mc:Choice>
          <mc:Fallback>
            <p:pic>
              <p:nvPicPr>
                <p:cNvPr id="60" name="Freihand 59">
                  <a:extLst>
                    <a:ext uri="{FF2B5EF4-FFF2-40B4-BE49-F238E27FC236}">
                      <a16:creationId xmlns:a16="http://schemas.microsoft.com/office/drawing/2014/main" id="{5684AB4A-0E63-4A03-A9CD-C24C8B8368BA}"/>
                    </a:ext>
                  </a:extLst>
                </p:cNvPr>
                <p:cNvPicPr/>
                <p:nvPr/>
              </p:nvPicPr>
              <p:blipFill>
                <a:blip r:embed="rId177"/>
                <a:stretch>
                  <a:fillRect/>
                </a:stretch>
              </p:blipFill>
              <p:spPr>
                <a:xfrm>
                  <a:off x="8862821" y="3038072"/>
                  <a:ext cx="207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1" name="Freihand 60">
                  <a:extLst>
                    <a:ext uri="{FF2B5EF4-FFF2-40B4-BE49-F238E27FC236}">
                      <a16:creationId xmlns:a16="http://schemas.microsoft.com/office/drawing/2014/main" id="{89E51487-C44F-4340-96FF-F2B5A620AF86}"/>
                    </a:ext>
                  </a:extLst>
                </p14:cNvPr>
                <p14:cNvContentPartPr/>
                <p14:nvPr/>
              </p14:nvContentPartPr>
              <p14:xfrm>
                <a:off x="9047141" y="2934392"/>
                <a:ext cx="117000" cy="205200"/>
              </p14:xfrm>
            </p:contentPart>
          </mc:Choice>
          <mc:Fallback>
            <p:pic>
              <p:nvPicPr>
                <p:cNvPr id="61" name="Freihand 60">
                  <a:extLst>
                    <a:ext uri="{FF2B5EF4-FFF2-40B4-BE49-F238E27FC236}">
                      <a16:creationId xmlns:a16="http://schemas.microsoft.com/office/drawing/2014/main" id="{89E51487-C44F-4340-96FF-F2B5A620AF86}"/>
                    </a:ext>
                  </a:extLst>
                </p:cNvPr>
                <p:cNvPicPr/>
                <p:nvPr/>
              </p:nvPicPr>
              <p:blipFill>
                <a:blip r:embed="rId179"/>
                <a:stretch>
                  <a:fillRect/>
                </a:stretch>
              </p:blipFill>
              <p:spPr>
                <a:xfrm>
                  <a:off x="9042821" y="2930072"/>
                  <a:ext cx="125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7" name="Freihand 76">
                  <a:extLst>
                    <a:ext uri="{FF2B5EF4-FFF2-40B4-BE49-F238E27FC236}">
                      <a16:creationId xmlns:a16="http://schemas.microsoft.com/office/drawing/2014/main" id="{7A8553FC-4471-4EEF-8855-DCB842A89334}"/>
                    </a:ext>
                  </a:extLst>
                </p14:cNvPr>
                <p14:cNvContentPartPr/>
                <p14:nvPr/>
              </p14:nvContentPartPr>
              <p14:xfrm>
                <a:off x="11486861" y="2320232"/>
                <a:ext cx="16920" cy="3600"/>
              </p14:xfrm>
            </p:contentPart>
          </mc:Choice>
          <mc:Fallback>
            <p:pic>
              <p:nvPicPr>
                <p:cNvPr id="77" name="Freihand 76">
                  <a:extLst>
                    <a:ext uri="{FF2B5EF4-FFF2-40B4-BE49-F238E27FC236}">
                      <a16:creationId xmlns:a16="http://schemas.microsoft.com/office/drawing/2014/main" id="{7A8553FC-4471-4EEF-8855-DCB842A89334}"/>
                    </a:ext>
                  </a:extLst>
                </p:cNvPr>
                <p:cNvPicPr/>
                <p:nvPr/>
              </p:nvPicPr>
              <p:blipFill>
                <a:blip r:embed="rId181"/>
                <a:stretch>
                  <a:fillRect/>
                </a:stretch>
              </p:blipFill>
              <p:spPr>
                <a:xfrm>
                  <a:off x="11482541" y="2315912"/>
                  <a:ext cx="25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4" name="Freihand 63">
                  <a:extLst>
                    <a:ext uri="{FF2B5EF4-FFF2-40B4-BE49-F238E27FC236}">
                      <a16:creationId xmlns:a16="http://schemas.microsoft.com/office/drawing/2014/main" id="{48B7E420-7D48-457A-AE6D-1A139F1833BE}"/>
                    </a:ext>
                  </a:extLst>
                </p14:cNvPr>
                <p14:cNvContentPartPr/>
                <p14:nvPr/>
              </p14:nvContentPartPr>
              <p14:xfrm>
                <a:off x="9390941" y="2757272"/>
                <a:ext cx="468360" cy="367560"/>
              </p14:xfrm>
            </p:contentPart>
          </mc:Choice>
          <mc:Fallback>
            <p:pic>
              <p:nvPicPr>
                <p:cNvPr id="64" name="Freihand 63">
                  <a:extLst>
                    <a:ext uri="{FF2B5EF4-FFF2-40B4-BE49-F238E27FC236}">
                      <a16:creationId xmlns:a16="http://schemas.microsoft.com/office/drawing/2014/main" id="{48B7E420-7D48-457A-AE6D-1A139F1833BE}"/>
                    </a:ext>
                  </a:extLst>
                </p:cNvPr>
                <p:cNvPicPr/>
                <p:nvPr/>
              </p:nvPicPr>
              <p:blipFill>
                <a:blip r:embed="rId183"/>
                <a:stretch>
                  <a:fillRect/>
                </a:stretch>
              </p:blipFill>
              <p:spPr>
                <a:xfrm>
                  <a:off x="9386621" y="2752952"/>
                  <a:ext cx="47700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5" name="Freihand 64">
                  <a:extLst>
                    <a:ext uri="{FF2B5EF4-FFF2-40B4-BE49-F238E27FC236}">
                      <a16:creationId xmlns:a16="http://schemas.microsoft.com/office/drawing/2014/main" id="{66779B0B-39EF-42FB-9A29-E2129B484748}"/>
                    </a:ext>
                  </a:extLst>
                </p14:cNvPr>
                <p14:cNvContentPartPr/>
                <p14:nvPr/>
              </p14:nvContentPartPr>
              <p14:xfrm>
                <a:off x="9862181" y="2792192"/>
                <a:ext cx="74520" cy="79560"/>
              </p14:xfrm>
            </p:contentPart>
          </mc:Choice>
          <mc:Fallback>
            <p:pic>
              <p:nvPicPr>
                <p:cNvPr id="65" name="Freihand 64">
                  <a:extLst>
                    <a:ext uri="{FF2B5EF4-FFF2-40B4-BE49-F238E27FC236}">
                      <a16:creationId xmlns:a16="http://schemas.microsoft.com/office/drawing/2014/main" id="{66779B0B-39EF-42FB-9A29-E2129B484748}"/>
                    </a:ext>
                  </a:extLst>
                </p:cNvPr>
                <p:cNvPicPr/>
                <p:nvPr/>
              </p:nvPicPr>
              <p:blipFill>
                <a:blip r:embed="rId185"/>
                <a:stretch>
                  <a:fillRect/>
                </a:stretch>
              </p:blipFill>
              <p:spPr>
                <a:xfrm>
                  <a:off x="9857861" y="2787872"/>
                  <a:ext cx="83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6" name="Freihand 65">
                  <a:extLst>
                    <a:ext uri="{FF2B5EF4-FFF2-40B4-BE49-F238E27FC236}">
                      <a16:creationId xmlns:a16="http://schemas.microsoft.com/office/drawing/2014/main" id="{8871FC7D-F380-4D0F-B308-60BC478BDFD4}"/>
                    </a:ext>
                  </a:extLst>
                </p14:cNvPr>
                <p14:cNvContentPartPr/>
                <p14:nvPr/>
              </p14:nvContentPartPr>
              <p14:xfrm>
                <a:off x="9938861" y="2754392"/>
                <a:ext cx="93240" cy="95400"/>
              </p14:xfrm>
            </p:contentPart>
          </mc:Choice>
          <mc:Fallback>
            <p:pic>
              <p:nvPicPr>
                <p:cNvPr id="66" name="Freihand 65">
                  <a:extLst>
                    <a:ext uri="{FF2B5EF4-FFF2-40B4-BE49-F238E27FC236}">
                      <a16:creationId xmlns:a16="http://schemas.microsoft.com/office/drawing/2014/main" id="{8871FC7D-F380-4D0F-B308-60BC478BDFD4}"/>
                    </a:ext>
                  </a:extLst>
                </p:cNvPr>
                <p:cNvPicPr/>
                <p:nvPr/>
              </p:nvPicPr>
              <p:blipFill>
                <a:blip r:embed="rId187"/>
                <a:stretch>
                  <a:fillRect/>
                </a:stretch>
              </p:blipFill>
              <p:spPr>
                <a:xfrm>
                  <a:off x="9934541" y="2750072"/>
                  <a:ext cx="101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7" name="Freihand 66">
                  <a:extLst>
                    <a:ext uri="{FF2B5EF4-FFF2-40B4-BE49-F238E27FC236}">
                      <a16:creationId xmlns:a16="http://schemas.microsoft.com/office/drawing/2014/main" id="{64B2F305-34F5-4EAB-BD87-CB3698F99A9D}"/>
                    </a:ext>
                  </a:extLst>
                </p14:cNvPr>
                <p14:cNvContentPartPr/>
                <p14:nvPr/>
              </p14:nvContentPartPr>
              <p14:xfrm>
                <a:off x="10037501" y="2646752"/>
                <a:ext cx="135000" cy="155880"/>
              </p14:xfrm>
            </p:contentPart>
          </mc:Choice>
          <mc:Fallback>
            <p:pic>
              <p:nvPicPr>
                <p:cNvPr id="67" name="Freihand 66">
                  <a:extLst>
                    <a:ext uri="{FF2B5EF4-FFF2-40B4-BE49-F238E27FC236}">
                      <a16:creationId xmlns:a16="http://schemas.microsoft.com/office/drawing/2014/main" id="{64B2F305-34F5-4EAB-BD87-CB3698F99A9D}"/>
                    </a:ext>
                  </a:extLst>
                </p:cNvPr>
                <p:cNvPicPr/>
                <p:nvPr/>
              </p:nvPicPr>
              <p:blipFill>
                <a:blip r:embed="rId189"/>
                <a:stretch>
                  <a:fillRect/>
                </a:stretch>
              </p:blipFill>
              <p:spPr>
                <a:xfrm>
                  <a:off x="10033181" y="2642432"/>
                  <a:ext cx="143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8" name="Freihand 67">
                  <a:extLst>
                    <a:ext uri="{FF2B5EF4-FFF2-40B4-BE49-F238E27FC236}">
                      <a16:creationId xmlns:a16="http://schemas.microsoft.com/office/drawing/2014/main" id="{197E459B-1119-427F-B239-3CB2F79974CF}"/>
                    </a:ext>
                  </a:extLst>
                </p14:cNvPr>
                <p14:cNvContentPartPr/>
                <p14:nvPr/>
              </p14:nvContentPartPr>
              <p14:xfrm>
                <a:off x="9964781" y="2691032"/>
                <a:ext cx="113400" cy="43560"/>
              </p14:xfrm>
            </p:contentPart>
          </mc:Choice>
          <mc:Fallback>
            <p:pic>
              <p:nvPicPr>
                <p:cNvPr id="68" name="Freihand 67">
                  <a:extLst>
                    <a:ext uri="{FF2B5EF4-FFF2-40B4-BE49-F238E27FC236}">
                      <a16:creationId xmlns:a16="http://schemas.microsoft.com/office/drawing/2014/main" id="{197E459B-1119-427F-B239-3CB2F79974CF}"/>
                    </a:ext>
                  </a:extLst>
                </p:cNvPr>
                <p:cNvPicPr/>
                <p:nvPr/>
              </p:nvPicPr>
              <p:blipFill>
                <a:blip r:embed="rId191"/>
                <a:stretch>
                  <a:fillRect/>
                </a:stretch>
              </p:blipFill>
              <p:spPr>
                <a:xfrm>
                  <a:off x="9960461" y="2686712"/>
                  <a:ext cx="122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9" name="Freihand 68">
                  <a:extLst>
                    <a:ext uri="{FF2B5EF4-FFF2-40B4-BE49-F238E27FC236}">
                      <a16:creationId xmlns:a16="http://schemas.microsoft.com/office/drawing/2014/main" id="{25D6EB5B-4FDB-4A61-BB9B-F6BF0D44CE79}"/>
                    </a:ext>
                  </a:extLst>
                </p14:cNvPr>
                <p14:cNvContentPartPr/>
                <p14:nvPr/>
              </p14:nvContentPartPr>
              <p14:xfrm>
                <a:off x="10150541" y="2624432"/>
                <a:ext cx="138600" cy="151200"/>
              </p14:xfrm>
            </p:contentPart>
          </mc:Choice>
          <mc:Fallback>
            <p:pic>
              <p:nvPicPr>
                <p:cNvPr id="69" name="Freihand 68">
                  <a:extLst>
                    <a:ext uri="{FF2B5EF4-FFF2-40B4-BE49-F238E27FC236}">
                      <a16:creationId xmlns:a16="http://schemas.microsoft.com/office/drawing/2014/main" id="{25D6EB5B-4FDB-4A61-BB9B-F6BF0D44CE79}"/>
                    </a:ext>
                  </a:extLst>
                </p:cNvPr>
                <p:cNvPicPr/>
                <p:nvPr/>
              </p:nvPicPr>
              <p:blipFill>
                <a:blip r:embed="rId193"/>
                <a:stretch>
                  <a:fillRect/>
                </a:stretch>
              </p:blipFill>
              <p:spPr>
                <a:xfrm>
                  <a:off x="10146221" y="2620112"/>
                  <a:ext cx="147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0" name="Freihand 69">
                  <a:extLst>
                    <a:ext uri="{FF2B5EF4-FFF2-40B4-BE49-F238E27FC236}">
                      <a16:creationId xmlns:a16="http://schemas.microsoft.com/office/drawing/2014/main" id="{B0049345-8EC2-469D-BEF6-AC8F627196DC}"/>
                    </a:ext>
                  </a:extLst>
                </p14:cNvPr>
                <p14:cNvContentPartPr/>
                <p14:nvPr/>
              </p14:nvContentPartPr>
              <p14:xfrm>
                <a:off x="10220021" y="2629112"/>
                <a:ext cx="21600" cy="2520"/>
              </p14:xfrm>
            </p:contentPart>
          </mc:Choice>
          <mc:Fallback>
            <p:pic>
              <p:nvPicPr>
                <p:cNvPr id="70" name="Freihand 69">
                  <a:extLst>
                    <a:ext uri="{FF2B5EF4-FFF2-40B4-BE49-F238E27FC236}">
                      <a16:creationId xmlns:a16="http://schemas.microsoft.com/office/drawing/2014/main" id="{B0049345-8EC2-469D-BEF6-AC8F627196DC}"/>
                    </a:ext>
                  </a:extLst>
                </p:cNvPr>
                <p:cNvPicPr/>
                <p:nvPr/>
              </p:nvPicPr>
              <p:blipFill>
                <a:blip r:embed="rId195"/>
                <a:stretch>
                  <a:fillRect/>
                </a:stretch>
              </p:blipFill>
              <p:spPr>
                <a:xfrm>
                  <a:off x="10215701" y="2624792"/>
                  <a:ext cx="30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1" name="Freihand 70">
                  <a:extLst>
                    <a:ext uri="{FF2B5EF4-FFF2-40B4-BE49-F238E27FC236}">
                      <a16:creationId xmlns:a16="http://schemas.microsoft.com/office/drawing/2014/main" id="{A953692C-09DE-4166-B12A-1E15A21BAB5F}"/>
                    </a:ext>
                  </a:extLst>
                </p14:cNvPr>
                <p14:cNvContentPartPr/>
                <p14:nvPr/>
              </p14:nvContentPartPr>
              <p14:xfrm>
                <a:off x="10285541" y="2571152"/>
                <a:ext cx="91800" cy="178560"/>
              </p14:xfrm>
            </p:contentPart>
          </mc:Choice>
          <mc:Fallback>
            <p:pic>
              <p:nvPicPr>
                <p:cNvPr id="71" name="Freihand 70">
                  <a:extLst>
                    <a:ext uri="{FF2B5EF4-FFF2-40B4-BE49-F238E27FC236}">
                      <a16:creationId xmlns:a16="http://schemas.microsoft.com/office/drawing/2014/main" id="{A953692C-09DE-4166-B12A-1E15A21BAB5F}"/>
                    </a:ext>
                  </a:extLst>
                </p:cNvPr>
                <p:cNvPicPr/>
                <p:nvPr/>
              </p:nvPicPr>
              <p:blipFill>
                <a:blip r:embed="rId197"/>
                <a:stretch>
                  <a:fillRect/>
                </a:stretch>
              </p:blipFill>
              <p:spPr>
                <a:xfrm>
                  <a:off x="10281221" y="2566832"/>
                  <a:ext cx="100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2" name="Freihand 71">
                  <a:extLst>
                    <a:ext uri="{FF2B5EF4-FFF2-40B4-BE49-F238E27FC236}">
                      <a16:creationId xmlns:a16="http://schemas.microsoft.com/office/drawing/2014/main" id="{0A1162D9-7CD8-4699-826C-CFD1D92A1CF4}"/>
                    </a:ext>
                  </a:extLst>
                </p14:cNvPr>
                <p14:cNvContentPartPr/>
                <p14:nvPr/>
              </p14:nvContentPartPr>
              <p14:xfrm>
                <a:off x="9939941" y="2591672"/>
                <a:ext cx="75600" cy="45000"/>
              </p14:xfrm>
            </p:contentPart>
          </mc:Choice>
          <mc:Fallback>
            <p:pic>
              <p:nvPicPr>
                <p:cNvPr id="72" name="Freihand 71">
                  <a:extLst>
                    <a:ext uri="{FF2B5EF4-FFF2-40B4-BE49-F238E27FC236}">
                      <a16:creationId xmlns:a16="http://schemas.microsoft.com/office/drawing/2014/main" id="{0A1162D9-7CD8-4699-826C-CFD1D92A1CF4}"/>
                    </a:ext>
                  </a:extLst>
                </p:cNvPr>
                <p:cNvPicPr/>
                <p:nvPr/>
              </p:nvPicPr>
              <p:blipFill>
                <a:blip r:embed="rId199"/>
                <a:stretch>
                  <a:fillRect/>
                </a:stretch>
              </p:blipFill>
              <p:spPr>
                <a:xfrm>
                  <a:off x="9935621" y="2587352"/>
                  <a:ext cx="84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3" name="Freihand 72">
                  <a:extLst>
                    <a:ext uri="{FF2B5EF4-FFF2-40B4-BE49-F238E27FC236}">
                      <a16:creationId xmlns:a16="http://schemas.microsoft.com/office/drawing/2014/main" id="{D12FCAE7-51E4-4757-A95E-FB9529D2F4F0}"/>
                    </a:ext>
                  </a:extLst>
                </p14:cNvPr>
                <p14:cNvContentPartPr/>
                <p14:nvPr/>
              </p14:nvContentPartPr>
              <p14:xfrm>
                <a:off x="10542221" y="2514272"/>
                <a:ext cx="148680" cy="185040"/>
              </p14:xfrm>
            </p:contentPart>
          </mc:Choice>
          <mc:Fallback>
            <p:pic>
              <p:nvPicPr>
                <p:cNvPr id="73" name="Freihand 72">
                  <a:extLst>
                    <a:ext uri="{FF2B5EF4-FFF2-40B4-BE49-F238E27FC236}">
                      <a16:creationId xmlns:a16="http://schemas.microsoft.com/office/drawing/2014/main" id="{D12FCAE7-51E4-4757-A95E-FB9529D2F4F0}"/>
                    </a:ext>
                  </a:extLst>
                </p:cNvPr>
                <p:cNvPicPr/>
                <p:nvPr/>
              </p:nvPicPr>
              <p:blipFill>
                <a:blip r:embed="rId201"/>
                <a:stretch>
                  <a:fillRect/>
                </a:stretch>
              </p:blipFill>
              <p:spPr>
                <a:xfrm>
                  <a:off x="10537901" y="2509952"/>
                  <a:ext cx="157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4" name="Freihand 73">
                  <a:extLst>
                    <a:ext uri="{FF2B5EF4-FFF2-40B4-BE49-F238E27FC236}">
                      <a16:creationId xmlns:a16="http://schemas.microsoft.com/office/drawing/2014/main" id="{DEBB40BB-75CA-464D-965D-B518B5A7291F}"/>
                    </a:ext>
                  </a:extLst>
                </p14:cNvPr>
                <p14:cNvContentPartPr/>
                <p14:nvPr/>
              </p14:nvContentPartPr>
              <p14:xfrm>
                <a:off x="10712501" y="2442632"/>
                <a:ext cx="160200" cy="221400"/>
              </p14:xfrm>
            </p:contentPart>
          </mc:Choice>
          <mc:Fallback>
            <p:pic>
              <p:nvPicPr>
                <p:cNvPr id="74" name="Freihand 73">
                  <a:extLst>
                    <a:ext uri="{FF2B5EF4-FFF2-40B4-BE49-F238E27FC236}">
                      <a16:creationId xmlns:a16="http://schemas.microsoft.com/office/drawing/2014/main" id="{DEBB40BB-75CA-464D-965D-B518B5A7291F}"/>
                    </a:ext>
                  </a:extLst>
                </p:cNvPr>
                <p:cNvPicPr/>
                <p:nvPr/>
              </p:nvPicPr>
              <p:blipFill>
                <a:blip r:embed="rId203"/>
                <a:stretch>
                  <a:fillRect/>
                </a:stretch>
              </p:blipFill>
              <p:spPr>
                <a:xfrm>
                  <a:off x="10708181" y="2438312"/>
                  <a:ext cx="168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5" name="Freihand 74">
                  <a:extLst>
                    <a:ext uri="{FF2B5EF4-FFF2-40B4-BE49-F238E27FC236}">
                      <a16:creationId xmlns:a16="http://schemas.microsoft.com/office/drawing/2014/main" id="{A451106B-2156-44D5-A077-56C45DAEA964}"/>
                    </a:ext>
                  </a:extLst>
                </p14:cNvPr>
                <p14:cNvContentPartPr/>
                <p14:nvPr/>
              </p14:nvContentPartPr>
              <p14:xfrm>
                <a:off x="10901861" y="2522912"/>
                <a:ext cx="152640" cy="86760"/>
              </p14:xfrm>
            </p:contentPart>
          </mc:Choice>
          <mc:Fallback>
            <p:pic>
              <p:nvPicPr>
                <p:cNvPr id="75" name="Freihand 74">
                  <a:extLst>
                    <a:ext uri="{FF2B5EF4-FFF2-40B4-BE49-F238E27FC236}">
                      <a16:creationId xmlns:a16="http://schemas.microsoft.com/office/drawing/2014/main" id="{A451106B-2156-44D5-A077-56C45DAEA964}"/>
                    </a:ext>
                  </a:extLst>
                </p:cNvPr>
                <p:cNvPicPr/>
                <p:nvPr/>
              </p:nvPicPr>
              <p:blipFill>
                <a:blip r:embed="rId205"/>
                <a:stretch>
                  <a:fillRect/>
                </a:stretch>
              </p:blipFill>
              <p:spPr>
                <a:xfrm>
                  <a:off x="10897541" y="2518592"/>
                  <a:ext cx="161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76" name="Freihand 75">
                  <a:extLst>
                    <a:ext uri="{FF2B5EF4-FFF2-40B4-BE49-F238E27FC236}">
                      <a16:creationId xmlns:a16="http://schemas.microsoft.com/office/drawing/2014/main" id="{D04368DD-ABA5-48D1-BFC2-896962D0D23B}"/>
                    </a:ext>
                  </a:extLst>
                </p14:cNvPr>
                <p14:cNvContentPartPr/>
                <p14:nvPr/>
              </p14:nvContentPartPr>
              <p14:xfrm>
                <a:off x="11198501" y="2420312"/>
                <a:ext cx="348120" cy="153720"/>
              </p14:xfrm>
            </p:contentPart>
          </mc:Choice>
          <mc:Fallback>
            <p:pic>
              <p:nvPicPr>
                <p:cNvPr id="76" name="Freihand 75">
                  <a:extLst>
                    <a:ext uri="{FF2B5EF4-FFF2-40B4-BE49-F238E27FC236}">
                      <a16:creationId xmlns:a16="http://schemas.microsoft.com/office/drawing/2014/main" id="{D04368DD-ABA5-48D1-BFC2-896962D0D23B}"/>
                    </a:ext>
                  </a:extLst>
                </p:cNvPr>
                <p:cNvPicPr/>
                <p:nvPr/>
              </p:nvPicPr>
              <p:blipFill>
                <a:blip r:embed="rId207"/>
                <a:stretch>
                  <a:fillRect/>
                </a:stretch>
              </p:blipFill>
              <p:spPr>
                <a:xfrm>
                  <a:off x="11194181" y="2415992"/>
                  <a:ext cx="356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8" name="Freihand 77">
                  <a:extLst>
                    <a:ext uri="{FF2B5EF4-FFF2-40B4-BE49-F238E27FC236}">
                      <a16:creationId xmlns:a16="http://schemas.microsoft.com/office/drawing/2014/main" id="{A361EA79-A4B8-49E9-B4F1-95A96DCB3B05}"/>
                    </a:ext>
                  </a:extLst>
                </p14:cNvPr>
                <p14:cNvContentPartPr/>
                <p14:nvPr/>
              </p14:nvContentPartPr>
              <p14:xfrm>
                <a:off x="9692981" y="3174872"/>
                <a:ext cx="371880" cy="164160"/>
              </p14:xfrm>
            </p:contentPart>
          </mc:Choice>
          <mc:Fallback>
            <p:pic>
              <p:nvPicPr>
                <p:cNvPr id="78" name="Freihand 77">
                  <a:extLst>
                    <a:ext uri="{FF2B5EF4-FFF2-40B4-BE49-F238E27FC236}">
                      <a16:creationId xmlns:a16="http://schemas.microsoft.com/office/drawing/2014/main" id="{A361EA79-A4B8-49E9-B4F1-95A96DCB3B05}"/>
                    </a:ext>
                  </a:extLst>
                </p:cNvPr>
                <p:cNvPicPr/>
                <p:nvPr/>
              </p:nvPicPr>
              <p:blipFill>
                <a:blip r:embed="rId209"/>
                <a:stretch>
                  <a:fillRect/>
                </a:stretch>
              </p:blipFill>
              <p:spPr>
                <a:xfrm>
                  <a:off x="9688661" y="3170552"/>
                  <a:ext cx="380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9" name="Freihand 78">
                  <a:extLst>
                    <a:ext uri="{FF2B5EF4-FFF2-40B4-BE49-F238E27FC236}">
                      <a16:creationId xmlns:a16="http://schemas.microsoft.com/office/drawing/2014/main" id="{5D3CE00A-4260-4D76-BC04-F528988B28CE}"/>
                    </a:ext>
                  </a:extLst>
                </p14:cNvPr>
                <p14:cNvContentPartPr/>
                <p14:nvPr/>
              </p14:nvContentPartPr>
              <p14:xfrm>
                <a:off x="10010501" y="3112952"/>
                <a:ext cx="19800" cy="31680"/>
              </p14:xfrm>
            </p:contentPart>
          </mc:Choice>
          <mc:Fallback>
            <p:pic>
              <p:nvPicPr>
                <p:cNvPr id="79" name="Freihand 78">
                  <a:extLst>
                    <a:ext uri="{FF2B5EF4-FFF2-40B4-BE49-F238E27FC236}">
                      <a16:creationId xmlns:a16="http://schemas.microsoft.com/office/drawing/2014/main" id="{5D3CE00A-4260-4D76-BC04-F528988B28CE}"/>
                    </a:ext>
                  </a:extLst>
                </p:cNvPr>
                <p:cNvPicPr/>
                <p:nvPr/>
              </p:nvPicPr>
              <p:blipFill>
                <a:blip r:embed="rId211"/>
                <a:stretch>
                  <a:fillRect/>
                </a:stretch>
              </p:blipFill>
              <p:spPr>
                <a:xfrm>
                  <a:off x="10006181" y="3108632"/>
                  <a:ext cx="28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0" name="Freihand 79">
                  <a:extLst>
                    <a:ext uri="{FF2B5EF4-FFF2-40B4-BE49-F238E27FC236}">
                      <a16:creationId xmlns:a16="http://schemas.microsoft.com/office/drawing/2014/main" id="{A80F7FB1-8AE6-4F18-BB61-4914EB085FB7}"/>
                    </a:ext>
                  </a:extLst>
                </p14:cNvPr>
                <p14:cNvContentPartPr/>
                <p14:nvPr/>
              </p14:nvContentPartPr>
              <p14:xfrm>
                <a:off x="10128221" y="3122672"/>
                <a:ext cx="77040" cy="131760"/>
              </p14:xfrm>
            </p:contentPart>
          </mc:Choice>
          <mc:Fallback>
            <p:pic>
              <p:nvPicPr>
                <p:cNvPr id="80" name="Freihand 79">
                  <a:extLst>
                    <a:ext uri="{FF2B5EF4-FFF2-40B4-BE49-F238E27FC236}">
                      <a16:creationId xmlns:a16="http://schemas.microsoft.com/office/drawing/2014/main" id="{A80F7FB1-8AE6-4F18-BB61-4914EB085FB7}"/>
                    </a:ext>
                  </a:extLst>
                </p:cNvPr>
                <p:cNvPicPr/>
                <p:nvPr/>
              </p:nvPicPr>
              <p:blipFill>
                <a:blip r:embed="rId213"/>
                <a:stretch>
                  <a:fillRect/>
                </a:stretch>
              </p:blipFill>
              <p:spPr>
                <a:xfrm>
                  <a:off x="10123901" y="3118352"/>
                  <a:ext cx="85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83" name="Freihand 82">
                  <a:extLst>
                    <a:ext uri="{FF2B5EF4-FFF2-40B4-BE49-F238E27FC236}">
                      <a16:creationId xmlns:a16="http://schemas.microsoft.com/office/drawing/2014/main" id="{499B83C6-1060-4F2B-8AFD-5A4E21226B20}"/>
                    </a:ext>
                  </a:extLst>
                </p14:cNvPr>
                <p14:cNvContentPartPr/>
                <p14:nvPr/>
              </p14:nvContentPartPr>
              <p14:xfrm>
                <a:off x="10464821" y="3112592"/>
                <a:ext cx="89640" cy="217080"/>
              </p14:xfrm>
            </p:contentPart>
          </mc:Choice>
          <mc:Fallback>
            <p:pic>
              <p:nvPicPr>
                <p:cNvPr id="83" name="Freihand 82">
                  <a:extLst>
                    <a:ext uri="{FF2B5EF4-FFF2-40B4-BE49-F238E27FC236}">
                      <a16:creationId xmlns:a16="http://schemas.microsoft.com/office/drawing/2014/main" id="{499B83C6-1060-4F2B-8AFD-5A4E21226B20}"/>
                    </a:ext>
                  </a:extLst>
                </p:cNvPr>
                <p:cNvPicPr/>
                <p:nvPr/>
              </p:nvPicPr>
              <p:blipFill>
                <a:blip r:embed="rId215"/>
                <a:stretch>
                  <a:fillRect/>
                </a:stretch>
              </p:blipFill>
              <p:spPr>
                <a:xfrm>
                  <a:off x="10460501" y="3108272"/>
                  <a:ext cx="98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4" name="Freihand 83">
                  <a:extLst>
                    <a:ext uri="{FF2B5EF4-FFF2-40B4-BE49-F238E27FC236}">
                      <a16:creationId xmlns:a16="http://schemas.microsoft.com/office/drawing/2014/main" id="{6415E0F7-359E-466B-9C7E-D7E59C12DB24}"/>
                    </a:ext>
                  </a:extLst>
                </p14:cNvPr>
                <p14:cNvContentPartPr/>
                <p14:nvPr/>
              </p14:nvContentPartPr>
              <p14:xfrm>
                <a:off x="10582541" y="3088112"/>
                <a:ext cx="53280" cy="87840"/>
              </p14:xfrm>
            </p:contentPart>
          </mc:Choice>
          <mc:Fallback>
            <p:pic>
              <p:nvPicPr>
                <p:cNvPr id="84" name="Freihand 83">
                  <a:extLst>
                    <a:ext uri="{FF2B5EF4-FFF2-40B4-BE49-F238E27FC236}">
                      <a16:creationId xmlns:a16="http://schemas.microsoft.com/office/drawing/2014/main" id="{6415E0F7-359E-466B-9C7E-D7E59C12DB24}"/>
                    </a:ext>
                  </a:extLst>
                </p:cNvPr>
                <p:cNvPicPr/>
                <p:nvPr/>
              </p:nvPicPr>
              <p:blipFill>
                <a:blip r:embed="rId217"/>
                <a:stretch>
                  <a:fillRect/>
                </a:stretch>
              </p:blipFill>
              <p:spPr>
                <a:xfrm>
                  <a:off x="10578221" y="3083792"/>
                  <a:ext cx="61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85" name="Freihand 84">
                  <a:extLst>
                    <a:ext uri="{FF2B5EF4-FFF2-40B4-BE49-F238E27FC236}">
                      <a16:creationId xmlns:a16="http://schemas.microsoft.com/office/drawing/2014/main" id="{9CFA2645-FD25-45CB-B2DB-AF5D3E7ED5E6}"/>
                    </a:ext>
                  </a:extLst>
                </p14:cNvPr>
                <p14:cNvContentPartPr/>
                <p14:nvPr/>
              </p14:nvContentPartPr>
              <p14:xfrm>
                <a:off x="10653461" y="3051032"/>
                <a:ext cx="97920" cy="110520"/>
              </p14:xfrm>
            </p:contentPart>
          </mc:Choice>
          <mc:Fallback>
            <p:pic>
              <p:nvPicPr>
                <p:cNvPr id="85" name="Freihand 84">
                  <a:extLst>
                    <a:ext uri="{FF2B5EF4-FFF2-40B4-BE49-F238E27FC236}">
                      <a16:creationId xmlns:a16="http://schemas.microsoft.com/office/drawing/2014/main" id="{9CFA2645-FD25-45CB-B2DB-AF5D3E7ED5E6}"/>
                    </a:ext>
                  </a:extLst>
                </p:cNvPr>
                <p:cNvPicPr/>
                <p:nvPr/>
              </p:nvPicPr>
              <p:blipFill>
                <a:blip r:embed="rId219"/>
                <a:stretch>
                  <a:fillRect/>
                </a:stretch>
              </p:blipFill>
              <p:spPr>
                <a:xfrm>
                  <a:off x="10649141" y="3046712"/>
                  <a:ext cx="106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86" name="Freihand 85">
                  <a:extLst>
                    <a:ext uri="{FF2B5EF4-FFF2-40B4-BE49-F238E27FC236}">
                      <a16:creationId xmlns:a16="http://schemas.microsoft.com/office/drawing/2014/main" id="{410FB9A4-BFEB-423D-854A-EFDA2DEE3E59}"/>
                    </a:ext>
                  </a:extLst>
                </p14:cNvPr>
                <p14:cNvContentPartPr/>
                <p14:nvPr/>
              </p14:nvContentPartPr>
              <p14:xfrm>
                <a:off x="10749221" y="3045632"/>
                <a:ext cx="26640" cy="78120"/>
              </p14:xfrm>
            </p:contentPart>
          </mc:Choice>
          <mc:Fallback>
            <p:pic>
              <p:nvPicPr>
                <p:cNvPr id="86" name="Freihand 85">
                  <a:extLst>
                    <a:ext uri="{FF2B5EF4-FFF2-40B4-BE49-F238E27FC236}">
                      <a16:creationId xmlns:a16="http://schemas.microsoft.com/office/drawing/2014/main" id="{410FB9A4-BFEB-423D-854A-EFDA2DEE3E59}"/>
                    </a:ext>
                  </a:extLst>
                </p:cNvPr>
                <p:cNvPicPr/>
                <p:nvPr/>
              </p:nvPicPr>
              <p:blipFill>
                <a:blip r:embed="rId221"/>
                <a:stretch>
                  <a:fillRect/>
                </a:stretch>
              </p:blipFill>
              <p:spPr>
                <a:xfrm>
                  <a:off x="10744901" y="3041312"/>
                  <a:ext cx="35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87" name="Freihand 86">
                  <a:extLst>
                    <a:ext uri="{FF2B5EF4-FFF2-40B4-BE49-F238E27FC236}">
                      <a16:creationId xmlns:a16="http://schemas.microsoft.com/office/drawing/2014/main" id="{6D42E89B-4A02-4A49-9664-37D6590BBFE0}"/>
                    </a:ext>
                  </a:extLst>
                </p14:cNvPr>
                <p14:cNvContentPartPr/>
                <p14:nvPr/>
              </p14:nvContentPartPr>
              <p14:xfrm>
                <a:off x="10783781" y="2908832"/>
                <a:ext cx="281160" cy="203400"/>
              </p14:xfrm>
            </p:contentPart>
          </mc:Choice>
          <mc:Fallback>
            <p:pic>
              <p:nvPicPr>
                <p:cNvPr id="87" name="Freihand 86">
                  <a:extLst>
                    <a:ext uri="{FF2B5EF4-FFF2-40B4-BE49-F238E27FC236}">
                      <a16:creationId xmlns:a16="http://schemas.microsoft.com/office/drawing/2014/main" id="{6D42E89B-4A02-4A49-9664-37D6590BBFE0}"/>
                    </a:ext>
                  </a:extLst>
                </p:cNvPr>
                <p:cNvPicPr/>
                <p:nvPr/>
              </p:nvPicPr>
              <p:blipFill>
                <a:blip r:embed="rId223"/>
                <a:stretch>
                  <a:fillRect/>
                </a:stretch>
              </p:blipFill>
              <p:spPr>
                <a:xfrm>
                  <a:off x="10779461" y="2904512"/>
                  <a:ext cx="289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88" name="Freihand 87">
                  <a:extLst>
                    <a:ext uri="{FF2B5EF4-FFF2-40B4-BE49-F238E27FC236}">
                      <a16:creationId xmlns:a16="http://schemas.microsoft.com/office/drawing/2014/main" id="{0F516617-E48E-4DD7-8CD6-6E0EFFDCAED6}"/>
                    </a:ext>
                  </a:extLst>
                </p14:cNvPr>
                <p14:cNvContentPartPr/>
                <p14:nvPr/>
              </p14:nvContentPartPr>
              <p14:xfrm>
                <a:off x="10695581" y="2869952"/>
                <a:ext cx="235080" cy="10080"/>
              </p14:xfrm>
            </p:contentPart>
          </mc:Choice>
          <mc:Fallback>
            <p:pic>
              <p:nvPicPr>
                <p:cNvPr id="88" name="Freihand 87">
                  <a:extLst>
                    <a:ext uri="{FF2B5EF4-FFF2-40B4-BE49-F238E27FC236}">
                      <a16:creationId xmlns:a16="http://schemas.microsoft.com/office/drawing/2014/main" id="{0F516617-E48E-4DD7-8CD6-6E0EFFDCAED6}"/>
                    </a:ext>
                  </a:extLst>
                </p:cNvPr>
                <p:cNvPicPr/>
                <p:nvPr/>
              </p:nvPicPr>
              <p:blipFill>
                <a:blip r:embed="rId225"/>
                <a:stretch>
                  <a:fillRect/>
                </a:stretch>
              </p:blipFill>
              <p:spPr>
                <a:xfrm>
                  <a:off x="10691261" y="2865632"/>
                  <a:ext cx="243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89" name="Freihand 88">
                  <a:extLst>
                    <a:ext uri="{FF2B5EF4-FFF2-40B4-BE49-F238E27FC236}">
                      <a16:creationId xmlns:a16="http://schemas.microsoft.com/office/drawing/2014/main" id="{94FF25CA-F288-4615-8FDD-C66AC3EB6F56}"/>
                    </a:ext>
                  </a:extLst>
                </p14:cNvPr>
                <p14:cNvContentPartPr/>
                <p14:nvPr/>
              </p14:nvContentPartPr>
              <p14:xfrm>
                <a:off x="10494701" y="3448112"/>
                <a:ext cx="52920" cy="202320"/>
              </p14:xfrm>
            </p:contentPart>
          </mc:Choice>
          <mc:Fallback>
            <p:pic>
              <p:nvPicPr>
                <p:cNvPr id="89" name="Freihand 88">
                  <a:extLst>
                    <a:ext uri="{FF2B5EF4-FFF2-40B4-BE49-F238E27FC236}">
                      <a16:creationId xmlns:a16="http://schemas.microsoft.com/office/drawing/2014/main" id="{94FF25CA-F288-4615-8FDD-C66AC3EB6F56}"/>
                    </a:ext>
                  </a:extLst>
                </p:cNvPr>
                <p:cNvPicPr/>
                <p:nvPr/>
              </p:nvPicPr>
              <p:blipFill>
                <a:blip r:embed="rId227"/>
                <a:stretch>
                  <a:fillRect/>
                </a:stretch>
              </p:blipFill>
              <p:spPr>
                <a:xfrm>
                  <a:off x="10490381" y="3443792"/>
                  <a:ext cx="61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90" name="Freihand 89">
                  <a:extLst>
                    <a:ext uri="{FF2B5EF4-FFF2-40B4-BE49-F238E27FC236}">
                      <a16:creationId xmlns:a16="http://schemas.microsoft.com/office/drawing/2014/main" id="{9CA090B4-2383-4FA5-96AD-0A83ACD6D582}"/>
                    </a:ext>
                  </a:extLst>
                </p14:cNvPr>
                <p14:cNvContentPartPr/>
                <p14:nvPr/>
              </p14:nvContentPartPr>
              <p14:xfrm>
                <a:off x="10407941" y="3406352"/>
                <a:ext cx="136800" cy="135720"/>
              </p14:xfrm>
            </p:contentPart>
          </mc:Choice>
          <mc:Fallback>
            <p:pic>
              <p:nvPicPr>
                <p:cNvPr id="90" name="Freihand 89">
                  <a:extLst>
                    <a:ext uri="{FF2B5EF4-FFF2-40B4-BE49-F238E27FC236}">
                      <a16:creationId xmlns:a16="http://schemas.microsoft.com/office/drawing/2014/main" id="{9CA090B4-2383-4FA5-96AD-0A83ACD6D582}"/>
                    </a:ext>
                  </a:extLst>
                </p:cNvPr>
                <p:cNvPicPr/>
                <p:nvPr/>
              </p:nvPicPr>
              <p:blipFill>
                <a:blip r:embed="rId229"/>
                <a:stretch>
                  <a:fillRect/>
                </a:stretch>
              </p:blipFill>
              <p:spPr>
                <a:xfrm>
                  <a:off x="10403261" y="3402032"/>
                  <a:ext cx="145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92" name="Freihand 91">
                  <a:extLst>
                    <a:ext uri="{FF2B5EF4-FFF2-40B4-BE49-F238E27FC236}">
                      <a16:creationId xmlns:a16="http://schemas.microsoft.com/office/drawing/2014/main" id="{8BCE6E1A-A1C2-4BE7-A5C3-44E6CC52B216}"/>
                    </a:ext>
                  </a:extLst>
                </p14:cNvPr>
                <p14:cNvContentPartPr/>
                <p14:nvPr/>
              </p14:nvContentPartPr>
              <p14:xfrm>
                <a:off x="10587581" y="3429752"/>
                <a:ext cx="176400" cy="126360"/>
              </p14:xfrm>
            </p:contentPart>
          </mc:Choice>
          <mc:Fallback>
            <p:pic>
              <p:nvPicPr>
                <p:cNvPr id="92" name="Freihand 91">
                  <a:extLst>
                    <a:ext uri="{FF2B5EF4-FFF2-40B4-BE49-F238E27FC236}">
                      <a16:creationId xmlns:a16="http://schemas.microsoft.com/office/drawing/2014/main" id="{8BCE6E1A-A1C2-4BE7-A5C3-44E6CC52B216}"/>
                    </a:ext>
                  </a:extLst>
                </p:cNvPr>
                <p:cNvPicPr/>
                <p:nvPr/>
              </p:nvPicPr>
              <p:blipFill>
                <a:blip r:embed="rId231"/>
                <a:stretch>
                  <a:fillRect/>
                </a:stretch>
              </p:blipFill>
              <p:spPr>
                <a:xfrm>
                  <a:off x="10583261" y="3425432"/>
                  <a:ext cx="185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93" name="Freihand 92">
                  <a:extLst>
                    <a:ext uri="{FF2B5EF4-FFF2-40B4-BE49-F238E27FC236}">
                      <a16:creationId xmlns:a16="http://schemas.microsoft.com/office/drawing/2014/main" id="{858B76AF-9916-4AB0-AF6C-AD428F84E6E5}"/>
                    </a:ext>
                  </a:extLst>
                </p14:cNvPr>
                <p14:cNvContentPartPr/>
                <p14:nvPr/>
              </p14:nvContentPartPr>
              <p14:xfrm>
                <a:off x="10757501" y="3356312"/>
                <a:ext cx="20160" cy="47160"/>
              </p14:xfrm>
            </p:contentPart>
          </mc:Choice>
          <mc:Fallback>
            <p:pic>
              <p:nvPicPr>
                <p:cNvPr id="93" name="Freihand 92">
                  <a:extLst>
                    <a:ext uri="{FF2B5EF4-FFF2-40B4-BE49-F238E27FC236}">
                      <a16:creationId xmlns:a16="http://schemas.microsoft.com/office/drawing/2014/main" id="{858B76AF-9916-4AB0-AF6C-AD428F84E6E5}"/>
                    </a:ext>
                  </a:extLst>
                </p:cNvPr>
                <p:cNvPicPr/>
                <p:nvPr/>
              </p:nvPicPr>
              <p:blipFill>
                <a:blip r:embed="rId233"/>
                <a:stretch>
                  <a:fillRect/>
                </a:stretch>
              </p:blipFill>
              <p:spPr>
                <a:xfrm>
                  <a:off x="10753181" y="3351992"/>
                  <a:ext cx="28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94" name="Freihand 93">
                  <a:extLst>
                    <a:ext uri="{FF2B5EF4-FFF2-40B4-BE49-F238E27FC236}">
                      <a16:creationId xmlns:a16="http://schemas.microsoft.com/office/drawing/2014/main" id="{7393A8A1-C2DB-4B04-AF14-C246746AB531}"/>
                    </a:ext>
                  </a:extLst>
                </p14:cNvPr>
                <p14:cNvContentPartPr/>
                <p14:nvPr/>
              </p14:nvContentPartPr>
              <p14:xfrm>
                <a:off x="10806101" y="3402392"/>
                <a:ext cx="57240" cy="104040"/>
              </p14:xfrm>
            </p:contentPart>
          </mc:Choice>
          <mc:Fallback>
            <p:pic>
              <p:nvPicPr>
                <p:cNvPr id="94" name="Freihand 93">
                  <a:extLst>
                    <a:ext uri="{FF2B5EF4-FFF2-40B4-BE49-F238E27FC236}">
                      <a16:creationId xmlns:a16="http://schemas.microsoft.com/office/drawing/2014/main" id="{7393A8A1-C2DB-4B04-AF14-C246746AB531}"/>
                    </a:ext>
                  </a:extLst>
                </p:cNvPr>
                <p:cNvPicPr/>
                <p:nvPr/>
              </p:nvPicPr>
              <p:blipFill>
                <a:blip r:embed="rId235"/>
                <a:stretch>
                  <a:fillRect/>
                </a:stretch>
              </p:blipFill>
              <p:spPr>
                <a:xfrm>
                  <a:off x="10801781" y="3398072"/>
                  <a:ext cx="65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5" name="Freihand 94">
                  <a:extLst>
                    <a:ext uri="{FF2B5EF4-FFF2-40B4-BE49-F238E27FC236}">
                      <a16:creationId xmlns:a16="http://schemas.microsoft.com/office/drawing/2014/main" id="{A96A65E1-BA63-4177-B9FE-5C90D2594046}"/>
                    </a:ext>
                  </a:extLst>
                </p14:cNvPr>
                <p14:cNvContentPartPr/>
                <p14:nvPr/>
              </p14:nvContentPartPr>
              <p14:xfrm>
                <a:off x="10880981" y="3358832"/>
                <a:ext cx="187920" cy="128520"/>
              </p14:xfrm>
            </p:contentPart>
          </mc:Choice>
          <mc:Fallback>
            <p:pic>
              <p:nvPicPr>
                <p:cNvPr id="95" name="Freihand 94">
                  <a:extLst>
                    <a:ext uri="{FF2B5EF4-FFF2-40B4-BE49-F238E27FC236}">
                      <a16:creationId xmlns:a16="http://schemas.microsoft.com/office/drawing/2014/main" id="{A96A65E1-BA63-4177-B9FE-5C90D2594046}"/>
                    </a:ext>
                  </a:extLst>
                </p:cNvPr>
                <p:cNvPicPr/>
                <p:nvPr/>
              </p:nvPicPr>
              <p:blipFill>
                <a:blip r:embed="rId237"/>
                <a:stretch>
                  <a:fillRect/>
                </a:stretch>
              </p:blipFill>
              <p:spPr>
                <a:xfrm>
                  <a:off x="10876661" y="3354512"/>
                  <a:ext cx="196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6" name="Freihand 95">
                  <a:extLst>
                    <a:ext uri="{FF2B5EF4-FFF2-40B4-BE49-F238E27FC236}">
                      <a16:creationId xmlns:a16="http://schemas.microsoft.com/office/drawing/2014/main" id="{DD87C9BD-3BE9-4A28-9452-EBC5366CE97F}"/>
                    </a:ext>
                  </a:extLst>
                </p14:cNvPr>
                <p14:cNvContentPartPr/>
                <p14:nvPr/>
              </p14:nvContentPartPr>
              <p14:xfrm>
                <a:off x="11082221" y="3186032"/>
                <a:ext cx="302760" cy="199440"/>
              </p14:xfrm>
            </p:contentPart>
          </mc:Choice>
          <mc:Fallback>
            <p:pic>
              <p:nvPicPr>
                <p:cNvPr id="96" name="Freihand 95">
                  <a:extLst>
                    <a:ext uri="{FF2B5EF4-FFF2-40B4-BE49-F238E27FC236}">
                      <a16:creationId xmlns:a16="http://schemas.microsoft.com/office/drawing/2014/main" id="{DD87C9BD-3BE9-4A28-9452-EBC5366CE97F}"/>
                    </a:ext>
                  </a:extLst>
                </p:cNvPr>
                <p:cNvPicPr/>
                <p:nvPr/>
              </p:nvPicPr>
              <p:blipFill>
                <a:blip r:embed="rId239"/>
                <a:stretch>
                  <a:fillRect/>
                </a:stretch>
              </p:blipFill>
              <p:spPr>
                <a:xfrm>
                  <a:off x="11077901" y="3181712"/>
                  <a:ext cx="3114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7" name="Freihand 96">
                  <a:extLst>
                    <a:ext uri="{FF2B5EF4-FFF2-40B4-BE49-F238E27FC236}">
                      <a16:creationId xmlns:a16="http://schemas.microsoft.com/office/drawing/2014/main" id="{C4558604-7031-4B96-8951-5C8A410108B9}"/>
                    </a:ext>
                  </a:extLst>
                </p14:cNvPr>
                <p14:cNvContentPartPr/>
                <p14:nvPr/>
              </p14:nvContentPartPr>
              <p14:xfrm>
                <a:off x="11363381" y="3116192"/>
                <a:ext cx="1800" cy="23760"/>
              </p14:xfrm>
            </p:contentPart>
          </mc:Choice>
          <mc:Fallback>
            <p:pic>
              <p:nvPicPr>
                <p:cNvPr id="97" name="Freihand 96">
                  <a:extLst>
                    <a:ext uri="{FF2B5EF4-FFF2-40B4-BE49-F238E27FC236}">
                      <a16:creationId xmlns:a16="http://schemas.microsoft.com/office/drawing/2014/main" id="{C4558604-7031-4B96-8951-5C8A410108B9}"/>
                    </a:ext>
                  </a:extLst>
                </p:cNvPr>
                <p:cNvPicPr/>
                <p:nvPr/>
              </p:nvPicPr>
              <p:blipFill>
                <a:blip r:embed="rId241"/>
                <a:stretch>
                  <a:fillRect/>
                </a:stretch>
              </p:blipFill>
              <p:spPr>
                <a:xfrm>
                  <a:off x="11359061" y="3111872"/>
                  <a:ext cx="10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8" name="Freihand 97">
                  <a:extLst>
                    <a:ext uri="{FF2B5EF4-FFF2-40B4-BE49-F238E27FC236}">
                      <a16:creationId xmlns:a16="http://schemas.microsoft.com/office/drawing/2014/main" id="{04584837-A1BE-4345-A223-450191CC8803}"/>
                    </a:ext>
                  </a:extLst>
                </p14:cNvPr>
                <p14:cNvContentPartPr/>
                <p14:nvPr/>
              </p14:nvContentPartPr>
              <p14:xfrm>
                <a:off x="11410181" y="3018992"/>
                <a:ext cx="153000" cy="226440"/>
              </p14:xfrm>
            </p:contentPart>
          </mc:Choice>
          <mc:Fallback>
            <p:pic>
              <p:nvPicPr>
                <p:cNvPr id="98" name="Freihand 97">
                  <a:extLst>
                    <a:ext uri="{FF2B5EF4-FFF2-40B4-BE49-F238E27FC236}">
                      <a16:creationId xmlns:a16="http://schemas.microsoft.com/office/drawing/2014/main" id="{04584837-A1BE-4345-A223-450191CC8803}"/>
                    </a:ext>
                  </a:extLst>
                </p:cNvPr>
                <p:cNvPicPr/>
                <p:nvPr/>
              </p:nvPicPr>
              <p:blipFill>
                <a:blip r:embed="rId243"/>
                <a:stretch>
                  <a:fillRect/>
                </a:stretch>
              </p:blipFill>
              <p:spPr>
                <a:xfrm>
                  <a:off x="11405861" y="3014672"/>
                  <a:ext cx="161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9" name="Freihand 98">
                  <a:extLst>
                    <a:ext uri="{FF2B5EF4-FFF2-40B4-BE49-F238E27FC236}">
                      <a16:creationId xmlns:a16="http://schemas.microsoft.com/office/drawing/2014/main" id="{C7C455A1-9973-488B-8B94-DA724854F461}"/>
                    </a:ext>
                  </a:extLst>
                </p14:cNvPr>
                <p14:cNvContentPartPr/>
                <p14:nvPr/>
              </p14:nvContentPartPr>
              <p14:xfrm>
                <a:off x="11589461" y="2972192"/>
                <a:ext cx="291240" cy="338400"/>
              </p14:xfrm>
            </p:contentPart>
          </mc:Choice>
          <mc:Fallback>
            <p:pic>
              <p:nvPicPr>
                <p:cNvPr id="99" name="Freihand 98">
                  <a:extLst>
                    <a:ext uri="{FF2B5EF4-FFF2-40B4-BE49-F238E27FC236}">
                      <a16:creationId xmlns:a16="http://schemas.microsoft.com/office/drawing/2014/main" id="{C7C455A1-9973-488B-8B94-DA724854F461}"/>
                    </a:ext>
                  </a:extLst>
                </p:cNvPr>
                <p:cNvPicPr/>
                <p:nvPr/>
              </p:nvPicPr>
              <p:blipFill>
                <a:blip r:embed="rId245"/>
                <a:stretch>
                  <a:fillRect/>
                </a:stretch>
              </p:blipFill>
              <p:spPr>
                <a:xfrm>
                  <a:off x="11585141" y="2967872"/>
                  <a:ext cx="29988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 name="Freihand 11">
                  <a:extLst>
                    <a:ext uri="{FF2B5EF4-FFF2-40B4-BE49-F238E27FC236}">
                      <a16:creationId xmlns:a16="http://schemas.microsoft.com/office/drawing/2014/main" id="{B3056F32-53F4-42D0-90BB-2A9CCBAC17DD}"/>
                    </a:ext>
                  </a:extLst>
                </p14:cNvPr>
                <p14:cNvContentPartPr/>
                <p14:nvPr/>
              </p14:nvContentPartPr>
              <p14:xfrm>
                <a:off x="8370341" y="1575032"/>
                <a:ext cx="361080" cy="203400"/>
              </p14:xfrm>
            </p:contentPart>
          </mc:Choice>
          <mc:Fallback>
            <p:pic>
              <p:nvPicPr>
                <p:cNvPr id="12" name="Freihand 11">
                  <a:extLst>
                    <a:ext uri="{FF2B5EF4-FFF2-40B4-BE49-F238E27FC236}">
                      <a16:creationId xmlns:a16="http://schemas.microsoft.com/office/drawing/2014/main" id="{B3056F32-53F4-42D0-90BB-2A9CCBAC17DD}"/>
                    </a:ext>
                  </a:extLst>
                </p:cNvPr>
                <p:cNvPicPr/>
                <p:nvPr/>
              </p:nvPicPr>
              <p:blipFill>
                <a:blip r:embed="rId247"/>
                <a:stretch>
                  <a:fillRect/>
                </a:stretch>
              </p:blipFill>
              <p:spPr>
                <a:xfrm>
                  <a:off x="8366021" y="1570712"/>
                  <a:ext cx="369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 name="Freihand 12">
                  <a:extLst>
                    <a:ext uri="{FF2B5EF4-FFF2-40B4-BE49-F238E27FC236}">
                      <a16:creationId xmlns:a16="http://schemas.microsoft.com/office/drawing/2014/main" id="{F47E401A-510C-49D0-8D03-98B16876EF9A}"/>
                    </a:ext>
                  </a:extLst>
                </p14:cNvPr>
                <p14:cNvContentPartPr/>
                <p14:nvPr/>
              </p14:nvContentPartPr>
              <p14:xfrm>
                <a:off x="8272781" y="1634432"/>
                <a:ext cx="271440" cy="310320"/>
              </p14:xfrm>
            </p:contentPart>
          </mc:Choice>
          <mc:Fallback>
            <p:pic>
              <p:nvPicPr>
                <p:cNvPr id="13" name="Freihand 12">
                  <a:extLst>
                    <a:ext uri="{FF2B5EF4-FFF2-40B4-BE49-F238E27FC236}">
                      <a16:creationId xmlns:a16="http://schemas.microsoft.com/office/drawing/2014/main" id="{F47E401A-510C-49D0-8D03-98B16876EF9A}"/>
                    </a:ext>
                  </a:extLst>
                </p:cNvPr>
                <p:cNvPicPr/>
                <p:nvPr/>
              </p:nvPicPr>
              <p:blipFill>
                <a:blip r:embed="rId249"/>
                <a:stretch>
                  <a:fillRect/>
                </a:stretch>
              </p:blipFill>
              <p:spPr>
                <a:xfrm>
                  <a:off x="8268461" y="1630112"/>
                  <a:ext cx="2800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2DC57641-2A67-4B10-AE85-82D173E2F8DF}"/>
                    </a:ext>
                  </a:extLst>
                </p14:cNvPr>
                <p14:cNvContentPartPr/>
                <p14:nvPr/>
              </p14:nvContentPartPr>
              <p14:xfrm>
                <a:off x="7370621" y="902912"/>
                <a:ext cx="145080" cy="110520"/>
              </p14:xfrm>
            </p:contentPart>
          </mc:Choice>
          <mc:Fallback>
            <p:pic>
              <p:nvPicPr>
                <p:cNvPr id="147" name="Freihand 146">
                  <a:extLst>
                    <a:ext uri="{FF2B5EF4-FFF2-40B4-BE49-F238E27FC236}">
                      <a16:creationId xmlns:a16="http://schemas.microsoft.com/office/drawing/2014/main" id="{2DC57641-2A67-4B10-AE85-82D173E2F8DF}"/>
                    </a:ext>
                  </a:extLst>
                </p:cNvPr>
                <p:cNvPicPr/>
                <p:nvPr/>
              </p:nvPicPr>
              <p:blipFill>
                <a:blip r:embed="rId251"/>
                <a:stretch>
                  <a:fillRect/>
                </a:stretch>
              </p:blipFill>
              <p:spPr>
                <a:xfrm>
                  <a:off x="7366301" y="898592"/>
                  <a:ext cx="153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8" name="Freihand 147">
                  <a:extLst>
                    <a:ext uri="{FF2B5EF4-FFF2-40B4-BE49-F238E27FC236}">
                      <a16:creationId xmlns:a16="http://schemas.microsoft.com/office/drawing/2014/main" id="{D4A65AA6-686F-4067-95A7-0D430F8EA1B4}"/>
                    </a:ext>
                  </a:extLst>
                </p14:cNvPr>
                <p14:cNvContentPartPr/>
                <p14:nvPr/>
              </p14:nvContentPartPr>
              <p14:xfrm>
                <a:off x="7510301" y="797792"/>
                <a:ext cx="76680" cy="130320"/>
              </p14:xfrm>
            </p:contentPart>
          </mc:Choice>
          <mc:Fallback>
            <p:pic>
              <p:nvPicPr>
                <p:cNvPr id="148" name="Freihand 147">
                  <a:extLst>
                    <a:ext uri="{FF2B5EF4-FFF2-40B4-BE49-F238E27FC236}">
                      <a16:creationId xmlns:a16="http://schemas.microsoft.com/office/drawing/2014/main" id="{D4A65AA6-686F-4067-95A7-0D430F8EA1B4}"/>
                    </a:ext>
                  </a:extLst>
                </p:cNvPr>
                <p:cNvPicPr/>
                <p:nvPr/>
              </p:nvPicPr>
              <p:blipFill>
                <a:blip r:embed="rId253"/>
                <a:stretch>
                  <a:fillRect/>
                </a:stretch>
              </p:blipFill>
              <p:spPr>
                <a:xfrm>
                  <a:off x="7505981" y="793472"/>
                  <a:ext cx="85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 name="Freihand 148">
                  <a:extLst>
                    <a:ext uri="{FF2B5EF4-FFF2-40B4-BE49-F238E27FC236}">
                      <a16:creationId xmlns:a16="http://schemas.microsoft.com/office/drawing/2014/main" id="{E2322452-5464-40D0-AFBE-64F98CF8FBE0}"/>
                    </a:ext>
                  </a:extLst>
                </p14:cNvPr>
                <p14:cNvContentPartPr/>
                <p14:nvPr/>
              </p14:nvContentPartPr>
              <p14:xfrm>
                <a:off x="7560341" y="913712"/>
                <a:ext cx="49680" cy="28800"/>
              </p14:xfrm>
            </p:contentPart>
          </mc:Choice>
          <mc:Fallback>
            <p:pic>
              <p:nvPicPr>
                <p:cNvPr id="149" name="Freihand 148">
                  <a:extLst>
                    <a:ext uri="{FF2B5EF4-FFF2-40B4-BE49-F238E27FC236}">
                      <a16:creationId xmlns:a16="http://schemas.microsoft.com/office/drawing/2014/main" id="{E2322452-5464-40D0-AFBE-64F98CF8FBE0}"/>
                    </a:ext>
                  </a:extLst>
                </p:cNvPr>
                <p:cNvPicPr/>
                <p:nvPr/>
              </p:nvPicPr>
              <p:blipFill>
                <a:blip r:embed="rId255"/>
                <a:stretch>
                  <a:fillRect/>
                </a:stretch>
              </p:blipFill>
              <p:spPr>
                <a:xfrm>
                  <a:off x="7556021" y="909392"/>
                  <a:ext cx="58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8329E2B8-FB31-4B50-88E7-D7B189747AB0}"/>
                    </a:ext>
                  </a:extLst>
                </p14:cNvPr>
                <p14:cNvContentPartPr/>
                <p14:nvPr/>
              </p14:nvContentPartPr>
              <p14:xfrm>
                <a:off x="7643861" y="779432"/>
                <a:ext cx="141840" cy="144360"/>
              </p14:xfrm>
            </p:contentPart>
          </mc:Choice>
          <mc:Fallback>
            <p:pic>
              <p:nvPicPr>
                <p:cNvPr id="150" name="Freihand 149">
                  <a:extLst>
                    <a:ext uri="{FF2B5EF4-FFF2-40B4-BE49-F238E27FC236}">
                      <a16:creationId xmlns:a16="http://schemas.microsoft.com/office/drawing/2014/main" id="{8329E2B8-FB31-4B50-88E7-D7B189747AB0}"/>
                    </a:ext>
                  </a:extLst>
                </p:cNvPr>
                <p:cNvPicPr/>
                <p:nvPr/>
              </p:nvPicPr>
              <p:blipFill>
                <a:blip r:embed="rId257"/>
                <a:stretch>
                  <a:fillRect/>
                </a:stretch>
              </p:blipFill>
              <p:spPr>
                <a:xfrm>
                  <a:off x="7639541" y="775112"/>
                  <a:ext cx="150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1" name="Freihand 150">
                  <a:extLst>
                    <a:ext uri="{FF2B5EF4-FFF2-40B4-BE49-F238E27FC236}">
                      <a16:creationId xmlns:a16="http://schemas.microsoft.com/office/drawing/2014/main" id="{18B052A8-E70A-4886-A103-0B3D2A0F0962}"/>
                    </a:ext>
                  </a:extLst>
                </p14:cNvPr>
                <p14:cNvContentPartPr/>
                <p14:nvPr/>
              </p14:nvContentPartPr>
              <p14:xfrm>
                <a:off x="7819541" y="719672"/>
                <a:ext cx="175680" cy="190440"/>
              </p14:xfrm>
            </p:contentPart>
          </mc:Choice>
          <mc:Fallback>
            <p:pic>
              <p:nvPicPr>
                <p:cNvPr id="151" name="Freihand 150">
                  <a:extLst>
                    <a:ext uri="{FF2B5EF4-FFF2-40B4-BE49-F238E27FC236}">
                      <a16:creationId xmlns:a16="http://schemas.microsoft.com/office/drawing/2014/main" id="{18B052A8-E70A-4886-A103-0B3D2A0F0962}"/>
                    </a:ext>
                  </a:extLst>
                </p:cNvPr>
                <p:cNvPicPr/>
                <p:nvPr/>
              </p:nvPicPr>
              <p:blipFill>
                <a:blip r:embed="rId259"/>
                <a:stretch>
                  <a:fillRect/>
                </a:stretch>
              </p:blipFill>
              <p:spPr>
                <a:xfrm>
                  <a:off x="7815221" y="715352"/>
                  <a:ext cx="184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93A3039B-1849-4805-A9D6-5B4E80892F51}"/>
                    </a:ext>
                  </a:extLst>
                </p14:cNvPr>
                <p14:cNvContentPartPr/>
                <p14:nvPr/>
              </p14:nvContentPartPr>
              <p14:xfrm>
                <a:off x="8007101" y="774752"/>
                <a:ext cx="59400" cy="106200"/>
              </p14:xfrm>
            </p:contentPart>
          </mc:Choice>
          <mc:Fallback>
            <p:pic>
              <p:nvPicPr>
                <p:cNvPr id="152" name="Freihand 151">
                  <a:extLst>
                    <a:ext uri="{FF2B5EF4-FFF2-40B4-BE49-F238E27FC236}">
                      <a16:creationId xmlns:a16="http://schemas.microsoft.com/office/drawing/2014/main" id="{93A3039B-1849-4805-A9D6-5B4E80892F51}"/>
                    </a:ext>
                  </a:extLst>
                </p:cNvPr>
                <p:cNvPicPr/>
                <p:nvPr/>
              </p:nvPicPr>
              <p:blipFill>
                <a:blip r:embed="rId261"/>
                <a:stretch>
                  <a:fillRect/>
                </a:stretch>
              </p:blipFill>
              <p:spPr>
                <a:xfrm>
                  <a:off x="8002781" y="770432"/>
                  <a:ext cx="68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4" name="Freihand 153">
                  <a:extLst>
                    <a:ext uri="{FF2B5EF4-FFF2-40B4-BE49-F238E27FC236}">
                      <a16:creationId xmlns:a16="http://schemas.microsoft.com/office/drawing/2014/main" id="{E7762208-8338-459E-BBCE-3E6E339D9FBE}"/>
                    </a:ext>
                  </a:extLst>
                </p14:cNvPr>
                <p14:cNvContentPartPr/>
                <p14:nvPr/>
              </p14:nvContentPartPr>
              <p14:xfrm>
                <a:off x="8172701" y="768632"/>
                <a:ext cx="207000" cy="109440"/>
              </p14:xfrm>
            </p:contentPart>
          </mc:Choice>
          <mc:Fallback>
            <p:pic>
              <p:nvPicPr>
                <p:cNvPr id="154" name="Freihand 153">
                  <a:extLst>
                    <a:ext uri="{FF2B5EF4-FFF2-40B4-BE49-F238E27FC236}">
                      <a16:creationId xmlns:a16="http://schemas.microsoft.com/office/drawing/2014/main" id="{E7762208-8338-459E-BBCE-3E6E339D9FBE}"/>
                    </a:ext>
                  </a:extLst>
                </p:cNvPr>
                <p:cNvPicPr/>
                <p:nvPr/>
              </p:nvPicPr>
              <p:blipFill>
                <a:blip r:embed="rId263"/>
                <a:stretch>
                  <a:fillRect/>
                </a:stretch>
              </p:blipFill>
              <p:spPr>
                <a:xfrm>
                  <a:off x="8168381" y="764312"/>
                  <a:ext cx="215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5" name="Freihand 154">
                  <a:extLst>
                    <a:ext uri="{FF2B5EF4-FFF2-40B4-BE49-F238E27FC236}">
                      <a16:creationId xmlns:a16="http://schemas.microsoft.com/office/drawing/2014/main" id="{E8E6646C-D9C6-4548-B902-7AA9E5DC86CE}"/>
                    </a:ext>
                  </a:extLst>
                </p14:cNvPr>
                <p14:cNvContentPartPr/>
                <p14:nvPr/>
              </p14:nvContentPartPr>
              <p14:xfrm>
                <a:off x="8398421" y="727232"/>
                <a:ext cx="351360" cy="117720"/>
              </p14:xfrm>
            </p:contentPart>
          </mc:Choice>
          <mc:Fallback>
            <p:pic>
              <p:nvPicPr>
                <p:cNvPr id="155" name="Freihand 154">
                  <a:extLst>
                    <a:ext uri="{FF2B5EF4-FFF2-40B4-BE49-F238E27FC236}">
                      <a16:creationId xmlns:a16="http://schemas.microsoft.com/office/drawing/2014/main" id="{E8E6646C-D9C6-4548-B902-7AA9E5DC86CE}"/>
                    </a:ext>
                  </a:extLst>
                </p:cNvPr>
                <p:cNvPicPr/>
                <p:nvPr/>
              </p:nvPicPr>
              <p:blipFill>
                <a:blip r:embed="rId265"/>
                <a:stretch>
                  <a:fillRect/>
                </a:stretch>
              </p:blipFill>
              <p:spPr>
                <a:xfrm>
                  <a:off x="8394101" y="722912"/>
                  <a:ext cx="360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6" name="Freihand 155">
                  <a:extLst>
                    <a:ext uri="{FF2B5EF4-FFF2-40B4-BE49-F238E27FC236}">
                      <a16:creationId xmlns:a16="http://schemas.microsoft.com/office/drawing/2014/main" id="{C043F62B-954F-4042-9864-6DBA6CABD449}"/>
                    </a:ext>
                  </a:extLst>
                </p14:cNvPr>
                <p14:cNvContentPartPr/>
                <p14:nvPr/>
              </p14:nvContentPartPr>
              <p14:xfrm>
                <a:off x="8182061" y="943232"/>
                <a:ext cx="126360" cy="177120"/>
              </p14:xfrm>
            </p:contentPart>
          </mc:Choice>
          <mc:Fallback>
            <p:pic>
              <p:nvPicPr>
                <p:cNvPr id="156" name="Freihand 155">
                  <a:extLst>
                    <a:ext uri="{FF2B5EF4-FFF2-40B4-BE49-F238E27FC236}">
                      <a16:creationId xmlns:a16="http://schemas.microsoft.com/office/drawing/2014/main" id="{C043F62B-954F-4042-9864-6DBA6CABD449}"/>
                    </a:ext>
                  </a:extLst>
                </p:cNvPr>
                <p:cNvPicPr/>
                <p:nvPr/>
              </p:nvPicPr>
              <p:blipFill>
                <a:blip r:embed="rId267"/>
                <a:stretch>
                  <a:fillRect/>
                </a:stretch>
              </p:blipFill>
              <p:spPr>
                <a:xfrm>
                  <a:off x="8177741" y="938912"/>
                  <a:ext cx="135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7" name="Freihand 156">
                  <a:extLst>
                    <a:ext uri="{FF2B5EF4-FFF2-40B4-BE49-F238E27FC236}">
                      <a16:creationId xmlns:a16="http://schemas.microsoft.com/office/drawing/2014/main" id="{4703CC84-2413-4BC5-B47C-14A5C3FBBCDE}"/>
                    </a:ext>
                  </a:extLst>
                </p14:cNvPr>
                <p14:cNvContentPartPr/>
                <p14:nvPr/>
              </p14:nvContentPartPr>
              <p14:xfrm>
                <a:off x="8330381" y="977432"/>
                <a:ext cx="166680" cy="115200"/>
              </p14:xfrm>
            </p:contentPart>
          </mc:Choice>
          <mc:Fallback>
            <p:pic>
              <p:nvPicPr>
                <p:cNvPr id="157" name="Freihand 156">
                  <a:extLst>
                    <a:ext uri="{FF2B5EF4-FFF2-40B4-BE49-F238E27FC236}">
                      <a16:creationId xmlns:a16="http://schemas.microsoft.com/office/drawing/2014/main" id="{4703CC84-2413-4BC5-B47C-14A5C3FBBCDE}"/>
                    </a:ext>
                  </a:extLst>
                </p:cNvPr>
                <p:cNvPicPr/>
                <p:nvPr/>
              </p:nvPicPr>
              <p:blipFill>
                <a:blip r:embed="rId269"/>
                <a:stretch>
                  <a:fillRect/>
                </a:stretch>
              </p:blipFill>
              <p:spPr>
                <a:xfrm>
                  <a:off x="8326061" y="973112"/>
                  <a:ext cx="175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9C2A28E4-040E-4BB0-AF5F-4A97296A4AC6}"/>
                    </a:ext>
                  </a:extLst>
                </p14:cNvPr>
                <p14:cNvContentPartPr/>
                <p14:nvPr/>
              </p14:nvContentPartPr>
              <p14:xfrm>
                <a:off x="8454581" y="903632"/>
                <a:ext cx="7920" cy="25200"/>
              </p14:xfrm>
            </p:contentPart>
          </mc:Choice>
          <mc:Fallback>
            <p:pic>
              <p:nvPicPr>
                <p:cNvPr id="158" name="Freihand 157">
                  <a:extLst>
                    <a:ext uri="{FF2B5EF4-FFF2-40B4-BE49-F238E27FC236}">
                      <a16:creationId xmlns:a16="http://schemas.microsoft.com/office/drawing/2014/main" id="{9C2A28E4-040E-4BB0-AF5F-4A97296A4AC6}"/>
                    </a:ext>
                  </a:extLst>
                </p:cNvPr>
                <p:cNvPicPr/>
                <p:nvPr/>
              </p:nvPicPr>
              <p:blipFill>
                <a:blip r:embed="rId271"/>
                <a:stretch>
                  <a:fillRect/>
                </a:stretch>
              </p:blipFill>
              <p:spPr>
                <a:xfrm>
                  <a:off x="8450261" y="899312"/>
                  <a:ext cx="16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Freihand 158">
                  <a:extLst>
                    <a:ext uri="{FF2B5EF4-FFF2-40B4-BE49-F238E27FC236}">
                      <a16:creationId xmlns:a16="http://schemas.microsoft.com/office/drawing/2014/main" id="{163BF7D0-DC49-4F8A-A90F-64A159DACCB8}"/>
                    </a:ext>
                  </a:extLst>
                </p14:cNvPr>
                <p14:cNvContentPartPr/>
                <p14:nvPr/>
              </p14:nvContentPartPr>
              <p14:xfrm>
                <a:off x="8458181" y="982472"/>
                <a:ext cx="40680" cy="65880"/>
              </p14:xfrm>
            </p:contentPart>
          </mc:Choice>
          <mc:Fallback>
            <p:pic>
              <p:nvPicPr>
                <p:cNvPr id="159" name="Freihand 158">
                  <a:extLst>
                    <a:ext uri="{FF2B5EF4-FFF2-40B4-BE49-F238E27FC236}">
                      <a16:creationId xmlns:a16="http://schemas.microsoft.com/office/drawing/2014/main" id="{163BF7D0-DC49-4F8A-A90F-64A159DACCB8}"/>
                    </a:ext>
                  </a:extLst>
                </p:cNvPr>
                <p:cNvPicPr/>
                <p:nvPr/>
              </p:nvPicPr>
              <p:blipFill>
                <a:blip r:embed="rId273"/>
                <a:stretch>
                  <a:fillRect/>
                </a:stretch>
              </p:blipFill>
              <p:spPr>
                <a:xfrm>
                  <a:off x="8453861" y="978152"/>
                  <a:ext cx="49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0" name="Freihand 159">
                  <a:extLst>
                    <a:ext uri="{FF2B5EF4-FFF2-40B4-BE49-F238E27FC236}">
                      <a16:creationId xmlns:a16="http://schemas.microsoft.com/office/drawing/2014/main" id="{05DAAA6F-DA86-49AB-88C6-AC472806D49A}"/>
                    </a:ext>
                  </a:extLst>
                </p14:cNvPr>
                <p14:cNvContentPartPr/>
                <p14:nvPr/>
              </p14:nvContentPartPr>
              <p14:xfrm>
                <a:off x="8403821" y="957632"/>
                <a:ext cx="132840" cy="100800"/>
              </p14:xfrm>
            </p:contentPart>
          </mc:Choice>
          <mc:Fallback>
            <p:pic>
              <p:nvPicPr>
                <p:cNvPr id="160" name="Freihand 159">
                  <a:extLst>
                    <a:ext uri="{FF2B5EF4-FFF2-40B4-BE49-F238E27FC236}">
                      <a16:creationId xmlns:a16="http://schemas.microsoft.com/office/drawing/2014/main" id="{05DAAA6F-DA86-49AB-88C6-AC472806D49A}"/>
                    </a:ext>
                  </a:extLst>
                </p:cNvPr>
                <p:cNvPicPr/>
                <p:nvPr/>
              </p:nvPicPr>
              <p:blipFill>
                <a:blip r:embed="rId275"/>
                <a:stretch>
                  <a:fillRect/>
                </a:stretch>
              </p:blipFill>
              <p:spPr>
                <a:xfrm>
                  <a:off x="8399501" y="953312"/>
                  <a:ext cx="141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1" name="Freihand 160">
                  <a:extLst>
                    <a:ext uri="{FF2B5EF4-FFF2-40B4-BE49-F238E27FC236}">
                      <a16:creationId xmlns:a16="http://schemas.microsoft.com/office/drawing/2014/main" id="{60015EF4-1A17-490E-A059-D7C850D21A62}"/>
                    </a:ext>
                  </a:extLst>
                </p14:cNvPr>
                <p14:cNvContentPartPr/>
                <p14:nvPr/>
              </p14:nvContentPartPr>
              <p14:xfrm>
                <a:off x="8527661" y="929912"/>
                <a:ext cx="20160" cy="29880"/>
              </p14:xfrm>
            </p:contentPart>
          </mc:Choice>
          <mc:Fallback>
            <p:pic>
              <p:nvPicPr>
                <p:cNvPr id="161" name="Freihand 160">
                  <a:extLst>
                    <a:ext uri="{FF2B5EF4-FFF2-40B4-BE49-F238E27FC236}">
                      <a16:creationId xmlns:a16="http://schemas.microsoft.com/office/drawing/2014/main" id="{60015EF4-1A17-490E-A059-D7C850D21A62}"/>
                    </a:ext>
                  </a:extLst>
                </p:cNvPr>
                <p:cNvPicPr/>
                <p:nvPr/>
              </p:nvPicPr>
              <p:blipFill>
                <a:blip r:embed="rId277"/>
                <a:stretch>
                  <a:fillRect/>
                </a:stretch>
              </p:blipFill>
              <p:spPr>
                <a:xfrm>
                  <a:off x="8523341" y="925592"/>
                  <a:ext cx="28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2" name="Freihand 161">
                  <a:extLst>
                    <a:ext uri="{FF2B5EF4-FFF2-40B4-BE49-F238E27FC236}">
                      <a16:creationId xmlns:a16="http://schemas.microsoft.com/office/drawing/2014/main" id="{CCC61CFE-C835-4C61-98D3-574852E1DE14}"/>
                    </a:ext>
                  </a:extLst>
                </p14:cNvPr>
                <p14:cNvContentPartPr/>
                <p14:nvPr/>
              </p14:nvContentPartPr>
              <p14:xfrm>
                <a:off x="8553941" y="946472"/>
                <a:ext cx="67320" cy="90720"/>
              </p14:xfrm>
            </p:contentPart>
          </mc:Choice>
          <mc:Fallback>
            <p:pic>
              <p:nvPicPr>
                <p:cNvPr id="162" name="Freihand 161">
                  <a:extLst>
                    <a:ext uri="{FF2B5EF4-FFF2-40B4-BE49-F238E27FC236}">
                      <a16:creationId xmlns:a16="http://schemas.microsoft.com/office/drawing/2014/main" id="{CCC61CFE-C835-4C61-98D3-574852E1DE14}"/>
                    </a:ext>
                  </a:extLst>
                </p:cNvPr>
                <p:cNvPicPr/>
                <p:nvPr/>
              </p:nvPicPr>
              <p:blipFill>
                <a:blip r:embed="rId279"/>
                <a:stretch>
                  <a:fillRect/>
                </a:stretch>
              </p:blipFill>
              <p:spPr>
                <a:xfrm>
                  <a:off x="8549621" y="942152"/>
                  <a:ext cx="75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3" name="Freihand 162">
                  <a:extLst>
                    <a:ext uri="{FF2B5EF4-FFF2-40B4-BE49-F238E27FC236}">
                      <a16:creationId xmlns:a16="http://schemas.microsoft.com/office/drawing/2014/main" id="{8340979F-5976-4699-9752-4A45FF889E93}"/>
                    </a:ext>
                  </a:extLst>
                </p14:cNvPr>
                <p14:cNvContentPartPr/>
                <p14:nvPr/>
              </p14:nvContentPartPr>
              <p14:xfrm>
                <a:off x="8644661" y="919832"/>
                <a:ext cx="82440" cy="113040"/>
              </p14:xfrm>
            </p:contentPart>
          </mc:Choice>
          <mc:Fallback>
            <p:pic>
              <p:nvPicPr>
                <p:cNvPr id="163" name="Freihand 162">
                  <a:extLst>
                    <a:ext uri="{FF2B5EF4-FFF2-40B4-BE49-F238E27FC236}">
                      <a16:creationId xmlns:a16="http://schemas.microsoft.com/office/drawing/2014/main" id="{8340979F-5976-4699-9752-4A45FF889E93}"/>
                    </a:ext>
                  </a:extLst>
                </p:cNvPr>
                <p:cNvPicPr/>
                <p:nvPr/>
              </p:nvPicPr>
              <p:blipFill>
                <a:blip r:embed="rId281"/>
                <a:stretch>
                  <a:fillRect/>
                </a:stretch>
              </p:blipFill>
              <p:spPr>
                <a:xfrm>
                  <a:off x="8640341" y="915512"/>
                  <a:ext cx="91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4" name="Freihand 163">
                  <a:extLst>
                    <a:ext uri="{FF2B5EF4-FFF2-40B4-BE49-F238E27FC236}">
                      <a16:creationId xmlns:a16="http://schemas.microsoft.com/office/drawing/2014/main" id="{EC9924FC-847D-4489-82AD-A16A3B4394B8}"/>
                    </a:ext>
                  </a:extLst>
                </p14:cNvPr>
                <p14:cNvContentPartPr/>
                <p14:nvPr/>
              </p14:nvContentPartPr>
              <p14:xfrm>
                <a:off x="8723861" y="834872"/>
                <a:ext cx="175680" cy="140760"/>
              </p14:xfrm>
            </p:contentPart>
          </mc:Choice>
          <mc:Fallback>
            <p:pic>
              <p:nvPicPr>
                <p:cNvPr id="164" name="Freihand 163">
                  <a:extLst>
                    <a:ext uri="{FF2B5EF4-FFF2-40B4-BE49-F238E27FC236}">
                      <a16:creationId xmlns:a16="http://schemas.microsoft.com/office/drawing/2014/main" id="{EC9924FC-847D-4489-82AD-A16A3B4394B8}"/>
                    </a:ext>
                  </a:extLst>
                </p:cNvPr>
                <p:cNvPicPr/>
                <p:nvPr/>
              </p:nvPicPr>
              <p:blipFill>
                <a:blip r:embed="rId283"/>
                <a:stretch>
                  <a:fillRect/>
                </a:stretch>
              </p:blipFill>
              <p:spPr>
                <a:xfrm>
                  <a:off x="8719541" y="830552"/>
                  <a:ext cx="184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5" name="Freihand 164">
                  <a:extLst>
                    <a:ext uri="{FF2B5EF4-FFF2-40B4-BE49-F238E27FC236}">
                      <a16:creationId xmlns:a16="http://schemas.microsoft.com/office/drawing/2014/main" id="{BB531362-FEC8-4F50-9028-6F0051714C34}"/>
                    </a:ext>
                  </a:extLst>
                </p14:cNvPr>
                <p14:cNvContentPartPr/>
                <p14:nvPr/>
              </p14:nvContentPartPr>
              <p14:xfrm>
                <a:off x="8862461" y="814352"/>
                <a:ext cx="11880" cy="30960"/>
              </p14:xfrm>
            </p:contentPart>
          </mc:Choice>
          <mc:Fallback>
            <p:pic>
              <p:nvPicPr>
                <p:cNvPr id="165" name="Freihand 164">
                  <a:extLst>
                    <a:ext uri="{FF2B5EF4-FFF2-40B4-BE49-F238E27FC236}">
                      <a16:creationId xmlns:a16="http://schemas.microsoft.com/office/drawing/2014/main" id="{BB531362-FEC8-4F50-9028-6F0051714C34}"/>
                    </a:ext>
                  </a:extLst>
                </p:cNvPr>
                <p:cNvPicPr/>
                <p:nvPr/>
              </p:nvPicPr>
              <p:blipFill>
                <a:blip r:embed="rId285"/>
                <a:stretch>
                  <a:fillRect/>
                </a:stretch>
              </p:blipFill>
              <p:spPr>
                <a:xfrm>
                  <a:off x="8858141" y="810032"/>
                  <a:ext cx="20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6" name="Freihand 165">
                  <a:extLst>
                    <a:ext uri="{FF2B5EF4-FFF2-40B4-BE49-F238E27FC236}">
                      <a16:creationId xmlns:a16="http://schemas.microsoft.com/office/drawing/2014/main" id="{5D30E3F7-7275-4514-921F-9FAA0F26B925}"/>
                    </a:ext>
                  </a:extLst>
                </p14:cNvPr>
                <p14:cNvContentPartPr/>
                <p14:nvPr/>
              </p14:nvContentPartPr>
              <p14:xfrm>
                <a:off x="8950661" y="777632"/>
                <a:ext cx="519840" cy="247320"/>
              </p14:xfrm>
            </p:contentPart>
          </mc:Choice>
          <mc:Fallback>
            <p:pic>
              <p:nvPicPr>
                <p:cNvPr id="166" name="Freihand 165">
                  <a:extLst>
                    <a:ext uri="{FF2B5EF4-FFF2-40B4-BE49-F238E27FC236}">
                      <a16:creationId xmlns:a16="http://schemas.microsoft.com/office/drawing/2014/main" id="{5D30E3F7-7275-4514-921F-9FAA0F26B925}"/>
                    </a:ext>
                  </a:extLst>
                </p:cNvPr>
                <p:cNvPicPr/>
                <p:nvPr/>
              </p:nvPicPr>
              <p:blipFill>
                <a:blip r:embed="rId287"/>
                <a:stretch>
                  <a:fillRect/>
                </a:stretch>
              </p:blipFill>
              <p:spPr>
                <a:xfrm>
                  <a:off x="8946341" y="773312"/>
                  <a:ext cx="5284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 name="Freihand 166">
                  <a:extLst>
                    <a:ext uri="{FF2B5EF4-FFF2-40B4-BE49-F238E27FC236}">
                      <a16:creationId xmlns:a16="http://schemas.microsoft.com/office/drawing/2014/main" id="{B26834B8-D53C-4B94-BF7F-0BBA32BB4747}"/>
                    </a:ext>
                  </a:extLst>
                </p14:cNvPr>
                <p14:cNvContentPartPr/>
                <p14:nvPr/>
              </p14:nvContentPartPr>
              <p14:xfrm>
                <a:off x="9510461" y="628232"/>
                <a:ext cx="17640" cy="203400"/>
              </p14:xfrm>
            </p:contentPart>
          </mc:Choice>
          <mc:Fallback>
            <p:pic>
              <p:nvPicPr>
                <p:cNvPr id="167" name="Freihand 166">
                  <a:extLst>
                    <a:ext uri="{FF2B5EF4-FFF2-40B4-BE49-F238E27FC236}">
                      <a16:creationId xmlns:a16="http://schemas.microsoft.com/office/drawing/2014/main" id="{B26834B8-D53C-4B94-BF7F-0BBA32BB4747}"/>
                    </a:ext>
                  </a:extLst>
                </p:cNvPr>
                <p:cNvPicPr/>
                <p:nvPr/>
              </p:nvPicPr>
              <p:blipFill>
                <a:blip r:embed="rId289"/>
                <a:stretch>
                  <a:fillRect/>
                </a:stretch>
              </p:blipFill>
              <p:spPr>
                <a:xfrm>
                  <a:off x="9506141" y="623912"/>
                  <a:ext cx="26280" cy="21204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613E340-0BF2-4152-9CC3-A31DC28EC124}"/>
                  </a:ext>
                </a:extLst>
              </p14:cNvPr>
              <p14:cNvContentPartPr/>
              <p14:nvPr/>
            </p14:nvContentPartPr>
            <p14:xfrm>
              <a:off x="7088381" y="978512"/>
              <a:ext cx="1862280" cy="2340720"/>
            </p14:xfrm>
          </p:contentPart>
        </mc:Choice>
        <mc:Fallback>
          <p:pic>
            <p:nvPicPr>
              <p:cNvPr id="3" name="Freihand 2">
                <a:extLst>
                  <a:ext uri="{FF2B5EF4-FFF2-40B4-BE49-F238E27FC236}">
                    <a16:creationId xmlns:a16="http://schemas.microsoft.com/office/drawing/2014/main" id="{6613E340-0BF2-4152-9CC3-A31DC28EC124}"/>
                  </a:ext>
                </a:extLst>
              </p:cNvPr>
              <p:cNvPicPr/>
              <p:nvPr/>
            </p:nvPicPr>
            <p:blipFill>
              <a:blip r:embed="rId5"/>
              <a:stretch>
                <a:fillRect/>
              </a:stretch>
            </p:blipFill>
            <p:spPr>
              <a:xfrm>
                <a:off x="7084061" y="974192"/>
                <a:ext cx="1870920" cy="234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568660E-3069-4083-8636-B78662E21BDE}"/>
                  </a:ext>
                </a:extLst>
              </p14:cNvPr>
              <p14:cNvContentPartPr/>
              <p14:nvPr/>
            </p14:nvContentPartPr>
            <p14:xfrm>
              <a:off x="1404341" y="3820352"/>
              <a:ext cx="5847120" cy="154080"/>
            </p14:xfrm>
          </p:contentPart>
        </mc:Choice>
        <mc:Fallback>
          <p:pic>
            <p:nvPicPr>
              <p:cNvPr id="4" name="Freihand 3">
                <a:extLst>
                  <a:ext uri="{FF2B5EF4-FFF2-40B4-BE49-F238E27FC236}">
                    <a16:creationId xmlns:a16="http://schemas.microsoft.com/office/drawing/2014/main" id="{E568660E-3069-4083-8636-B78662E21BDE}"/>
                  </a:ext>
                </a:extLst>
              </p:cNvPr>
              <p:cNvPicPr/>
              <p:nvPr/>
            </p:nvPicPr>
            <p:blipFill>
              <a:blip r:embed="rId7"/>
              <a:stretch>
                <a:fillRect/>
              </a:stretch>
            </p:blipFill>
            <p:spPr>
              <a:xfrm>
                <a:off x="1400021" y="3816032"/>
                <a:ext cx="5855760" cy="16272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C7E3B6B4-1747-4E09-B234-CB2B404624DE}"/>
              </a:ext>
            </a:extLst>
          </p:cNvPr>
          <p:cNvGrpSpPr/>
          <p:nvPr/>
        </p:nvGrpSpPr>
        <p:grpSpPr>
          <a:xfrm>
            <a:off x="2285261" y="1755752"/>
            <a:ext cx="2099160" cy="525240"/>
            <a:chOff x="2285261" y="1755752"/>
            <a:chExt cx="2099160" cy="5252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32A77B1-53A0-40FC-B221-8499B9C36ED2}"/>
                    </a:ext>
                  </a:extLst>
                </p14:cNvPr>
                <p14:cNvContentPartPr/>
                <p14:nvPr/>
              </p14:nvContentPartPr>
              <p14:xfrm>
                <a:off x="2769101" y="1755752"/>
                <a:ext cx="1615320" cy="168120"/>
              </p14:xfrm>
            </p:contentPart>
          </mc:Choice>
          <mc:Fallback>
            <p:pic>
              <p:nvPicPr>
                <p:cNvPr id="2" name="Freihand 1">
                  <a:extLst>
                    <a:ext uri="{FF2B5EF4-FFF2-40B4-BE49-F238E27FC236}">
                      <a16:creationId xmlns:a16="http://schemas.microsoft.com/office/drawing/2014/main" id="{C32A77B1-53A0-40FC-B221-8499B9C36ED2}"/>
                    </a:ext>
                  </a:extLst>
                </p:cNvPr>
                <p:cNvPicPr/>
                <p:nvPr/>
              </p:nvPicPr>
              <p:blipFill>
                <a:blip r:embed="rId4"/>
                <a:stretch>
                  <a:fillRect/>
                </a:stretch>
              </p:blipFill>
              <p:spPr>
                <a:xfrm>
                  <a:off x="2764781" y="1751432"/>
                  <a:ext cx="1623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F78289E-65D6-408C-8E2E-D16AC955EBD3}"/>
                    </a:ext>
                  </a:extLst>
                </p14:cNvPr>
                <p14:cNvContentPartPr/>
                <p14:nvPr/>
              </p14:nvContentPartPr>
              <p14:xfrm>
                <a:off x="2285261" y="1838912"/>
                <a:ext cx="553320" cy="442080"/>
              </p14:xfrm>
            </p:contentPart>
          </mc:Choice>
          <mc:Fallback>
            <p:pic>
              <p:nvPicPr>
                <p:cNvPr id="3" name="Freihand 2">
                  <a:extLst>
                    <a:ext uri="{FF2B5EF4-FFF2-40B4-BE49-F238E27FC236}">
                      <a16:creationId xmlns:a16="http://schemas.microsoft.com/office/drawing/2014/main" id="{EF78289E-65D6-408C-8E2E-D16AC955EBD3}"/>
                    </a:ext>
                  </a:extLst>
                </p:cNvPr>
                <p:cNvPicPr/>
                <p:nvPr/>
              </p:nvPicPr>
              <p:blipFill>
                <a:blip r:embed="rId6"/>
                <a:stretch>
                  <a:fillRect/>
                </a:stretch>
              </p:blipFill>
              <p:spPr>
                <a:xfrm>
                  <a:off x="2280941" y="1834592"/>
                  <a:ext cx="561960" cy="45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C63098E2-8485-4323-9323-060160E2A143}"/>
                  </a:ext>
                </a:extLst>
              </p14:cNvPr>
              <p14:cNvContentPartPr/>
              <p14:nvPr/>
            </p14:nvContentPartPr>
            <p14:xfrm>
              <a:off x="2834261" y="3171992"/>
              <a:ext cx="1502280" cy="83160"/>
            </p14:xfrm>
          </p:contentPart>
        </mc:Choice>
        <mc:Fallback>
          <p:pic>
            <p:nvPicPr>
              <p:cNvPr id="8" name="Freihand 7">
                <a:extLst>
                  <a:ext uri="{FF2B5EF4-FFF2-40B4-BE49-F238E27FC236}">
                    <a16:creationId xmlns:a16="http://schemas.microsoft.com/office/drawing/2014/main" id="{C63098E2-8485-4323-9323-060160E2A143}"/>
                  </a:ext>
                </a:extLst>
              </p:cNvPr>
              <p:cNvPicPr/>
              <p:nvPr/>
            </p:nvPicPr>
            <p:blipFill>
              <a:blip r:embed="rId8"/>
              <a:stretch>
                <a:fillRect/>
              </a:stretch>
            </p:blipFill>
            <p:spPr>
              <a:xfrm>
                <a:off x="2829941" y="3167672"/>
                <a:ext cx="1510920" cy="91800"/>
              </a:xfrm>
              <a:prstGeom prst="rect">
                <a:avLst/>
              </a:prstGeom>
            </p:spPr>
          </p:pic>
        </mc:Fallback>
      </mc:AlternateContent>
      <p:grpSp>
        <p:nvGrpSpPr>
          <p:cNvPr id="22" name="Gruppieren 21">
            <a:extLst>
              <a:ext uri="{FF2B5EF4-FFF2-40B4-BE49-F238E27FC236}">
                <a16:creationId xmlns:a16="http://schemas.microsoft.com/office/drawing/2014/main" id="{4DCFC488-3CF0-4F5E-A417-1FC5667D645E}"/>
              </a:ext>
            </a:extLst>
          </p:cNvPr>
          <p:cNvGrpSpPr/>
          <p:nvPr/>
        </p:nvGrpSpPr>
        <p:grpSpPr>
          <a:xfrm>
            <a:off x="5290541" y="2172632"/>
            <a:ext cx="1082880" cy="347760"/>
            <a:chOff x="5290541" y="2172632"/>
            <a:chExt cx="1082880" cy="347760"/>
          </a:xfrm>
        </p:grpSpPr>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B3997871-E039-4EC8-BDFC-8B67CBABB436}"/>
                    </a:ext>
                  </a:extLst>
                </p14:cNvPr>
                <p14:cNvContentPartPr/>
                <p14:nvPr/>
              </p14:nvContentPartPr>
              <p14:xfrm>
                <a:off x="5290541" y="2223392"/>
                <a:ext cx="108720" cy="180720"/>
              </p14:xfrm>
            </p:contentPart>
          </mc:Choice>
          <mc:Fallback>
            <p:pic>
              <p:nvPicPr>
                <p:cNvPr id="16" name="Freihand 15">
                  <a:extLst>
                    <a:ext uri="{FF2B5EF4-FFF2-40B4-BE49-F238E27FC236}">
                      <a16:creationId xmlns:a16="http://schemas.microsoft.com/office/drawing/2014/main" id="{B3997871-E039-4EC8-BDFC-8B67CBABB436}"/>
                    </a:ext>
                  </a:extLst>
                </p:cNvPr>
                <p:cNvPicPr/>
                <p:nvPr/>
              </p:nvPicPr>
              <p:blipFill>
                <a:blip r:embed="rId10"/>
                <a:stretch>
                  <a:fillRect/>
                </a:stretch>
              </p:blipFill>
              <p:spPr>
                <a:xfrm>
                  <a:off x="5286221" y="2219072"/>
                  <a:ext cx="117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EBDD30AD-F642-4CB0-8C0B-C3F711A3C0DF}"/>
                    </a:ext>
                  </a:extLst>
                </p14:cNvPr>
                <p14:cNvContentPartPr/>
                <p14:nvPr/>
              </p14:nvContentPartPr>
              <p14:xfrm>
                <a:off x="5477021" y="2208992"/>
                <a:ext cx="161640" cy="163080"/>
              </p14:xfrm>
            </p:contentPart>
          </mc:Choice>
          <mc:Fallback>
            <p:pic>
              <p:nvPicPr>
                <p:cNvPr id="17" name="Freihand 16">
                  <a:extLst>
                    <a:ext uri="{FF2B5EF4-FFF2-40B4-BE49-F238E27FC236}">
                      <a16:creationId xmlns:a16="http://schemas.microsoft.com/office/drawing/2014/main" id="{EBDD30AD-F642-4CB0-8C0B-C3F711A3C0DF}"/>
                    </a:ext>
                  </a:extLst>
                </p:cNvPr>
                <p:cNvPicPr/>
                <p:nvPr/>
              </p:nvPicPr>
              <p:blipFill>
                <a:blip r:embed="rId12"/>
                <a:stretch>
                  <a:fillRect/>
                </a:stretch>
              </p:blipFill>
              <p:spPr>
                <a:xfrm>
                  <a:off x="5472701" y="2204672"/>
                  <a:ext cx="170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B115C6C8-B5EE-47F1-8E88-D9514EFA79EE}"/>
                    </a:ext>
                  </a:extLst>
                </p14:cNvPr>
                <p14:cNvContentPartPr/>
                <p14:nvPr/>
              </p14:nvContentPartPr>
              <p14:xfrm>
                <a:off x="5663861" y="2287112"/>
                <a:ext cx="239400" cy="85680"/>
              </p14:xfrm>
            </p:contentPart>
          </mc:Choice>
          <mc:Fallback>
            <p:pic>
              <p:nvPicPr>
                <p:cNvPr id="18" name="Freihand 17">
                  <a:extLst>
                    <a:ext uri="{FF2B5EF4-FFF2-40B4-BE49-F238E27FC236}">
                      <a16:creationId xmlns:a16="http://schemas.microsoft.com/office/drawing/2014/main" id="{B115C6C8-B5EE-47F1-8E88-D9514EFA79EE}"/>
                    </a:ext>
                  </a:extLst>
                </p:cNvPr>
                <p:cNvPicPr/>
                <p:nvPr/>
              </p:nvPicPr>
              <p:blipFill>
                <a:blip r:embed="rId14"/>
                <a:stretch>
                  <a:fillRect/>
                </a:stretch>
              </p:blipFill>
              <p:spPr>
                <a:xfrm>
                  <a:off x="5659541" y="2282792"/>
                  <a:ext cx="248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3B6716D9-2070-4B8A-A1B2-99AD8C4FB670}"/>
                    </a:ext>
                  </a:extLst>
                </p14:cNvPr>
                <p14:cNvContentPartPr/>
                <p14:nvPr/>
              </p14:nvContentPartPr>
              <p14:xfrm>
                <a:off x="5930621" y="2283512"/>
                <a:ext cx="191520" cy="236880"/>
              </p14:xfrm>
            </p:contentPart>
          </mc:Choice>
          <mc:Fallback>
            <p:pic>
              <p:nvPicPr>
                <p:cNvPr id="19" name="Freihand 18">
                  <a:extLst>
                    <a:ext uri="{FF2B5EF4-FFF2-40B4-BE49-F238E27FC236}">
                      <a16:creationId xmlns:a16="http://schemas.microsoft.com/office/drawing/2014/main" id="{3B6716D9-2070-4B8A-A1B2-99AD8C4FB670}"/>
                    </a:ext>
                  </a:extLst>
                </p:cNvPr>
                <p:cNvPicPr/>
                <p:nvPr/>
              </p:nvPicPr>
              <p:blipFill>
                <a:blip r:embed="rId16"/>
                <a:stretch>
                  <a:fillRect/>
                </a:stretch>
              </p:blipFill>
              <p:spPr>
                <a:xfrm>
                  <a:off x="5926301" y="2279192"/>
                  <a:ext cx="200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DFEC3401-E5AB-40FE-80CE-D587A44F7EF7}"/>
                    </a:ext>
                  </a:extLst>
                </p14:cNvPr>
                <p14:cNvContentPartPr/>
                <p14:nvPr/>
              </p14:nvContentPartPr>
              <p14:xfrm>
                <a:off x="6132941" y="2288192"/>
                <a:ext cx="111240" cy="87120"/>
              </p14:xfrm>
            </p:contentPart>
          </mc:Choice>
          <mc:Fallback>
            <p:pic>
              <p:nvPicPr>
                <p:cNvPr id="20" name="Freihand 19">
                  <a:extLst>
                    <a:ext uri="{FF2B5EF4-FFF2-40B4-BE49-F238E27FC236}">
                      <a16:creationId xmlns:a16="http://schemas.microsoft.com/office/drawing/2014/main" id="{DFEC3401-E5AB-40FE-80CE-D587A44F7EF7}"/>
                    </a:ext>
                  </a:extLst>
                </p:cNvPr>
                <p:cNvPicPr/>
                <p:nvPr/>
              </p:nvPicPr>
              <p:blipFill>
                <a:blip r:embed="rId18"/>
                <a:stretch>
                  <a:fillRect/>
                </a:stretch>
              </p:blipFill>
              <p:spPr>
                <a:xfrm>
                  <a:off x="6128621" y="2283872"/>
                  <a:ext cx="119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4AEB71DE-8D36-4F15-969D-82C762BB3A42}"/>
                    </a:ext>
                  </a:extLst>
                </p14:cNvPr>
                <p14:cNvContentPartPr/>
                <p14:nvPr/>
              </p14:nvContentPartPr>
              <p14:xfrm>
                <a:off x="6235181" y="2172632"/>
                <a:ext cx="138240" cy="338760"/>
              </p14:xfrm>
            </p:contentPart>
          </mc:Choice>
          <mc:Fallback>
            <p:pic>
              <p:nvPicPr>
                <p:cNvPr id="21" name="Freihand 20">
                  <a:extLst>
                    <a:ext uri="{FF2B5EF4-FFF2-40B4-BE49-F238E27FC236}">
                      <a16:creationId xmlns:a16="http://schemas.microsoft.com/office/drawing/2014/main" id="{4AEB71DE-8D36-4F15-969D-82C762BB3A42}"/>
                    </a:ext>
                  </a:extLst>
                </p:cNvPr>
                <p:cNvPicPr/>
                <p:nvPr/>
              </p:nvPicPr>
              <p:blipFill>
                <a:blip r:embed="rId20"/>
                <a:stretch>
                  <a:fillRect/>
                </a:stretch>
              </p:blipFill>
              <p:spPr>
                <a:xfrm>
                  <a:off x="6230861" y="2168312"/>
                  <a:ext cx="146880" cy="347400"/>
                </a:xfrm>
                <a:prstGeom prst="rect">
                  <a:avLst/>
                </a:prstGeom>
              </p:spPr>
            </p:pic>
          </mc:Fallback>
        </mc:AlternateContent>
      </p:grpSp>
      <p:grpSp>
        <p:nvGrpSpPr>
          <p:cNvPr id="37" name="Gruppieren 36">
            <a:extLst>
              <a:ext uri="{FF2B5EF4-FFF2-40B4-BE49-F238E27FC236}">
                <a16:creationId xmlns:a16="http://schemas.microsoft.com/office/drawing/2014/main" id="{F5188651-F3CA-4DE7-988C-FF127C4FF625}"/>
              </a:ext>
            </a:extLst>
          </p:cNvPr>
          <p:cNvGrpSpPr/>
          <p:nvPr/>
        </p:nvGrpSpPr>
        <p:grpSpPr>
          <a:xfrm>
            <a:off x="502541" y="3512192"/>
            <a:ext cx="4409280" cy="724680"/>
            <a:chOff x="502541" y="3512192"/>
            <a:chExt cx="4409280" cy="724680"/>
          </a:xfrm>
        </p:grpSpPr>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E82D96B7-994B-475E-8321-738FB30976F8}"/>
                    </a:ext>
                  </a:extLst>
                </p14:cNvPr>
                <p14:cNvContentPartPr/>
                <p14:nvPr/>
              </p14:nvContentPartPr>
              <p14:xfrm>
                <a:off x="502541" y="3512192"/>
                <a:ext cx="2213280" cy="133200"/>
              </p14:xfrm>
            </p:contentPart>
          </mc:Choice>
          <mc:Fallback>
            <p:pic>
              <p:nvPicPr>
                <p:cNvPr id="9" name="Freihand 8">
                  <a:extLst>
                    <a:ext uri="{FF2B5EF4-FFF2-40B4-BE49-F238E27FC236}">
                      <a16:creationId xmlns:a16="http://schemas.microsoft.com/office/drawing/2014/main" id="{E82D96B7-994B-475E-8321-738FB30976F8}"/>
                    </a:ext>
                  </a:extLst>
                </p:cNvPr>
                <p:cNvPicPr/>
                <p:nvPr/>
              </p:nvPicPr>
              <p:blipFill>
                <a:blip r:embed="rId22"/>
                <a:stretch>
                  <a:fillRect/>
                </a:stretch>
              </p:blipFill>
              <p:spPr>
                <a:xfrm>
                  <a:off x="498221" y="3507872"/>
                  <a:ext cx="2221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9E1C54F0-A712-4664-8D61-24B51E5B8972}"/>
                    </a:ext>
                  </a:extLst>
                </p14:cNvPr>
                <p14:cNvContentPartPr/>
                <p14:nvPr/>
              </p14:nvContentPartPr>
              <p14:xfrm>
                <a:off x="909341" y="3742592"/>
                <a:ext cx="97560" cy="176760"/>
              </p14:xfrm>
            </p:contentPart>
          </mc:Choice>
          <mc:Fallback>
            <p:pic>
              <p:nvPicPr>
                <p:cNvPr id="10" name="Freihand 9">
                  <a:extLst>
                    <a:ext uri="{FF2B5EF4-FFF2-40B4-BE49-F238E27FC236}">
                      <a16:creationId xmlns:a16="http://schemas.microsoft.com/office/drawing/2014/main" id="{9E1C54F0-A712-4664-8D61-24B51E5B8972}"/>
                    </a:ext>
                  </a:extLst>
                </p:cNvPr>
                <p:cNvPicPr/>
                <p:nvPr/>
              </p:nvPicPr>
              <p:blipFill>
                <a:blip r:embed="rId24"/>
                <a:stretch>
                  <a:fillRect/>
                </a:stretch>
              </p:blipFill>
              <p:spPr>
                <a:xfrm>
                  <a:off x="905021" y="3738272"/>
                  <a:ext cx="106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641F66BD-F6B6-443D-BC85-ED319CFA21DB}"/>
                    </a:ext>
                  </a:extLst>
                </p14:cNvPr>
                <p14:cNvContentPartPr/>
                <p14:nvPr/>
              </p14:nvContentPartPr>
              <p14:xfrm>
                <a:off x="1059461" y="3728912"/>
                <a:ext cx="154440" cy="155160"/>
              </p14:xfrm>
            </p:contentPart>
          </mc:Choice>
          <mc:Fallback>
            <p:pic>
              <p:nvPicPr>
                <p:cNvPr id="11" name="Freihand 10">
                  <a:extLst>
                    <a:ext uri="{FF2B5EF4-FFF2-40B4-BE49-F238E27FC236}">
                      <a16:creationId xmlns:a16="http://schemas.microsoft.com/office/drawing/2014/main" id="{641F66BD-F6B6-443D-BC85-ED319CFA21DB}"/>
                    </a:ext>
                  </a:extLst>
                </p:cNvPr>
                <p:cNvPicPr/>
                <p:nvPr/>
              </p:nvPicPr>
              <p:blipFill>
                <a:blip r:embed="rId26"/>
                <a:stretch>
                  <a:fillRect/>
                </a:stretch>
              </p:blipFill>
              <p:spPr>
                <a:xfrm>
                  <a:off x="1055141" y="3724592"/>
                  <a:ext cx="163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2E437EBC-A0A0-461D-91C4-618E2B0AD8EB}"/>
                    </a:ext>
                  </a:extLst>
                </p14:cNvPr>
                <p14:cNvContentPartPr/>
                <p14:nvPr/>
              </p14:nvContentPartPr>
              <p14:xfrm>
                <a:off x="1206341" y="3766352"/>
                <a:ext cx="292680" cy="85320"/>
              </p14:xfrm>
            </p:contentPart>
          </mc:Choice>
          <mc:Fallback>
            <p:pic>
              <p:nvPicPr>
                <p:cNvPr id="12" name="Freihand 11">
                  <a:extLst>
                    <a:ext uri="{FF2B5EF4-FFF2-40B4-BE49-F238E27FC236}">
                      <a16:creationId xmlns:a16="http://schemas.microsoft.com/office/drawing/2014/main" id="{2E437EBC-A0A0-461D-91C4-618E2B0AD8EB}"/>
                    </a:ext>
                  </a:extLst>
                </p:cNvPr>
                <p:cNvPicPr/>
                <p:nvPr/>
              </p:nvPicPr>
              <p:blipFill>
                <a:blip r:embed="rId28"/>
                <a:stretch>
                  <a:fillRect/>
                </a:stretch>
              </p:blipFill>
              <p:spPr>
                <a:xfrm>
                  <a:off x="1202021" y="3762032"/>
                  <a:ext cx="301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C76816DC-F14B-42C3-A5BA-416242E669F1}"/>
                    </a:ext>
                  </a:extLst>
                </p14:cNvPr>
                <p14:cNvContentPartPr/>
                <p14:nvPr/>
              </p14:nvContentPartPr>
              <p14:xfrm>
                <a:off x="1486061" y="3753752"/>
                <a:ext cx="283320" cy="205560"/>
              </p14:xfrm>
            </p:contentPart>
          </mc:Choice>
          <mc:Fallback>
            <p:pic>
              <p:nvPicPr>
                <p:cNvPr id="13" name="Freihand 12">
                  <a:extLst>
                    <a:ext uri="{FF2B5EF4-FFF2-40B4-BE49-F238E27FC236}">
                      <a16:creationId xmlns:a16="http://schemas.microsoft.com/office/drawing/2014/main" id="{C76816DC-F14B-42C3-A5BA-416242E669F1}"/>
                    </a:ext>
                  </a:extLst>
                </p:cNvPr>
                <p:cNvPicPr/>
                <p:nvPr/>
              </p:nvPicPr>
              <p:blipFill>
                <a:blip r:embed="rId30"/>
                <a:stretch>
                  <a:fillRect/>
                </a:stretch>
              </p:blipFill>
              <p:spPr>
                <a:xfrm>
                  <a:off x="1481741" y="3749432"/>
                  <a:ext cx="291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FF119D9B-F9EE-425F-B893-68F6FC022A7F}"/>
                    </a:ext>
                  </a:extLst>
                </p14:cNvPr>
                <p14:cNvContentPartPr/>
                <p14:nvPr/>
              </p14:nvContentPartPr>
              <p14:xfrm>
                <a:off x="1746701" y="3629912"/>
                <a:ext cx="142560" cy="344160"/>
              </p14:xfrm>
            </p:contentPart>
          </mc:Choice>
          <mc:Fallback>
            <p:pic>
              <p:nvPicPr>
                <p:cNvPr id="14" name="Freihand 13">
                  <a:extLst>
                    <a:ext uri="{FF2B5EF4-FFF2-40B4-BE49-F238E27FC236}">
                      <a16:creationId xmlns:a16="http://schemas.microsoft.com/office/drawing/2014/main" id="{FF119D9B-F9EE-425F-B893-68F6FC022A7F}"/>
                    </a:ext>
                  </a:extLst>
                </p:cNvPr>
                <p:cNvPicPr/>
                <p:nvPr/>
              </p:nvPicPr>
              <p:blipFill>
                <a:blip r:embed="rId32"/>
                <a:stretch>
                  <a:fillRect/>
                </a:stretch>
              </p:blipFill>
              <p:spPr>
                <a:xfrm>
                  <a:off x="1742381" y="3625592"/>
                  <a:ext cx="1512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EB44236B-8B55-4268-8F81-802B021190B7}"/>
                    </a:ext>
                  </a:extLst>
                </p14:cNvPr>
                <p14:cNvContentPartPr/>
                <p14:nvPr/>
              </p14:nvContentPartPr>
              <p14:xfrm>
                <a:off x="1838861" y="4082792"/>
                <a:ext cx="2517120" cy="154080"/>
              </p14:xfrm>
            </p:contentPart>
          </mc:Choice>
          <mc:Fallback>
            <p:pic>
              <p:nvPicPr>
                <p:cNvPr id="23" name="Freihand 22">
                  <a:extLst>
                    <a:ext uri="{FF2B5EF4-FFF2-40B4-BE49-F238E27FC236}">
                      <a16:creationId xmlns:a16="http://schemas.microsoft.com/office/drawing/2014/main" id="{EB44236B-8B55-4268-8F81-802B021190B7}"/>
                    </a:ext>
                  </a:extLst>
                </p:cNvPr>
                <p:cNvPicPr/>
                <p:nvPr/>
              </p:nvPicPr>
              <p:blipFill>
                <a:blip r:embed="rId34"/>
                <a:stretch>
                  <a:fillRect/>
                </a:stretch>
              </p:blipFill>
              <p:spPr>
                <a:xfrm>
                  <a:off x="1834541" y="4078472"/>
                  <a:ext cx="2525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7527065-F939-4868-92CA-BAAC8AED3E05}"/>
                    </a:ext>
                  </a:extLst>
                </p14:cNvPr>
                <p14:cNvContentPartPr/>
                <p14:nvPr/>
              </p14:nvContentPartPr>
              <p14:xfrm>
                <a:off x="3142061" y="3915752"/>
                <a:ext cx="135360" cy="186840"/>
              </p14:xfrm>
            </p:contentPart>
          </mc:Choice>
          <mc:Fallback>
            <p:pic>
              <p:nvPicPr>
                <p:cNvPr id="24" name="Freihand 23">
                  <a:extLst>
                    <a:ext uri="{FF2B5EF4-FFF2-40B4-BE49-F238E27FC236}">
                      <a16:creationId xmlns:a16="http://schemas.microsoft.com/office/drawing/2014/main" id="{27527065-F939-4868-92CA-BAAC8AED3E05}"/>
                    </a:ext>
                  </a:extLst>
                </p:cNvPr>
                <p:cNvPicPr/>
                <p:nvPr/>
              </p:nvPicPr>
              <p:blipFill>
                <a:blip r:embed="rId36"/>
                <a:stretch>
                  <a:fillRect/>
                </a:stretch>
              </p:blipFill>
              <p:spPr>
                <a:xfrm>
                  <a:off x="3137741" y="3911432"/>
                  <a:ext cx="144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2D95E376-BF03-47AD-A11B-A64FBFBC5B70}"/>
                    </a:ext>
                  </a:extLst>
                </p14:cNvPr>
                <p14:cNvContentPartPr/>
                <p14:nvPr/>
              </p14:nvContentPartPr>
              <p14:xfrm>
                <a:off x="3294701" y="3914312"/>
                <a:ext cx="177840" cy="90360"/>
              </p14:xfrm>
            </p:contentPart>
          </mc:Choice>
          <mc:Fallback>
            <p:pic>
              <p:nvPicPr>
                <p:cNvPr id="25" name="Freihand 24">
                  <a:extLst>
                    <a:ext uri="{FF2B5EF4-FFF2-40B4-BE49-F238E27FC236}">
                      <a16:creationId xmlns:a16="http://schemas.microsoft.com/office/drawing/2014/main" id="{2D95E376-BF03-47AD-A11B-A64FBFBC5B70}"/>
                    </a:ext>
                  </a:extLst>
                </p:cNvPr>
                <p:cNvPicPr/>
                <p:nvPr/>
              </p:nvPicPr>
              <p:blipFill>
                <a:blip r:embed="rId38"/>
                <a:stretch>
                  <a:fillRect/>
                </a:stretch>
              </p:blipFill>
              <p:spPr>
                <a:xfrm>
                  <a:off x="3290381" y="3909992"/>
                  <a:ext cx="186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1B1917F4-CC19-4579-865A-5390727D9CE8}"/>
                    </a:ext>
                  </a:extLst>
                </p14:cNvPr>
                <p14:cNvContentPartPr/>
                <p14:nvPr/>
              </p14:nvContentPartPr>
              <p14:xfrm>
                <a:off x="3466061" y="3855632"/>
                <a:ext cx="28080" cy="23400"/>
              </p14:xfrm>
            </p:contentPart>
          </mc:Choice>
          <mc:Fallback>
            <p:pic>
              <p:nvPicPr>
                <p:cNvPr id="26" name="Freihand 25">
                  <a:extLst>
                    <a:ext uri="{FF2B5EF4-FFF2-40B4-BE49-F238E27FC236}">
                      <a16:creationId xmlns:a16="http://schemas.microsoft.com/office/drawing/2014/main" id="{1B1917F4-CC19-4579-865A-5390727D9CE8}"/>
                    </a:ext>
                  </a:extLst>
                </p:cNvPr>
                <p:cNvPicPr/>
                <p:nvPr/>
              </p:nvPicPr>
              <p:blipFill>
                <a:blip r:embed="rId40"/>
                <a:stretch>
                  <a:fillRect/>
                </a:stretch>
              </p:blipFill>
              <p:spPr>
                <a:xfrm>
                  <a:off x="3461741" y="3851312"/>
                  <a:ext cx="36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D718F03B-78EA-43FF-89F0-F5880C076586}"/>
                    </a:ext>
                  </a:extLst>
                </p14:cNvPr>
                <p14:cNvContentPartPr/>
                <p14:nvPr/>
              </p14:nvContentPartPr>
              <p14:xfrm>
                <a:off x="3495221" y="3895952"/>
                <a:ext cx="72720" cy="92160"/>
              </p14:xfrm>
            </p:contentPart>
          </mc:Choice>
          <mc:Fallback>
            <p:pic>
              <p:nvPicPr>
                <p:cNvPr id="27" name="Freihand 26">
                  <a:extLst>
                    <a:ext uri="{FF2B5EF4-FFF2-40B4-BE49-F238E27FC236}">
                      <a16:creationId xmlns:a16="http://schemas.microsoft.com/office/drawing/2014/main" id="{D718F03B-78EA-43FF-89F0-F5880C076586}"/>
                    </a:ext>
                  </a:extLst>
                </p:cNvPr>
                <p:cNvPicPr/>
                <p:nvPr/>
              </p:nvPicPr>
              <p:blipFill>
                <a:blip r:embed="rId42"/>
                <a:stretch>
                  <a:fillRect/>
                </a:stretch>
              </p:blipFill>
              <p:spPr>
                <a:xfrm>
                  <a:off x="3490901" y="3891632"/>
                  <a:ext cx="81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4A871990-AD27-4BBC-8352-19F8CC219ED7}"/>
                    </a:ext>
                  </a:extLst>
                </p14:cNvPr>
                <p14:cNvContentPartPr/>
                <p14:nvPr/>
              </p14:nvContentPartPr>
              <p14:xfrm>
                <a:off x="3598541" y="3795512"/>
                <a:ext cx="183240" cy="158400"/>
              </p14:xfrm>
            </p:contentPart>
          </mc:Choice>
          <mc:Fallback>
            <p:pic>
              <p:nvPicPr>
                <p:cNvPr id="28" name="Freihand 27">
                  <a:extLst>
                    <a:ext uri="{FF2B5EF4-FFF2-40B4-BE49-F238E27FC236}">
                      <a16:creationId xmlns:a16="http://schemas.microsoft.com/office/drawing/2014/main" id="{4A871990-AD27-4BBC-8352-19F8CC219ED7}"/>
                    </a:ext>
                  </a:extLst>
                </p:cNvPr>
                <p:cNvPicPr/>
                <p:nvPr/>
              </p:nvPicPr>
              <p:blipFill>
                <a:blip r:embed="rId44"/>
                <a:stretch>
                  <a:fillRect/>
                </a:stretch>
              </p:blipFill>
              <p:spPr>
                <a:xfrm>
                  <a:off x="3594221" y="3791192"/>
                  <a:ext cx="191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A77D5D91-A242-4A28-A6AB-68516C2EC2DE}"/>
                    </a:ext>
                  </a:extLst>
                </p14:cNvPr>
                <p14:cNvContentPartPr/>
                <p14:nvPr/>
              </p14:nvContentPartPr>
              <p14:xfrm>
                <a:off x="3723821" y="3813872"/>
                <a:ext cx="4320" cy="10800"/>
              </p14:xfrm>
            </p:contentPart>
          </mc:Choice>
          <mc:Fallback>
            <p:pic>
              <p:nvPicPr>
                <p:cNvPr id="29" name="Freihand 28">
                  <a:extLst>
                    <a:ext uri="{FF2B5EF4-FFF2-40B4-BE49-F238E27FC236}">
                      <a16:creationId xmlns:a16="http://schemas.microsoft.com/office/drawing/2014/main" id="{A77D5D91-A242-4A28-A6AB-68516C2EC2DE}"/>
                    </a:ext>
                  </a:extLst>
                </p:cNvPr>
                <p:cNvPicPr/>
                <p:nvPr/>
              </p:nvPicPr>
              <p:blipFill>
                <a:blip r:embed="rId46"/>
                <a:stretch>
                  <a:fillRect/>
                </a:stretch>
              </p:blipFill>
              <p:spPr>
                <a:xfrm>
                  <a:off x="3719501" y="3809552"/>
                  <a:ext cx="12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B7828085-9501-46DF-BE91-13C9F64472A3}"/>
                    </a:ext>
                  </a:extLst>
                </p14:cNvPr>
                <p14:cNvContentPartPr/>
                <p14:nvPr/>
              </p14:nvContentPartPr>
              <p14:xfrm>
                <a:off x="3749741" y="3760952"/>
                <a:ext cx="268920" cy="172800"/>
              </p14:xfrm>
            </p:contentPart>
          </mc:Choice>
          <mc:Fallback>
            <p:pic>
              <p:nvPicPr>
                <p:cNvPr id="30" name="Freihand 29">
                  <a:extLst>
                    <a:ext uri="{FF2B5EF4-FFF2-40B4-BE49-F238E27FC236}">
                      <a16:creationId xmlns:a16="http://schemas.microsoft.com/office/drawing/2014/main" id="{B7828085-9501-46DF-BE91-13C9F64472A3}"/>
                    </a:ext>
                  </a:extLst>
                </p:cNvPr>
                <p:cNvPicPr/>
                <p:nvPr/>
              </p:nvPicPr>
              <p:blipFill>
                <a:blip r:embed="rId48"/>
                <a:stretch>
                  <a:fillRect/>
                </a:stretch>
              </p:blipFill>
              <p:spPr>
                <a:xfrm>
                  <a:off x="3745421" y="3756632"/>
                  <a:ext cx="277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A697AEC-3B2B-41C2-9F21-8566375FAEE4}"/>
                    </a:ext>
                  </a:extLst>
                </p14:cNvPr>
                <p14:cNvContentPartPr/>
                <p14:nvPr/>
              </p14:nvContentPartPr>
              <p14:xfrm>
                <a:off x="4119821" y="3687872"/>
                <a:ext cx="253440" cy="207720"/>
              </p14:xfrm>
            </p:contentPart>
          </mc:Choice>
          <mc:Fallback>
            <p:pic>
              <p:nvPicPr>
                <p:cNvPr id="32" name="Freihand 31">
                  <a:extLst>
                    <a:ext uri="{FF2B5EF4-FFF2-40B4-BE49-F238E27FC236}">
                      <a16:creationId xmlns:a16="http://schemas.microsoft.com/office/drawing/2014/main" id="{5A697AEC-3B2B-41C2-9F21-8566375FAEE4}"/>
                    </a:ext>
                  </a:extLst>
                </p:cNvPr>
                <p:cNvPicPr/>
                <p:nvPr/>
              </p:nvPicPr>
              <p:blipFill>
                <a:blip r:embed="rId50"/>
                <a:stretch>
                  <a:fillRect/>
                </a:stretch>
              </p:blipFill>
              <p:spPr>
                <a:xfrm>
                  <a:off x="4115501" y="3683552"/>
                  <a:ext cx="262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94132374-82DF-4617-9EB0-06771813FB9C}"/>
                    </a:ext>
                  </a:extLst>
                </p14:cNvPr>
                <p14:cNvContentPartPr/>
                <p14:nvPr/>
              </p14:nvContentPartPr>
              <p14:xfrm>
                <a:off x="4425821" y="3686072"/>
                <a:ext cx="372600" cy="272520"/>
              </p14:xfrm>
            </p:contentPart>
          </mc:Choice>
          <mc:Fallback>
            <p:pic>
              <p:nvPicPr>
                <p:cNvPr id="33" name="Freihand 32">
                  <a:extLst>
                    <a:ext uri="{FF2B5EF4-FFF2-40B4-BE49-F238E27FC236}">
                      <a16:creationId xmlns:a16="http://schemas.microsoft.com/office/drawing/2014/main" id="{94132374-82DF-4617-9EB0-06771813FB9C}"/>
                    </a:ext>
                  </a:extLst>
                </p:cNvPr>
                <p:cNvPicPr/>
                <p:nvPr/>
              </p:nvPicPr>
              <p:blipFill>
                <a:blip r:embed="rId52"/>
                <a:stretch>
                  <a:fillRect/>
                </a:stretch>
              </p:blipFill>
              <p:spPr>
                <a:xfrm>
                  <a:off x="4421501" y="3681752"/>
                  <a:ext cx="3812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EF6EA101-69DE-421A-BA03-3AA113C12684}"/>
                    </a:ext>
                  </a:extLst>
                </p14:cNvPr>
                <p14:cNvContentPartPr/>
                <p14:nvPr/>
              </p14:nvContentPartPr>
              <p14:xfrm>
                <a:off x="4887341" y="3558992"/>
                <a:ext cx="16560" cy="150480"/>
              </p14:xfrm>
            </p:contentPart>
          </mc:Choice>
          <mc:Fallback>
            <p:pic>
              <p:nvPicPr>
                <p:cNvPr id="34" name="Freihand 33">
                  <a:extLst>
                    <a:ext uri="{FF2B5EF4-FFF2-40B4-BE49-F238E27FC236}">
                      <a16:creationId xmlns:a16="http://schemas.microsoft.com/office/drawing/2014/main" id="{EF6EA101-69DE-421A-BA03-3AA113C12684}"/>
                    </a:ext>
                  </a:extLst>
                </p:cNvPr>
                <p:cNvPicPr/>
                <p:nvPr/>
              </p:nvPicPr>
              <p:blipFill>
                <a:blip r:embed="rId54"/>
                <a:stretch>
                  <a:fillRect/>
                </a:stretch>
              </p:blipFill>
              <p:spPr>
                <a:xfrm>
                  <a:off x="4883021" y="3554672"/>
                  <a:ext cx="25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A68F6FD-CC39-43B4-BAED-4B824E0E3A06}"/>
                    </a:ext>
                  </a:extLst>
                </p14:cNvPr>
                <p14:cNvContentPartPr/>
                <p14:nvPr/>
              </p14:nvContentPartPr>
              <p14:xfrm>
                <a:off x="4903181" y="3772832"/>
                <a:ext cx="8640" cy="10080"/>
              </p14:xfrm>
            </p:contentPart>
          </mc:Choice>
          <mc:Fallback>
            <p:pic>
              <p:nvPicPr>
                <p:cNvPr id="35" name="Freihand 34">
                  <a:extLst>
                    <a:ext uri="{FF2B5EF4-FFF2-40B4-BE49-F238E27FC236}">
                      <a16:creationId xmlns:a16="http://schemas.microsoft.com/office/drawing/2014/main" id="{9A68F6FD-CC39-43B4-BAED-4B824E0E3A06}"/>
                    </a:ext>
                  </a:extLst>
                </p:cNvPr>
                <p:cNvPicPr/>
                <p:nvPr/>
              </p:nvPicPr>
              <p:blipFill>
                <a:blip r:embed="rId56"/>
                <a:stretch>
                  <a:fillRect/>
                </a:stretch>
              </p:blipFill>
              <p:spPr>
                <a:xfrm>
                  <a:off x="4898861" y="3768512"/>
                  <a:ext cx="17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44445695-ACAA-47F3-BC4F-5DDB3E9E1830}"/>
                    </a:ext>
                  </a:extLst>
                </p14:cNvPr>
                <p14:cNvContentPartPr/>
                <p14:nvPr/>
              </p14:nvContentPartPr>
              <p14:xfrm>
                <a:off x="4030541" y="3607592"/>
                <a:ext cx="114840" cy="53640"/>
              </p14:xfrm>
            </p:contentPart>
          </mc:Choice>
          <mc:Fallback>
            <p:pic>
              <p:nvPicPr>
                <p:cNvPr id="36" name="Freihand 35">
                  <a:extLst>
                    <a:ext uri="{FF2B5EF4-FFF2-40B4-BE49-F238E27FC236}">
                      <a16:creationId xmlns:a16="http://schemas.microsoft.com/office/drawing/2014/main" id="{44445695-ACAA-47F3-BC4F-5DDB3E9E1830}"/>
                    </a:ext>
                  </a:extLst>
                </p:cNvPr>
                <p:cNvPicPr/>
                <p:nvPr/>
              </p:nvPicPr>
              <p:blipFill>
                <a:blip r:embed="rId58"/>
                <a:stretch>
                  <a:fillRect/>
                </a:stretch>
              </p:blipFill>
              <p:spPr>
                <a:xfrm>
                  <a:off x="4026221" y="3603272"/>
                  <a:ext cx="123480" cy="622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B2ACCE3-F5DD-456E-973C-2665B1213551}"/>
                  </a:ext>
                </a:extLst>
              </p14:cNvPr>
              <p14:cNvContentPartPr/>
              <p14:nvPr/>
            </p14:nvContentPartPr>
            <p14:xfrm>
              <a:off x="8155939" y="365792"/>
              <a:ext cx="977040" cy="37800"/>
            </p14:xfrm>
          </p:contentPart>
        </mc:Choice>
        <mc:Fallback>
          <p:pic>
            <p:nvPicPr>
              <p:cNvPr id="2" name="Freihand 1">
                <a:extLst>
                  <a:ext uri="{FF2B5EF4-FFF2-40B4-BE49-F238E27FC236}">
                    <a16:creationId xmlns:a16="http://schemas.microsoft.com/office/drawing/2014/main" id="{3B2ACCE3-F5DD-456E-973C-2665B1213551}"/>
                  </a:ext>
                </a:extLst>
              </p:cNvPr>
              <p:cNvPicPr/>
              <p:nvPr/>
            </p:nvPicPr>
            <p:blipFill>
              <a:blip r:embed="rId5"/>
              <a:stretch>
                <a:fillRect/>
              </a:stretch>
            </p:blipFill>
            <p:spPr>
              <a:xfrm>
                <a:off x="8151619" y="361472"/>
                <a:ext cx="985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F2B4DA09-6933-4267-AFC3-068F72D277AE}"/>
                  </a:ext>
                </a:extLst>
              </p14:cNvPr>
              <p14:cNvContentPartPr/>
              <p14:nvPr/>
            </p14:nvContentPartPr>
            <p14:xfrm>
              <a:off x="1244299" y="1221152"/>
              <a:ext cx="3533760" cy="1904040"/>
            </p14:xfrm>
          </p:contentPart>
        </mc:Choice>
        <mc:Fallback>
          <p:pic>
            <p:nvPicPr>
              <p:cNvPr id="7" name="Freihand 6">
                <a:extLst>
                  <a:ext uri="{FF2B5EF4-FFF2-40B4-BE49-F238E27FC236}">
                    <a16:creationId xmlns:a16="http://schemas.microsoft.com/office/drawing/2014/main" id="{F2B4DA09-6933-4267-AFC3-068F72D277AE}"/>
                  </a:ext>
                </a:extLst>
              </p:cNvPr>
              <p:cNvPicPr/>
              <p:nvPr/>
            </p:nvPicPr>
            <p:blipFill>
              <a:blip r:embed="rId7"/>
              <a:stretch>
                <a:fillRect/>
              </a:stretch>
            </p:blipFill>
            <p:spPr>
              <a:xfrm>
                <a:off x="1239979" y="1216832"/>
                <a:ext cx="3542400" cy="1912680"/>
              </a:xfrm>
              <a:prstGeom prst="rect">
                <a:avLst/>
              </a:prstGeom>
            </p:spPr>
          </p:pic>
        </mc:Fallback>
      </mc:AlternateContent>
      <p:grpSp>
        <p:nvGrpSpPr>
          <p:cNvPr id="35" name="Gruppieren 34">
            <a:extLst>
              <a:ext uri="{FF2B5EF4-FFF2-40B4-BE49-F238E27FC236}">
                <a16:creationId xmlns:a16="http://schemas.microsoft.com/office/drawing/2014/main" id="{5FB8F5CE-B015-4093-8C48-E914C47617C2}"/>
              </a:ext>
            </a:extLst>
          </p:cNvPr>
          <p:cNvGrpSpPr/>
          <p:nvPr/>
        </p:nvGrpSpPr>
        <p:grpSpPr>
          <a:xfrm>
            <a:off x="4312579" y="9032"/>
            <a:ext cx="3907800" cy="1269720"/>
            <a:chOff x="4312579" y="9032"/>
            <a:chExt cx="3907800" cy="126972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16C50352-DAC9-4F71-878B-EA513B584781}"/>
                    </a:ext>
                  </a:extLst>
                </p14:cNvPr>
                <p14:cNvContentPartPr/>
                <p14:nvPr/>
              </p14:nvContentPartPr>
              <p14:xfrm>
                <a:off x="5432899" y="45032"/>
                <a:ext cx="1127160" cy="458640"/>
              </p14:xfrm>
            </p:contentPart>
          </mc:Choice>
          <mc:Fallback>
            <p:pic>
              <p:nvPicPr>
                <p:cNvPr id="4" name="Freihand 3">
                  <a:extLst>
                    <a:ext uri="{FF2B5EF4-FFF2-40B4-BE49-F238E27FC236}">
                      <a16:creationId xmlns:a16="http://schemas.microsoft.com/office/drawing/2014/main" id="{16C50352-DAC9-4F71-878B-EA513B584781}"/>
                    </a:ext>
                  </a:extLst>
                </p:cNvPr>
                <p:cNvPicPr/>
                <p:nvPr/>
              </p:nvPicPr>
              <p:blipFill>
                <a:blip r:embed="rId9"/>
                <a:stretch>
                  <a:fillRect/>
                </a:stretch>
              </p:blipFill>
              <p:spPr>
                <a:xfrm>
                  <a:off x="5428579" y="40712"/>
                  <a:ext cx="113580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D3898663-3DAA-41B2-890B-7E007CE8C08F}"/>
                    </a:ext>
                  </a:extLst>
                </p14:cNvPr>
                <p14:cNvContentPartPr/>
                <p14:nvPr/>
              </p14:nvContentPartPr>
              <p14:xfrm>
                <a:off x="6982339" y="9032"/>
                <a:ext cx="1238040" cy="478440"/>
              </p14:xfrm>
            </p:contentPart>
          </mc:Choice>
          <mc:Fallback>
            <p:pic>
              <p:nvPicPr>
                <p:cNvPr id="5" name="Freihand 4">
                  <a:extLst>
                    <a:ext uri="{FF2B5EF4-FFF2-40B4-BE49-F238E27FC236}">
                      <a16:creationId xmlns:a16="http://schemas.microsoft.com/office/drawing/2014/main" id="{D3898663-3DAA-41B2-890B-7E007CE8C08F}"/>
                    </a:ext>
                  </a:extLst>
                </p:cNvPr>
                <p:cNvPicPr/>
                <p:nvPr/>
              </p:nvPicPr>
              <p:blipFill>
                <a:blip r:embed="rId11"/>
                <a:stretch>
                  <a:fillRect/>
                </a:stretch>
              </p:blipFill>
              <p:spPr>
                <a:xfrm>
                  <a:off x="6978019" y="4712"/>
                  <a:ext cx="124668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408F4307-AF5C-4998-B866-C13ED6A3AFC1}"/>
                    </a:ext>
                  </a:extLst>
                </p14:cNvPr>
                <p14:cNvContentPartPr/>
                <p14:nvPr/>
              </p14:nvContentPartPr>
              <p14:xfrm>
                <a:off x="4411579" y="1012352"/>
                <a:ext cx="253440" cy="189720"/>
              </p14:xfrm>
            </p:contentPart>
          </mc:Choice>
          <mc:Fallback>
            <p:pic>
              <p:nvPicPr>
                <p:cNvPr id="8" name="Freihand 7">
                  <a:extLst>
                    <a:ext uri="{FF2B5EF4-FFF2-40B4-BE49-F238E27FC236}">
                      <a16:creationId xmlns:a16="http://schemas.microsoft.com/office/drawing/2014/main" id="{408F4307-AF5C-4998-B866-C13ED6A3AFC1}"/>
                    </a:ext>
                  </a:extLst>
                </p:cNvPr>
                <p:cNvPicPr/>
                <p:nvPr/>
              </p:nvPicPr>
              <p:blipFill>
                <a:blip r:embed="rId13"/>
                <a:stretch>
                  <a:fillRect/>
                </a:stretch>
              </p:blipFill>
              <p:spPr>
                <a:xfrm>
                  <a:off x="4407259" y="1008032"/>
                  <a:ext cx="262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1E7A6855-C3EE-4DF6-B3B3-365FF4DC0AE3}"/>
                    </a:ext>
                  </a:extLst>
                </p14:cNvPr>
                <p14:cNvContentPartPr/>
                <p14:nvPr/>
              </p14:nvContentPartPr>
              <p14:xfrm>
                <a:off x="4312579" y="1040072"/>
                <a:ext cx="294840" cy="238680"/>
              </p14:xfrm>
            </p:contentPart>
          </mc:Choice>
          <mc:Fallback>
            <p:pic>
              <p:nvPicPr>
                <p:cNvPr id="9" name="Freihand 8">
                  <a:extLst>
                    <a:ext uri="{FF2B5EF4-FFF2-40B4-BE49-F238E27FC236}">
                      <a16:creationId xmlns:a16="http://schemas.microsoft.com/office/drawing/2014/main" id="{1E7A6855-C3EE-4DF6-B3B3-365FF4DC0AE3}"/>
                    </a:ext>
                  </a:extLst>
                </p:cNvPr>
                <p:cNvPicPr/>
                <p:nvPr/>
              </p:nvPicPr>
              <p:blipFill>
                <a:blip r:embed="rId15"/>
                <a:stretch>
                  <a:fillRect/>
                </a:stretch>
              </p:blipFill>
              <p:spPr>
                <a:xfrm>
                  <a:off x="4308259" y="1035752"/>
                  <a:ext cx="3034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07C983A6-A201-4116-B945-E7419BB8F22E}"/>
                    </a:ext>
                  </a:extLst>
                </p14:cNvPr>
                <p14:cNvContentPartPr/>
                <p14:nvPr/>
              </p14:nvContentPartPr>
              <p14:xfrm>
                <a:off x="4771579" y="888152"/>
                <a:ext cx="134640" cy="87840"/>
              </p14:xfrm>
            </p:contentPart>
          </mc:Choice>
          <mc:Fallback>
            <p:pic>
              <p:nvPicPr>
                <p:cNvPr id="12" name="Freihand 11">
                  <a:extLst>
                    <a:ext uri="{FF2B5EF4-FFF2-40B4-BE49-F238E27FC236}">
                      <a16:creationId xmlns:a16="http://schemas.microsoft.com/office/drawing/2014/main" id="{07C983A6-A201-4116-B945-E7419BB8F22E}"/>
                    </a:ext>
                  </a:extLst>
                </p:cNvPr>
                <p:cNvPicPr/>
                <p:nvPr/>
              </p:nvPicPr>
              <p:blipFill>
                <a:blip r:embed="rId17"/>
                <a:stretch>
                  <a:fillRect/>
                </a:stretch>
              </p:blipFill>
              <p:spPr>
                <a:xfrm>
                  <a:off x="4767259" y="883832"/>
                  <a:ext cx="143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E1CEC8C9-2133-4F05-B41A-BD33E52573E9}"/>
                    </a:ext>
                  </a:extLst>
                </p14:cNvPr>
                <p14:cNvContentPartPr/>
                <p14:nvPr/>
              </p14:nvContentPartPr>
              <p14:xfrm>
                <a:off x="4906219" y="869432"/>
                <a:ext cx="86040" cy="75240"/>
              </p14:xfrm>
            </p:contentPart>
          </mc:Choice>
          <mc:Fallback>
            <p:pic>
              <p:nvPicPr>
                <p:cNvPr id="13" name="Freihand 12">
                  <a:extLst>
                    <a:ext uri="{FF2B5EF4-FFF2-40B4-BE49-F238E27FC236}">
                      <a16:creationId xmlns:a16="http://schemas.microsoft.com/office/drawing/2014/main" id="{E1CEC8C9-2133-4F05-B41A-BD33E52573E9}"/>
                    </a:ext>
                  </a:extLst>
                </p:cNvPr>
                <p:cNvPicPr/>
                <p:nvPr/>
              </p:nvPicPr>
              <p:blipFill>
                <a:blip r:embed="rId19"/>
                <a:stretch>
                  <a:fillRect/>
                </a:stretch>
              </p:blipFill>
              <p:spPr>
                <a:xfrm>
                  <a:off x="4901899" y="865112"/>
                  <a:ext cx="94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3926C215-FEBF-4F47-8998-7F1468DA7C06}"/>
                    </a:ext>
                  </a:extLst>
                </p14:cNvPr>
                <p14:cNvContentPartPr/>
                <p14:nvPr/>
              </p14:nvContentPartPr>
              <p14:xfrm>
                <a:off x="5009539" y="768992"/>
                <a:ext cx="83880" cy="150120"/>
              </p14:xfrm>
            </p:contentPart>
          </mc:Choice>
          <mc:Fallback>
            <p:pic>
              <p:nvPicPr>
                <p:cNvPr id="14" name="Freihand 13">
                  <a:extLst>
                    <a:ext uri="{FF2B5EF4-FFF2-40B4-BE49-F238E27FC236}">
                      <a16:creationId xmlns:a16="http://schemas.microsoft.com/office/drawing/2014/main" id="{3926C215-FEBF-4F47-8998-7F1468DA7C06}"/>
                    </a:ext>
                  </a:extLst>
                </p:cNvPr>
                <p:cNvPicPr/>
                <p:nvPr/>
              </p:nvPicPr>
              <p:blipFill>
                <a:blip r:embed="rId21"/>
                <a:stretch>
                  <a:fillRect/>
                </a:stretch>
              </p:blipFill>
              <p:spPr>
                <a:xfrm>
                  <a:off x="5005219" y="764672"/>
                  <a:ext cx="92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27571208-8417-48AB-A779-977DD289884E}"/>
                    </a:ext>
                  </a:extLst>
                </p14:cNvPr>
                <p14:cNvContentPartPr/>
                <p14:nvPr/>
              </p14:nvContentPartPr>
              <p14:xfrm>
                <a:off x="5107099" y="813632"/>
                <a:ext cx="85680" cy="83520"/>
              </p14:xfrm>
            </p:contentPart>
          </mc:Choice>
          <mc:Fallback>
            <p:pic>
              <p:nvPicPr>
                <p:cNvPr id="15" name="Freihand 14">
                  <a:extLst>
                    <a:ext uri="{FF2B5EF4-FFF2-40B4-BE49-F238E27FC236}">
                      <a16:creationId xmlns:a16="http://schemas.microsoft.com/office/drawing/2014/main" id="{27571208-8417-48AB-A779-977DD289884E}"/>
                    </a:ext>
                  </a:extLst>
                </p:cNvPr>
                <p:cNvPicPr/>
                <p:nvPr/>
              </p:nvPicPr>
              <p:blipFill>
                <a:blip r:embed="rId23"/>
                <a:stretch>
                  <a:fillRect/>
                </a:stretch>
              </p:blipFill>
              <p:spPr>
                <a:xfrm>
                  <a:off x="5102779" y="809312"/>
                  <a:ext cx="94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FE00CE81-8A98-449F-BD46-54B29FAB54CC}"/>
                    </a:ext>
                  </a:extLst>
                </p14:cNvPr>
                <p14:cNvContentPartPr/>
                <p14:nvPr/>
              </p14:nvContentPartPr>
              <p14:xfrm>
                <a:off x="5206819" y="755672"/>
                <a:ext cx="135360" cy="110520"/>
              </p14:xfrm>
            </p:contentPart>
          </mc:Choice>
          <mc:Fallback>
            <p:pic>
              <p:nvPicPr>
                <p:cNvPr id="16" name="Freihand 15">
                  <a:extLst>
                    <a:ext uri="{FF2B5EF4-FFF2-40B4-BE49-F238E27FC236}">
                      <a16:creationId xmlns:a16="http://schemas.microsoft.com/office/drawing/2014/main" id="{FE00CE81-8A98-449F-BD46-54B29FAB54CC}"/>
                    </a:ext>
                  </a:extLst>
                </p:cNvPr>
                <p:cNvPicPr/>
                <p:nvPr/>
              </p:nvPicPr>
              <p:blipFill>
                <a:blip r:embed="rId25"/>
                <a:stretch>
                  <a:fillRect/>
                </a:stretch>
              </p:blipFill>
              <p:spPr>
                <a:xfrm>
                  <a:off x="5202499" y="751352"/>
                  <a:ext cx="144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5A1AA310-9437-4BE7-82D6-786BA20B8E02}"/>
                    </a:ext>
                  </a:extLst>
                </p14:cNvPr>
                <p14:cNvContentPartPr/>
                <p14:nvPr/>
              </p14:nvContentPartPr>
              <p14:xfrm>
                <a:off x="5225899" y="798872"/>
                <a:ext cx="69840" cy="20160"/>
              </p14:xfrm>
            </p:contentPart>
          </mc:Choice>
          <mc:Fallback>
            <p:pic>
              <p:nvPicPr>
                <p:cNvPr id="17" name="Freihand 16">
                  <a:extLst>
                    <a:ext uri="{FF2B5EF4-FFF2-40B4-BE49-F238E27FC236}">
                      <a16:creationId xmlns:a16="http://schemas.microsoft.com/office/drawing/2014/main" id="{5A1AA310-9437-4BE7-82D6-786BA20B8E02}"/>
                    </a:ext>
                  </a:extLst>
                </p:cNvPr>
                <p:cNvPicPr/>
                <p:nvPr/>
              </p:nvPicPr>
              <p:blipFill>
                <a:blip r:embed="rId27"/>
                <a:stretch>
                  <a:fillRect/>
                </a:stretch>
              </p:blipFill>
              <p:spPr>
                <a:xfrm>
                  <a:off x="5221579" y="794552"/>
                  <a:ext cx="78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5218082D-83EF-48ED-BA2A-FFF5A7DDE925}"/>
                    </a:ext>
                  </a:extLst>
                </p14:cNvPr>
                <p14:cNvContentPartPr/>
                <p14:nvPr/>
              </p14:nvContentPartPr>
              <p14:xfrm>
                <a:off x="5331739" y="757112"/>
                <a:ext cx="122040" cy="69840"/>
              </p14:xfrm>
            </p:contentPart>
          </mc:Choice>
          <mc:Fallback>
            <p:pic>
              <p:nvPicPr>
                <p:cNvPr id="18" name="Freihand 17">
                  <a:extLst>
                    <a:ext uri="{FF2B5EF4-FFF2-40B4-BE49-F238E27FC236}">
                      <a16:creationId xmlns:a16="http://schemas.microsoft.com/office/drawing/2014/main" id="{5218082D-83EF-48ED-BA2A-FFF5A7DDE925}"/>
                    </a:ext>
                  </a:extLst>
                </p:cNvPr>
                <p:cNvPicPr/>
                <p:nvPr/>
              </p:nvPicPr>
              <p:blipFill>
                <a:blip r:embed="rId29"/>
                <a:stretch>
                  <a:fillRect/>
                </a:stretch>
              </p:blipFill>
              <p:spPr>
                <a:xfrm>
                  <a:off x="5327419" y="752792"/>
                  <a:ext cx="130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56565589-4EC3-4571-B4C1-BA8425E7B0A2}"/>
                    </a:ext>
                  </a:extLst>
                </p14:cNvPr>
                <p14:cNvContentPartPr/>
                <p14:nvPr/>
              </p14:nvContentPartPr>
              <p14:xfrm>
                <a:off x="5565379" y="649112"/>
                <a:ext cx="100440" cy="137520"/>
              </p14:xfrm>
            </p:contentPart>
          </mc:Choice>
          <mc:Fallback>
            <p:pic>
              <p:nvPicPr>
                <p:cNvPr id="19" name="Freihand 18">
                  <a:extLst>
                    <a:ext uri="{FF2B5EF4-FFF2-40B4-BE49-F238E27FC236}">
                      <a16:creationId xmlns:a16="http://schemas.microsoft.com/office/drawing/2014/main" id="{56565589-4EC3-4571-B4C1-BA8425E7B0A2}"/>
                    </a:ext>
                  </a:extLst>
                </p:cNvPr>
                <p:cNvPicPr/>
                <p:nvPr/>
              </p:nvPicPr>
              <p:blipFill>
                <a:blip r:embed="rId31"/>
                <a:stretch>
                  <a:fillRect/>
                </a:stretch>
              </p:blipFill>
              <p:spPr>
                <a:xfrm>
                  <a:off x="5561059" y="644792"/>
                  <a:ext cx="109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F2DA06D3-FBDA-4247-9795-AAB7BED04012}"/>
                    </a:ext>
                  </a:extLst>
                </p14:cNvPr>
                <p14:cNvContentPartPr/>
                <p14:nvPr/>
              </p14:nvContentPartPr>
              <p14:xfrm>
                <a:off x="5629099" y="746672"/>
                <a:ext cx="29160" cy="44640"/>
              </p14:xfrm>
            </p:contentPart>
          </mc:Choice>
          <mc:Fallback>
            <p:pic>
              <p:nvPicPr>
                <p:cNvPr id="20" name="Freihand 19">
                  <a:extLst>
                    <a:ext uri="{FF2B5EF4-FFF2-40B4-BE49-F238E27FC236}">
                      <a16:creationId xmlns:a16="http://schemas.microsoft.com/office/drawing/2014/main" id="{F2DA06D3-FBDA-4247-9795-AAB7BED04012}"/>
                    </a:ext>
                  </a:extLst>
                </p:cNvPr>
                <p:cNvPicPr/>
                <p:nvPr/>
              </p:nvPicPr>
              <p:blipFill>
                <a:blip r:embed="rId33"/>
                <a:stretch>
                  <a:fillRect/>
                </a:stretch>
              </p:blipFill>
              <p:spPr>
                <a:xfrm>
                  <a:off x="5624779" y="742352"/>
                  <a:ext cx="37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C10FA924-24B3-4944-BC99-681A4982D17E}"/>
                    </a:ext>
                  </a:extLst>
                </p14:cNvPr>
                <p14:cNvContentPartPr/>
                <p14:nvPr/>
              </p14:nvContentPartPr>
              <p14:xfrm>
                <a:off x="5719099" y="730112"/>
                <a:ext cx="77400" cy="47880"/>
              </p14:xfrm>
            </p:contentPart>
          </mc:Choice>
          <mc:Fallback>
            <p:pic>
              <p:nvPicPr>
                <p:cNvPr id="21" name="Freihand 20">
                  <a:extLst>
                    <a:ext uri="{FF2B5EF4-FFF2-40B4-BE49-F238E27FC236}">
                      <a16:creationId xmlns:a16="http://schemas.microsoft.com/office/drawing/2014/main" id="{C10FA924-24B3-4944-BC99-681A4982D17E}"/>
                    </a:ext>
                  </a:extLst>
                </p:cNvPr>
                <p:cNvPicPr/>
                <p:nvPr/>
              </p:nvPicPr>
              <p:blipFill>
                <a:blip r:embed="rId35"/>
                <a:stretch>
                  <a:fillRect/>
                </a:stretch>
              </p:blipFill>
              <p:spPr>
                <a:xfrm>
                  <a:off x="5714779" y="725792"/>
                  <a:ext cx="86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5F4E0160-5030-46A6-AB27-A73ACB6E2B9A}"/>
                    </a:ext>
                  </a:extLst>
                </p14:cNvPr>
                <p14:cNvContentPartPr/>
                <p14:nvPr/>
              </p14:nvContentPartPr>
              <p14:xfrm>
                <a:off x="5805139" y="713192"/>
                <a:ext cx="88200" cy="84960"/>
              </p14:xfrm>
            </p:contentPart>
          </mc:Choice>
          <mc:Fallback>
            <p:pic>
              <p:nvPicPr>
                <p:cNvPr id="22" name="Freihand 21">
                  <a:extLst>
                    <a:ext uri="{FF2B5EF4-FFF2-40B4-BE49-F238E27FC236}">
                      <a16:creationId xmlns:a16="http://schemas.microsoft.com/office/drawing/2014/main" id="{5F4E0160-5030-46A6-AB27-A73ACB6E2B9A}"/>
                    </a:ext>
                  </a:extLst>
                </p:cNvPr>
                <p:cNvPicPr/>
                <p:nvPr/>
              </p:nvPicPr>
              <p:blipFill>
                <a:blip r:embed="rId37"/>
                <a:stretch>
                  <a:fillRect/>
                </a:stretch>
              </p:blipFill>
              <p:spPr>
                <a:xfrm>
                  <a:off x="5800819" y="708872"/>
                  <a:ext cx="96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2A7CC009-432B-4DF0-A913-C3C737A11F4A}"/>
                    </a:ext>
                  </a:extLst>
                </p14:cNvPr>
                <p14:cNvContentPartPr/>
                <p14:nvPr/>
              </p14:nvContentPartPr>
              <p14:xfrm>
                <a:off x="5873899" y="608072"/>
                <a:ext cx="92160" cy="167400"/>
              </p14:xfrm>
            </p:contentPart>
          </mc:Choice>
          <mc:Fallback>
            <p:pic>
              <p:nvPicPr>
                <p:cNvPr id="23" name="Freihand 22">
                  <a:extLst>
                    <a:ext uri="{FF2B5EF4-FFF2-40B4-BE49-F238E27FC236}">
                      <a16:creationId xmlns:a16="http://schemas.microsoft.com/office/drawing/2014/main" id="{2A7CC009-432B-4DF0-A913-C3C737A11F4A}"/>
                    </a:ext>
                  </a:extLst>
                </p:cNvPr>
                <p:cNvPicPr/>
                <p:nvPr/>
              </p:nvPicPr>
              <p:blipFill>
                <a:blip r:embed="rId39"/>
                <a:stretch>
                  <a:fillRect/>
                </a:stretch>
              </p:blipFill>
              <p:spPr>
                <a:xfrm>
                  <a:off x="5869579" y="603752"/>
                  <a:ext cx="100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F3B504CF-DEEE-402E-9E34-AE207E1AD4A0}"/>
                    </a:ext>
                  </a:extLst>
                </p14:cNvPr>
                <p14:cNvContentPartPr/>
                <p14:nvPr/>
              </p14:nvContentPartPr>
              <p14:xfrm>
                <a:off x="5977939" y="634712"/>
                <a:ext cx="186120" cy="107280"/>
              </p14:xfrm>
            </p:contentPart>
          </mc:Choice>
          <mc:Fallback>
            <p:pic>
              <p:nvPicPr>
                <p:cNvPr id="24" name="Freihand 23">
                  <a:extLst>
                    <a:ext uri="{FF2B5EF4-FFF2-40B4-BE49-F238E27FC236}">
                      <a16:creationId xmlns:a16="http://schemas.microsoft.com/office/drawing/2014/main" id="{F3B504CF-DEEE-402E-9E34-AE207E1AD4A0}"/>
                    </a:ext>
                  </a:extLst>
                </p:cNvPr>
                <p:cNvPicPr/>
                <p:nvPr/>
              </p:nvPicPr>
              <p:blipFill>
                <a:blip r:embed="rId41"/>
                <a:stretch>
                  <a:fillRect/>
                </a:stretch>
              </p:blipFill>
              <p:spPr>
                <a:xfrm>
                  <a:off x="5973619" y="630392"/>
                  <a:ext cx="194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8BF8A044-B6D2-4DC0-B021-DBDBD4D046FC}"/>
                    </a:ext>
                  </a:extLst>
                </p14:cNvPr>
                <p14:cNvContentPartPr/>
                <p14:nvPr/>
              </p14:nvContentPartPr>
              <p14:xfrm>
                <a:off x="6160819" y="571712"/>
                <a:ext cx="156960" cy="140760"/>
              </p14:xfrm>
            </p:contentPart>
          </mc:Choice>
          <mc:Fallback>
            <p:pic>
              <p:nvPicPr>
                <p:cNvPr id="25" name="Freihand 24">
                  <a:extLst>
                    <a:ext uri="{FF2B5EF4-FFF2-40B4-BE49-F238E27FC236}">
                      <a16:creationId xmlns:a16="http://schemas.microsoft.com/office/drawing/2014/main" id="{8BF8A044-B6D2-4DC0-B021-DBDBD4D046FC}"/>
                    </a:ext>
                  </a:extLst>
                </p:cNvPr>
                <p:cNvPicPr/>
                <p:nvPr/>
              </p:nvPicPr>
              <p:blipFill>
                <a:blip r:embed="rId43"/>
                <a:stretch>
                  <a:fillRect/>
                </a:stretch>
              </p:blipFill>
              <p:spPr>
                <a:xfrm>
                  <a:off x="6156499" y="567392"/>
                  <a:ext cx="165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3E0B715D-4718-473F-BB45-12BF20CD5D22}"/>
                    </a:ext>
                  </a:extLst>
                </p14:cNvPr>
                <p14:cNvContentPartPr/>
                <p14:nvPr/>
              </p14:nvContentPartPr>
              <p14:xfrm>
                <a:off x="6539899" y="591512"/>
                <a:ext cx="40320" cy="101160"/>
              </p14:xfrm>
            </p:contentPart>
          </mc:Choice>
          <mc:Fallback>
            <p:pic>
              <p:nvPicPr>
                <p:cNvPr id="26" name="Freihand 25">
                  <a:extLst>
                    <a:ext uri="{FF2B5EF4-FFF2-40B4-BE49-F238E27FC236}">
                      <a16:creationId xmlns:a16="http://schemas.microsoft.com/office/drawing/2014/main" id="{3E0B715D-4718-473F-BB45-12BF20CD5D22}"/>
                    </a:ext>
                  </a:extLst>
                </p:cNvPr>
                <p:cNvPicPr/>
                <p:nvPr/>
              </p:nvPicPr>
              <p:blipFill>
                <a:blip r:embed="rId45"/>
                <a:stretch>
                  <a:fillRect/>
                </a:stretch>
              </p:blipFill>
              <p:spPr>
                <a:xfrm>
                  <a:off x="6535579" y="587192"/>
                  <a:ext cx="48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03F842C0-7BED-44C7-8A07-92E79BE9A9DE}"/>
                    </a:ext>
                  </a:extLst>
                </p14:cNvPr>
                <p14:cNvContentPartPr/>
                <p14:nvPr/>
              </p14:nvContentPartPr>
              <p14:xfrm>
                <a:off x="6483379" y="537872"/>
                <a:ext cx="168480" cy="165960"/>
              </p14:xfrm>
            </p:contentPart>
          </mc:Choice>
          <mc:Fallback>
            <p:pic>
              <p:nvPicPr>
                <p:cNvPr id="27" name="Freihand 26">
                  <a:extLst>
                    <a:ext uri="{FF2B5EF4-FFF2-40B4-BE49-F238E27FC236}">
                      <a16:creationId xmlns:a16="http://schemas.microsoft.com/office/drawing/2014/main" id="{03F842C0-7BED-44C7-8A07-92E79BE9A9DE}"/>
                    </a:ext>
                  </a:extLst>
                </p:cNvPr>
                <p:cNvPicPr/>
                <p:nvPr/>
              </p:nvPicPr>
              <p:blipFill>
                <a:blip r:embed="rId47"/>
                <a:stretch>
                  <a:fillRect/>
                </a:stretch>
              </p:blipFill>
              <p:spPr>
                <a:xfrm>
                  <a:off x="6479059" y="533552"/>
                  <a:ext cx="177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22FDB036-9837-415E-8C58-AFE1A94FF8D3}"/>
                    </a:ext>
                  </a:extLst>
                </p14:cNvPr>
                <p14:cNvContentPartPr/>
                <p14:nvPr/>
              </p14:nvContentPartPr>
              <p14:xfrm>
                <a:off x="6682099" y="593312"/>
                <a:ext cx="74520" cy="74160"/>
              </p14:xfrm>
            </p:contentPart>
          </mc:Choice>
          <mc:Fallback>
            <p:pic>
              <p:nvPicPr>
                <p:cNvPr id="28" name="Freihand 27">
                  <a:extLst>
                    <a:ext uri="{FF2B5EF4-FFF2-40B4-BE49-F238E27FC236}">
                      <a16:creationId xmlns:a16="http://schemas.microsoft.com/office/drawing/2014/main" id="{22FDB036-9837-415E-8C58-AFE1A94FF8D3}"/>
                    </a:ext>
                  </a:extLst>
                </p:cNvPr>
                <p:cNvPicPr/>
                <p:nvPr/>
              </p:nvPicPr>
              <p:blipFill>
                <a:blip r:embed="rId49"/>
                <a:stretch>
                  <a:fillRect/>
                </a:stretch>
              </p:blipFill>
              <p:spPr>
                <a:xfrm>
                  <a:off x="6677779" y="588992"/>
                  <a:ext cx="83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2D8AD6F3-5E01-4F09-A153-7FDDCEBA283E}"/>
                    </a:ext>
                  </a:extLst>
                </p14:cNvPr>
                <p14:cNvContentPartPr/>
                <p14:nvPr/>
              </p14:nvContentPartPr>
              <p14:xfrm>
                <a:off x="6766699" y="581792"/>
                <a:ext cx="105120" cy="82080"/>
              </p14:xfrm>
            </p:contentPart>
          </mc:Choice>
          <mc:Fallback>
            <p:pic>
              <p:nvPicPr>
                <p:cNvPr id="29" name="Freihand 28">
                  <a:extLst>
                    <a:ext uri="{FF2B5EF4-FFF2-40B4-BE49-F238E27FC236}">
                      <a16:creationId xmlns:a16="http://schemas.microsoft.com/office/drawing/2014/main" id="{2D8AD6F3-5E01-4F09-A153-7FDDCEBA283E}"/>
                    </a:ext>
                  </a:extLst>
                </p:cNvPr>
                <p:cNvPicPr/>
                <p:nvPr/>
              </p:nvPicPr>
              <p:blipFill>
                <a:blip r:embed="rId51"/>
                <a:stretch>
                  <a:fillRect/>
                </a:stretch>
              </p:blipFill>
              <p:spPr>
                <a:xfrm>
                  <a:off x="6762379" y="577472"/>
                  <a:ext cx="113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06094D7A-E745-49F6-85EF-6F3412F8A388}"/>
                    </a:ext>
                  </a:extLst>
                </p14:cNvPr>
                <p14:cNvContentPartPr/>
                <p14:nvPr/>
              </p14:nvContentPartPr>
              <p14:xfrm>
                <a:off x="6884779" y="583592"/>
                <a:ext cx="49680" cy="58680"/>
              </p14:xfrm>
            </p:contentPart>
          </mc:Choice>
          <mc:Fallback>
            <p:pic>
              <p:nvPicPr>
                <p:cNvPr id="30" name="Freihand 29">
                  <a:extLst>
                    <a:ext uri="{FF2B5EF4-FFF2-40B4-BE49-F238E27FC236}">
                      <a16:creationId xmlns:a16="http://schemas.microsoft.com/office/drawing/2014/main" id="{06094D7A-E745-49F6-85EF-6F3412F8A388}"/>
                    </a:ext>
                  </a:extLst>
                </p:cNvPr>
                <p:cNvPicPr/>
                <p:nvPr/>
              </p:nvPicPr>
              <p:blipFill>
                <a:blip r:embed="rId53"/>
                <a:stretch>
                  <a:fillRect/>
                </a:stretch>
              </p:blipFill>
              <p:spPr>
                <a:xfrm>
                  <a:off x="6880459" y="579272"/>
                  <a:ext cx="58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F74054DF-2289-48AA-AAAD-F913CE235846}"/>
                    </a:ext>
                  </a:extLst>
                </p14:cNvPr>
                <p14:cNvContentPartPr/>
                <p14:nvPr/>
              </p14:nvContentPartPr>
              <p14:xfrm>
                <a:off x="6964699" y="480992"/>
                <a:ext cx="60840" cy="149040"/>
              </p14:xfrm>
            </p:contentPart>
          </mc:Choice>
          <mc:Fallback>
            <p:pic>
              <p:nvPicPr>
                <p:cNvPr id="31" name="Freihand 30">
                  <a:extLst>
                    <a:ext uri="{FF2B5EF4-FFF2-40B4-BE49-F238E27FC236}">
                      <a16:creationId xmlns:a16="http://schemas.microsoft.com/office/drawing/2014/main" id="{F74054DF-2289-48AA-AAAD-F913CE235846}"/>
                    </a:ext>
                  </a:extLst>
                </p:cNvPr>
                <p:cNvPicPr/>
                <p:nvPr/>
              </p:nvPicPr>
              <p:blipFill>
                <a:blip r:embed="rId55"/>
                <a:stretch>
                  <a:fillRect/>
                </a:stretch>
              </p:blipFill>
              <p:spPr>
                <a:xfrm>
                  <a:off x="6960379" y="476672"/>
                  <a:ext cx="69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4BAE5038-7EB7-4F30-A208-105E2CBD4016}"/>
                    </a:ext>
                  </a:extLst>
                </p14:cNvPr>
                <p14:cNvContentPartPr/>
                <p14:nvPr/>
              </p14:nvContentPartPr>
              <p14:xfrm>
                <a:off x="7049299" y="452552"/>
                <a:ext cx="111960" cy="172080"/>
              </p14:xfrm>
            </p:contentPart>
          </mc:Choice>
          <mc:Fallback>
            <p:pic>
              <p:nvPicPr>
                <p:cNvPr id="32" name="Freihand 31">
                  <a:extLst>
                    <a:ext uri="{FF2B5EF4-FFF2-40B4-BE49-F238E27FC236}">
                      <a16:creationId xmlns:a16="http://schemas.microsoft.com/office/drawing/2014/main" id="{4BAE5038-7EB7-4F30-A208-105E2CBD4016}"/>
                    </a:ext>
                  </a:extLst>
                </p:cNvPr>
                <p:cNvPicPr/>
                <p:nvPr/>
              </p:nvPicPr>
              <p:blipFill>
                <a:blip r:embed="rId57"/>
                <a:stretch>
                  <a:fillRect/>
                </a:stretch>
              </p:blipFill>
              <p:spPr>
                <a:xfrm>
                  <a:off x="7044979" y="448232"/>
                  <a:ext cx="120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444AF1BD-21D8-4C36-B4C8-8E14215EBE77}"/>
                    </a:ext>
                  </a:extLst>
                </p14:cNvPr>
                <p14:cNvContentPartPr/>
                <p14:nvPr/>
              </p14:nvContentPartPr>
              <p14:xfrm>
                <a:off x="7129219" y="562352"/>
                <a:ext cx="38160" cy="55800"/>
              </p14:xfrm>
            </p:contentPart>
          </mc:Choice>
          <mc:Fallback>
            <p:pic>
              <p:nvPicPr>
                <p:cNvPr id="33" name="Freihand 32">
                  <a:extLst>
                    <a:ext uri="{FF2B5EF4-FFF2-40B4-BE49-F238E27FC236}">
                      <a16:creationId xmlns:a16="http://schemas.microsoft.com/office/drawing/2014/main" id="{444AF1BD-21D8-4C36-B4C8-8E14215EBE77}"/>
                    </a:ext>
                  </a:extLst>
                </p:cNvPr>
                <p:cNvPicPr/>
                <p:nvPr/>
              </p:nvPicPr>
              <p:blipFill>
                <a:blip r:embed="rId59"/>
                <a:stretch>
                  <a:fillRect/>
                </a:stretch>
              </p:blipFill>
              <p:spPr>
                <a:xfrm>
                  <a:off x="7124899" y="558032"/>
                  <a:ext cx="46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3E8182CC-BC7A-4CE4-B138-AAB90C48013D}"/>
                    </a:ext>
                  </a:extLst>
                </p14:cNvPr>
                <p14:cNvContentPartPr/>
                <p14:nvPr/>
              </p14:nvContentPartPr>
              <p14:xfrm>
                <a:off x="7206979" y="572072"/>
                <a:ext cx="303120" cy="201240"/>
              </p14:xfrm>
            </p:contentPart>
          </mc:Choice>
          <mc:Fallback>
            <p:pic>
              <p:nvPicPr>
                <p:cNvPr id="34" name="Freihand 33">
                  <a:extLst>
                    <a:ext uri="{FF2B5EF4-FFF2-40B4-BE49-F238E27FC236}">
                      <a16:creationId xmlns:a16="http://schemas.microsoft.com/office/drawing/2014/main" id="{3E8182CC-BC7A-4CE4-B138-AAB90C48013D}"/>
                    </a:ext>
                  </a:extLst>
                </p:cNvPr>
                <p:cNvPicPr/>
                <p:nvPr/>
              </p:nvPicPr>
              <p:blipFill>
                <a:blip r:embed="rId61"/>
                <a:stretch>
                  <a:fillRect/>
                </a:stretch>
              </p:blipFill>
              <p:spPr>
                <a:xfrm>
                  <a:off x="7202659" y="567752"/>
                  <a:ext cx="311760" cy="209880"/>
                </a:xfrm>
                <a:prstGeom prst="rect">
                  <a:avLst/>
                </a:prstGeom>
              </p:spPr>
            </p:pic>
          </mc:Fallback>
        </mc:AlternateContent>
      </p:grpSp>
      <p:grpSp>
        <p:nvGrpSpPr>
          <p:cNvPr id="38" name="Gruppieren 37">
            <a:extLst>
              <a:ext uri="{FF2B5EF4-FFF2-40B4-BE49-F238E27FC236}">
                <a16:creationId xmlns:a16="http://schemas.microsoft.com/office/drawing/2014/main" id="{50CA376A-4168-4C4C-9F38-A4CD73620BD8}"/>
              </a:ext>
            </a:extLst>
          </p:cNvPr>
          <p:cNvGrpSpPr/>
          <p:nvPr/>
        </p:nvGrpSpPr>
        <p:grpSpPr>
          <a:xfrm>
            <a:off x="5443339" y="2100632"/>
            <a:ext cx="279360" cy="559080"/>
            <a:chOff x="5443339" y="2100632"/>
            <a:chExt cx="279360" cy="559080"/>
          </a:xfrm>
        </p:grpSpPr>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037ADC7E-6F49-4858-B77A-A2BBC1A326FE}"/>
                    </a:ext>
                  </a:extLst>
                </p14:cNvPr>
                <p14:cNvContentPartPr/>
                <p14:nvPr/>
              </p14:nvContentPartPr>
              <p14:xfrm>
                <a:off x="5556379" y="2294672"/>
                <a:ext cx="360" cy="360"/>
              </p14:xfrm>
            </p:contentPart>
          </mc:Choice>
          <mc:Fallback>
            <p:pic>
              <p:nvPicPr>
                <p:cNvPr id="36" name="Freihand 35">
                  <a:extLst>
                    <a:ext uri="{FF2B5EF4-FFF2-40B4-BE49-F238E27FC236}">
                      <a16:creationId xmlns:a16="http://schemas.microsoft.com/office/drawing/2014/main" id="{037ADC7E-6F49-4858-B77A-A2BBC1A326FE}"/>
                    </a:ext>
                  </a:extLst>
                </p:cNvPr>
                <p:cNvPicPr/>
                <p:nvPr/>
              </p:nvPicPr>
              <p:blipFill>
                <a:blip r:embed="rId63"/>
                <a:stretch>
                  <a:fillRect/>
                </a:stretch>
              </p:blipFill>
              <p:spPr>
                <a:xfrm>
                  <a:off x="5552059" y="2290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5C398F74-C484-4B5E-B5BB-06FDA0340AE5}"/>
                    </a:ext>
                  </a:extLst>
                </p14:cNvPr>
                <p14:cNvContentPartPr/>
                <p14:nvPr/>
              </p14:nvContentPartPr>
              <p14:xfrm>
                <a:off x="5443339" y="2100632"/>
                <a:ext cx="279360" cy="559080"/>
              </p14:xfrm>
            </p:contentPart>
          </mc:Choice>
          <mc:Fallback>
            <p:pic>
              <p:nvPicPr>
                <p:cNvPr id="37" name="Freihand 36">
                  <a:extLst>
                    <a:ext uri="{FF2B5EF4-FFF2-40B4-BE49-F238E27FC236}">
                      <a16:creationId xmlns:a16="http://schemas.microsoft.com/office/drawing/2014/main" id="{5C398F74-C484-4B5E-B5BB-06FDA0340AE5}"/>
                    </a:ext>
                  </a:extLst>
                </p:cNvPr>
                <p:cNvPicPr/>
                <p:nvPr/>
              </p:nvPicPr>
              <p:blipFill>
                <a:blip r:embed="rId65"/>
                <a:stretch>
                  <a:fillRect/>
                </a:stretch>
              </p:blipFill>
              <p:spPr>
                <a:xfrm>
                  <a:off x="5439019" y="2096312"/>
                  <a:ext cx="288000" cy="56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7A94BE01-3944-4C58-8E65-605930F52E03}"/>
                  </a:ext>
                </a:extLst>
              </p14:cNvPr>
              <p14:cNvContentPartPr/>
              <p14:nvPr/>
            </p14:nvContentPartPr>
            <p14:xfrm>
              <a:off x="7326499" y="2033312"/>
              <a:ext cx="277560" cy="503640"/>
            </p14:xfrm>
          </p:contentPart>
        </mc:Choice>
        <mc:Fallback>
          <p:pic>
            <p:nvPicPr>
              <p:cNvPr id="39" name="Freihand 38">
                <a:extLst>
                  <a:ext uri="{FF2B5EF4-FFF2-40B4-BE49-F238E27FC236}">
                    <a16:creationId xmlns:a16="http://schemas.microsoft.com/office/drawing/2014/main" id="{7A94BE01-3944-4C58-8E65-605930F52E03}"/>
                  </a:ext>
                </a:extLst>
              </p:cNvPr>
              <p:cNvPicPr/>
              <p:nvPr/>
            </p:nvPicPr>
            <p:blipFill>
              <a:blip r:embed="rId67"/>
              <a:stretch>
                <a:fillRect/>
              </a:stretch>
            </p:blipFill>
            <p:spPr>
              <a:xfrm>
                <a:off x="7322179" y="2028992"/>
                <a:ext cx="286200" cy="512280"/>
              </a:xfrm>
              <a:prstGeom prst="rect">
                <a:avLst/>
              </a:prstGeom>
            </p:spPr>
          </p:pic>
        </mc:Fallback>
      </mc:AlternateContent>
      <p:grpSp>
        <p:nvGrpSpPr>
          <p:cNvPr id="48" name="Gruppieren 47">
            <a:extLst>
              <a:ext uri="{FF2B5EF4-FFF2-40B4-BE49-F238E27FC236}">
                <a16:creationId xmlns:a16="http://schemas.microsoft.com/office/drawing/2014/main" id="{B69CA0B3-81B3-4A1E-90B9-DF92CE2E61B6}"/>
              </a:ext>
            </a:extLst>
          </p:cNvPr>
          <p:cNvGrpSpPr/>
          <p:nvPr/>
        </p:nvGrpSpPr>
        <p:grpSpPr>
          <a:xfrm>
            <a:off x="5156779" y="1181552"/>
            <a:ext cx="565920" cy="823320"/>
            <a:chOff x="5156779" y="1181552"/>
            <a:chExt cx="565920" cy="823320"/>
          </a:xfrm>
        </p:grpSpPr>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8E897CCB-753E-482B-91C7-70E141872244}"/>
                    </a:ext>
                  </a:extLst>
                </p14:cNvPr>
                <p14:cNvContentPartPr/>
                <p14:nvPr/>
              </p14:nvContentPartPr>
              <p14:xfrm>
                <a:off x="5514619" y="1562432"/>
                <a:ext cx="15120" cy="337320"/>
              </p14:xfrm>
            </p:contentPart>
          </mc:Choice>
          <mc:Fallback>
            <p:pic>
              <p:nvPicPr>
                <p:cNvPr id="40" name="Freihand 39">
                  <a:extLst>
                    <a:ext uri="{FF2B5EF4-FFF2-40B4-BE49-F238E27FC236}">
                      <a16:creationId xmlns:a16="http://schemas.microsoft.com/office/drawing/2014/main" id="{8E897CCB-753E-482B-91C7-70E141872244}"/>
                    </a:ext>
                  </a:extLst>
                </p:cNvPr>
                <p:cNvPicPr/>
                <p:nvPr/>
              </p:nvPicPr>
              <p:blipFill>
                <a:blip r:embed="rId69"/>
                <a:stretch>
                  <a:fillRect/>
                </a:stretch>
              </p:blipFill>
              <p:spPr>
                <a:xfrm>
                  <a:off x="5510299" y="1558112"/>
                  <a:ext cx="237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2281D240-7619-4658-9AB1-2B82B20F1CF4}"/>
                    </a:ext>
                  </a:extLst>
                </p14:cNvPr>
                <p14:cNvContentPartPr/>
                <p14:nvPr/>
              </p14:nvContentPartPr>
              <p14:xfrm>
                <a:off x="5451259" y="1745672"/>
                <a:ext cx="184320" cy="259200"/>
              </p14:xfrm>
            </p:contentPart>
          </mc:Choice>
          <mc:Fallback>
            <p:pic>
              <p:nvPicPr>
                <p:cNvPr id="41" name="Freihand 40">
                  <a:extLst>
                    <a:ext uri="{FF2B5EF4-FFF2-40B4-BE49-F238E27FC236}">
                      <a16:creationId xmlns:a16="http://schemas.microsoft.com/office/drawing/2014/main" id="{2281D240-7619-4658-9AB1-2B82B20F1CF4}"/>
                    </a:ext>
                  </a:extLst>
                </p:cNvPr>
                <p:cNvPicPr/>
                <p:nvPr/>
              </p:nvPicPr>
              <p:blipFill>
                <a:blip r:embed="rId71"/>
                <a:stretch>
                  <a:fillRect/>
                </a:stretch>
              </p:blipFill>
              <p:spPr>
                <a:xfrm>
                  <a:off x="5446939" y="1741352"/>
                  <a:ext cx="1929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749786C9-0647-4410-84F4-0B07D4902EE1}"/>
                    </a:ext>
                  </a:extLst>
                </p14:cNvPr>
                <p14:cNvContentPartPr/>
                <p14:nvPr/>
              </p14:nvContentPartPr>
              <p14:xfrm>
                <a:off x="5156779" y="1208192"/>
                <a:ext cx="97560" cy="228600"/>
              </p14:xfrm>
            </p:contentPart>
          </mc:Choice>
          <mc:Fallback>
            <p:pic>
              <p:nvPicPr>
                <p:cNvPr id="43" name="Freihand 42">
                  <a:extLst>
                    <a:ext uri="{FF2B5EF4-FFF2-40B4-BE49-F238E27FC236}">
                      <a16:creationId xmlns:a16="http://schemas.microsoft.com/office/drawing/2014/main" id="{749786C9-0647-4410-84F4-0B07D4902EE1}"/>
                    </a:ext>
                  </a:extLst>
                </p:cNvPr>
                <p:cNvPicPr/>
                <p:nvPr/>
              </p:nvPicPr>
              <p:blipFill>
                <a:blip r:embed="rId73"/>
                <a:stretch>
                  <a:fillRect/>
                </a:stretch>
              </p:blipFill>
              <p:spPr>
                <a:xfrm>
                  <a:off x="5152459" y="1203872"/>
                  <a:ext cx="106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DCDAD33A-3520-46FF-BD63-9D31AE194D03}"/>
                    </a:ext>
                  </a:extLst>
                </p14:cNvPr>
                <p14:cNvContentPartPr/>
                <p14:nvPr/>
              </p14:nvContentPartPr>
              <p14:xfrm>
                <a:off x="5277739" y="1279472"/>
                <a:ext cx="72000" cy="237960"/>
              </p14:xfrm>
            </p:contentPart>
          </mc:Choice>
          <mc:Fallback>
            <p:pic>
              <p:nvPicPr>
                <p:cNvPr id="44" name="Freihand 43">
                  <a:extLst>
                    <a:ext uri="{FF2B5EF4-FFF2-40B4-BE49-F238E27FC236}">
                      <a16:creationId xmlns:a16="http://schemas.microsoft.com/office/drawing/2014/main" id="{DCDAD33A-3520-46FF-BD63-9D31AE194D03}"/>
                    </a:ext>
                  </a:extLst>
                </p:cNvPr>
                <p:cNvPicPr/>
                <p:nvPr/>
              </p:nvPicPr>
              <p:blipFill>
                <a:blip r:embed="rId75"/>
                <a:stretch>
                  <a:fillRect/>
                </a:stretch>
              </p:blipFill>
              <p:spPr>
                <a:xfrm>
                  <a:off x="5273419" y="1275152"/>
                  <a:ext cx="806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90852E27-1819-4418-AEF5-66FCB830EBCB}"/>
                    </a:ext>
                  </a:extLst>
                </p14:cNvPr>
                <p14:cNvContentPartPr/>
                <p14:nvPr/>
              </p14:nvContentPartPr>
              <p14:xfrm>
                <a:off x="5371339" y="1250672"/>
                <a:ext cx="115920" cy="124560"/>
              </p14:xfrm>
            </p:contentPart>
          </mc:Choice>
          <mc:Fallback>
            <p:pic>
              <p:nvPicPr>
                <p:cNvPr id="45" name="Freihand 44">
                  <a:extLst>
                    <a:ext uri="{FF2B5EF4-FFF2-40B4-BE49-F238E27FC236}">
                      <a16:creationId xmlns:a16="http://schemas.microsoft.com/office/drawing/2014/main" id="{90852E27-1819-4418-AEF5-66FCB830EBCB}"/>
                    </a:ext>
                  </a:extLst>
                </p:cNvPr>
                <p:cNvPicPr/>
                <p:nvPr/>
              </p:nvPicPr>
              <p:blipFill>
                <a:blip r:embed="rId77"/>
                <a:stretch>
                  <a:fillRect/>
                </a:stretch>
              </p:blipFill>
              <p:spPr>
                <a:xfrm>
                  <a:off x="5367019" y="1246352"/>
                  <a:ext cx="124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56BA967F-E370-4361-88B6-D4172BD57779}"/>
                    </a:ext>
                  </a:extLst>
                </p14:cNvPr>
                <p14:cNvContentPartPr/>
                <p14:nvPr/>
              </p14:nvContentPartPr>
              <p14:xfrm>
                <a:off x="5458099" y="1181552"/>
                <a:ext cx="1080" cy="14040"/>
              </p14:xfrm>
            </p:contentPart>
          </mc:Choice>
          <mc:Fallback>
            <p:pic>
              <p:nvPicPr>
                <p:cNvPr id="46" name="Freihand 45">
                  <a:extLst>
                    <a:ext uri="{FF2B5EF4-FFF2-40B4-BE49-F238E27FC236}">
                      <a16:creationId xmlns:a16="http://schemas.microsoft.com/office/drawing/2014/main" id="{56BA967F-E370-4361-88B6-D4172BD57779}"/>
                    </a:ext>
                  </a:extLst>
                </p:cNvPr>
                <p:cNvPicPr/>
                <p:nvPr/>
              </p:nvPicPr>
              <p:blipFill>
                <a:blip r:embed="rId79"/>
                <a:stretch>
                  <a:fillRect/>
                </a:stretch>
              </p:blipFill>
              <p:spPr>
                <a:xfrm>
                  <a:off x="5453779" y="1177232"/>
                  <a:ext cx="9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83811AD4-D518-4744-BC48-24E8430353E3}"/>
                    </a:ext>
                  </a:extLst>
                </p14:cNvPr>
                <p14:cNvContentPartPr/>
                <p14:nvPr/>
              </p14:nvContentPartPr>
              <p14:xfrm>
                <a:off x="5490139" y="1203152"/>
                <a:ext cx="232560" cy="106560"/>
              </p14:xfrm>
            </p:contentPart>
          </mc:Choice>
          <mc:Fallback>
            <p:pic>
              <p:nvPicPr>
                <p:cNvPr id="47" name="Freihand 46">
                  <a:extLst>
                    <a:ext uri="{FF2B5EF4-FFF2-40B4-BE49-F238E27FC236}">
                      <a16:creationId xmlns:a16="http://schemas.microsoft.com/office/drawing/2014/main" id="{83811AD4-D518-4744-BC48-24E8430353E3}"/>
                    </a:ext>
                  </a:extLst>
                </p:cNvPr>
                <p:cNvPicPr/>
                <p:nvPr/>
              </p:nvPicPr>
              <p:blipFill>
                <a:blip r:embed="rId81"/>
                <a:stretch>
                  <a:fillRect/>
                </a:stretch>
              </p:blipFill>
              <p:spPr>
                <a:xfrm>
                  <a:off x="5485819" y="1198832"/>
                  <a:ext cx="241200" cy="115200"/>
                </a:xfrm>
                <a:prstGeom prst="rect">
                  <a:avLst/>
                </a:prstGeom>
              </p:spPr>
            </p:pic>
          </mc:Fallback>
        </mc:AlternateContent>
      </p:grpSp>
      <p:grpSp>
        <p:nvGrpSpPr>
          <p:cNvPr id="51" name="Gruppieren 50">
            <a:extLst>
              <a:ext uri="{FF2B5EF4-FFF2-40B4-BE49-F238E27FC236}">
                <a16:creationId xmlns:a16="http://schemas.microsoft.com/office/drawing/2014/main" id="{446CAB98-AC33-49DC-9C15-E85E3DD9F745}"/>
              </a:ext>
            </a:extLst>
          </p:cNvPr>
          <p:cNvGrpSpPr/>
          <p:nvPr/>
        </p:nvGrpSpPr>
        <p:grpSpPr>
          <a:xfrm>
            <a:off x="7440619" y="1578632"/>
            <a:ext cx="187200" cy="390600"/>
            <a:chOff x="7440619" y="1578632"/>
            <a:chExt cx="187200" cy="390600"/>
          </a:xfrm>
        </p:grpSpPr>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8CFBFEF7-D778-4130-B1E6-252292E9EC8C}"/>
                    </a:ext>
                  </a:extLst>
                </p14:cNvPr>
                <p14:cNvContentPartPr/>
                <p14:nvPr/>
              </p14:nvContentPartPr>
              <p14:xfrm>
                <a:off x="7501099" y="1578632"/>
                <a:ext cx="27000" cy="295920"/>
              </p14:xfrm>
            </p:contentPart>
          </mc:Choice>
          <mc:Fallback>
            <p:pic>
              <p:nvPicPr>
                <p:cNvPr id="49" name="Freihand 48">
                  <a:extLst>
                    <a:ext uri="{FF2B5EF4-FFF2-40B4-BE49-F238E27FC236}">
                      <a16:creationId xmlns:a16="http://schemas.microsoft.com/office/drawing/2014/main" id="{8CFBFEF7-D778-4130-B1E6-252292E9EC8C}"/>
                    </a:ext>
                  </a:extLst>
                </p:cNvPr>
                <p:cNvPicPr/>
                <p:nvPr/>
              </p:nvPicPr>
              <p:blipFill>
                <a:blip r:embed="rId83"/>
                <a:stretch>
                  <a:fillRect/>
                </a:stretch>
              </p:blipFill>
              <p:spPr>
                <a:xfrm>
                  <a:off x="7496779" y="1574312"/>
                  <a:ext cx="356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FCDF43AB-003B-4209-BE2C-D9CF94F1608F}"/>
                    </a:ext>
                  </a:extLst>
                </p14:cNvPr>
                <p14:cNvContentPartPr/>
                <p14:nvPr/>
              </p14:nvContentPartPr>
              <p14:xfrm>
                <a:off x="7440619" y="1773392"/>
                <a:ext cx="187200" cy="195840"/>
              </p14:xfrm>
            </p:contentPart>
          </mc:Choice>
          <mc:Fallback>
            <p:pic>
              <p:nvPicPr>
                <p:cNvPr id="50" name="Freihand 49">
                  <a:extLst>
                    <a:ext uri="{FF2B5EF4-FFF2-40B4-BE49-F238E27FC236}">
                      <a16:creationId xmlns:a16="http://schemas.microsoft.com/office/drawing/2014/main" id="{FCDF43AB-003B-4209-BE2C-D9CF94F1608F}"/>
                    </a:ext>
                  </a:extLst>
                </p:cNvPr>
                <p:cNvPicPr/>
                <p:nvPr/>
              </p:nvPicPr>
              <p:blipFill>
                <a:blip r:embed="rId85"/>
                <a:stretch>
                  <a:fillRect/>
                </a:stretch>
              </p:blipFill>
              <p:spPr>
                <a:xfrm>
                  <a:off x="7436299" y="1769072"/>
                  <a:ext cx="195840" cy="204480"/>
                </a:xfrm>
                <a:prstGeom prst="rect">
                  <a:avLst/>
                </a:prstGeom>
              </p:spPr>
            </p:pic>
          </mc:Fallback>
        </mc:AlternateContent>
      </p:grpSp>
      <p:grpSp>
        <p:nvGrpSpPr>
          <p:cNvPr id="59" name="Gruppieren 58">
            <a:extLst>
              <a:ext uri="{FF2B5EF4-FFF2-40B4-BE49-F238E27FC236}">
                <a16:creationId xmlns:a16="http://schemas.microsoft.com/office/drawing/2014/main" id="{282F05DC-2993-4583-896B-69405F97FF1F}"/>
              </a:ext>
            </a:extLst>
          </p:cNvPr>
          <p:cNvGrpSpPr/>
          <p:nvPr/>
        </p:nvGrpSpPr>
        <p:grpSpPr>
          <a:xfrm>
            <a:off x="7279339" y="1124312"/>
            <a:ext cx="895320" cy="285480"/>
            <a:chOff x="7279339" y="1124312"/>
            <a:chExt cx="895320" cy="285480"/>
          </a:xfrm>
        </p:grpSpPr>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35FC03CA-5E63-4610-BE53-2E38B1C9957F}"/>
                    </a:ext>
                  </a:extLst>
                </p14:cNvPr>
                <p14:cNvContentPartPr/>
                <p14:nvPr/>
              </p14:nvContentPartPr>
              <p14:xfrm>
                <a:off x="7308499" y="1334912"/>
                <a:ext cx="360" cy="360"/>
              </p14:xfrm>
            </p:contentPart>
          </mc:Choice>
          <mc:Fallback>
            <p:pic>
              <p:nvPicPr>
                <p:cNvPr id="52" name="Freihand 51">
                  <a:extLst>
                    <a:ext uri="{FF2B5EF4-FFF2-40B4-BE49-F238E27FC236}">
                      <a16:creationId xmlns:a16="http://schemas.microsoft.com/office/drawing/2014/main" id="{35FC03CA-5E63-4610-BE53-2E38B1C9957F}"/>
                    </a:ext>
                  </a:extLst>
                </p:cNvPr>
                <p:cNvPicPr/>
                <p:nvPr/>
              </p:nvPicPr>
              <p:blipFill>
                <a:blip r:embed="rId63"/>
                <a:stretch>
                  <a:fillRect/>
                </a:stretch>
              </p:blipFill>
              <p:spPr>
                <a:xfrm>
                  <a:off x="7304179" y="1330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BAF72B7B-7023-4DEF-AA23-3C6D7D272D80}"/>
                    </a:ext>
                  </a:extLst>
                </p14:cNvPr>
                <p14:cNvContentPartPr/>
                <p14:nvPr/>
              </p14:nvContentPartPr>
              <p14:xfrm>
                <a:off x="7279339" y="1195232"/>
                <a:ext cx="161280" cy="214560"/>
              </p14:xfrm>
            </p:contentPart>
          </mc:Choice>
          <mc:Fallback>
            <p:pic>
              <p:nvPicPr>
                <p:cNvPr id="53" name="Freihand 52">
                  <a:extLst>
                    <a:ext uri="{FF2B5EF4-FFF2-40B4-BE49-F238E27FC236}">
                      <a16:creationId xmlns:a16="http://schemas.microsoft.com/office/drawing/2014/main" id="{BAF72B7B-7023-4DEF-AA23-3C6D7D272D80}"/>
                    </a:ext>
                  </a:extLst>
                </p:cNvPr>
                <p:cNvPicPr/>
                <p:nvPr/>
              </p:nvPicPr>
              <p:blipFill>
                <a:blip r:embed="rId88"/>
                <a:stretch>
                  <a:fillRect/>
                </a:stretch>
              </p:blipFill>
              <p:spPr>
                <a:xfrm>
                  <a:off x="7275019" y="1190912"/>
                  <a:ext cx="169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6C48357F-B7DD-421E-A336-08465F74509B}"/>
                    </a:ext>
                  </a:extLst>
                </p14:cNvPr>
                <p14:cNvContentPartPr/>
                <p14:nvPr/>
              </p14:nvContentPartPr>
              <p14:xfrm>
                <a:off x="7471939" y="1124312"/>
                <a:ext cx="114120" cy="220320"/>
              </p14:xfrm>
            </p:contentPart>
          </mc:Choice>
          <mc:Fallback>
            <p:pic>
              <p:nvPicPr>
                <p:cNvPr id="54" name="Freihand 53">
                  <a:extLst>
                    <a:ext uri="{FF2B5EF4-FFF2-40B4-BE49-F238E27FC236}">
                      <a16:creationId xmlns:a16="http://schemas.microsoft.com/office/drawing/2014/main" id="{6C48357F-B7DD-421E-A336-08465F74509B}"/>
                    </a:ext>
                  </a:extLst>
                </p:cNvPr>
                <p:cNvPicPr/>
                <p:nvPr/>
              </p:nvPicPr>
              <p:blipFill>
                <a:blip r:embed="rId90"/>
                <a:stretch>
                  <a:fillRect/>
                </a:stretch>
              </p:blipFill>
              <p:spPr>
                <a:xfrm>
                  <a:off x="7467619" y="1119992"/>
                  <a:ext cx="122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BF01BA4D-62F1-45A4-8DA8-E5A2A8ACF89A}"/>
                    </a:ext>
                  </a:extLst>
                </p14:cNvPr>
                <p14:cNvContentPartPr/>
                <p14:nvPr/>
              </p14:nvContentPartPr>
              <p14:xfrm>
                <a:off x="7519819" y="1271552"/>
                <a:ext cx="117720" cy="99000"/>
              </p14:xfrm>
            </p:contentPart>
          </mc:Choice>
          <mc:Fallback>
            <p:pic>
              <p:nvPicPr>
                <p:cNvPr id="55" name="Freihand 54">
                  <a:extLst>
                    <a:ext uri="{FF2B5EF4-FFF2-40B4-BE49-F238E27FC236}">
                      <a16:creationId xmlns:a16="http://schemas.microsoft.com/office/drawing/2014/main" id="{BF01BA4D-62F1-45A4-8DA8-E5A2A8ACF89A}"/>
                    </a:ext>
                  </a:extLst>
                </p:cNvPr>
                <p:cNvPicPr/>
                <p:nvPr/>
              </p:nvPicPr>
              <p:blipFill>
                <a:blip r:embed="rId92"/>
                <a:stretch>
                  <a:fillRect/>
                </a:stretch>
              </p:blipFill>
              <p:spPr>
                <a:xfrm>
                  <a:off x="7515499" y="1267232"/>
                  <a:ext cx="126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08F63FA8-6CE2-413D-B4F1-492E13AD51A2}"/>
                    </a:ext>
                  </a:extLst>
                </p14:cNvPr>
                <p14:cNvContentPartPr/>
                <p14:nvPr/>
              </p14:nvContentPartPr>
              <p14:xfrm>
                <a:off x="7661659" y="1240592"/>
                <a:ext cx="325440" cy="109440"/>
              </p14:xfrm>
            </p:contentPart>
          </mc:Choice>
          <mc:Fallback>
            <p:pic>
              <p:nvPicPr>
                <p:cNvPr id="56" name="Freihand 55">
                  <a:extLst>
                    <a:ext uri="{FF2B5EF4-FFF2-40B4-BE49-F238E27FC236}">
                      <a16:creationId xmlns:a16="http://schemas.microsoft.com/office/drawing/2014/main" id="{08F63FA8-6CE2-413D-B4F1-492E13AD51A2}"/>
                    </a:ext>
                  </a:extLst>
                </p:cNvPr>
                <p:cNvPicPr/>
                <p:nvPr/>
              </p:nvPicPr>
              <p:blipFill>
                <a:blip r:embed="rId94"/>
                <a:stretch>
                  <a:fillRect/>
                </a:stretch>
              </p:blipFill>
              <p:spPr>
                <a:xfrm>
                  <a:off x="7657339" y="1236272"/>
                  <a:ext cx="334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DD209917-957A-4223-ADCB-D1930ED74AB2}"/>
                    </a:ext>
                  </a:extLst>
                </p14:cNvPr>
                <p14:cNvContentPartPr/>
                <p14:nvPr/>
              </p14:nvContentPartPr>
              <p14:xfrm>
                <a:off x="7804219" y="1137992"/>
                <a:ext cx="50400" cy="1440"/>
              </p14:xfrm>
            </p:contentPart>
          </mc:Choice>
          <mc:Fallback>
            <p:pic>
              <p:nvPicPr>
                <p:cNvPr id="57" name="Freihand 56">
                  <a:extLst>
                    <a:ext uri="{FF2B5EF4-FFF2-40B4-BE49-F238E27FC236}">
                      <a16:creationId xmlns:a16="http://schemas.microsoft.com/office/drawing/2014/main" id="{DD209917-957A-4223-ADCB-D1930ED74AB2}"/>
                    </a:ext>
                  </a:extLst>
                </p:cNvPr>
                <p:cNvPicPr/>
                <p:nvPr/>
              </p:nvPicPr>
              <p:blipFill>
                <a:blip r:embed="rId96"/>
                <a:stretch>
                  <a:fillRect/>
                </a:stretch>
              </p:blipFill>
              <p:spPr>
                <a:xfrm>
                  <a:off x="7799899" y="1133672"/>
                  <a:ext cx="590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775BB3CF-2283-45D9-AB53-A8B271531722}"/>
                    </a:ext>
                  </a:extLst>
                </p14:cNvPr>
                <p14:cNvContentPartPr/>
                <p14:nvPr/>
              </p14:nvContentPartPr>
              <p14:xfrm>
                <a:off x="8037859" y="1150952"/>
                <a:ext cx="136800" cy="181080"/>
              </p14:xfrm>
            </p:contentPart>
          </mc:Choice>
          <mc:Fallback>
            <p:pic>
              <p:nvPicPr>
                <p:cNvPr id="58" name="Freihand 57">
                  <a:extLst>
                    <a:ext uri="{FF2B5EF4-FFF2-40B4-BE49-F238E27FC236}">
                      <a16:creationId xmlns:a16="http://schemas.microsoft.com/office/drawing/2014/main" id="{775BB3CF-2283-45D9-AB53-A8B271531722}"/>
                    </a:ext>
                  </a:extLst>
                </p:cNvPr>
                <p:cNvPicPr/>
                <p:nvPr/>
              </p:nvPicPr>
              <p:blipFill>
                <a:blip r:embed="rId98"/>
                <a:stretch>
                  <a:fillRect/>
                </a:stretch>
              </p:blipFill>
              <p:spPr>
                <a:xfrm>
                  <a:off x="8033539" y="1146632"/>
                  <a:ext cx="145440" cy="1897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27C7C9-E056-46BB-B38E-4FDFA7B8D344}"/>
                  </a:ext>
                </a:extLst>
              </p14:cNvPr>
              <p14:cNvContentPartPr/>
              <p14:nvPr/>
            </p14:nvContentPartPr>
            <p14:xfrm>
              <a:off x="4299101" y="1833872"/>
              <a:ext cx="1899000" cy="87480"/>
            </p14:xfrm>
          </p:contentPart>
        </mc:Choice>
        <mc:Fallback xmlns="">
          <p:pic>
            <p:nvPicPr>
              <p:cNvPr id="2" name="Freihand 1">
                <a:extLst>
                  <a:ext uri="{FF2B5EF4-FFF2-40B4-BE49-F238E27FC236}">
                    <a16:creationId xmlns:a16="http://schemas.microsoft.com/office/drawing/2014/main" id="{E827C7C9-E056-46BB-B38E-4FDFA7B8D344}"/>
                  </a:ext>
                </a:extLst>
              </p:cNvPr>
              <p:cNvPicPr/>
              <p:nvPr/>
            </p:nvPicPr>
            <p:blipFill>
              <a:blip r:embed="rId4"/>
              <a:stretch>
                <a:fillRect/>
              </a:stretch>
            </p:blipFill>
            <p:spPr>
              <a:xfrm>
                <a:off x="4294781" y="1829552"/>
                <a:ext cx="1907640" cy="96120"/>
              </a:xfrm>
              <a:prstGeom prst="rect">
                <a:avLst/>
              </a:prstGeom>
            </p:spPr>
          </p:pic>
        </mc:Fallback>
      </mc:AlternateContent>
      <p:grpSp>
        <p:nvGrpSpPr>
          <p:cNvPr id="24" name="Gruppieren 23">
            <a:extLst>
              <a:ext uri="{FF2B5EF4-FFF2-40B4-BE49-F238E27FC236}">
                <a16:creationId xmlns:a16="http://schemas.microsoft.com/office/drawing/2014/main" id="{611AD1A0-A7F7-45DC-A09A-43B988B42035}"/>
              </a:ext>
            </a:extLst>
          </p:cNvPr>
          <p:cNvGrpSpPr/>
          <p:nvPr/>
        </p:nvGrpSpPr>
        <p:grpSpPr>
          <a:xfrm>
            <a:off x="4697621" y="910472"/>
            <a:ext cx="2368800" cy="651600"/>
            <a:chOff x="4697621" y="910472"/>
            <a:chExt cx="2368800" cy="6516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C2A3BBC-4504-40FA-B267-BAC0BBBAC63C}"/>
                    </a:ext>
                  </a:extLst>
                </p14:cNvPr>
                <p14:cNvContentPartPr/>
                <p14:nvPr/>
              </p14:nvContentPartPr>
              <p14:xfrm>
                <a:off x="5002541" y="1301072"/>
                <a:ext cx="181440" cy="261000"/>
              </p14:xfrm>
            </p:contentPart>
          </mc:Choice>
          <mc:Fallback xmlns="">
            <p:pic>
              <p:nvPicPr>
                <p:cNvPr id="3" name="Freihand 2">
                  <a:extLst>
                    <a:ext uri="{FF2B5EF4-FFF2-40B4-BE49-F238E27FC236}">
                      <a16:creationId xmlns:a16="http://schemas.microsoft.com/office/drawing/2014/main" id="{5C2A3BBC-4504-40FA-B267-BAC0BBBAC63C}"/>
                    </a:ext>
                  </a:extLst>
                </p:cNvPr>
                <p:cNvPicPr/>
                <p:nvPr/>
              </p:nvPicPr>
              <p:blipFill>
                <a:blip r:embed="rId6"/>
                <a:stretch>
                  <a:fillRect/>
                </a:stretch>
              </p:blipFill>
              <p:spPr>
                <a:xfrm>
                  <a:off x="4998221" y="1296752"/>
                  <a:ext cx="190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E0D19A3-1BE5-478E-A6C7-2E5C472E9E8D}"/>
                    </a:ext>
                  </a:extLst>
                </p14:cNvPr>
                <p14:cNvContentPartPr/>
                <p14:nvPr/>
              </p14:nvContentPartPr>
              <p14:xfrm>
                <a:off x="4983101" y="1107752"/>
                <a:ext cx="14400" cy="136080"/>
              </p14:xfrm>
            </p:contentPart>
          </mc:Choice>
          <mc:Fallback xmlns="">
            <p:pic>
              <p:nvPicPr>
                <p:cNvPr id="9" name="Freihand 8">
                  <a:extLst>
                    <a:ext uri="{FF2B5EF4-FFF2-40B4-BE49-F238E27FC236}">
                      <a16:creationId xmlns:a16="http://schemas.microsoft.com/office/drawing/2014/main" id="{FE0D19A3-1BE5-478E-A6C7-2E5C472E9E8D}"/>
                    </a:ext>
                  </a:extLst>
                </p:cNvPr>
                <p:cNvPicPr/>
                <p:nvPr/>
              </p:nvPicPr>
              <p:blipFill>
                <a:blip r:embed="rId8"/>
                <a:stretch>
                  <a:fillRect/>
                </a:stretch>
              </p:blipFill>
              <p:spPr>
                <a:xfrm>
                  <a:off x="4978781" y="1103432"/>
                  <a:ext cx="23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0296B557-CBD3-4792-AEDF-F7CB50146BB1}"/>
                    </a:ext>
                  </a:extLst>
                </p14:cNvPr>
                <p14:cNvContentPartPr/>
                <p14:nvPr/>
              </p14:nvContentPartPr>
              <p14:xfrm>
                <a:off x="4893461" y="1038632"/>
                <a:ext cx="182520" cy="226440"/>
              </p14:xfrm>
            </p:contentPart>
          </mc:Choice>
          <mc:Fallback xmlns="">
            <p:pic>
              <p:nvPicPr>
                <p:cNvPr id="10" name="Freihand 9">
                  <a:extLst>
                    <a:ext uri="{FF2B5EF4-FFF2-40B4-BE49-F238E27FC236}">
                      <a16:creationId xmlns:a16="http://schemas.microsoft.com/office/drawing/2014/main" id="{0296B557-CBD3-4792-AEDF-F7CB50146BB1}"/>
                    </a:ext>
                  </a:extLst>
                </p:cNvPr>
                <p:cNvPicPr/>
                <p:nvPr/>
              </p:nvPicPr>
              <p:blipFill>
                <a:blip r:embed="rId10"/>
                <a:stretch>
                  <a:fillRect/>
                </a:stretch>
              </p:blipFill>
              <p:spPr>
                <a:xfrm>
                  <a:off x="4889141" y="1034312"/>
                  <a:ext cx="191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EEE2AE2D-E450-4813-AE7A-8A6606F3A64D}"/>
                    </a:ext>
                  </a:extLst>
                </p14:cNvPr>
                <p14:cNvContentPartPr/>
                <p14:nvPr/>
              </p14:nvContentPartPr>
              <p14:xfrm>
                <a:off x="5079941" y="1109552"/>
                <a:ext cx="200880" cy="102600"/>
              </p14:xfrm>
            </p:contentPart>
          </mc:Choice>
          <mc:Fallback xmlns="">
            <p:pic>
              <p:nvPicPr>
                <p:cNvPr id="11" name="Freihand 10">
                  <a:extLst>
                    <a:ext uri="{FF2B5EF4-FFF2-40B4-BE49-F238E27FC236}">
                      <a16:creationId xmlns:a16="http://schemas.microsoft.com/office/drawing/2014/main" id="{EEE2AE2D-E450-4813-AE7A-8A6606F3A64D}"/>
                    </a:ext>
                  </a:extLst>
                </p:cNvPr>
                <p:cNvPicPr/>
                <p:nvPr/>
              </p:nvPicPr>
              <p:blipFill>
                <a:blip r:embed="rId12"/>
                <a:stretch>
                  <a:fillRect/>
                </a:stretch>
              </p:blipFill>
              <p:spPr>
                <a:xfrm>
                  <a:off x="5075621" y="1105232"/>
                  <a:ext cx="20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D6BF03D6-861A-4647-BD8C-D7C1CBCAA295}"/>
                    </a:ext>
                  </a:extLst>
                </p14:cNvPr>
                <p14:cNvContentPartPr/>
                <p14:nvPr/>
              </p14:nvContentPartPr>
              <p14:xfrm>
                <a:off x="5294861" y="970952"/>
                <a:ext cx="135360" cy="205560"/>
              </p14:xfrm>
            </p:contentPart>
          </mc:Choice>
          <mc:Fallback xmlns="">
            <p:pic>
              <p:nvPicPr>
                <p:cNvPr id="12" name="Freihand 11">
                  <a:extLst>
                    <a:ext uri="{FF2B5EF4-FFF2-40B4-BE49-F238E27FC236}">
                      <a16:creationId xmlns:a16="http://schemas.microsoft.com/office/drawing/2014/main" id="{D6BF03D6-861A-4647-BD8C-D7C1CBCAA295}"/>
                    </a:ext>
                  </a:extLst>
                </p:cNvPr>
                <p:cNvPicPr/>
                <p:nvPr/>
              </p:nvPicPr>
              <p:blipFill>
                <a:blip r:embed="rId14"/>
                <a:stretch>
                  <a:fillRect/>
                </a:stretch>
              </p:blipFill>
              <p:spPr>
                <a:xfrm>
                  <a:off x="5290541" y="966632"/>
                  <a:ext cx="144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28190143-6AD8-494B-85F7-C7D1A4843708}"/>
                    </a:ext>
                  </a:extLst>
                </p14:cNvPr>
                <p14:cNvContentPartPr/>
                <p14:nvPr/>
              </p14:nvContentPartPr>
              <p14:xfrm>
                <a:off x="5426261" y="1075712"/>
                <a:ext cx="73800" cy="88920"/>
              </p14:xfrm>
            </p:contentPart>
          </mc:Choice>
          <mc:Fallback xmlns="">
            <p:pic>
              <p:nvPicPr>
                <p:cNvPr id="13" name="Freihand 12">
                  <a:extLst>
                    <a:ext uri="{FF2B5EF4-FFF2-40B4-BE49-F238E27FC236}">
                      <a16:creationId xmlns:a16="http://schemas.microsoft.com/office/drawing/2014/main" id="{28190143-6AD8-494B-85F7-C7D1A4843708}"/>
                    </a:ext>
                  </a:extLst>
                </p:cNvPr>
                <p:cNvPicPr/>
                <p:nvPr/>
              </p:nvPicPr>
              <p:blipFill>
                <a:blip r:embed="rId16"/>
                <a:stretch>
                  <a:fillRect/>
                </a:stretch>
              </p:blipFill>
              <p:spPr>
                <a:xfrm>
                  <a:off x="5421941" y="1071392"/>
                  <a:ext cx="82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1C8C8AE-4C8A-420C-8EC0-AA641941957F}"/>
                    </a:ext>
                  </a:extLst>
                </p14:cNvPr>
                <p14:cNvContentPartPr/>
                <p14:nvPr/>
              </p14:nvContentPartPr>
              <p14:xfrm>
                <a:off x="5538581" y="1088672"/>
                <a:ext cx="185760" cy="67320"/>
              </p14:xfrm>
            </p:contentPart>
          </mc:Choice>
          <mc:Fallback xmlns="">
            <p:pic>
              <p:nvPicPr>
                <p:cNvPr id="14" name="Freihand 13">
                  <a:extLst>
                    <a:ext uri="{FF2B5EF4-FFF2-40B4-BE49-F238E27FC236}">
                      <a16:creationId xmlns:a16="http://schemas.microsoft.com/office/drawing/2014/main" id="{91C8C8AE-4C8A-420C-8EC0-AA641941957F}"/>
                    </a:ext>
                  </a:extLst>
                </p:cNvPr>
                <p:cNvPicPr/>
                <p:nvPr/>
              </p:nvPicPr>
              <p:blipFill>
                <a:blip r:embed="rId18"/>
                <a:stretch>
                  <a:fillRect/>
                </a:stretch>
              </p:blipFill>
              <p:spPr>
                <a:xfrm>
                  <a:off x="5534261" y="1084352"/>
                  <a:ext cx="194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3B8E876A-5C01-4964-9FC0-DB3942B888AC}"/>
                    </a:ext>
                  </a:extLst>
                </p14:cNvPr>
                <p14:cNvContentPartPr/>
                <p14:nvPr/>
              </p14:nvContentPartPr>
              <p14:xfrm>
                <a:off x="5630741" y="1005152"/>
                <a:ext cx="360" cy="360"/>
              </p14:xfrm>
            </p:contentPart>
          </mc:Choice>
          <mc:Fallback xmlns="">
            <p:pic>
              <p:nvPicPr>
                <p:cNvPr id="15" name="Freihand 14">
                  <a:extLst>
                    <a:ext uri="{FF2B5EF4-FFF2-40B4-BE49-F238E27FC236}">
                      <a16:creationId xmlns:a16="http://schemas.microsoft.com/office/drawing/2014/main" id="{3B8E876A-5C01-4964-9FC0-DB3942B888AC}"/>
                    </a:ext>
                  </a:extLst>
                </p:cNvPr>
                <p:cNvPicPr/>
                <p:nvPr/>
              </p:nvPicPr>
              <p:blipFill>
                <a:blip r:embed="rId20"/>
                <a:stretch>
                  <a:fillRect/>
                </a:stretch>
              </p:blipFill>
              <p:spPr>
                <a:xfrm>
                  <a:off x="5626421" y="1000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ADE75A0-A17B-4013-8D7A-34D98D468749}"/>
                    </a:ext>
                  </a:extLst>
                </p14:cNvPr>
                <p14:cNvContentPartPr/>
                <p14:nvPr/>
              </p14:nvContentPartPr>
              <p14:xfrm>
                <a:off x="5734781" y="910472"/>
                <a:ext cx="62280" cy="259560"/>
              </p14:xfrm>
            </p:contentPart>
          </mc:Choice>
          <mc:Fallback xmlns="">
            <p:pic>
              <p:nvPicPr>
                <p:cNvPr id="16" name="Freihand 15">
                  <a:extLst>
                    <a:ext uri="{FF2B5EF4-FFF2-40B4-BE49-F238E27FC236}">
                      <a16:creationId xmlns:a16="http://schemas.microsoft.com/office/drawing/2014/main" id="{0ADE75A0-A17B-4013-8D7A-34D98D468749}"/>
                    </a:ext>
                  </a:extLst>
                </p:cNvPr>
                <p:cNvPicPr/>
                <p:nvPr/>
              </p:nvPicPr>
              <p:blipFill>
                <a:blip r:embed="rId22"/>
                <a:stretch>
                  <a:fillRect/>
                </a:stretch>
              </p:blipFill>
              <p:spPr>
                <a:xfrm>
                  <a:off x="5730461" y="906152"/>
                  <a:ext cx="70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B12DC9E-D6AA-4BBA-90A5-C22301F231D7}"/>
                    </a:ext>
                  </a:extLst>
                </p14:cNvPr>
                <p14:cNvContentPartPr/>
                <p14:nvPr/>
              </p14:nvContentPartPr>
              <p14:xfrm>
                <a:off x="5789141" y="1090112"/>
                <a:ext cx="169200" cy="44280"/>
              </p14:xfrm>
            </p:contentPart>
          </mc:Choice>
          <mc:Fallback xmlns="">
            <p:pic>
              <p:nvPicPr>
                <p:cNvPr id="17" name="Freihand 16">
                  <a:extLst>
                    <a:ext uri="{FF2B5EF4-FFF2-40B4-BE49-F238E27FC236}">
                      <a16:creationId xmlns:a16="http://schemas.microsoft.com/office/drawing/2014/main" id="{1B12DC9E-D6AA-4BBA-90A5-C22301F231D7}"/>
                    </a:ext>
                  </a:extLst>
                </p:cNvPr>
                <p:cNvPicPr/>
                <p:nvPr/>
              </p:nvPicPr>
              <p:blipFill>
                <a:blip r:embed="rId24"/>
                <a:stretch>
                  <a:fillRect/>
                </a:stretch>
              </p:blipFill>
              <p:spPr>
                <a:xfrm>
                  <a:off x="5784821" y="1085792"/>
                  <a:ext cx="177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DA5FD55-27BD-452B-B184-E406DBC00FB9}"/>
                    </a:ext>
                  </a:extLst>
                </p14:cNvPr>
                <p14:cNvContentPartPr/>
                <p14:nvPr/>
              </p14:nvContentPartPr>
              <p14:xfrm>
                <a:off x="5946101" y="979232"/>
                <a:ext cx="123840" cy="132120"/>
              </p14:xfrm>
            </p:contentPart>
          </mc:Choice>
          <mc:Fallback xmlns="">
            <p:pic>
              <p:nvPicPr>
                <p:cNvPr id="18" name="Freihand 17">
                  <a:extLst>
                    <a:ext uri="{FF2B5EF4-FFF2-40B4-BE49-F238E27FC236}">
                      <a16:creationId xmlns:a16="http://schemas.microsoft.com/office/drawing/2014/main" id="{9DA5FD55-27BD-452B-B184-E406DBC00FB9}"/>
                    </a:ext>
                  </a:extLst>
                </p:cNvPr>
                <p:cNvPicPr/>
                <p:nvPr/>
              </p:nvPicPr>
              <p:blipFill>
                <a:blip r:embed="rId26"/>
                <a:stretch>
                  <a:fillRect/>
                </a:stretch>
              </p:blipFill>
              <p:spPr>
                <a:xfrm>
                  <a:off x="5941781" y="974912"/>
                  <a:ext cx="132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A43B7349-7B56-483F-B8B0-264D11A17B9D}"/>
                    </a:ext>
                  </a:extLst>
                </p14:cNvPr>
                <p14:cNvContentPartPr/>
                <p14:nvPr/>
              </p14:nvContentPartPr>
              <p14:xfrm>
                <a:off x="6056981" y="1056632"/>
                <a:ext cx="72720" cy="50040"/>
              </p14:xfrm>
            </p:contentPart>
          </mc:Choice>
          <mc:Fallback xmlns="">
            <p:pic>
              <p:nvPicPr>
                <p:cNvPr id="19" name="Freihand 18">
                  <a:extLst>
                    <a:ext uri="{FF2B5EF4-FFF2-40B4-BE49-F238E27FC236}">
                      <a16:creationId xmlns:a16="http://schemas.microsoft.com/office/drawing/2014/main" id="{A43B7349-7B56-483F-B8B0-264D11A17B9D}"/>
                    </a:ext>
                  </a:extLst>
                </p:cNvPr>
                <p:cNvPicPr/>
                <p:nvPr/>
              </p:nvPicPr>
              <p:blipFill>
                <a:blip r:embed="rId28"/>
                <a:stretch>
                  <a:fillRect/>
                </a:stretch>
              </p:blipFill>
              <p:spPr>
                <a:xfrm>
                  <a:off x="6052661" y="1052312"/>
                  <a:ext cx="81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2DBB9E0A-F07A-4207-A732-8EC0393DB111}"/>
                    </a:ext>
                  </a:extLst>
                </p14:cNvPr>
                <p14:cNvContentPartPr/>
                <p14:nvPr/>
              </p14:nvContentPartPr>
              <p14:xfrm>
                <a:off x="6128981" y="1031792"/>
                <a:ext cx="238320" cy="229320"/>
              </p14:xfrm>
            </p:contentPart>
          </mc:Choice>
          <mc:Fallback xmlns="">
            <p:pic>
              <p:nvPicPr>
                <p:cNvPr id="20" name="Freihand 19">
                  <a:extLst>
                    <a:ext uri="{FF2B5EF4-FFF2-40B4-BE49-F238E27FC236}">
                      <a16:creationId xmlns:a16="http://schemas.microsoft.com/office/drawing/2014/main" id="{2DBB9E0A-F07A-4207-A732-8EC0393DB111}"/>
                    </a:ext>
                  </a:extLst>
                </p:cNvPr>
                <p:cNvPicPr/>
                <p:nvPr/>
              </p:nvPicPr>
              <p:blipFill>
                <a:blip r:embed="rId30"/>
                <a:stretch>
                  <a:fillRect/>
                </a:stretch>
              </p:blipFill>
              <p:spPr>
                <a:xfrm>
                  <a:off x="6124661" y="1027472"/>
                  <a:ext cx="246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C4F22BF5-0077-4D3F-8ED1-08CB5286C339}"/>
                    </a:ext>
                  </a:extLst>
                </p14:cNvPr>
                <p14:cNvContentPartPr/>
                <p14:nvPr/>
              </p14:nvContentPartPr>
              <p14:xfrm>
                <a:off x="6350021" y="1003352"/>
                <a:ext cx="285840" cy="121680"/>
              </p14:xfrm>
            </p:contentPart>
          </mc:Choice>
          <mc:Fallback xmlns="">
            <p:pic>
              <p:nvPicPr>
                <p:cNvPr id="21" name="Freihand 20">
                  <a:extLst>
                    <a:ext uri="{FF2B5EF4-FFF2-40B4-BE49-F238E27FC236}">
                      <a16:creationId xmlns:a16="http://schemas.microsoft.com/office/drawing/2014/main" id="{C4F22BF5-0077-4D3F-8ED1-08CB5286C339}"/>
                    </a:ext>
                  </a:extLst>
                </p:cNvPr>
                <p:cNvPicPr/>
                <p:nvPr/>
              </p:nvPicPr>
              <p:blipFill>
                <a:blip r:embed="rId32"/>
                <a:stretch>
                  <a:fillRect/>
                </a:stretch>
              </p:blipFill>
              <p:spPr>
                <a:xfrm>
                  <a:off x="6345701" y="999032"/>
                  <a:ext cx="294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B13D5DE5-008C-42DE-A47C-E950F860D22E}"/>
                    </a:ext>
                  </a:extLst>
                </p14:cNvPr>
                <p14:cNvContentPartPr/>
                <p14:nvPr/>
              </p14:nvContentPartPr>
              <p14:xfrm>
                <a:off x="6635501" y="924872"/>
                <a:ext cx="207360" cy="193680"/>
              </p14:xfrm>
            </p:contentPart>
          </mc:Choice>
          <mc:Fallback xmlns="">
            <p:pic>
              <p:nvPicPr>
                <p:cNvPr id="22" name="Freihand 21">
                  <a:extLst>
                    <a:ext uri="{FF2B5EF4-FFF2-40B4-BE49-F238E27FC236}">
                      <a16:creationId xmlns:a16="http://schemas.microsoft.com/office/drawing/2014/main" id="{B13D5DE5-008C-42DE-A47C-E950F860D22E}"/>
                    </a:ext>
                  </a:extLst>
                </p:cNvPr>
                <p:cNvPicPr/>
                <p:nvPr/>
              </p:nvPicPr>
              <p:blipFill>
                <a:blip r:embed="rId34"/>
                <a:stretch>
                  <a:fillRect/>
                </a:stretch>
              </p:blipFill>
              <p:spPr>
                <a:xfrm>
                  <a:off x="6631181" y="920552"/>
                  <a:ext cx="216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B9EA797-6934-4B99-B3CF-2A211065C850}"/>
                    </a:ext>
                  </a:extLst>
                </p14:cNvPr>
                <p14:cNvContentPartPr/>
                <p14:nvPr/>
              </p14:nvContentPartPr>
              <p14:xfrm>
                <a:off x="4697621" y="1215752"/>
                <a:ext cx="2368800" cy="137880"/>
              </p14:xfrm>
            </p:contentPart>
          </mc:Choice>
          <mc:Fallback xmlns="">
            <p:pic>
              <p:nvPicPr>
                <p:cNvPr id="23" name="Freihand 22">
                  <a:extLst>
                    <a:ext uri="{FF2B5EF4-FFF2-40B4-BE49-F238E27FC236}">
                      <a16:creationId xmlns:a16="http://schemas.microsoft.com/office/drawing/2014/main" id="{6B9EA797-6934-4B99-B3CF-2A211065C850}"/>
                    </a:ext>
                  </a:extLst>
                </p:cNvPr>
                <p:cNvPicPr/>
                <p:nvPr/>
              </p:nvPicPr>
              <p:blipFill>
                <a:blip r:embed="rId36"/>
                <a:stretch>
                  <a:fillRect/>
                </a:stretch>
              </p:blipFill>
              <p:spPr>
                <a:xfrm>
                  <a:off x="4693301" y="1211432"/>
                  <a:ext cx="2377440" cy="146520"/>
                </a:xfrm>
                <a:prstGeom prst="rect">
                  <a:avLst/>
                </a:prstGeom>
              </p:spPr>
            </p:pic>
          </mc:Fallback>
        </mc:AlternateContent>
      </p:grpSp>
      <p:grpSp>
        <p:nvGrpSpPr>
          <p:cNvPr id="35" name="Gruppieren 34">
            <a:extLst>
              <a:ext uri="{FF2B5EF4-FFF2-40B4-BE49-F238E27FC236}">
                <a16:creationId xmlns:a16="http://schemas.microsoft.com/office/drawing/2014/main" id="{8D825BA3-619B-4837-BDD0-1388090C1D75}"/>
              </a:ext>
            </a:extLst>
          </p:cNvPr>
          <p:cNvGrpSpPr/>
          <p:nvPr/>
        </p:nvGrpSpPr>
        <p:grpSpPr>
          <a:xfrm>
            <a:off x="8538101" y="367232"/>
            <a:ext cx="1817280" cy="1671480"/>
            <a:chOff x="8538101" y="367232"/>
            <a:chExt cx="1817280" cy="1671480"/>
          </a:xfrm>
        </p:grpSpPr>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CFD06DD1-F1AF-4638-8573-E81EFD947DC8}"/>
                    </a:ext>
                  </a:extLst>
                </p14:cNvPr>
                <p14:cNvContentPartPr/>
                <p14:nvPr/>
              </p14:nvContentPartPr>
              <p14:xfrm>
                <a:off x="8872541" y="714992"/>
                <a:ext cx="1130400" cy="1225800"/>
              </p14:xfrm>
            </p:contentPart>
          </mc:Choice>
          <mc:Fallback xmlns="">
            <p:pic>
              <p:nvPicPr>
                <p:cNvPr id="25" name="Freihand 24">
                  <a:extLst>
                    <a:ext uri="{FF2B5EF4-FFF2-40B4-BE49-F238E27FC236}">
                      <a16:creationId xmlns:a16="http://schemas.microsoft.com/office/drawing/2014/main" id="{CFD06DD1-F1AF-4638-8573-E81EFD947DC8}"/>
                    </a:ext>
                  </a:extLst>
                </p:cNvPr>
                <p:cNvPicPr/>
                <p:nvPr/>
              </p:nvPicPr>
              <p:blipFill>
                <a:blip r:embed="rId38"/>
                <a:stretch>
                  <a:fillRect/>
                </a:stretch>
              </p:blipFill>
              <p:spPr>
                <a:xfrm>
                  <a:off x="8868221" y="710672"/>
                  <a:ext cx="1139040" cy="1234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7CC05D13-AF8E-411A-ABD4-C9794D49F67A}"/>
                    </a:ext>
                  </a:extLst>
                </p14:cNvPr>
                <p14:cNvContentPartPr/>
                <p14:nvPr/>
              </p14:nvContentPartPr>
              <p14:xfrm>
                <a:off x="9413981" y="1284872"/>
                <a:ext cx="32400" cy="127080"/>
              </p14:xfrm>
            </p:contentPart>
          </mc:Choice>
          <mc:Fallback xmlns="">
            <p:pic>
              <p:nvPicPr>
                <p:cNvPr id="26" name="Freihand 25">
                  <a:extLst>
                    <a:ext uri="{FF2B5EF4-FFF2-40B4-BE49-F238E27FC236}">
                      <a16:creationId xmlns:a16="http://schemas.microsoft.com/office/drawing/2014/main" id="{7CC05D13-AF8E-411A-ABD4-C9794D49F67A}"/>
                    </a:ext>
                  </a:extLst>
                </p:cNvPr>
                <p:cNvPicPr/>
                <p:nvPr/>
              </p:nvPicPr>
              <p:blipFill>
                <a:blip r:embed="rId40"/>
                <a:stretch>
                  <a:fillRect/>
                </a:stretch>
              </p:blipFill>
              <p:spPr>
                <a:xfrm>
                  <a:off x="9409661" y="1280552"/>
                  <a:ext cx="41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76400DFA-F415-4801-AD2F-F88AF9188A05}"/>
                    </a:ext>
                  </a:extLst>
                </p14:cNvPr>
                <p14:cNvContentPartPr/>
                <p14:nvPr/>
              </p14:nvContentPartPr>
              <p14:xfrm>
                <a:off x="9282941" y="1241672"/>
                <a:ext cx="224280" cy="206640"/>
              </p14:xfrm>
            </p:contentPart>
          </mc:Choice>
          <mc:Fallback xmlns="">
            <p:pic>
              <p:nvPicPr>
                <p:cNvPr id="27" name="Freihand 26">
                  <a:extLst>
                    <a:ext uri="{FF2B5EF4-FFF2-40B4-BE49-F238E27FC236}">
                      <a16:creationId xmlns:a16="http://schemas.microsoft.com/office/drawing/2014/main" id="{76400DFA-F415-4801-AD2F-F88AF9188A05}"/>
                    </a:ext>
                  </a:extLst>
                </p:cNvPr>
                <p:cNvPicPr/>
                <p:nvPr/>
              </p:nvPicPr>
              <p:blipFill>
                <a:blip r:embed="rId42"/>
                <a:stretch>
                  <a:fillRect/>
                </a:stretch>
              </p:blipFill>
              <p:spPr>
                <a:xfrm>
                  <a:off x="9278621" y="1237352"/>
                  <a:ext cx="232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C5E1C633-A907-407A-9588-E5007AA59542}"/>
                    </a:ext>
                  </a:extLst>
                </p14:cNvPr>
                <p14:cNvContentPartPr/>
                <p14:nvPr/>
              </p14:nvContentPartPr>
              <p14:xfrm>
                <a:off x="9393461" y="444272"/>
                <a:ext cx="6840" cy="99720"/>
              </p14:xfrm>
            </p:contentPart>
          </mc:Choice>
          <mc:Fallback xmlns="">
            <p:pic>
              <p:nvPicPr>
                <p:cNvPr id="29" name="Freihand 28">
                  <a:extLst>
                    <a:ext uri="{FF2B5EF4-FFF2-40B4-BE49-F238E27FC236}">
                      <a16:creationId xmlns:a16="http://schemas.microsoft.com/office/drawing/2014/main" id="{C5E1C633-A907-407A-9588-E5007AA59542}"/>
                    </a:ext>
                  </a:extLst>
                </p:cNvPr>
                <p:cNvPicPr/>
                <p:nvPr/>
              </p:nvPicPr>
              <p:blipFill>
                <a:blip r:embed="rId44"/>
                <a:stretch>
                  <a:fillRect/>
                </a:stretch>
              </p:blipFill>
              <p:spPr>
                <a:xfrm>
                  <a:off x="9389141" y="439952"/>
                  <a:ext cx="15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9E01EE93-8BF2-4563-9CB1-C3333883B223}"/>
                    </a:ext>
                  </a:extLst>
                </p14:cNvPr>
                <p14:cNvContentPartPr/>
                <p14:nvPr/>
              </p14:nvContentPartPr>
              <p14:xfrm>
                <a:off x="9279701" y="392072"/>
                <a:ext cx="199440" cy="190080"/>
              </p14:xfrm>
            </p:contentPart>
          </mc:Choice>
          <mc:Fallback xmlns="">
            <p:pic>
              <p:nvPicPr>
                <p:cNvPr id="30" name="Freihand 29">
                  <a:extLst>
                    <a:ext uri="{FF2B5EF4-FFF2-40B4-BE49-F238E27FC236}">
                      <a16:creationId xmlns:a16="http://schemas.microsoft.com/office/drawing/2014/main" id="{9E01EE93-8BF2-4563-9CB1-C3333883B223}"/>
                    </a:ext>
                  </a:extLst>
                </p:cNvPr>
                <p:cNvPicPr/>
                <p:nvPr/>
              </p:nvPicPr>
              <p:blipFill>
                <a:blip r:embed="rId46"/>
                <a:stretch>
                  <a:fillRect/>
                </a:stretch>
              </p:blipFill>
              <p:spPr>
                <a:xfrm>
                  <a:off x="9275381" y="387752"/>
                  <a:ext cx="208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E1E42C22-C575-47D2-B257-CFD107FBF606}"/>
                    </a:ext>
                  </a:extLst>
                </p14:cNvPr>
                <p14:cNvContentPartPr/>
                <p14:nvPr/>
              </p14:nvContentPartPr>
              <p14:xfrm>
                <a:off x="9550421" y="413312"/>
                <a:ext cx="11160" cy="132840"/>
              </p14:xfrm>
            </p:contentPart>
          </mc:Choice>
          <mc:Fallback xmlns="">
            <p:pic>
              <p:nvPicPr>
                <p:cNvPr id="31" name="Freihand 30">
                  <a:extLst>
                    <a:ext uri="{FF2B5EF4-FFF2-40B4-BE49-F238E27FC236}">
                      <a16:creationId xmlns:a16="http://schemas.microsoft.com/office/drawing/2014/main" id="{E1E42C22-C575-47D2-B257-CFD107FBF606}"/>
                    </a:ext>
                  </a:extLst>
                </p:cNvPr>
                <p:cNvPicPr/>
                <p:nvPr/>
              </p:nvPicPr>
              <p:blipFill>
                <a:blip r:embed="rId48"/>
                <a:stretch>
                  <a:fillRect/>
                </a:stretch>
              </p:blipFill>
              <p:spPr>
                <a:xfrm>
                  <a:off x="9546101" y="408992"/>
                  <a:ext cx="19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C2842748-D0F2-4DD8-B75A-28482B328462}"/>
                    </a:ext>
                  </a:extLst>
                </p14:cNvPr>
                <p14:cNvContentPartPr/>
                <p14:nvPr/>
              </p14:nvContentPartPr>
              <p14:xfrm>
                <a:off x="9637901" y="391352"/>
                <a:ext cx="28080" cy="168480"/>
              </p14:xfrm>
            </p:contentPart>
          </mc:Choice>
          <mc:Fallback xmlns="">
            <p:pic>
              <p:nvPicPr>
                <p:cNvPr id="32" name="Freihand 31">
                  <a:extLst>
                    <a:ext uri="{FF2B5EF4-FFF2-40B4-BE49-F238E27FC236}">
                      <a16:creationId xmlns:a16="http://schemas.microsoft.com/office/drawing/2014/main" id="{C2842748-D0F2-4DD8-B75A-28482B328462}"/>
                    </a:ext>
                  </a:extLst>
                </p:cNvPr>
                <p:cNvPicPr/>
                <p:nvPr/>
              </p:nvPicPr>
              <p:blipFill>
                <a:blip r:embed="rId50"/>
                <a:stretch>
                  <a:fillRect/>
                </a:stretch>
              </p:blipFill>
              <p:spPr>
                <a:xfrm>
                  <a:off x="9633581" y="387032"/>
                  <a:ext cx="36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6FB125D-B9F1-411E-8D45-858279EC8358}"/>
                    </a:ext>
                  </a:extLst>
                </p14:cNvPr>
                <p14:cNvContentPartPr/>
                <p14:nvPr/>
              </p14:nvContentPartPr>
              <p14:xfrm>
                <a:off x="9557981" y="367232"/>
                <a:ext cx="203400" cy="71280"/>
              </p14:xfrm>
            </p:contentPart>
          </mc:Choice>
          <mc:Fallback xmlns="">
            <p:pic>
              <p:nvPicPr>
                <p:cNvPr id="33" name="Freihand 32">
                  <a:extLst>
                    <a:ext uri="{FF2B5EF4-FFF2-40B4-BE49-F238E27FC236}">
                      <a16:creationId xmlns:a16="http://schemas.microsoft.com/office/drawing/2014/main" id="{86FB125D-B9F1-411E-8D45-858279EC8358}"/>
                    </a:ext>
                  </a:extLst>
                </p:cNvPr>
                <p:cNvPicPr/>
                <p:nvPr/>
              </p:nvPicPr>
              <p:blipFill>
                <a:blip r:embed="rId52"/>
                <a:stretch>
                  <a:fillRect/>
                </a:stretch>
              </p:blipFill>
              <p:spPr>
                <a:xfrm>
                  <a:off x="9553661" y="362912"/>
                  <a:ext cx="212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1EDDCE4D-0A0A-4BA0-8F6A-D8821FF4432A}"/>
                    </a:ext>
                  </a:extLst>
                </p14:cNvPr>
                <p14:cNvContentPartPr/>
                <p14:nvPr/>
              </p14:nvContentPartPr>
              <p14:xfrm>
                <a:off x="8538101" y="635792"/>
                <a:ext cx="1817280" cy="1402920"/>
              </p14:xfrm>
            </p:contentPart>
          </mc:Choice>
          <mc:Fallback xmlns="">
            <p:pic>
              <p:nvPicPr>
                <p:cNvPr id="34" name="Freihand 33">
                  <a:extLst>
                    <a:ext uri="{FF2B5EF4-FFF2-40B4-BE49-F238E27FC236}">
                      <a16:creationId xmlns:a16="http://schemas.microsoft.com/office/drawing/2014/main" id="{1EDDCE4D-0A0A-4BA0-8F6A-D8821FF4432A}"/>
                    </a:ext>
                  </a:extLst>
                </p:cNvPr>
                <p:cNvPicPr/>
                <p:nvPr/>
              </p:nvPicPr>
              <p:blipFill>
                <a:blip r:embed="rId54"/>
                <a:stretch>
                  <a:fillRect/>
                </a:stretch>
              </p:blipFill>
              <p:spPr>
                <a:xfrm>
                  <a:off x="8533781" y="631472"/>
                  <a:ext cx="1825920" cy="1411560"/>
                </a:xfrm>
                <a:prstGeom prst="rect">
                  <a:avLst/>
                </a:prstGeom>
              </p:spPr>
            </p:pic>
          </mc:Fallback>
        </mc:AlternateContent>
      </p:grpSp>
      <p:grpSp>
        <p:nvGrpSpPr>
          <p:cNvPr id="74" name="Gruppieren 73">
            <a:extLst>
              <a:ext uri="{FF2B5EF4-FFF2-40B4-BE49-F238E27FC236}">
                <a16:creationId xmlns:a16="http://schemas.microsoft.com/office/drawing/2014/main" id="{563E207E-4DA8-4A92-B5D8-22CE4E96868A}"/>
              </a:ext>
            </a:extLst>
          </p:cNvPr>
          <p:cNvGrpSpPr/>
          <p:nvPr/>
        </p:nvGrpSpPr>
        <p:grpSpPr>
          <a:xfrm>
            <a:off x="947141" y="849272"/>
            <a:ext cx="3534840" cy="2796480"/>
            <a:chOff x="947141" y="849272"/>
            <a:chExt cx="3534840" cy="2796480"/>
          </a:xfrm>
        </p:grpSpPr>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B72ADA69-3A30-4043-89B8-7FF51547FF43}"/>
                    </a:ext>
                  </a:extLst>
                </p14:cNvPr>
                <p14:cNvContentPartPr/>
                <p14:nvPr/>
              </p14:nvContentPartPr>
              <p14:xfrm>
                <a:off x="1259621" y="1243472"/>
                <a:ext cx="2373120" cy="1000440"/>
              </p14:xfrm>
            </p:contentPart>
          </mc:Choice>
          <mc:Fallback xmlns="">
            <p:pic>
              <p:nvPicPr>
                <p:cNvPr id="36" name="Freihand 35">
                  <a:extLst>
                    <a:ext uri="{FF2B5EF4-FFF2-40B4-BE49-F238E27FC236}">
                      <a16:creationId xmlns:a16="http://schemas.microsoft.com/office/drawing/2014/main" id="{B72ADA69-3A30-4043-89B8-7FF51547FF43}"/>
                    </a:ext>
                  </a:extLst>
                </p:cNvPr>
                <p:cNvPicPr/>
                <p:nvPr/>
              </p:nvPicPr>
              <p:blipFill>
                <a:blip r:embed="rId56"/>
                <a:stretch>
                  <a:fillRect/>
                </a:stretch>
              </p:blipFill>
              <p:spPr>
                <a:xfrm>
                  <a:off x="1255301" y="1239152"/>
                  <a:ext cx="2381760" cy="1009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ACF6966D-EEB0-4F00-ACC4-88967987B69D}"/>
                    </a:ext>
                  </a:extLst>
                </p14:cNvPr>
                <p14:cNvContentPartPr/>
                <p14:nvPr/>
              </p14:nvContentPartPr>
              <p14:xfrm>
                <a:off x="1603421" y="2415272"/>
                <a:ext cx="27360" cy="230040"/>
              </p14:xfrm>
            </p:contentPart>
          </mc:Choice>
          <mc:Fallback xmlns="">
            <p:pic>
              <p:nvPicPr>
                <p:cNvPr id="37" name="Freihand 36">
                  <a:extLst>
                    <a:ext uri="{FF2B5EF4-FFF2-40B4-BE49-F238E27FC236}">
                      <a16:creationId xmlns:a16="http://schemas.microsoft.com/office/drawing/2014/main" id="{ACF6966D-EEB0-4F00-ACC4-88967987B69D}"/>
                    </a:ext>
                  </a:extLst>
                </p:cNvPr>
                <p:cNvPicPr/>
                <p:nvPr/>
              </p:nvPicPr>
              <p:blipFill>
                <a:blip r:embed="rId58"/>
                <a:stretch>
                  <a:fillRect/>
                </a:stretch>
              </p:blipFill>
              <p:spPr>
                <a:xfrm>
                  <a:off x="1599101" y="2410952"/>
                  <a:ext cx="36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BF3F6F3-D51C-47C7-8DCF-C1B74A5810CE}"/>
                    </a:ext>
                  </a:extLst>
                </p14:cNvPr>
                <p14:cNvContentPartPr/>
                <p14:nvPr/>
              </p14:nvContentPartPr>
              <p14:xfrm>
                <a:off x="1492181" y="2253632"/>
                <a:ext cx="250560" cy="240120"/>
              </p14:xfrm>
            </p:contentPart>
          </mc:Choice>
          <mc:Fallback xmlns="">
            <p:pic>
              <p:nvPicPr>
                <p:cNvPr id="38" name="Freihand 37">
                  <a:extLst>
                    <a:ext uri="{FF2B5EF4-FFF2-40B4-BE49-F238E27FC236}">
                      <a16:creationId xmlns:a16="http://schemas.microsoft.com/office/drawing/2014/main" id="{4BF3F6F3-D51C-47C7-8DCF-C1B74A5810CE}"/>
                    </a:ext>
                  </a:extLst>
                </p:cNvPr>
                <p:cNvPicPr/>
                <p:nvPr/>
              </p:nvPicPr>
              <p:blipFill>
                <a:blip r:embed="rId60"/>
                <a:stretch>
                  <a:fillRect/>
                </a:stretch>
              </p:blipFill>
              <p:spPr>
                <a:xfrm>
                  <a:off x="1487861" y="2249312"/>
                  <a:ext cx="259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413536D-8763-40FB-B65A-60D3423E0F4A}"/>
                    </a:ext>
                  </a:extLst>
                </p14:cNvPr>
                <p14:cNvContentPartPr/>
                <p14:nvPr/>
              </p14:nvContentPartPr>
              <p14:xfrm>
                <a:off x="1461941" y="2481512"/>
                <a:ext cx="477000" cy="297360"/>
              </p14:xfrm>
            </p:contentPart>
          </mc:Choice>
          <mc:Fallback xmlns="">
            <p:pic>
              <p:nvPicPr>
                <p:cNvPr id="39" name="Freihand 38">
                  <a:extLst>
                    <a:ext uri="{FF2B5EF4-FFF2-40B4-BE49-F238E27FC236}">
                      <a16:creationId xmlns:a16="http://schemas.microsoft.com/office/drawing/2014/main" id="{8413536D-8763-40FB-B65A-60D3423E0F4A}"/>
                    </a:ext>
                  </a:extLst>
                </p:cNvPr>
                <p:cNvPicPr/>
                <p:nvPr/>
              </p:nvPicPr>
              <p:blipFill>
                <a:blip r:embed="rId62"/>
                <a:stretch>
                  <a:fillRect/>
                </a:stretch>
              </p:blipFill>
              <p:spPr>
                <a:xfrm>
                  <a:off x="1457621" y="2477192"/>
                  <a:ext cx="4856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131B604E-A2AC-4857-AECF-64B126101841}"/>
                    </a:ext>
                  </a:extLst>
                </p14:cNvPr>
                <p14:cNvContentPartPr/>
                <p14:nvPr/>
              </p14:nvContentPartPr>
              <p14:xfrm>
                <a:off x="1351421" y="2503832"/>
                <a:ext cx="355320" cy="285120"/>
              </p14:xfrm>
            </p:contentPart>
          </mc:Choice>
          <mc:Fallback xmlns="">
            <p:pic>
              <p:nvPicPr>
                <p:cNvPr id="40" name="Freihand 39">
                  <a:extLst>
                    <a:ext uri="{FF2B5EF4-FFF2-40B4-BE49-F238E27FC236}">
                      <a16:creationId xmlns:a16="http://schemas.microsoft.com/office/drawing/2014/main" id="{131B604E-A2AC-4857-AECF-64B126101841}"/>
                    </a:ext>
                  </a:extLst>
                </p:cNvPr>
                <p:cNvPicPr/>
                <p:nvPr/>
              </p:nvPicPr>
              <p:blipFill>
                <a:blip r:embed="rId64"/>
                <a:stretch>
                  <a:fillRect/>
                </a:stretch>
              </p:blipFill>
              <p:spPr>
                <a:xfrm>
                  <a:off x="1347101" y="2499512"/>
                  <a:ext cx="3639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DC4EC8D6-12CF-4AB0-88B5-43E916E53B01}"/>
                    </a:ext>
                  </a:extLst>
                </p14:cNvPr>
                <p14:cNvContentPartPr/>
                <p14:nvPr/>
              </p14:nvContentPartPr>
              <p14:xfrm>
                <a:off x="1577861" y="2717312"/>
                <a:ext cx="198000" cy="222840"/>
              </p14:xfrm>
            </p:contentPart>
          </mc:Choice>
          <mc:Fallback xmlns="">
            <p:pic>
              <p:nvPicPr>
                <p:cNvPr id="41" name="Freihand 40">
                  <a:extLst>
                    <a:ext uri="{FF2B5EF4-FFF2-40B4-BE49-F238E27FC236}">
                      <a16:creationId xmlns:a16="http://schemas.microsoft.com/office/drawing/2014/main" id="{DC4EC8D6-12CF-4AB0-88B5-43E916E53B01}"/>
                    </a:ext>
                  </a:extLst>
                </p:cNvPr>
                <p:cNvPicPr/>
                <p:nvPr/>
              </p:nvPicPr>
              <p:blipFill>
                <a:blip r:embed="rId66"/>
                <a:stretch>
                  <a:fillRect/>
                </a:stretch>
              </p:blipFill>
              <p:spPr>
                <a:xfrm>
                  <a:off x="1573541" y="2712992"/>
                  <a:ext cx="2066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772E52F3-F50C-44BF-8F83-380367BD426A}"/>
                    </a:ext>
                  </a:extLst>
                </p14:cNvPr>
                <p14:cNvContentPartPr/>
                <p14:nvPr/>
              </p14:nvContentPartPr>
              <p14:xfrm>
                <a:off x="1257101" y="2697872"/>
                <a:ext cx="327600" cy="360360"/>
              </p14:xfrm>
            </p:contentPart>
          </mc:Choice>
          <mc:Fallback xmlns="">
            <p:pic>
              <p:nvPicPr>
                <p:cNvPr id="42" name="Freihand 41">
                  <a:extLst>
                    <a:ext uri="{FF2B5EF4-FFF2-40B4-BE49-F238E27FC236}">
                      <a16:creationId xmlns:a16="http://schemas.microsoft.com/office/drawing/2014/main" id="{772E52F3-F50C-44BF-8F83-380367BD426A}"/>
                    </a:ext>
                  </a:extLst>
                </p:cNvPr>
                <p:cNvPicPr/>
                <p:nvPr/>
              </p:nvPicPr>
              <p:blipFill>
                <a:blip r:embed="rId68"/>
                <a:stretch>
                  <a:fillRect/>
                </a:stretch>
              </p:blipFill>
              <p:spPr>
                <a:xfrm>
                  <a:off x="1252781" y="2693552"/>
                  <a:ext cx="3362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577DD53-D30C-427C-924D-67FF672CDE52}"/>
                    </a:ext>
                  </a:extLst>
                </p14:cNvPr>
                <p14:cNvContentPartPr/>
                <p14:nvPr/>
              </p14:nvContentPartPr>
              <p14:xfrm>
                <a:off x="2168621" y="2577272"/>
                <a:ext cx="31680" cy="255600"/>
              </p14:xfrm>
            </p:contentPart>
          </mc:Choice>
          <mc:Fallback xmlns="">
            <p:pic>
              <p:nvPicPr>
                <p:cNvPr id="43" name="Freihand 42">
                  <a:extLst>
                    <a:ext uri="{FF2B5EF4-FFF2-40B4-BE49-F238E27FC236}">
                      <a16:creationId xmlns:a16="http://schemas.microsoft.com/office/drawing/2014/main" id="{9577DD53-D30C-427C-924D-67FF672CDE52}"/>
                    </a:ext>
                  </a:extLst>
                </p:cNvPr>
                <p:cNvPicPr/>
                <p:nvPr/>
              </p:nvPicPr>
              <p:blipFill>
                <a:blip r:embed="rId70"/>
                <a:stretch>
                  <a:fillRect/>
                </a:stretch>
              </p:blipFill>
              <p:spPr>
                <a:xfrm>
                  <a:off x="2164301" y="2572952"/>
                  <a:ext cx="40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C9F40A57-8DDF-4FAD-8A82-99B8860EC73D}"/>
                    </a:ext>
                  </a:extLst>
                </p14:cNvPr>
                <p14:cNvContentPartPr/>
                <p14:nvPr/>
              </p14:nvContentPartPr>
              <p14:xfrm>
                <a:off x="2070701" y="2317352"/>
                <a:ext cx="275400" cy="316440"/>
              </p14:xfrm>
            </p:contentPart>
          </mc:Choice>
          <mc:Fallback xmlns="">
            <p:pic>
              <p:nvPicPr>
                <p:cNvPr id="44" name="Freihand 43">
                  <a:extLst>
                    <a:ext uri="{FF2B5EF4-FFF2-40B4-BE49-F238E27FC236}">
                      <a16:creationId xmlns:a16="http://schemas.microsoft.com/office/drawing/2014/main" id="{C9F40A57-8DDF-4FAD-8A82-99B8860EC73D}"/>
                    </a:ext>
                  </a:extLst>
                </p:cNvPr>
                <p:cNvPicPr/>
                <p:nvPr/>
              </p:nvPicPr>
              <p:blipFill>
                <a:blip r:embed="rId72"/>
                <a:stretch>
                  <a:fillRect/>
                </a:stretch>
              </p:blipFill>
              <p:spPr>
                <a:xfrm>
                  <a:off x="2066381" y="2313032"/>
                  <a:ext cx="2840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37C3D24-E9AB-4FBB-ACD6-8AFC97D1FC1B}"/>
                    </a:ext>
                  </a:extLst>
                </p14:cNvPr>
                <p14:cNvContentPartPr/>
                <p14:nvPr/>
              </p14:nvContentPartPr>
              <p14:xfrm>
                <a:off x="2390021" y="2692112"/>
                <a:ext cx="360" cy="360"/>
              </p14:xfrm>
            </p:contentPart>
          </mc:Choice>
          <mc:Fallback xmlns="">
            <p:pic>
              <p:nvPicPr>
                <p:cNvPr id="45" name="Freihand 44">
                  <a:extLst>
                    <a:ext uri="{FF2B5EF4-FFF2-40B4-BE49-F238E27FC236}">
                      <a16:creationId xmlns:a16="http://schemas.microsoft.com/office/drawing/2014/main" id="{637C3D24-E9AB-4FBB-ACD6-8AFC97D1FC1B}"/>
                    </a:ext>
                  </a:extLst>
                </p:cNvPr>
                <p:cNvPicPr/>
                <p:nvPr/>
              </p:nvPicPr>
              <p:blipFill>
                <a:blip r:embed="rId20"/>
                <a:stretch>
                  <a:fillRect/>
                </a:stretch>
              </p:blipFill>
              <p:spPr>
                <a:xfrm>
                  <a:off x="2385701" y="2687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BD793088-C55C-4CD3-9BF3-3A8CEB20C29D}"/>
                    </a:ext>
                  </a:extLst>
                </p14:cNvPr>
                <p14:cNvContentPartPr/>
                <p14:nvPr/>
              </p14:nvContentPartPr>
              <p14:xfrm>
                <a:off x="2132981" y="2586992"/>
                <a:ext cx="334800" cy="253440"/>
              </p14:xfrm>
            </p:contentPart>
          </mc:Choice>
          <mc:Fallback xmlns="">
            <p:pic>
              <p:nvPicPr>
                <p:cNvPr id="46" name="Freihand 45">
                  <a:extLst>
                    <a:ext uri="{FF2B5EF4-FFF2-40B4-BE49-F238E27FC236}">
                      <a16:creationId xmlns:a16="http://schemas.microsoft.com/office/drawing/2014/main" id="{BD793088-C55C-4CD3-9BF3-3A8CEB20C29D}"/>
                    </a:ext>
                  </a:extLst>
                </p:cNvPr>
                <p:cNvPicPr/>
                <p:nvPr/>
              </p:nvPicPr>
              <p:blipFill>
                <a:blip r:embed="rId75"/>
                <a:stretch>
                  <a:fillRect/>
                </a:stretch>
              </p:blipFill>
              <p:spPr>
                <a:xfrm>
                  <a:off x="2128661" y="2582672"/>
                  <a:ext cx="343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9B0A9DA2-2998-429C-A91D-340D5125E896}"/>
                    </a:ext>
                  </a:extLst>
                </p14:cNvPr>
                <p14:cNvContentPartPr/>
                <p14:nvPr/>
              </p14:nvContentPartPr>
              <p14:xfrm>
                <a:off x="1994741" y="2684912"/>
                <a:ext cx="249840" cy="178560"/>
              </p14:xfrm>
            </p:contentPart>
          </mc:Choice>
          <mc:Fallback xmlns="">
            <p:pic>
              <p:nvPicPr>
                <p:cNvPr id="47" name="Freihand 46">
                  <a:extLst>
                    <a:ext uri="{FF2B5EF4-FFF2-40B4-BE49-F238E27FC236}">
                      <a16:creationId xmlns:a16="http://schemas.microsoft.com/office/drawing/2014/main" id="{9B0A9DA2-2998-429C-A91D-340D5125E896}"/>
                    </a:ext>
                  </a:extLst>
                </p:cNvPr>
                <p:cNvPicPr/>
                <p:nvPr/>
              </p:nvPicPr>
              <p:blipFill>
                <a:blip r:embed="rId77"/>
                <a:stretch>
                  <a:fillRect/>
                </a:stretch>
              </p:blipFill>
              <p:spPr>
                <a:xfrm>
                  <a:off x="1990421" y="2680592"/>
                  <a:ext cx="258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F46FC5D3-3B9A-4A8B-A271-A859A51E6BEB}"/>
                    </a:ext>
                  </a:extLst>
                </p14:cNvPr>
                <p14:cNvContentPartPr/>
                <p14:nvPr/>
              </p14:nvContentPartPr>
              <p14:xfrm>
                <a:off x="2111741" y="2827472"/>
                <a:ext cx="250920" cy="158760"/>
              </p14:xfrm>
            </p:contentPart>
          </mc:Choice>
          <mc:Fallback xmlns="">
            <p:pic>
              <p:nvPicPr>
                <p:cNvPr id="48" name="Freihand 47">
                  <a:extLst>
                    <a:ext uri="{FF2B5EF4-FFF2-40B4-BE49-F238E27FC236}">
                      <a16:creationId xmlns:a16="http://schemas.microsoft.com/office/drawing/2014/main" id="{F46FC5D3-3B9A-4A8B-A271-A859A51E6BEB}"/>
                    </a:ext>
                  </a:extLst>
                </p:cNvPr>
                <p:cNvPicPr/>
                <p:nvPr/>
              </p:nvPicPr>
              <p:blipFill>
                <a:blip r:embed="rId79"/>
                <a:stretch>
                  <a:fillRect/>
                </a:stretch>
              </p:blipFill>
              <p:spPr>
                <a:xfrm>
                  <a:off x="2107421" y="2823152"/>
                  <a:ext cx="259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81969089-C639-467E-B705-F303E1BF8998}"/>
                    </a:ext>
                  </a:extLst>
                </p14:cNvPr>
                <p14:cNvContentPartPr/>
                <p14:nvPr/>
              </p14:nvContentPartPr>
              <p14:xfrm>
                <a:off x="1920941" y="2844392"/>
                <a:ext cx="319680" cy="243360"/>
              </p14:xfrm>
            </p:contentPart>
          </mc:Choice>
          <mc:Fallback xmlns="">
            <p:pic>
              <p:nvPicPr>
                <p:cNvPr id="49" name="Freihand 48">
                  <a:extLst>
                    <a:ext uri="{FF2B5EF4-FFF2-40B4-BE49-F238E27FC236}">
                      <a16:creationId xmlns:a16="http://schemas.microsoft.com/office/drawing/2014/main" id="{81969089-C639-467E-B705-F303E1BF8998}"/>
                    </a:ext>
                  </a:extLst>
                </p:cNvPr>
                <p:cNvPicPr/>
                <p:nvPr/>
              </p:nvPicPr>
              <p:blipFill>
                <a:blip r:embed="rId81"/>
                <a:stretch>
                  <a:fillRect/>
                </a:stretch>
              </p:blipFill>
              <p:spPr>
                <a:xfrm>
                  <a:off x="1916621" y="2840072"/>
                  <a:ext cx="328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E4AA1B47-4C76-425E-848D-14D51FF484BC}"/>
                    </a:ext>
                  </a:extLst>
                </p14:cNvPr>
                <p14:cNvContentPartPr/>
                <p14:nvPr/>
              </p14:nvContentPartPr>
              <p14:xfrm>
                <a:off x="1716821" y="2092712"/>
                <a:ext cx="1053360" cy="1177200"/>
              </p14:xfrm>
            </p:contentPart>
          </mc:Choice>
          <mc:Fallback xmlns="">
            <p:pic>
              <p:nvPicPr>
                <p:cNvPr id="50" name="Freihand 49">
                  <a:extLst>
                    <a:ext uri="{FF2B5EF4-FFF2-40B4-BE49-F238E27FC236}">
                      <a16:creationId xmlns:a16="http://schemas.microsoft.com/office/drawing/2014/main" id="{E4AA1B47-4C76-425E-848D-14D51FF484BC}"/>
                    </a:ext>
                  </a:extLst>
                </p:cNvPr>
                <p:cNvPicPr/>
                <p:nvPr/>
              </p:nvPicPr>
              <p:blipFill>
                <a:blip r:embed="rId83"/>
                <a:stretch>
                  <a:fillRect/>
                </a:stretch>
              </p:blipFill>
              <p:spPr>
                <a:xfrm>
                  <a:off x="1712501" y="2088392"/>
                  <a:ext cx="1062000" cy="1185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E2EF5FDC-565A-4304-8410-4632C4CED004}"/>
                    </a:ext>
                  </a:extLst>
                </p14:cNvPr>
                <p14:cNvContentPartPr/>
                <p14:nvPr/>
              </p14:nvContentPartPr>
              <p14:xfrm>
                <a:off x="947141" y="2039792"/>
                <a:ext cx="2101680" cy="1229040"/>
              </p14:xfrm>
            </p:contentPart>
          </mc:Choice>
          <mc:Fallback xmlns="">
            <p:pic>
              <p:nvPicPr>
                <p:cNvPr id="51" name="Freihand 50">
                  <a:extLst>
                    <a:ext uri="{FF2B5EF4-FFF2-40B4-BE49-F238E27FC236}">
                      <a16:creationId xmlns:a16="http://schemas.microsoft.com/office/drawing/2014/main" id="{E2EF5FDC-565A-4304-8410-4632C4CED004}"/>
                    </a:ext>
                  </a:extLst>
                </p:cNvPr>
                <p:cNvPicPr/>
                <p:nvPr/>
              </p:nvPicPr>
              <p:blipFill>
                <a:blip r:embed="rId85"/>
                <a:stretch>
                  <a:fillRect/>
                </a:stretch>
              </p:blipFill>
              <p:spPr>
                <a:xfrm>
                  <a:off x="942821" y="2035472"/>
                  <a:ext cx="2110320" cy="1237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4A031636-F365-41F9-A17D-DC6D1EA41262}"/>
                    </a:ext>
                  </a:extLst>
                </p14:cNvPr>
                <p14:cNvContentPartPr/>
                <p14:nvPr/>
              </p14:nvContentPartPr>
              <p14:xfrm>
                <a:off x="1638341" y="983552"/>
                <a:ext cx="9360" cy="194400"/>
              </p14:xfrm>
            </p:contentPart>
          </mc:Choice>
          <mc:Fallback xmlns="">
            <p:pic>
              <p:nvPicPr>
                <p:cNvPr id="53" name="Freihand 52">
                  <a:extLst>
                    <a:ext uri="{FF2B5EF4-FFF2-40B4-BE49-F238E27FC236}">
                      <a16:creationId xmlns:a16="http://schemas.microsoft.com/office/drawing/2014/main" id="{4A031636-F365-41F9-A17D-DC6D1EA41262}"/>
                    </a:ext>
                  </a:extLst>
                </p:cNvPr>
                <p:cNvPicPr/>
                <p:nvPr/>
              </p:nvPicPr>
              <p:blipFill>
                <a:blip r:embed="rId87"/>
                <a:stretch>
                  <a:fillRect/>
                </a:stretch>
              </p:blipFill>
              <p:spPr>
                <a:xfrm>
                  <a:off x="1634021" y="979232"/>
                  <a:ext cx="18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E3B8FE53-17CE-4877-A5CB-4D6663811C54}"/>
                    </a:ext>
                  </a:extLst>
                </p14:cNvPr>
                <p14:cNvContentPartPr/>
                <p14:nvPr/>
              </p14:nvContentPartPr>
              <p14:xfrm>
                <a:off x="1520621" y="917312"/>
                <a:ext cx="232560" cy="254520"/>
              </p14:xfrm>
            </p:contentPart>
          </mc:Choice>
          <mc:Fallback xmlns="">
            <p:pic>
              <p:nvPicPr>
                <p:cNvPr id="54" name="Freihand 53">
                  <a:extLst>
                    <a:ext uri="{FF2B5EF4-FFF2-40B4-BE49-F238E27FC236}">
                      <a16:creationId xmlns:a16="http://schemas.microsoft.com/office/drawing/2014/main" id="{E3B8FE53-17CE-4877-A5CB-4D6663811C54}"/>
                    </a:ext>
                  </a:extLst>
                </p:cNvPr>
                <p:cNvPicPr/>
                <p:nvPr/>
              </p:nvPicPr>
              <p:blipFill>
                <a:blip r:embed="rId89"/>
                <a:stretch>
                  <a:fillRect/>
                </a:stretch>
              </p:blipFill>
              <p:spPr>
                <a:xfrm>
                  <a:off x="1516301" y="912992"/>
                  <a:ext cx="241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46DE885E-8560-4597-9B94-D1D330C49734}"/>
                    </a:ext>
                  </a:extLst>
                </p14:cNvPr>
                <p14:cNvContentPartPr/>
                <p14:nvPr/>
              </p14:nvContentPartPr>
              <p14:xfrm>
                <a:off x="1792421" y="1020272"/>
                <a:ext cx="215280" cy="105840"/>
              </p14:xfrm>
            </p:contentPart>
          </mc:Choice>
          <mc:Fallback xmlns="">
            <p:pic>
              <p:nvPicPr>
                <p:cNvPr id="55" name="Freihand 54">
                  <a:extLst>
                    <a:ext uri="{FF2B5EF4-FFF2-40B4-BE49-F238E27FC236}">
                      <a16:creationId xmlns:a16="http://schemas.microsoft.com/office/drawing/2014/main" id="{46DE885E-8560-4597-9B94-D1D330C49734}"/>
                    </a:ext>
                  </a:extLst>
                </p:cNvPr>
                <p:cNvPicPr/>
                <p:nvPr/>
              </p:nvPicPr>
              <p:blipFill>
                <a:blip r:embed="rId91"/>
                <a:stretch>
                  <a:fillRect/>
                </a:stretch>
              </p:blipFill>
              <p:spPr>
                <a:xfrm>
                  <a:off x="1788101" y="1015952"/>
                  <a:ext cx="223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66F808B9-3E9F-48EF-BEE0-8750AC69B0C1}"/>
                    </a:ext>
                  </a:extLst>
                </p14:cNvPr>
                <p14:cNvContentPartPr/>
                <p14:nvPr/>
              </p14:nvContentPartPr>
              <p14:xfrm>
                <a:off x="2014901" y="892112"/>
                <a:ext cx="289440" cy="239400"/>
              </p14:xfrm>
            </p:contentPart>
          </mc:Choice>
          <mc:Fallback xmlns="">
            <p:pic>
              <p:nvPicPr>
                <p:cNvPr id="56" name="Freihand 55">
                  <a:extLst>
                    <a:ext uri="{FF2B5EF4-FFF2-40B4-BE49-F238E27FC236}">
                      <a16:creationId xmlns:a16="http://schemas.microsoft.com/office/drawing/2014/main" id="{66F808B9-3E9F-48EF-BEE0-8750AC69B0C1}"/>
                    </a:ext>
                  </a:extLst>
                </p:cNvPr>
                <p:cNvPicPr/>
                <p:nvPr/>
              </p:nvPicPr>
              <p:blipFill>
                <a:blip r:embed="rId93"/>
                <a:stretch>
                  <a:fillRect/>
                </a:stretch>
              </p:blipFill>
              <p:spPr>
                <a:xfrm>
                  <a:off x="2010581" y="887792"/>
                  <a:ext cx="2980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76754F52-D7E9-402B-893A-35DD049ABC84}"/>
                    </a:ext>
                  </a:extLst>
                </p14:cNvPr>
                <p14:cNvContentPartPr/>
                <p14:nvPr/>
              </p14:nvContentPartPr>
              <p14:xfrm>
                <a:off x="2334221" y="998672"/>
                <a:ext cx="131400" cy="107280"/>
              </p14:xfrm>
            </p:contentPart>
          </mc:Choice>
          <mc:Fallback xmlns="">
            <p:pic>
              <p:nvPicPr>
                <p:cNvPr id="57" name="Freihand 56">
                  <a:extLst>
                    <a:ext uri="{FF2B5EF4-FFF2-40B4-BE49-F238E27FC236}">
                      <a16:creationId xmlns:a16="http://schemas.microsoft.com/office/drawing/2014/main" id="{76754F52-D7E9-402B-893A-35DD049ABC84}"/>
                    </a:ext>
                  </a:extLst>
                </p:cNvPr>
                <p:cNvPicPr/>
                <p:nvPr/>
              </p:nvPicPr>
              <p:blipFill>
                <a:blip r:embed="rId95"/>
                <a:stretch>
                  <a:fillRect/>
                </a:stretch>
              </p:blipFill>
              <p:spPr>
                <a:xfrm>
                  <a:off x="2329901" y="994352"/>
                  <a:ext cx="140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49778E08-BE01-4DA9-93F2-0E3018BFD4BE}"/>
                    </a:ext>
                  </a:extLst>
                </p14:cNvPr>
                <p14:cNvContentPartPr/>
                <p14:nvPr/>
              </p14:nvContentPartPr>
              <p14:xfrm>
                <a:off x="2446541" y="898592"/>
                <a:ext cx="326520" cy="219960"/>
              </p14:xfrm>
            </p:contentPart>
          </mc:Choice>
          <mc:Fallback xmlns="">
            <p:pic>
              <p:nvPicPr>
                <p:cNvPr id="58" name="Freihand 57">
                  <a:extLst>
                    <a:ext uri="{FF2B5EF4-FFF2-40B4-BE49-F238E27FC236}">
                      <a16:creationId xmlns:a16="http://schemas.microsoft.com/office/drawing/2014/main" id="{49778E08-BE01-4DA9-93F2-0E3018BFD4BE}"/>
                    </a:ext>
                  </a:extLst>
                </p:cNvPr>
                <p:cNvPicPr/>
                <p:nvPr/>
              </p:nvPicPr>
              <p:blipFill>
                <a:blip r:embed="rId97"/>
                <a:stretch>
                  <a:fillRect/>
                </a:stretch>
              </p:blipFill>
              <p:spPr>
                <a:xfrm>
                  <a:off x="2442221" y="894272"/>
                  <a:ext cx="335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B6B64FEC-7190-484E-AB5D-8F1526ECE3EE}"/>
                    </a:ext>
                  </a:extLst>
                </p14:cNvPr>
                <p14:cNvContentPartPr/>
                <p14:nvPr/>
              </p14:nvContentPartPr>
              <p14:xfrm>
                <a:off x="2748941" y="909752"/>
                <a:ext cx="38880" cy="32760"/>
              </p14:xfrm>
            </p:contentPart>
          </mc:Choice>
          <mc:Fallback xmlns="">
            <p:pic>
              <p:nvPicPr>
                <p:cNvPr id="59" name="Freihand 58">
                  <a:extLst>
                    <a:ext uri="{FF2B5EF4-FFF2-40B4-BE49-F238E27FC236}">
                      <a16:creationId xmlns:a16="http://schemas.microsoft.com/office/drawing/2014/main" id="{B6B64FEC-7190-484E-AB5D-8F1526ECE3EE}"/>
                    </a:ext>
                  </a:extLst>
                </p:cNvPr>
                <p:cNvPicPr/>
                <p:nvPr/>
              </p:nvPicPr>
              <p:blipFill>
                <a:blip r:embed="rId99"/>
                <a:stretch>
                  <a:fillRect/>
                </a:stretch>
              </p:blipFill>
              <p:spPr>
                <a:xfrm>
                  <a:off x="2744621" y="905432"/>
                  <a:ext cx="47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019CEE58-39D5-45B5-B7A8-EF75F4C27A0B}"/>
                    </a:ext>
                  </a:extLst>
                </p14:cNvPr>
                <p14:cNvContentPartPr/>
                <p14:nvPr/>
              </p14:nvContentPartPr>
              <p14:xfrm>
                <a:off x="2793941" y="1020272"/>
                <a:ext cx="178920" cy="59400"/>
              </p14:xfrm>
            </p:contentPart>
          </mc:Choice>
          <mc:Fallback xmlns="">
            <p:pic>
              <p:nvPicPr>
                <p:cNvPr id="60" name="Freihand 59">
                  <a:extLst>
                    <a:ext uri="{FF2B5EF4-FFF2-40B4-BE49-F238E27FC236}">
                      <a16:creationId xmlns:a16="http://schemas.microsoft.com/office/drawing/2014/main" id="{019CEE58-39D5-45B5-B7A8-EF75F4C27A0B}"/>
                    </a:ext>
                  </a:extLst>
                </p:cNvPr>
                <p:cNvPicPr/>
                <p:nvPr/>
              </p:nvPicPr>
              <p:blipFill>
                <a:blip r:embed="rId101"/>
                <a:stretch>
                  <a:fillRect/>
                </a:stretch>
              </p:blipFill>
              <p:spPr>
                <a:xfrm>
                  <a:off x="2789621" y="1015952"/>
                  <a:ext cx="18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B0A20B81-498D-4A01-80FC-830C9BEABB30}"/>
                    </a:ext>
                  </a:extLst>
                </p14:cNvPr>
                <p14:cNvContentPartPr/>
                <p14:nvPr/>
              </p14:nvContentPartPr>
              <p14:xfrm>
                <a:off x="2965301" y="862952"/>
                <a:ext cx="273600" cy="219960"/>
              </p14:xfrm>
            </p:contentPart>
          </mc:Choice>
          <mc:Fallback xmlns="">
            <p:pic>
              <p:nvPicPr>
                <p:cNvPr id="61" name="Freihand 60">
                  <a:extLst>
                    <a:ext uri="{FF2B5EF4-FFF2-40B4-BE49-F238E27FC236}">
                      <a16:creationId xmlns:a16="http://schemas.microsoft.com/office/drawing/2014/main" id="{B0A20B81-498D-4A01-80FC-830C9BEABB30}"/>
                    </a:ext>
                  </a:extLst>
                </p:cNvPr>
                <p:cNvPicPr/>
                <p:nvPr/>
              </p:nvPicPr>
              <p:blipFill>
                <a:blip r:embed="rId103"/>
                <a:stretch>
                  <a:fillRect/>
                </a:stretch>
              </p:blipFill>
              <p:spPr>
                <a:xfrm>
                  <a:off x="2960981" y="858632"/>
                  <a:ext cx="282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1B4C0849-E8D3-4C5D-902F-AA9712FC4EA3}"/>
                    </a:ext>
                  </a:extLst>
                </p14:cNvPr>
                <p14:cNvContentPartPr/>
                <p14:nvPr/>
              </p14:nvContentPartPr>
              <p14:xfrm>
                <a:off x="3238541" y="985712"/>
                <a:ext cx="253800" cy="108000"/>
              </p14:xfrm>
            </p:contentPart>
          </mc:Choice>
          <mc:Fallback xmlns="">
            <p:pic>
              <p:nvPicPr>
                <p:cNvPr id="62" name="Freihand 61">
                  <a:extLst>
                    <a:ext uri="{FF2B5EF4-FFF2-40B4-BE49-F238E27FC236}">
                      <a16:creationId xmlns:a16="http://schemas.microsoft.com/office/drawing/2014/main" id="{1B4C0849-E8D3-4C5D-902F-AA9712FC4EA3}"/>
                    </a:ext>
                  </a:extLst>
                </p:cNvPr>
                <p:cNvPicPr/>
                <p:nvPr/>
              </p:nvPicPr>
              <p:blipFill>
                <a:blip r:embed="rId105"/>
                <a:stretch>
                  <a:fillRect/>
                </a:stretch>
              </p:blipFill>
              <p:spPr>
                <a:xfrm>
                  <a:off x="3234221" y="981392"/>
                  <a:ext cx="262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49890389-8561-4CBB-B9B0-E2E15E689206}"/>
                    </a:ext>
                  </a:extLst>
                </p14:cNvPr>
                <p14:cNvContentPartPr/>
                <p14:nvPr/>
              </p14:nvContentPartPr>
              <p14:xfrm>
                <a:off x="3492701" y="849272"/>
                <a:ext cx="172080" cy="247680"/>
              </p14:xfrm>
            </p:contentPart>
          </mc:Choice>
          <mc:Fallback xmlns="">
            <p:pic>
              <p:nvPicPr>
                <p:cNvPr id="63" name="Freihand 62">
                  <a:extLst>
                    <a:ext uri="{FF2B5EF4-FFF2-40B4-BE49-F238E27FC236}">
                      <a16:creationId xmlns:a16="http://schemas.microsoft.com/office/drawing/2014/main" id="{49890389-8561-4CBB-B9B0-E2E15E689206}"/>
                    </a:ext>
                  </a:extLst>
                </p:cNvPr>
                <p:cNvPicPr/>
                <p:nvPr/>
              </p:nvPicPr>
              <p:blipFill>
                <a:blip r:embed="rId107"/>
                <a:stretch>
                  <a:fillRect/>
                </a:stretch>
              </p:blipFill>
              <p:spPr>
                <a:xfrm>
                  <a:off x="3488381" y="844952"/>
                  <a:ext cx="1807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5E050A08-53F4-4564-83BE-40ACD2F99E20}"/>
                    </a:ext>
                  </a:extLst>
                </p14:cNvPr>
                <p14:cNvContentPartPr/>
                <p14:nvPr/>
              </p14:nvContentPartPr>
              <p14:xfrm>
                <a:off x="3567221" y="1018472"/>
                <a:ext cx="80640" cy="56880"/>
              </p14:xfrm>
            </p:contentPart>
          </mc:Choice>
          <mc:Fallback xmlns="">
            <p:pic>
              <p:nvPicPr>
                <p:cNvPr id="64" name="Freihand 63">
                  <a:extLst>
                    <a:ext uri="{FF2B5EF4-FFF2-40B4-BE49-F238E27FC236}">
                      <a16:creationId xmlns:a16="http://schemas.microsoft.com/office/drawing/2014/main" id="{5E050A08-53F4-4564-83BE-40ACD2F99E20}"/>
                    </a:ext>
                  </a:extLst>
                </p:cNvPr>
                <p:cNvPicPr/>
                <p:nvPr/>
              </p:nvPicPr>
              <p:blipFill>
                <a:blip r:embed="rId109"/>
                <a:stretch>
                  <a:fillRect/>
                </a:stretch>
              </p:blipFill>
              <p:spPr>
                <a:xfrm>
                  <a:off x="3562901" y="1014152"/>
                  <a:ext cx="89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54B65D20-5CFD-494A-8C9D-C735931BD485}"/>
                    </a:ext>
                  </a:extLst>
                </p14:cNvPr>
                <p14:cNvContentPartPr/>
                <p14:nvPr/>
              </p14:nvContentPartPr>
              <p14:xfrm>
                <a:off x="3630581" y="994352"/>
                <a:ext cx="551160" cy="84960"/>
              </p14:xfrm>
            </p:contentPart>
          </mc:Choice>
          <mc:Fallback xmlns="">
            <p:pic>
              <p:nvPicPr>
                <p:cNvPr id="65" name="Freihand 64">
                  <a:extLst>
                    <a:ext uri="{FF2B5EF4-FFF2-40B4-BE49-F238E27FC236}">
                      <a16:creationId xmlns:a16="http://schemas.microsoft.com/office/drawing/2014/main" id="{54B65D20-5CFD-494A-8C9D-C735931BD485}"/>
                    </a:ext>
                  </a:extLst>
                </p:cNvPr>
                <p:cNvPicPr/>
                <p:nvPr/>
              </p:nvPicPr>
              <p:blipFill>
                <a:blip r:embed="rId111"/>
                <a:stretch>
                  <a:fillRect/>
                </a:stretch>
              </p:blipFill>
              <p:spPr>
                <a:xfrm>
                  <a:off x="3626261" y="990032"/>
                  <a:ext cx="559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3CD958AF-006C-4E7C-B695-8AE409C14EC8}"/>
                    </a:ext>
                  </a:extLst>
                </p14:cNvPr>
                <p14:cNvContentPartPr/>
                <p14:nvPr/>
              </p14:nvContentPartPr>
              <p14:xfrm>
                <a:off x="4200821" y="984992"/>
                <a:ext cx="281160" cy="95040"/>
              </p14:xfrm>
            </p:contentPart>
          </mc:Choice>
          <mc:Fallback xmlns="">
            <p:pic>
              <p:nvPicPr>
                <p:cNvPr id="66" name="Freihand 65">
                  <a:extLst>
                    <a:ext uri="{FF2B5EF4-FFF2-40B4-BE49-F238E27FC236}">
                      <a16:creationId xmlns:a16="http://schemas.microsoft.com/office/drawing/2014/main" id="{3CD958AF-006C-4E7C-B695-8AE409C14EC8}"/>
                    </a:ext>
                  </a:extLst>
                </p:cNvPr>
                <p:cNvPicPr/>
                <p:nvPr/>
              </p:nvPicPr>
              <p:blipFill>
                <a:blip r:embed="rId113"/>
                <a:stretch>
                  <a:fillRect/>
                </a:stretch>
              </p:blipFill>
              <p:spPr>
                <a:xfrm>
                  <a:off x="4196501" y="980672"/>
                  <a:ext cx="28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C1C6C773-F85C-4B72-B81B-7CD6561C3166}"/>
                    </a:ext>
                  </a:extLst>
                </p14:cNvPr>
                <p14:cNvContentPartPr/>
                <p14:nvPr/>
              </p14:nvContentPartPr>
              <p14:xfrm>
                <a:off x="1508381" y="3414272"/>
                <a:ext cx="14400" cy="175320"/>
              </p14:xfrm>
            </p:contentPart>
          </mc:Choice>
          <mc:Fallback xmlns="">
            <p:pic>
              <p:nvPicPr>
                <p:cNvPr id="68" name="Freihand 67">
                  <a:extLst>
                    <a:ext uri="{FF2B5EF4-FFF2-40B4-BE49-F238E27FC236}">
                      <a16:creationId xmlns:a16="http://schemas.microsoft.com/office/drawing/2014/main" id="{C1C6C773-F85C-4B72-B81B-7CD6561C3166}"/>
                    </a:ext>
                  </a:extLst>
                </p:cNvPr>
                <p:cNvPicPr/>
                <p:nvPr/>
              </p:nvPicPr>
              <p:blipFill>
                <a:blip r:embed="rId115"/>
                <a:stretch>
                  <a:fillRect/>
                </a:stretch>
              </p:blipFill>
              <p:spPr>
                <a:xfrm>
                  <a:off x="1504061" y="3409952"/>
                  <a:ext cx="23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01F13BF0-F029-4C0A-8F9D-5EE58B802836}"/>
                    </a:ext>
                  </a:extLst>
                </p14:cNvPr>
                <p14:cNvContentPartPr/>
                <p14:nvPr/>
              </p14:nvContentPartPr>
              <p14:xfrm>
                <a:off x="1384901" y="3369272"/>
                <a:ext cx="252360" cy="276480"/>
              </p14:xfrm>
            </p:contentPart>
          </mc:Choice>
          <mc:Fallback xmlns="">
            <p:pic>
              <p:nvPicPr>
                <p:cNvPr id="69" name="Freihand 68">
                  <a:extLst>
                    <a:ext uri="{FF2B5EF4-FFF2-40B4-BE49-F238E27FC236}">
                      <a16:creationId xmlns:a16="http://schemas.microsoft.com/office/drawing/2014/main" id="{01F13BF0-F029-4C0A-8F9D-5EE58B802836}"/>
                    </a:ext>
                  </a:extLst>
                </p:cNvPr>
                <p:cNvPicPr/>
                <p:nvPr/>
              </p:nvPicPr>
              <p:blipFill>
                <a:blip r:embed="rId117"/>
                <a:stretch>
                  <a:fillRect/>
                </a:stretch>
              </p:blipFill>
              <p:spPr>
                <a:xfrm>
                  <a:off x="1380581" y="3364952"/>
                  <a:ext cx="2610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E9152E30-2AE3-413F-98CA-7285F9871429}"/>
                    </a:ext>
                  </a:extLst>
                </p14:cNvPr>
                <p14:cNvContentPartPr/>
                <p14:nvPr/>
              </p14:nvContentPartPr>
              <p14:xfrm>
                <a:off x="1730501" y="3390872"/>
                <a:ext cx="11520" cy="171720"/>
              </p14:xfrm>
            </p:contentPart>
          </mc:Choice>
          <mc:Fallback xmlns="">
            <p:pic>
              <p:nvPicPr>
                <p:cNvPr id="70" name="Freihand 69">
                  <a:extLst>
                    <a:ext uri="{FF2B5EF4-FFF2-40B4-BE49-F238E27FC236}">
                      <a16:creationId xmlns:a16="http://schemas.microsoft.com/office/drawing/2014/main" id="{E9152E30-2AE3-413F-98CA-7285F9871429}"/>
                    </a:ext>
                  </a:extLst>
                </p:cNvPr>
                <p:cNvPicPr/>
                <p:nvPr/>
              </p:nvPicPr>
              <p:blipFill>
                <a:blip r:embed="rId119"/>
                <a:stretch>
                  <a:fillRect/>
                </a:stretch>
              </p:blipFill>
              <p:spPr>
                <a:xfrm>
                  <a:off x="1726181" y="3386552"/>
                  <a:ext cx="20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89998A11-DE55-4750-9E13-F8D4C07C2036}"/>
                    </a:ext>
                  </a:extLst>
                </p14:cNvPr>
                <p14:cNvContentPartPr/>
                <p14:nvPr/>
              </p14:nvContentPartPr>
              <p14:xfrm>
                <a:off x="1722221" y="3377192"/>
                <a:ext cx="154080" cy="159120"/>
              </p14:xfrm>
            </p:contentPart>
          </mc:Choice>
          <mc:Fallback xmlns="">
            <p:pic>
              <p:nvPicPr>
                <p:cNvPr id="71" name="Freihand 70">
                  <a:extLst>
                    <a:ext uri="{FF2B5EF4-FFF2-40B4-BE49-F238E27FC236}">
                      <a16:creationId xmlns:a16="http://schemas.microsoft.com/office/drawing/2014/main" id="{89998A11-DE55-4750-9E13-F8D4C07C2036}"/>
                    </a:ext>
                  </a:extLst>
                </p:cNvPr>
                <p:cNvPicPr/>
                <p:nvPr/>
              </p:nvPicPr>
              <p:blipFill>
                <a:blip r:embed="rId121"/>
                <a:stretch>
                  <a:fillRect/>
                </a:stretch>
              </p:blipFill>
              <p:spPr>
                <a:xfrm>
                  <a:off x="1717901" y="3372872"/>
                  <a:ext cx="162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E4C1D3D1-5E6B-4D52-9FD4-302B750FB4AA}"/>
                    </a:ext>
                  </a:extLst>
                </p14:cNvPr>
                <p14:cNvContentPartPr/>
                <p14:nvPr/>
              </p14:nvContentPartPr>
              <p14:xfrm>
                <a:off x="1940741" y="3380792"/>
                <a:ext cx="82080" cy="161640"/>
              </p14:xfrm>
            </p:contentPart>
          </mc:Choice>
          <mc:Fallback xmlns="">
            <p:pic>
              <p:nvPicPr>
                <p:cNvPr id="72" name="Freihand 71">
                  <a:extLst>
                    <a:ext uri="{FF2B5EF4-FFF2-40B4-BE49-F238E27FC236}">
                      <a16:creationId xmlns:a16="http://schemas.microsoft.com/office/drawing/2014/main" id="{E4C1D3D1-5E6B-4D52-9FD4-302B750FB4AA}"/>
                    </a:ext>
                  </a:extLst>
                </p:cNvPr>
                <p:cNvPicPr/>
                <p:nvPr/>
              </p:nvPicPr>
              <p:blipFill>
                <a:blip r:embed="rId123"/>
                <a:stretch>
                  <a:fillRect/>
                </a:stretch>
              </p:blipFill>
              <p:spPr>
                <a:xfrm>
                  <a:off x="1936421" y="3376472"/>
                  <a:ext cx="90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FEDD03A8-A51B-4AFA-8BAF-93329E3F9615}"/>
                    </a:ext>
                  </a:extLst>
                </p14:cNvPr>
                <p14:cNvContentPartPr/>
                <p14:nvPr/>
              </p14:nvContentPartPr>
              <p14:xfrm>
                <a:off x="1856141" y="3293312"/>
                <a:ext cx="286560" cy="130320"/>
              </p14:xfrm>
            </p:contentPart>
          </mc:Choice>
          <mc:Fallback xmlns="">
            <p:pic>
              <p:nvPicPr>
                <p:cNvPr id="73" name="Freihand 72">
                  <a:extLst>
                    <a:ext uri="{FF2B5EF4-FFF2-40B4-BE49-F238E27FC236}">
                      <a16:creationId xmlns:a16="http://schemas.microsoft.com/office/drawing/2014/main" id="{FEDD03A8-A51B-4AFA-8BAF-93329E3F9615}"/>
                    </a:ext>
                  </a:extLst>
                </p:cNvPr>
                <p:cNvPicPr/>
                <p:nvPr/>
              </p:nvPicPr>
              <p:blipFill>
                <a:blip r:embed="rId125"/>
                <a:stretch>
                  <a:fillRect/>
                </a:stretch>
              </p:blipFill>
              <p:spPr>
                <a:xfrm>
                  <a:off x="1851821" y="3288992"/>
                  <a:ext cx="295200" cy="1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28" name="Freihand 27">
                <a:extLst>
                  <a:ext uri="{FF2B5EF4-FFF2-40B4-BE49-F238E27FC236}">
                    <a16:creationId xmlns:a16="http://schemas.microsoft.com/office/drawing/2014/main" id="{5BAC1ED3-D236-4E12-AC5F-D9A05156129B}"/>
                  </a:ext>
                </a:extLst>
              </p14:cNvPr>
              <p14:cNvContentPartPr/>
              <p14:nvPr/>
            </p14:nvContentPartPr>
            <p14:xfrm>
              <a:off x="8319581" y="247352"/>
              <a:ext cx="2347920" cy="2040840"/>
            </p14:xfrm>
          </p:contentPart>
        </mc:Choice>
        <mc:Fallback xmlns="">
          <p:pic>
            <p:nvPicPr>
              <p:cNvPr id="28" name="Freihand 27">
                <a:extLst>
                  <a:ext uri="{FF2B5EF4-FFF2-40B4-BE49-F238E27FC236}">
                    <a16:creationId xmlns:a16="http://schemas.microsoft.com/office/drawing/2014/main" id="{5BAC1ED3-D236-4E12-AC5F-D9A05156129B}"/>
                  </a:ext>
                </a:extLst>
              </p:cNvPr>
              <p:cNvPicPr/>
              <p:nvPr/>
            </p:nvPicPr>
            <p:blipFill>
              <a:blip r:embed="rId127"/>
              <a:stretch>
                <a:fillRect/>
              </a:stretch>
            </p:blipFill>
            <p:spPr>
              <a:xfrm>
                <a:off x="8315261" y="243032"/>
                <a:ext cx="2356560" cy="204948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73"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6" name="Grafik 5">
            <a:extLst>
              <a:ext uri="{FF2B5EF4-FFF2-40B4-BE49-F238E27FC236}">
                <a16:creationId xmlns:a16="http://schemas.microsoft.com/office/drawing/2014/main" id="{D56C9030-B5DF-9EE7-4805-3DC642677189}"/>
              </a:ext>
            </a:extLst>
          </p:cNvPr>
          <p:cNvPicPr>
            <a:picLocks noChangeAspect="1"/>
          </p:cNvPicPr>
          <p:nvPr/>
        </p:nvPicPr>
        <p:blipFill>
          <a:blip r:embed="rId4"/>
          <a:stretch>
            <a:fillRect/>
          </a:stretch>
        </p:blipFill>
        <p:spPr>
          <a:xfrm>
            <a:off x="6472477" y="924133"/>
            <a:ext cx="5219917" cy="3137504"/>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DED2F6B-A744-BAE7-1C4C-4811E8AED588}"/>
              </a:ext>
            </a:extLst>
          </p:cNvPr>
          <p:cNvPicPr>
            <a:picLocks noChangeAspect="1"/>
          </p:cNvPicPr>
          <p:nvPr/>
        </p:nvPicPr>
        <p:blipFill>
          <a:blip r:embed="rId3"/>
          <a:stretch>
            <a:fillRect/>
          </a:stretch>
        </p:blipFill>
        <p:spPr>
          <a:xfrm>
            <a:off x="826588" y="754012"/>
            <a:ext cx="7466492" cy="4487839"/>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A22B61C-158C-44BA-BD98-8C004FEDC81C}"/>
                  </a:ext>
                </a:extLst>
              </p14:cNvPr>
              <p14:cNvContentPartPr/>
              <p14:nvPr/>
            </p14:nvContentPartPr>
            <p14:xfrm>
              <a:off x="561941" y="1379912"/>
              <a:ext cx="1580040" cy="38160"/>
            </p14:xfrm>
          </p:contentPart>
        </mc:Choice>
        <mc:Fallback xmlns="">
          <p:pic>
            <p:nvPicPr>
              <p:cNvPr id="2" name="Freihand 1">
                <a:extLst>
                  <a:ext uri="{FF2B5EF4-FFF2-40B4-BE49-F238E27FC236}">
                    <a16:creationId xmlns:a16="http://schemas.microsoft.com/office/drawing/2014/main" id="{DA22B61C-158C-44BA-BD98-8C004FEDC81C}"/>
                  </a:ext>
                </a:extLst>
              </p:cNvPr>
              <p:cNvPicPr/>
              <p:nvPr/>
            </p:nvPicPr>
            <p:blipFill>
              <a:blip r:embed="rId4"/>
              <a:stretch>
                <a:fillRect/>
              </a:stretch>
            </p:blipFill>
            <p:spPr>
              <a:xfrm>
                <a:off x="557621" y="1375592"/>
                <a:ext cx="1588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E3B1DE5-EE92-4B6D-995D-D31CC8967F45}"/>
                  </a:ext>
                </a:extLst>
              </p14:cNvPr>
              <p14:cNvContentPartPr/>
              <p14:nvPr/>
            </p14:nvContentPartPr>
            <p14:xfrm>
              <a:off x="1746341" y="2027192"/>
              <a:ext cx="1610640" cy="59760"/>
            </p14:xfrm>
          </p:contentPart>
        </mc:Choice>
        <mc:Fallback xmlns="">
          <p:pic>
            <p:nvPicPr>
              <p:cNvPr id="3" name="Freihand 2">
                <a:extLst>
                  <a:ext uri="{FF2B5EF4-FFF2-40B4-BE49-F238E27FC236}">
                    <a16:creationId xmlns:a16="http://schemas.microsoft.com/office/drawing/2014/main" id="{6E3B1DE5-EE92-4B6D-995D-D31CC8967F45}"/>
                  </a:ext>
                </a:extLst>
              </p:cNvPr>
              <p:cNvPicPr/>
              <p:nvPr/>
            </p:nvPicPr>
            <p:blipFill>
              <a:blip r:embed="rId6"/>
              <a:stretch>
                <a:fillRect/>
              </a:stretch>
            </p:blipFill>
            <p:spPr>
              <a:xfrm>
                <a:off x="1742021" y="2022872"/>
                <a:ext cx="1619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A18A598E-8CE4-4F0A-AC4C-D0778BDE4DFE}"/>
                  </a:ext>
                </a:extLst>
              </p14:cNvPr>
              <p14:cNvContentPartPr/>
              <p14:nvPr/>
            </p14:nvContentPartPr>
            <p14:xfrm>
              <a:off x="7112501" y="2436872"/>
              <a:ext cx="1586520" cy="32400"/>
            </p14:xfrm>
          </p:contentPart>
        </mc:Choice>
        <mc:Fallback xmlns="">
          <p:pic>
            <p:nvPicPr>
              <p:cNvPr id="8" name="Freihand 7">
                <a:extLst>
                  <a:ext uri="{FF2B5EF4-FFF2-40B4-BE49-F238E27FC236}">
                    <a16:creationId xmlns:a16="http://schemas.microsoft.com/office/drawing/2014/main" id="{A18A598E-8CE4-4F0A-AC4C-D0778BDE4DFE}"/>
                  </a:ext>
                </a:extLst>
              </p:cNvPr>
              <p:cNvPicPr/>
              <p:nvPr/>
            </p:nvPicPr>
            <p:blipFill>
              <a:blip r:embed="rId8"/>
              <a:stretch>
                <a:fillRect/>
              </a:stretch>
            </p:blipFill>
            <p:spPr>
              <a:xfrm>
                <a:off x="7108181" y="2432552"/>
                <a:ext cx="1595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1748D45B-9395-4261-9181-E7E7516A7FFF}"/>
                  </a:ext>
                </a:extLst>
              </p14:cNvPr>
              <p14:cNvContentPartPr/>
              <p14:nvPr/>
            </p14:nvContentPartPr>
            <p14:xfrm>
              <a:off x="758861" y="2727752"/>
              <a:ext cx="2848320" cy="88200"/>
            </p14:xfrm>
          </p:contentPart>
        </mc:Choice>
        <mc:Fallback xmlns="">
          <p:pic>
            <p:nvPicPr>
              <p:cNvPr id="9" name="Freihand 8">
                <a:extLst>
                  <a:ext uri="{FF2B5EF4-FFF2-40B4-BE49-F238E27FC236}">
                    <a16:creationId xmlns:a16="http://schemas.microsoft.com/office/drawing/2014/main" id="{1748D45B-9395-4261-9181-E7E7516A7FFF}"/>
                  </a:ext>
                </a:extLst>
              </p:cNvPr>
              <p:cNvPicPr/>
              <p:nvPr/>
            </p:nvPicPr>
            <p:blipFill>
              <a:blip r:embed="rId10"/>
              <a:stretch>
                <a:fillRect/>
              </a:stretch>
            </p:blipFill>
            <p:spPr>
              <a:xfrm>
                <a:off x="754541" y="2723432"/>
                <a:ext cx="2856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C1B068E-A749-435E-B91F-C45EAEA1DCF4}"/>
                  </a:ext>
                </a:extLst>
              </p14:cNvPr>
              <p14:cNvContentPartPr/>
              <p14:nvPr/>
            </p14:nvContentPartPr>
            <p14:xfrm>
              <a:off x="1290581" y="2671232"/>
              <a:ext cx="2120760" cy="70560"/>
            </p14:xfrm>
          </p:contentPart>
        </mc:Choice>
        <mc:Fallback xmlns="">
          <p:pic>
            <p:nvPicPr>
              <p:cNvPr id="10" name="Freihand 9">
                <a:extLst>
                  <a:ext uri="{FF2B5EF4-FFF2-40B4-BE49-F238E27FC236}">
                    <a16:creationId xmlns:a16="http://schemas.microsoft.com/office/drawing/2014/main" id="{FC1B068E-A749-435E-B91F-C45EAEA1DCF4}"/>
                  </a:ext>
                </a:extLst>
              </p:cNvPr>
              <p:cNvPicPr/>
              <p:nvPr/>
            </p:nvPicPr>
            <p:blipFill>
              <a:blip r:embed="rId12"/>
              <a:stretch>
                <a:fillRect/>
              </a:stretch>
            </p:blipFill>
            <p:spPr>
              <a:xfrm>
                <a:off x="1286261" y="2666912"/>
                <a:ext cx="2129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DAABE1F-6120-4698-A6DD-2BADA230C6B7}"/>
                  </a:ext>
                </a:extLst>
              </p14:cNvPr>
              <p14:cNvContentPartPr/>
              <p14:nvPr/>
            </p14:nvContentPartPr>
            <p14:xfrm>
              <a:off x="649061" y="3395912"/>
              <a:ext cx="1794240" cy="83160"/>
            </p14:xfrm>
          </p:contentPart>
        </mc:Choice>
        <mc:Fallback xmlns="">
          <p:pic>
            <p:nvPicPr>
              <p:cNvPr id="11" name="Freihand 10">
                <a:extLst>
                  <a:ext uri="{FF2B5EF4-FFF2-40B4-BE49-F238E27FC236}">
                    <a16:creationId xmlns:a16="http://schemas.microsoft.com/office/drawing/2014/main" id="{BDAABE1F-6120-4698-A6DD-2BADA230C6B7}"/>
                  </a:ext>
                </a:extLst>
              </p:cNvPr>
              <p:cNvPicPr/>
              <p:nvPr/>
            </p:nvPicPr>
            <p:blipFill>
              <a:blip r:embed="rId14"/>
              <a:stretch>
                <a:fillRect/>
              </a:stretch>
            </p:blipFill>
            <p:spPr>
              <a:xfrm>
                <a:off x="644741" y="3391592"/>
                <a:ext cx="1802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F2E5288-DEBD-47EE-B0E7-5DA383220EC1}"/>
                  </a:ext>
                </a:extLst>
              </p14:cNvPr>
              <p14:cNvContentPartPr/>
              <p14:nvPr/>
            </p14:nvContentPartPr>
            <p14:xfrm>
              <a:off x="5579981" y="3070472"/>
              <a:ext cx="2945880" cy="153000"/>
            </p14:xfrm>
          </p:contentPart>
        </mc:Choice>
        <mc:Fallback xmlns="">
          <p:pic>
            <p:nvPicPr>
              <p:cNvPr id="12" name="Freihand 11">
                <a:extLst>
                  <a:ext uri="{FF2B5EF4-FFF2-40B4-BE49-F238E27FC236}">
                    <a16:creationId xmlns:a16="http://schemas.microsoft.com/office/drawing/2014/main" id="{5F2E5288-DEBD-47EE-B0E7-5DA383220EC1}"/>
                  </a:ext>
                </a:extLst>
              </p:cNvPr>
              <p:cNvPicPr/>
              <p:nvPr/>
            </p:nvPicPr>
            <p:blipFill>
              <a:blip r:embed="rId16"/>
              <a:stretch>
                <a:fillRect/>
              </a:stretch>
            </p:blipFill>
            <p:spPr>
              <a:xfrm>
                <a:off x="5575661" y="3066152"/>
                <a:ext cx="2954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B0F653C7-C040-4913-81F5-94F6FB2A02E9}"/>
                  </a:ext>
                </a:extLst>
              </p14:cNvPr>
              <p14:cNvContentPartPr/>
              <p14:nvPr/>
            </p14:nvContentPartPr>
            <p14:xfrm>
              <a:off x="249101" y="3674192"/>
              <a:ext cx="1093680" cy="488160"/>
            </p14:xfrm>
          </p:contentPart>
        </mc:Choice>
        <mc:Fallback xmlns="">
          <p:pic>
            <p:nvPicPr>
              <p:cNvPr id="16" name="Freihand 15">
                <a:extLst>
                  <a:ext uri="{FF2B5EF4-FFF2-40B4-BE49-F238E27FC236}">
                    <a16:creationId xmlns:a16="http://schemas.microsoft.com/office/drawing/2014/main" id="{B0F653C7-C040-4913-81F5-94F6FB2A02E9}"/>
                  </a:ext>
                </a:extLst>
              </p:cNvPr>
              <p:cNvPicPr/>
              <p:nvPr/>
            </p:nvPicPr>
            <p:blipFill>
              <a:blip r:embed="rId18"/>
              <a:stretch>
                <a:fillRect/>
              </a:stretch>
            </p:blipFill>
            <p:spPr>
              <a:xfrm>
                <a:off x="244781" y="3669872"/>
                <a:ext cx="11023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Freihand 46">
                <a:extLst>
                  <a:ext uri="{FF2B5EF4-FFF2-40B4-BE49-F238E27FC236}">
                    <a16:creationId xmlns:a16="http://schemas.microsoft.com/office/drawing/2014/main" id="{F9814123-B739-4D58-91BB-85918CBA5735}"/>
                  </a:ext>
                </a:extLst>
              </p14:cNvPr>
              <p14:cNvContentPartPr/>
              <p14:nvPr/>
            </p14:nvContentPartPr>
            <p14:xfrm>
              <a:off x="350261" y="3657272"/>
              <a:ext cx="965520" cy="541080"/>
            </p14:xfrm>
          </p:contentPart>
        </mc:Choice>
        <mc:Fallback xmlns="">
          <p:pic>
            <p:nvPicPr>
              <p:cNvPr id="47" name="Freihand 46">
                <a:extLst>
                  <a:ext uri="{FF2B5EF4-FFF2-40B4-BE49-F238E27FC236}">
                    <a16:creationId xmlns:a16="http://schemas.microsoft.com/office/drawing/2014/main" id="{F9814123-B739-4D58-91BB-85918CBA5735}"/>
                  </a:ext>
                </a:extLst>
              </p:cNvPr>
              <p:cNvPicPr/>
              <p:nvPr/>
            </p:nvPicPr>
            <p:blipFill>
              <a:blip r:embed="rId20"/>
              <a:stretch>
                <a:fillRect/>
              </a:stretch>
            </p:blipFill>
            <p:spPr>
              <a:xfrm>
                <a:off x="345941" y="3652952"/>
                <a:ext cx="97416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Freihand 47">
                <a:extLst>
                  <a:ext uri="{FF2B5EF4-FFF2-40B4-BE49-F238E27FC236}">
                    <a16:creationId xmlns:a16="http://schemas.microsoft.com/office/drawing/2014/main" id="{E0E08D66-FE96-4C3B-8D6D-EFF30D729EAE}"/>
                  </a:ext>
                </a:extLst>
              </p14:cNvPr>
              <p14:cNvContentPartPr/>
              <p14:nvPr/>
            </p14:nvContentPartPr>
            <p14:xfrm>
              <a:off x="5770421" y="5043272"/>
              <a:ext cx="2331000" cy="61200"/>
            </p14:xfrm>
          </p:contentPart>
        </mc:Choice>
        <mc:Fallback xmlns="">
          <p:pic>
            <p:nvPicPr>
              <p:cNvPr id="48" name="Freihand 47">
                <a:extLst>
                  <a:ext uri="{FF2B5EF4-FFF2-40B4-BE49-F238E27FC236}">
                    <a16:creationId xmlns:a16="http://schemas.microsoft.com/office/drawing/2014/main" id="{E0E08D66-FE96-4C3B-8D6D-EFF30D729EAE}"/>
                  </a:ext>
                </a:extLst>
              </p:cNvPr>
              <p:cNvPicPr/>
              <p:nvPr/>
            </p:nvPicPr>
            <p:blipFill>
              <a:blip r:embed="rId22"/>
              <a:stretch>
                <a:fillRect/>
              </a:stretch>
            </p:blipFill>
            <p:spPr>
              <a:xfrm>
                <a:off x="5766101" y="5038952"/>
                <a:ext cx="2339640" cy="69840"/>
              </a:xfrm>
              <a:prstGeom prst="rect">
                <a:avLst/>
              </a:prstGeom>
            </p:spPr>
          </p:pic>
        </mc:Fallback>
      </mc:AlternateContent>
      <p:grpSp>
        <p:nvGrpSpPr>
          <p:cNvPr id="92" name="Gruppieren 91">
            <a:extLst>
              <a:ext uri="{FF2B5EF4-FFF2-40B4-BE49-F238E27FC236}">
                <a16:creationId xmlns:a16="http://schemas.microsoft.com/office/drawing/2014/main" id="{307D06B4-9929-44BB-BD55-11E23551F0B9}"/>
              </a:ext>
            </a:extLst>
          </p:cNvPr>
          <p:cNvGrpSpPr/>
          <p:nvPr/>
        </p:nvGrpSpPr>
        <p:grpSpPr>
          <a:xfrm>
            <a:off x="4733981" y="1753592"/>
            <a:ext cx="6838200" cy="3018600"/>
            <a:chOff x="4733981" y="1753592"/>
            <a:chExt cx="6838200" cy="3018600"/>
          </a:xfrm>
        </p:grpSpPr>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3B7A886-ECDC-469C-BBD2-969236E631EC}"/>
                    </a:ext>
                  </a:extLst>
                </p14:cNvPr>
                <p14:cNvContentPartPr/>
                <p14:nvPr/>
              </p14:nvContentPartPr>
              <p14:xfrm>
                <a:off x="4733981" y="3922232"/>
                <a:ext cx="285840" cy="520920"/>
              </p14:xfrm>
            </p:contentPart>
          </mc:Choice>
          <mc:Fallback xmlns="">
            <p:pic>
              <p:nvPicPr>
                <p:cNvPr id="17" name="Freihand 16">
                  <a:extLst>
                    <a:ext uri="{FF2B5EF4-FFF2-40B4-BE49-F238E27FC236}">
                      <a16:creationId xmlns:a16="http://schemas.microsoft.com/office/drawing/2014/main" id="{33B7A886-ECDC-469C-BBD2-969236E631EC}"/>
                    </a:ext>
                  </a:extLst>
                </p:cNvPr>
                <p:cNvPicPr/>
                <p:nvPr/>
              </p:nvPicPr>
              <p:blipFill>
                <a:blip r:embed="rId24"/>
                <a:stretch>
                  <a:fillRect/>
                </a:stretch>
              </p:blipFill>
              <p:spPr>
                <a:xfrm>
                  <a:off x="4729661" y="3917912"/>
                  <a:ext cx="294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257CA065-2F16-4348-9267-02E249AB7056}"/>
                    </a:ext>
                  </a:extLst>
                </p14:cNvPr>
                <p14:cNvContentPartPr/>
                <p14:nvPr/>
              </p14:nvContentPartPr>
              <p14:xfrm>
                <a:off x="5078141" y="3719552"/>
                <a:ext cx="99720" cy="130680"/>
              </p14:xfrm>
            </p:contentPart>
          </mc:Choice>
          <mc:Fallback xmlns="">
            <p:pic>
              <p:nvPicPr>
                <p:cNvPr id="18" name="Freihand 17">
                  <a:extLst>
                    <a:ext uri="{FF2B5EF4-FFF2-40B4-BE49-F238E27FC236}">
                      <a16:creationId xmlns:a16="http://schemas.microsoft.com/office/drawing/2014/main" id="{257CA065-2F16-4348-9267-02E249AB7056}"/>
                    </a:ext>
                  </a:extLst>
                </p:cNvPr>
                <p:cNvPicPr/>
                <p:nvPr/>
              </p:nvPicPr>
              <p:blipFill>
                <a:blip r:embed="rId26"/>
                <a:stretch>
                  <a:fillRect/>
                </a:stretch>
              </p:blipFill>
              <p:spPr>
                <a:xfrm>
                  <a:off x="5073821" y="3715232"/>
                  <a:ext cx="108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207BEE8-1F11-4630-9490-75CC0FADBACC}"/>
                    </a:ext>
                  </a:extLst>
                </p14:cNvPr>
                <p14:cNvContentPartPr/>
                <p14:nvPr/>
              </p14:nvContentPartPr>
              <p14:xfrm>
                <a:off x="5200901" y="3706232"/>
                <a:ext cx="89280" cy="219240"/>
              </p14:xfrm>
            </p:contentPart>
          </mc:Choice>
          <mc:Fallback xmlns="">
            <p:pic>
              <p:nvPicPr>
                <p:cNvPr id="19" name="Freihand 18">
                  <a:extLst>
                    <a:ext uri="{FF2B5EF4-FFF2-40B4-BE49-F238E27FC236}">
                      <a16:creationId xmlns:a16="http://schemas.microsoft.com/office/drawing/2014/main" id="{B207BEE8-1F11-4630-9490-75CC0FADBACC}"/>
                    </a:ext>
                  </a:extLst>
                </p:cNvPr>
                <p:cNvPicPr/>
                <p:nvPr/>
              </p:nvPicPr>
              <p:blipFill>
                <a:blip r:embed="rId28"/>
                <a:stretch>
                  <a:fillRect/>
                </a:stretch>
              </p:blipFill>
              <p:spPr>
                <a:xfrm>
                  <a:off x="5196581" y="3701912"/>
                  <a:ext cx="97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781BBD29-5117-4812-A5F8-818B1FC7F1E8}"/>
                    </a:ext>
                  </a:extLst>
                </p14:cNvPr>
                <p14:cNvContentPartPr/>
                <p14:nvPr/>
              </p14:nvContentPartPr>
              <p14:xfrm>
                <a:off x="5304221" y="3608312"/>
                <a:ext cx="83520" cy="173880"/>
              </p14:xfrm>
            </p:contentPart>
          </mc:Choice>
          <mc:Fallback xmlns="">
            <p:pic>
              <p:nvPicPr>
                <p:cNvPr id="20" name="Freihand 19">
                  <a:extLst>
                    <a:ext uri="{FF2B5EF4-FFF2-40B4-BE49-F238E27FC236}">
                      <a16:creationId xmlns:a16="http://schemas.microsoft.com/office/drawing/2014/main" id="{781BBD29-5117-4812-A5F8-818B1FC7F1E8}"/>
                    </a:ext>
                  </a:extLst>
                </p:cNvPr>
                <p:cNvPicPr/>
                <p:nvPr/>
              </p:nvPicPr>
              <p:blipFill>
                <a:blip r:embed="rId30"/>
                <a:stretch>
                  <a:fillRect/>
                </a:stretch>
              </p:blipFill>
              <p:spPr>
                <a:xfrm>
                  <a:off x="5299901" y="3603992"/>
                  <a:ext cx="92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79F4A026-8D65-4C3B-A879-FA6096155D0A}"/>
                    </a:ext>
                  </a:extLst>
                </p14:cNvPr>
                <p14:cNvContentPartPr/>
                <p14:nvPr/>
              </p14:nvContentPartPr>
              <p14:xfrm>
                <a:off x="5574221" y="3735392"/>
                <a:ext cx="360" cy="360"/>
              </p14:xfrm>
            </p:contentPart>
          </mc:Choice>
          <mc:Fallback xmlns="">
            <p:pic>
              <p:nvPicPr>
                <p:cNvPr id="21" name="Freihand 20">
                  <a:extLst>
                    <a:ext uri="{FF2B5EF4-FFF2-40B4-BE49-F238E27FC236}">
                      <a16:creationId xmlns:a16="http://schemas.microsoft.com/office/drawing/2014/main" id="{79F4A026-8D65-4C3B-A879-FA6096155D0A}"/>
                    </a:ext>
                  </a:extLst>
                </p:cNvPr>
                <p:cNvPicPr/>
                <p:nvPr/>
              </p:nvPicPr>
              <p:blipFill>
                <a:blip r:embed="rId32"/>
                <a:stretch>
                  <a:fillRect/>
                </a:stretch>
              </p:blipFill>
              <p:spPr>
                <a:xfrm>
                  <a:off x="5569901" y="3731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CF334804-1259-44BA-80B0-C4558640C685}"/>
                    </a:ext>
                  </a:extLst>
                </p14:cNvPr>
                <p14:cNvContentPartPr/>
                <p14:nvPr/>
              </p14:nvContentPartPr>
              <p14:xfrm>
                <a:off x="5501141" y="3559352"/>
                <a:ext cx="121680" cy="148320"/>
              </p14:xfrm>
            </p:contentPart>
          </mc:Choice>
          <mc:Fallback xmlns="">
            <p:pic>
              <p:nvPicPr>
                <p:cNvPr id="22" name="Freihand 21">
                  <a:extLst>
                    <a:ext uri="{FF2B5EF4-FFF2-40B4-BE49-F238E27FC236}">
                      <a16:creationId xmlns:a16="http://schemas.microsoft.com/office/drawing/2014/main" id="{CF334804-1259-44BA-80B0-C4558640C685}"/>
                    </a:ext>
                  </a:extLst>
                </p:cNvPr>
                <p:cNvPicPr/>
                <p:nvPr/>
              </p:nvPicPr>
              <p:blipFill>
                <a:blip r:embed="rId34"/>
                <a:stretch>
                  <a:fillRect/>
                </a:stretch>
              </p:blipFill>
              <p:spPr>
                <a:xfrm>
                  <a:off x="5496821" y="3555032"/>
                  <a:ext cx="130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F84CDB1-AE9E-46F3-AA30-ED840CCB2D5F}"/>
                    </a:ext>
                  </a:extLst>
                </p14:cNvPr>
                <p14:cNvContentPartPr/>
                <p14:nvPr/>
              </p14:nvContentPartPr>
              <p14:xfrm>
                <a:off x="5583221" y="3674552"/>
                <a:ext cx="61560" cy="17280"/>
              </p14:xfrm>
            </p:contentPart>
          </mc:Choice>
          <mc:Fallback xmlns="">
            <p:pic>
              <p:nvPicPr>
                <p:cNvPr id="23" name="Freihand 22">
                  <a:extLst>
                    <a:ext uri="{FF2B5EF4-FFF2-40B4-BE49-F238E27FC236}">
                      <a16:creationId xmlns:a16="http://schemas.microsoft.com/office/drawing/2014/main" id="{1F84CDB1-AE9E-46F3-AA30-ED840CCB2D5F}"/>
                    </a:ext>
                  </a:extLst>
                </p:cNvPr>
                <p:cNvPicPr/>
                <p:nvPr/>
              </p:nvPicPr>
              <p:blipFill>
                <a:blip r:embed="rId36"/>
                <a:stretch>
                  <a:fillRect/>
                </a:stretch>
              </p:blipFill>
              <p:spPr>
                <a:xfrm>
                  <a:off x="5578901" y="3670232"/>
                  <a:ext cx="70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C06BCA63-A75B-4D33-BB52-13CDF133B49D}"/>
                    </a:ext>
                  </a:extLst>
                </p14:cNvPr>
                <p14:cNvContentPartPr/>
                <p14:nvPr/>
              </p14:nvContentPartPr>
              <p14:xfrm>
                <a:off x="5659541" y="3506792"/>
                <a:ext cx="146520" cy="180720"/>
              </p14:xfrm>
            </p:contentPart>
          </mc:Choice>
          <mc:Fallback xmlns="">
            <p:pic>
              <p:nvPicPr>
                <p:cNvPr id="24" name="Freihand 23">
                  <a:extLst>
                    <a:ext uri="{FF2B5EF4-FFF2-40B4-BE49-F238E27FC236}">
                      <a16:creationId xmlns:a16="http://schemas.microsoft.com/office/drawing/2014/main" id="{C06BCA63-A75B-4D33-BB52-13CDF133B49D}"/>
                    </a:ext>
                  </a:extLst>
                </p:cNvPr>
                <p:cNvPicPr/>
                <p:nvPr/>
              </p:nvPicPr>
              <p:blipFill>
                <a:blip r:embed="rId38"/>
                <a:stretch>
                  <a:fillRect/>
                </a:stretch>
              </p:blipFill>
              <p:spPr>
                <a:xfrm>
                  <a:off x="5655221" y="3502472"/>
                  <a:ext cx="155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02C743E-EE68-42FC-9698-6DB8D89F4077}"/>
                    </a:ext>
                  </a:extLst>
                </p14:cNvPr>
                <p14:cNvContentPartPr/>
                <p14:nvPr/>
              </p14:nvContentPartPr>
              <p14:xfrm>
                <a:off x="5842061" y="3490232"/>
                <a:ext cx="68040" cy="140400"/>
              </p14:xfrm>
            </p:contentPart>
          </mc:Choice>
          <mc:Fallback xmlns="">
            <p:pic>
              <p:nvPicPr>
                <p:cNvPr id="25" name="Freihand 24">
                  <a:extLst>
                    <a:ext uri="{FF2B5EF4-FFF2-40B4-BE49-F238E27FC236}">
                      <a16:creationId xmlns:a16="http://schemas.microsoft.com/office/drawing/2014/main" id="{202C743E-EE68-42FC-9698-6DB8D89F4077}"/>
                    </a:ext>
                  </a:extLst>
                </p:cNvPr>
                <p:cNvPicPr/>
                <p:nvPr/>
              </p:nvPicPr>
              <p:blipFill>
                <a:blip r:embed="rId40"/>
                <a:stretch>
                  <a:fillRect/>
                </a:stretch>
              </p:blipFill>
              <p:spPr>
                <a:xfrm>
                  <a:off x="5837741" y="3485912"/>
                  <a:ext cx="76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3D88CEF4-C729-4641-B9A4-C55F9FC0E0A8}"/>
                    </a:ext>
                  </a:extLst>
                </p14:cNvPr>
                <p14:cNvContentPartPr/>
                <p14:nvPr/>
              </p14:nvContentPartPr>
              <p14:xfrm>
                <a:off x="5878781" y="3541352"/>
                <a:ext cx="155520" cy="88920"/>
              </p14:xfrm>
            </p:contentPart>
          </mc:Choice>
          <mc:Fallback xmlns="">
            <p:pic>
              <p:nvPicPr>
                <p:cNvPr id="26" name="Freihand 25">
                  <a:extLst>
                    <a:ext uri="{FF2B5EF4-FFF2-40B4-BE49-F238E27FC236}">
                      <a16:creationId xmlns:a16="http://schemas.microsoft.com/office/drawing/2014/main" id="{3D88CEF4-C729-4641-B9A4-C55F9FC0E0A8}"/>
                    </a:ext>
                  </a:extLst>
                </p:cNvPr>
                <p:cNvPicPr/>
                <p:nvPr/>
              </p:nvPicPr>
              <p:blipFill>
                <a:blip r:embed="rId42"/>
                <a:stretch>
                  <a:fillRect/>
                </a:stretch>
              </p:blipFill>
              <p:spPr>
                <a:xfrm>
                  <a:off x="5874461" y="3537032"/>
                  <a:ext cx="164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DA8410F0-49AD-4792-A4A8-022599B6B366}"/>
                    </a:ext>
                  </a:extLst>
                </p14:cNvPr>
                <p14:cNvContentPartPr/>
                <p14:nvPr/>
              </p14:nvContentPartPr>
              <p14:xfrm>
                <a:off x="6046541" y="3441992"/>
                <a:ext cx="29880" cy="172080"/>
              </p14:xfrm>
            </p:contentPart>
          </mc:Choice>
          <mc:Fallback xmlns="">
            <p:pic>
              <p:nvPicPr>
                <p:cNvPr id="27" name="Freihand 26">
                  <a:extLst>
                    <a:ext uri="{FF2B5EF4-FFF2-40B4-BE49-F238E27FC236}">
                      <a16:creationId xmlns:a16="http://schemas.microsoft.com/office/drawing/2014/main" id="{DA8410F0-49AD-4792-A4A8-022599B6B366}"/>
                    </a:ext>
                  </a:extLst>
                </p:cNvPr>
                <p:cNvPicPr/>
                <p:nvPr/>
              </p:nvPicPr>
              <p:blipFill>
                <a:blip r:embed="rId44"/>
                <a:stretch>
                  <a:fillRect/>
                </a:stretch>
              </p:blipFill>
              <p:spPr>
                <a:xfrm>
                  <a:off x="6042221" y="3437672"/>
                  <a:ext cx="38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7A37586-625D-4801-9805-5B0CD0A3BA67}"/>
                    </a:ext>
                  </a:extLst>
                </p14:cNvPr>
                <p14:cNvContentPartPr/>
                <p14:nvPr/>
              </p14:nvContentPartPr>
              <p14:xfrm>
                <a:off x="6083261" y="3402752"/>
                <a:ext cx="178560" cy="203400"/>
              </p14:xfrm>
            </p:contentPart>
          </mc:Choice>
          <mc:Fallback xmlns="">
            <p:pic>
              <p:nvPicPr>
                <p:cNvPr id="28" name="Freihand 27">
                  <a:extLst>
                    <a:ext uri="{FF2B5EF4-FFF2-40B4-BE49-F238E27FC236}">
                      <a16:creationId xmlns:a16="http://schemas.microsoft.com/office/drawing/2014/main" id="{87A37586-625D-4801-9805-5B0CD0A3BA67}"/>
                    </a:ext>
                  </a:extLst>
                </p:cNvPr>
                <p:cNvPicPr/>
                <p:nvPr/>
              </p:nvPicPr>
              <p:blipFill>
                <a:blip r:embed="rId46"/>
                <a:stretch>
                  <a:fillRect/>
                </a:stretch>
              </p:blipFill>
              <p:spPr>
                <a:xfrm>
                  <a:off x="6078941" y="3398432"/>
                  <a:ext cx="187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907AE8C-E6E9-4272-B58B-165C3E5C80EA}"/>
                    </a:ext>
                  </a:extLst>
                </p14:cNvPr>
                <p14:cNvContentPartPr/>
                <p14:nvPr/>
              </p14:nvContentPartPr>
              <p14:xfrm>
                <a:off x="6257141" y="3476552"/>
                <a:ext cx="199440" cy="86400"/>
              </p14:xfrm>
            </p:contentPart>
          </mc:Choice>
          <mc:Fallback xmlns="">
            <p:pic>
              <p:nvPicPr>
                <p:cNvPr id="29" name="Freihand 28">
                  <a:extLst>
                    <a:ext uri="{FF2B5EF4-FFF2-40B4-BE49-F238E27FC236}">
                      <a16:creationId xmlns:a16="http://schemas.microsoft.com/office/drawing/2014/main" id="{4907AE8C-E6E9-4272-B58B-165C3E5C80EA}"/>
                    </a:ext>
                  </a:extLst>
                </p:cNvPr>
                <p:cNvPicPr/>
                <p:nvPr/>
              </p:nvPicPr>
              <p:blipFill>
                <a:blip r:embed="rId48"/>
                <a:stretch>
                  <a:fillRect/>
                </a:stretch>
              </p:blipFill>
              <p:spPr>
                <a:xfrm>
                  <a:off x="6252821" y="3472232"/>
                  <a:ext cx="208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F02E2753-E5B8-4B0F-A65F-BAAB68A8173C}"/>
                    </a:ext>
                  </a:extLst>
                </p14:cNvPr>
                <p14:cNvContentPartPr/>
                <p14:nvPr/>
              </p14:nvContentPartPr>
              <p14:xfrm>
                <a:off x="6437501" y="3400952"/>
                <a:ext cx="360" cy="360"/>
              </p14:xfrm>
            </p:contentPart>
          </mc:Choice>
          <mc:Fallback xmlns="">
            <p:pic>
              <p:nvPicPr>
                <p:cNvPr id="30" name="Freihand 29">
                  <a:extLst>
                    <a:ext uri="{FF2B5EF4-FFF2-40B4-BE49-F238E27FC236}">
                      <a16:creationId xmlns:a16="http://schemas.microsoft.com/office/drawing/2014/main" id="{F02E2753-E5B8-4B0F-A65F-BAAB68A8173C}"/>
                    </a:ext>
                  </a:extLst>
                </p:cNvPr>
                <p:cNvPicPr/>
                <p:nvPr/>
              </p:nvPicPr>
              <p:blipFill>
                <a:blip r:embed="rId32"/>
                <a:stretch>
                  <a:fillRect/>
                </a:stretch>
              </p:blipFill>
              <p:spPr>
                <a:xfrm>
                  <a:off x="6433181" y="3396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55D37C43-ED21-46D6-B73C-C732A7A59124}"/>
                    </a:ext>
                  </a:extLst>
                </p14:cNvPr>
                <p14:cNvContentPartPr/>
                <p14:nvPr/>
              </p14:nvContentPartPr>
              <p14:xfrm>
                <a:off x="6457301" y="3440912"/>
                <a:ext cx="83520" cy="83160"/>
              </p14:xfrm>
            </p:contentPart>
          </mc:Choice>
          <mc:Fallback xmlns="">
            <p:pic>
              <p:nvPicPr>
                <p:cNvPr id="31" name="Freihand 30">
                  <a:extLst>
                    <a:ext uri="{FF2B5EF4-FFF2-40B4-BE49-F238E27FC236}">
                      <a16:creationId xmlns:a16="http://schemas.microsoft.com/office/drawing/2014/main" id="{55D37C43-ED21-46D6-B73C-C732A7A59124}"/>
                    </a:ext>
                  </a:extLst>
                </p:cNvPr>
                <p:cNvPicPr/>
                <p:nvPr/>
              </p:nvPicPr>
              <p:blipFill>
                <a:blip r:embed="rId51"/>
                <a:stretch>
                  <a:fillRect/>
                </a:stretch>
              </p:blipFill>
              <p:spPr>
                <a:xfrm>
                  <a:off x="6452981" y="3436592"/>
                  <a:ext cx="92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2E9C378B-7506-4E57-8EDC-58B2B531CA3D}"/>
                    </a:ext>
                  </a:extLst>
                </p14:cNvPr>
                <p14:cNvContentPartPr/>
                <p14:nvPr/>
              </p14:nvContentPartPr>
              <p14:xfrm>
                <a:off x="6554141" y="3354512"/>
                <a:ext cx="90720" cy="145800"/>
              </p14:xfrm>
            </p:contentPart>
          </mc:Choice>
          <mc:Fallback xmlns="">
            <p:pic>
              <p:nvPicPr>
                <p:cNvPr id="32" name="Freihand 31">
                  <a:extLst>
                    <a:ext uri="{FF2B5EF4-FFF2-40B4-BE49-F238E27FC236}">
                      <a16:creationId xmlns:a16="http://schemas.microsoft.com/office/drawing/2014/main" id="{2E9C378B-7506-4E57-8EDC-58B2B531CA3D}"/>
                    </a:ext>
                  </a:extLst>
                </p:cNvPr>
                <p:cNvPicPr/>
                <p:nvPr/>
              </p:nvPicPr>
              <p:blipFill>
                <a:blip r:embed="rId53"/>
                <a:stretch>
                  <a:fillRect/>
                </a:stretch>
              </p:blipFill>
              <p:spPr>
                <a:xfrm>
                  <a:off x="6549821" y="3350192"/>
                  <a:ext cx="99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6C9FEDC1-CCE7-4F24-8448-F17BBF663000}"/>
                    </a:ext>
                  </a:extLst>
                </p14:cNvPr>
                <p14:cNvContentPartPr/>
                <p14:nvPr/>
              </p14:nvContentPartPr>
              <p14:xfrm>
                <a:off x="6671861" y="3398432"/>
                <a:ext cx="95400" cy="84240"/>
              </p14:xfrm>
            </p:contentPart>
          </mc:Choice>
          <mc:Fallback xmlns="">
            <p:pic>
              <p:nvPicPr>
                <p:cNvPr id="33" name="Freihand 32">
                  <a:extLst>
                    <a:ext uri="{FF2B5EF4-FFF2-40B4-BE49-F238E27FC236}">
                      <a16:creationId xmlns:a16="http://schemas.microsoft.com/office/drawing/2014/main" id="{6C9FEDC1-CCE7-4F24-8448-F17BBF663000}"/>
                    </a:ext>
                  </a:extLst>
                </p:cNvPr>
                <p:cNvPicPr/>
                <p:nvPr/>
              </p:nvPicPr>
              <p:blipFill>
                <a:blip r:embed="rId55"/>
                <a:stretch>
                  <a:fillRect/>
                </a:stretch>
              </p:blipFill>
              <p:spPr>
                <a:xfrm>
                  <a:off x="6667541" y="3394112"/>
                  <a:ext cx="104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40EDA51E-9ADC-48C4-975E-EE994C0F4E6B}"/>
                    </a:ext>
                  </a:extLst>
                </p14:cNvPr>
                <p14:cNvContentPartPr/>
                <p14:nvPr/>
              </p14:nvContentPartPr>
              <p14:xfrm>
                <a:off x="6874901" y="3309872"/>
                <a:ext cx="174960" cy="137160"/>
              </p14:xfrm>
            </p:contentPart>
          </mc:Choice>
          <mc:Fallback xmlns="">
            <p:pic>
              <p:nvPicPr>
                <p:cNvPr id="34" name="Freihand 33">
                  <a:extLst>
                    <a:ext uri="{FF2B5EF4-FFF2-40B4-BE49-F238E27FC236}">
                      <a16:creationId xmlns:a16="http://schemas.microsoft.com/office/drawing/2014/main" id="{40EDA51E-9ADC-48C4-975E-EE994C0F4E6B}"/>
                    </a:ext>
                  </a:extLst>
                </p:cNvPr>
                <p:cNvPicPr/>
                <p:nvPr/>
              </p:nvPicPr>
              <p:blipFill>
                <a:blip r:embed="rId57"/>
                <a:stretch>
                  <a:fillRect/>
                </a:stretch>
              </p:blipFill>
              <p:spPr>
                <a:xfrm>
                  <a:off x="6870581" y="3305552"/>
                  <a:ext cx="183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20C5AD43-69A1-4D9E-8E86-2333CCBD7A1C}"/>
                    </a:ext>
                  </a:extLst>
                </p14:cNvPr>
                <p14:cNvContentPartPr/>
                <p14:nvPr/>
              </p14:nvContentPartPr>
              <p14:xfrm>
                <a:off x="7128341" y="3360992"/>
                <a:ext cx="360" cy="360"/>
              </p14:xfrm>
            </p:contentPart>
          </mc:Choice>
          <mc:Fallback xmlns="">
            <p:pic>
              <p:nvPicPr>
                <p:cNvPr id="35" name="Freihand 34">
                  <a:extLst>
                    <a:ext uri="{FF2B5EF4-FFF2-40B4-BE49-F238E27FC236}">
                      <a16:creationId xmlns:a16="http://schemas.microsoft.com/office/drawing/2014/main" id="{20C5AD43-69A1-4D9E-8E86-2333CCBD7A1C}"/>
                    </a:ext>
                  </a:extLst>
                </p:cNvPr>
                <p:cNvPicPr/>
                <p:nvPr/>
              </p:nvPicPr>
              <p:blipFill>
                <a:blip r:embed="rId32"/>
                <a:stretch>
                  <a:fillRect/>
                </a:stretch>
              </p:blipFill>
              <p:spPr>
                <a:xfrm>
                  <a:off x="7124021" y="335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D2A5F0EE-53CB-44D3-A4F5-556DC62A2BD7}"/>
                    </a:ext>
                  </a:extLst>
                </p14:cNvPr>
                <p14:cNvContentPartPr/>
                <p14:nvPr/>
              </p14:nvContentPartPr>
              <p14:xfrm>
                <a:off x="7090541" y="3285032"/>
                <a:ext cx="215640" cy="161280"/>
              </p14:xfrm>
            </p:contentPart>
          </mc:Choice>
          <mc:Fallback xmlns="">
            <p:pic>
              <p:nvPicPr>
                <p:cNvPr id="36" name="Freihand 35">
                  <a:extLst>
                    <a:ext uri="{FF2B5EF4-FFF2-40B4-BE49-F238E27FC236}">
                      <a16:creationId xmlns:a16="http://schemas.microsoft.com/office/drawing/2014/main" id="{D2A5F0EE-53CB-44D3-A4F5-556DC62A2BD7}"/>
                    </a:ext>
                  </a:extLst>
                </p:cNvPr>
                <p:cNvPicPr/>
                <p:nvPr/>
              </p:nvPicPr>
              <p:blipFill>
                <a:blip r:embed="rId60"/>
                <a:stretch>
                  <a:fillRect/>
                </a:stretch>
              </p:blipFill>
              <p:spPr>
                <a:xfrm>
                  <a:off x="7086221" y="3280712"/>
                  <a:ext cx="224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F4AF4100-E1C5-459A-A89A-ACA3F1115825}"/>
                    </a:ext>
                  </a:extLst>
                </p14:cNvPr>
                <p14:cNvContentPartPr/>
                <p14:nvPr/>
              </p14:nvContentPartPr>
              <p14:xfrm>
                <a:off x="7063541" y="3256232"/>
                <a:ext cx="360" cy="360"/>
              </p14:xfrm>
            </p:contentPart>
          </mc:Choice>
          <mc:Fallback xmlns="">
            <p:pic>
              <p:nvPicPr>
                <p:cNvPr id="37" name="Freihand 36">
                  <a:extLst>
                    <a:ext uri="{FF2B5EF4-FFF2-40B4-BE49-F238E27FC236}">
                      <a16:creationId xmlns:a16="http://schemas.microsoft.com/office/drawing/2014/main" id="{F4AF4100-E1C5-459A-A89A-ACA3F1115825}"/>
                    </a:ext>
                  </a:extLst>
                </p:cNvPr>
                <p:cNvPicPr/>
                <p:nvPr/>
              </p:nvPicPr>
              <p:blipFill>
                <a:blip r:embed="rId32"/>
                <a:stretch>
                  <a:fillRect/>
                </a:stretch>
              </p:blipFill>
              <p:spPr>
                <a:xfrm>
                  <a:off x="7059221" y="3251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D479AD1B-2DCD-41A6-8042-49C9FB4BADE0}"/>
                    </a:ext>
                  </a:extLst>
                </p14:cNvPr>
                <p14:cNvContentPartPr/>
                <p14:nvPr/>
              </p14:nvContentPartPr>
              <p14:xfrm>
                <a:off x="7419941" y="3344432"/>
                <a:ext cx="186480" cy="82440"/>
              </p14:xfrm>
            </p:contentPart>
          </mc:Choice>
          <mc:Fallback xmlns="">
            <p:pic>
              <p:nvPicPr>
                <p:cNvPr id="39" name="Freihand 38">
                  <a:extLst>
                    <a:ext uri="{FF2B5EF4-FFF2-40B4-BE49-F238E27FC236}">
                      <a16:creationId xmlns:a16="http://schemas.microsoft.com/office/drawing/2014/main" id="{D479AD1B-2DCD-41A6-8042-49C9FB4BADE0}"/>
                    </a:ext>
                  </a:extLst>
                </p:cNvPr>
                <p:cNvPicPr/>
                <p:nvPr/>
              </p:nvPicPr>
              <p:blipFill>
                <a:blip r:embed="rId63"/>
                <a:stretch>
                  <a:fillRect/>
                </a:stretch>
              </p:blipFill>
              <p:spPr>
                <a:xfrm>
                  <a:off x="7415621" y="3340112"/>
                  <a:ext cx="195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4E3C735-971A-457C-A6E7-D4095F76CDCD}"/>
                    </a:ext>
                  </a:extLst>
                </p14:cNvPr>
                <p14:cNvContentPartPr/>
                <p14:nvPr/>
              </p14:nvContentPartPr>
              <p14:xfrm>
                <a:off x="7599581" y="3337592"/>
                <a:ext cx="68040" cy="73080"/>
              </p14:xfrm>
            </p:contentPart>
          </mc:Choice>
          <mc:Fallback xmlns="">
            <p:pic>
              <p:nvPicPr>
                <p:cNvPr id="40" name="Freihand 39">
                  <a:extLst>
                    <a:ext uri="{FF2B5EF4-FFF2-40B4-BE49-F238E27FC236}">
                      <a16:creationId xmlns:a16="http://schemas.microsoft.com/office/drawing/2014/main" id="{04E3C735-971A-457C-A6E7-D4095F76CDCD}"/>
                    </a:ext>
                  </a:extLst>
                </p:cNvPr>
                <p:cNvPicPr/>
                <p:nvPr/>
              </p:nvPicPr>
              <p:blipFill>
                <a:blip r:embed="rId65"/>
                <a:stretch>
                  <a:fillRect/>
                </a:stretch>
              </p:blipFill>
              <p:spPr>
                <a:xfrm>
                  <a:off x="7595261" y="3333272"/>
                  <a:ext cx="76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35CE5700-C8AC-4105-A663-A07ACE7D88CA}"/>
                    </a:ext>
                  </a:extLst>
                </p14:cNvPr>
                <p14:cNvContentPartPr/>
                <p14:nvPr/>
              </p14:nvContentPartPr>
              <p14:xfrm>
                <a:off x="7782101" y="3286112"/>
                <a:ext cx="258120" cy="118800"/>
              </p14:xfrm>
            </p:contentPart>
          </mc:Choice>
          <mc:Fallback xmlns="">
            <p:pic>
              <p:nvPicPr>
                <p:cNvPr id="41" name="Freihand 40">
                  <a:extLst>
                    <a:ext uri="{FF2B5EF4-FFF2-40B4-BE49-F238E27FC236}">
                      <a16:creationId xmlns:a16="http://schemas.microsoft.com/office/drawing/2014/main" id="{35CE5700-C8AC-4105-A663-A07ACE7D88CA}"/>
                    </a:ext>
                  </a:extLst>
                </p:cNvPr>
                <p:cNvPicPr/>
                <p:nvPr/>
              </p:nvPicPr>
              <p:blipFill>
                <a:blip r:embed="rId67"/>
                <a:stretch>
                  <a:fillRect/>
                </a:stretch>
              </p:blipFill>
              <p:spPr>
                <a:xfrm>
                  <a:off x="7777781" y="3281792"/>
                  <a:ext cx="266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F9F7B5C4-1B01-4C2B-BA8C-A38DA148310E}"/>
                    </a:ext>
                  </a:extLst>
                </p14:cNvPr>
                <p14:cNvContentPartPr/>
                <p14:nvPr/>
              </p14:nvContentPartPr>
              <p14:xfrm>
                <a:off x="8246141" y="3277472"/>
                <a:ext cx="3600" cy="124920"/>
              </p14:xfrm>
            </p:contentPart>
          </mc:Choice>
          <mc:Fallback xmlns="">
            <p:pic>
              <p:nvPicPr>
                <p:cNvPr id="42" name="Freihand 41">
                  <a:extLst>
                    <a:ext uri="{FF2B5EF4-FFF2-40B4-BE49-F238E27FC236}">
                      <a16:creationId xmlns:a16="http://schemas.microsoft.com/office/drawing/2014/main" id="{F9F7B5C4-1B01-4C2B-BA8C-A38DA148310E}"/>
                    </a:ext>
                  </a:extLst>
                </p:cNvPr>
                <p:cNvPicPr/>
                <p:nvPr/>
              </p:nvPicPr>
              <p:blipFill>
                <a:blip r:embed="rId69"/>
                <a:stretch>
                  <a:fillRect/>
                </a:stretch>
              </p:blipFill>
              <p:spPr>
                <a:xfrm>
                  <a:off x="8241821" y="3273152"/>
                  <a:ext cx="12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A5552725-F0F9-4854-982B-1657A0296893}"/>
                    </a:ext>
                  </a:extLst>
                </p14:cNvPr>
                <p14:cNvContentPartPr/>
                <p14:nvPr/>
              </p14:nvContentPartPr>
              <p14:xfrm>
                <a:off x="8158661" y="3230672"/>
                <a:ext cx="191520" cy="222840"/>
              </p14:xfrm>
            </p:contentPart>
          </mc:Choice>
          <mc:Fallback xmlns="">
            <p:pic>
              <p:nvPicPr>
                <p:cNvPr id="43" name="Freihand 42">
                  <a:extLst>
                    <a:ext uri="{FF2B5EF4-FFF2-40B4-BE49-F238E27FC236}">
                      <a16:creationId xmlns:a16="http://schemas.microsoft.com/office/drawing/2014/main" id="{A5552725-F0F9-4854-982B-1657A0296893}"/>
                    </a:ext>
                  </a:extLst>
                </p:cNvPr>
                <p:cNvPicPr/>
                <p:nvPr/>
              </p:nvPicPr>
              <p:blipFill>
                <a:blip r:embed="rId71"/>
                <a:stretch>
                  <a:fillRect/>
                </a:stretch>
              </p:blipFill>
              <p:spPr>
                <a:xfrm>
                  <a:off x="8154341" y="3226352"/>
                  <a:ext cx="2001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DEFF087C-1AB0-46A6-B680-1F6266BE32F1}"/>
                    </a:ext>
                  </a:extLst>
                </p14:cNvPr>
                <p14:cNvContentPartPr/>
                <p14:nvPr/>
              </p14:nvContentPartPr>
              <p14:xfrm>
                <a:off x="8350901" y="3239672"/>
                <a:ext cx="139680" cy="144000"/>
              </p14:xfrm>
            </p:contentPart>
          </mc:Choice>
          <mc:Fallback xmlns="">
            <p:pic>
              <p:nvPicPr>
                <p:cNvPr id="44" name="Freihand 43">
                  <a:extLst>
                    <a:ext uri="{FF2B5EF4-FFF2-40B4-BE49-F238E27FC236}">
                      <a16:creationId xmlns:a16="http://schemas.microsoft.com/office/drawing/2014/main" id="{DEFF087C-1AB0-46A6-B680-1F6266BE32F1}"/>
                    </a:ext>
                  </a:extLst>
                </p:cNvPr>
                <p:cNvPicPr/>
                <p:nvPr/>
              </p:nvPicPr>
              <p:blipFill>
                <a:blip r:embed="rId73"/>
                <a:stretch>
                  <a:fillRect/>
                </a:stretch>
              </p:blipFill>
              <p:spPr>
                <a:xfrm>
                  <a:off x="8346581" y="3235352"/>
                  <a:ext cx="148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05D6992E-2201-43F4-8983-D4E5034C5092}"/>
                    </a:ext>
                  </a:extLst>
                </p14:cNvPr>
                <p14:cNvContentPartPr/>
                <p14:nvPr/>
              </p14:nvContentPartPr>
              <p14:xfrm>
                <a:off x="8505341" y="3231392"/>
                <a:ext cx="163080" cy="137880"/>
              </p14:xfrm>
            </p:contentPart>
          </mc:Choice>
          <mc:Fallback xmlns="">
            <p:pic>
              <p:nvPicPr>
                <p:cNvPr id="45" name="Freihand 44">
                  <a:extLst>
                    <a:ext uri="{FF2B5EF4-FFF2-40B4-BE49-F238E27FC236}">
                      <a16:creationId xmlns:a16="http://schemas.microsoft.com/office/drawing/2014/main" id="{05D6992E-2201-43F4-8983-D4E5034C5092}"/>
                    </a:ext>
                  </a:extLst>
                </p:cNvPr>
                <p:cNvPicPr/>
                <p:nvPr/>
              </p:nvPicPr>
              <p:blipFill>
                <a:blip r:embed="rId75"/>
                <a:stretch>
                  <a:fillRect/>
                </a:stretch>
              </p:blipFill>
              <p:spPr>
                <a:xfrm>
                  <a:off x="8501021" y="3227072"/>
                  <a:ext cx="171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2710F060-8366-4A69-8CC0-7BC5EFE07F6D}"/>
                    </a:ext>
                  </a:extLst>
                </p14:cNvPr>
                <p14:cNvContentPartPr/>
                <p14:nvPr/>
              </p14:nvContentPartPr>
              <p14:xfrm>
                <a:off x="7652141" y="3849872"/>
                <a:ext cx="867240" cy="680040"/>
              </p14:xfrm>
            </p:contentPart>
          </mc:Choice>
          <mc:Fallback xmlns="">
            <p:pic>
              <p:nvPicPr>
                <p:cNvPr id="49" name="Freihand 48">
                  <a:extLst>
                    <a:ext uri="{FF2B5EF4-FFF2-40B4-BE49-F238E27FC236}">
                      <a16:creationId xmlns:a16="http://schemas.microsoft.com/office/drawing/2014/main" id="{2710F060-8366-4A69-8CC0-7BC5EFE07F6D}"/>
                    </a:ext>
                  </a:extLst>
                </p:cNvPr>
                <p:cNvPicPr/>
                <p:nvPr/>
              </p:nvPicPr>
              <p:blipFill>
                <a:blip r:embed="rId77"/>
                <a:stretch>
                  <a:fillRect/>
                </a:stretch>
              </p:blipFill>
              <p:spPr>
                <a:xfrm>
                  <a:off x="7647821" y="3845552"/>
                  <a:ext cx="87588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3AB7BA6A-E712-4870-9B26-E80F88882B6C}"/>
                    </a:ext>
                  </a:extLst>
                </p14:cNvPr>
                <p14:cNvContentPartPr/>
                <p14:nvPr/>
              </p14:nvContentPartPr>
              <p14:xfrm>
                <a:off x="7503821" y="4389152"/>
                <a:ext cx="391320" cy="383040"/>
              </p14:xfrm>
            </p:contentPart>
          </mc:Choice>
          <mc:Fallback xmlns="">
            <p:pic>
              <p:nvPicPr>
                <p:cNvPr id="50" name="Freihand 49">
                  <a:extLst>
                    <a:ext uri="{FF2B5EF4-FFF2-40B4-BE49-F238E27FC236}">
                      <a16:creationId xmlns:a16="http://schemas.microsoft.com/office/drawing/2014/main" id="{3AB7BA6A-E712-4870-9B26-E80F88882B6C}"/>
                    </a:ext>
                  </a:extLst>
                </p:cNvPr>
                <p:cNvPicPr/>
                <p:nvPr/>
              </p:nvPicPr>
              <p:blipFill>
                <a:blip r:embed="rId79"/>
                <a:stretch>
                  <a:fillRect/>
                </a:stretch>
              </p:blipFill>
              <p:spPr>
                <a:xfrm>
                  <a:off x="7499501" y="4384832"/>
                  <a:ext cx="3999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694F2645-CAFC-4039-9FE9-0CE223313D67}"/>
                    </a:ext>
                  </a:extLst>
                </p14:cNvPr>
                <p14:cNvContentPartPr/>
                <p14:nvPr/>
              </p14:nvContentPartPr>
              <p14:xfrm>
                <a:off x="8668061" y="3549992"/>
                <a:ext cx="201240" cy="312120"/>
              </p14:xfrm>
            </p:contentPart>
          </mc:Choice>
          <mc:Fallback xmlns="">
            <p:pic>
              <p:nvPicPr>
                <p:cNvPr id="52" name="Freihand 51">
                  <a:extLst>
                    <a:ext uri="{FF2B5EF4-FFF2-40B4-BE49-F238E27FC236}">
                      <a16:creationId xmlns:a16="http://schemas.microsoft.com/office/drawing/2014/main" id="{694F2645-CAFC-4039-9FE9-0CE223313D67}"/>
                    </a:ext>
                  </a:extLst>
                </p:cNvPr>
                <p:cNvPicPr/>
                <p:nvPr/>
              </p:nvPicPr>
              <p:blipFill>
                <a:blip r:embed="rId81"/>
                <a:stretch>
                  <a:fillRect/>
                </a:stretch>
              </p:blipFill>
              <p:spPr>
                <a:xfrm>
                  <a:off x="8663741" y="3545672"/>
                  <a:ext cx="2098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F6EA3E9B-2EC4-4ABE-86D6-D09623232030}"/>
                    </a:ext>
                  </a:extLst>
                </p14:cNvPr>
                <p14:cNvContentPartPr/>
                <p14:nvPr/>
              </p14:nvContentPartPr>
              <p14:xfrm>
                <a:off x="8742941" y="3477632"/>
                <a:ext cx="61560" cy="54000"/>
              </p14:xfrm>
            </p:contentPart>
          </mc:Choice>
          <mc:Fallback xmlns="">
            <p:pic>
              <p:nvPicPr>
                <p:cNvPr id="53" name="Freihand 52">
                  <a:extLst>
                    <a:ext uri="{FF2B5EF4-FFF2-40B4-BE49-F238E27FC236}">
                      <a16:creationId xmlns:a16="http://schemas.microsoft.com/office/drawing/2014/main" id="{F6EA3E9B-2EC4-4ABE-86D6-D09623232030}"/>
                    </a:ext>
                  </a:extLst>
                </p:cNvPr>
                <p:cNvPicPr/>
                <p:nvPr/>
              </p:nvPicPr>
              <p:blipFill>
                <a:blip r:embed="rId83"/>
                <a:stretch>
                  <a:fillRect/>
                </a:stretch>
              </p:blipFill>
              <p:spPr>
                <a:xfrm>
                  <a:off x="8738621" y="3473312"/>
                  <a:ext cx="70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C6450769-CEBE-4BA1-8AD2-9B66B7382B4A}"/>
                    </a:ext>
                  </a:extLst>
                </p14:cNvPr>
                <p14:cNvContentPartPr/>
                <p14:nvPr/>
              </p14:nvContentPartPr>
              <p14:xfrm>
                <a:off x="9022661" y="3372512"/>
                <a:ext cx="196560" cy="185400"/>
              </p14:xfrm>
            </p:contentPart>
          </mc:Choice>
          <mc:Fallback xmlns="">
            <p:pic>
              <p:nvPicPr>
                <p:cNvPr id="54" name="Freihand 53">
                  <a:extLst>
                    <a:ext uri="{FF2B5EF4-FFF2-40B4-BE49-F238E27FC236}">
                      <a16:creationId xmlns:a16="http://schemas.microsoft.com/office/drawing/2014/main" id="{C6450769-CEBE-4BA1-8AD2-9B66B7382B4A}"/>
                    </a:ext>
                  </a:extLst>
                </p:cNvPr>
                <p:cNvPicPr/>
                <p:nvPr/>
              </p:nvPicPr>
              <p:blipFill>
                <a:blip r:embed="rId85"/>
                <a:stretch>
                  <a:fillRect/>
                </a:stretch>
              </p:blipFill>
              <p:spPr>
                <a:xfrm>
                  <a:off x="9018341" y="3368192"/>
                  <a:ext cx="205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C9C4E0F4-AC13-47A5-B271-1BE34CBD2290}"/>
                    </a:ext>
                  </a:extLst>
                </p14:cNvPr>
                <p14:cNvContentPartPr/>
                <p14:nvPr/>
              </p14:nvContentPartPr>
              <p14:xfrm>
                <a:off x="9218861" y="3183872"/>
                <a:ext cx="272160" cy="207360"/>
              </p14:xfrm>
            </p:contentPart>
          </mc:Choice>
          <mc:Fallback xmlns="">
            <p:pic>
              <p:nvPicPr>
                <p:cNvPr id="55" name="Freihand 54">
                  <a:extLst>
                    <a:ext uri="{FF2B5EF4-FFF2-40B4-BE49-F238E27FC236}">
                      <a16:creationId xmlns:a16="http://schemas.microsoft.com/office/drawing/2014/main" id="{C9C4E0F4-AC13-47A5-B271-1BE34CBD2290}"/>
                    </a:ext>
                  </a:extLst>
                </p:cNvPr>
                <p:cNvPicPr/>
                <p:nvPr/>
              </p:nvPicPr>
              <p:blipFill>
                <a:blip r:embed="rId87"/>
                <a:stretch>
                  <a:fillRect/>
                </a:stretch>
              </p:blipFill>
              <p:spPr>
                <a:xfrm>
                  <a:off x="9214541" y="3179552"/>
                  <a:ext cx="280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88FA7495-9E81-4075-A58D-611CF28B411D}"/>
                    </a:ext>
                  </a:extLst>
                </p14:cNvPr>
                <p14:cNvContentPartPr/>
                <p14:nvPr/>
              </p14:nvContentPartPr>
              <p14:xfrm>
                <a:off x="9431261" y="3112232"/>
                <a:ext cx="26640" cy="12960"/>
              </p14:xfrm>
            </p:contentPart>
          </mc:Choice>
          <mc:Fallback xmlns="">
            <p:pic>
              <p:nvPicPr>
                <p:cNvPr id="56" name="Freihand 55">
                  <a:extLst>
                    <a:ext uri="{FF2B5EF4-FFF2-40B4-BE49-F238E27FC236}">
                      <a16:creationId xmlns:a16="http://schemas.microsoft.com/office/drawing/2014/main" id="{88FA7495-9E81-4075-A58D-611CF28B411D}"/>
                    </a:ext>
                  </a:extLst>
                </p:cNvPr>
                <p:cNvPicPr/>
                <p:nvPr/>
              </p:nvPicPr>
              <p:blipFill>
                <a:blip r:embed="rId89"/>
                <a:stretch>
                  <a:fillRect/>
                </a:stretch>
              </p:blipFill>
              <p:spPr>
                <a:xfrm>
                  <a:off x="9426941" y="3107912"/>
                  <a:ext cx="35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63E3E8C4-F71D-4458-B7E9-BC525D1C59F1}"/>
                    </a:ext>
                  </a:extLst>
                </p14:cNvPr>
                <p14:cNvContentPartPr/>
                <p14:nvPr/>
              </p14:nvContentPartPr>
              <p14:xfrm>
                <a:off x="9474461" y="2979752"/>
                <a:ext cx="134640" cy="201960"/>
              </p14:xfrm>
            </p:contentPart>
          </mc:Choice>
          <mc:Fallback xmlns="">
            <p:pic>
              <p:nvPicPr>
                <p:cNvPr id="57" name="Freihand 56">
                  <a:extLst>
                    <a:ext uri="{FF2B5EF4-FFF2-40B4-BE49-F238E27FC236}">
                      <a16:creationId xmlns:a16="http://schemas.microsoft.com/office/drawing/2014/main" id="{63E3E8C4-F71D-4458-B7E9-BC525D1C59F1}"/>
                    </a:ext>
                  </a:extLst>
                </p:cNvPr>
                <p:cNvPicPr/>
                <p:nvPr/>
              </p:nvPicPr>
              <p:blipFill>
                <a:blip r:embed="rId91"/>
                <a:stretch>
                  <a:fillRect/>
                </a:stretch>
              </p:blipFill>
              <p:spPr>
                <a:xfrm>
                  <a:off x="9470141" y="2975432"/>
                  <a:ext cx="143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26973BA3-D340-42B7-BF52-DDD6C5337849}"/>
                    </a:ext>
                  </a:extLst>
                </p14:cNvPr>
                <p14:cNvContentPartPr/>
                <p14:nvPr/>
              </p14:nvContentPartPr>
              <p14:xfrm>
                <a:off x="9614861" y="2786792"/>
                <a:ext cx="299520" cy="275400"/>
              </p14:xfrm>
            </p:contentPart>
          </mc:Choice>
          <mc:Fallback xmlns="">
            <p:pic>
              <p:nvPicPr>
                <p:cNvPr id="58" name="Freihand 57">
                  <a:extLst>
                    <a:ext uri="{FF2B5EF4-FFF2-40B4-BE49-F238E27FC236}">
                      <a16:creationId xmlns:a16="http://schemas.microsoft.com/office/drawing/2014/main" id="{26973BA3-D340-42B7-BF52-DDD6C5337849}"/>
                    </a:ext>
                  </a:extLst>
                </p:cNvPr>
                <p:cNvPicPr/>
                <p:nvPr/>
              </p:nvPicPr>
              <p:blipFill>
                <a:blip r:embed="rId93"/>
                <a:stretch>
                  <a:fillRect/>
                </a:stretch>
              </p:blipFill>
              <p:spPr>
                <a:xfrm>
                  <a:off x="9610541" y="2782472"/>
                  <a:ext cx="3081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9818989C-DDED-4599-B29B-744CB08E685A}"/>
                    </a:ext>
                  </a:extLst>
                </p14:cNvPr>
                <p14:cNvContentPartPr/>
                <p14:nvPr/>
              </p14:nvContentPartPr>
              <p14:xfrm>
                <a:off x="9923021" y="2565752"/>
                <a:ext cx="129600" cy="230040"/>
              </p14:xfrm>
            </p:contentPart>
          </mc:Choice>
          <mc:Fallback xmlns="">
            <p:pic>
              <p:nvPicPr>
                <p:cNvPr id="59" name="Freihand 58">
                  <a:extLst>
                    <a:ext uri="{FF2B5EF4-FFF2-40B4-BE49-F238E27FC236}">
                      <a16:creationId xmlns:a16="http://schemas.microsoft.com/office/drawing/2014/main" id="{9818989C-DDED-4599-B29B-744CB08E685A}"/>
                    </a:ext>
                  </a:extLst>
                </p:cNvPr>
                <p:cNvPicPr/>
                <p:nvPr/>
              </p:nvPicPr>
              <p:blipFill>
                <a:blip r:embed="rId95"/>
                <a:stretch>
                  <a:fillRect/>
                </a:stretch>
              </p:blipFill>
              <p:spPr>
                <a:xfrm>
                  <a:off x="9918701" y="2561432"/>
                  <a:ext cx="138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079373B-33B0-43EF-8A24-83C5CF43EEA0}"/>
                    </a:ext>
                  </a:extLst>
                </p14:cNvPr>
                <p14:cNvContentPartPr/>
                <p14:nvPr/>
              </p14:nvContentPartPr>
              <p14:xfrm>
                <a:off x="10111301" y="2424992"/>
                <a:ext cx="164520" cy="308880"/>
              </p14:xfrm>
            </p:contentPart>
          </mc:Choice>
          <mc:Fallback xmlns="">
            <p:pic>
              <p:nvPicPr>
                <p:cNvPr id="60" name="Freihand 59">
                  <a:extLst>
                    <a:ext uri="{FF2B5EF4-FFF2-40B4-BE49-F238E27FC236}">
                      <a16:creationId xmlns:a16="http://schemas.microsoft.com/office/drawing/2014/main" id="{C079373B-33B0-43EF-8A24-83C5CF43EEA0}"/>
                    </a:ext>
                  </a:extLst>
                </p:cNvPr>
                <p:cNvPicPr/>
                <p:nvPr/>
              </p:nvPicPr>
              <p:blipFill>
                <a:blip r:embed="rId97"/>
                <a:stretch>
                  <a:fillRect/>
                </a:stretch>
              </p:blipFill>
              <p:spPr>
                <a:xfrm>
                  <a:off x="10106981" y="2420672"/>
                  <a:ext cx="1731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246FD65D-A0CB-4162-90BF-CD6EE9FAB2FD}"/>
                    </a:ext>
                  </a:extLst>
                </p14:cNvPr>
                <p14:cNvContentPartPr/>
                <p14:nvPr/>
              </p14:nvContentPartPr>
              <p14:xfrm>
                <a:off x="10244861" y="2377832"/>
                <a:ext cx="95760" cy="175320"/>
              </p14:xfrm>
            </p:contentPart>
          </mc:Choice>
          <mc:Fallback xmlns="">
            <p:pic>
              <p:nvPicPr>
                <p:cNvPr id="61" name="Freihand 60">
                  <a:extLst>
                    <a:ext uri="{FF2B5EF4-FFF2-40B4-BE49-F238E27FC236}">
                      <a16:creationId xmlns:a16="http://schemas.microsoft.com/office/drawing/2014/main" id="{246FD65D-A0CB-4162-90BF-CD6EE9FAB2FD}"/>
                    </a:ext>
                  </a:extLst>
                </p:cNvPr>
                <p:cNvPicPr/>
                <p:nvPr/>
              </p:nvPicPr>
              <p:blipFill>
                <a:blip r:embed="rId99"/>
                <a:stretch>
                  <a:fillRect/>
                </a:stretch>
              </p:blipFill>
              <p:spPr>
                <a:xfrm>
                  <a:off x="10240541" y="2373512"/>
                  <a:ext cx="104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B9F266C7-7C2D-4972-BD74-2E4315139936}"/>
                    </a:ext>
                  </a:extLst>
                </p14:cNvPr>
                <p14:cNvContentPartPr/>
                <p14:nvPr/>
              </p14:nvContentPartPr>
              <p14:xfrm>
                <a:off x="10311461" y="2423552"/>
                <a:ext cx="127800" cy="120240"/>
              </p14:xfrm>
            </p:contentPart>
          </mc:Choice>
          <mc:Fallback xmlns="">
            <p:pic>
              <p:nvPicPr>
                <p:cNvPr id="62" name="Freihand 61">
                  <a:extLst>
                    <a:ext uri="{FF2B5EF4-FFF2-40B4-BE49-F238E27FC236}">
                      <a16:creationId xmlns:a16="http://schemas.microsoft.com/office/drawing/2014/main" id="{B9F266C7-7C2D-4972-BD74-2E4315139936}"/>
                    </a:ext>
                  </a:extLst>
                </p:cNvPr>
                <p:cNvPicPr/>
                <p:nvPr/>
              </p:nvPicPr>
              <p:blipFill>
                <a:blip r:embed="rId101"/>
                <a:stretch>
                  <a:fillRect/>
                </a:stretch>
              </p:blipFill>
              <p:spPr>
                <a:xfrm>
                  <a:off x="10307141" y="2419232"/>
                  <a:ext cx="136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FDACE668-5A43-4028-9C79-4E207D7AAB9D}"/>
                    </a:ext>
                  </a:extLst>
                </p14:cNvPr>
                <p14:cNvContentPartPr/>
                <p14:nvPr/>
              </p14:nvContentPartPr>
              <p14:xfrm>
                <a:off x="10458701" y="2192432"/>
                <a:ext cx="206640" cy="258840"/>
              </p14:xfrm>
            </p:contentPart>
          </mc:Choice>
          <mc:Fallback xmlns="">
            <p:pic>
              <p:nvPicPr>
                <p:cNvPr id="63" name="Freihand 62">
                  <a:extLst>
                    <a:ext uri="{FF2B5EF4-FFF2-40B4-BE49-F238E27FC236}">
                      <a16:creationId xmlns:a16="http://schemas.microsoft.com/office/drawing/2014/main" id="{FDACE668-5A43-4028-9C79-4E207D7AAB9D}"/>
                    </a:ext>
                  </a:extLst>
                </p:cNvPr>
                <p:cNvPicPr/>
                <p:nvPr/>
              </p:nvPicPr>
              <p:blipFill>
                <a:blip r:embed="rId103"/>
                <a:stretch>
                  <a:fillRect/>
                </a:stretch>
              </p:blipFill>
              <p:spPr>
                <a:xfrm>
                  <a:off x="10454381" y="2188112"/>
                  <a:ext cx="2152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31319010-9914-4FB8-B7FF-100253ABE6B1}"/>
                    </a:ext>
                  </a:extLst>
                </p14:cNvPr>
                <p14:cNvContentPartPr/>
                <p14:nvPr/>
              </p14:nvContentPartPr>
              <p14:xfrm>
                <a:off x="10632221" y="2065352"/>
                <a:ext cx="93960" cy="209520"/>
              </p14:xfrm>
            </p:contentPart>
          </mc:Choice>
          <mc:Fallback xmlns="">
            <p:pic>
              <p:nvPicPr>
                <p:cNvPr id="64" name="Freihand 63">
                  <a:extLst>
                    <a:ext uri="{FF2B5EF4-FFF2-40B4-BE49-F238E27FC236}">
                      <a16:creationId xmlns:a16="http://schemas.microsoft.com/office/drawing/2014/main" id="{31319010-9914-4FB8-B7FF-100253ABE6B1}"/>
                    </a:ext>
                  </a:extLst>
                </p:cNvPr>
                <p:cNvPicPr/>
                <p:nvPr/>
              </p:nvPicPr>
              <p:blipFill>
                <a:blip r:embed="rId105"/>
                <a:stretch>
                  <a:fillRect/>
                </a:stretch>
              </p:blipFill>
              <p:spPr>
                <a:xfrm>
                  <a:off x="10627901" y="2061032"/>
                  <a:ext cx="102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37C736C-19AF-405C-8DD2-F06A132B566F}"/>
                    </a:ext>
                  </a:extLst>
                </p14:cNvPr>
                <p14:cNvContentPartPr/>
                <p14:nvPr/>
              </p14:nvContentPartPr>
              <p14:xfrm>
                <a:off x="10578221" y="2117552"/>
                <a:ext cx="46800" cy="28080"/>
              </p14:xfrm>
            </p:contentPart>
          </mc:Choice>
          <mc:Fallback xmlns="">
            <p:pic>
              <p:nvPicPr>
                <p:cNvPr id="65" name="Freihand 64">
                  <a:extLst>
                    <a:ext uri="{FF2B5EF4-FFF2-40B4-BE49-F238E27FC236}">
                      <a16:creationId xmlns:a16="http://schemas.microsoft.com/office/drawing/2014/main" id="{D37C736C-19AF-405C-8DD2-F06A132B566F}"/>
                    </a:ext>
                  </a:extLst>
                </p:cNvPr>
                <p:cNvPicPr/>
                <p:nvPr/>
              </p:nvPicPr>
              <p:blipFill>
                <a:blip r:embed="rId107"/>
                <a:stretch>
                  <a:fillRect/>
                </a:stretch>
              </p:blipFill>
              <p:spPr>
                <a:xfrm>
                  <a:off x="10573901" y="2113232"/>
                  <a:ext cx="55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525A369B-D0B5-4531-892A-997CBD807F50}"/>
                    </a:ext>
                  </a:extLst>
                </p14:cNvPr>
                <p14:cNvContentPartPr/>
                <p14:nvPr/>
              </p14:nvContentPartPr>
              <p14:xfrm>
                <a:off x="10700981" y="2111072"/>
                <a:ext cx="119880" cy="75240"/>
              </p14:xfrm>
            </p:contentPart>
          </mc:Choice>
          <mc:Fallback xmlns="">
            <p:pic>
              <p:nvPicPr>
                <p:cNvPr id="66" name="Freihand 65">
                  <a:extLst>
                    <a:ext uri="{FF2B5EF4-FFF2-40B4-BE49-F238E27FC236}">
                      <a16:creationId xmlns:a16="http://schemas.microsoft.com/office/drawing/2014/main" id="{525A369B-D0B5-4531-892A-997CBD807F50}"/>
                    </a:ext>
                  </a:extLst>
                </p:cNvPr>
                <p:cNvPicPr/>
                <p:nvPr/>
              </p:nvPicPr>
              <p:blipFill>
                <a:blip r:embed="rId109"/>
                <a:stretch>
                  <a:fillRect/>
                </a:stretch>
              </p:blipFill>
              <p:spPr>
                <a:xfrm>
                  <a:off x="10696661" y="2106752"/>
                  <a:ext cx="128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756AB2F5-836B-4FC0-B88D-36DAA77D1119}"/>
                    </a:ext>
                  </a:extLst>
                </p14:cNvPr>
                <p14:cNvContentPartPr/>
                <p14:nvPr/>
              </p14:nvContentPartPr>
              <p14:xfrm>
                <a:off x="10754621" y="1943672"/>
                <a:ext cx="167760" cy="198360"/>
              </p14:xfrm>
            </p:contentPart>
          </mc:Choice>
          <mc:Fallback xmlns="">
            <p:pic>
              <p:nvPicPr>
                <p:cNvPr id="67" name="Freihand 66">
                  <a:extLst>
                    <a:ext uri="{FF2B5EF4-FFF2-40B4-BE49-F238E27FC236}">
                      <a16:creationId xmlns:a16="http://schemas.microsoft.com/office/drawing/2014/main" id="{756AB2F5-836B-4FC0-B88D-36DAA77D1119}"/>
                    </a:ext>
                  </a:extLst>
                </p:cNvPr>
                <p:cNvPicPr/>
                <p:nvPr/>
              </p:nvPicPr>
              <p:blipFill>
                <a:blip r:embed="rId111"/>
                <a:stretch>
                  <a:fillRect/>
                </a:stretch>
              </p:blipFill>
              <p:spPr>
                <a:xfrm>
                  <a:off x="10750301" y="1939352"/>
                  <a:ext cx="176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50154A75-C510-4E62-8229-19EF0337F4DD}"/>
                    </a:ext>
                  </a:extLst>
                </p14:cNvPr>
                <p14:cNvContentPartPr/>
                <p14:nvPr/>
              </p14:nvContentPartPr>
              <p14:xfrm>
                <a:off x="10896821" y="1753592"/>
                <a:ext cx="414000" cy="282960"/>
              </p14:xfrm>
            </p:contentPart>
          </mc:Choice>
          <mc:Fallback xmlns="">
            <p:pic>
              <p:nvPicPr>
                <p:cNvPr id="68" name="Freihand 67">
                  <a:extLst>
                    <a:ext uri="{FF2B5EF4-FFF2-40B4-BE49-F238E27FC236}">
                      <a16:creationId xmlns:a16="http://schemas.microsoft.com/office/drawing/2014/main" id="{50154A75-C510-4E62-8229-19EF0337F4DD}"/>
                    </a:ext>
                  </a:extLst>
                </p:cNvPr>
                <p:cNvPicPr/>
                <p:nvPr/>
              </p:nvPicPr>
              <p:blipFill>
                <a:blip r:embed="rId113"/>
                <a:stretch>
                  <a:fillRect/>
                </a:stretch>
              </p:blipFill>
              <p:spPr>
                <a:xfrm>
                  <a:off x="10892501" y="1749272"/>
                  <a:ext cx="4226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B9F98C64-947E-4467-AA70-4290C86D42C7}"/>
                    </a:ext>
                  </a:extLst>
                </p14:cNvPr>
                <p14:cNvContentPartPr/>
                <p14:nvPr/>
              </p14:nvContentPartPr>
              <p14:xfrm>
                <a:off x="10229021" y="2993072"/>
                <a:ext cx="105120" cy="133920"/>
              </p14:xfrm>
            </p:contentPart>
          </mc:Choice>
          <mc:Fallback xmlns="">
            <p:pic>
              <p:nvPicPr>
                <p:cNvPr id="69" name="Freihand 68">
                  <a:extLst>
                    <a:ext uri="{FF2B5EF4-FFF2-40B4-BE49-F238E27FC236}">
                      <a16:creationId xmlns:a16="http://schemas.microsoft.com/office/drawing/2014/main" id="{B9F98C64-947E-4467-AA70-4290C86D42C7}"/>
                    </a:ext>
                  </a:extLst>
                </p:cNvPr>
                <p:cNvPicPr/>
                <p:nvPr/>
              </p:nvPicPr>
              <p:blipFill>
                <a:blip r:embed="rId115"/>
                <a:stretch>
                  <a:fillRect/>
                </a:stretch>
              </p:blipFill>
              <p:spPr>
                <a:xfrm>
                  <a:off x="10224701" y="2988752"/>
                  <a:ext cx="113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F4BC6ABC-EE07-434D-A012-D2E7B4227E51}"/>
                    </a:ext>
                  </a:extLst>
                </p14:cNvPr>
                <p14:cNvContentPartPr/>
                <p14:nvPr/>
              </p14:nvContentPartPr>
              <p14:xfrm>
                <a:off x="10341341" y="2907752"/>
                <a:ext cx="85320" cy="152640"/>
              </p14:xfrm>
            </p:contentPart>
          </mc:Choice>
          <mc:Fallback xmlns="">
            <p:pic>
              <p:nvPicPr>
                <p:cNvPr id="70" name="Freihand 69">
                  <a:extLst>
                    <a:ext uri="{FF2B5EF4-FFF2-40B4-BE49-F238E27FC236}">
                      <a16:creationId xmlns:a16="http://schemas.microsoft.com/office/drawing/2014/main" id="{F4BC6ABC-EE07-434D-A012-D2E7B4227E51}"/>
                    </a:ext>
                  </a:extLst>
                </p:cNvPr>
                <p:cNvPicPr/>
                <p:nvPr/>
              </p:nvPicPr>
              <p:blipFill>
                <a:blip r:embed="rId117"/>
                <a:stretch>
                  <a:fillRect/>
                </a:stretch>
              </p:blipFill>
              <p:spPr>
                <a:xfrm>
                  <a:off x="10337021" y="2903432"/>
                  <a:ext cx="93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6C3029B6-E143-4F28-8751-CCCCB1F41FC2}"/>
                    </a:ext>
                  </a:extLst>
                </p14:cNvPr>
                <p14:cNvContentPartPr/>
                <p14:nvPr/>
              </p14:nvContentPartPr>
              <p14:xfrm>
                <a:off x="10517021" y="2936912"/>
                <a:ext cx="360" cy="360"/>
              </p14:xfrm>
            </p:contentPart>
          </mc:Choice>
          <mc:Fallback xmlns="">
            <p:pic>
              <p:nvPicPr>
                <p:cNvPr id="71" name="Freihand 70">
                  <a:extLst>
                    <a:ext uri="{FF2B5EF4-FFF2-40B4-BE49-F238E27FC236}">
                      <a16:creationId xmlns:a16="http://schemas.microsoft.com/office/drawing/2014/main" id="{6C3029B6-E143-4F28-8751-CCCCB1F41FC2}"/>
                    </a:ext>
                  </a:extLst>
                </p:cNvPr>
                <p:cNvPicPr/>
                <p:nvPr/>
              </p:nvPicPr>
              <p:blipFill>
                <a:blip r:embed="rId32"/>
                <a:stretch>
                  <a:fillRect/>
                </a:stretch>
              </p:blipFill>
              <p:spPr>
                <a:xfrm>
                  <a:off x="10512701" y="2932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FBB474FC-8FCB-4CB5-A301-1944CCF710A4}"/>
                    </a:ext>
                  </a:extLst>
                </p14:cNvPr>
                <p14:cNvContentPartPr/>
                <p14:nvPr/>
              </p14:nvContentPartPr>
              <p14:xfrm>
                <a:off x="10505501" y="2934032"/>
                <a:ext cx="8640" cy="12240"/>
              </p14:xfrm>
            </p:contentPart>
          </mc:Choice>
          <mc:Fallback xmlns="">
            <p:pic>
              <p:nvPicPr>
                <p:cNvPr id="72" name="Freihand 71">
                  <a:extLst>
                    <a:ext uri="{FF2B5EF4-FFF2-40B4-BE49-F238E27FC236}">
                      <a16:creationId xmlns:a16="http://schemas.microsoft.com/office/drawing/2014/main" id="{FBB474FC-8FCB-4CB5-A301-1944CCF710A4}"/>
                    </a:ext>
                  </a:extLst>
                </p:cNvPr>
                <p:cNvPicPr/>
                <p:nvPr/>
              </p:nvPicPr>
              <p:blipFill>
                <a:blip r:embed="rId120"/>
                <a:stretch>
                  <a:fillRect/>
                </a:stretch>
              </p:blipFill>
              <p:spPr>
                <a:xfrm>
                  <a:off x="10501181" y="2929712"/>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21CFD291-1904-4BFB-A5DC-07D2BEBB5897}"/>
                    </a:ext>
                  </a:extLst>
                </p14:cNvPr>
                <p14:cNvContentPartPr/>
                <p14:nvPr/>
              </p14:nvContentPartPr>
              <p14:xfrm>
                <a:off x="10584341" y="2641352"/>
                <a:ext cx="94320" cy="232200"/>
              </p14:xfrm>
            </p:contentPart>
          </mc:Choice>
          <mc:Fallback xmlns="">
            <p:pic>
              <p:nvPicPr>
                <p:cNvPr id="73" name="Freihand 72">
                  <a:extLst>
                    <a:ext uri="{FF2B5EF4-FFF2-40B4-BE49-F238E27FC236}">
                      <a16:creationId xmlns:a16="http://schemas.microsoft.com/office/drawing/2014/main" id="{21CFD291-1904-4BFB-A5DC-07D2BEBB5897}"/>
                    </a:ext>
                  </a:extLst>
                </p:cNvPr>
                <p:cNvPicPr/>
                <p:nvPr/>
              </p:nvPicPr>
              <p:blipFill>
                <a:blip r:embed="rId122"/>
                <a:stretch>
                  <a:fillRect/>
                </a:stretch>
              </p:blipFill>
              <p:spPr>
                <a:xfrm>
                  <a:off x="10580021" y="2637032"/>
                  <a:ext cx="102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4210CEBF-EDAE-4CFC-AA70-9F4CB3E82F6C}"/>
                    </a:ext>
                  </a:extLst>
                </p14:cNvPr>
                <p14:cNvContentPartPr/>
                <p14:nvPr/>
              </p14:nvContentPartPr>
              <p14:xfrm>
                <a:off x="10676501" y="2577632"/>
                <a:ext cx="64080" cy="204480"/>
              </p14:xfrm>
            </p:contentPart>
          </mc:Choice>
          <mc:Fallback xmlns="">
            <p:pic>
              <p:nvPicPr>
                <p:cNvPr id="74" name="Freihand 73">
                  <a:extLst>
                    <a:ext uri="{FF2B5EF4-FFF2-40B4-BE49-F238E27FC236}">
                      <a16:creationId xmlns:a16="http://schemas.microsoft.com/office/drawing/2014/main" id="{4210CEBF-EDAE-4CFC-AA70-9F4CB3E82F6C}"/>
                    </a:ext>
                  </a:extLst>
                </p:cNvPr>
                <p:cNvPicPr/>
                <p:nvPr/>
              </p:nvPicPr>
              <p:blipFill>
                <a:blip r:embed="rId124"/>
                <a:stretch>
                  <a:fillRect/>
                </a:stretch>
              </p:blipFill>
              <p:spPr>
                <a:xfrm>
                  <a:off x="10672181" y="2573312"/>
                  <a:ext cx="72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7D9ED462-6059-41FF-8B9C-8F275752D6C4}"/>
                    </a:ext>
                  </a:extLst>
                </p14:cNvPr>
                <p14:cNvContentPartPr/>
                <p14:nvPr/>
              </p14:nvContentPartPr>
              <p14:xfrm>
                <a:off x="10846781" y="2469272"/>
                <a:ext cx="87840" cy="114840"/>
              </p14:xfrm>
            </p:contentPart>
          </mc:Choice>
          <mc:Fallback xmlns="">
            <p:pic>
              <p:nvPicPr>
                <p:cNvPr id="75" name="Freihand 74">
                  <a:extLst>
                    <a:ext uri="{FF2B5EF4-FFF2-40B4-BE49-F238E27FC236}">
                      <a16:creationId xmlns:a16="http://schemas.microsoft.com/office/drawing/2014/main" id="{7D9ED462-6059-41FF-8B9C-8F275752D6C4}"/>
                    </a:ext>
                  </a:extLst>
                </p:cNvPr>
                <p:cNvPicPr/>
                <p:nvPr/>
              </p:nvPicPr>
              <p:blipFill>
                <a:blip r:embed="rId126"/>
                <a:stretch>
                  <a:fillRect/>
                </a:stretch>
              </p:blipFill>
              <p:spPr>
                <a:xfrm>
                  <a:off x="10842461" y="2464952"/>
                  <a:ext cx="96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4CC3C0B6-2C0F-4B75-80EB-34D36972AF42}"/>
                    </a:ext>
                  </a:extLst>
                </p14:cNvPr>
                <p14:cNvContentPartPr/>
                <p14:nvPr/>
              </p14:nvContentPartPr>
              <p14:xfrm>
                <a:off x="10938581" y="2350832"/>
                <a:ext cx="92880" cy="160560"/>
              </p14:xfrm>
            </p:contentPart>
          </mc:Choice>
          <mc:Fallback xmlns="">
            <p:pic>
              <p:nvPicPr>
                <p:cNvPr id="76" name="Freihand 75">
                  <a:extLst>
                    <a:ext uri="{FF2B5EF4-FFF2-40B4-BE49-F238E27FC236}">
                      <a16:creationId xmlns:a16="http://schemas.microsoft.com/office/drawing/2014/main" id="{4CC3C0B6-2C0F-4B75-80EB-34D36972AF42}"/>
                    </a:ext>
                  </a:extLst>
                </p:cNvPr>
                <p:cNvPicPr/>
                <p:nvPr/>
              </p:nvPicPr>
              <p:blipFill>
                <a:blip r:embed="rId128"/>
                <a:stretch>
                  <a:fillRect/>
                </a:stretch>
              </p:blipFill>
              <p:spPr>
                <a:xfrm>
                  <a:off x="10934261" y="2346512"/>
                  <a:ext cx="101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CB97FB72-420B-4DBD-BBC7-5B6B8B25BE21}"/>
                    </a:ext>
                  </a:extLst>
                </p14:cNvPr>
                <p14:cNvContentPartPr/>
                <p14:nvPr/>
              </p14:nvContentPartPr>
              <p14:xfrm>
                <a:off x="11007341" y="2160392"/>
                <a:ext cx="139320" cy="293400"/>
              </p14:xfrm>
            </p:contentPart>
          </mc:Choice>
          <mc:Fallback xmlns="">
            <p:pic>
              <p:nvPicPr>
                <p:cNvPr id="77" name="Freihand 76">
                  <a:extLst>
                    <a:ext uri="{FF2B5EF4-FFF2-40B4-BE49-F238E27FC236}">
                      <a16:creationId xmlns:a16="http://schemas.microsoft.com/office/drawing/2014/main" id="{CB97FB72-420B-4DBD-BBC7-5B6B8B25BE21}"/>
                    </a:ext>
                  </a:extLst>
                </p:cNvPr>
                <p:cNvPicPr/>
                <p:nvPr/>
              </p:nvPicPr>
              <p:blipFill>
                <a:blip r:embed="rId130"/>
                <a:stretch>
                  <a:fillRect/>
                </a:stretch>
              </p:blipFill>
              <p:spPr>
                <a:xfrm>
                  <a:off x="11003021" y="2156072"/>
                  <a:ext cx="147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330FE705-E9E8-43B3-9149-F961773553CF}"/>
                    </a:ext>
                  </a:extLst>
                </p14:cNvPr>
                <p14:cNvContentPartPr/>
                <p14:nvPr/>
              </p14:nvContentPartPr>
              <p14:xfrm>
                <a:off x="11248541" y="2096312"/>
                <a:ext cx="38880" cy="210240"/>
              </p14:xfrm>
            </p:contentPart>
          </mc:Choice>
          <mc:Fallback xmlns="">
            <p:pic>
              <p:nvPicPr>
                <p:cNvPr id="78" name="Freihand 77">
                  <a:extLst>
                    <a:ext uri="{FF2B5EF4-FFF2-40B4-BE49-F238E27FC236}">
                      <a16:creationId xmlns:a16="http://schemas.microsoft.com/office/drawing/2014/main" id="{330FE705-E9E8-43B3-9149-F961773553CF}"/>
                    </a:ext>
                  </a:extLst>
                </p:cNvPr>
                <p:cNvPicPr/>
                <p:nvPr/>
              </p:nvPicPr>
              <p:blipFill>
                <a:blip r:embed="rId132"/>
                <a:stretch>
                  <a:fillRect/>
                </a:stretch>
              </p:blipFill>
              <p:spPr>
                <a:xfrm>
                  <a:off x="11244221" y="2091992"/>
                  <a:ext cx="475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EC4F2690-ADA9-446D-B856-4AFCC7D860B8}"/>
                    </a:ext>
                  </a:extLst>
                </p14:cNvPr>
                <p14:cNvContentPartPr/>
                <p14:nvPr/>
              </p14:nvContentPartPr>
              <p14:xfrm>
                <a:off x="11124341" y="2069672"/>
                <a:ext cx="102960" cy="107280"/>
              </p14:xfrm>
            </p:contentPart>
          </mc:Choice>
          <mc:Fallback xmlns="">
            <p:pic>
              <p:nvPicPr>
                <p:cNvPr id="79" name="Freihand 78">
                  <a:extLst>
                    <a:ext uri="{FF2B5EF4-FFF2-40B4-BE49-F238E27FC236}">
                      <a16:creationId xmlns:a16="http://schemas.microsoft.com/office/drawing/2014/main" id="{EC4F2690-ADA9-446D-B856-4AFCC7D860B8}"/>
                    </a:ext>
                  </a:extLst>
                </p:cNvPr>
                <p:cNvPicPr/>
                <p:nvPr/>
              </p:nvPicPr>
              <p:blipFill>
                <a:blip r:embed="rId134"/>
                <a:stretch>
                  <a:fillRect/>
                </a:stretch>
              </p:blipFill>
              <p:spPr>
                <a:xfrm>
                  <a:off x="11120021" y="2065352"/>
                  <a:ext cx="111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E3FA03E4-7485-4CEC-A2A0-5978F7D9FF76}"/>
                    </a:ext>
                  </a:extLst>
                </p14:cNvPr>
                <p14:cNvContentPartPr/>
                <p14:nvPr/>
              </p14:nvContentPartPr>
              <p14:xfrm>
                <a:off x="11274821" y="2120792"/>
                <a:ext cx="127440" cy="159480"/>
              </p14:xfrm>
            </p:contentPart>
          </mc:Choice>
          <mc:Fallback xmlns="">
            <p:pic>
              <p:nvPicPr>
                <p:cNvPr id="80" name="Freihand 79">
                  <a:extLst>
                    <a:ext uri="{FF2B5EF4-FFF2-40B4-BE49-F238E27FC236}">
                      <a16:creationId xmlns:a16="http://schemas.microsoft.com/office/drawing/2014/main" id="{E3FA03E4-7485-4CEC-A2A0-5978F7D9FF76}"/>
                    </a:ext>
                  </a:extLst>
                </p:cNvPr>
                <p:cNvPicPr/>
                <p:nvPr/>
              </p:nvPicPr>
              <p:blipFill>
                <a:blip r:embed="rId136"/>
                <a:stretch>
                  <a:fillRect/>
                </a:stretch>
              </p:blipFill>
              <p:spPr>
                <a:xfrm>
                  <a:off x="11270501" y="2116472"/>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506C1571-DB73-4EE9-A92B-4EFD44C715A6}"/>
                    </a:ext>
                  </a:extLst>
                </p14:cNvPr>
                <p14:cNvContentPartPr/>
                <p14:nvPr/>
              </p14:nvContentPartPr>
              <p14:xfrm>
                <a:off x="10582541" y="2239952"/>
                <a:ext cx="989640" cy="764280"/>
              </p14:xfrm>
            </p:contentPart>
          </mc:Choice>
          <mc:Fallback xmlns="">
            <p:pic>
              <p:nvPicPr>
                <p:cNvPr id="81" name="Freihand 80">
                  <a:extLst>
                    <a:ext uri="{FF2B5EF4-FFF2-40B4-BE49-F238E27FC236}">
                      <a16:creationId xmlns:a16="http://schemas.microsoft.com/office/drawing/2014/main" id="{506C1571-DB73-4EE9-A92B-4EFD44C715A6}"/>
                    </a:ext>
                  </a:extLst>
                </p:cNvPr>
                <p:cNvPicPr/>
                <p:nvPr/>
              </p:nvPicPr>
              <p:blipFill>
                <a:blip r:embed="rId138"/>
                <a:stretch>
                  <a:fillRect/>
                </a:stretch>
              </p:blipFill>
              <p:spPr>
                <a:xfrm>
                  <a:off x="10578221" y="2235632"/>
                  <a:ext cx="99828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E7087ECE-BAA3-4035-B8EA-2515FD7F9358}"/>
                    </a:ext>
                  </a:extLst>
                </p14:cNvPr>
                <p14:cNvContentPartPr/>
                <p14:nvPr/>
              </p14:nvContentPartPr>
              <p14:xfrm>
                <a:off x="10742741" y="2483312"/>
                <a:ext cx="43560" cy="217800"/>
              </p14:xfrm>
            </p:contentPart>
          </mc:Choice>
          <mc:Fallback xmlns="">
            <p:pic>
              <p:nvPicPr>
                <p:cNvPr id="82" name="Freihand 81">
                  <a:extLst>
                    <a:ext uri="{FF2B5EF4-FFF2-40B4-BE49-F238E27FC236}">
                      <a16:creationId xmlns:a16="http://schemas.microsoft.com/office/drawing/2014/main" id="{E7087ECE-BAA3-4035-B8EA-2515FD7F9358}"/>
                    </a:ext>
                  </a:extLst>
                </p:cNvPr>
                <p:cNvPicPr/>
                <p:nvPr/>
              </p:nvPicPr>
              <p:blipFill>
                <a:blip r:embed="rId140"/>
                <a:stretch>
                  <a:fillRect/>
                </a:stretch>
              </p:blipFill>
              <p:spPr>
                <a:xfrm>
                  <a:off x="10738421" y="2478992"/>
                  <a:ext cx="52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60A20611-51B6-41BE-B3AC-1176079A1ED9}"/>
                    </a:ext>
                  </a:extLst>
                </p14:cNvPr>
                <p14:cNvContentPartPr/>
                <p14:nvPr/>
              </p14:nvContentPartPr>
              <p14:xfrm>
                <a:off x="10685141" y="2478992"/>
                <a:ext cx="41760" cy="103320"/>
              </p14:xfrm>
            </p:contentPart>
          </mc:Choice>
          <mc:Fallback xmlns="">
            <p:pic>
              <p:nvPicPr>
                <p:cNvPr id="83" name="Freihand 82">
                  <a:extLst>
                    <a:ext uri="{FF2B5EF4-FFF2-40B4-BE49-F238E27FC236}">
                      <a16:creationId xmlns:a16="http://schemas.microsoft.com/office/drawing/2014/main" id="{60A20611-51B6-41BE-B3AC-1176079A1ED9}"/>
                    </a:ext>
                  </a:extLst>
                </p:cNvPr>
                <p:cNvPicPr/>
                <p:nvPr/>
              </p:nvPicPr>
              <p:blipFill>
                <a:blip r:embed="rId142"/>
                <a:stretch>
                  <a:fillRect/>
                </a:stretch>
              </p:blipFill>
              <p:spPr>
                <a:xfrm>
                  <a:off x="10680821" y="2474672"/>
                  <a:ext cx="50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89B45DD9-85E2-416A-B8A4-1C93A0BA1849}"/>
                    </a:ext>
                  </a:extLst>
                </p14:cNvPr>
                <p14:cNvContentPartPr/>
                <p14:nvPr/>
              </p14:nvContentPartPr>
              <p14:xfrm>
                <a:off x="10822301" y="2617232"/>
                <a:ext cx="24120" cy="71280"/>
              </p14:xfrm>
            </p:contentPart>
          </mc:Choice>
          <mc:Fallback xmlns="">
            <p:pic>
              <p:nvPicPr>
                <p:cNvPr id="84" name="Freihand 83">
                  <a:extLst>
                    <a:ext uri="{FF2B5EF4-FFF2-40B4-BE49-F238E27FC236}">
                      <a16:creationId xmlns:a16="http://schemas.microsoft.com/office/drawing/2014/main" id="{89B45DD9-85E2-416A-B8A4-1C93A0BA1849}"/>
                    </a:ext>
                  </a:extLst>
                </p:cNvPr>
                <p:cNvPicPr/>
                <p:nvPr/>
              </p:nvPicPr>
              <p:blipFill>
                <a:blip r:embed="rId144"/>
                <a:stretch>
                  <a:fillRect/>
                </a:stretch>
              </p:blipFill>
              <p:spPr>
                <a:xfrm>
                  <a:off x="10817981" y="2612912"/>
                  <a:ext cx="32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95918E99-494F-4111-A8F3-DE4F56C36EA2}"/>
                    </a:ext>
                  </a:extLst>
                </p14:cNvPr>
                <p14:cNvContentPartPr/>
                <p14:nvPr/>
              </p14:nvContentPartPr>
              <p14:xfrm>
                <a:off x="10687301" y="2947712"/>
                <a:ext cx="83880" cy="253800"/>
              </p14:xfrm>
            </p:contentPart>
          </mc:Choice>
          <mc:Fallback xmlns="">
            <p:pic>
              <p:nvPicPr>
                <p:cNvPr id="85" name="Freihand 84">
                  <a:extLst>
                    <a:ext uri="{FF2B5EF4-FFF2-40B4-BE49-F238E27FC236}">
                      <a16:creationId xmlns:a16="http://schemas.microsoft.com/office/drawing/2014/main" id="{95918E99-494F-4111-A8F3-DE4F56C36EA2}"/>
                    </a:ext>
                  </a:extLst>
                </p:cNvPr>
                <p:cNvPicPr/>
                <p:nvPr/>
              </p:nvPicPr>
              <p:blipFill>
                <a:blip r:embed="rId146"/>
                <a:stretch>
                  <a:fillRect/>
                </a:stretch>
              </p:blipFill>
              <p:spPr>
                <a:xfrm>
                  <a:off x="10682981" y="2943392"/>
                  <a:ext cx="925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FBFD011B-03E7-4904-813B-3C83482090F0}"/>
                    </a:ext>
                  </a:extLst>
                </p14:cNvPr>
                <p14:cNvContentPartPr/>
                <p14:nvPr/>
              </p14:nvContentPartPr>
              <p14:xfrm>
                <a:off x="10775861" y="2964992"/>
                <a:ext cx="56880" cy="179280"/>
              </p14:xfrm>
            </p:contentPart>
          </mc:Choice>
          <mc:Fallback xmlns="">
            <p:pic>
              <p:nvPicPr>
                <p:cNvPr id="86" name="Freihand 85">
                  <a:extLst>
                    <a:ext uri="{FF2B5EF4-FFF2-40B4-BE49-F238E27FC236}">
                      <a16:creationId xmlns:a16="http://schemas.microsoft.com/office/drawing/2014/main" id="{FBFD011B-03E7-4904-813B-3C83482090F0}"/>
                    </a:ext>
                  </a:extLst>
                </p:cNvPr>
                <p:cNvPicPr/>
                <p:nvPr/>
              </p:nvPicPr>
              <p:blipFill>
                <a:blip r:embed="rId148"/>
                <a:stretch>
                  <a:fillRect/>
                </a:stretch>
              </p:blipFill>
              <p:spPr>
                <a:xfrm>
                  <a:off x="10771541" y="2960672"/>
                  <a:ext cx="65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8E952C60-2CDC-476E-9E2E-86A986DB5F38}"/>
                    </a:ext>
                  </a:extLst>
                </p14:cNvPr>
                <p14:cNvContentPartPr/>
                <p14:nvPr/>
              </p14:nvContentPartPr>
              <p14:xfrm>
                <a:off x="10825541" y="2923232"/>
                <a:ext cx="111240" cy="127440"/>
              </p14:xfrm>
            </p:contentPart>
          </mc:Choice>
          <mc:Fallback xmlns="">
            <p:pic>
              <p:nvPicPr>
                <p:cNvPr id="87" name="Freihand 86">
                  <a:extLst>
                    <a:ext uri="{FF2B5EF4-FFF2-40B4-BE49-F238E27FC236}">
                      <a16:creationId xmlns:a16="http://schemas.microsoft.com/office/drawing/2014/main" id="{8E952C60-2CDC-476E-9E2E-86A986DB5F38}"/>
                    </a:ext>
                  </a:extLst>
                </p:cNvPr>
                <p:cNvPicPr/>
                <p:nvPr/>
              </p:nvPicPr>
              <p:blipFill>
                <a:blip r:embed="rId150"/>
                <a:stretch>
                  <a:fillRect/>
                </a:stretch>
              </p:blipFill>
              <p:spPr>
                <a:xfrm>
                  <a:off x="10821221" y="2918912"/>
                  <a:ext cx="119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CCEE0B85-7D5E-47F0-8F4F-AA06B325816E}"/>
                    </a:ext>
                  </a:extLst>
                </p14:cNvPr>
                <p14:cNvContentPartPr/>
                <p14:nvPr/>
              </p14:nvContentPartPr>
              <p14:xfrm>
                <a:off x="10996541" y="2812352"/>
                <a:ext cx="42120" cy="147960"/>
              </p14:xfrm>
            </p:contentPart>
          </mc:Choice>
          <mc:Fallback xmlns="">
            <p:pic>
              <p:nvPicPr>
                <p:cNvPr id="88" name="Freihand 87">
                  <a:extLst>
                    <a:ext uri="{FF2B5EF4-FFF2-40B4-BE49-F238E27FC236}">
                      <a16:creationId xmlns:a16="http://schemas.microsoft.com/office/drawing/2014/main" id="{CCEE0B85-7D5E-47F0-8F4F-AA06B325816E}"/>
                    </a:ext>
                  </a:extLst>
                </p:cNvPr>
                <p:cNvPicPr/>
                <p:nvPr/>
              </p:nvPicPr>
              <p:blipFill>
                <a:blip r:embed="rId152"/>
                <a:stretch>
                  <a:fillRect/>
                </a:stretch>
              </p:blipFill>
              <p:spPr>
                <a:xfrm>
                  <a:off x="10992221" y="2808032"/>
                  <a:ext cx="50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6DDD59FD-110E-464D-9962-E8A14FDCCE26}"/>
                    </a:ext>
                  </a:extLst>
                </p14:cNvPr>
                <p14:cNvContentPartPr/>
                <p14:nvPr/>
              </p14:nvContentPartPr>
              <p14:xfrm>
                <a:off x="10913021" y="2777072"/>
                <a:ext cx="207000" cy="207720"/>
              </p14:xfrm>
            </p:contentPart>
          </mc:Choice>
          <mc:Fallback xmlns="">
            <p:pic>
              <p:nvPicPr>
                <p:cNvPr id="89" name="Freihand 88">
                  <a:extLst>
                    <a:ext uri="{FF2B5EF4-FFF2-40B4-BE49-F238E27FC236}">
                      <a16:creationId xmlns:a16="http://schemas.microsoft.com/office/drawing/2014/main" id="{6DDD59FD-110E-464D-9962-E8A14FDCCE26}"/>
                    </a:ext>
                  </a:extLst>
                </p:cNvPr>
                <p:cNvPicPr/>
                <p:nvPr/>
              </p:nvPicPr>
              <p:blipFill>
                <a:blip r:embed="rId154"/>
                <a:stretch>
                  <a:fillRect/>
                </a:stretch>
              </p:blipFill>
              <p:spPr>
                <a:xfrm>
                  <a:off x="10908701" y="2772752"/>
                  <a:ext cx="215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44507C2E-1022-402A-BC9D-8643E52BC412}"/>
                    </a:ext>
                  </a:extLst>
                </p14:cNvPr>
                <p14:cNvContentPartPr/>
                <p14:nvPr/>
              </p14:nvContentPartPr>
              <p14:xfrm>
                <a:off x="11099861" y="2734952"/>
                <a:ext cx="82080" cy="129600"/>
              </p14:xfrm>
            </p:contentPart>
          </mc:Choice>
          <mc:Fallback xmlns="">
            <p:pic>
              <p:nvPicPr>
                <p:cNvPr id="90" name="Freihand 89">
                  <a:extLst>
                    <a:ext uri="{FF2B5EF4-FFF2-40B4-BE49-F238E27FC236}">
                      <a16:creationId xmlns:a16="http://schemas.microsoft.com/office/drawing/2014/main" id="{44507C2E-1022-402A-BC9D-8643E52BC412}"/>
                    </a:ext>
                  </a:extLst>
                </p:cNvPr>
                <p:cNvPicPr/>
                <p:nvPr/>
              </p:nvPicPr>
              <p:blipFill>
                <a:blip r:embed="rId156"/>
                <a:stretch>
                  <a:fillRect/>
                </a:stretch>
              </p:blipFill>
              <p:spPr>
                <a:xfrm>
                  <a:off x="11095541" y="2730632"/>
                  <a:ext cx="90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Freihand 90">
                  <a:extLst>
                    <a:ext uri="{FF2B5EF4-FFF2-40B4-BE49-F238E27FC236}">
                      <a16:creationId xmlns:a16="http://schemas.microsoft.com/office/drawing/2014/main" id="{034F1280-1E38-4F1F-9EE9-C429708F60B5}"/>
                    </a:ext>
                  </a:extLst>
                </p14:cNvPr>
                <p14:cNvContentPartPr/>
                <p14:nvPr/>
              </p14:nvContentPartPr>
              <p14:xfrm>
                <a:off x="11063501" y="2578352"/>
                <a:ext cx="271440" cy="272520"/>
              </p14:xfrm>
            </p:contentPart>
          </mc:Choice>
          <mc:Fallback xmlns="">
            <p:pic>
              <p:nvPicPr>
                <p:cNvPr id="91" name="Freihand 90">
                  <a:extLst>
                    <a:ext uri="{FF2B5EF4-FFF2-40B4-BE49-F238E27FC236}">
                      <a16:creationId xmlns:a16="http://schemas.microsoft.com/office/drawing/2014/main" id="{034F1280-1E38-4F1F-9EE9-C429708F60B5}"/>
                    </a:ext>
                  </a:extLst>
                </p:cNvPr>
                <p:cNvPicPr/>
                <p:nvPr/>
              </p:nvPicPr>
              <p:blipFill>
                <a:blip r:embed="rId158"/>
                <a:stretch>
                  <a:fillRect/>
                </a:stretch>
              </p:blipFill>
              <p:spPr>
                <a:xfrm>
                  <a:off x="11059181" y="2574032"/>
                  <a:ext cx="280080" cy="28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A4C80C60-2F0C-4546-A959-F8568ACEC521}"/>
                  </a:ext>
                </a:extLst>
              </p14:cNvPr>
              <p14:cNvContentPartPr/>
              <p14:nvPr/>
            </p14:nvContentPartPr>
            <p14:xfrm>
              <a:off x="4133141" y="5442872"/>
              <a:ext cx="2760120" cy="45720"/>
            </p14:xfrm>
          </p:contentPart>
        </mc:Choice>
        <mc:Fallback xmlns="">
          <p:pic>
            <p:nvPicPr>
              <p:cNvPr id="93" name="Freihand 92">
                <a:extLst>
                  <a:ext uri="{FF2B5EF4-FFF2-40B4-BE49-F238E27FC236}">
                    <a16:creationId xmlns:a16="http://schemas.microsoft.com/office/drawing/2014/main" id="{A4C80C60-2F0C-4546-A959-F8568ACEC521}"/>
                  </a:ext>
                </a:extLst>
              </p:cNvPr>
              <p:cNvPicPr/>
              <p:nvPr/>
            </p:nvPicPr>
            <p:blipFill>
              <a:blip r:embed="rId160"/>
              <a:stretch>
                <a:fillRect/>
              </a:stretch>
            </p:blipFill>
            <p:spPr>
              <a:xfrm>
                <a:off x="4128821" y="5438552"/>
                <a:ext cx="2768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1882108E-F856-4DE6-B1D5-EE961A2DDEC7}"/>
                  </a:ext>
                </a:extLst>
              </p14:cNvPr>
              <p14:cNvContentPartPr/>
              <p14:nvPr/>
            </p14:nvContentPartPr>
            <p14:xfrm>
              <a:off x="762821" y="5384912"/>
              <a:ext cx="3258360" cy="61560"/>
            </p14:xfrm>
          </p:contentPart>
        </mc:Choice>
        <mc:Fallback xmlns="">
          <p:pic>
            <p:nvPicPr>
              <p:cNvPr id="94" name="Freihand 93">
                <a:extLst>
                  <a:ext uri="{FF2B5EF4-FFF2-40B4-BE49-F238E27FC236}">
                    <a16:creationId xmlns:a16="http://schemas.microsoft.com/office/drawing/2014/main" id="{1882108E-F856-4DE6-B1D5-EE961A2DDEC7}"/>
                  </a:ext>
                </a:extLst>
              </p:cNvPr>
              <p:cNvPicPr/>
              <p:nvPr/>
            </p:nvPicPr>
            <p:blipFill>
              <a:blip r:embed="rId162"/>
              <a:stretch>
                <a:fillRect/>
              </a:stretch>
            </p:blipFill>
            <p:spPr>
              <a:xfrm>
                <a:off x="758501" y="5380592"/>
                <a:ext cx="3267000" cy="70200"/>
              </a:xfrm>
              <a:prstGeom prst="rect">
                <a:avLst/>
              </a:prstGeom>
            </p:spPr>
          </p:pic>
        </mc:Fallback>
      </mc:AlternateContent>
      <p:grpSp>
        <p:nvGrpSpPr>
          <p:cNvPr id="161" name="Gruppieren 160">
            <a:extLst>
              <a:ext uri="{FF2B5EF4-FFF2-40B4-BE49-F238E27FC236}">
                <a16:creationId xmlns:a16="http://schemas.microsoft.com/office/drawing/2014/main" id="{840674E6-DDE7-4C6F-8584-1ED56240FB9B}"/>
              </a:ext>
            </a:extLst>
          </p:cNvPr>
          <p:cNvGrpSpPr/>
          <p:nvPr/>
        </p:nvGrpSpPr>
        <p:grpSpPr>
          <a:xfrm>
            <a:off x="1231901" y="5553392"/>
            <a:ext cx="6241680" cy="976680"/>
            <a:chOff x="1231901" y="5553392"/>
            <a:chExt cx="6241680" cy="976680"/>
          </a:xfrm>
        </p:grpSpPr>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90D956D7-8866-43C7-9CD8-D4B075BC3B0C}"/>
                    </a:ext>
                  </a:extLst>
                </p14:cNvPr>
                <p14:cNvContentPartPr/>
                <p14:nvPr/>
              </p14:nvContentPartPr>
              <p14:xfrm>
                <a:off x="1231901" y="5553392"/>
                <a:ext cx="160920" cy="302040"/>
              </p14:xfrm>
            </p:contentPart>
          </mc:Choice>
          <mc:Fallback xmlns="">
            <p:pic>
              <p:nvPicPr>
                <p:cNvPr id="95" name="Freihand 94">
                  <a:extLst>
                    <a:ext uri="{FF2B5EF4-FFF2-40B4-BE49-F238E27FC236}">
                      <a16:creationId xmlns:a16="http://schemas.microsoft.com/office/drawing/2014/main" id="{90D956D7-8866-43C7-9CD8-D4B075BC3B0C}"/>
                    </a:ext>
                  </a:extLst>
                </p:cNvPr>
                <p:cNvPicPr/>
                <p:nvPr/>
              </p:nvPicPr>
              <p:blipFill>
                <a:blip r:embed="rId164"/>
                <a:stretch>
                  <a:fillRect/>
                </a:stretch>
              </p:blipFill>
              <p:spPr>
                <a:xfrm>
                  <a:off x="1227581" y="5549072"/>
                  <a:ext cx="1695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6" name="Freihand 95">
                  <a:extLst>
                    <a:ext uri="{FF2B5EF4-FFF2-40B4-BE49-F238E27FC236}">
                      <a16:creationId xmlns:a16="http://schemas.microsoft.com/office/drawing/2014/main" id="{747EE3C0-3318-4313-B10D-B31BC166B2B0}"/>
                    </a:ext>
                  </a:extLst>
                </p14:cNvPr>
                <p14:cNvContentPartPr/>
                <p14:nvPr/>
              </p14:nvContentPartPr>
              <p14:xfrm>
                <a:off x="1392821" y="5717192"/>
                <a:ext cx="78120" cy="171360"/>
              </p14:xfrm>
            </p:contentPart>
          </mc:Choice>
          <mc:Fallback xmlns="">
            <p:pic>
              <p:nvPicPr>
                <p:cNvPr id="96" name="Freihand 95">
                  <a:extLst>
                    <a:ext uri="{FF2B5EF4-FFF2-40B4-BE49-F238E27FC236}">
                      <a16:creationId xmlns:a16="http://schemas.microsoft.com/office/drawing/2014/main" id="{747EE3C0-3318-4313-B10D-B31BC166B2B0}"/>
                    </a:ext>
                  </a:extLst>
                </p:cNvPr>
                <p:cNvPicPr/>
                <p:nvPr/>
              </p:nvPicPr>
              <p:blipFill>
                <a:blip r:embed="rId166"/>
                <a:stretch>
                  <a:fillRect/>
                </a:stretch>
              </p:blipFill>
              <p:spPr>
                <a:xfrm>
                  <a:off x="1388501" y="5712872"/>
                  <a:ext cx="86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7" name="Freihand 96">
                  <a:extLst>
                    <a:ext uri="{FF2B5EF4-FFF2-40B4-BE49-F238E27FC236}">
                      <a16:creationId xmlns:a16="http://schemas.microsoft.com/office/drawing/2014/main" id="{9623B973-F573-4346-A413-F6198EB4ECC4}"/>
                    </a:ext>
                  </a:extLst>
                </p14:cNvPr>
                <p14:cNvContentPartPr/>
                <p14:nvPr/>
              </p14:nvContentPartPr>
              <p14:xfrm>
                <a:off x="1608461" y="5693792"/>
                <a:ext cx="374760" cy="145440"/>
              </p14:xfrm>
            </p:contentPart>
          </mc:Choice>
          <mc:Fallback xmlns="">
            <p:pic>
              <p:nvPicPr>
                <p:cNvPr id="97" name="Freihand 96">
                  <a:extLst>
                    <a:ext uri="{FF2B5EF4-FFF2-40B4-BE49-F238E27FC236}">
                      <a16:creationId xmlns:a16="http://schemas.microsoft.com/office/drawing/2014/main" id="{9623B973-F573-4346-A413-F6198EB4ECC4}"/>
                    </a:ext>
                  </a:extLst>
                </p:cNvPr>
                <p:cNvPicPr/>
                <p:nvPr/>
              </p:nvPicPr>
              <p:blipFill>
                <a:blip r:embed="rId168"/>
                <a:stretch>
                  <a:fillRect/>
                </a:stretch>
              </p:blipFill>
              <p:spPr>
                <a:xfrm>
                  <a:off x="1604141" y="5689472"/>
                  <a:ext cx="383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84F403AA-6897-4406-8A30-54487B17BF24}"/>
                    </a:ext>
                  </a:extLst>
                </p14:cNvPr>
                <p14:cNvContentPartPr/>
                <p14:nvPr/>
              </p14:nvContentPartPr>
              <p14:xfrm>
                <a:off x="1946141" y="5619992"/>
                <a:ext cx="58680" cy="21240"/>
              </p14:xfrm>
            </p:contentPart>
          </mc:Choice>
          <mc:Fallback xmlns="">
            <p:pic>
              <p:nvPicPr>
                <p:cNvPr id="98" name="Freihand 97">
                  <a:extLst>
                    <a:ext uri="{FF2B5EF4-FFF2-40B4-BE49-F238E27FC236}">
                      <a16:creationId xmlns:a16="http://schemas.microsoft.com/office/drawing/2014/main" id="{84F403AA-6897-4406-8A30-54487B17BF24}"/>
                    </a:ext>
                  </a:extLst>
                </p:cNvPr>
                <p:cNvPicPr/>
                <p:nvPr/>
              </p:nvPicPr>
              <p:blipFill>
                <a:blip r:embed="rId170"/>
                <a:stretch>
                  <a:fillRect/>
                </a:stretch>
              </p:blipFill>
              <p:spPr>
                <a:xfrm>
                  <a:off x="1941821" y="5615672"/>
                  <a:ext cx="67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2A2569F1-C117-4A62-9BAE-152EA031C274}"/>
                    </a:ext>
                  </a:extLst>
                </p14:cNvPr>
                <p14:cNvContentPartPr/>
                <p14:nvPr/>
              </p14:nvContentPartPr>
              <p14:xfrm>
                <a:off x="2053421" y="5599472"/>
                <a:ext cx="129960" cy="157680"/>
              </p14:xfrm>
            </p:contentPart>
          </mc:Choice>
          <mc:Fallback xmlns="">
            <p:pic>
              <p:nvPicPr>
                <p:cNvPr id="99" name="Freihand 98">
                  <a:extLst>
                    <a:ext uri="{FF2B5EF4-FFF2-40B4-BE49-F238E27FC236}">
                      <a16:creationId xmlns:a16="http://schemas.microsoft.com/office/drawing/2014/main" id="{2A2569F1-C117-4A62-9BAE-152EA031C274}"/>
                    </a:ext>
                  </a:extLst>
                </p:cNvPr>
                <p:cNvPicPr/>
                <p:nvPr/>
              </p:nvPicPr>
              <p:blipFill>
                <a:blip r:embed="rId172"/>
                <a:stretch>
                  <a:fillRect/>
                </a:stretch>
              </p:blipFill>
              <p:spPr>
                <a:xfrm>
                  <a:off x="2049101" y="5595152"/>
                  <a:ext cx="138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8CC2AFBB-9650-4742-B9A8-E50CFD698C28}"/>
                    </a:ext>
                  </a:extLst>
                </p14:cNvPr>
                <p14:cNvContentPartPr/>
                <p14:nvPr/>
              </p14:nvContentPartPr>
              <p14:xfrm>
                <a:off x="2351501" y="5686232"/>
                <a:ext cx="98280" cy="122760"/>
              </p14:xfrm>
            </p:contentPart>
          </mc:Choice>
          <mc:Fallback xmlns="">
            <p:pic>
              <p:nvPicPr>
                <p:cNvPr id="100" name="Freihand 99">
                  <a:extLst>
                    <a:ext uri="{FF2B5EF4-FFF2-40B4-BE49-F238E27FC236}">
                      <a16:creationId xmlns:a16="http://schemas.microsoft.com/office/drawing/2014/main" id="{8CC2AFBB-9650-4742-B9A8-E50CFD698C28}"/>
                    </a:ext>
                  </a:extLst>
                </p:cNvPr>
                <p:cNvPicPr/>
                <p:nvPr/>
              </p:nvPicPr>
              <p:blipFill>
                <a:blip r:embed="rId174"/>
                <a:stretch>
                  <a:fillRect/>
                </a:stretch>
              </p:blipFill>
              <p:spPr>
                <a:xfrm>
                  <a:off x="2347181" y="5681912"/>
                  <a:ext cx="106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1" name="Freihand 100">
                  <a:extLst>
                    <a:ext uri="{FF2B5EF4-FFF2-40B4-BE49-F238E27FC236}">
                      <a16:creationId xmlns:a16="http://schemas.microsoft.com/office/drawing/2014/main" id="{F105FAAA-62C3-458E-B22A-689D966950C2}"/>
                    </a:ext>
                  </a:extLst>
                </p14:cNvPr>
                <p14:cNvContentPartPr/>
                <p14:nvPr/>
              </p14:nvContentPartPr>
              <p14:xfrm>
                <a:off x="2443661" y="5617112"/>
                <a:ext cx="256320" cy="181080"/>
              </p14:xfrm>
            </p:contentPart>
          </mc:Choice>
          <mc:Fallback xmlns="">
            <p:pic>
              <p:nvPicPr>
                <p:cNvPr id="101" name="Freihand 100">
                  <a:extLst>
                    <a:ext uri="{FF2B5EF4-FFF2-40B4-BE49-F238E27FC236}">
                      <a16:creationId xmlns:a16="http://schemas.microsoft.com/office/drawing/2014/main" id="{F105FAAA-62C3-458E-B22A-689D966950C2}"/>
                    </a:ext>
                  </a:extLst>
                </p:cNvPr>
                <p:cNvPicPr/>
                <p:nvPr/>
              </p:nvPicPr>
              <p:blipFill>
                <a:blip r:embed="rId176"/>
                <a:stretch>
                  <a:fillRect/>
                </a:stretch>
              </p:blipFill>
              <p:spPr>
                <a:xfrm>
                  <a:off x="2439341" y="5612792"/>
                  <a:ext cx="264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2" name="Freihand 101">
                  <a:extLst>
                    <a:ext uri="{FF2B5EF4-FFF2-40B4-BE49-F238E27FC236}">
                      <a16:creationId xmlns:a16="http://schemas.microsoft.com/office/drawing/2014/main" id="{27131013-FE36-4131-8375-FE478377A3A2}"/>
                    </a:ext>
                  </a:extLst>
                </p14:cNvPr>
                <p14:cNvContentPartPr/>
                <p14:nvPr/>
              </p14:nvContentPartPr>
              <p14:xfrm>
                <a:off x="2541221" y="5583992"/>
                <a:ext cx="20880" cy="12960"/>
              </p14:xfrm>
            </p:contentPart>
          </mc:Choice>
          <mc:Fallback xmlns="">
            <p:pic>
              <p:nvPicPr>
                <p:cNvPr id="102" name="Freihand 101">
                  <a:extLst>
                    <a:ext uri="{FF2B5EF4-FFF2-40B4-BE49-F238E27FC236}">
                      <a16:creationId xmlns:a16="http://schemas.microsoft.com/office/drawing/2014/main" id="{27131013-FE36-4131-8375-FE478377A3A2}"/>
                    </a:ext>
                  </a:extLst>
                </p:cNvPr>
                <p:cNvPicPr/>
                <p:nvPr/>
              </p:nvPicPr>
              <p:blipFill>
                <a:blip r:embed="rId178"/>
                <a:stretch>
                  <a:fillRect/>
                </a:stretch>
              </p:blipFill>
              <p:spPr>
                <a:xfrm>
                  <a:off x="2536901" y="5579672"/>
                  <a:ext cx="29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Freihand 102">
                  <a:extLst>
                    <a:ext uri="{FF2B5EF4-FFF2-40B4-BE49-F238E27FC236}">
                      <a16:creationId xmlns:a16="http://schemas.microsoft.com/office/drawing/2014/main" id="{3A39D855-ACC9-4CD4-80F8-92E69E9C3251}"/>
                    </a:ext>
                  </a:extLst>
                </p14:cNvPr>
                <p14:cNvContentPartPr/>
                <p14:nvPr/>
              </p14:nvContentPartPr>
              <p14:xfrm>
                <a:off x="2807621" y="5666432"/>
                <a:ext cx="149400" cy="118800"/>
              </p14:xfrm>
            </p:contentPart>
          </mc:Choice>
          <mc:Fallback xmlns="">
            <p:pic>
              <p:nvPicPr>
                <p:cNvPr id="103" name="Freihand 102">
                  <a:extLst>
                    <a:ext uri="{FF2B5EF4-FFF2-40B4-BE49-F238E27FC236}">
                      <a16:creationId xmlns:a16="http://schemas.microsoft.com/office/drawing/2014/main" id="{3A39D855-ACC9-4CD4-80F8-92E69E9C3251}"/>
                    </a:ext>
                  </a:extLst>
                </p:cNvPr>
                <p:cNvPicPr/>
                <p:nvPr/>
              </p:nvPicPr>
              <p:blipFill>
                <a:blip r:embed="rId180"/>
                <a:stretch>
                  <a:fillRect/>
                </a:stretch>
              </p:blipFill>
              <p:spPr>
                <a:xfrm>
                  <a:off x="2803301" y="5662112"/>
                  <a:ext cx="158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4" name="Freihand 103">
                  <a:extLst>
                    <a:ext uri="{FF2B5EF4-FFF2-40B4-BE49-F238E27FC236}">
                      <a16:creationId xmlns:a16="http://schemas.microsoft.com/office/drawing/2014/main" id="{F564AF40-0EE0-463B-941C-2FF3D60ACA83}"/>
                    </a:ext>
                  </a:extLst>
                </p14:cNvPr>
                <p14:cNvContentPartPr/>
                <p14:nvPr/>
              </p14:nvContentPartPr>
              <p14:xfrm>
                <a:off x="2946221" y="5691272"/>
                <a:ext cx="139680" cy="94680"/>
              </p14:xfrm>
            </p:contentPart>
          </mc:Choice>
          <mc:Fallback xmlns="">
            <p:pic>
              <p:nvPicPr>
                <p:cNvPr id="104" name="Freihand 103">
                  <a:extLst>
                    <a:ext uri="{FF2B5EF4-FFF2-40B4-BE49-F238E27FC236}">
                      <a16:creationId xmlns:a16="http://schemas.microsoft.com/office/drawing/2014/main" id="{F564AF40-0EE0-463B-941C-2FF3D60ACA83}"/>
                    </a:ext>
                  </a:extLst>
                </p:cNvPr>
                <p:cNvPicPr/>
                <p:nvPr/>
              </p:nvPicPr>
              <p:blipFill>
                <a:blip r:embed="rId182"/>
                <a:stretch>
                  <a:fillRect/>
                </a:stretch>
              </p:blipFill>
              <p:spPr>
                <a:xfrm>
                  <a:off x="2941901" y="5686952"/>
                  <a:ext cx="148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6" name="Freihand 105">
                  <a:extLst>
                    <a:ext uri="{FF2B5EF4-FFF2-40B4-BE49-F238E27FC236}">
                      <a16:creationId xmlns:a16="http://schemas.microsoft.com/office/drawing/2014/main" id="{B77B9BA0-1AED-478A-B100-3A2511E94C43}"/>
                    </a:ext>
                  </a:extLst>
                </p14:cNvPr>
                <p14:cNvContentPartPr/>
                <p14:nvPr/>
              </p14:nvContentPartPr>
              <p14:xfrm>
                <a:off x="3232781" y="5597672"/>
                <a:ext cx="149760" cy="179280"/>
              </p14:xfrm>
            </p:contentPart>
          </mc:Choice>
          <mc:Fallback xmlns="">
            <p:pic>
              <p:nvPicPr>
                <p:cNvPr id="106" name="Freihand 105">
                  <a:extLst>
                    <a:ext uri="{FF2B5EF4-FFF2-40B4-BE49-F238E27FC236}">
                      <a16:creationId xmlns:a16="http://schemas.microsoft.com/office/drawing/2014/main" id="{B77B9BA0-1AED-478A-B100-3A2511E94C43}"/>
                    </a:ext>
                  </a:extLst>
                </p:cNvPr>
                <p:cNvPicPr/>
                <p:nvPr/>
              </p:nvPicPr>
              <p:blipFill>
                <a:blip r:embed="rId184"/>
                <a:stretch>
                  <a:fillRect/>
                </a:stretch>
              </p:blipFill>
              <p:spPr>
                <a:xfrm>
                  <a:off x="3228461" y="5593352"/>
                  <a:ext cx="158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 name="Freihand 106">
                  <a:extLst>
                    <a:ext uri="{FF2B5EF4-FFF2-40B4-BE49-F238E27FC236}">
                      <a16:creationId xmlns:a16="http://schemas.microsoft.com/office/drawing/2014/main" id="{13665B67-AAC8-4706-93A3-4A3C614DF140}"/>
                    </a:ext>
                  </a:extLst>
                </p14:cNvPr>
                <p14:cNvContentPartPr/>
                <p14:nvPr/>
              </p14:nvContentPartPr>
              <p14:xfrm>
                <a:off x="3380381" y="5580032"/>
                <a:ext cx="172800" cy="191160"/>
              </p14:xfrm>
            </p:contentPart>
          </mc:Choice>
          <mc:Fallback xmlns="">
            <p:pic>
              <p:nvPicPr>
                <p:cNvPr id="107" name="Freihand 106">
                  <a:extLst>
                    <a:ext uri="{FF2B5EF4-FFF2-40B4-BE49-F238E27FC236}">
                      <a16:creationId xmlns:a16="http://schemas.microsoft.com/office/drawing/2014/main" id="{13665B67-AAC8-4706-93A3-4A3C614DF140}"/>
                    </a:ext>
                  </a:extLst>
                </p:cNvPr>
                <p:cNvPicPr/>
                <p:nvPr/>
              </p:nvPicPr>
              <p:blipFill>
                <a:blip r:embed="rId186"/>
                <a:stretch>
                  <a:fillRect/>
                </a:stretch>
              </p:blipFill>
              <p:spPr>
                <a:xfrm>
                  <a:off x="3376061" y="5575712"/>
                  <a:ext cx="181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Freihand 107">
                  <a:extLst>
                    <a:ext uri="{FF2B5EF4-FFF2-40B4-BE49-F238E27FC236}">
                      <a16:creationId xmlns:a16="http://schemas.microsoft.com/office/drawing/2014/main" id="{F993F718-48A9-4883-8F2D-6E6D8B12C32B}"/>
                    </a:ext>
                  </a:extLst>
                </p14:cNvPr>
                <p14:cNvContentPartPr/>
                <p14:nvPr/>
              </p14:nvContentPartPr>
              <p14:xfrm>
                <a:off x="3105701" y="5759312"/>
                <a:ext cx="33120" cy="25920"/>
              </p14:xfrm>
            </p:contentPart>
          </mc:Choice>
          <mc:Fallback xmlns="">
            <p:pic>
              <p:nvPicPr>
                <p:cNvPr id="108" name="Freihand 107">
                  <a:extLst>
                    <a:ext uri="{FF2B5EF4-FFF2-40B4-BE49-F238E27FC236}">
                      <a16:creationId xmlns:a16="http://schemas.microsoft.com/office/drawing/2014/main" id="{F993F718-48A9-4883-8F2D-6E6D8B12C32B}"/>
                    </a:ext>
                  </a:extLst>
                </p:cNvPr>
                <p:cNvPicPr/>
                <p:nvPr/>
              </p:nvPicPr>
              <p:blipFill>
                <a:blip r:embed="rId188"/>
                <a:stretch>
                  <a:fillRect/>
                </a:stretch>
              </p:blipFill>
              <p:spPr>
                <a:xfrm>
                  <a:off x="3101381" y="5754992"/>
                  <a:ext cx="41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D8E5A781-D63C-471D-A2CF-D6CDE5F6BD50}"/>
                    </a:ext>
                  </a:extLst>
                </p14:cNvPr>
                <p14:cNvContentPartPr/>
                <p14:nvPr/>
              </p14:nvContentPartPr>
              <p14:xfrm>
                <a:off x="3633461" y="5583992"/>
                <a:ext cx="299880" cy="281520"/>
              </p14:xfrm>
            </p:contentPart>
          </mc:Choice>
          <mc:Fallback xmlns="">
            <p:pic>
              <p:nvPicPr>
                <p:cNvPr id="109" name="Freihand 108">
                  <a:extLst>
                    <a:ext uri="{FF2B5EF4-FFF2-40B4-BE49-F238E27FC236}">
                      <a16:creationId xmlns:a16="http://schemas.microsoft.com/office/drawing/2014/main" id="{D8E5A781-D63C-471D-A2CF-D6CDE5F6BD50}"/>
                    </a:ext>
                  </a:extLst>
                </p:cNvPr>
                <p:cNvPicPr/>
                <p:nvPr/>
              </p:nvPicPr>
              <p:blipFill>
                <a:blip r:embed="rId190"/>
                <a:stretch>
                  <a:fillRect/>
                </a:stretch>
              </p:blipFill>
              <p:spPr>
                <a:xfrm>
                  <a:off x="3629141" y="5579672"/>
                  <a:ext cx="3085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CB8B4D7F-E6B7-4A4B-81EB-105BAB7E6085}"/>
                    </a:ext>
                  </a:extLst>
                </p14:cNvPr>
                <p14:cNvContentPartPr/>
                <p14:nvPr/>
              </p14:nvContentPartPr>
              <p14:xfrm>
                <a:off x="3885101" y="5656352"/>
                <a:ext cx="302400" cy="75960"/>
              </p14:xfrm>
            </p:contentPart>
          </mc:Choice>
          <mc:Fallback xmlns="">
            <p:pic>
              <p:nvPicPr>
                <p:cNvPr id="110" name="Freihand 109">
                  <a:extLst>
                    <a:ext uri="{FF2B5EF4-FFF2-40B4-BE49-F238E27FC236}">
                      <a16:creationId xmlns:a16="http://schemas.microsoft.com/office/drawing/2014/main" id="{CB8B4D7F-E6B7-4A4B-81EB-105BAB7E6085}"/>
                    </a:ext>
                  </a:extLst>
                </p:cNvPr>
                <p:cNvPicPr/>
                <p:nvPr/>
              </p:nvPicPr>
              <p:blipFill>
                <a:blip r:embed="rId192"/>
                <a:stretch>
                  <a:fillRect/>
                </a:stretch>
              </p:blipFill>
              <p:spPr>
                <a:xfrm>
                  <a:off x="3880781" y="5652032"/>
                  <a:ext cx="311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A6633F93-FE2F-4A9E-9D46-0870EAB47CB5}"/>
                    </a:ext>
                  </a:extLst>
                </p14:cNvPr>
                <p14:cNvContentPartPr/>
                <p14:nvPr/>
              </p14:nvContentPartPr>
              <p14:xfrm>
                <a:off x="4336181" y="5662832"/>
                <a:ext cx="212400" cy="72360"/>
              </p14:xfrm>
            </p:contentPart>
          </mc:Choice>
          <mc:Fallback xmlns="">
            <p:pic>
              <p:nvPicPr>
                <p:cNvPr id="111" name="Freihand 110">
                  <a:extLst>
                    <a:ext uri="{FF2B5EF4-FFF2-40B4-BE49-F238E27FC236}">
                      <a16:creationId xmlns:a16="http://schemas.microsoft.com/office/drawing/2014/main" id="{A6633F93-FE2F-4A9E-9D46-0870EAB47CB5}"/>
                    </a:ext>
                  </a:extLst>
                </p:cNvPr>
                <p:cNvPicPr/>
                <p:nvPr/>
              </p:nvPicPr>
              <p:blipFill>
                <a:blip r:embed="rId194"/>
                <a:stretch>
                  <a:fillRect/>
                </a:stretch>
              </p:blipFill>
              <p:spPr>
                <a:xfrm>
                  <a:off x="4331861" y="5658512"/>
                  <a:ext cx="221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629C56FF-D5E0-4CC6-B923-6AA5BC4E57E4}"/>
                    </a:ext>
                  </a:extLst>
                </p14:cNvPr>
                <p14:cNvContentPartPr/>
                <p14:nvPr/>
              </p14:nvContentPartPr>
              <p14:xfrm>
                <a:off x="4519061" y="5599832"/>
                <a:ext cx="214560" cy="126360"/>
              </p14:xfrm>
            </p:contentPart>
          </mc:Choice>
          <mc:Fallback xmlns="">
            <p:pic>
              <p:nvPicPr>
                <p:cNvPr id="112" name="Freihand 111">
                  <a:extLst>
                    <a:ext uri="{FF2B5EF4-FFF2-40B4-BE49-F238E27FC236}">
                      <a16:creationId xmlns:a16="http://schemas.microsoft.com/office/drawing/2014/main" id="{629C56FF-D5E0-4CC6-B923-6AA5BC4E57E4}"/>
                    </a:ext>
                  </a:extLst>
                </p:cNvPr>
                <p:cNvPicPr/>
                <p:nvPr/>
              </p:nvPicPr>
              <p:blipFill>
                <a:blip r:embed="rId196"/>
                <a:stretch>
                  <a:fillRect/>
                </a:stretch>
              </p:blipFill>
              <p:spPr>
                <a:xfrm>
                  <a:off x="4514741" y="5595512"/>
                  <a:ext cx="223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 name="Freihand 112">
                  <a:extLst>
                    <a:ext uri="{FF2B5EF4-FFF2-40B4-BE49-F238E27FC236}">
                      <a16:creationId xmlns:a16="http://schemas.microsoft.com/office/drawing/2014/main" id="{E806ABEB-2B1B-415F-885E-2F0CEFBE2B34}"/>
                    </a:ext>
                  </a:extLst>
                </p14:cNvPr>
                <p14:cNvContentPartPr/>
                <p14:nvPr/>
              </p14:nvContentPartPr>
              <p14:xfrm>
                <a:off x="4596821" y="5577152"/>
                <a:ext cx="215640" cy="196200"/>
              </p14:xfrm>
            </p:contentPart>
          </mc:Choice>
          <mc:Fallback xmlns="">
            <p:pic>
              <p:nvPicPr>
                <p:cNvPr id="113" name="Freihand 112">
                  <a:extLst>
                    <a:ext uri="{FF2B5EF4-FFF2-40B4-BE49-F238E27FC236}">
                      <a16:creationId xmlns:a16="http://schemas.microsoft.com/office/drawing/2014/main" id="{E806ABEB-2B1B-415F-885E-2F0CEFBE2B34}"/>
                    </a:ext>
                  </a:extLst>
                </p:cNvPr>
                <p:cNvPicPr/>
                <p:nvPr/>
              </p:nvPicPr>
              <p:blipFill>
                <a:blip r:embed="rId198"/>
                <a:stretch>
                  <a:fillRect/>
                </a:stretch>
              </p:blipFill>
              <p:spPr>
                <a:xfrm>
                  <a:off x="4592501" y="5572832"/>
                  <a:ext cx="224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 name="Freihand 113">
                  <a:extLst>
                    <a:ext uri="{FF2B5EF4-FFF2-40B4-BE49-F238E27FC236}">
                      <a16:creationId xmlns:a16="http://schemas.microsoft.com/office/drawing/2014/main" id="{749638A9-6F89-4BBA-8F35-EBF371F3C6E8}"/>
                    </a:ext>
                  </a:extLst>
                </p14:cNvPr>
                <p14:cNvContentPartPr/>
                <p14:nvPr/>
              </p14:nvContentPartPr>
              <p14:xfrm>
                <a:off x="4843421" y="5662832"/>
                <a:ext cx="292320" cy="93960"/>
              </p14:xfrm>
            </p:contentPart>
          </mc:Choice>
          <mc:Fallback xmlns="">
            <p:pic>
              <p:nvPicPr>
                <p:cNvPr id="114" name="Freihand 113">
                  <a:extLst>
                    <a:ext uri="{FF2B5EF4-FFF2-40B4-BE49-F238E27FC236}">
                      <a16:creationId xmlns:a16="http://schemas.microsoft.com/office/drawing/2014/main" id="{749638A9-6F89-4BBA-8F35-EBF371F3C6E8}"/>
                    </a:ext>
                  </a:extLst>
                </p:cNvPr>
                <p:cNvPicPr/>
                <p:nvPr/>
              </p:nvPicPr>
              <p:blipFill>
                <a:blip r:embed="rId200"/>
                <a:stretch>
                  <a:fillRect/>
                </a:stretch>
              </p:blipFill>
              <p:spPr>
                <a:xfrm>
                  <a:off x="4839101" y="5658512"/>
                  <a:ext cx="300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5" name="Freihand 114">
                  <a:extLst>
                    <a:ext uri="{FF2B5EF4-FFF2-40B4-BE49-F238E27FC236}">
                      <a16:creationId xmlns:a16="http://schemas.microsoft.com/office/drawing/2014/main" id="{7D7179FF-19D2-4939-8FB1-19915631811C}"/>
                    </a:ext>
                  </a:extLst>
                </p14:cNvPr>
                <p14:cNvContentPartPr/>
                <p14:nvPr/>
              </p14:nvContentPartPr>
              <p14:xfrm>
                <a:off x="5140781" y="5569592"/>
                <a:ext cx="160920" cy="171000"/>
              </p14:xfrm>
            </p:contentPart>
          </mc:Choice>
          <mc:Fallback xmlns="">
            <p:pic>
              <p:nvPicPr>
                <p:cNvPr id="115" name="Freihand 114">
                  <a:extLst>
                    <a:ext uri="{FF2B5EF4-FFF2-40B4-BE49-F238E27FC236}">
                      <a16:creationId xmlns:a16="http://schemas.microsoft.com/office/drawing/2014/main" id="{7D7179FF-19D2-4939-8FB1-19915631811C}"/>
                    </a:ext>
                  </a:extLst>
                </p:cNvPr>
                <p:cNvPicPr/>
                <p:nvPr/>
              </p:nvPicPr>
              <p:blipFill>
                <a:blip r:embed="rId202"/>
                <a:stretch>
                  <a:fillRect/>
                </a:stretch>
              </p:blipFill>
              <p:spPr>
                <a:xfrm>
                  <a:off x="5136461" y="5565272"/>
                  <a:ext cx="169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6" name="Freihand 115">
                  <a:extLst>
                    <a:ext uri="{FF2B5EF4-FFF2-40B4-BE49-F238E27FC236}">
                      <a16:creationId xmlns:a16="http://schemas.microsoft.com/office/drawing/2014/main" id="{66B33860-0B09-432D-A347-CF5DA82B6451}"/>
                    </a:ext>
                  </a:extLst>
                </p14:cNvPr>
                <p14:cNvContentPartPr/>
                <p14:nvPr/>
              </p14:nvContentPartPr>
              <p14:xfrm>
                <a:off x="5334821" y="5556992"/>
                <a:ext cx="169920" cy="174600"/>
              </p14:xfrm>
            </p:contentPart>
          </mc:Choice>
          <mc:Fallback xmlns="">
            <p:pic>
              <p:nvPicPr>
                <p:cNvPr id="116" name="Freihand 115">
                  <a:extLst>
                    <a:ext uri="{FF2B5EF4-FFF2-40B4-BE49-F238E27FC236}">
                      <a16:creationId xmlns:a16="http://schemas.microsoft.com/office/drawing/2014/main" id="{66B33860-0B09-432D-A347-CF5DA82B6451}"/>
                    </a:ext>
                  </a:extLst>
                </p:cNvPr>
                <p:cNvPicPr/>
                <p:nvPr/>
              </p:nvPicPr>
              <p:blipFill>
                <a:blip r:embed="rId204"/>
                <a:stretch>
                  <a:fillRect/>
                </a:stretch>
              </p:blipFill>
              <p:spPr>
                <a:xfrm>
                  <a:off x="5330501" y="5552672"/>
                  <a:ext cx="178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7" name="Freihand 116">
                  <a:extLst>
                    <a:ext uri="{FF2B5EF4-FFF2-40B4-BE49-F238E27FC236}">
                      <a16:creationId xmlns:a16="http://schemas.microsoft.com/office/drawing/2014/main" id="{5F5AC4BC-A66E-4B80-A6B4-1009ABA00319}"/>
                    </a:ext>
                  </a:extLst>
                </p14:cNvPr>
                <p14:cNvContentPartPr/>
                <p14:nvPr/>
              </p14:nvContentPartPr>
              <p14:xfrm>
                <a:off x="5556941" y="5578232"/>
                <a:ext cx="22680" cy="158400"/>
              </p14:xfrm>
            </p:contentPart>
          </mc:Choice>
          <mc:Fallback xmlns="">
            <p:pic>
              <p:nvPicPr>
                <p:cNvPr id="117" name="Freihand 116">
                  <a:extLst>
                    <a:ext uri="{FF2B5EF4-FFF2-40B4-BE49-F238E27FC236}">
                      <a16:creationId xmlns:a16="http://schemas.microsoft.com/office/drawing/2014/main" id="{5F5AC4BC-A66E-4B80-A6B4-1009ABA00319}"/>
                    </a:ext>
                  </a:extLst>
                </p:cNvPr>
                <p:cNvPicPr/>
                <p:nvPr/>
              </p:nvPicPr>
              <p:blipFill>
                <a:blip r:embed="rId206"/>
                <a:stretch>
                  <a:fillRect/>
                </a:stretch>
              </p:blipFill>
              <p:spPr>
                <a:xfrm>
                  <a:off x="5552621" y="5573912"/>
                  <a:ext cx="31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8" name="Freihand 117">
                  <a:extLst>
                    <a:ext uri="{FF2B5EF4-FFF2-40B4-BE49-F238E27FC236}">
                      <a16:creationId xmlns:a16="http://schemas.microsoft.com/office/drawing/2014/main" id="{1DCADE54-5FB8-4559-AF5B-378248E36599}"/>
                    </a:ext>
                  </a:extLst>
                </p14:cNvPr>
                <p14:cNvContentPartPr/>
                <p14:nvPr/>
              </p14:nvContentPartPr>
              <p14:xfrm>
                <a:off x="5587901" y="5676872"/>
                <a:ext cx="207360" cy="51120"/>
              </p14:xfrm>
            </p:contentPart>
          </mc:Choice>
          <mc:Fallback xmlns="">
            <p:pic>
              <p:nvPicPr>
                <p:cNvPr id="118" name="Freihand 117">
                  <a:extLst>
                    <a:ext uri="{FF2B5EF4-FFF2-40B4-BE49-F238E27FC236}">
                      <a16:creationId xmlns:a16="http://schemas.microsoft.com/office/drawing/2014/main" id="{1DCADE54-5FB8-4559-AF5B-378248E36599}"/>
                    </a:ext>
                  </a:extLst>
                </p:cNvPr>
                <p:cNvPicPr/>
                <p:nvPr/>
              </p:nvPicPr>
              <p:blipFill>
                <a:blip r:embed="rId208"/>
                <a:stretch>
                  <a:fillRect/>
                </a:stretch>
              </p:blipFill>
              <p:spPr>
                <a:xfrm>
                  <a:off x="5583581" y="5672552"/>
                  <a:ext cx="216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 name="Freihand 118">
                  <a:extLst>
                    <a:ext uri="{FF2B5EF4-FFF2-40B4-BE49-F238E27FC236}">
                      <a16:creationId xmlns:a16="http://schemas.microsoft.com/office/drawing/2014/main" id="{FD3B9858-4335-4076-8A5D-93D85AC4E223}"/>
                    </a:ext>
                  </a:extLst>
                </p14:cNvPr>
                <p14:cNvContentPartPr/>
                <p14:nvPr/>
              </p14:nvContentPartPr>
              <p14:xfrm>
                <a:off x="5811461" y="5635112"/>
                <a:ext cx="138600" cy="137880"/>
              </p14:xfrm>
            </p:contentPart>
          </mc:Choice>
          <mc:Fallback xmlns="">
            <p:pic>
              <p:nvPicPr>
                <p:cNvPr id="119" name="Freihand 118">
                  <a:extLst>
                    <a:ext uri="{FF2B5EF4-FFF2-40B4-BE49-F238E27FC236}">
                      <a16:creationId xmlns:a16="http://schemas.microsoft.com/office/drawing/2014/main" id="{FD3B9858-4335-4076-8A5D-93D85AC4E223}"/>
                    </a:ext>
                  </a:extLst>
                </p:cNvPr>
                <p:cNvPicPr/>
                <p:nvPr/>
              </p:nvPicPr>
              <p:blipFill>
                <a:blip r:embed="rId210"/>
                <a:stretch>
                  <a:fillRect/>
                </a:stretch>
              </p:blipFill>
              <p:spPr>
                <a:xfrm>
                  <a:off x="5807141" y="5630792"/>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0" name="Freihand 119">
                  <a:extLst>
                    <a:ext uri="{FF2B5EF4-FFF2-40B4-BE49-F238E27FC236}">
                      <a16:creationId xmlns:a16="http://schemas.microsoft.com/office/drawing/2014/main" id="{93E577EC-31DE-4F17-8C81-AB01AE941513}"/>
                    </a:ext>
                  </a:extLst>
                </p14:cNvPr>
                <p14:cNvContentPartPr/>
                <p14:nvPr/>
              </p14:nvContentPartPr>
              <p14:xfrm>
                <a:off x="6119981" y="5663192"/>
                <a:ext cx="250920" cy="246600"/>
              </p14:xfrm>
            </p:contentPart>
          </mc:Choice>
          <mc:Fallback xmlns="">
            <p:pic>
              <p:nvPicPr>
                <p:cNvPr id="120" name="Freihand 119">
                  <a:extLst>
                    <a:ext uri="{FF2B5EF4-FFF2-40B4-BE49-F238E27FC236}">
                      <a16:creationId xmlns:a16="http://schemas.microsoft.com/office/drawing/2014/main" id="{93E577EC-31DE-4F17-8C81-AB01AE941513}"/>
                    </a:ext>
                  </a:extLst>
                </p:cNvPr>
                <p:cNvPicPr/>
                <p:nvPr/>
              </p:nvPicPr>
              <p:blipFill>
                <a:blip r:embed="rId212"/>
                <a:stretch>
                  <a:fillRect/>
                </a:stretch>
              </p:blipFill>
              <p:spPr>
                <a:xfrm>
                  <a:off x="6115661" y="5658872"/>
                  <a:ext cx="259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1" name="Freihand 120">
                  <a:extLst>
                    <a:ext uri="{FF2B5EF4-FFF2-40B4-BE49-F238E27FC236}">
                      <a16:creationId xmlns:a16="http://schemas.microsoft.com/office/drawing/2014/main" id="{71B7BC8F-B60A-40D7-A633-01323FC629C2}"/>
                    </a:ext>
                  </a:extLst>
                </p14:cNvPr>
                <p14:cNvContentPartPr/>
                <p14:nvPr/>
              </p14:nvContentPartPr>
              <p14:xfrm>
                <a:off x="6363701" y="5681192"/>
                <a:ext cx="299880" cy="55800"/>
              </p14:xfrm>
            </p:contentPart>
          </mc:Choice>
          <mc:Fallback xmlns="">
            <p:pic>
              <p:nvPicPr>
                <p:cNvPr id="121" name="Freihand 120">
                  <a:extLst>
                    <a:ext uri="{FF2B5EF4-FFF2-40B4-BE49-F238E27FC236}">
                      <a16:creationId xmlns:a16="http://schemas.microsoft.com/office/drawing/2014/main" id="{71B7BC8F-B60A-40D7-A633-01323FC629C2}"/>
                    </a:ext>
                  </a:extLst>
                </p:cNvPr>
                <p:cNvPicPr/>
                <p:nvPr/>
              </p:nvPicPr>
              <p:blipFill>
                <a:blip r:embed="rId214"/>
                <a:stretch>
                  <a:fillRect/>
                </a:stretch>
              </p:blipFill>
              <p:spPr>
                <a:xfrm>
                  <a:off x="6359381" y="5676872"/>
                  <a:ext cx="308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2" name="Freihand 121">
                  <a:extLst>
                    <a:ext uri="{FF2B5EF4-FFF2-40B4-BE49-F238E27FC236}">
                      <a16:creationId xmlns:a16="http://schemas.microsoft.com/office/drawing/2014/main" id="{9A841BE3-E59B-4776-813F-0DD1B2003C98}"/>
                    </a:ext>
                  </a:extLst>
                </p14:cNvPr>
                <p14:cNvContentPartPr/>
                <p14:nvPr/>
              </p14:nvContentPartPr>
              <p14:xfrm>
                <a:off x="6741701" y="5603432"/>
                <a:ext cx="402120" cy="159120"/>
              </p14:xfrm>
            </p:contentPart>
          </mc:Choice>
          <mc:Fallback xmlns="">
            <p:pic>
              <p:nvPicPr>
                <p:cNvPr id="122" name="Freihand 121">
                  <a:extLst>
                    <a:ext uri="{FF2B5EF4-FFF2-40B4-BE49-F238E27FC236}">
                      <a16:creationId xmlns:a16="http://schemas.microsoft.com/office/drawing/2014/main" id="{9A841BE3-E59B-4776-813F-0DD1B2003C98}"/>
                    </a:ext>
                  </a:extLst>
                </p:cNvPr>
                <p:cNvPicPr/>
                <p:nvPr/>
              </p:nvPicPr>
              <p:blipFill>
                <a:blip r:embed="rId216"/>
                <a:stretch>
                  <a:fillRect/>
                </a:stretch>
              </p:blipFill>
              <p:spPr>
                <a:xfrm>
                  <a:off x="6737381" y="5599112"/>
                  <a:ext cx="410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3" name="Freihand 122">
                  <a:extLst>
                    <a:ext uri="{FF2B5EF4-FFF2-40B4-BE49-F238E27FC236}">
                      <a16:creationId xmlns:a16="http://schemas.microsoft.com/office/drawing/2014/main" id="{D042F3AA-CD16-4119-9E7B-2E17F879EF31}"/>
                    </a:ext>
                  </a:extLst>
                </p14:cNvPr>
                <p14:cNvContentPartPr/>
                <p14:nvPr/>
              </p14:nvContentPartPr>
              <p14:xfrm>
                <a:off x="2334221" y="6090152"/>
                <a:ext cx="329040" cy="51840"/>
              </p14:xfrm>
            </p:contentPart>
          </mc:Choice>
          <mc:Fallback xmlns="">
            <p:pic>
              <p:nvPicPr>
                <p:cNvPr id="123" name="Freihand 122">
                  <a:extLst>
                    <a:ext uri="{FF2B5EF4-FFF2-40B4-BE49-F238E27FC236}">
                      <a16:creationId xmlns:a16="http://schemas.microsoft.com/office/drawing/2014/main" id="{D042F3AA-CD16-4119-9E7B-2E17F879EF31}"/>
                    </a:ext>
                  </a:extLst>
                </p:cNvPr>
                <p:cNvPicPr/>
                <p:nvPr/>
              </p:nvPicPr>
              <p:blipFill>
                <a:blip r:embed="rId218"/>
                <a:stretch>
                  <a:fillRect/>
                </a:stretch>
              </p:blipFill>
              <p:spPr>
                <a:xfrm>
                  <a:off x="2329901" y="6085832"/>
                  <a:ext cx="337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4" name="Freihand 123">
                  <a:extLst>
                    <a:ext uri="{FF2B5EF4-FFF2-40B4-BE49-F238E27FC236}">
                      <a16:creationId xmlns:a16="http://schemas.microsoft.com/office/drawing/2014/main" id="{080731B3-94D7-48A4-945A-84B325D622D7}"/>
                    </a:ext>
                  </a:extLst>
                </p14:cNvPr>
                <p14:cNvContentPartPr/>
                <p14:nvPr/>
              </p14:nvContentPartPr>
              <p14:xfrm>
                <a:off x="2582261" y="6048392"/>
                <a:ext cx="103320" cy="142920"/>
              </p14:xfrm>
            </p:contentPart>
          </mc:Choice>
          <mc:Fallback xmlns="">
            <p:pic>
              <p:nvPicPr>
                <p:cNvPr id="124" name="Freihand 123">
                  <a:extLst>
                    <a:ext uri="{FF2B5EF4-FFF2-40B4-BE49-F238E27FC236}">
                      <a16:creationId xmlns:a16="http://schemas.microsoft.com/office/drawing/2014/main" id="{080731B3-94D7-48A4-945A-84B325D622D7}"/>
                    </a:ext>
                  </a:extLst>
                </p:cNvPr>
                <p:cNvPicPr/>
                <p:nvPr/>
              </p:nvPicPr>
              <p:blipFill>
                <a:blip r:embed="rId220"/>
                <a:stretch>
                  <a:fillRect/>
                </a:stretch>
              </p:blipFill>
              <p:spPr>
                <a:xfrm>
                  <a:off x="2577941" y="6044072"/>
                  <a:ext cx="1119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5" name="Freihand 124">
                  <a:extLst>
                    <a:ext uri="{FF2B5EF4-FFF2-40B4-BE49-F238E27FC236}">
                      <a16:creationId xmlns:a16="http://schemas.microsoft.com/office/drawing/2014/main" id="{D0B5266D-BACE-4319-B27C-899061D7885B}"/>
                    </a:ext>
                  </a:extLst>
                </p14:cNvPr>
                <p14:cNvContentPartPr/>
                <p14:nvPr/>
              </p14:nvContentPartPr>
              <p14:xfrm>
                <a:off x="2914541" y="6014192"/>
                <a:ext cx="145800" cy="165600"/>
              </p14:xfrm>
            </p:contentPart>
          </mc:Choice>
          <mc:Fallback xmlns="">
            <p:pic>
              <p:nvPicPr>
                <p:cNvPr id="125" name="Freihand 124">
                  <a:extLst>
                    <a:ext uri="{FF2B5EF4-FFF2-40B4-BE49-F238E27FC236}">
                      <a16:creationId xmlns:a16="http://schemas.microsoft.com/office/drawing/2014/main" id="{D0B5266D-BACE-4319-B27C-899061D7885B}"/>
                    </a:ext>
                  </a:extLst>
                </p:cNvPr>
                <p:cNvPicPr/>
                <p:nvPr/>
              </p:nvPicPr>
              <p:blipFill>
                <a:blip r:embed="rId222"/>
                <a:stretch>
                  <a:fillRect/>
                </a:stretch>
              </p:blipFill>
              <p:spPr>
                <a:xfrm>
                  <a:off x="2910221" y="6009872"/>
                  <a:ext cx="154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6" name="Freihand 125">
                  <a:extLst>
                    <a:ext uri="{FF2B5EF4-FFF2-40B4-BE49-F238E27FC236}">
                      <a16:creationId xmlns:a16="http://schemas.microsoft.com/office/drawing/2014/main" id="{79F92A51-DA77-4426-8E91-77E6E9DCFFCF}"/>
                    </a:ext>
                  </a:extLst>
                </p14:cNvPr>
                <p14:cNvContentPartPr/>
                <p14:nvPr/>
              </p14:nvContentPartPr>
              <p14:xfrm>
                <a:off x="2968181" y="6029672"/>
                <a:ext cx="224640" cy="171360"/>
              </p14:xfrm>
            </p:contentPart>
          </mc:Choice>
          <mc:Fallback xmlns="">
            <p:pic>
              <p:nvPicPr>
                <p:cNvPr id="126" name="Freihand 125">
                  <a:extLst>
                    <a:ext uri="{FF2B5EF4-FFF2-40B4-BE49-F238E27FC236}">
                      <a16:creationId xmlns:a16="http://schemas.microsoft.com/office/drawing/2014/main" id="{79F92A51-DA77-4426-8E91-77E6E9DCFFCF}"/>
                    </a:ext>
                  </a:extLst>
                </p:cNvPr>
                <p:cNvPicPr/>
                <p:nvPr/>
              </p:nvPicPr>
              <p:blipFill>
                <a:blip r:embed="rId224"/>
                <a:stretch>
                  <a:fillRect/>
                </a:stretch>
              </p:blipFill>
              <p:spPr>
                <a:xfrm>
                  <a:off x="2963861" y="6025352"/>
                  <a:ext cx="233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7" name="Freihand 126">
                  <a:extLst>
                    <a:ext uri="{FF2B5EF4-FFF2-40B4-BE49-F238E27FC236}">
                      <a16:creationId xmlns:a16="http://schemas.microsoft.com/office/drawing/2014/main" id="{30B6A5F0-7754-492C-9D11-AF818D3840F3}"/>
                    </a:ext>
                  </a:extLst>
                </p14:cNvPr>
                <p14:cNvContentPartPr/>
                <p14:nvPr/>
              </p14:nvContentPartPr>
              <p14:xfrm>
                <a:off x="3270221" y="6099512"/>
                <a:ext cx="103320" cy="121680"/>
              </p14:xfrm>
            </p:contentPart>
          </mc:Choice>
          <mc:Fallback xmlns="">
            <p:pic>
              <p:nvPicPr>
                <p:cNvPr id="127" name="Freihand 126">
                  <a:extLst>
                    <a:ext uri="{FF2B5EF4-FFF2-40B4-BE49-F238E27FC236}">
                      <a16:creationId xmlns:a16="http://schemas.microsoft.com/office/drawing/2014/main" id="{30B6A5F0-7754-492C-9D11-AF818D3840F3}"/>
                    </a:ext>
                  </a:extLst>
                </p:cNvPr>
                <p:cNvPicPr/>
                <p:nvPr/>
              </p:nvPicPr>
              <p:blipFill>
                <a:blip r:embed="rId226"/>
                <a:stretch>
                  <a:fillRect/>
                </a:stretch>
              </p:blipFill>
              <p:spPr>
                <a:xfrm>
                  <a:off x="3265901" y="6095192"/>
                  <a:ext cx="111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8" name="Freihand 127">
                  <a:extLst>
                    <a:ext uri="{FF2B5EF4-FFF2-40B4-BE49-F238E27FC236}">
                      <a16:creationId xmlns:a16="http://schemas.microsoft.com/office/drawing/2014/main" id="{3EB1DD28-0989-4AA5-9C56-5A392B6F0364}"/>
                    </a:ext>
                  </a:extLst>
                </p14:cNvPr>
                <p14:cNvContentPartPr/>
                <p14:nvPr/>
              </p14:nvContentPartPr>
              <p14:xfrm>
                <a:off x="3319181" y="6103832"/>
                <a:ext cx="161640" cy="216000"/>
              </p14:xfrm>
            </p:contentPart>
          </mc:Choice>
          <mc:Fallback xmlns="">
            <p:pic>
              <p:nvPicPr>
                <p:cNvPr id="128" name="Freihand 127">
                  <a:extLst>
                    <a:ext uri="{FF2B5EF4-FFF2-40B4-BE49-F238E27FC236}">
                      <a16:creationId xmlns:a16="http://schemas.microsoft.com/office/drawing/2014/main" id="{3EB1DD28-0989-4AA5-9C56-5A392B6F0364}"/>
                    </a:ext>
                  </a:extLst>
                </p:cNvPr>
                <p:cNvPicPr/>
                <p:nvPr/>
              </p:nvPicPr>
              <p:blipFill>
                <a:blip r:embed="rId228"/>
                <a:stretch>
                  <a:fillRect/>
                </a:stretch>
              </p:blipFill>
              <p:spPr>
                <a:xfrm>
                  <a:off x="3314861" y="6099512"/>
                  <a:ext cx="170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1" name="Freihand 130">
                  <a:extLst>
                    <a:ext uri="{FF2B5EF4-FFF2-40B4-BE49-F238E27FC236}">
                      <a16:creationId xmlns:a16="http://schemas.microsoft.com/office/drawing/2014/main" id="{3A5F10B0-8C37-49AF-8696-17BCEAEBAF64}"/>
                    </a:ext>
                  </a:extLst>
                </p14:cNvPr>
                <p14:cNvContentPartPr/>
                <p14:nvPr/>
              </p14:nvContentPartPr>
              <p14:xfrm>
                <a:off x="3490181" y="6076472"/>
                <a:ext cx="245160" cy="91080"/>
              </p14:xfrm>
            </p:contentPart>
          </mc:Choice>
          <mc:Fallback xmlns="">
            <p:pic>
              <p:nvPicPr>
                <p:cNvPr id="131" name="Freihand 130">
                  <a:extLst>
                    <a:ext uri="{FF2B5EF4-FFF2-40B4-BE49-F238E27FC236}">
                      <a16:creationId xmlns:a16="http://schemas.microsoft.com/office/drawing/2014/main" id="{3A5F10B0-8C37-49AF-8696-17BCEAEBAF64}"/>
                    </a:ext>
                  </a:extLst>
                </p:cNvPr>
                <p:cNvPicPr/>
                <p:nvPr/>
              </p:nvPicPr>
              <p:blipFill>
                <a:blip r:embed="rId230"/>
                <a:stretch>
                  <a:fillRect/>
                </a:stretch>
              </p:blipFill>
              <p:spPr>
                <a:xfrm>
                  <a:off x="3485861" y="6072152"/>
                  <a:ext cx="253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2" name="Freihand 131">
                  <a:extLst>
                    <a:ext uri="{FF2B5EF4-FFF2-40B4-BE49-F238E27FC236}">
                      <a16:creationId xmlns:a16="http://schemas.microsoft.com/office/drawing/2014/main" id="{AA4C62A5-71F5-49DF-8040-7CB4437DB42B}"/>
                    </a:ext>
                  </a:extLst>
                </p14:cNvPr>
                <p14:cNvContentPartPr/>
                <p14:nvPr/>
              </p14:nvContentPartPr>
              <p14:xfrm>
                <a:off x="3811301" y="5950112"/>
                <a:ext cx="221760" cy="195480"/>
              </p14:xfrm>
            </p:contentPart>
          </mc:Choice>
          <mc:Fallback xmlns="">
            <p:pic>
              <p:nvPicPr>
                <p:cNvPr id="132" name="Freihand 131">
                  <a:extLst>
                    <a:ext uri="{FF2B5EF4-FFF2-40B4-BE49-F238E27FC236}">
                      <a16:creationId xmlns:a16="http://schemas.microsoft.com/office/drawing/2014/main" id="{AA4C62A5-71F5-49DF-8040-7CB4437DB42B}"/>
                    </a:ext>
                  </a:extLst>
                </p:cNvPr>
                <p:cNvPicPr/>
                <p:nvPr/>
              </p:nvPicPr>
              <p:blipFill>
                <a:blip r:embed="rId232"/>
                <a:stretch>
                  <a:fillRect/>
                </a:stretch>
              </p:blipFill>
              <p:spPr>
                <a:xfrm>
                  <a:off x="3806981" y="5945792"/>
                  <a:ext cx="230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3" name="Freihand 132">
                  <a:extLst>
                    <a:ext uri="{FF2B5EF4-FFF2-40B4-BE49-F238E27FC236}">
                      <a16:creationId xmlns:a16="http://schemas.microsoft.com/office/drawing/2014/main" id="{6E1510AB-467E-4FA8-A27F-71D233C87DC4}"/>
                    </a:ext>
                  </a:extLst>
                </p14:cNvPr>
                <p14:cNvContentPartPr/>
                <p14:nvPr/>
              </p14:nvContentPartPr>
              <p14:xfrm>
                <a:off x="4183901" y="6045872"/>
                <a:ext cx="290160" cy="88920"/>
              </p14:xfrm>
            </p:contentPart>
          </mc:Choice>
          <mc:Fallback xmlns="">
            <p:pic>
              <p:nvPicPr>
                <p:cNvPr id="133" name="Freihand 132">
                  <a:extLst>
                    <a:ext uri="{FF2B5EF4-FFF2-40B4-BE49-F238E27FC236}">
                      <a16:creationId xmlns:a16="http://schemas.microsoft.com/office/drawing/2014/main" id="{6E1510AB-467E-4FA8-A27F-71D233C87DC4}"/>
                    </a:ext>
                  </a:extLst>
                </p:cNvPr>
                <p:cNvPicPr/>
                <p:nvPr/>
              </p:nvPicPr>
              <p:blipFill>
                <a:blip r:embed="rId234"/>
                <a:stretch>
                  <a:fillRect/>
                </a:stretch>
              </p:blipFill>
              <p:spPr>
                <a:xfrm>
                  <a:off x="4179581" y="6041552"/>
                  <a:ext cx="298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4" name="Freihand 133">
                  <a:extLst>
                    <a:ext uri="{FF2B5EF4-FFF2-40B4-BE49-F238E27FC236}">
                      <a16:creationId xmlns:a16="http://schemas.microsoft.com/office/drawing/2014/main" id="{7B866C87-16B7-4920-8A49-E3316B3EEC40}"/>
                    </a:ext>
                  </a:extLst>
                </p14:cNvPr>
                <p14:cNvContentPartPr/>
                <p14:nvPr/>
              </p14:nvContentPartPr>
              <p14:xfrm>
                <a:off x="4545341" y="5970632"/>
                <a:ext cx="141120" cy="245520"/>
              </p14:xfrm>
            </p:contentPart>
          </mc:Choice>
          <mc:Fallback xmlns="">
            <p:pic>
              <p:nvPicPr>
                <p:cNvPr id="134" name="Freihand 133">
                  <a:extLst>
                    <a:ext uri="{FF2B5EF4-FFF2-40B4-BE49-F238E27FC236}">
                      <a16:creationId xmlns:a16="http://schemas.microsoft.com/office/drawing/2014/main" id="{7B866C87-16B7-4920-8A49-E3316B3EEC40}"/>
                    </a:ext>
                  </a:extLst>
                </p:cNvPr>
                <p:cNvPicPr/>
                <p:nvPr/>
              </p:nvPicPr>
              <p:blipFill>
                <a:blip r:embed="rId236"/>
                <a:stretch>
                  <a:fillRect/>
                </a:stretch>
              </p:blipFill>
              <p:spPr>
                <a:xfrm>
                  <a:off x="4541021" y="5966312"/>
                  <a:ext cx="1497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 name="Freihand 134">
                  <a:extLst>
                    <a:ext uri="{FF2B5EF4-FFF2-40B4-BE49-F238E27FC236}">
                      <a16:creationId xmlns:a16="http://schemas.microsoft.com/office/drawing/2014/main" id="{6E02B948-9AC9-4E85-9155-2E279E383D82}"/>
                    </a:ext>
                  </a:extLst>
                </p14:cNvPr>
                <p14:cNvContentPartPr/>
                <p14:nvPr/>
              </p14:nvContentPartPr>
              <p14:xfrm>
                <a:off x="4880861" y="5962712"/>
                <a:ext cx="163800" cy="171000"/>
              </p14:xfrm>
            </p:contentPart>
          </mc:Choice>
          <mc:Fallback xmlns="">
            <p:pic>
              <p:nvPicPr>
                <p:cNvPr id="135" name="Freihand 134">
                  <a:extLst>
                    <a:ext uri="{FF2B5EF4-FFF2-40B4-BE49-F238E27FC236}">
                      <a16:creationId xmlns:a16="http://schemas.microsoft.com/office/drawing/2014/main" id="{6E02B948-9AC9-4E85-9155-2E279E383D82}"/>
                    </a:ext>
                  </a:extLst>
                </p:cNvPr>
                <p:cNvPicPr/>
                <p:nvPr/>
              </p:nvPicPr>
              <p:blipFill>
                <a:blip r:embed="rId238"/>
                <a:stretch>
                  <a:fillRect/>
                </a:stretch>
              </p:blipFill>
              <p:spPr>
                <a:xfrm>
                  <a:off x="4876541" y="5958392"/>
                  <a:ext cx="172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6" name="Freihand 135">
                  <a:extLst>
                    <a:ext uri="{FF2B5EF4-FFF2-40B4-BE49-F238E27FC236}">
                      <a16:creationId xmlns:a16="http://schemas.microsoft.com/office/drawing/2014/main" id="{B29CF511-AC44-4210-BCA4-85D7C2CB8BB2}"/>
                    </a:ext>
                  </a:extLst>
                </p14:cNvPr>
                <p14:cNvContentPartPr/>
                <p14:nvPr/>
              </p14:nvContentPartPr>
              <p14:xfrm>
                <a:off x="4928741" y="5996192"/>
                <a:ext cx="766800" cy="133920"/>
              </p14:xfrm>
            </p:contentPart>
          </mc:Choice>
          <mc:Fallback xmlns="">
            <p:pic>
              <p:nvPicPr>
                <p:cNvPr id="136" name="Freihand 135">
                  <a:extLst>
                    <a:ext uri="{FF2B5EF4-FFF2-40B4-BE49-F238E27FC236}">
                      <a16:creationId xmlns:a16="http://schemas.microsoft.com/office/drawing/2014/main" id="{B29CF511-AC44-4210-BCA4-85D7C2CB8BB2}"/>
                    </a:ext>
                  </a:extLst>
                </p:cNvPr>
                <p:cNvPicPr/>
                <p:nvPr/>
              </p:nvPicPr>
              <p:blipFill>
                <a:blip r:embed="rId240"/>
                <a:stretch>
                  <a:fillRect/>
                </a:stretch>
              </p:blipFill>
              <p:spPr>
                <a:xfrm>
                  <a:off x="4924421" y="5991872"/>
                  <a:ext cx="775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 name="Freihand 136">
                  <a:extLst>
                    <a:ext uri="{FF2B5EF4-FFF2-40B4-BE49-F238E27FC236}">
                      <a16:creationId xmlns:a16="http://schemas.microsoft.com/office/drawing/2014/main" id="{DA3FF7BB-5E57-4736-897E-C272CCC3B0C5}"/>
                    </a:ext>
                  </a:extLst>
                </p14:cNvPr>
                <p14:cNvContentPartPr/>
                <p14:nvPr/>
              </p14:nvContentPartPr>
              <p14:xfrm>
                <a:off x="5721821" y="5960912"/>
                <a:ext cx="142200" cy="151920"/>
              </p14:xfrm>
            </p:contentPart>
          </mc:Choice>
          <mc:Fallback xmlns="">
            <p:pic>
              <p:nvPicPr>
                <p:cNvPr id="137" name="Freihand 136">
                  <a:extLst>
                    <a:ext uri="{FF2B5EF4-FFF2-40B4-BE49-F238E27FC236}">
                      <a16:creationId xmlns:a16="http://schemas.microsoft.com/office/drawing/2014/main" id="{DA3FF7BB-5E57-4736-897E-C272CCC3B0C5}"/>
                    </a:ext>
                  </a:extLst>
                </p:cNvPr>
                <p:cNvPicPr/>
                <p:nvPr/>
              </p:nvPicPr>
              <p:blipFill>
                <a:blip r:embed="rId242"/>
                <a:stretch>
                  <a:fillRect/>
                </a:stretch>
              </p:blipFill>
              <p:spPr>
                <a:xfrm>
                  <a:off x="5717501" y="5956592"/>
                  <a:ext cx="150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8" name="Freihand 137">
                  <a:extLst>
                    <a:ext uri="{FF2B5EF4-FFF2-40B4-BE49-F238E27FC236}">
                      <a16:creationId xmlns:a16="http://schemas.microsoft.com/office/drawing/2014/main" id="{D452E541-6A43-4A96-A43A-C982F2DD987D}"/>
                    </a:ext>
                  </a:extLst>
                </p14:cNvPr>
                <p14:cNvContentPartPr/>
                <p14:nvPr/>
              </p14:nvContentPartPr>
              <p14:xfrm>
                <a:off x="5831621" y="6037592"/>
                <a:ext cx="78840" cy="65160"/>
              </p14:xfrm>
            </p:contentPart>
          </mc:Choice>
          <mc:Fallback xmlns="">
            <p:pic>
              <p:nvPicPr>
                <p:cNvPr id="138" name="Freihand 137">
                  <a:extLst>
                    <a:ext uri="{FF2B5EF4-FFF2-40B4-BE49-F238E27FC236}">
                      <a16:creationId xmlns:a16="http://schemas.microsoft.com/office/drawing/2014/main" id="{D452E541-6A43-4A96-A43A-C982F2DD987D}"/>
                    </a:ext>
                  </a:extLst>
                </p:cNvPr>
                <p:cNvPicPr/>
                <p:nvPr/>
              </p:nvPicPr>
              <p:blipFill>
                <a:blip r:embed="rId244"/>
                <a:stretch>
                  <a:fillRect/>
                </a:stretch>
              </p:blipFill>
              <p:spPr>
                <a:xfrm>
                  <a:off x="5827301" y="6033272"/>
                  <a:ext cx="87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9" name="Freihand 138">
                  <a:extLst>
                    <a:ext uri="{FF2B5EF4-FFF2-40B4-BE49-F238E27FC236}">
                      <a16:creationId xmlns:a16="http://schemas.microsoft.com/office/drawing/2014/main" id="{E988D13A-58EF-4D3C-88B3-A458499B0D95}"/>
                    </a:ext>
                  </a:extLst>
                </p14:cNvPr>
                <p14:cNvContentPartPr/>
                <p14:nvPr/>
              </p14:nvContentPartPr>
              <p14:xfrm>
                <a:off x="5947181" y="5925272"/>
                <a:ext cx="823680" cy="367920"/>
              </p14:xfrm>
            </p:contentPart>
          </mc:Choice>
          <mc:Fallback xmlns="">
            <p:pic>
              <p:nvPicPr>
                <p:cNvPr id="139" name="Freihand 138">
                  <a:extLst>
                    <a:ext uri="{FF2B5EF4-FFF2-40B4-BE49-F238E27FC236}">
                      <a16:creationId xmlns:a16="http://schemas.microsoft.com/office/drawing/2014/main" id="{E988D13A-58EF-4D3C-88B3-A458499B0D95}"/>
                    </a:ext>
                  </a:extLst>
                </p:cNvPr>
                <p:cNvPicPr/>
                <p:nvPr/>
              </p:nvPicPr>
              <p:blipFill>
                <a:blip r:embed="rId246"/>
                <a:stretch>
                  <a:fillRect/>
                </a:stretch>
              </p:blipFill>
              <p:spPr>
                <a:xfrm>
                  <a:off x="5942861" y="5920952"/>
                  <a:ext cx="8323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 name="Freihand 140">
                  <a:extLst>
                    <a:ext uri="{FF2B5EF4-FFF2-40B4-BE49-F238E27FC236}">
                      <a16:creationId xmlns:a16="http://schemas.microsoft.com/office/drawing/2014/main" id="{C8959990-3E83-423E-AD8E-6C41DF5A0810}"/>
                    </a:ext>
                  </a:extLst>
                </p14:cNvPr>
                <p14:cNvContentPartPr/>
                <p14:nvPr/>
              </p14:nvContentPartPr>
              <p14:xfrm>
                <a:off x="3081221" y="6412352"/>
                <a:ext cx="97200" cy="115560"/>
              </p14:xfrm>
            </p:contentPart>
          </mc:Choice>
          <mc:Fallback xmlns="">
            <p:pic>
              <p:nvPicPr>
                <p:cNvPr id="141" name="Freihand 140">
                  <a:extLst>
                    <a:ext uri="{FF2B5EF4-FFF2-40B4-BE49-F238E27FC236}">
                      <a16:creationId xmlns:a16="http://schemas.microsoft.com/office/drawing/2014/main" id="{C8959990-3E83-423E-AD8E-6C41DF5A0810}"/>
                    </a:ext>
                  </a:extLst>
                </p:cNvPr>
                <p:cNvPicPr/>
                <p:nvPr/>
              </p:nvPicPr>
              <p:blipFill>
                <a:blip r:embed="rId248"/>
                <a:stretch>
                  <a:fillRect/>
                </a:stretch>
              </p:blipFill>
              <p:spPr>
                <a:xfrm>
                  <a:off x="3076901" y="6408032"/>
                  <a:ext cx="105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2" name="Freihand 141">
                  <a:extLst>
                    <a:ext uri="{FF2B5EF4-FFF2-40B4-BE49-F238E27FC236}">
                      <a16:creationId xmlns:a16="http://schemas.microsoft.com/office/drawing/2014/main" id="{C0ED2B7C-30DF-44F8-9F81-B07FAD85752C}"/>
                    </a:ext>
                  </a:extLst>
                </p14:cNvPr>
                <p14:cNvContentPartPr/>
                <p14:nvPr/>
              </p14:nvContentPartPr>
              <p14:xfrm>
                <a:off x="3207581" y="6381032"/>
                <a:ext cx="323640" cy="135720"/>
              </p14:xfrm>
            </p:contentPart>
          </mc:Choice>
          <mc:Fallback xmlns="">
            <p:pic>
              <p:nvPicPr>
                <p:cNvPr id="142" name="Freihand 141">
                  <a:extLst>
                    <a:ext uri="{FF2B5EF4-FFF2-40B4-BE49-F238E27FC236}">
                      <a16:creationId xmlns:a16="http://schemas.microsoft.com/office/drawing/2014/main" id="{C0ED2B7C-30DF-44F8-9F81-B07FAD85752C}"/>
                    </a:ext>
                  </a:extLst>
                </p:cNvPr>
                <p:cNvPicPr/>
                <p:nvPr/>
              </p:nvPicPr>
              <p:blipFill>
                <a:blip r:embed="rId250"/>
                <a:stretch>
                  <a:fillRect/>
                </a:stretch>
              </p:blipFill>
              <p:spPr>
                <a:xfrm>
                  <a:off x="3203261" y="6376712"/>
                  <a:ext cx="332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3" name="Freihand 142">
                  <a:extLst>
                    <a:ext uri="{FF2B5EF4-FFF2-40B4-BE49-F238E27FC236}">
                      <a16:creationId xmlns:a16="http://schemas.microsoft.com/office/drawing/2014/main" id="{8A02941F-6669-4BA8-B20D-CC260B3C9E84}"/>
                    </a:ext>
                  </a:extLst>
                </p14:cNvPr>
                <p14:cNvContentPartPr/>
                <p14:nvPr/>
              </p14:nvContentPartPr>
              <p14:xfrm>
                <a:off x="3828221" y="6327032"/>
                <a:ext cx="286920" cy="165960"/>
              </p14:xfrm>
            </p:contentPart>
          </mc:Choice>
          <mc:Fallback xmlns="">
            <p:pic>
              <p:nvPicPr>
                <p:cNvPr id="143" name="Freihand 142">
                  <a:extLst>
                    <a:ext uri="{FF2B5EF4-FFF2-40B4-BE49-F238E27FC236}">
                      <a16:creationId xmlns:a16="http://schemas.microsoft.com/office/drawing/2014/main" id="{8A02941F-6669-4BA8-B20D-CC260B3C9E84}"/>
                    </a:ext>
                  </a:extLst>
                </p:cNvPr>
                <p:cNvPicPr/>
                <p:nvPr/>
              </p:nvPicPr>
              <p:blipFill>
                <a:blip r:embed="rId252"/>
                <a:stretch>
                  <a:fillRect/>
                </a:stretch>
              </p:blipFill>
              <p:spPr>
                <a:xfrm>
                  <a:off x="3823901" y="6322712"/>
                  <a:ext cx="295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4" name="Freihand 143">
                  <a:extLst>
                    <a:ext uri="{FF2B5EF4-FFF2-40B4-BE49-F238E27FC236}">
                      <a16:creationId xmlns:a16="http://schemas.microsoft.com/office/drawing/2014/main" id="{3EF28713-4B96-4BC3-8120-3FE48BF47B99}"/>
                    </a:ext>
                  </a:extLst>
                </p14:cNvPr>
                <p14:cNvContentPartPr/>
                <p14:nvPr/>
              </p14:nvContentPartPr>
              <p14:xfrm>
                <a:off x="4081661" y="6351152"/>
                <a:ext cx="97560" cy="138600"/>
              </p14:xfrm>
            </p:contentPart>
          </mc:Choice>
          <mc:Fallback xmlns="">
            <p:pic>
              <p:nvPicPr>
                <p:cNvPr id="144" name="Freihand 143">
                  <a:extLst>
                    <a:ext uri="{FF2B5EF4-FFF2-40B4-BE49-F238E27FC236}">
                      <a16:creationId xmlns:a16="http://schemas.microsoft.com/office/drawing/2014/main" id="{3EF28713-4B96-4BC3-8120-3FE48BF47B99}"/>
                    </a:ext>
                  </a:extLst>
                </p:cNvPr>
                <p:cNvPicPr/>
                <p:nvPr/>
              </p:nvPicPr>
              <p:blipFill>
                <a:blip r:embed="rId254"/>
                <a:stretch>
                  <a:fillRect/>
                </a:stretch>
              </p:blipFill>
              <p:spPr>
                <a:xfrm>
                  <a:off x="4077341" y="6346832"/>
                  <a:ext cx="106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5" name="Freihand 144">
                  <a:extLst>
                    <a:ext uri="{FF2B5EF4-FFF2-40B4-BE49-F238E27FC236}">
                      <a16:creationId xmlns:a16="http://schemas.microsoft.com/office/drawing/2014/main" id="{867A9A8B-44C8-482F-BF69-6D5F87A2040E}"/>
                    </a:ext>
                  </a:extLst>
                </p14:cNvPr>
                <p14:cNvContentPartPr/>
                <p14:nvPr/>
              </p14:nvContentPartPr>
              <p14:xfrm>
                <a:off x="4175621" y="6310832"/>
                <a:ext cx="95400" cy="153360"/>
              </p14:xfrm>
            </p:contentPart>
          </mc:Choice>
          <mc:Fallback xmlns="">
            <p:pic>
              <p:nvPicPr>
                <p:cNvPr id="145" name="Freihand 144">
                  <a:extLst>
                    <a:ext uri="{FF2B5EF4-FFF2-40B4-BE49-F238E27FC236}">
                      <a16:creationId xmlns:a16="http://schemas.microsoft.com/office/drawing/2014/main" id="{867A9A8B-44C8-482F-BF69-6D5F87A2040E}"/>
                    </a:ext>
                  </a:extLst>
                </p:cNvPr>
                <p:cNvPicPr/>
                <p:nvPr/>
              </p:nvPicPr>
              <p:blipFill>
                <a:blip r:embed="rId256"/>
                <a:stretch>
                  <a:fillRect/>
                </a:stretch>
              </p:blipFill>
              <p:spPr>
                <a:xfrm>
                  <a:off x="4171301" y="6306512"/>
                  <a:ext cx="104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6" name="Freihand 145">
                  <a:extLst>
                    <a:ext uri="{FF2B5EF4-FFF2-40B4-BE49-F238E27FC236}">
                      <a16:creationId xmlns:a16="http://schemas.microsoft.com/office/drawing/2014/main" id="{2D434D73-B4D7-4114-89F3-00880C12BF33}"/>
                    </a:ext>
                  </a:extLst>
                </p14:cNvPr>
                <p14:cNvContentPartPr/>
                <p14:nvPr/>
              </p14:nvContentPartPr>
              <p14:xfrm>
                <a:off x="4276061" y="6391112"/>
                <a:ext cx="262080" cy="61560"/>
              </p14:xfrm>
            </p:contentPart>
          </mc:Choice>
          <mc:Fallback xmlns="">
            <p:pic>
              <p:nvPicPr>
                <p:cNvPr id="146" name="Freihand 145">
                  <a:extLst>
                    <a:ext uri="{FF2B5EF4-FFF2-40B4-BE49-F238E27FC236}">
                      <a16:creationId xmlns:a16="http://schemas.microsoft.com/office/drawing/2014/main" id="{2D434D73-B4D7-4114-89F3-00880C12BF33}"/>
                    </a:ext>
                  </a:extLst>
                </p:cNvPr>
                <p:cNvPicPr/>
                <p:nvPr/>
              </p:nvPicPr>
              <p:blipFill>
                <a:blip r:embed="rId258"/>
                <a:stretch>
                  <a:fillRect/>
                </a:stretch>
              </p:blipFill>
              <p:spPr>
                <a:xfrm>
                  <a:off x="4271741" y="6386792"/>
                  <a:ext cx="270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7" name="Freihand 146">
                  <a:extLst>
                    <a:ext uri="{FF2B5EF4-FFF2-40B4-BE49-F238E27FC236}">
                      <a16:creationId xmlns:a16="http://schemas.microsoft.com/office/drawing/2014/main" id="{CCD663BA-329C-4855-865F-3E533C5CCAE8}"/>
                    </a:ext>
                  </a:extLst>
                </p14:cNvPr>
                <p14:cNvContentPartPr/>
                <p14:nvPr/>
              </p14:nvContentPartPr>
              <p14:xfrm>
                <a:off x="4657661" y="6364112"/>
                <a:ext cx="239400" cy="90000"/>
              </p14:xfrm>
            </p:contentPart>
          </mc:Choice>
          <mc:Fallback xmlns="">
            <p:pic>
              <p:nvPicPr>
                <p:cNvPr id="147" name="Freihand 146">
                  <a:extLst>
                    <a:ext uri="{FF2B5EF4-FFF2-40B4-BE49-F238E27FC236}">
                      <a16:creationId xmlns:a16="http://schemas.microsoft.com/office/drawing/2014/main" id="{CCD663BA-329C-4855-865F-3E533C5CCAE8}"/>
                    </a:ext>
                  </a:extLst>
                </p:cNvPr>
                <p:cNvPicPr/>
                <p:nvPr/>
              </p:nvPicPr>
              <p:blipFill>
                <a:blip r:embed="rId260"/>
                <a:stretch>
                  <a:fillRect/>
                </a:stretch>
              </p:blipFill>
              <p:spPr>
                <a:xfrm>
                  <a:off x="4653341" y="6359792"/>
                  <a:ext cx="248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8" name="Freihand 147">
                  <a:extLst>
                    <a:ext uri="{FF2B5EF4-FFF2-40B4-BE49-F238E27FC236}">
                      <a16:creationId xmlns:a16="http://schemas.microsoft.com/office/drawing/2014/main" id="{7F56BBA0-98A4-45FA-9170-46ED63042B86}"/>
                    </a:ext>
                  </a:extLst>
                </p14:cNvPr>
                <p14:cNvContentPartPr/>
                <p14:nvPr/>
              </p14:nvContentPartPr>
              <p14:xfrm>
                <a:off x="4920461" y="6381752"/>
                <a:ext cx="238320" cy="68760"/>
              </p14:xfrm>
            </p:contentPart>
          </mc:Choice>
          <mc:Fallback xmlns="">
            <p:pic>
              <p:nvPicPr>
                <p:cNvPr id="148" name="Freihand 147">
                  <a:extLst>
                    <a:ext uri="{FF2B5EF4-FFF2-40B4-BE49-F238E27FC236}">
                      <a16:creationId xmlns:a16="http://schemas.microsoft.com/office/drawing/2014/main" id="{7F56BBA0-98A4-45FA-9170-46ED63042B86}"/>
                    </a:ext>
                  </a:extLst>
                </p:cNvPr>
                <p:cNvPicPr/>
                <p:nvPr/>
              </p:nvPicPr>
              <p:blipFill>
                <a:blip r:embed="rId262"/>
                <a:stretch>
                  <a:fillRect/>
                </a:stretch>
              </p:blipFill>
              <p:spPr>
                <a:xfrm>
                  <a:off x="4916141" y="6377432"/>
                  <a:ext cx="246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9" name="Freihand 148">
                  <a:extLst>
                    <a:ext uri="{FF2B5EF4-FFF2-40B4-BE49-F238E27FC236}">
                      <a16:creationId xmlns:a16="http://schemas.microsoft.com/office/drawing/2014/main" id="{69918401-24C5-484C-B369-E645AFAA663D}"/>
                    </a:ext>
                  </a:extLst>
                </p14:cNvPr>
                <p14:cNvContentPartPr/>
                <p14:nvPr/>
              </p14:nvContentPartPr>
              <p14:xfrm>
                <a:off x="5373341" y="6305432"/>
                <a:ext cx="155520" cy="147600"/>
              </p14:xfrm>
            </p:contentPart>
          </mc:Choice>
          <mc:Fallback xmlns="">
            <p:pic>
              <p:nvPicPr>
                <p:cNvPr id="149" name="Freihand 148">
                  <a:extLst>
                    <a:ext uri="{FF2B5EF4-FFF2-40B4-BE49-F238E27FC236}">
                      <a16:creationId xmlns:a16="http://schemas.microsoft.com/office/drawing/2014/main" id="{69918401-24C5-484C-B369-E645AFAA663D}"/>
                    </a:ext>
                  </a:extLst>
                </p:cNvPr>
                <p:cNvPicPr/>
                <p:nvPr/>
              </p:nvPicPr>
              <p:blipFill>
                <a:blip r:embed="rId264"/>
                <a:stretch>
                  <a:fillRect/>
                </a:stretch>
              </p:blipFill>
              <p:spPr>
                <a:xfrm>
                  <a:off x="5369021" y="6301112"/>
                  <a:ext cx="164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0" name="Freihand 149">
                  <a:extLst>
                    <a:ext uri="{FF2B5EF4-FFF2-40B4-BE49-F238E27FC236}">
                      <a16:creationId xmlns:a16="http://schemas.microsoft.com/office/drawing/2014/main" id="{CBD23805-CBF7-499F-B510-E9B7CBF1A0BA}"/>
                    </a:ext>
                  </a:extLst>
                </p14:cNvPr>
                <p14:cNvContentPartPr/>
                <p14:nvPr/>
              </p14:nvContentPartPr>
              <p14:xfrm>
                <a:off x="5555861" y="6337832"/>
                <a:ext cx="415080" cy="129960"/>
              </p14:xfrm>
            </p:contentPart>
          </mc:Choice>
          <mc:Fallback xmlns="">
            <p:pic>
              <p:nvPicPr>
                <p:cNvPr id="150" name="Freihand 149">
                  <a:extLst>
                    <a:ext uri="{FF2B5EF4-FFF2-40B4-BE49-F238E27FC236}">
                      <a16:creationId xmlns:a16="http://schemas.microsoft.com/office/drawing/2014/main" id="{CBD23805-CBF7-499F-B510-E9B7CBF1A0BA}"/>
                    </a:ext>
                  </a:extLst>
                </p:cNvPr>
                <p:cNvPicPr/>
                <p:nvPr/>
              </p:nvPicPr>
              <p:blipFill>
                <a:blip r:embed="rId266"/>
                <a:stretch>
                  <a:fillRect/>
                </a:stretch>
              </p:blipFill>
              <p:spPr>
                <a:xfrm>
                  <a:off x="5551541" y="6333512"/>
                  <a:ext cx="423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1" name="Freihand 150">
                  <a:extLst>
                    <a:ext uri="{FF2B5EF4-FFF2-40B4-BE49-F238E27FC236}">
                      <a16:creationId xmlns:a16="http://schemas.microsoft.com/office/drawing/2014/main" id="{F4365F78-391C-4962-A598-961AF19BCD23}"/>
                    </a:ext>
                  </a:extLst>
                </p14:cNvPr>
                <p14:cNvContentPartPr/>
                <p14:nvPr/>
              </p14:nvContentPartPr>
              <p14:xfrm>
                <a:off x="5841701" y="6383552"/>
                <a:ext cx="124920" cy="35640"/>
              </p14:xfrm>
            </p:contentPart>
          </mc:Choice>
          <mc:Fallback xmlns="">
            <p:pic>
              <p:nvPicPr>
                <p:cNvPr id="151" name="Freihand 150">
                  <a:extLst>
                    <a:ext uri="{FF2B5EF4-FFF2-40B4-BE49-F238E27FC236}">
                      <a16:creationId xmlns:a16="http://schemas.microsoft.com/office/drawing/2014/main" id="{F4365F78-391C-4962-A598-961AF19BCD23}"/>
                    </a:ext>
                  </a:extLst>
                </p:cNvPr>
                <p:cNvPicPr/>
                <p:nvPr/>
              </p:nvPicPr>
              <p:blipFill>
                <a:blip r:embed="rId268"/>
                <a:stretch>
                  <a:fillRect/>
                </a:stretch>
              </p:blipFill>
              <p:spPr>
                <a:xfrm>
                  <a:off x="5837381" y="6379232"/>
                  <a:ext cx="13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2" name="Freihand 151">
                  <a:extLst>
                    <a:ext uri="{FF2B5EF4-FFF2-40B4-BE49-F238E27FC236}">
                      <a16:creationId xmlns:a16="http://schemas.microsoft.com/office/drawing/2014/main" id="{539DD34A-1F3D-4095-8386-5A064E1C9E6D}"/>
                    </a:ext>
                  </a:extLst>
                </p14:cNvPr>
                <p14:cNvContentPartPr/>
                <p14:nvPr/>
              </p14:nvContentPartPr>
              <p14:xfrm>
                <a:off x="6036101" y="6240992"/>
                <a:ext cx="225720" cy="191520"/>
              </p14:xfrm>
            </p:contentPart>
          </mc:Choice>
          <mc:Fallback xmlns="">
            <p:pic>
              <p:nvPicPr>
                <p:cNvPr id="152" name="Freihand 151">
                  <a:extLst>
                    <a:ext uri="{FF2B5EF4-FFF2-40B4-BE49-F238E27FC236}">
                      <a16:creationId xmlns:a16="http://schemas.microsoft.com/office/drawing/2014/main" id="{539DD34A-1F3D-4095-8386-5A064E1C9E6D}"/>
                    </a:ext>
                  </a:extLst>
                </p:cNvPr>
                <p:cNvPicPr/>
                <p:nvPr/>
              </p:nvPicPr>
              <p:blipFill>
                <a:blip r:embed="rId270"/>
                <a:stretch>
                  <a:fillRect/>
                </a:stretch>
              </p:blipFill>
              <p:spPr>
                <a:xfrm>
                  <a:off x="6031781" y="6236672"/>
                  <a:ext cx="234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3" name="Freihand 152">
                  <a:extLst>
                    <a:ext uri="{FF2B5EF4-FFF2-40B4-BE49-F238E27FC236}">
                      <a16:creationId xmlns:a16="http://schemas.microsoft.com/office/drawing/2014/main" id="{7BA3DCDA-EA35-4D13-94C5-6E85A35243CD}"/>
                    </a:ext>
                  </a:extLst>
                </p14:cNvPr>
                <p14:cNvContentPartPr/>
                <p14:nvPr/>
              </p14:nvContentPartPr>
              <p14:xfrm>
                <a:off x="6221861" y="6350792"/>
                <a:ext cx="121680" cy="179280"/>
              </p14:xfrm>
            </p:contentPart>
          </mc:Choice>
          <mc:Fallback xmlns="">
            <p:pic>
              <p:nvPicPr>
                <p:cNvPr id="153" name="Freihand 152">
                  <a:extLst>
                    <a:ext uri="{FF2B5EF4-FFF2-40B4-BE49-F238E27FC236}">
                      <a16:creationId xmlns:a16="http://schemas.microsoft.com/office/drawing/2014/main" id="{7BA3DCDA-EA35-4D13-94C5-6E85A35243CD}"/>
                    </a:ext>
                  </a:extLst>
                </p:cNvPr>
                <p:cNvPicPr/>
                <p:nvPr/>
              </p:nvPicPr>
              <p:blipFill>
                <a:blip r:embed="rId272"/>
                <a:stretch>
                  <a:fillRect/>
                </a:stretch>
              </p:blipFill>
              <p:spPr>
                <a:xfrm>
                  <a:off x="6217541" y="6346472"/>
                  <a:ext cx="130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4" name="Freihand 153">
                  <a:extLst>
                    <a:ext uri="{FF2B5EF4-FFF2-40B4-BE49-F238E27FC236}">
                      <a16:creationId xmlns:a16="http://schemas.microsoft.com/office/drawing/2014/main" id="{B09464A5-41EC-4FC9-9C8B-0D58B9569153}"/>
                    </a:ext>
                  </a:extLst>
                </p14:cNvPr>
                <p14:cNvContentPartPr/>
                <p14:nvPr/>
              </p14:nvContentPartPr>
              <p14:xfrm>
                <a:off x="6338501" y="6339632"/>
                <a:ext cx="98280" cy="72000"/>
              </p14:xfrm>
            </p:contentPart>
          </mc:Choice>
          <mc:Fallback xmlns="">
            <p:pic>
              <p:nvPicPr>
                <p:cNvPr id="154" name="Freihand 153">
                  <a:extLst>
                    <a:ext uri="{FF2B5EF4-FFF2-40B4-BE49-F238E27FC236}">
                      <a16:creationId xmlns:a16="http://schemas.microsoft.com/office/drawing/2014/main" id="{B09464A5-41EC-4FC9-9C8B-0D58B9569153}"/>
                    </a:ext>
                  </a:extLst>
                </p:cNvPr>
                <p:cNvPicPr/>
                <p:nvPr/>
              </p:nvPicPr>
              <p:blipFill>
                <a:blip r:embed="rId274"/>
                <a:stretch>
                  <a:fillRect/>
                </a:stretch>
              </p:blipFill>
              <p:spPr>
                <a:xfrm>
                  <a:off x="6334181" y="6335312"/>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5" name="Freihand 154">
                  <a:extLst>
                    <a:ext uri="{FF2B5EF4-FFF2-40B4-BE49-F238E27FC236}">
                      <a16:creationId xmlns:a16="http://schemas.microsoft.com/office/drawing/2014/main" id="{5E65BE68-B353-4DF0-BDFB-3EFD114F79F8}"/>
                    </a:ext>
                  </a:extLst>
                </p14:cNvPr>
                <p14:cNvContentPartPr/>
                <p14:nvPr/>
              </p14:nvContentPartPr>
              <p14:xfrm>
                <a:off x="6476741" y="6339992"/>
                <a:ext cx="104400" cy="74160"/>
              </p14:xfrm>
            </p:contentPart>
          </mc:Choice>
          <mc:Fallback xmlns="">
            <p:pic>
              <p:nvPicPr>
                <p:cNvPr id="155" name="Freihand 154">
                  <a:extLst>
                    <a:ext uri="{FF2B5EF4-FFF2-40B4-BE49-F238E27FC236}">
                      <a16:creationId xmlns:a16="http://schemas.microsoft.com/office/drawing/2014/main" id="{5E65BE68-B353-4DF0-BDFB-3EFD114F79F8}"/>
                    </a:ext>
                  </a:extLst>
                </p:cNvPr>
                <p:cNvPicPr/>
                <p:nvPr/>
              </p:nvPicPr>
              <p:blipFill>
                <a:blip r:embed="rId276"/>
                <a:stretch>
                  <a:fillRect/>
                </a:stretch>
              </p:blipFill>
              <p:spPr>
                <a:xfrm>
                  <a:off x="6472421" y="6335672"/>
                  <a:ext cx="113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6" name="Freihand 155">
                  <a:extLst>
                    <a:ext uri="{FF2B5EF4-FFF2-40B4-BE49-F238E27FC236}">
                      <a16:creationId xmlns:a16="http://schemas.microsoft.com/office/drawing/2014/main" id="{D047D0F8-C958-4E2D-B3BC-EA1B8E7BC0E8}"/>
                    </a:ext>
                  </a:extLst>
                </p14:cNvPr>
                <p14:cNvContentPartPr/>
                <p14:nvPr/>
              </p14:nvContentPartPr>
              <p14:xfrm>
                <a:off x="6614621" y="6244952"/>
                <a:ext cx="142920" cy="154800"/>
              </p14:xfrm>
            </p:contentPart>
          </mc:Choice>
          <mc:Fallback xmlns="">
            <p:pic>
              <p:nvPicPr>
                <p:cNvPr id="156" name="Freihand 155">
                  <a:extLst>
                    <a:ext uri="{FF2B5EF4-FFF2-40B4-BE49-F238E27FC236}">
                      <a16:creationId xmlns:a16="http://schemas.microsoft.com/office/drawing/2014/main" id="{D047D0F8-C958-4E2D-B3BC-EA1B8E7BC0E8}"/>
                    </a:ext>
                  </a:extLst>
                </p:cNvPr>
                <p:cNvPicPr/>
                <p:nvPr/>
              </p:nvPicPr>
              <p:blipFill>
                <a:blip r:embed="rId278"/>
                <a:stretch>
                  <a:fillRect/>
                </a:stretch>
              </p:blipFill>
              <p:spPr>
                <a:xfrm>
                  <a:off x="6610301" y="6240632"/>
                  <a:ext cx="151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7" name="Freihand 156">
                  <a:extLst>
                    <a:ext uri="{FF2B5EF4-FFF2-40B4-BE49-F238E27FC236}">
                      <a16:creationId xmlns:a16="http://schemas.microsoft.com/office/drawing/2014/main" id="{B4CFD21D-53E9-45AB-9CD1-57C2B671695B}"/>
                    </a:ext>
                  </a:extLst>
                </p14:cNvPr>
                <p14:cNvContentPartPr/>
                <p14:nvPr/>
              </p14:nvContentPartPr>
              <p14:xfrm>
                <a:off x="6803981" y="6317672"/>
                <a:ext cx="111600" cy="90000"/>
              </p14:xfrm>
            </p:contentPart>
          </mc:Choice>
          <mc:Fallback xmlns="">
            <p:pic>
              <p:nvPicPr>
                <p:cNvPr id="157" name="Freihand 156">
                  <a:extLst>
                    <a:ext uri="{FF2B5EF4-FFF2-40B4-BE49-F238E27FC236}">
                      <a16:creationId xmlns:a16="http://schemas.microsoft.com/office/drawing/2014/main" id="{B4CFD21D-53E9-45AB-9CD1-57C2B671695B}"/>
                    </a:ext>
                  </a:extLst>
                </p:cNvPr>
                <p:cNvPicPr/>
                <p:nvPr/>
              </p:nvPicPr>
              <p:blipFill>
                <a:blip r:embed="rId280"/>
                <a:stretch>
                  <a:fillRect/>
                </a:stretch>
              </p:blipFill>
              <p:spPr>
                <a:xfrm>
                  <a:off x="6799661" y="6313352"/>
                  <a:ext cx="120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8" name="Freihand 157">
                  <a:extLst>
                    <a:ext uri="{FF2B5EF4-FFF2-40B4-BE49-F238E27FC236}">
                      <a16:creationId xmlns:a16="http://schemas.microsoft.com/office/drawing/2014/main" id="{6258FDC2-9D77-4969-A871-3B6EBAF60FF6}"/>
                    </a:ext>
                  </a:extLst>
                </p14:cNvPr>
                <p14:cNvContentPartPr/>
                <p14:nvPr/>
              </p14:nvContentPartPr>
              <p14:xfrm>
                <a:off x="6958061" y="6217952"/>
                <a:ext cx="36360" cy="185400"/>
              </p14:xfrm>
            </p:contentPart>
          </mc:Choice>
          <mc:Fallback xmlns="">
            <p:pic>
              <p:nvPicPr>
                <p:cNvPr id="158" name="Freihand 157">
                  <a:extLst>
                    <a:ext uri="{FF2B5EF4-FFF2-40B4-BE49-F238E27FC236}">
                      <a16:creationId xmlns:a16="http://schemas.microsoft.com/office/drawing/2014/main" id="{6258FDC2-9D77-4969-A871-3B6EBAF60FF6}"/>
                    </a:ext>
                  </a:extLst>
                </p:cNvPr>
                <p:cNvPicPr/>
                <p:nvPr/>
              </p:nvPicPr>
              <p:blipFill>
                <a:blip r:embed="rId282"/>
                <a:stretch>
                  <a:fillRect/>
                </a:stretch>
              </p:blipFill>
              <p:spPr>
                <a:xfrm>
                  <a:off x="6953741" y="6213632"/>
                  <a:ext cx="45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9" name="Freihand 158">
                  <a:extLst>
                    <a:ext uri="{FF2B5EF4-FFF2-40B4-BE49-F238E27FC236}">
                      <a16:creationId xmlns:a16="http://schemas.microsoft.com/office/drawing/2014/main" id="{E98BD8E5-32B4-4809-8678-FFA6B216D1D2}"/>
                    </a:ext>
                  </a:extLst>
                </p14:cNvPr>
                <p14:cNvContentPartPr/>
                <p14:nvPr/>
              </p14:nvContentPartPr>
              <p14:xfrm>
                <a:off x="7010261" y="6296432"/>
                <a:ext cx="347400" cy="90720"/>
              </p14:xfrm>
            </p:contentPart>
          </mc:Choice>
          <mc:Fallback xmlns="">
            <p:pic>
              <p:nvPicPr>
                <p:cNvPr id="159" name="Freihand 158">
                  <a:extLst>
                    <a:ext uri="{FF2B5EF4-FFF2-40B4-BE49-F238E27FC236}">
                      <a16:creationId xmlns:a16="http://schemas.microsoft.com/office/drawing/2014/main" id="{E98BD8E5-32B4-4809-8678-FFA6B216D1D2}"/>
                    </a:ext>
                  </a:extLst>
                </p:cNvPr>
                <p:cNvPicPr/>
                <p:nvPr/>
              </p:nvPicPr>
              <p:blipFill>
                <a:blip r:embed="rId284"/>
                <a:stretch>
                  <a:fillRect/>
                </a:stretch>
              </p:blipFill>
              <p:spPr>
                <a:xfrm>
                  <a:off x="7005941" y="6292112"/>
                  <a:ext cx="356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0" name="Freihand 159">
                  <a:extLst>
                    <a:ext uri="{FF2B5EF4-FFF2-40B4-BE49-F238E27FC236}">
                      <a16:creationId xmlns:a16="http://schemas.microsoft.com/office/drawing/2014/main" id="{A94B1243-D6A4-4705-9868-8B69C2660C63}"/>
                    </a:ext>
                  </a:extLst>
                </p14:cNvPr>
                <p14:cNvContentPartPr/>
                <p14:nvPr/>
              </p14:nvContentPartPr>
              <p14:xfrm>
                <a:off x="7448741" y="6165392"/>
                <a:ext cx="24840" cy="272880"/>
              </p14:xfrm>
            </p:contentPart>
          </mc:Choice>
          <mc:Fallback xmlns="">
            <p:pic>
              <p:nvPicPr>
                <p:cNvPr id="160" name="Freihand 159">
                  <a:extLst>
                    <a:ext uri="{FF2B5EF4-FFF2-40B4-BE49-F238E27FC236}">
                      <a16:creationId xmlns:a16="http://schemas.microsoft.com/office/drawing/2014/main" id="{A94B1243-D6A4-4705-9868-8B69C2660C63}"/>
                    </a:ext>
                  </a:extLst>
                </p:cNvPr>
                <p:cNvPicPr/>
                <p:nvPr/>
              </p:nvPicPr>
              <p:blipFill>
                <a:blip r:embed="rId286"/>
                <a:stretch>
                  <a:fillRect/>
                </a:stretch>
              </p:blipFill>
              <p:spPr>
                <a:xfrm>
                  <a:off x="7444421" y="6161072"/>
                  <a:ext cx="33480" cy="28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162" name="Freihand 161">
                <a:extLst>
                  <a:ext uri="{FF2B5EF4-FFF2-40B4-BE49-F238E27FC236}">
                    <a16:creationId xmlns:a16="http://schemas.microsoft.com/office/drawing/2014/main" id="{95119828-2BD5-4E1A-B8FE-2F71A1A56C40}"/>
                  </a:ext>
                </a:extLst>
              </p14:cNvPr>
              <p14:cNvContentPartPr/>
              <p14:nvPr/>
            </p14:nvContentPartPr>
            <p14:xfrm>
              <a:off x="260621" y="3553592"/>
              <a:ext cx="1183320" cy="631800"/>
            </p14:xfrm>
          </p:contentPart>
        </mc:Choice>
        <mc:Fallback xmlns="">
          <p:pic>
            <p:nvPicPr>
              <p:cNvPr id="162" name="Freihand 161">
                <a:extLst>
                  <a:ext uri="{FF2B5EF4-FFF2-40B4-BE49-F238E27FC236}">
                    <a16:creationId xmlns:a16="http://schemas.microsoft.com/office/drawing/2014/main" id="{95119828-2BD5-4E1A-B8FE-2F71A1A56C40}"/>
                  </a:ext>
                </a:extLst>
              </p:cNvPr>
              <p:cNvPicPr/>
              <p:nvPr/>
            </p:nvPicPr>
            <p:blipFill>
              <a:blip r:embed="rId288"/>
              <a:stretch>
                <a:fillRect/>
              </a:stretch>
            </p:blipFill>
            <p:spPr>
              <a:xfrm>
                <a:off x="256301" y="3549272"/>
                <a:ext cx="1191960" cy="640440"/>
              </a:xfrm>
              <a:prstGeom prst="rect">
                <a:avLst/>
              </a:prstGeom>
            </p:spPr>
          </p:pic>
        </mc:Fallback>
      </mc:AlternateContent>
      <p:grpSp>
        <p:nvGrpSpPr>
          <p:cNvPr id="164" name="Gruppieren 163">
            <a:extLst>
              <a:ext uri="{FF2B5EF4-FFF2-40B4-BE49-F238E27FC236}">
                <a16:creationId xmlns:a16="http://schemas.microsoft.com/office/drawing/2014/main" id="{2A899385-374A-4CE2-AC30-1C168DFDAEED}"/>
              </a:ext>
            </a:extLst>
          </p:cNvPr>
          <p:cNvGrpSpPr/>
          <p:nvPr/>
        </p:nvGrpSpPr>
        <p:grpSpPr>
          <a:xfrm>
            <a:off x="202661" y="964832"/>
            <a:ext cx="1990440" cy="2473200"/>
            <a:chOff x="202661" y="964832"/>
            <a:chExt cx="1990440" cy="2473200"/>
          </a:xfrm>
        </p:grpSpPr>
        <mc:AlternateContent xmlns:mc="http://schemas.openxmlformats.org/markup-compatibility/2006" xmlns:p14="http://schemas.microsoft.com/office/powerpoint/2010/main">
          <mc:Choice Requires="p14">
            <p:contentPart p14:bwMode="auto" r:id="rId289">
              <p14:nvContentPartPr>
                <p14:cNvPr id="13" name="Freihand 12">
                  <a:extLst>
                    <a:ext uri="{FF2B5EF4-FFF2-40B4-BE49-F238E27FC236}">
                      <a16:creationId xmlns:a16="http://schemas.microsoft.com/office/drawing/2014/main" id="{8A2E73B4-A030-467B-AC33-DD18709D04CF}"/>
                    </a:ext>
                  </a:extLst>
                </p14:cNvPr>
                <p14:cNvContentPartPr/>
                <p14:nvPr/>
              </p14:nvContentPartPr>
              <p14:xfrm>
                <a:off x="202661" y="1215032"/>
                <a:ext cx="644040" cy="2223000"/>
              </p14:xfrm>
            </p:contentPart>
          </mc:Choice>
          <mc:Fallback xmlns="">
            <p:pic>
              <p:nvPicPr>
                <p:cNvPr id="13" name="Freihand 12">
                  <a:extLst>
                    <a:ext uri="{FF2B5EF4-FFF2-40B4-BE49-F238E27FC236}">
                      <a16:creationId xmlns:a16="http://schemas.microsoft.com/office/drawing/2014/main" id="{8A2E73B4-A030-467B-AC33-DD18709D04CF}"/>
                    </a:ext>
                  </a:extLst>
                </p:cNvPr>
                <p:cNvPicPr/>
                <p:nvPr/>
              </p:nvPicPr>
              <p:blipFill>
                <a:blip r:embed="rId290"/>
                <a:stretch>
                  <a:fillRect/>
                </a:stretch>
              </p:blipFill>
              <p:spPr>
                <a:xfrm>
                  <a:off x="198341" y="1210712"/>
                  <a:ext cx="652680" cy="2231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 name="Freihand 13">
                  <a:extLst>
                    <a:ext uri="{FF2B5EF4-FFF2-40B4-BE49-F238E27FC236}">
                      <a16:creationId xmlns:a16="http://schemas.microsoft.com/office/drawing/2014/main" id="{C5870526-C2F2-424E-ACB1-6B67DD6B6BA2}"/>
                    </a:ext>
                  </a:extLst>
                </p14:cNvPr>
                <p14:cNvContentPartPr/>
                <p14:nvPr/>
              </p14:nvContentPartPr>
              <p14:xfrm>
                <a:off x="445301" y="1098032"/>
                <a:ext cx="199440" cy="284040"/>
              </p14:xfrm>
            </p:contentPart>
          </mc:Choice>
          <mc:Fallback xmlns="">
            <p:pic>
              <p:nvPicPr>
                <p:cNvPr id="14" name="Freihand 13">
                  <a:extLst>
                    <a:ext uri="{FF2B5EF4-FFF2-40B4-BE49-F238E27FC236}">
                      <a16:creationId xmlns:a16="http://schemas.microsoft.com/office/drawing/2014/main" id="{C5870526-C2F2-424E-ACB1-6B67DD6B6BA2}"/>
                    </a:ext>
                  </a:extLst>
                </p:cNvPr>
                <p:cNvPicPr/>
                <p:nvPr/>
              </p:nvPicPr>
              <p:blipFill>
                <a:blip r:embed="rId292"/>
                <a:stretch>
                  <a:fillRect/>
                </a:stretch>
              </p:blipFill>
              <p:spPr>
                <a:xfrm>
                  <a:off x="440981" y="1093712"/>
                  <a:ext cx="2080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3" name="Freihand 162">
                  <a:extLst>
                    <a:ext uri="{FF2B5EF4-FFF2-40B4-BE49-F238E27FC236}">
                      <a16:creationId xmlns:a16="http://schemas.microsoft.com/office/drawing/2014/main" id="{46189E21-6BF0-4DCC-BC80-F79C177520E9}"/>
                    </a:ext>
                  </a:extLst>
                </p14:cNvPr>
                <p14:cNvContentPartPr/>
                <p14:nvPr/>
              </p14:nvContentPartPr>
              <p14:xfrm>
                <a:off x="355301" y="964832"/>
                <a:ext cx="1837800" cy="727920"/>
              </p14:xfrm>
            </p:contentPart>
          </mc:Choice>
          <mc:Fallback xmlns="">
            <p:pic>
              <p:nvPicPr>
                <p:cNvPr id="163" name="Freihand 162">
                  <a:extLst>
                    <a:ext uri="{FF2B5EF4-FFF2-40B4-BE49-F238E27FC236}">
                      <a16:creationId xmlns:a16="http://schemas.microsoft.com/office/drawing/2014/main" id="{46189E21-6BF0-4DCC-BC80-F79C177520E9}"/>
                    </a:ext>
                  </a:extLst>
                </p:cNvPr>
                <p:cNvPicPr/>
                <p:nvPr/>
              </p:nvPicPr>
              <p:blipFill>
                <a:blip r:embed="rId294"/>
                <a:stretch>
                  <a:fillRect/>
                </a:stretch>
              </p:blipFill>
              <p:spPr>
                <a:xfrm>
                  <a:off x="350981" y="960512"/>
                  <a:ext cx="1846440" cy="73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5">
            <p14:nvContentPartPr>
              <p14:cNvPr id="190" name="Freihand 189">
                <a:extLst>
                  <a:ext uri="{FF2B5EF4-FFF2-40B4-BE49-F238E27FC236}">
                    <a16:creationId xmlns:a16="http://schemas.microsoft.com/office/drawing/2014/main" id="{DCA5E407-E254-41B4-AF84-DD3FB588BA8A}"/>
                  </a:ext>
                </a:extLst>
              </p14:cNvPr>
              <p14:cNvContentPartPr/>
              <p14:nvPr/>
            </p14:nvContentPartPr>
            <p14:xfrm>
              <a:off x="1603421" y="321872"/>
              <a:ext cx="47520" cy="106200"/>
            </p14:xfrm>
          </p:contentPart>
        </mc:Choice>
        <mc:Fallback xmlns="">
          <p:pic>
            <p:nvPicPr>
              <p:cNvPr id="190" name="Freihand 189">
                <a:extLst>
                  <a:ext uri="{FF2B5EF4-FFF2-40B4-BE49-F238E27FC236}">
                    <a16:creationId xmlns:a16="http://schemas.microsoft.com/office/drawing/2014/main" id="{DCA5E407-E254-41B4-AF84-DD3FB588BA8A}"/>
                  </a:ext>
                </a:extLst>
              </p:cNvPr>
              <p:cNvPicPr/>
              <p:nvPr/>
            </p:nvPicPr>
            <p:blipFill>
              <a:blip r:embed="rId296"/>
              <a:stretch>
                <a:fillRect/>
              </a:stretch>
            </p:blipFill>
            <p:spPr>
              <a:xfrm>
                <a:off x="1599101" y="317552"/>
                <a:ext cx="56160" cy="114840"/>
              </a:xfrm>
              <a:prstGeom prst="rect">
                <a:avLst/>
              </a:prstGeom>
            </p:spPr>
          </p:pic>
        </mc:Fallback>
      </mc:AlternateContent>
      <p:grpSp>
        <p:nvGrpSpPr>
          <p:cNvPr id="194" name="Gruppieren 193">
            <a:extLst>
              <a:ext uri="{FF2B5EF4-FFF2-40B4-BE49-F238E27FC236}">
                <a16:creationId xmlns:a16="http://schemas.microsoft.com/office/drawing/2014/main" id="{71903FD4-C22E-49E0-BF5B-D54E98B72B19}"/>
              </a:ext>
            </a:extLst>
          </p:cNvPr>
          <p:cNvGrpSpPr/>
          <p:nvPr/>
        </p:nvGrpSpPr>
        <p:grpSpPr>
          <a:xfrm>
            <a:off x="912221" y="-7168"/>
            <a:ext cx="1290240" cy="857160"/>
            <a:chOff x="912221" y="-7168"/>
            <a:chExt cx="1290240" cy="857160"/>
          </a:xfrm>
        </p:grpSpPr>
        <mc:AlternateContent xmlns:mc="http://schemas.openxmlformats.org/markup-compatibility/2006" xmlns:p14="http://schemas.microsoft.com/office/powerpoint/2010/main">
          <mc:Choice Requires="p14">
            <p:contentPart p14:bwMode="auto" r:id="rId297">
              <p14:nvContentPartPr>
                <p14:cNvPr id="165" name="Freihand 164">
                  <a:extLst>
                    <a:ext uri="{FF2B5EF4-FFF2-40B4-BE49-F238E27FC236}">
                      <a16:creationId xmlns:a16="http://schemas.microsoft.com/office/drawing/2014/main" id="{7D693008-A222-4D0B-9ED6-E98812850894}"/>
                    </a:ext>
                  </a:extLst>
                </p14:cNvPr>
                <p14:cNvContentPartPr/>
                <p14:nvPr/>
              </p14:nvContentPartPr>
              <p14:xfrm>
                <a:off x="1320101" y="207392"/>
                <a:ext cx="56160" cy="511560"/>
              </p14:xfrm>
            </p:contentPart>
          </mc:Choice>
          <mc:Fallback xmlns="">
            <p:pic>
              <p:nvPicPr>
                <p:cNvPr id="165" name="Freihand 164">
                  <a:extLst>
                    <a:ext uri="{FF2B5EF4-FFF2-40B4-BE49-F238E27FC236}">
                      <a16:creationId xmlns:a16="http://schemas.microsoft.com/office/drawing/2014/main" id="{7D693008-A222-4D0B-9ED6-E98812850894}"/>
                    </a:ext>
                  </a:extLst>
                </p:cNvPr>
                <p:cNvPicPr/>
                <p:nvPr/>
              </p:nvPicPr>
              <p:blipFill>
                <a:blip r:embed="rId298"/>
                <a:stretch>
                  <a:fillRect/>
                </a:stretch>
              </p:blipFill>
              <p:spPr>
                <a:xfrm>
                  <a:off x="1315781" y="203072"/>
                  <a:ext cx="648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6" name="Freihand 165">
                  <a:extLst>
                    <a:ext uri="{FF2B5EF4-FFF2-40B4-BE49-F238E27FC236}">
                      <a16:creationId xmlns:a16="http://schemas.microsoft.com/office/drawing/2014/main" id="{12425A6D-A436-4496-9672-B8F3B605C62F}"/>
                    </a:ext>
                  </a:extLst>
                </p14:cNvPr>
                <p14:cNvContentPartPr/>
                <p14:nvPr/>
              </p14:nvContentPartPr>
              <p14:xfrm>
                <a:off x="1166381" y="633992"/>
                <a:ext cx="756720" cy="68760"/>
              </p14:xfrm>
            </p:contentPart>
          </mc:Choice>
          <mc:Fallback xmlns="">
            <p:pic>
              <p:nvPicPr>
                <p:cNvPr id="166" name="Freihand 165">
                  <a:extLst>
                    <a:ext uri="{FF2B5EF4-FFF2-40B4-BE49-F238E27FC236}">
                      <a16:creationId xmlns:a16="http://schemas.microsoft.com/office/drawing/2014/main" id="{12425A6D-A436-4496-9672-B8F3B605C62F}"/>
                    </a:ext>
                  </a:extLst>
                </p:cNvPr>
                <p:cNvPicPr/>
                <p:nvPr/>
              </p:nvPicPr>
              <p:blipFill>
                <a:blip r:embed="rId300"/>
                <a:stretch>
                  <a:fillRect/>
                </a:stretch>
              </p:blipFill>
              <p:spPr>
                <a:xfrm>
                  <a:off x="1162061" y="629672"/>
                  <a:ext cx="765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7" name="Freihand 166">
                  <a:extLst>
                    <a:ext uri="{FF2B5EF4-FFF2-40B4-BE49-F238E27FC236}">
                      <a16:creationId xmlns:a16="http://schemas.microsoft.com/office/drawing/2014/main" id="{932ADBBA-CBDB-4B7C-AFBE-30C9198A8C9D}"/>
                    </a:ext>
                  </a:extLst>
                </p14:cNvPr>
                <p14:cNvContentPartPr/>
                <p14:nvPr/>
              </p14:nvContentPartPr>
              <p14:xfrm>
                <a:off x="1866221" y="539312"/>
                <a:ext cx="268920" cy="208080"/>
              </p14:xfrm>
            </p:contentPart>
          </mc:Choice>
          <mc:Fallback xmlns="">
            <p:pic>
              <p:nvPicPr>
                <p:cNvPr id="167" name="Freihand 166">
                  <a:extLst>
                    <a:ext uri="{FF2B5EF4-FFF2-40B4-BE49-F238E27FC236}">
                      <a16:creationId xmlns:a16="http://schemas.microsoft.com/office/drawing/2014/main" id="{932ADBBA-CBDB-4B7C-AFBE-30C9198A8C9D}"/>
                    </a:ext>
                  </a:extLst>
                </p:cNvPr>
                <p:cNvPicPr/>
                <p:nvPr/>
              </p:nvPicPr>
              <p:blipFill>
                <a:blip r:embed="rId302"/>
                <a:stretch>
                  <a:fillRect/>
                </a:stretch>
              </p:blipFill>
              <p:spPr>
                <a:xfrm>
                  <a:off x="1861901" y="534992"/>
                  <a:ext cx="277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8" name="Freihand 167">
                  <a:extLst>
                    <a:ext uri="{FF2B5EF4-FFF2-40B4-BE49-F238E27FC236}">
                      <a16:creationId xmlns:a16="http://schemas.microsoft.com/office/drawing/2014/main" id="{70B52858-9E6B-4530-93FD-AFC0C7F31580}"/>
                    </a:ext>
                  </a:extLst>
                </p14:cNvPr>
                <p14:cNvContentPartPr/>
                <p14:nvPr/>
              </p14:nvContentPartPr>
              <p14:xfrm>
                <a:off x="1227941" y="100472"/>
                <a:ext cx="217800" cy="137160"/>
              </p14:xfrm>
            </p:contentPart>
          </mc:Choice>
          <mc:Fallback xmlns="">
            <p:pic>
              <p:nvPicPr>
                <p:cNvPr id="168" name="Freihand 167">
                  <a:extLst>
                    <a:ext uri="{FF2B5EF4-FFF2-40B4-BE49-F238E27FC236}">
                      <a16:creationId xmlns:a16="http://schemas.microsoft.com/office/drawing/2014/main" id="{70B52858-9E6B-4530-93FD-AFC0C7F31580}"/>
                    </a:ext>
                  </a:extLst>
                </p:cNvPr>
                <p:cNvPicPr/>
                <p:nvPr/>
              </p:nvPicPr>
              <p:blipFill>
                <a:blip r:embed="rId304"/>
                <a:stretch>
                  <a:fillRect/>
                </a:stretch>
              </p:blipFill>
              <p:spPr>
                <a:xfrm>
                  <a:off x="1223621" y="96152"/>
                  <a:ext cx="226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9" name="Freihand 168">
                  <a:extLst>
                    <a:ext uri="{FF2B5EF4-FFF2-40B4-BE49-F238E27FC236}">
                      <a16:creationId xmlns:a16="http://schemas.microsoft.com/office/drawing/2014/main" id="{1C87338B-1E3F-4B40-A9D1-75669B0B201D}"/>
                    </a:ext>
                  </a:extLst>
                </p14:cNvPr>
                <p14:cNvContentPartPr/>
                <p14:nvPr/>
              </p14:nvContentPartPr>
              <p14:xfrm>
                <a:off x="1048661" y="105512"/>
                <a:ext cx="79200" cy="272520"/>
              </p14:xfrm>
            </p:contentPart>
          </mc:Choice>
          <mc:Fallback xmlns="">
            <p:pic>
              <p:nvPicPr>
                <p:cNvPr id="169" name="Freihand 168">
                  <a:extLst>
                    <a:ext uri="{FF2B5EF4-FFF2-40B4-BE49-F238E27FC236}">
                      <a16:creationId xmlns:a16="http://schemas.microsoft.com/office/drawing/2014/main" id="{1C87338B-1E3F-4B40-A9D1-75669B0B201D}"/>
                    </a:ext>
                  </a:extLst>
                </p:cNvPr>
                <p:cNvPicPr/>
                <p:nvPr/>
              </p:nvPicPr>
              <p:blipFill>
                <a:blip r:embed="rId306"/>
                <a:stretch>
                  <a:fillRect/>
                </a:stretch>
              </p:blipFill>
              <p:spPr>
                <a:xfrm>
                  <a:off x="1044341" y="101192"/>
                  <a:ext cx="878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0" name="Freihand 169">
                  <a:extLst>
                    <a:ext uri="{FF2B5EF4-FFF2-40B4-BE49-F238E27FC236}">
                      <a16:creationId xmlns:a16="http://schemas.microsoft.com/office/drawing/2014/main" id="{6DDBD914-4866-4DB7-9455-78485A88D057}"/>
                    </a:ext>
                  </a:extLst>
                </p14:cNvPr>
                <p14:cNvContentPartPr/>
                <p14:nvPr/>
              </p14:nvContentPartPr>
              <p14:xfrm>
                <a:off x="2037221" y="659192"/>
                <a:ext cx="99360" cy="190800"/>
              </p14:xfrm>
            </p:contentPart>
          </mc:Choice>
          <mc:Fallback xmlns="">
            <p:pic>
              <p:nvPicPr>
                <p:cNvPr id="170" name="Freihand 169">
                  <a:extLst>
                    <a:ext uri="{FF2B5EF4-FFF2-40B4-BE49-F238E27FC236}">
                      <a16:creationId xmlns:a16="http://schemas.microsoft.com/office/drawing/2014/main" id="{6DDBD914-4866-4DB7-9455-78485A88D057}"/>
                    </a:ext>
                  </a:extLst>
                </p:cNvPr>
                <p:cNvPicPr/>
                <p:nvPr/>
              </p:nvPicPr>
              <p:blipFill>
                <a:blip r:embed="rId308"/>
                <a:stretch>
                  <a:fillRect/>
                </a:stretch>
              </p:blipFill>
              <p:spPr>
                <a:xfrm>
                  <a:off x="2032901" y="654872"/>
                  <a:ext cx="108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1" name="Freihand 170">
                  <a:extLst>
                    <a:ext uri="{FF2B5EF4-FFF2-40B4-BE49-F238E27FC236}">
                      <a16:creationId xmlns:a16="http://schemas.microsoft.com/office/drawing/2014/main" id="{A56A1996-209D-473D-ABA1-FD14EEAFB673}"/>
                    </a:ext>
                  </a:extLst>
                </p14:cNvPr>
                <p14:cNvContentPartPr/>
                <p14:nvPr/>
              </p14:nvContentPartPr>
              <p14:xfrm>
                <a:off x="2042621" y="717872"/>
                <a:ext cx="159840" cy="58320"/>
              </p14:xfrm>
            </p:contentPart>
          </mc:Choice>
          <mc:Fallback xmlns="">
            <p:pic>
              <p:nvPicPr>
                <p:cNvPr id="171" name="Freihand 170">
                  <a:extLst>
                    <a:ext uri="{FF2B5EF4-FFF2-40B4-BE49-F238E27FC236}">
                      <a16:creationId xmlns:a16="http://schemas.microsoft.com/office/drawing/2014/main" id="{A56A1996-209D-473D-ABA1-FD14EEAFB673}"/>
                    </a:ext>
                  </a:extLst>
                </p:cNvPr>
                <p:cNvPicPr/>
                <p:nvPr/>
              </p:nvPicPr>
              <p:blipFill>
                <a:blip r:embed="rId310"/>
                <a:stretch>
                  <a:fillRect/>
                </a:stretch>
              </p:blipFill>
              <p:spPr>
                <a:xfrm>
                  <a:off x="2038301" y="713552"/>
                  <a:ext cx="168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2" name="Freihand 171">
                  <a:extLst>
                    <a:ext uri="{FF2B5EF4-FFF2-40B4-BE49-F238E27FC236}">
                      <a16:creationId xmlns:a16="http://schemas.microsoft.com/office/drawing/2014/main" id="{93B45176-4351-42C9-9944-D13477982EAE}"/>
                    </a:ext>
                  </a:extLst>
                </p14:cNvPr>
                <p14:cNvContentPartPr/>
                <p14:nvPr/>
              </p14:nvContentPartPr>
              <p14:xfrm>
                <a:off x="1449341" y="224672"/>
                <a:ext cx="373320" cy="318240"/>
              </p14:xfrm>
            </p:contentPart>
          </mc:Choice>
          <mc:Fallback xmlns="">
            <p:pic>
              <p:nvPicPr>
                <p:cNvPr id="172" name="Freihand 171">
                  <a:extLst>
                    <a:ext uri="{FF2B5EF4-FFF2-40B4-BE49-F238E27FC236}">
                      <a16:creationId xmlns:a16="http://schemas.microsoft.com/office/drawing/2014/main" id="{93B45176-4351-42C9-9944-D13477982EAE}"/>
                    </a:ext>
                  </a:extLst>
                </p:cNvPr>
                <p:cNvPicPr/>
                <p:nvPr/>
              </p:nvPicPr>
              <p:blipFill>
                <a:blip r:embed="rId312"/>
                <a:stretch>
                  <a:fillRect/>
                </a:stretch>
              </p:blipFill>
              <p:spPr>
                <a:xfrm>
                  <a:off x="1445021" y="220352"/>
                  <a:ext cx="3819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3" name="Freihand 172">
                  <a:extLst>
                    <a:ext uri="{FF2B5EF4-FFF2-40B4-BE49-F238E27FC236}">
                      <a16:creationId xmlns:a16="http://schemas.microsoft.com/office/drawing/2014/main" id="{AD6EFB96-2AB6-4F6D-A119-3AA8081C3917}"/>
                    </a:ext>
                  </a:extLst>
                </p14:cNvPr>
                <p14:cNvContentPartPr/>
                <p14:nvPr/>
              </p14:nvContentPartPr>
              <p14:xfrm>
                <a:off x="1336661" y="136832"/>
                <a:ext cx="646920" cy="442800"/>
              </p14:xfrm>
            </p:contentPart>
          </mc:Choice>
          <mc:Fallback xmlns="">
            <p:pic>
              <p:nvPicPr>
                <p:cNvPr id="173" name="Freihand 172">
                  <a:extLst>
                    <a:ext uri="{FF2B5EF4-FFF2-40B4-BE49-F238E27FC236}">
                      <a16:creationId xmlns:a16="http://schemas.microsoft.com/office/drawing/2014/main" id="{AD6EFB96-2AB6-4F6D-A119-3AA8081C3917}"/>
                    </a:ext>
                  </a:extLst>
                </p:cNvPr>
                <p:cNvPicPr/>
                <p:nvPr/>
              </p:nvPicPr>
              <p:blipFill>
                <a:blip r:embed="rId314"/>
                <a:stretch>
                  <a:fillRect/>
                </a:stretch>
              </p:blipFill>
              <p:spPr>
                <a:xfrm>
                  <a:off x="1332341" y="132512"/>
                  <a:ext cx="65556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5" name="Freihand 174">
                  <a:extLst>
                    <a:ext uri="{FF2B5EF4-FFF2-40B4-BE49-F238E27FC236}">
                      <a16:creationId xmlns:a16="http://schemas.microsoft.com/office/drawing/2014/main" id="{1B33CD9A-0E6D-4557-AB71-DC8D824AAFF2}"/>
                    </a:ext>
                  </a:extLst>
                </p14:cNvPr>
                <p14:cNvContentPartPr/>
                <p14:nvPr/>
              </p14:nvContentPartPr>
              <p14:xfrm>
                <a:off x="2031461" y="57272"/>
                <a:ext cx="83160" cy="118440"/>
              </p14:xfrm>
            </p:contentPart>
          </mc:Choice>
          <mc:Fallback xmlns="">
            <p:pic>
              <p:nvPicPr>
                <p:cNvPr id="175" name="Freihand 174">
                  <a:extLst>
                    <a:ext uri="{FF2B5EF4-FFF2-40B4-BE49-F238E27FC236}">
                      <a16:creationId xmlns:a16="http://schemas.microsoft.com/office/drawing/2014/main" id="{1B33CD9A-0E6D-4557-AB71-DC8D824AAFF2}"/>
                    </a:ext>
                  </a:extLst>
                </p:cNvPr>
                <p:cNvPicPr/>
                <p:nvPr/>
              </p:nvPicPr>
              <p:blipFill>
                <a:blip r:embed="rId316"/>
                <a:stretch>
                  <a:fillRect/>
                </a:stretch>
              </p:blipFill>
              <p:spPr>
                <a:xfrm>
                  <a:off x="2027141" y="52952"/>
                  <a:ext cx="91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6" name="Freihand 175">
                  <a:extLst>
                    <a:ext uri="{FF2B5EF4-FFF2-40B4-BE49-F238E27FC236}">
                      <a16:creationId xmlns:a16="http://schemas.microsoft.com/office/drawing/2014/main" id="{E1031DE1-A73D-4C97-AC73-B522531BD218}"/>
                    </a:ext>
                  </a:extLst>
                </p14:cNvPr>
                <p14:cNvContentPartPr/>
                <p14:nvPr/>
              </p14:nvContentPartPr>
              <p14:xfrm>
                <a:off x="2091581" y="43232"/>
                <a:ext cx="43560" cy="115920"/>
              </p14:xfrm>
            </p:contentPart>
          </mc:Choice>
          <mc:Fallback xmlns="">
            <p:pic>
              <p:nvPicPr>
                <p:cNvPr id="176" name="Freihand 175">
                  <a:extLst>
                    <a:ext uri="{FF2B5EF4-FFF2-40B4-BE49-F238E27FC236}">
                      <a16:creationId xmlns:a16="http://schemas.microsoft.com/office/drawing/2014/main" id="{E1031DE1-A73D-4C97-AC73-B522531BD218}"/>
                    </a:ext>
                  </a:extLst>
                </p:cNvPr>
                <p:cNvPicPr/>
                <p:nvPr/>
              </p:nvPicPr>
              <p:blipFill>
                <a:blip r:embed="rId318"/>
                <a:stretch>
                  <a:fillRect/>
                </a:stretch>
              </p:blipFill>
              <p:spPr>
                <a:xfrm>
                  <a:off x="2087261" y="38912"/>
                  <a:ext cx="52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7" name="Freihand 176">
                  <a:extLst>
                    <a:ext uri="{FF2B5EF4-FFF2-40B4-BE49-F238E27FC236}">
                      <a16:creationId xmlns:a16="http://schemas.microsoft.com/office/drawing/2014/main" id="{8D8767B1-4F74-4F2D-A523-F29FDA178E90}"/>
                    </a:ext>
                  </a:extLst>
                </p14:cNvPr>
                <p14:cNvContentPartPr/>
                <p14:nvPr/>
              </p14:nvContentPartPr>
              <p14:xfrm>
                <a:off x="2055941" y="114512"/>
                <a:ext cx="58680" cy="5760"/>
              </p14:xfrm>
            </p:contentPart>
          </mc:Choice>
          <mc:Fallback xmlns="">
            <p:pic>
              <p:nvPicPr>
                <p:cNvPr id="177" name="Freihand 176">
                  <a:extLst>
                    <a:ext uri="{FF2B5EF4-FFF2-40B4-BE49-F238E27FC236}">
                      <a16:creationId xmlns:a16="http://schemas.microsoft.com/office/drawing/2014/main" id="{8D8767B1-4F74-4F2D-A523-F29FDA178E90}"/>
                    </a:ext>
                  </a:extLst>
                </p:cNvPr>
                <p:cNvPicPr/>
                <p:nvPr/>
              </p:nvPicPr>
              <p:blipFill>
                <a:blip r:embed="rId320"/>
                <a:stretch>
                  <a:fillRect/>
                </a:stretch>
              </p:blipFill>
              <p:spPr>
                <a:xfrm>
                  <a:off x="2051621" y="110192"/>
                  <a:ext cx="67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8" name="Freihand 177">
                  <a:extLst>
                    <a:ext uri="{FF2B5EF4-FFF2-40B4-BE49-F238E27FC236}">
                      <a16:creationId xmlns:a16="http://schemas.microsoft.com/office/drawing/2014/main" id="{12286F4B-0B46-46F1-BB5D-9E41CFD030CC}"/>
                    </a:ext>
                  </a:extLst>
                </p14:cNvPr>
                <p14:cNvContentPartPr/>
                <p14:nvPr/>
              </p14:nvContentPartPr>
              <p14:xfrm>
                <a:off x="1835621" y="411152"/>
                <a:ext cx="90360" cy="126000"/>
              </p14:xfrm>
            </p:contentPart>
          </mc:Choice>
          <mc:Fallback xmlns="">
            <p:pic>
              <p:nvPicPr>
                <p:cNvPr id="178" name="Freihand 177">
                  <a:extLst>
                    <a:ext uri="{FF2B5EF4-FFF2-40B4-BE49-F238E27FC236}">
                      <a16:creationId xmlns:a16="http://schemas.microsoft.com/office/drawing/2014/main" id="{12286F4B-0B46-46F1-BB5D-9E41CFD030CC}"/>
                    </a:ext>
                  </a:extLst>
                </p:cNvPr>
                <p:cNvPicPr/>
                <p:nvPr/>
              </p:nvPicPr>
              <p:blipFill>
                <a:blip r:embed="rId322"/>
                <a:stretch>
                  <a:fillRect/>
                </a:stretch>
              </p:blipFill>
              <p:spPr>
                <a:xfrm>
                  <a:off x="1831301" y="406832"/>
                  <a:ext cx="99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9" name="Freihand 178">
                  <a:extLst>
                    <a:ext uri="{FF2B5EF4-FFF2-40B4-BE49-F238E27FC236}">
                      <a16:creationId xmlns:a16="http://schemas.microsoft.com/office/drawing/2014/main" id="{CDC3B903-72D6-4DAB-A311-10D956954305}"/>
                    </a:ext>
                  </a:extLst>
                </p14:cNvPr>
                <p14:cNvContentPartPr/>
                <p14:nvPr/>
              </p14:nvContentPartPr>
              <p14:xfrm>
                <a:off x="1317941" y="356792"/>
                <a:ext cx="147600" cy="44640"/>
              </p14:xfrm>
            </p:contentPart>
          </mc:Choice>
          <mc:Fallback xmlns="">
            <p:pic>
              <p:nvPicPr>
                <p:cNvPr id="179" name="Freihand 178">
                  <a:extLst>
                    <a:ext uri="{FF2B5EF4-FFF2-40B4-BE49-F238E27FC236}">
                      <a16:creationId xmlns:a16="http://schemas.microsoft.com/office/drawing/2014/main" id="{CDC3B903-72D6-4DAB-A311-10D956954305}"/>
                    </a:ext>
                  </a:extLst>
                </p:cNvPr>
                <p:cNvPicPr/>
                <p:nvPr/>
              </p:nvPicPr>
              <p:blipFill>
                <a:blip r:embed="rId324"/>
                <a:stretch>
                  <a:fillRect/>
                </a:stretch>
              </p:blipFill>
              <p:spPr>
                <a:xfrm>
                  <a:off x="1313621" y="352472"/>
                  <a:ext cx="156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0" name="Freihand 179">
                  <a:extLst>
                    <a:ext uri="{FF2B5EF4-FFF2-40B4-BE49-F238E27FC236}">
                      <a16:creationId xmlns:a16="http://schemas.microsoft.com/office/drawing/2014/main" id="{9EEB723F-2D11-4CD3-BD96-0A47A951F716}"/>
                    </a:ext>
                  </a:extLst>
                </p14:cNvPr>
                <p14:cNvContentPartPr/>
                <p14:nvPr/>
              </p14:nvContentPartPr>
              <p14:xfrm>
                <a:off x="1528901" y="383432"/>
                <a:ext cx="74880" cy="66600"/>
              </p14:xfrm>
            </p:contentPart>
          </mc:Choice>
          <mc:Fallback xmlns="">
            <p:pic>
              <p:nvPicPr>
                <p:cNvPr id="180" name="Freihand 179">
                  <a:extLst>
                    <a:ext uri="{FF2B5EF4-FFF2-40B4-BE49-F238E27FC236}">
                      <a16:creationId xmlns:a16="http://schemas.microsoft.com/office/drawing/2014/main" id="{9EEB723F-2D11-4CD3-BD96-0A47A951F716}"/>
                    </a:ext>
                  </a:extLst>
                </p:cNvPr>
                <p:cNvPicPr/>
                <p:nvPr/>
              </p:nvPicPr>
              <p:blipFill>
                <a:blip r:embed="rId326"/>
                <a:stretch>
                  <a:fillRect/>
                </a:stretch>
              </p:blipFill>
              <p:spPr>
                <a:xfrm>
                  <a:off x="1524581" y="379112"/>
                  <a:ext cx="83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1" name="Freihand 180">
                  <a:extLst>
                    <a:ext uri="{FF2B5EF4-FFF2-40B4-BE49-F238E27FC236}">
                      <a16:creationId xmlns:a16="http://schemas.microsoft.com/office/drawing/2014/main" id="{AE46FFCD-B16F-4F1D-AD1C-7601D0DA9A5C}"/>
                    </a:ext>
                  </a:extLst>
                </p14:cNvPr>
                <p14:cNvContentPartPr/>
                <p14:nvPr/>
              </p14:nvContentPartPr>
              <p14:xfrm>
                <a:off x="1594421" y="559832"/>
                <a:ext cx="13680" cy="92160"/>
              </p14:xfrm>
            </p:contentPart>
          </mc:Choice>
          <mc:Fallback xmlns="">
            <p:pic>
              <p:nvPicPr>
                <p:cNvPr id="181" name="Freihand 180">
                  <a:extLst>
                    <a:ext uri="{FF2B5EF4-FFF2-40B4-BE49-F238E27FC236}">
                      <a16:creationId xmlns:a16="http://schemas.microsoft.com/office/drawing/2014/main" id="{AE46FFCD-B16F-4F1D-AD1C-7601D0DA9A5C}"/>
                    </a:ext>
                  </a:extLst>
                </p:cNvPr>
                <p:cNvPicPr/>
                <p:nvPr/>
              </p:nvPicPr>
              <p:blipFill>
                <a:blip r:embed="rId328"/>
                <a:stretch>
                  <a:fillRect/>
                </a:stretch>
              </p:blipFill>
              <p:spPr>
                <a:xfrm>
                  <a:off x="1590101" y="555512"/>
                  <a:ext cx="22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3" name="Freihand 182">
                  <a:extLst>
                    <a:ext uri="{FF2B5EF4-FFF2-40B4-BE49-F238E27FC236}">
                      <a16:creationId xmlns:a16="http://schemas.microsoft.com/office/drawing/2014/main" id="{0906CC14-D042-4A26-BB60-82174444C50F}"/>
                    </a:ext>
                  </a:extLst>
                </p14:cNvPr>
                <p14:cNvContentPartPr/>
                <p14:nvPr/>
              </p14:nvContentPartPr>
              <p14:xfrm>
                <a:off x="1082501" y="397112"/>
                <a:ext cx="63720" cy="154440"/>
              </p14:xfrm>
            </p:contentPart>
          </mc:Choice>
          <mc:Fallback xmlns="">
            <p:pic>
              <p:nvPicPr>
                <p:cNvPr id="183" name="Freihand 182">
                  <a:extLst>
                    <a:ext uri="{FF2B5EF4-FFF2-40B4-BE49-F238E27FC236}">
                      <a16:creationId xmlns:a16="http://schemas.microsoft.com/office/drawing/2014/main" id="{0906CC14-D042-4A26-BB60-82174444C50F}"/>
                    </a:ext>
                  </a:extLst>
                </p:cNvPr>
                <p:cNvPicPr/>
                <p:nvPr/>
              </p:nvPicPr>
              <p:blipFill>
                <a:blip r:embed="rId330"/>
                <a:stretch>
                  <a:fillRect/>
                </a:stretch>
              </p:blipFill>
              <p:spPr>
                <a:xfrm>
                  <a:off x="1078181" y="392792"/>
                  <a:ext cx="72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4" name="Freihand 183">
                  <a:extLst>
                    <a:ext uri="{FF2B5EF4-FFF2-40B4-BE49-F238E27FC236}">
                      <a16:creationId xmlns:a16="http://schemas.microsoft.com/office/drawing/2014/main" id="{C111ABAF-1274-47B2-8660-A2A3FC142033}"/>
                    </a:ext>
                  </a:extLst>
                </p14:cNvPr>
                <p14:cNvContentPartPr/>
                <p14:nvPr/>
              </p14:nvContentPartPr>
              <p14:xfrm>
                <a:off x="1138661" y="328712"/>
                <a:ext cx="96120" cy="82080"/>
              </p14:xfrm>
            </p:contentPart>
          </mc:Choice>
          <mc:Fallback xmlns="">
            <p:pic>
              <p:nvPicPr>
                <p:cNvPr id="184" name="Freihand 183">
                  <a:extLst>
                    <a:ext uri="{FF2B5EF4-FFF2-40B4-BE49-F238E27FC236}">
                      <a16:creationId xmlns:a16="http://schemas.microsoft.com/office/drawing/2014/main" id="{C111ABAF-1274-47B2-8660-A2A3FC142033}"/>
                    </a:ext>
                  </a:extLst>
                </p:cNvPr>
                <p:cNvPicPr/>
                <p:nvPr/>
              </p:nvPicPr>
              <p:blipFill>
                <a:blip r:embed="rId332"/>
                <a:stretch>
                  <a:fillRect/>
                </a:stretch>
              </p:blipFill>
              <p:spPr>
                <a:xfrm>
                  <a:off x="1134341" y="324392"/>
                  <a:ext cx="104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5" name="Freihand 184">
                  <a:extLst>
                    <a:ext uri="{FF2B5EF4-FFF2-40B4-BE49-F238E27FC236}">
                      <a16:creationId xmlns:a16="http://schemas.microsoft.com/office/drawing/2014/main" id="{0505F134-1187-4CD8-BCDF-268728E2E199}"/>
                    </a:ext>
                  </a:extLst>
                </p14:cNvPr>
                <p14:cNvContentPartPr/>
                <p14:nvPr/>
              </p14:nvContentPartPr>
              <p14:xfrm>
                <a:off x="912221" y="264272"/>
                <a:ext cx="395280" cy="354600"/>
              </p14:xfrm>
            </p:contentPart>
          </mc:Choice>
          <mc:Fallback xmlns="">
            <p:pic>
              <p:nvPicPr>
                <p:cNvPr id="185" name="Freihand 184">
                  <a:extLst>
                    <a:ext uri="{FF2B5EF4-FFF2-40B4-BE49-F238E27FC236}">
                      <a16:creationId xmlns:a16="http://schemas.microsoft.com/office/drawing/2014/main" id="{0505F134-1187-4CD8-BCDF-268728E2E199}"/>
                    </a:ext>
                  </a:extLst>
                </p:cNvPr>
                <p:cNvPicPr/>
                <p:nvPr/>
              </p:nvPicPr>
              <p:blipFill>
                <a:blip r:embed="rId334"/>
                <a:stretch>
                  <a:fillRect/>
                </a:stretch>
              </p:blipFill>
              <p:spPr>
                <a:xfrm>
                  <a:off x="907901" y="259952"/>
                  <a:ext cx="40392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7" name="Freihand 186">
                  <a:extLst>
                    <a:ext uri="{FF2B5EF4-FFF2-40B4-BE49-F238E27FC236}">
                      <a16:creationId xmlns:a16="http://schemas.microsoft.com/office/drawing/2014/main" id="{89076100-B295-4AE1-B578-A7A873779E2F}"/>
                    </a:ext>
                  </a:extLst>
                </p14:cNvPr>
                <p14:cNvContentPartPr/>
                <p14:nvPr/>
              </p14:nvContentPartPr>
              <p14:xfrm>
                <a:off x="1931741" y="-7168"/>
                <a:ext cx="252000" cy="309960"/>
              </p14:xfrm>
            </p:contentPart>
          </mc:Choice>
          <mc:Fallback xmlns="">
            <p:pic>
              <p:nvPicPr>
                <p:cNvPr id="187" name="Freihand 186">
                  <a:extLst>
                    <a:ext uri="{FF2B5EF4-FFF2-40B4-BE49-F238E27FC236}">
                      <a16:creationId xmlns:a16="http://schemas.microsoft.com/office/drawing/2014/main" id="{89076100-B295-4AE1-B578-A7A873779E2F}"/>
                    </a:ext>
                  </a:extLst>
                </p:cNvPr>
                <p:cNvPicPr/>
                <p:nvPr/>
              </p:nvPicPr>
              <p:blipFill>
                <a:blip r:embed="rId336"/>
                <a:stretch>
                  <a:fillRect/>
                </a:stretch>
              </p:blipFill>
              <p:spPr>
                <a:xfrm>
                  <a:off x="1927421" y="-11488"/>
                  <a:ext cx="2606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8" name="Freihand 187">
                  <a:extLst>
                    <a:ext uri="{FF2B5EF4-FFF2-40B4-BE49-F238E27FC236}">
                      <a16:creationId xmlns:a16="http://schemas.microsoft.com/office/drawing/2014/main" id="{69FF2BEF-32AA-4995-B208-C037B3A81807}"/>
                    </a:ext>
                  </a:extLst>
                </p14:cNvPr>
                <p14:cNvContentPartPr/>
                <p14:nvPr/>
              </p14:nvContentPartPr>
              <p14:xfrm>
                <a:off x="1722221" y="313232"/>
                <a:ext cx="325440" cy="388440"/>
              </p14:xfrm>
            </p:contentPart>
          </mc:Choice>
          <mc:Fallback xmlns="">
            <p:pic>
              <p:nvPicPr>
                <p:cNvPr id="188" name="Freihand 187">
                  <a:extLst>
                    <a:ext uri="{FF2B5EF4-FFF2-40B4-BE49-F238E27FC236}">
                      <a16:creationId xmlns:a16="http://schemas.microsoft.com/office/drawing/2014/main" id="{69FF2BEF-32AA-4995-B208-C037B3A81807}"/>
                    </a:ext>
                  </a:extLst>
                </p:cNvPr>
                <p:cNvPicPr/>
                <p:nvPr/>
              </p:nvPicPr>
              <p:blipFill>
                <a:blip r:embed="rId338"/>
                <a:stretch>
                  <a:fillRect/>
                </a:stretch>
              </p:blipFill>
              <p:spPr>
                <a:xfrm>
                  <a:off x="1717901" y="308912"/>
                  <a:ext cx="33408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2" name="Freihand 191">
                  <a:extLst>
                    <a:ext uri="{FF2B5EF4-FFF2-40B4-BE49-F238E27FC236}">
                      <a16:creationId xmlns:a16="http://schemas.microsoft.com/office/drawing/2014/main" id="{2176DBA3-0E73-4754-A234-A4C98174F341}"/>
                    </a:ext>
                  </a:extLst>
                </p14:cNvPr>
                <p14:cNvContentPartPr/>
                <p14:nvPr/>
              </p14:nvContentPartPr>
              <p14:xfrm>
                <a:off x="1825901" y="438152"/>
                <a:ext cx="6840" cy="20160"/>
              </p14:xfrm>
            </p:contentPart>
          </mc:Choice>
          <mc:Fallback xmlns="">
            <p:pic>
              <p:nvPicPr>
                <p:cNvPr id="192" name="Freihand 191">
                  <a:extLst>
                    <a:ext uri="{FF2B5EF4-FFF2-40B4-BE49-F238E27FC236}">
                      <a16:creationId xmlns:a16="http://schemas.microsoft.com/office/drawing/2014/main" id="{2176DBA3-0E73-4754-A234-A4C98174F341}"/>
                    </a:ext>
                  </a:extLst>
                </p:cNvPr>
                <p:cNvPicPr/>
                <p:nvPr/>
              </p:nvPicPr>
              <p:blipFill>
                <a:blip r:embed="rId340"/>
                <a:stretch>
                  <a:fillRect/>
                </a:stretch>
              </p:blipFill>
              <p:spPr>
                <a:xfrm>
                  <a:off x="1821581" y="433832"/>
                  <a:ext cx="15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3" name="Freihand 192">
                  <a:extLst>
                    <a:ext uri="{FF2B5EF4-FFF2-40B4-BE49-F238E27FC236}">
                      <a16:creationId xmlns:a16="http://schemas.microsoft.com/office/drawing/2014/main" id="{BCC319A6-BE56-4988-91E3-4D12B968B4E7}"/>
                    </a:ext>
                  </a:extLst>
                </p14:cNvPr>
                <p14:cNvContentPartPr/>
                <p14:nvPr/>
              </p14:nvContentPartPr>
              <p14:xfrm>
                <a:off x="1685141" y="324032"/>
                <a:ext cx="332280" cy="343800"/>
              </p14:xfrm>
            </p:contentPart>
          </mc:Choice>
          <mc:Fallback xmlns="">
            <p:pic>
              <p:nvPicPr>
                <p:cNvPr id="193" name="Freihand 192">
                  <a:extLst>
                    <a:ext uri="{FF2B5EF4-FFF2-40B4-BE49-F238E27FC236}">
                      <a16:creationId xmlns:a16="http://schemas.microsoft.com/office/drawing/2014/main" id="{BCC319A6-BE56-4988-91E3-4D12B968B4E7}"/>
                    </a:ext>
                  </a:extLst>
                </p:cNvPr>
                <p:cNvPicPr/>
                <p:nvPr/>
              </p:nvPicPr>
              <p:blipFill>
                <a:blip r:embed="rId342"/>
                <a:stretch>
                  <a:fillRect/>
                </a:stretch>
              </p:blipFill>
              <p:spPr>
                <a:xfrm>
                  <a:off x="1680821" y="319712"/>
                  <a:ext cx="340920" cy="352440"/>
                </a:xfrm>
                <a:prstGeom prst="rect">
                  <a:avLst/>
                </a:prstGeom>
              </p:spPr>
            </p:pic>
          </mc:Fallback>
        </mc:AlternateContent>
      </p:gr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6266F58-05B1-4400-8C2B-ECF6960053FA}"/>
                  </a:ext>
                </a:extLst>
              </p14:cNvPr>
              <p14:cNvContentPartPr/>
              <p14:nvPr/>
            </p14:nvContentPartPr>
            <p14:xfrm>
              <a:off x="334421" y="1285232"/>
              <a:ext cx="4021560" cy="112320"/>
            </p14:xfrm>
          </p:contentPart>
        </mc:Choice>
        <mc:Fallback xmlns="">
          <p:pic>
            <p:nvPicPr>
              <p:cNvPr id="2" name="Freihand 1">
                <a:extLst>
                  <a:ext uri="{FF2B5EF4-FFF2-40B4-BE49-F238E27FC236}">
                    <a16:creationId xmlns:a16="http://schemas.microsoft.com/office/drawing/2014/main" id="{36266F58-05B1-4400-8C2B-ECF6960053FA}"/>
                  </a:ext>
                </a:extLst>
              </p:cNvPr>
              <p:cNvPicPr/>
              <p:nvPr/>
            </p:nvPicPr>
            <p:blipFill>
              <a:blip r:embed="rId4"/>
              <a:stretch>
                <a:fillRect/>
              </a:stretch>
            </p:blipFill>
            <p:spPr>
              <a:xfrm>
                <a:off x="330101" y="1280912"/>
                <a:ext cx="4030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DACD10E-9A61-4D35-B46A-093C3AACC932}"/>
                  </a:ext>
                </a:extLst>
              </p14:cNvPr>
              <p14:cNvContentPartPr/>
              <p14:nvPr/>
            </p14:nvContentPartPr>
            <p14:xfrm>
              <a:off x="1690901" y="804992"/>
              <a:ext cx="2588760" cy="668160"/>
            </p14:xfrm>
          </p:contentPart>
        </mc:Choice>
        <mc:Fallback xmlns="">
          <p:pic>
            <p:nvPicPr>
              <p:cNvPr id="3" name="Freihand 2">
                <a:extLst>
                  <a:ext uri="{FF2B5EF4-FFF2-40B4-BE49-F238E27FC236}">
                    <a16:creationId xmlns:a16="http://schemas.microsoft.com/office/drawing/2014/main" id="{ADACD10E-9A61-4D35-B46A-093C3AACC932}"/>
                  </a:ext>
                </a:extLst>
              </p:cNvPr>
              <p:cNvPicPr/>
              <p:nvPr/>
            </p:nvPicPr>
            <p:blipFill>
              <a:blip r:embed="rId6"/>
              <a:stretch>
                <a:fillRect/>
              </a:stretch>
            </p:blipFill>
            <p:spPr>
              <a:xfrm>
                <a:off x="1686581" y="800672"/>
                <a:ext cx="25974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6910D671-863C-4C4D-B741-F0E8370DE626}"/>
                  </a:ext>
                </a:extLst>
              </p14:cNvPr>
              <p14:cNvContentPartPr/>
              <p14:nvPr/>
            </p14:nvContentPartPr>
            <p14:xfrm>
              <a:off x="1855421" y="2211872"/>
              <a:ext cx="1549440" cy="61920"/>
            </p14:xfrm>
          </p:contentPart>
        </mc:Choice>
        <mc:Fallback xmlns="">
          <p:pic>
            <p:nvPicPr>
              <p:cNvPr id="9" name="Freihand 8">
                <a:extLst>
                  <a:ext uri="{FF2B5EF4-FFF2-40B4-BE49-F238E27FC236}">
                    <a16:creationId xmlns:a16="http://schemas.microsoft.com/office/drawing/2014/main" id="{6910D671-863C-4C4D-B741-F0E8370DE626}"/>
                  </a:ext>
                </a:extLst>
              </p:cNvPr>
              <p:cNvPicPr/>
              <p:nvPr/>
            </p:nvPicPr>
            <p:blipFill>
              <a:blip r:embed="rId8"/>
              <a:stretch>
                <a:fillRect/>
              </a:stretch>
            </p:blipFill>
            <p:spPr>
              <a:xfrm>
                <a:off x="1851101" y="2207552"/>
                <a:ext cx="1558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DCBEAEF9-F337-43F4-B7CE-D8F8E63A9175}"/>
                  </a:ext>
                </a:extLst>
              </p14:cNvPr>
              <p14:cNvContentPartPr/>
              <p14:nvPr/>
            </p14:nvContentPartPr>
            <p14:xfrm>
              <a:off x="2053421" y="2187032"/>
              <a:ext cx="725400" cy="501840"/>
            </p14:xfrm>
          </p:contentPart>
        </mc:Choice>
        <mc:Fallback xmlns="">
          <p:pic>
            <p:nvPicPr>
              <p:cNvPr id="11" name="Freihand 10">
                <a:extLst>
                  <a:ext uri="{FF2B5EF4-FFF2-40B4-BE49-F238E27FC236}">
                    <a16:creationId xmlns:a16="http://schemas.microsoft.com/office/drawing/2014/main" id="{DCBEAEF9-F337-43F4-B7CE-D8F8E63A9175}"/>
                  </a:ext>
                </a:extLst>
              </p:cNvPr>
              <p:cNvPicPr/>
              <p:nvPr/>
            </p:nvPicPr>
            <p:blipFill>
              <a:blip r:embed="rId10"/>
              <a:stretch>
                <a:fillRect/>
              </a:stretch>
            </p:blipFill>
            <p:spPr>
              <a:xfrm>
                <a:off x="2049101" y="2182712"/>
                <a:ext cx="73404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4075E81-7FC1-4090-9769-A3478BA2C98D}"/>
                  </a:ext>
                </a:extLst>
              </p14:cNvPr>
              <p14:cNvContentPartPr/>
              <p14:nvPr/>
            </p14:nvContentPartPr>
            <p14:xfrm>
              <a:off x="521261" y="2600672"/>
              <a:ext cx="1015920" cy="142200"/>
            </p14:xfrm>
          </p:contentPart>
        </mc:Choice>
        <mc:Fallback xmlns="">
          <p:pic>
            <p:nvPicPr>
              <p:cNvPr id="12" name="Freihand 11">
                <a:extLst>
                  <a:ext uri="{FF2B5EF4-FFF2-40B4-BE49-F238E27FC236}">
                    <a16:creationId xmlns:a16="http://schemas.microsoft.com/office/drawing/2014/main" id="{D4075E81-7FC1-4090-9769-A3478BA2C98D}"/>
                  </a:ext>
                </a:extLst>
              </p:cNvPr>
              <p:cNvPicPr/>
              <p:nvPr/>
            </p:nvPicPr>
            <p:blipFill>
              <a:blip r:embed="rId12"/>
              <a:stretch>
                <a:fillRect/>
              </a:stretch>
            </p:blipFill>
            <p:spPr>
              <a:xfrm>
                <a:off x="516941" y="2596352"/>
                <a:ext cx="1024560" cy="150840"/>
              </a:xfrm>
              <a:prstGeom prst="rect">
                <a:avLst/>
              </a:prstGeom>
            </p:spPr>
          </p:pic>
        </mc:Fallback>
      </mc:AlternateContent>
      <p:grpSp>
        <p:nvGrpSpPr>
          <p:cNvPr id="36" name="Gruppieren 35">
            <a:extLst>
              <a:ext uri="{FF2B5EF4-FFF2-40B4-BE49-F238E27FC236}">
                <a16:creationId xmlns:a16="http://schemas.microsoft.com/office/drawing/2014/main" id="{EE1AFC80-954A-46A8-91C4-C2C4A4D55174}"/>
              </a:ext>
            </a:extLst>
          </p:cNvPr>
          <p:cNvGrpSpPr/>
          <p:nvPr/>
        </p:nvGrpSpPr>
        <p:grpSpPr>
          <a:xfrm>
            <a:off x="1820141" y="1767272"/>
            <a:ext cx="5942520" cy="567000"/>
            <a:chOff x="1820141" y="1767272"/>
            <a:chExt cx="5942520" cy="567000"/>
          </a:xfrm>
        </p:grpSpPr>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0D7CF62F-F7FD-430F-A7CF-97855A493889}"/>
                    </a:ext>
                  </a:extLst>
                </p14:cNvPr>
                <p14:cNvContentPartPr/>
                <p14:nvPr/>
              </p14:nvContentPartPr>
              <p14:xfrm>
                <a:off x="1820141" y="1779872"/>
                <a:ext cx="1378440" cy="539280"/>
              </p14:xfrm>
            </p:contentPart>
          </mc:Choice>
          <mc:Fallback xmlns="">
            <p:pic>
              <p:nvPicPr>
                <p:cNvPr id="13" name="Freihand 12">
                  <a:extLst>
                    <a:ext uri="{FF2B5EF4-FFF2-40B4-BE49-F238E27FC236}">
                      <a16:creationId xmlns:a16="http://schemas.microsoft.com/office/drawing/2014/main" id="{0D7CF62F-F7FD-430F-A7CF-97855A493889}"/>
                    </a:ext>
                  </a:extLst>
                </p:cNvPr>
                <p:cNvPicPr/>
                <p:nvPr/>
              </p:nvPicPr>
              <p:blipFill>
                <a:blip r:embed="rId14"/>
                <a:stretch>
                  <a:fillRect/>
                </a:stretch>
              </p:blipFill>
              <p:spPr>
                <a:xfrm>
                  <a:off x="1815821" y="1775552"/>
                  <a:ext cx="138708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F002C98D-C0D2-4FA6-913D-543012E721B7}"/>
                    </a:ext>
                  </a:extLst>
                </p14:cNvPr>
                <p14:cNvContentPartPr/>
                <p14:nvPr/>
              </p14:nvContentPartPr>
              <p14:xfrm>
                <a:off x="3392981" y="2166872"/>
                <a:ext cx="325080" cy="55440"/>
              </p14:xfrm>
            </p:contentPart>
          </mc:Choice>
          <mc:Fallback xmlns="">
            <p:pic>
              <p:nvPicPr>
                <p:cNvPr id="14" name="Freihand 13">
                  <a:extLst>
                    <a:ext uri="{FF2B5EF4-FFF2-40B4-BE49-F238E27FC236}">
                      <a16:creationId xmlns:a16="http://schemas.microsoft.com/office/drawing/2014/main" id="{F002C98D-C0D2-4FA6-913D-543012E721B7}"/>
                    </a:ext>
                  </a:extLst>
                </p:cNvPr>
                <p:cNvPicPr/>
                <p:nvPr/>
              </p:nvPicPr>
              <p:blipFill>
                <a:blip r:embed="rId16"/>
                <a:stretch>
                  <a:fillRect/>
                </a:stretch>
              </p:blipFill>
              <p:spPr>
                <a:xfrm>
                  <a:off x="3388661" y="2162552"/>
                  <a:ext cx="333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89B00D6A-89F9-4BF1-BEC1-54DEDF34B3D7}"/>
                    </a:ext>
                  </a:extLst>
                </p14:cNvPr>
                <p14:cNvContentPartPr/>
                <p14:nvPr/>
              </p14:nvContentPartPr>
              <p14:xfrm>
                <a:off x="3283541" y="2102792"/>
                <a:ext cx="252360" cy="180000"/>
              </p14:xfrm>
            </p:contentPart>
          </mc:Choice>
          <mc:Fallback xmlns="">
            <p:pic>
              <p:nvPicPr>
                <p:cNvPr id="15" name="Freihand 14">
                  <a:extLst>
                    <a:ext uri="{FF2B5EF4-FFF2-40B4-BE49-F238E27FC236}">
                      <a16:creationId xmlns:a16="http://schemas.microsoft.com/office/drawing/2014/main" id="{89B00D6A-89F9-4BF1-BEC1-54DEDF34B3D7}"/>
                    </a:ext>
                  </a:extLst>
                </p:cNvPr>
                <p:cNvPicPr/>
                <p:nvPr/>
              </p:nvPicPr>
              <p:blipFill>
                <a:blip r:embed="rId18"/>
                <a:stretch>
                  <a:fillRect/>
                </a:stretch>
              </p:blipFill>
              <p:spPr>
                <a:xfrm>
                  <a:off x="3279221" y="2098472"/>
                  <a:ext cx="261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A5300C71-6EF6-4F3B-9801-3E4EB2E79518}"/>
                    </a:ext>
                  </a:extLst>
                </p14:cNvPr>
                <p14:cNvContentPartPr/>
                <p14:nvPr/>
              </p14:nvContentPartPr>
              <p14:xfrm>
                <a:off x="4047821" y="2098832"/>
                <a:ext cx="26640" cy="199440"/>
              </p14:xfrm>
            </p:contentPart>
          </mc:Choice>
          <mc:Fallback xmlns="">
            <p:pic>
              <p:nvPicPr>
                <p:cNvPr id="16" name="Freihand 15">
                  <a:extLst>
                    <a:ext uri="{FF2B5EF4-FFF2-40B4-BE49-F238E27FC236}">
                      <a16:creationId xmlns:a16="http://schemas.microsoft.com/office/drawing/2014/main" id="{A5300C71-6EF6-4F3B-9801-3E4EB2E79518}"/>
                    </a:ext>
                  </a:extLst>
                </p:cNvPr>
                <p:cNvPicPr/>
                <p:nvPr/>
              </p:nvPicPr>
              <p:blipFill>
                <a:blip r:embed="rId20"/>
                <a:stretch>
                  <a:fillRect/>
                </a:stretch>
              </p:blipFill>
              <p:spPr>
                <a:xfrm>
                  <a:off x="4043501" y="2094512"/>
                  <a:ext cx="35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1B08AE4D-8C38-459A-BC70-E455547E3FE5}"/>
                    </a:ext>
                  </a:extLst>
                </p14:cNvPr>
                <p14:cNvContentPartPr/>
                <p14:nvPr/>
              </p14:nvContentPartPr>
              <p14:xfrm>
                <a:off x="3932981" y="2052752"/>
                <a:ext cx="239400" cy="281520"/>
              </p14:xfrm>
            </p:contentPart>
          </mc:Choice>
          <mc:Fallback xmlns="">
            <p:pic>
              <p:nvPicPr>
                <p:cNvPr id="17" name="Freihand 16">
                  <a:extLst>
                    <a:ext uri="{FF2B5EF4-FFF2-40B4-BE49-F238E27FC236}">
                      <a16:creationId xmlns:a16="http://schemas.microsoft.com/office/drawing/2014/main" id="{1B08AE4D-8C38-459A-BC70-E455547E3FE5}"/>
                    </a:ext>
                  </a:extLst>
                </p:cNvPr>
                <p:cNvPicPr/>
                <p:nvPr/>
              </p:nvPicPr>
              <p:blipFill>
                <a:blip r:embed="rId22"/>
                <a:stretch>
                  <a:fillRect/>
                </a:stretch>
              </p:blipFill>
              <p:spPr>
                <a:xfrm>
                  <a:off x="3928661" y="2048432"/>
                  <a:ext cx="2480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BDEBDEC0-BB0B-460C-BAA2-D61A0A440CE6}"/>
                    </a:ext>
                  </a:extLst>
                </p14:cNvPr>
                <p14:cNvContentPartPr/>
                <p14:nvPr/>
              </p14:nvContentPartPr>
              <p14:xfrm>
                <a:off x="4273541" y="2082992"/>
                <a:ext cx="37080" cy="156960"/>
              </p14:xfrm>
            </p:contentPart>
          </mc:Choice>
          <mc:Fallback xmlns="">
            <p:pic>
              <p:nvPicPr>
                <p:cNvPr id="18" name="Freihand 17">
                  <a:extLst>
                    <a:ext uri="{FF2B5EF4-FFF2-40B4-BE49-F238E27FC236}">
                      <a16:creationId xmlns:a16="http://schemas.microsoft.com/office/drawing/2014/main" id="{BDEBDEC0-BB0B-460C-BAA2-D61A0A440CE6}"/>
                    </a:ext>
                  </a:extLst>
                </p:cNvPr>
                <p:cNvPicPr/>
                <p:nvPr/>
              </p:nvPicPr>
              <p:blipFill>
                <a:blip r:embed="rId24"/>
                <a:stretch>
                  <a:fillRect/>
                </a:stretch>
              </p:blipFill>
              <p:spPr>
                <a:xfrm>
                  <a:off x="4269221" y="2078672"/>
                  <a:ext cx="45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5EE7735D-F5C2-4CF8-BA27-82369945AF35}"/>
                    </a:ext>
                  </a:extLst>
                </p14:cNvPr>
                <p14:cNvContentPartPr/>
                <p14:nvPr/>
              </p14:nvContentPartPr>
              <p14:xfrm>
                <a:off x="4298381" y="2019992"/>
                <a:ext cx="251640" cy="247320"/>
              </p14:xfrm>
            </p:contentPart>
          </mc:Choice>
          <mc:Fallback xmlns="">
            <p:pic>
              <p:nvPicPr>
                <p:cNvPr id="19" name="Freihand 18">
                  <a:extLst>
                    <a:ext uri="{FF2B5EF4-FFF2-40B4-BE49-F238E27FC236}">
                      <a16:creationId xmlns:a16="http://schemas.microsoft.com/office/drawing/2014/main" id="{5EE7735D-F5C2-4CF8-BA27-82369945AF35}"/>
                    </a:ext>
                  </a:extLst>
                </p:cNvPr>
                <p:cNvPicPr/>
                <p:nvPr/>
              </p:nvPicPr>
              <p:blipFill>
                <a:blip r:embed="rId26"/>
                <a:stretch>
                  <a:fillRect/>
                </a:stretch>
              </p:blipFill>
              <p:spPr>
                <a:xfrm>
                  <a:off x="4294061" y="2015672"/>
                  <a:ext cx="2602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3DA83EB-E81E-4242-988B-6C669C4637EB}"/>
                    </a:ext>
                  </a:extLst>
                </p14:cNvPr>
                <p14:cNvContentPartPr/>
                <p14:nvPr/>
              </p14:nvContentPartPr>
              <p14:xfrm>
                <a:off x="4792661" y="2104952"/>
                <a:ext cx="17640" cy="106200"/>
              </p14:xfrm>
            </p:contentPart>
          </mc:Choice>
          <mc:Fallback xmlns="">
            <p:pic>
              <p:nvPicPr>
                <p:cNvPr id="20" name="Freihand 19">
                  <a:extLst>
                    <a:ext uri="{FF2B5EF4-FFF2-40B4-BE49-F238E27FC236}">
                      <a16:creationId xmlns:a16="http://schemas.microsoft.com/office/drawing/2014/main" id="{13DA83EB-E81E-4242-988B-6C669C4637EB}"/>
                    </a:ext>
                  </a:extLst>
                </p:cNvPr>
                <p:cNvPicPr/>
                <p:nvPr/>
              </p:nvPicPr>
              <p:blipFill>
                <a:blip r:embed="rId28"/>
                <a:stretch>
                  <a:fillRect/>
                </a:stretch>
              </p:blipFill>
              <p:spPr>
                <a:xfrm>
                  <a:off x="4788341" y="2100632"/>
                  <a:ext cx="26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4FF8F57E-FFBC-41FA-9EDD-3160064FF9C8}"/>
                    </a:ext>
                  </a:extLst>
                </p14:cNvPr>
                <p14:cNvContentPartPr/>
                <p14:nvPr/>
              </p14:nvContentPartPr>
              <p14:xfrm>
                <a:off x="4763141" y="2010272"/>
                <a:ext cx="49320" cy="24840"/>
              </p14:xfrm>
            </p:contentPart>
          </mc:Choice>
          <mc:Fallback xmlns="">
            <p:pic>
              <p:nvPicPr>
                <p:cNvPr id="21" name="Freihand 20">
                  <a:extLst>
                    <a:ext uri="{FF2B5EF4-FFF2-40B4-BE49-F238E27FC236}">
                      <a16:creationId xmlns:a16="http://schemas.microsoft.com/office/drawing/2014/main" id="{4FF8F57E-FFBC-41FA-9EDD-3160064FF9C8}"/>
                    </a:ext>
                  </a:extLst>
                </p:cNvPr>
                <p:cNvPicPr/>
                <p:nvPr/>
              </p:nvPicPr>
              <p:blipFill>
                <a:blip r:embed="rId30"/>
                <a:stretch>
                  <a:fillRect/>
                </a:stretch>
              </p:blipFill>
              <p:spPr>
                <a:xfrm>
                  <a:off x="4758821" y="2005952"/>
                  <a:ext cx="57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57B6AA7-6BB6-4AE9-909E-38004C403CDA}"/>
                    </a:ext>
                  </a:extLst>
                </p14:cNvPr>
                <p14:cNvContentPartPr/>
                <p14:nvPr/>
              </p14:nvContentPartPr>
              <p14:xfrm>
                <a:off x="4840901" y="2088392"/>
                <a:ext cx="131760" cy="131040"/>
              </p14:xfrm>
            </p:contentPart>
          </mc:Choice>
          <mc:Fallback xmlns="">
            <p:pic>
              <p:nvPicPr>
                <p:cNvPr id="22" name="Freihand 21">
                  <a:extLst>
                    <a:ext uri="{FF2B5EF4-FFF2-40B4-BE49-F238E27FC236}">
                      <a16:creationId xmlns:a16="http://schemas.microsoft.com/office/drawing/2014/main" id="{357B6AA7-6BB6-4AE9-909E-38004C403CDA}"/>
                    </a:ext>
                  </a:extLst>
                </p:cNvPr>
                <p:cNvPicPr/>
                <p:nvPr/>
              </p:nvPicPr>
              <p:blipFill>
                <a:blip r:embed="rId32"/>
                <a:stretch>
                  <a:fillRect/>
                </a:stretch>
              </p:blipFill>
              <p:spPr>
                <a:xfrm>
                  <a:off x="4836581" y="2084072"/>
                  <a:ext cx="140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C9FA4334-F8CC-44C5-9342-CD62CADB06CD}"/>
                    </a:ext>
                  </a:extLst>
                </p14:cNvPr>
                <p14:cNvContentPartPr/>
                <p14:nvPr/>
              </p14:nvContentPartPr>
              <p14:xfrm>
                <a:off x="4922261" y="1936112"/>
                <a:ext cx="150480" cy="255960"/>
              </p14:xfrm>
            </p:contentPart>
          </mc:Choice>
          <mc:Fallback xmlns="">
            <p:pic>
              <p:nvPicPr>
                <p:cNvPr id="23" name="Freihand 22">
                  <a:extLst>
                    <a:ext uri="{FF2B5EF4-FFF2-40B4-BE49-F238E27FC236}">
                      <a16:creationId xmlns:a16="http://schemas.microsoft.com/office/drawing/2014/main" id="{C9FA4334-F8CC-44C5-9342-CD62CADB06CD}"/>
                    </a:ext>
                  </a:extLst>
                </p:cNvPr>
                <p:cNvPicPr/>
                <p:nvPr/>
              </p:nvPicPr>
              <p:blipFill>
                <a:blip r:embed="rId34"/>
                <a:stretch>
                  <a:fillRect/>
                </a:stretch>
              </p:blipFill>
              <p:spPr>
                <a:xfrm>
                  <a:off x="4917941" y="1931792"/>
                  <a:ext cx="159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419BB57D-12EB-4076-B9AA-E0766B8873A2}"/>
                    </a:ext>
                  </a:extLst>
                </p14:cNvPr>
                <p14:cNvContentPartPr/>
                <p14:nvPr/>
              </p14:nvContentPartPr>
              <p14:xfrm>
                <a:off x="5217461" y="1996232"/>
                <a:ext cx="345600" cy="158400"/>
              </p14:xfrm>
            </p:contentPart>
          </mc:Choice>
          <mc:Fallback xmlns="">
            <p:pic>
              <p:nvPicPr>
                <p:cNvPr id="24" name="Freihand 23">
                  <a:extLst>
                    <a:ext uri="{FF2B5EF4-FFF2-40B4-BE49-F238E27FC236}">
                      <a16:creationId xmlns:a16="http://schemas.microsoft.com/office/drawing/2014/main" id="{419BB57D-12EB-4076-B9AA-E0766B8873A2}"/>
                    </a:ext>
                  </a:extLst>
                </p:cNvPr>
                <p:cNvPicPr/>
                <p:nvPr/>
              </p:nvPicPr>
              <p:blipFill>
                <a:blip r:embed="rId36"/>
                <a:stretch>
                  <a:fillRect/>
                </a:stretch>
              </p:blipFill>
              <p:spPr>
                <a:xfrm>
                  <a:off x="5213141" y="1991912"/>
                  <a:ext cx="354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5C60844-7858-492B-A0FF-F09F43B8D580}"/>
                    </a:ext>
                  </a:extLst>
                </p14:cNvPr>
                <p14:cNvContentPartPr/>
                <p14:nvPr/>
              </p14:nvContentPartPr>
              <p14:xfrm>
                <a:off x="5506901" y="1968872"/>
                <a:ext cx="40680" cy="32040"/>
              </p14:xfrm>
            </p:contentPart>
          </mc:Choice>
          <mc:Fallback xmlns="">
            <p:pic>
              <p:nvPicPr>
                <p:cNvPr id="25" name="Freihand 24">
                  <a:extLst>
                    <a:ext uri="{FF2B5EF4-FFF2-40B4-BE49-F238E27FC236}">
                      <a16:creationId xmlns:a16="http://schemas.microsoft.com/office/drawing/2014/main" id="{15C60844-7858-492B-A0FF-F09F43B8D580}"/>
                    </a:ext>
                  </a:extLst>
                </p:cNvPr>
                <p:cNvPicPr/>
                <p:nvPr/>
              </p:nvPicPr>
              <p:blipFill>
                <a:blip r:embed="rId38"/>
                <a:stretch>
                  <a:fillRect/>
                </a:stretch>
              </p:blipFill>
              <p:spPr>
                <a:xfrm>
                  <a:off x="5502581" y="1964552"/>
                  <a:ext cx="49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5A5E443-38D2-4DD2-871A-B4F994AA7453}"/>
                    </a:ext>
                  </a:extLst>
                </p14:cNvPr>
                <p14:cNvContentPartPr/>
                <p14:nvPr/>
              </p14:nvContentPartPr>
              <p14:xfrm>
                <a:off x="5587541" y="2023952"/>
                <a:ext cx="151560" cy="99720"/>
              </p14:xfrm>
            </p:contentPart>
          </mc:Choice>
          <mc:Fallback xmlns="">
            <p:pic>
              <p:nvPicPr>
                <p:cNvPr id="26" name="Freihand 25">
                  <a:extLst>
                    <a:ext uri="{FF2B5EF4-FFF2-40B4-BE49-F238E27FC236}">
                      <a16:creationId xmlns:a16="http://schemas.microsoft.com/office/drawing/2014/main" id="{D5A5E443-38D2-4DD2-871A-B4F994AA7453}"/>
                    </a:ext>
                  </a:extLst>
                </p:cNvPr>
                <p:cNvPicPr/>
                <p:nvPr/>
              </p:nvPicPr>
              <p:blipFill>
                <a:blip r:embed="rId40"/>
                <a:stretch>
                  <a:fillRect/>
                </a:stretch>
              </p:blipFill>
              <p:spPr>
                <a:xfrm>
                  <a:off x="5583221" y="2019632"/>
                  <a:ext cx="160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BBC68551-38D1-4678-880A-7247AF481C8F}"/>
                    </a:ext>
                  </a:extLst>
                </p14:cNvPr>
                <p14:cNvContentPartPr/>
                <p14:nvPr/>
              </p14:nvContentPartPr>
              <p14:xfrm>
                <a:off x="5882741" y="1892192"/>
                <a:ext cx="185760" cy="191880"/>
              </p14:xfrm>
            </p:contentPart>
          </mc:Choice>
          <mc:Fallback xmlns="">
            <p:pic>
              <p:nvPicPr>
                <p:cNvPr id="27" name="Freihand 26">
                  <a:extLst>
                    <a:ext uri="{FF2B5EF4-FFF2-40B4-BE49-F238E27FC236}">
                      <a16:creationId xmlns:a16="http://schemas.microsoft.com/office/drawing/2014/main" id="{BBC68551-38D1-4678-880A-7247AF481C8F}"/>
                    </a:ext>
                  </a:extLst>
                </p:cNvPr>
                <p:cNvPicPr/>
                <p:nvPr/>
              </p:nvPicPr>
              <p:blipFill>
                <a:blip r:embed="rId42"/>
                <a:stretch>
                  <a:fillRect/>
                </a:stretch>
              </p:blipFill>
              <p:spPr>
                <a:xfrm>
                  <a:off x="5878421" y="1887872"/>
                  <a:ext cx="194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BDAEE386-AB3F-4E23-AB7F-77E0FB0BE050}"/>
                    </a:ext>
                  </a:extLst>
                </p14:cNvPr>
                <p14:cNvContentPartPr/>
                <p14:nvPr/>
              </p14:nvContentPartPr>
              <p14:xfrm>
                <a:off x="6037541" y="1845752"/>
                <a:ext cx="173520" cy="214200"/>
              </p14:xfrm>
            </p:contentPart>
          </mc:Choice>
          <mc:Fallback xmlns="">
            <p:pic>
              <p:nvPicPr>
                <p:cNvPr id="28" name="Freihand 27">
                  <a:extLst>
                    <a:ext uri="{FF2B5EF4-FFF2-40B4-BE49-F238E27FC236}">
                      <a16:creationId xmlns:a16="http://schemas.microsoft.com/office/drawing/2014/main" id="{BDAEE386-AB3F-4E23-AB7F-77E0FB0BE050}"/>
                    </a:ext>
                  </a:extLst>
                </p:cNvPr>
                <p:cNvPicPr/>
                <p:nvPr/>
              </p:nvPicPr>
              <p:blipFill>
                <a:blip r:embed="rId44"/>
                <a:stretch>
                  <a:fillRect/>
                </a:stretch>
              </p:blipFill>
              <p:spPr>
                <a:xfrm>
                  <a:off x="6033221" y="1841432"/>
                  <a:ext cx="182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474EA9A-EA32-4375-A82E-0FF29FC56ED2}"/>
                    </a:ext>
                  </a:extLst>
                </p14:cNvPr>
                <p14:cNvContentPartPr/>
                <p14:nvPr/>
              </p14:nvContentPartPr>
              <p14:xfrm>
                <a:off x="5942141" y="1864112"/>
                <a:ext cx="196920" cy="40320"/>
              </p14:xfrm>
            </p:contentPart>
          </mc:Choice>
          <mc:Fallback xmlns="">
            <p:pic>
              <p:nvPicPr>
                <p:cNvPr id="29" name="Freihand 28">
                  <a:extLst>
                    <a:ext uri="{FF2B5EF4-FFF2-40B4-BE49-F238E27FC236}">
                      <a16:creationId xmlns:a16="http://schemas.microsoft.com/office/drawing/2014/main" id="{B474EA9A-EA32-4375-A82E-0FF29FC56ED2}"/>
                    </a:ext>
                  </a:extLst>
                </p:cNvPr>
                <p:cNvPicPr/>
                <p:nvPr/>
              </p:nvPicPr>
              <p:blipFill>
                <a:blip r:embed="rId46"/>
                <a:stretch>
                  <a:fillRect/>
                </a:stretch>
              </p:blipFill>
              <p:spPr>
                <a:xfrm>
                  <a:off x="5937821" y="1859792"/>
                  <a:ext cx="20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2A452A4A-924B-4FEC-8678-6DDC6D3BFD67}"/>
                    </a:ext>
                  </a:extLst>
                </p14:cNvPr>
                <p14:cNvContentPartPr/>
                <p14:nvPr/>
              </p14:nvContentPartPr>
              <p14:xfrm>
                <a:off x="6229061" y="1925672"/>
                <a:ext cx="402120" cy="87120"/>
              </p14:xfrm>
            </p:contentPart>
          </mc:Choice>
          <mc:Fallback xmlns="">
            <p:pic>
              <p:nvPicPr>
                <p:cNvPr id="30" name="Freihand 29">
                  <a:extLst>
                    <a:ext uri="{FF2B5EF4-FFF2-40B4-BE49-F238E27FC236}">
                      <a16:creationId xmlns:a16="http://schemas.microsoft.com/office/drawing/2014/main" id="{2A452A4A-924B-4FEC-8678-6DDC6D3BFD67}"/>
                    </a:ext>
                  </a:extLst>
                </p:cNvPr>
                <p:cNvPicPr/>
                <p:nvPr/>
              </p:nvPicPr>
              <p:blipFill>
                <a:blip r:embed="rId48"/>
                <a:stretch>
                  <a:fillRect/>
                </a:stretch>
              </p:blipFill>
              <p:spPr>
                <a:xfrm>
                  <a:off x="6224741" y="1921352"/>
                  <a:ext cx="410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01DD25B1-7F57-43E7-95AA-846760E5C982}"/>
                    </a:ext>
                  </a:extLst>
                </p14:cNvPr>
                <p14:cNvContentPartPr/>
                <p14:nvPr/>
              </p14:nvContentPartPr>
              <p14:xfrm>
                <a:off x="6671501" y="1888232"/>
                <a:ext cx="247680" cy="288720"/>
              </p14:xfrm>
            </p:contentPart>
          </mc:Choice>
          <mc:Fallback xmlns="">
            <p:pic>
              <p:nvPicPr>
                <p:cNvPr id="31" name="Freihand 30">
                  <a:extLst>
                    <a:ext uri="{FF2B5EF4-FFF2-40B4-BE49-F238E27FC236}">
                      <a16:creationId xmlns:a16="http://schemas.microsoft.com/office/drawing/2014/main" id="{01DD25B1-7F57-43E7-95AA-846760E5C982}"/>
                    </a:ext>
                  </a:extLst>
                </p:cNvPr>
                <p:cNvPicPr/>
                <p:nvPr/>
              </p:nvPicPr>
              <p:blipFill>
                <a:blip r:embed="rId50"/>
                <a:stretch>
                  <a:fillRect/>
                </a:stretch>
              </p:blipFill>
              <p:spPr>
                <a:xfrm>
                  <a:off x="6667181" y="1883912"/>
                  <a:ext cx="2563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06EEE6D-9581-4CA7-ABA8-BAB9F34101C1}"/>
                    </a:ext>
                  </a:extLst>
                </p14:cNvPr>
                <p14:cNvContentPartPr/>
                <p14:nvPr/>
              </p14:nvContentPartPr>
              <p14:xfrm>
                <a:off x="6919901" y="1771592"/>
                <a:ext cx="255600" cy="320760"/>
              </p14:xfrm>
            </p:contentPart>
          </mc:Choice>
          <mc:Fallback xmlns="">
            <p:pic>
              <p:nvPicPr>
                <p:cNvPr id="32" name="Freihand 31">
                  <a:extLst>
                    <a:ext uri="{FF2B5EF4-FFF2-40B4-BE49-F238E27FC236}">
                      <a16:creationId xmlns:a16="http://schemas.microsoft.com/office/drawing/2014/main" id="{F06EEE6D-9581-4CA7-ABA8-BAB9F34101C1}"/>
                    </a:ext>
                  </a:extLst>
                </p:cNvPr>
                <p:cNvPicPr/>
                <p:nvPr/>
              </p:nvPicPr>
              <p:blipFill>
                <a:blip r:embed="rId52"/>
                <a:stretch>
                  <a:fillRect/>
                </a:stretch>
              </p:blipFill>
              <p:spPr>
                <a:xfrm>
                  <a:off x="6915581" y="1767272"/>
                  <a:ext cx="2642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FC8A841-85FF-455D-B1BF-843ED3A64687}"/>
                    </a:ext>
                  </a:extLst>
                </p14:cNvPr>
                <p14:cNvContentPartPr/>
                <p14:nvPr/>
              </p14:nvContentPartPr>
              <p14:xfrm>
                <a:off x="7207901" y="1852592"/>
                <a:ext cx="102240" cy="127080"/>
              </p14:xfrm>
            </p:contentPart>
          </mc:Choice>
          <mc:Fallback xmlns="">
            <p:pic>
              <p:nvPicPr>
                <p:cNvPr id="33" name="Freihand 32">
                  <a:extLst>
                    <a:ext uri="{FF2B5EF4-FFF2-40B4-BE49-F238E27FC236}">
                      <a16:creationId xmlns:a16="http://schemas.microsoft.com/office/drawing/2014/main" id="{4FC8A841-85FF-455D-B1BF-843ED3A64687}"/>
                    </a:ext>
                  </a:extLst>
                </p:cNvPr>
                <p:cNvPicPr/>
                <p:nvPr/>
              </p:nvPicPr>
              <p:blipFill>
                <a:blip r:embed="rId54"/>
                <a:stretch>
                  <a:fillRect/>
                </a:stretch>
              </p:blipFill>
              <p:spPr>
                <a:xfrm>
                  <a:off x="7203581" y="1848272"/>
                  <a:ext cx="110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F3562FCC-53D2-44E9-A2BA-EA34AE06919C}"/>
                    </a:ext>
                  </a:extLst>
                </p14:cNvPr>
                <p14:cNvContentPartPr/>
                <p14:nvPr/>
              </p14:nvContentPartPr>
              <p14:xfrm>
                <a:off x="6929261" y="1767272"/>
                <a:ext cx="92160" cy="37080"/>
              </p14:xfrm>
            </p:contentPart>
          </mc:Choice>
          <mc:Fallback xmlns="">
            <p:pic>
              <p:nvPicPr>
                <p:cNvPr id="34" name="Freihand 33">
                  <a:extLst>
                    <a:ext uri="{FF2B5EF4-FFF2-40B4-BE49-F238E27FC236}">
                      <a16:creationId xmlns:a16="http://schemas.microsoft.com/office/drawing/2014/main" id="{F3562FCC-53D2-44E9-A2BA-EA34AE06919C}"/>
                    </a:ext>
                  </a:extLst>
                </p:cNvPr>
                <p:cNvPicPr/>
                <p:nvPr/>
              </p:nvPicPr>
              <p:blipFill>
                <a:blip r:embed="rId56"/>
                <a:stretch>
                  <a:fillRect/>
                </a:stretch>
              </p:blipFill>
              <p:spPr>
                <a:xfrm>
                  <a:off x="6924941" y="1762952"/>
                  <a:ext cx="100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E1CA9933-6583-4B11-B6E9-7C099835D953}"/>
                    </a:ext>
                  </a:extLst>
                </p14:cNvPr>
                <p14:cNvContentPartPr/>
                <p14:nvPr/>
              </p14:nvContentPartPr>
              <p14:xfrm>
                <a:off x="5879141" y="2038712"/>
                <a:ext cx="1883520" cy="155520"/>
              </p14:xfrm>
            </p:contentPart>
          </mc:Choice>
          <mc:Fallback xmlns="">
            <p:pic>
              <p:nvPicPr>
                <p:cNvPr id="35" name="Freihand 34">
                  <a:extLst>
                    <a:ext uri="{FF2B5EF4-FFF2-40B4-BE49-F238E27FC236}">
                      <a16:creationId xmlns:a16="http://schemas.microsoft.com/office/drawing/2014/main" id="{E1CA9933-6583-4B11-B6E9-7C099835D953}"/>
                    </a:ext>
                  </a:extLst>
                </p:cNvPr>
                <p:cNvPicPr/>
                <p:nvPr/>
              </p:nvPicPr>
              <p:blipFill>
                <a:blip r:embed="rId58"/>
                <a:stretch>
                  <a:fillRect/>
                </a:stretch>
              </p:blipFill>
              <p:spPr>
                <a:xfrm>
                  <a:off x="5874821" y="2034392"/>
                  <a:ext cx="1892160" cy="164160"/>
                </a:xfrm>
                <a:prstGeom prst="rect">
                  <a:avLst/>
                </a:prstGeom>
              </p:spPr>
            </p:pic>
          </mc:Fallback>
        </mc:AlternateContent>
      </p:grpSp>
      <p:grpSp>
        <p:nvGrpSpPr>
          <p:cNvPr id="63" name="Gruppieren 62">
            <a:extLst>
              <a:ext uri="{FF2B5EF4-FFF2-40B4-BE49-F238E27FC236}">
                <a16:creationId xmlns:a16="http://schemas.microsoft.com/office/drawing/2014/main" id="{DE9BAC6F-7C4C-4E20-A2A8-24128FEAB00A}"/>
              </a:ext>
            </a:extLst>
          </p:cNvPr>
          <p:cNvGrpSpPr/>
          <p:nvPr/>
        </p:nvGrpSpPr>
        <p:grpSpPr>
          <a:xfrm>
            <a:off x="419381" y="2479712"/>
            <a:ext cx="5935320" cy="823320"/>
            <a:chOff x="419381" y="2479712"/>
            <a:chExt cx="5935320" cy="823320"/>
          </a:xfrm>
        </p:grpSpPr>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07A8BEB-7873-4636-8699-1A7A2F3D3CF9}"/>
                    </a:ext>
                  </a:extLst>
                </p14:cNvPr>
                <p14:cNvContentPartPr/>
                <p14:nvPr/>
              </p14:nvContentPartPr>
              <p14:xfrm>
                <a:off x="419381" y="3127712"/>
                <a:ext cx="2175480" cy="175320"/>
              </p14:xfrm>
            </p:contentPart>
          </mc:Choice>
          <mc:Fallback xmlns="">
            <p:pic>
              <p:nvPicPr>
                <p:cNvPr id="37" name="Freihand 36">
                  <a:extLst>
                    <a:ext uri="{FF2B5EF4-FFF2-40B4-BE49-F238E27FC236}">
                      <a16:creationId xmlns:a16="http://schemas.microsoft.com/office/drawing/2014/main" id="{507A8BEB-7873-4636-8699-1A7A2F3D3CF9}"/>
                    </a:ext>
                  </a:extLst>
                </p:cNvPr>
                <p:cNvPicPr/>
                <p:nvPr/>
              </p:nvPicPr>
              <p:blipFill>
                <a:blip r:embed="rId60"/>
                <a:stretch>
                  <a:fillRect/>
                </a:stretch>
              </p:blipFill>
              <p:spPr>
                <a:xfrm>
                  <a:off x="415061" y="3123392"/>
                  <a:ext cx="2184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F565860D-7E6E-4CDA-9E12-24CE2332C71B}"/>
                    </a:ext>
                  </a:extLst>
                </p14:cNvPr>
                <p14:cNvContentPartPr/>
                <p14:nvPr/>
              </p14:nvContentPartPr>
              <p14:xfrm>
                <a:off x="2690261" y="2985512"/>
                <a:ext cx="271800" cy="132480"/>
              </p14:xfrm>
            </p:contentPart>
          </mc:Choice>
          <mc:Fallback xmlns="">
            <p:pic>
              <p:nvPicPr>
                <p:cNvPr id="38" name="Freihand 37">
                  <a:extLst>
                    <a:ext uri="{FF2B5EF4-FFF2-40B4-BE49-F238E27FC236}">
                      <a16:creationId xmlns:a16="http://schemas.microsoft.com/office/drawing/2014/main" id="{F565860D-7E6E-4CDA-9E12-24CE2332C71B}"/>
                    </a:ext>
                  </a:extLst>
                </p:cNvPr>
                <p:cNvPicPr/>
                <p:nvPr/>
              </p:nvPicPr>
              <p:blipFill>
                <a:blip r:embed="rId62"/>
                <a:stretch>
                  <a:fillRect/>
                </a:stretch>
              </p:blipFill>
              <p:spPr>
                <a:xfrm>
                  <a:off x="2685941" y="2981192"/>
                  <a:ext cx="280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9109CA08-DD5B-42D8-9DA0-A0C1E5EF298A}"/>
                    </a:ext>
                  </a:extLst>
                </p14:cNvPr>
                <p14:cNvContentPartPr/>
                <p14:nvPr/>
              </p14:nvContentPartPr>
              <p14:xfrm>
                <a:off x="2604221" y="2991992"/>
                <a:ext cx="231840" cy="183600"/>
              </p14:xfrm>
            </p:contentPart>
          </mc:Choice>
          <mc:Fallback xmlns="">
            <p:pic>
              <p:nvPicPr>
                <p:cNvPr id="39" name="Freihand 38">
                  <a:extLst>
                    <a:ext uri="{FF2B5EF4-FFF2-40B4-BE49-F238E27FC236}">
                      <a16:creationId xmlns:a16="http://schemas.microsoft.com/office/drawing/2014/main" id="{9109CA08-DD5B-42D8-9DA0-A0C1E5EF298A}"/>
                    </a:ext>
                  </a:extLst>
                </p:cNvPr>
                <p:cNvPicPr/>
                <p:nvPr/>
              </p:nvPicPr>
              <p:blipFill>
                <a:blip r:embed="rId64"/>
                <a:stretch>
                  <a:fillRect/>
                </a:stretch>
              </p:blipFill>
              <p:spPr>
                <a:xfrm>
                  <a:off x="2599901" y="2987672"/>
                  <a:ext cx="240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F26A0DC-A67A-4A80-B877-3E261D500B96}"/>
                    </a:ext>
                  </a:extLst>
                </p14:cNvPr>
                <p14:cNvContentPartPr/>
                <p14:nvPr/>
              </p14:nvContentPartPr>
              <p14:xfrm>
                <a:off x="3140621" y="2896232"/>
                <a:ext cx="222480" cy="243360"/>
              </p14:xfrm>
            </p:contentPart>
          </mc:Choice>
          <mc:Fallback xmlns="">
            <p:pic>
              <p:nvPicPr>
                <p:cNvPr id="40" name="Freihand 39">
                  <a:extLst>
                    <a:ext uri="{FF2B5EF4-FFF2-40B4-BE49-F238E27FC236}">
                      <a16:creationId xmlns:a16="http://schemas.microsoft.com/office/drawing/2014/main" id="{6F26A0DC-A67A-4A80-B877-3E261D500B96}"/>
                    </a:ext>
                  </a:extLst>
                </p:cNvPr>
                <p:cNvPicPr/>
                <p:nvPr/>
              </p:nvPicPr>
              <p:blipFill>
                <a:blip r:embed="rId66"/>
                <a:stretch>
                  <a:fillRect/>
                </a:stretch>
              </p:blipFill>
              <p:spPr>
                <a:xfrm>
                  <a:off x="3136301" y="2891912"/>
                  <a:ext cx="2311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0915727-7179-4C64-818F-B151B8B18E2C}"/>
                    </a:ext>
                  </a:extLst>
                </p14:cNvPr>
                <p14:cNvContentPartPr/>
                <p14:nvPr/>
              </p14:nvContentPartPr>
              <p14:xfrm>
                <a:off x="3412781" y="2997752"/>
                <a:ext cx="360" cy="360"/>
              </p14:xfrm>
            </p:contentPart>
          </mc:Choice>
          <mc:Fallback xmlns="">
            <p:pic>
              <p:nvPicPr>
                <p:cNvPr id="41" name="Freihand 40">
                  <a:extLst>
                    <a:ext uri="{FF2B5EF4-FFF2-40B4-BE49-F238E27FC236}">
                      <a16:creationId xmlns:a16="http://schemas.microsoft.com/office/drawing/2014/main" id="{90915727-7179-4C64-818F-B151B8B18E2C}"/>
                    </a:ext>
                  </a:extLst>
                </p:cNvPr>
                <p:cNvPicPr/>
                <p:nvPr/>
              </p:nvPicPr>
              <p:blipFill>
                <a:blip r:embed="rId68"/>
                <a:stretch>
                  <a:fillRect/>
                </a:stretch>
              </p:blipFill>
              <p:spPr>
                <a:xfrm>
                  <a:off x="3408461" y="2993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3DBCD248-A7FD-45F0-A7A7-D9C926E335B7}"/>
                    </a:ext>
                  </a:extLst>
                </p14:cNvPr>
                <p14:cNvContentPartPr/>
                <p14:nvPr/>
              </p14:nvContentPartPr>
              <p14:xfrm>
                <a:off x="3592061" y="2895512"/>
                <a:ext cx="50400" cy="148680"/>
              </p14:xfrm>
            </p:contentPart>
          </mc:Choice>
          <mc:Fallback xmlns="">
            <p:pic>
              <p:nvPicPr>
                <p:cNvPr id="42" name="Freihand 41">
                  <a:extLst>
                    <a:ext uri="{FF2B5EF4-FFF2-40B4-BE49-F238E27FC236}">
                      <a16:creationId xmlns:a16="http://schemas.microsoft.com/office/drawing/2014/main" id="{3DBCD248-A7FD-45F0-A7A7-D9C926E335B7}"/>
                    </a:ext>
                  </a:extLst>
                </p:cNvPr>
                <p:cNvPicPr/>
                <p:nvPr/>
              </p:nvPicPr>
              <p:blipFill>
                <a:blip r:embed="rId70"/>
                <a:stretch>
                  <a:fillRect/>
                </a:stretch>
              </p:blipFill>
              <p:spPr>
                <a:xfrm>
                  <a:off x="3587741" y="2891192"/>
                  <a:ext cx="59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6548EA7-0C70-4D22-BEB0-A8CE83FACDCD}"/>
                    </a:ext>
                  </a:extLst>
                </p14:cNvPr>
                <p14:cNvContentPartPr/>
                <p14:nvPr/>
              </p14:nvContentPartPr>
              <p14:xfrm>
                <a:off x="3474341" y="2864192"/>
                <a:ext cx="222120" cy="197280"/>
              </p14:xfrm>
            </p:contentPart>
          </mc:Choice>
          <mc:Fallback xmlns="">
            <p:pic>
              <p:nvPicPr>
                <p:cNvPr id="43" name="Freihand 42">
                  <a:extLst>
                    <a:ext uri="{FF2B5EF4-FFF2-40B4-BE49-F238E27FC236}">
                      <a16:creationId xmlns:a16="http://schemas.microsoft.com/office/drawing/2014/main" id="{36548EA7-0C70-4D22-BEB0-A8CE83FACDCD}"/>
                    </a:ext>
                  </a:extLst>
                </p:cNvPr>
                <p:cNvPicPr/>
                <p:nvPr/>
              </p:nvPicPr>
              <p:blipFill>
                <a:blip r:embed="rId72"/>
                <a:stretch>
                  <a:fillRect/>
                </a:stretch>
              </p:blipFill>
              <p:spPr>
                <a:xfrm>
                  <a:off x="3470021" y="2859872"/>
                  <a:ext cx="230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06B0101B-0789-4746-9613-D297FB5537B0}"/>
                    </a:ext>
                  </a:extLst>
                </p14:cNvPr>
                <p14:cNvContentPartPr/>
                <p14:nvPr/>
              </p14:nvContentPartPr>
              <p14:xfrm>
                <a:off x="3677021" y="2910632"/>
                <a:ext cx="140400" cy="83520"/>
              </p14:xfrm>
            </p:contentPart>
          </mc:Choice>
          <mc:Fallback xmlns="">
            <p:pic>
              <p:nvPicPr>
                <p:cNvPr id="44" name="Freihand 43">
                  <a:extLst>
                    <a:ext uri="{FF2B5EF4-FFF2-40B4-BE49-F238E27FC236}">
                      <a16:creationId xmlns:a16="http://schemas.microsoft.com/office/drawing/2014/main" id="{06B0101B-0789-4746-9613-D297FB5537B0}"/>
                    </a:ext>
                  </a:extLst>
                </p:cNvPr>
                <p:cNvPicPr/>
                <p:nvPr/>
              </p:nvPicPr>
              <p:blipFill>
                <a:blip r:embed="rId74"/>
                <a:stretch>
                  <a:fillRect/>
                </a:stretch>
              </p:blipFill>
              <p:spPr>
                <a:xfrm>
                  <a:off x="3672701" y="2906312"/>
                  <a:ext cx="14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202B47A5-3A36-451A-8759-5BD1F1E57302}"/>
                    </a:ext>
                  </a:extLst>
                </p14:cNvPr>
                <p14:cNvContentPartPr/>
                <p14:nvPr/>
              </p14:nvContentPartPr>
              <p14:xfrm>
                <a:off x="3782501" y="2805872"/>
                <a:ext cx="100800" cy="198000"/>
              </p14:xfrm>
            </p:contentPart>
          </mc:Choice>
          <mc:Fallback xmlns="">
            <p:pic>
              <p:nvPicPr>
                <p:cNvPr id="45" name="Freihand 44">
                  <a:extLst>
                    <a:ext uri="{FF2B5EF4-FFF2-40B4-BE49-F238E27FC236}">
                      <a16:creationId xmlns:a16="http://schemas.microsoft.com/office/drawing/2014/main" id="{202B47A5-3A36-451A-8759-5BD1F1E57302}"/>
                    </a:ext>
                  </a:extLst>
                </p:cNvPr>
                <p:cNvPicPr/>
                <p:nvPr/>
              </p:nvPicPr>
              <p:blipFill>
                <a:blip r:embed="rId76"/>
                <a:stretch>
                  <a:fillRect/>
                </a:stretch>
              </p:blipFill>
              <p:spPr>
                <a:xfrm>
                  <a:off x="3778181" y="2801552"/>
                  <a:ext cx="109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B45D5511-95B3-4492-9396-6E14DC35D682}"/>
                    </a:ext>
                  </a:extLst>
                </p14:cNvPr>
                <p14:cNvContentPartPr/>
                <p14:nvPr/>
              </p14:nvContentPartPr>
              <p14:xfrm>
                <a:off x="3897341" y="2894432"/>
                <a:ext cx="249840" cy="61920"/>
              </p14:xfrm>
            </p:contentPart>
          </mc:Choice>
          <mc:Fallback xmlns="">
            <p:pic>
              <p:nvPicPr>
                <p:cNvPr id="46" name="Freihand 45">
                  <a:extLst>
                    <a:ext uri="{FF2B5EF4-FFF2-40B4-BE49-F238E27FC236}">
                      <a16:creationId xmlns:a16="http://schemas.microsoft.com/office/drawing/2014/main" id="{B45D5511-95B3-4492-9396-6E14DC35D682}"/>
                    </a:ext>
                  </a:extLst>
                </p:cNvPr>
                <p:cNvPicPr/>
                <p:nvPr/>
              </p:nvPicPr>
              <p:blipFill>
                <a:blip r:embed="rId78"/>
                <a:stretch>
                  <a:fillRect/>
                </a:stretch>
              </p:blipFill>
              <p:spPr>
                <a:xfrm>
                  <a:off x="3893021" y="2890112"/>
                  <a:ext cx="258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9D0F2867-E16C-4276-AA82-9142FB6EE609}"/>
                    </a:ext>
                  </a:extLst>
                </p14:cNvPr>
                <p14:cNvContentPartPr/>
                <p14:nvPr/>
              </p14:nvContentPartPr>
              <p14:xfrm>
                <a:off x="4170221" y="2806952"/>
                <a:ext cx="137880" cy="107640"/>
              </p14:xfrm>
            </p:contentPart>
          </mc:Choice>
          <mc:Fallback xmlns="">
            <p:pic>
              <p:nvPicPr>
                <p:cNvPr id="47" name="Freihand 46">
                  <a:extLst>
                    <a:ext uri="{FF2B5EF4-FFF2-40B4-BE49-F238E27FC236}">
                      <a16:creationId xmlns:a16="http://schemas.microsoft.com/office/drawing/2014/main" id="{9D0F2867-E16C-4276-AA82-9142FB6EE609}"/>
                    </a:ext>
                  </a:extLst>
                </p:cNvPr>
                <p:cNvPicPr/>
                <p:nvPr/>
              </p:nvPicPr>
              <p:blipFill>
                <a:blip r:embed="rId80"/>
                <a:stretch>
                  <a:fillRect/>
                </a:stretch>
              </p:blipFill>
              <p:spPr>
                <a:xfrm>
                  <a:off x="4165901" y="2802632"/>
                  <a:ext cx="146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9C6DBA71-B605-4B9F-8956-3B391385FC25}"/>
                    </a:ext>
                  </a:extLst>
                </p14:cNvPr>
                <p14:cNvContentPartPr/>
                <p14:nvPr/>
              </p14:nvContentPartPr>
              <p14:xfrm>
                <a:off x="4325021" y="2825312"/>
                <a:ext cx="94680" cy="111240"/>
              </p14:xfrm>
            </p:contentPart>
          </mc:Choice>
          <mc:Fallback xmlns="">
            <p:pic>
              <p:nvPicPr>
                <p:cNvPr id="49" name="Freihand 48">
                  <a:extLst>
                    <a:ext uri="{FF2B5EF4-FFF2-40B4-BE49-F238E27FC236}">
                      <a16:creationId xmlns:a16="http://schemas.microsoft.com/office/drawing/2014/main" id="{9C6DBA71-B605-4B9F-8956-3B391385FC25}"/>
                    </a:ext>
                  </a:extLst>
                </p:cNvPr>
                <p:cNvPicPr/>
                <p:nvPr/>
              </p:nvPicPr>
              <p:blipFill>
                <a:blip r:embed="rId82"/>
                <a:stretch>
                  <a:fillRect/>
                </a:stretch>
              </p:blipFill>
              <p:spPr>
                <a:xfrm>
                  <a:off x="4320701" y="2820992"/>
                  <a:ext cx="103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50AAB39E-A996-4BCD-93FF-7A6E5BDCBB96}"/>
                    </a:ext>
                  </a:extLst>
                </p14:cNvPr>
                <p14:cNvContentPartPr/>
                <p14:nvPr/>
              </p14:nvContentPartPr>
              <p14:xfrm>
                <a:off x="4444901" y="2697872"/>
                <a:ext cx="33840" cy="249120"/>
              </p14:xfrm>
            </p:contentPart>
          </mc:Choice>
          <mc:Fallback xmlns="">
            <p:pic>
              <p:nvPicPr>
                <p:cNvPr id="50" name="Freihand 49">
                  <a:extLst>
                    <a:ext uri="{FF2B5EF4-FFF2-40B4-BE49-F238E27FC236}">
                      <a16:creationId xmlns:a16="http://schemas.microsoft.com/office/drawing/2014/main" id="{50AAB39E-A996-4BCD-93FF-7A6E5BDCBB96}"/>
                    </a:ext>
                  </a:extLst>
                </p:cNvPr>
                <p:cNvPicPr/>
                <p:nvPr/>
              </p:nvPicPr>
              <p:blipFill>
                <a:blip r:embed="rId84"/>
                <a:stretch>
                  <a:fillRect/>
                </a:stretch>
              </p:blipFill>
              <p:spPr>
                <a:xfrm>
                  <a:off x="4440581" y="2693552"/>
                  <a:ext cx="42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56F12A0B-40D2-4699-AEC8-6DD13F03BA90}"/>
                    </a:ext>
                  </a:extLst>
                </p14:cNvPr>
                <p14:cNvContentPartPr/>
                <p14:nvPr/>
              </p14:nvContentPartPr>
              <p14:xfrm>
                <a:off x="4523741" y="2682752"/>
                <a:ext cx="237960" cy="176760"/>
              </p14:xfrm>
            </p:contentPart>
          </mc:Choice>
          <mc:Fallback xmlns="">
            <p:pic>
              <p:nvPicPr>
                <p:cNvPr id="51" name="Freihand 50">
                  <a:extLst>
                    <a:ext uri="{FF2B5EF4-FFF2-40B4-BE49-F238E27FC236}">
                      <a16:creationId xmlns:a16="http://schemas.microsoft.com/office/drawing/2014/main" id="{56F12A0B-40D2-4699-AEC8-6DD13F03BA90}"/>
                    </a:ext>
                  </a:extLst>
                </p:cNvPr>
                <p:cNvPicPr/>
                <p:nvPr/>
              </p:nvPicPr>
              <p:blipFill>
                <a:blip r:embed="rId86"/>
                <a:stretch>
                  <a:fillRect/>
                </a:stretch>
              </p:blipFill>
              <p:spPr>
                <a:xfrm>
                  <a:off x="4519421" y="2678432"/>
                  <a:ext cx="246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81949FF1-7179-4AC3-88F9-8D1955A6C109}"/>
                    </a:ext>
                  </a:extLst>
                </p14:cNvPr>
                <p14:cNvContentPartPr/>
                <p14:nvPr/>
              </p14:nvContentPartPr>
              <p14:xfrm>
                <a:off x="4799861" y="2627312"/>
                <a:ext cx="31680" cy="221040"/>
              </p14:xfrm>
            </p:contentPart>
          </mc:Choice>
          <mc:Fallback xmlns="">
            <p:pic>
              <p:nvPicPr>
                <p:cNvPr id="52" name="Freihand 51">
                  <a:extLst>
                    <a:ext uri="{FF2B5EF4-FFF2-40B4-BE49-F238E27FC236}">
                      <a16:creationId xmlns:a16="http://schemas.microsoft.com/office/drawing/2014/main" id="{81949FF1-7179-4AC3-88F9-8D1955A6C109}"/>
                    </a:ext>
                  </a:extLst>
                </p:cNvPr>
                <p:cNvPicPr/>
                <p:nvPr/>
              </p:nvPicPr>
              <p:blipFill>
                <a:blip r:embed="rId88"/>
                <a:stretch>
                  <a:fillRect/>
                </a:stretch>
              </p:blipFill>
              <p:spPr>
                <a:xfrm>
                  <a:off x="4795541" y="2622992"/>
                  <a:ext cx="40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6C844C27-C3A8-472C-AC83-54B3C49A1442}"/>
                    </a:ext>
                  </a:extLst>
                </p14:cNvPr>
                <p14:cNvContentPartPr/>
                <p14:nvPr/>
              </p14:nvContentPartPr>
              <p14:xfrm>
                <a:off x="4850621" y="2736392"/>
                <a:ext cx="221400" cy="85320"/>
              </p14:xfrm>
            </p:contentPart>
          </mc:Choice>
          <mc:Fallback xmlns="">
            <p:pic>
              <p:nvPicPr>
                <p:cNvPr id="53" name="Freihand 52">
                  <a:extLst>
                    <a:ext uri="{FF2B5EF4-FFF2-40B4-BE49-F238E27FC236}">
                      <a16:creationId xmlns:a16="http://schemas.microsoft.com/office/drawing/2014/main" id="{6C844C27-C3A8-472C-AC83-54B3C49A1442}"/>
                    </a:ext>
                  </a:extLst>
                </p:cNvPr>
                <p:cNvPicPr/>
                <p:nvPr/>
              </p:nvPicPr>
              <p:blipFill>
                <a:blip r:embed="rId90"/>
                <a:stretch>
                  <a:fillRect/>
                </a:stretch>
              </p:blipFill>
              <p:spPr>
                <a:xfrm>
                  <a:off x="4846301" y="2732072"/>
                  <a:ext cx="230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DDD2019C-FA72-4A1A-B04B-5A725F2DCFEE}"/>
                    </a:ext>
                  </a:extLst>
                </p14:cNvPr>
                <p14:cNvContentPartPr/>
                <p14:nvPr/>
              </p14:nvContentPartPr>
              <p14:xfrm>
                <a:off x="5107301" y="2661512"/>
                <a:ext cx="262800" cy="122400"/>
              </p14:xfrm>
            </p:contentPart>
          </mc:Choice>
          <mc:Fallback xmlns="">
            <p:pic>
              <p:nvPicPr>
                <p:cNvPr id="54" name="Freihand 53">
                  <a:extLst>
                    <a:ext uri="{FF2B5EF4-FFF2-40B4-BE49-F238E27FC236}">
                      <a16:creationId xmlns:a16="http://schemas.microsoft.com/office/drawing/2014/main" id="{DDD2019C-FA72-4A1A-B04B-5A725F2DCFEE}"/>
                    </a:ext>
                  </a:extLst>
                </p:cNvPr>
                <p:cNvPicPr/>
                <p:nvPr/>
              </p:nvPicPr>
              <p:blipFill>
                <a:blip r:embed="rId92"/>
                <a:stretch>
                  <a:fillRect/>
                </a:stretch>
              </p:blipFill>
              <p:spPr>
                <a:xfrm>
                  <a:off x="5102981" y="2657192"/>
                  <a:ext cx="271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68579AFB-88BD-4487-B6AE-50F7E554474E}"/>
                    </a:ext>
                  </a:extLst>
                </p14:cNvPr>
                <p14:cNvContentPartPr/>
                <p14:nvPr/>
              </p14:nvContentPartPr>
              <p14:xfrm>
                <a:off x="4969421" y="2600312"/>
                <a:ext cx="124560" cy="34200"/>
              </p14:xfrm>
            </p:contentPart>
          </mc:Choice>
          <mc:Fallback xmlns="">
            <p:pic>
              <p:nvPicPr>
                <p:cNvPr id="55" name="Freihand 54">
                  <a:extLst>
                    <a:ext uri="{FF2B5EF4-FFF2-40B4-BE49-F238E27FC236}">
                      <a16:creationId xmlns:a16="http://schemas.microsoft.com/office/drawing/2014/main" id="{68579AFB-88BD-4487-B6AE-50F7E554474E}"/>
                    </a:ext>
                  </a:extLst>
                </p:cNvPr>
                <p:cNvPicPr/>
                <p:nvPr/>
              </p:nvPicPr>
              <p:blipFill>
                <a:blip r:embed="rId94"/>
                <a:stretch>
                  <a:fillRect/>
                </a:stretch>
              </p:blipFill>
              <p:spPr>
                <a:xfrm>
                  <a:off x="4965101" y="2595992"/>
                  <a:ext cx="133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39D2EA48-DC44-4BB2-BA54-5FEDC7ED8101}"/>
                    </a:ext>
                  </a:extLst>
                </p14:cNvPr>
                <p14:cNvContentPartPr/>
                <p14:nvPr/>
              </p14:nvContentPartPr>
              <p14:xfrm>
                <a:off x="5409701" y="2593472"/>
                <a:ext cx="131400" cy="130680"/>
              </p14:xfrm>
            </p:contentPart>
          </mc:Choice>
          <mc:Fallback xmlns="">
            <p:pic>
              <p:nvPicPr>
                <p:cNvPr id="56" name="Freihand 55">
                  <a:extLst>
                    <a:ext uri="{FF2B5EF4-FFF2-40B4-BE49-F238E27FC236}">
                      <a16:creationId xmlns:a16="http://schemas.microsoft.com/office/drawing/2014/main" id="{39D2EA48-DC44-4BB2-BA54-5FEDC7ED8101}"/>
                    </a:ext>
                  </a:extLst>
                </p:cNvPr>
                <p:cNvPicPr/>
                <p:nvPr/>
              </p:nvPicPr>
              <p:blipFill>
                <a:blip r:embed="rId96"/>
                <a:stretch>
                  <a:fillRect/>
                </a:stretch>
              </p:blipFill>
              <p:spPr>
                <a:xfrm>
                  <a:off x="5405381" y="2589152"/>
                  <a:ext cx="140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16FF5F8D-81DD-4511-AE25-CF7632D98BA9}"/>
                    </a:ext>
                  </a:extLst>
                </p14:cNvPr>
                <p14:cNvContentPartPr/>
                <p14:nvPr/>
              </p14:nvContentPartPr>
              <p14:xfrm>
                <a:off x="5439221" y="2711912"/>
                <a:ext cx="124920" cy="28080"/>
              </p14:xfrm>
            </p:contentPart>
          </mc:Choice>
          <mc:Fallback xmlns="">
            <p:pic>
              <p:nvPicPr>
                <p:cNvPr id="57" name="Freihand 56">
                  <a:extLst>
                    <a:ext uri="{FF2B5EF4-FFF2-40B4-BE49-F238E27FC236}">
                      <a16:creationId xmlns:a16="http://schemas.microsoft.com/office/drawing/2014/main" id="{16FF5F8D-81DD-4511-AE25-CF7632D98BA9}"/>
                    </a:ext>
                  </a:extLst>
                </p:cNvPr>
                <p:cNvPicPr/>
                <p:nvPr/>
              </p:nvPicPr>
              <p:blipFill>
                <a:blip r:embed="rId98"/>
                <a:stretch>
                  <a:fillRect/>
                </a:stretch>
              </p:blipFill>
              <p:spPr>
                <a:xfrm>
                  <a:off x="5434901" y="2707592"/>
                  <a:ext cx="133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1A683CD5-A75F-48DA-A4DD-41B9AC55C574}"/>
                    </a:ext>
                  </a:extLst>
                </p14:cNvPr>
                <p14:cNvContentPartPr/>
                <p14:nvPr/>
              </p14:nvContentPartPr>
              <p14:xfrm>
                <a:off x="5527781" y="2661512"/>
                <a:ext cx="206640" cy="72000"/>
              </p14:xfrm>
            </p:contentPart>
          </mc:Choice>
          <mc:Fallback xmlns="">
            <p:pic>
              <p:nvPicPr>
                <p:cNvPr id="58" name="Freihand 57">
                  <a:extLst>
                    <a:ext uri="{FF2B5EF4-FFF2-40B4-BE49-F238E27FC236}">
                      <a16:creationId xmlns:a16="http://schemas.microsoft.com/office/drawing/2014/main" id="{1A683CD5-A75F-48DA-A4DD-41B9AC55C574}"/>
                    </a:ext>
                  </a:extLst>
                </p:cNvPr>
                <p:cNvPicPr/>
                <p:nvPr/>
              </p:nvPicPr>
              <p:blipFill>
                <a:blip r:embed="rId100"/>
                <a:stretch>
                  <a:fillRect/>
                </a:stretch>
              </p:blipFill>
              <p:spPr>
                <a:xfrm>
                  <a:off x="5523461" y="2657192"/>
                  <a:ext cx="215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8E608CB3-4236-4196-BC60-AAA582A611D3}"/>
                    </a:ext>
                  </a:extLst>
                </p14:cNvPr>
                <p14:cNvContentPartPr/>
                <p14:nvPr/>
              </p14:nvContentPartPr>
              <p14:xfrm>
                <a:off x="5786981" y="2632712"/>
                <a:ext cx="189720" cy="95400"/>
              </p14:xfrm>
            </p:contentPart>
          </mc:Choice>
          <mc:Fallback xmlns="">
            <p:pic>
              <p:nvPicPr>
                <p:cNvPr id="59" name="Freihand 58">
                  <a:extLst>
                    <a:ext uri="{FF2B5EF4-FFF2-40B4-BE49-F238E27FC236}">
                      <a16:creationId xmlns:a16="http://schemas.microsoft.com/office/drawing/2014/main" id="{8E608CB3-4236-4196-BC60-AAA582A611D3}"/>
                    </a:ext>
                  </a:extLst>
                </p:cNvPr>
                <p:cNvPicPr/>
                <p:nvPr/>
              </p:nvPicPr>
              <p:blipFill>
                <a:blip r:embed="rId102"/>
                <a:stretch>
                  <a:fillRect/>
                </a:stretch>
              </p:blipFill>
              <p:spPr>
                <a:xfrm>
                  <a:off x="5782661" y="2628392"/>
                  <a:ext cx="198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E721ACB6-0E65-496B-B1C6-6AB0B278D956}"/>
                    </a:ext>
                  </a:extLst>
                </p14:cNvPr>
                <p14:cNvContentPartPr/>
                <p14:nvPr/>
              </p14:nvContentPartPr>
              <p14:xfrm>
                <a:off x="5936381" y="2607512"/>
                <a:ext cx="146160" cy="70920"/>
              </p14:xfrm>
            </p:contentPart>
          </mc:Choice>
          <mc:Fallback xmlns="">
            <p:pic>
              <p:nvPicPr>
                <p:cNvPr id="60" name="Freihand 59">
                  <a:extLst>
                    <a:ext uri="{FF2B5EF4-FFF2-40B4-BE49-F238E27FC236}">
                      <a16:creationId xmlns:a16="http://schemas.microsoft.com/office/drawing/2014/main" id="{E721ACB6-0E65-496B-B1C6-6AB0B278D956}"/>
                    </a:ext>
                  </a:extLst>
                </p:cNvPr>
                <p:cNvPicPr/>
                <p:nvPr/>
              </p:nvPicPr>
              <p:blipFill>
                <a:blip r:embed="rId104"/>
                <a:stretch>
                  <a:fillRect/>
                </a:stretch>
              </p:blipFill>
              <p:spPr>
                <a:xfrm>
                  <a:off x="5932061" y="2603192"/>
                  <a:ext cx="154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677B3A38-6267-4B9F-948C-178622A906E3}"/>
                    </a:ext>
                  </a:extLst>
                </p14:cNvPr>
                <p14:cNvContentPartPr/>
                <p14:nvPr/>
              </p14:nvContentPartPr>
              <p14:xfrm>
                <a:off x="6071741" y="2592752"/>
                <a:ext cx="119880" cy="179280"/>
              </p14:xfrm>
            </p:contentPart>
          </mc:Choice>
          <mc:Fallback xmlns="">
            <p:pic>
              <p:nvPicPr>
                <p:cNvPr id="61" name="Freihand 60">
                  <a:extLst>
                    <a:ext uri="{FF2B5EF4-FFF2-40B4-BE49-F238E27FC236}">
                      <a16:creationId xmlns:a16="http://schemas.microsoft.com/office/drawing/2014/main" id="{677B3A38-6267-4B9F-948C-178622A906E3}"/>
                    </a:ext>
                  </a:extLst>
                </p:cNvPr>
                <p:cNvPicPr/>
                <p:nvPr/>
              </p:nvPicPr>
              <p:blipFill>
                <a:blip r:embed="rId106"/>
                <a:stretch>
                  <a:fillRect/>
                </a:stretch>
              </p:blipFill>
              <p:spPr>
                <a:xfrm>
                  <a:off x="6067421" y="2588432"/>
                  <a:ext cx="128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3C04ED21-4B43-4960-9415-51F7492DFDE0}"/>
                    </a:ext>
                  </a:extLst>
                </p14:cNvPr>
                <p14:cNvContentPartPr/>
                <p14:nvPr/>
              </p14:nvContentPartPr>
              <p14:xfrm>
                <a:off x="6125021" y="2479712"/>
                <a:ext cx="229680" cy="180720"/>
              </p14:xfrm>
            </p:contentPart>
          </mc:Choice>
          <mc:Fallback xmlns="">
            <p:pic>
              <p:nvPicPr>
                <p:cNvPr id="62" name="Freihand 61">
                  <a:extLst>
                    <a:ext uri="{FF2B5EF4-FFF2-40B4-BE49-F238E27FC236}">
                      <a16:creationId xmlns:a16="http://schemas.microsoft.com/office/drawing/2014/main" id="{3C04ED21-4B43-4960-9415-51F7492DFDE0}"/>
                    </a:ext>
                  </a:extLst>
                </p:cNvPr>
                <p:cNvPicPr/>
                <p:nvPr/>
              </p:nvPicPr>
              <p:blipFill>
                <a:blip r:embed="rId108"/>
                <a:stretch>
                  <a:fillRect/>
                </a:stretch>
              </p:blipFill>
              <p:spPr>
                <a:xfrm>
                  <a:off x="6120701" y="2475392"/>
                  <a:ext cx="238320" cy="18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1E904C76-BCD6-472B-AD1D-C16BFA82C488}"/>
                  </a:ext>
                </a:extLst>
              </p14:cNvPr>
              <p14:cNvContentPartPr/>
              <p14:nvPr/>
            </p14:nvContentPartPr>
            <p14:xfrm>
              <a:off x="389861" y="4211672"/>
              <a:ext cx="3397320" cy="133920"/>
            </p14:xfrm>
          </p:contentPart>
        </mc:Choice>
        <mc:Fallback xmlns="">
          <p:pic>
            <p:nvPicPr>
              <p:cNvPr id="64" name="Freihand 63">
                <a:extLst>
                  <a:ext uri="{FF2B5EF4-FFF2-40B4-BE49-F238E27FC236}">
                    <a16:creationId xmlns:a16="http://schemas.microsoft.com/office/drawing/2014/main" id="{1E904C76-BCD6-472B-AD1D-C16BFA82C488}"/>
                  </a:ext>
                </a:extLst>
              </p:cNvPr>
              <p:cNvPicPr/>
              <p:nvPr/>
            </p:nvPicPr>
            <p:blipFill>
              <a:blip r:embed="rId110"/>
              <a:stretch>
                <a:fillRect/>
              </a:stretch>
            </p:blipFill>
            <p:spPr>
              <a:xfrm>
                <a:off x="385541" y="4207352"/>
                <a:ext cx="3405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84DC4058-3870-4638-BEC4-81C0D9A45F3B}"/>
                  </a:ext>
                </a:extLst>
              </p14:cNvPr>
              <p14:cNvContentPartPr/>
              <p14:nvPr/>
            </p14:nvContentPartPr>
            <p14:xfrm>
              <a:off x="1015901" y="3975152"/>
              <a:ext cx="2646000" cy="296280"/>
            </p14:xfrm>
          </p:contentPart>
        </mc:Choice>
        <mc:Fallback xmlns="">
          <p:pic>
            <p:nvPicPr>
              <p:cNvPr id="65" name="Freihand 64">
                <a:extLst>
                  <a:ext uri="{FF2B5EF4-FFF2-40B4-BE49-F238E27FC236}">
                    <a16:creationId xmlns:a16="http://schemas.microsoft.com/office/drawing/2014/main" id="{84DC4058-3870-4638-BEC4-81C0D9A45F3B}"/>
                  </a:ext>
                </a:extLst>
              </p:cNvPr>
              <p:cNvPicPr/>
              <p:nvPr/>
            </p:nvPicPr>
            <p:blipFill>
              <a:blip r:embed="rId112"/>
              <a:stretch>
                <a:fillRect/>
              </a:stretch>
            </p:blipFill>
            <p:spPr>
              <a:xfrm>
                <a:off x="1011581" y="3970832"/>
                <a:ext cx="26546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1DC5492B-FAFA-4326-999B-EAEA14D725F9}"/>
                  </a:ext>
                </a:extLst>
              </p14:cNvPr>
              <p14:cNvContentPartPr/>
              <p14:nvPr/>
            </p14:nvContentPartPr>
            <p14:xfrm>
              <a:off x="1079261" y="4835912"/>
              <a:ext cx="1650240" cy="679680"/>
            </p14:xfrm>
          </p:contentPart>
        </mc:Choice>
        <mc:Fallback xmlns="">
          <p:pic>
            <p:nvPicPr>
              <p:cNvPr id="66" name="Freihand 65">
                <a:extLst>
                  <a:ext uri="{FF2B5EF4-FFF2-40B4-BE49-F238E27FC236}">
                    <a16:creationId xmlns:a16="http://schemas.microsoft.com/office/drawing/2014/main" id="{1DC5492B-FAFA-4326-999B-EAEA14D725F9}"/>
                  </a:ext>
                </a:extLst>
              </p:cNvPr>
              <p:cNvPicPr/>
              <p:nvPr/>
            </p:nvPicPr>
            <p:blipFill>
              <a:blip r:embed="rId114"/>
              <a:stretch>
                <a:fillRect/>
              </a:stretch>
            </p:blipFill>
            <p:spPr>
              <a:xfrm>
                <a:off x="1074941" y="4831592"/>
                <a:ext cx="165888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1D605B29-8FD5-47BD-A92C-51B3EE084361}"/>
                  </a:ext>
                </a:extLst>
              </p14:cNvPr>
              <p14:cNvContentPartPr/>
              <p14:nvPr/>
            </p14:nvContentPartPr>
            <p14:xfrm>
              <a:off x="3769541" y="5325872"/>
              <a:ext cx="4043880" cy="79920"/>
            </p14:xfrm>
          </p:contentPart>
        </mc:Choice>
        <mc:Fallback xmlns="">
          <p:pic>
            <p:nvPicPr>
              <p:cNvPr id="67" name="Freihand 66">
                <a:extLst>
                  <a:ext uri="{FF2B5EF4-FFF2-40B4-BE49-F238E27FC236}">
                    <a16:creationId xmlns:a16="http://schemas.microsoft.com/office/drawing/2014/main" id="{1D605B29-8FD5-47BD-A92C-51B3EE084361}"/>
                  </a:ext>
                </a:extLst>
              </p:cNvPr>
              <p:cNvPicPr/>
              <p:nvPr/>
            </p:nvPicPr>
            <p:blipFill>
              <a:blip r:embed="rId116"/>
              <a:stretch>
                <a:fillRect/>
              </a:stretch>
            </p:blipFill>
            <p:spPr>
              <a:xfrm>
                <a:off x="3765221" y="5321552"/>
                <a:ext cx="4052520" cy="88560"/>
              </a:xfrm>
              <a:prstGeom prst="rect">
                <a:avLst/>
              </a:prstGeom>
            </p:spPr>
          </p:pic>
        </mc:Fallback>
      </mc:AlternateContent>
      <p:grpSp>
        <p:nvGrpSpPr>
          <p:cNvPr id="81" name="Gruppieren 80">
            <a:extLst>
              <a:ext uri="{FF2B5EF4-FFF2-40B4-BE49-F238E27FC236}">
                <a16:creationId xmlns:a16="http://schemas.microsoft.com/office/drawing/2014/main" id="{6E3D27E7-1F74-459E-B0BC-AD21235A176A}"/>
              </a:ext>
            </a:extLst>
          </p:cNvPr>
          <p:cNvGrpSpPr/>
          <p:nvPr/>
        </p:nvGrpSpPr>
        <p:grpSpPr>
          <a:xfrm>
            <a:off x="5639021" y="4512632"/>
            <a:ext cx="223560" cy="357120"/>
            <a:chOff x="5639021" y="4512632"/>
            <a:chExt cx="223560" cy="357120"/>
          </a:xfrm>
        </p:grpSpPr>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CC8054B2-F334-4248-A364-FC2AE4F45A55}"/>
                    </a:ext>
                  </a:extLst>
                </p14:cNvPr>
                <p14:cNvContentPartPr/>
                <p14:nvPr/>
              </p14:nvContentPartPr>
              <p14:xfrm>
                <a:off x="5693741" y="4512632"/>
                <a:ext cx="168840" cy="295200"/>
              </p14:xfrm>
            </p:contentPart>
          </mc:Choice>
          <mc:Fallback xmlns="">
            <p:pic>
              <p:nvPicPr>
                <p:cNvPr id="68" name="Freihand 67">
                  <a:extLst>
                    <a:ext uri="{FF2B5EF4-FFF2-40B4-BE49-F238E27FC236}">
                      <a16:creationId xmlns:a16="http://schemas.microsoft.com/office/drawing/2014/main" id="{CC8054B2-F334-4248-A364-FC2AE4F45A55}"/>
                    </a:ext>
                  </a:extLst>
                </p:cNvPr>
                <p:cNvPicPr/>
                <p:nvPr/>
              </p:nvPicPr>
              <p:blipFill>
                <a:blip r:embed="rId118"/>
                <a:stretch>
                  <a:fillRect/>
                </a:stretch>
              </p:blipFill>
              <p:spPr>
                <a:xfrm>
                  <a:off x="5689421" y="4508312"/>
                  <a:ext cx="1774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44D60F18-4620-4BA4-9E06-79703D908669}"/>
                    </a:ext>
                  </a:extLst>
                </p14:cNvPr>
                <p14:cNvContentPartPr/>
                <p14:nvPr/>
              </p14:nvContentPartPr>
              <p14:xfrm>
                <a:off x="5639021" y="4708472"/>
                <a:ext cx="194760" cy="161280"/>
              </p14:xfrm>
            </p:contentPart>
          </mc:Choice>
          <mc:Fallback xmlns="">
            <p:pic>
              <p:nvPicPr>
                <p:cNvPr id="69" name="Freihand 68">
                  <a:extLst>
                    <a:ext uri="{FF2B5EF4-FFF2-40B4-BE49-F238E27FC236}">
                      <a16:creationId xmlns:a16="http://schemas.microsoft.com/office/drawing/2014/main" id="{44D60F18-4620-4BA4-9E06-79703D908669}"/>
                    </a:ext>
                  </a:extLst>
                </p:cNvPr>
                <p:cNvPicPr/>
                <p:nvPr/>
              </p:nvPicPr>
              <p:blipFill>
                <a:blip r:embed="rId120"/>
                <a:stretch>
                  <a:fillRect/>
                </a:stretch>
              </p:blipFill>
              <p:spPr>
                <a:xfrm>
                  <a:off x="5634701" y="4704152"/>
                  <a:ext cx="203400" cy="169920"/>
                </a:xfrm>
                <a:prstGeom prst="rect">
                  <a:avLst/>
                </a:prstGeom>
              </p:spPr>
            </p:pic>
          </mc:Fallback>
        </mc:AlternateContent>
      </p:grpSp>
      <p:grpSp>
        <p:nvGrpSpPr>
          <p:cNvPr id="87" name="Gruppieren 86">
            <a:extLst>
              <a:ext uri="{FF2B5EF4-FFF2-40B4-BE49-F238E27FC236}">
                <a16:creationId xmlns:a16="http://schemas.microsoft.com/office/drawing/2014/main" id="{1CCB78FE-FC22-4E89-BDC5-15C5FB5E26D9}"/>
              </a:ext>
            </a:extLst>
          </p:cNvPr>
          <p:cNvGrpSpPr/>
          <p:nvPr/>
        </p:nvGrpSpPr>
        <p:grpSpPr>
          <a:xfrm>
            <a:off x="5809661" y="3594272"/>
            <a:ext cx="2720520" cy="827640"/>
            <a:chOff x="5809661" y="3594272"/>
            <a:chExt cx="2720520" cy="827640"/>
          </a:xfrm>
        </p:grpSpPr>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E6FCE4D0-0F80-43B7-8C24-C459DD6BE842}"/>
                    </a:ext>
                  </a:extLst>
                </p14:cNvPr>
                <p14:cNvContentPartPr/>
                <p14:nvPr/>
              </p14:nvContentPartPr>
              <p14:xfrm>
                <a:off x="5809661" y="4212032"/>
                <a:ext cx="141120" cy="133200"/>
              </p14:xfrm>
            </p:contentPart>
          </mc:Choice>
          <mc:Fallback xmlns="">
            <p:pic>
              <p:nvPicPr>
                <p:cNvPr id="70" name="Freihand 69">
                  <a:extLst>
                    <a:ext uri="{FF2B5EF4-FFF2-40B4-BE49-F238E27FC236}">
                      <a16:creationId xmlns:a16="http://schemas.microsoft.com/office/drawing/2014/main" id="{E6FCE4D0-0F80-43B7-8C24-C459DD6BE842}"/>
                    </a:ext>
                  </a:extLst>
                </p:cNvPr>
                <p:cNvPicPr/>
                <p:nvPr/>
              </p:nvPicPr>
              <p:blipFill>
                <a:blip r:embed="rId122"/>
                <a:stretch>
                  <a:fillRect/>
                </a:stretch>
              </p:blipFill>
              <p:spPr>
                <a:xfrm>
                  <a:off x="5805341" y="4207712"/>
                  <a:ext cx="149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18517F03-4406-493E-BDB8-3F4E97288797}"/>
                    </a:ext>
                  </a:extLst>
                </p14:cNvPr>
                <p14:cNvContentPartPr/>
                <p14:nvPr/>
              </p14:nvContentPartPr>
              <p14:xfrm>
                <a:off x="5948621" y="4104032"/>
                <a:ext cx="223920" cy="317880"/>
              </p14:xfrm>
            </p:contentPart>
          </mc:Choice>
          <mc:Fallback xmlns="">
            <p:pic>
              <p:nvPicPr>
                <p:cNvPr id="71" name="Freihand 70">
                  <a:extLst>
                    <a:ext uri="{FF2B5EF4-FFF2-40B4-BE49-F238E27FC236}">
                      <a16:creationId xmlns:a16="http://schemas.microsoft.com/office/drawing/2014/main" id="{18517F03-4406-493E-BDB8-3F4E97288797}"/>
                    </a:ext>
                  </a:extLst>
                </p:cNvPr>
                <p:cNvPicPr/>
                <p:nvPr/>
              </p:nvPicPr>
              <p:blipFill>
                <a:blip r:embed="rId124"/>
                <a:stretch>
                  <a:fillRect/>
                </a:stretch>
              </p:blipFill>
              <p:spPr>
                <a:xfrm>
                  <a:off x="5944301" y="4099712"/>
                  <a:ext cx="2325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6EB404FA-2246-42A2-864A-3A72D493EB8D}"/>
                    </a:ext>
                  </a:extLst>
                </p14:cNvPr>
                <p14:cNvContentPartPr/>
                <p14:nvPr/>
              </p14:nvContentPartPr>
              <p14:xfrm>
                <a:off x="6251021" y="4217432"/>
                <a:ext cx="360" cy="360"/>
              </p14:xfrm>
            </p:contentPart>
          </mc:Choice>
          <mc:Fallback xmlns="">
            <p:pic>
              <p:nvPicPr>
                <p:cNvPr id="72" name="Freihand 71">
                  <a:extLst>
                    <a:ext uri="{FF2B5EF4-FFF2-40B4-BE49-F238E27FC236}">
                      <a16:creationId xmlns:a16="http://schemas.microsoft.com/office/drawing/2014/main" id="{6EB404FA-2246-42A2-864A-3A72D493EB8D}"/>
                    </a:ext>
                  </a:extLst>
                </p:cNvPr>
                <p:cNvPicPr/>
                <p:nvPr/>
              </p:nvPicPr>
              <p:blipFill>
                <a:blip r:embed="rId68"/>
                <a:stretch>
                  <a:fillRect/>
                </a:stretch>
              </p:blipFill>
              <p:spPr>
                <a:xfrm>
                  <a:off x="6246701" y="4213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 name="Freihand 72">
                  <a:extLst>
                    <a:ext uri="{FF2B5EF4-FFF2-40B4-BE49-F238E27FC236}">
                      <a16:creationId xmlns:a16="http://schemas.microsoft.com/office/drawing/2014/main" id="{DDE08986-50A0-40FA-A440-8150F58AF6A9}"/>
                    </a:ext>
                  </a:extLst>
                </p14:cNvPr>
                <p14:cNvContentPartPr/>
                <p14:nvPr/>
              </p14:nvContentPartPr>
              <p14:xfrm>
                <a:off x="6336341" y="4011872"/>
                <a:ext cx="211320" cy="165240"/>
              </p14:xfrm>
            </p:contentPart>
          </mc:Choice>
          <mc:Fallback xmlns="">
            <p:pic>
              <p:nvPicPr>
                <p:cNvPr id="73" name="Freihand 72">
                  <a:extLst>
                    <a:ext uri="{FF2B5EF4-FFF2-40B4-BE49-F238E27FC236}">
                      <a16:creationId xmlns:a16="http://schemas.microsoft.com/office/drawing/2014/main" id="{DDE08986-50A0-40FA-A440-8150F58AF6A9}"/>
                    </a:ext>
                  </a:extLst>
                </p:cNvPr>
                <p:cNvPicPr/>
                <p:nvPr/>
              </p:nvPicPr>
              <p:blipFill>
                <a:blip r:embed="rId127"/>
                <a:stretch>
                  <a:fillRect/>
                </a:stretch>
              </p:blipFill>
              <p:spPr>
                <a:xfrm>
                  <a:off x="6332021" y="4007552"/>
                  <a:ext cx="219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4" name="Freihand 73">
                  <a:extLst>
                    <a:ext uri="{FF2B5EF4-FFF2-40B4-BE49-F238E27FC236}">
                      <a16:creationId xmlns:a16="http://schemas.microsoft.com/office/drawing/2014/main" id="{53534515-1A4A-4E59-B6E4-BE433E586B6B}"/>
                    </a:ext>
                  </a:extLst>
                </p14:cNvPr>
                <p14:cNvContentPartPr/>
                <p14:nvPr/>
              </p14:nvContentPartPr>
              <p14:xfrm>
                <a:off x="6543701" y="3951032"/>
                <a:ext cx="187560" cy="179640"/>
              </p14:xfrm>
            </p:contentPart>
          </mc:Choice>
          <mc:Fallback xmlns="">
            <p:pic>
              <p:nvPicPr>
                <p:cNvPr id="74" name="Freihand 73">
                  <a:extLst>
                    <a:ext uri="{FF2B5EF4-FFF2-40B4-BE49-F238E27FC236}">
                      <a16:creationId xmlns:a16="http://schemas.microsoft.com/office/drawing/2014/main" id="{53534515-1A4A-4E59-B6E4-BE433E586B6B}"/>
                    </a:ext>
                  </a:extLst>
                </p:cNvPr>
                <p:cNvPicPr/>
                <p:nvPr/>
              </p:nvPicPr>
              <p:blipFill>
                <a:blip r:embed="rId129"/>
                <a:stretch>
                  <a:fillRect/>
                </a:stretch>
              </p:blipFill>
              <p:spPr>
                <a:xfrm>
                  <a:off x="6539381" y="3946712"/>
                  <a:ext cx="196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68C7ED83-7CE2-48FA-9E08-7A5F8B6AA606}"/>
                    </a:ext>
                  </a:extLst>
                </p14:cNvPr>
                <p14:cNvContentPartPr/>
                <p14:nvPr/>
              </p14:nvContentPartPr>
              <p14:xfrm>
                <a:off x="6738821" y="3996392"/>
                <a:ext cx="87120" cy="88560"/>
              </p14:xfrm>
            </p:contentPart>
          </mc:Choice>
          <mc:Fallback xmlns="">
            <p:pic>
              <p:nvPicPr>
                <p:cNvPr id="75" name="Freihand 74">
                  <a:extLst>
                    <a:ext uri="{FF2B5EF4-FFF2-40B4-BE49-F238E27FC236}">
                      <a16:creationId xmlns:a16="http://schemas.microsoft.com/office/drawing/2014/main" id="{68C7ED83-7CE2-48FA-9E08-7A5F8B6AA606}"/>
                    </a:ext>
                  </a:extLst>
                </p:cNvPr>
                <p:cNvPicPr/>
                <p:nvPr/>
              </p:nvPicPr>
              <p:blipFill>
                <a:blip r:embed="rId131"/>
                <a:stretch>
                  <a:fillRect/>
                </a:stretch>
              </p:blipFill>
              <p:spPr>
                <a:xfrm>
                  <a:off x="6734501" y="3992072"/>
                  <a:ext cx="95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C6EB61C2-C47D-47F8-9193-C1BA5EC6F457}"/>
                    </a:ext>
                  </a:extLst>
                </p14:cNvPr>
                <p14:cNvContentPartPr/>
                <p14:nvPr/>
              </p14:nvContentPartPr>
              <p14:xfrm>
                <a:off x="6841781" y="3878312"/>
                <a:ext cx="147600" cy="189000"/>
              </p14:xfrm>
            </p:contentPart>
          </mc:Choice>
          <mc:Fallback xmlns="">
            <p:pic>
              <p:nvPicPr>
                <p:cNvPr id="76" name="Freihand 75">
                  <a:extLst>
                    <a:ext uri="{FF2B5EF4-FFF2-40B4-BE49-F238E27FC236}">
                      <a16:creationId xmlns:a16="http://schemas.microsoft.com/office/drawing/2014/main" id="{C6EB61C2-C47D-47F8-9193-C1BA5EC6F457}"/>
                    </a:ext>
                  </a:extLst>
                </p:cNvPr>
                <p:cNvPicPr/>
                <p:nvPr/>
              </p:nvPicPr>
              <p:blipFill>
                <a:blip r:embed="rId133"/>
                <a:stretch>
                  <a:fillRect/>
                </a:stretch>
              </p:blipFill>
              <p:spPr>
                <a:xfrm>
                  <a:off x="6837461" y="3873992"/>
                  <a:ext cx="156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7" name="Freihand 76">
                  <a:extLst>
                    <a:ext uri="{FF2B5EF4-FFF2-40B4-BE49-F238E27FC236}">
                      <a16:creationId xmlns:a16="http://schemas.microsoft.com/office/drawing/2014/main" id="{C8C70710-11DA-4EB6-8CFA-D3553B3B21C9}"/>
                    </a:ext>
                  </a:extLst>
                </p14:cNvPr>
                <p14:cNvContentPartPr/>
                <p14:nvPr/>
              </p14:nvContentPartPr>
              <p14:xfrm>
                <a:off x="6995141" y="3780752"/>
                <a:ext cx="265320" cy="291960"/>
              </p14:xfrm>
            </p:contentPart>
          </mc:Choice>
          <mc:Fallback xmlns="">
            <p:pic>
              <p:nvPicPr>
                <p:cNvPr id="77" name="Freihand 76">
                  <a:extLst>
                    <a:ext uri="{FF2B5EF4-FFF2-40B4-BE49-F238E27FC236}">
                      <a16:creationId xmlns:a16="http://schemas.microsoft.com/office/drawing/2014/main" id="{C8C70710-11DA-4EB6-8CFA-D3553B3B21C9}"/>
                    </a:ext>
                  </a:extLst>
                </p:cNvPr>
                <p:cNvPicPr/>
                <p:nvPr/>
              </p:nvPicPr>
              <p:blipFill>
                <a:blip r:embed="rId135"/>
                <a:stretch>
                  <a:fillRect/>
                </a:stretch>
              </p:blipFill>
              <p:spPr>
                <a:xfrm>
                  <a:off x="6990821" y="3776432"/>
                  <a:ext cx="2739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8" name="Freihand 77">
                  <a:extLst>
                    <a:ext uri="{FF2B5EF4-FFF2-40B4-BE49-F238E27FC236}">
                      <a16:creationId xmlns:a16="http://schemas.microsoft.com/office/drawing/2014/main" id="{BCED3F44-1483-47C5-9D18-5E983E77B272}"/>
                    </a:ext>
                  </a:extLst>
                </p14:cNvPr>
                <p14:cNvContentPartPr/>
                <p14:nvPr/>
              </p14:nvContentPartPr>
              <p14:xfrm>
                <a:off x="7247141" y="3801272"/>
                <a:ext cx="93240" cy="171360"/>
              </p14:xfrm>
            </p:contentPart>
          </mc:Choice>
          <mc:Fallback xmlns="">
            <p:pic>
              <p:nvPicPr>
                <p:cNvPr id="78" name="Freihand 77">
                  <a:extLst>
                    <a:ext uri="{FF2B5EF4-FFF2-40B4-BE49-F238E27FC236}">
                      <a16:creationId xmlns:a16="http://schemas.microsoft.com/office/drawing/2014/main" id="{BCED3F44-1483-47C5-9D18-5E983E77B272}"/>
                    </a:ext>
                  </a:extLst>
                </p:cNvPr>
                <p:cNvPicPr/>
                <p:nvPr/>
              </p:nvPicPr>
              <p:blipFill>
                <a:blip r:embed="rId137"/>
                <a:stretch>
                  <a:fillRect/>
                </a:stretch>
              </p:blipFill>
              <p:spPr>
                <a:xfrm>
                  <a:off x="7242821" y="3796952"/>
                  <a:ext cx="101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9" name="Freihand 78">
                  <a:extLst>
                    <a:ext uri="{FF2B5EF4-FFF2-40B4-BE49-F238E27FC236}">
                      <a16:creationId xmlns:a16="http://schemas.microsoft.com/office/drawing/2014/main" id="{B955F25D-64BA-442A-BFF1-999F212AAF87}"/>
                    </a:ext>
                  </a:extLst>
                </p14:cNvPr>
                <p14:cNvContentPartPr/>
                <p14:nvPr/>
              </p14:nvContentPartPr>
              <p14:xfrm>
                <a:off x="7328501" y="3867512"/>
                <a:ext cx="93600" cy="100080"/>
              </p14:xfrm>
            </p:contentPart>
          </mc:Choice>
          <mc:Fallback xmlns="">
            <p:pic>
              <p:nvPicPr>
                <p:cNvPr id="79" name="Freihand 78">
                  <a:extLst>
                    <a:ext uri="{FF2B5EF4-FFF2-40B4-BE49-F238E27FC236}">
                      <a16:creationId xmlns:a16="http://schemas.microsoft.com/office/drawing/2014/main" id="{B955F25D-64BA-442A-BFF1-999F212AAF87}"/>
                    </a:ext>
                  </a:extLst>
                </p:cNvPr>
                <p:cNvPicPr/>
                <p:nvPr/>
              </p:nvPicPr>
              <p:blipFill>
                <a:blip r:embed="rId139"/>
                <a:stretch>
                  <a:fillRect/>
                </a:stretch>
              </p:blipFill>
              <p:spPr>
                <a:xfrm>
                  <a:off x="7324181" y="3863192"/>
                  <a:ext cx="102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3A2EE065-0C8F-4A0A-8625-9BDBBC8987B6}"/>
                    </a:ext>
                  </a:extLst>
                </p14:cNvPr>
                <p14:cNvContentPartPr/>
                <p14:nvPr/>
              </p14:nvContentPartPr>
              <p14:xfrm>
                <a:off x="7421021" y="3745112"/>
                <a:ext cx="106920" cy="194760"/>
              </p14:xfrm>
            </p:contentPart>
          </mc:Choice>
          <mc:Fallback xmlns="">
            <p:pic>
              <p:nvPicPr>
                <p:cNvPr id="82" name="Freihand 81">
                  <a:extLst>
                    <a:ext uri="{FF2B5EF4-FFF2-40B4-BE49-F238E27FC236}">
                      <a16:creationId xmlns:a16="http://schemas.microsoft.com/office/drawing/2014/main" id="{3A2EE065-0C8F-4A0A-8625-9BDBBC8987B6}"/>
                    </a:ext>
                  </a:extLst>
                </p:cNvPr>
                <p:cNvPicPr/>
                <p:nvPr/>
              </p:nvPicPr>
              <p:blipFill>
                <a:blip r:embed="rId141"/>
                <a:stretch>
                  <a:fillRect/>
                </a:stretch>
              </p:blipFill>
              <p:spPr>
                <a:xfrm>
                  <a:off x="7416701" y="3740792"/>
                  <a:ext cx="115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633E34D3-4654-4A78-8217-C7EF09212ECA}"/>
                    </a:ext>
                  </a:extLst>
                </p14:cNvPr>
                <p14:cNvContentPartPr/>
                <p14:nvPr/>
              </p14:nvContentPartPr>
              <p14:xfrm>
                <a:off x="7445501" y="3805952"/>
                <a:ext cx="343080" cy="108360"/>
              </p14:xfrm>
            </p:contentPart>
          </mc:Choice>
          <mc:Fallback xmlns="">
            <p:pic>
              <p:nvPicPr>
                <p:cNvPr id="83" name="Freihand 82">
                  <a:extLst>
                    <a:ext uri="{FF2B5EF4-FFF2-40B4-BE49-F238E27FC236}">
                      <a16:creationId xmlns:a16="http://schemas.microsoft.com/office/drawing/2014/main" id="{633E34D3-4654-4A78-8217-C7EF09212ECA}"/>
                    </a:ext>
                  </a:extLst>
                </p:cNvPr>
                <p:cNvPicPr/>
                <p:nvPr/>
              </p:nvPicPr>
              <p:blipFill>
                <a:blip r:embed="rId143"/>
                <a:stretch>
                  <a:fillRect/>
                </a:stretch>
              </p:blipFill>
              <p:spPr>
                <a:xfrm>
                  <a:off x="7441181" y="3801632"/>
                  <a:ext cx="351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66744232-780E-42E2-A746-45596E33051E}"/>
                    </a:ext>
                  </a:extLst>
                </p14:cNvPr>
                <p14:cNvContentPartPr/>
                <p14:nvPr/>
              </p14:nvContentPartPr>
              <p14:xfrm>
                <a:off x="7775621" y="3728912"/>
                <a:ext cx="133920" cy="125640"/>
              </p14:xfrm>
            </p:contentPart>
          </mc:Choice>
          <mc:Fallback xmlns="">
            <p:pic>
              <p:nvPicPr>
                <p:cNvPr id="84" name="Freihand 83">
                  <a:extLst>
                    <a:ext uri="{FF2B5EF4-FFF2-40B4-BE49-F238E27FC236}">
                      <a16:creationId xmlns:a16="http://schemas.microsoft.com/office/drawing/2014/main" id="{66744232-780E-42E2-A746-45596E33051E}"/>
                    </a:ext>
                  </a:extLst>
                </p:cNvPr>
                <p:cNvPicPr/>
                <p:nvPr/>
              </p:nvPicPr>
              <p:blipFill>
                <a:blip r:embed="rId145"/>
                <a:stretch>
                  <a:fillRect/>
                </a:stretch>
              </p:blipFill>
              <p:spPr>
                <a:xfrm>
                  <a:off x="7771301" y="3724592"/>
                  <a:ext cx="142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6EE87728-4883-4F1B-8CEB-512BAC40A09B}"/>
                    </a:ext>
                  </a:extLst>
                </p14:cNvPr>
                <p14:cNvContentPartPr/>
                <p14:nvPr/>
              </p14:nvContentPartPr>
              <p14:xfrm>
                <a:off x="7910621" y="3639992"/>
                <a:ext cx="70560" cy="172440"/>
              </p14:xfrm>
            </p:contentPart>
          </mc:Choice>
          <mc:Fallback xmlns="">
            <p:pic>
              <p:nvPicPr>
                <p:cNvPr id="85" name="Freihand 84">
                  <a:extLst>
                    <a:ext uri="{FF2B5EF4-FFF2-40B4-BE49-F238E27FC236}">
                      <a16:creationId xmlns:a16="http://schemas.microsoft.com/office/drawing/2014/main" id="{6EE87728-4883-4F1B-8CEB-512BAC40A09B}"/>
                    </a:ext>
                  </a:extLst>
                </p:cNvPr>
                <p:cNvPicPr/>
                <p:nvPr/>
              </p:nvPicPr>
              <p:blipFill>
                <a:blip r:embed="rId147"/>
                <a:stretch>
                  <a:fillRect/>
                </a:stretch>
              </p:blipFill>
              <p:spPr>
                <a:xfrm>
                  <a:off x="7906301" y="3635672"/>
                  <a:ext cx="79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B4E16721-F5AF-4199-AAFE-2D594214D5E5}"/>
                    </a:ext>
                  </a:extLst>
                </p14:cNvPr>
                <p14:cNvContentPartPr/>
                <p14:nvPr/>
              </p14:nvContentPartPr>
              <p14:xfrm>
                <a:off x="7974701" y="3594272"/>
                <a:ext cx="555480" cy="347040"/>
              </p14:xfrm>
            </p:contentPart>
          </mc:Choice>
          <mc:Fallback xmlns="">
            <p:pic>
              <p:nvPicPr>
                <p:cNvPr id="86" name="Freihand 85">
                  <a:extLst>
                    <a:ext uri="{FF2B5EF4-FFF2-40B4-BE49-F238E27FC236}">
                      <a16:creationId xmlns:a16="http://schemas.microsoft.com/office/drawing/2014/main" id="{B4E16721-F5AF-4199-AAFE-2D594214D5E5}"/>
                    </a:ext>
                  </a:extLst>
                </p:cNvPr>
                <p:cNvPicPr/>
                <p:nvPr/>
              </p:nvPicPr>
              <p:blipFill>
                <a:blip r:embed="rId149"/>
                <a:stretch>
                  <a:fillRect/>
                </a:stretch>
              </p:blipFill>
              <p:spPr>
                <a:xfrm>
                  <a:off x="7970381" y="3589952"/>
                  <a:ext cx="564120" cy="355680"/>
                </a:xfrm>
                <a:prstGeom prst="rect">
                  <a:avLst/>
                </a:prstGeom>
              </p:spPr>
            </p:pic>
          </mc:Fallback>
        </mc:AlternateContent>
      </p:gr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0A442C8-7E67-4061-B879-F2C31836310B}"/>
                  </a:ext>
                </a:extLst>
              </p14:cNvPr>
              <p14:cNvContentPartPr/>
              <p14:nvPr/>
            </p14:nvContentPartPr>
            <p14:xfrm>
              <a:off x="386261" y="1599872"/>
              <a:ext cx="2822760" cy="56520"/>
            </p14:xfrm>
          </p:contentPart>
        </mc:Choice>
        <mc:Fallback xmlns="">
          <p:pic>
            <p:nvPicPr>
              <p:cNvPr id="2" name="Freihand 1">
                <a:extLst>
                  <a:ext uri="{FF2B5EF4-FFF2-40B4-BE49-F238E27FC236}">
                    <a16:creationId xmlns:a16="http://schemas.microsoft.com/office/drawing/2014/main" id="{90A442C8-7E67-4061-B879-F2C31836310B}"/>
                  </a:ext>
                </a:extLst>
              </p:cNvPr>
              <p:cNvPicPr/>
              <p:nvPr/>
            </p:nvPicPr>
            <p:blipFill>
              <a:blip r:embed="rId4"/>
              <a:stretch>
                <a:fillRect/>
              </a:stretch>
            </p:blipFill>
            <p:spPr>
              <a:xfrm>
                <a:off x="381941" y="1595552"/>
                <a:ext cx="2831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17412C1-DD7F-42FB-B98A-B414927166D1}"/>
                  </a:ext>
                </a:extLst>
              </p14:cNvPr>
              <p14:cNvContentPartPr/>
              <p14:nvPr/>
            </p14:nvContentPartPr>
            <p14:xfrm>
              <a:off x="7151741" y="1499792"/>
              <a:ext cx="2175480" cy="97560"/>
            </p14:xfrm>
          </p:contentPart>
        </mc:Choice>
        <mc:Fallback xmlns="">
          <p:pic>
            <p:nvPicPr>
              <p:cNvPr id="3" name="Freihand 2">
                <a:extLst>
                  <a:ext uri="{FF2B5EF4-FFF2-40B4-BE49-F238E27FC236}">
                    <a16:creationId xmlns:a16="http://schemas.microsoft.com/office/drawing/2014/main" id="{B17412C1-DD7F-42FB-B98A-B414927166D1}"/>
                  </a:ext>
                </a:extLst>
              </p:cNvPr>
              <p:cNvPicPr/>
              <p:nvPr/>
            </p:nvPicPr>
            <p:blipFill>
              <a:blip r:embed="rId6"/>
              <a:stretch>
                <a:fillRect/>
              </a:stretch>
            </p:blipFill>
            <p:spPr>
              <a:xfrm>
                <a:off x="7147421" y="1495472"/>
                <a:ext cx="2184120" cy="106200"/>
              </a:xfrm>
              <a:prstGeom prst="rect">
                <a:avLst/>
              </a:prstGeom>
            </p:spPr>
          </p:pic>
        </mc:Fallback>
      </mc:AlternateContent>
      <p:grpSp>
        <p:nvGrpSpPr>
          <p:cNvPr id="12" name="Gruppieren 11">
            <a:extLst>
              <a:ext uri="{FF2B5EF4-FFF2-40B4-BE49-F238E27FC236}">
                <a16:creationId xmlns:a16="http://schemas.microsoft.com/office/drawing/2014/main" id="{D4737E10-E3FB-4E2F-A402-EC09168C6BD3}"/>
              </a:ext>
            </a:extLst>
          </p:cNvPr>
          <p:cNvGrpSpPr/>
          <p:nvPr/>
        </p:nvGrpSpPr>
        <p:grpSpPr>
          <a:xfrm>
            <a:off x="988541" y="849272"/>
            <a:ext cx="1268640" cy="384480"/>
            <a:chOff x="988541" y="849272"/>
            <a:chExt cx="1268640" cy="3844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A14FDAC-9DDF-42E9-89B8-C4A25D7FC10F}"/>
                    </a:ext>
                  </a:extLst>
                </p14:cNvPr>
                <p14:cNvContentPartPr/>
                <p14:nvPr/>
              </p14:nvContentPartPr>
              <p14:xfrm>
                <a:off x="988541" y="947552"/>
                <a:ext cx="247680" cy="194760"/>
              </p14:xfrm>
            </p:contentPart>
          </mc:Choice>
          <mc:Fallback xmlns="">
            <p:pic>
              <p:nvPicPr>
                <p:cNvPr id="4" name="Freihand 3">
                  <a:extLst>
                    <a:ext uri="{FF2B5EF4-FFF2-40B4-BE49-F238E27FC236}">
                      <a16:creationId xmlns:a16="http://schemas.microsoft.com/office/drawing/2014/main" id="{EA14FDAC-9DDF-42E9-89B8-C4A25D7FC10F}"/>
                    </a:ext>
                  </a:extLst>
                </p:cNvPr>
                <p:cNvPicPr/>
                <p:nvPr/>
              </p:nvPicPr>
              <p:blipFill>
                <a:blip r:embed="rId8"/>
                <a:stretch>
                  <a:fillRect/>
                </a:stretch>
              </p:blipFill>
              <p:spPr>
                <a:xfrm>
                  <a:off x="984221" y="943232"/>
                  <a:ext cx="256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D941C62-888B-4A21-BDDE-6CDEE905B149}"/>
                    </a:ext>
                  </a:extLst>
                </p14:cNvPr>
                <p14:cNvContentPartPr/>
                <p14:nvPr/>
              </p14:nvContentPartPr>
              <p14:xfrm>
                <a:off x="1267181" y="1042952"/>
                <a:ext cx="146160" cy="190800"/>
              </p14:xfrm>
            </p:contentPart>
          </mc:Choice>
          <mc:Fallback xmlns="">
            <p:pic>
              <p:nvPicPr>
                <p:cNvPr id="5" name="Freihand 4">
                  <a:extLst>
                    <a:ext uri="{FF2B5EF4-FFF2-40B4-BE49-F238E27FC236}">
                      <a16:creationId xmlns:a16="http://schemas.microsoft.com/office/drawing/2014/main" id="{2D941C62-888B-4A21-BDDE-6CDEE905B149}"/>
                    </a:ext>
                  </a:extLst>
                </p:cNvPr>
                <p:cNvPicPr/>
                <p:nvPr/>
              </p:nvPicPr>
              <p:blipFill>
                <a:blip r:embed="rId10"/>
                <a:stretch>
                  <a:fillRect/>
                </a:stretch>
              </p:blipFill>
              <p:spPr>
                <a:xfrm>
                  <a:off x="1262861" y="1038632"/>
                  <a:ext cx="154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FEFDEFE-F361-4CA9-B85B-99AF4E6C672D}"/>
                    </a:ext>
                  </a:extLst>
                </p14:cNvPr>
                <p14:cNvContentPartPr/>
                <p14:nvPr/>
              </p14:nvContentPartPr>
              <p14:xfrm>
                <a:off x="1415861" y="961952"/>
                <a:ext cx="85320" cy="162360"/>
              </p14:xfrm>
            </p:contentPart>
          </mc:Choice>
          <mc:Fallback xmlns="">
            <p:pic>
              <p:nvPicPr>
                <p:cNvPr id="6" name="Freihand 5">
                  <a:extLst>
                    <a:ext uri="{FF2B5EF4-FFF2-40B4-BE49-F238E27FC236}">
                      <a16:creationId xmlns:a16="http://schemas.microsoft.com/office/drawing/2014/main" id="{BFEFDEFE-F361-4CA9-B85B-99AF4E6C672D}"/>
                    </a:ext>
                  </a:extLst>
                </p:cNvPr>
                <p:cNvPicPr/>
                <p:nvPr/>
              </p:nvPicPr>
              <p:blipFill>
                <a:blip r:embed="rId12"/>
                <a:stretch>
                  <a:fillRect/>
                </a:stretch>
              </p:blipFill>
              <p:spPr>
                <a:xfrm>
                  <a:off x="1411541" y="957632"/>
                  <a:ext cx="93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55D935E-2F30-40ED-B8DE-9A9AA53C1F90}"/>
                    </a:ext>
                  </a:extLst>
                </p14:cNvPr>
                <p14:cNvContentPartPr/>
                <p14:nvPr/>
              </p14:nvContentPartPr>
              <p14:xfrm>
                <a:off x="1498301" y="942512"/>
                <a:ext cx="267120" cy="174240"/>
              </p14:xfrm>
            </p:contentPart>
          </mc:Choice>
          <mc:Fallback xmlns="">
            <p:pic>
              <p:nvPicPr>
                <p:cNvPr id="7" name="Freihand 6">
                  <a:extLst>
                    <a:ext uri="{FF2B5EF4-FFF2-40B4-BE49-F238E27FC236}">
                      <a16:creationId xmlns:a16="http://schemas.microsoft.com/office/drawing/2014/main" id="{855D935E-2F30-40ED-B8DE-9A9AA53C1F90}"/>
                    </a:ext>
                  </a:extLst>
                </p:cNvPr>
                <p:cNvPicPr/>
                <p:nvPr/>
              </p:nvPicPr>
              <p:blipFill>
                <a:blip r:embed="rId14"/>
                <a:stretch>
                  <a:fillRect/>
                </a:stretch>
              </p:blipFill>
              <p:spPr>
                <a:xfrm>
                  <a:off x="1493981" y="938192"/>
                  <a:ext cx="275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CE2D2E0B-CB09-4283-804C-1F2C3CD6F944}"/>
                    </a:ext>
                  </a:extLst>
                </p14:cNvPr>
                <p14:cNvContentPartPr/>
                <p14:nvPr/>
              </p14:nvContentPartPr>
              <p14:xfrm>
                <a:off x="1783061" y="995792"/>
                <a:ext cx="123840" cy="116640"/>
              </p14:xfrm>
            </p:contentPart>
          </mc:Choice>
          <mc:Fallback xmlns="">
            <p:pic>
              <p:nvPicPr>
                <p:cNvPr id="8" name="Freihand 7">
                  <a:extLst>
                    <a:ext uri="{FF2B5EF4-FFF2-40B4-BE49-F238E27FC236}">
                      <a16:creationId xmlns:a16="http://schemas.microsoft.com/office/drawing/2014/main" id="{CE2D2E0B-CB09-4283-804C-1F2C3CD6F944}"/>
                    </a:ext>
                  </a:extLst>
                </p:cNvPr>
                <p:cNvPicPr/>
                <p:nvPr/>
              </p:nvPicPr>
              <p:blipFill>
                <a:blip r:embed="rId16"/>
                <a:stretch>
                  <a:fillRect/>
                </a:stretch>
              </p:blipFill>
              <p:spPr>
                <a:xfrm>
                  <a:off x="1778741" y="991472"/>
                  <a:ext cx="132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39DC7212-2A31-4CA6-AD76-C20391D74C32}"/>
                    </a:ext>
                  </a:extLst>
                </p14:cNvPr>
                <p14:cNvContentPartPr/>
                <p14:nvPr/>
              </p14:nvContentPartPr>
              <p14:xfrm>
                <a:off x="1901141" y="911552"/>
                <a:ext cx="356040" cy="174960"/>
              </p14:xfrm>
            </p:contentPart>
          </mc:Choice>
          <mc:Fallback xmlns="">
            <p:pic>
              <p:nvPicPr>
                <p:cNvPr id="10" name="Freihand 9">
                  <a:extLst>
                    <a:ext uri="{FF2B5EF4-FFF2-40B4-BE49-F238E27FC236}">
                      <a16:creationId xmlns:a16="http://schemas.microsoft.com/office/drawing/2014/main" id="{39DC7212-2A31-4CA6-AD76-C20391D74C32}"/>
                    </a:ext>
                  </a:extLst>
                </p:cNvPr>
                <p:cNvPicPr/>
                <p:nvPr/>
              </p:nvPicPr>
              <p:blipFill>
                <a:blip r:embed="rId18"/>
                <a:stretch>
                  <a:fillRect/>
                </a:stretch>
              </p:blipFill>
              <p:spPr>
                <a:xfrm>
                  <a:off x="1896821" y="907232"/>
                  <a:ext cx="364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B0D3300B-641B-4DBB-AC6D-3747499048B6}"/>
                    </a:ext>
                  </a:extLst>
                </p14:cNvPr>
                <p14:cNvContentPartPr/>
                <p14:nvPr/>
              </p14:nvContentPartPr>
              <p14:xfrm>
                <a:off x="1951181" y="849272"/>
                <a:ext cx="34920" cy="10080"/>
              </p14:xfrm>
            </p:contentPart>
          </mc:Choice>
          <mc:Fallback xmlns="">
            <p:pic>
              <p:nvPicPr>
                <p:cNvPr id="11" name="Freihand 10">
                  <a:extLst>
                    <a:ext uri="{FF2B5EF4-FFF2-40B4-BE49-F238E27FC236}">
                      <a16:creationId xmlns:a16="http://schemas.microsoft.com/office/drawing/2014/main" id="{B0D3300B-641B-4DBB-AC6D-3747499048B6}"/>
                    </a:ext>
                  </a:extLst>
                </p:cNvPr>
                <p:cNvPicPr/>
                <p:nvPr/>
              </p:nvPicPr>
              <p:blipFill>
                <a:blip r:embed="rId20"/>
                <a:stretch>
                  <a:fillRect/>
                </a:stretch>
              </p:blipFill>
              <p:spPr>
                <a:xfrm>
                  <a:off x="1946861" y="844952"/>
                  <a:ext cx="43560" cy="1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7368C415-BDA6-4323-83CC-AEF02F5B49B1}"/>
                  </a:ext>
                </a:extLst>
              </p14:cNvPr>
              <p14:cNvContentPartPr/>
              <p14:nvPr/>
            </p14:nvContentPartPr>
            <p14:xfrm>
              <a:off x="3811301" y="1869512"/>
              <a:ext cx="3047400" cy="117720"/>
            </p14:xfrm>
          </p:contentPart>
        </mc:Choice>
        <mc:Fallback xmlns="">
          <p:pic>
            <p:nvPicPr>
              <p:cNvPr id="13" name="Freihand 12">
                <a:extLst>
                  <a:ext uri="{FF2B5EF4-FFF2-40B4-BE49-F238E27FC236}">
                    <a16:creationId xmlns:a16="http://schemas.microsoft.com/office/drawing/2014/main" id="{7368C415-BDA6-4323-83CC-AEF02F5B49B1}"/>
                  </a:ext>
                </a:extLst>
              </p:cNvPr>
              <p:cNvPicPr/>
              <p:nvPr/>
            </p:nvPicPr>
            <p:blipFill>
              <a:blip r:embed="rId22"/>
              <a:stretch>
                <a:fillRect/>
              </a:stretch>
            </p:blipFill>
            <p:spPr>
              <a:xfrm>
                <a:off x="3806981" y="1865192"/>
                <a:ext cx="3056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9291B49-0E67-4D11-9BEA-53D852DA54CD}"/>
                  </a:ext>
                </a:extLst>
              </p14:cNvPr>
              <p14:cNvContentPartPr/>
              <p14:nvPr/>
            </p14:nvContentPartPr>
            <p14:xfrm>
              <a:off x="6805061" y="1916312"/>
              <a:ext cx="2130480" cy="90720"/>
            </p14:xfrm>
          </p:contentPart>
        </mc:Choice>
        <mc:Fallback xmlns="">
          <p:pic>
            <p:nvPicPr>
              <p:cNvPr id="14" name="Freihand 13">
                <a:extLst>
                  <a:ext uri="{FF2B5EF4-FFF2-40B4-BE49-F238E27FC236}">
                    <a16:creationId xmlns:a16="http://schemas.microsoft.com/office/drawing/2014/main" id="{49291B49-0E67-4D11-9BEA-53D852DA54CD}"/>
                  </a:ext>
                </a:extLst>
              </p:cNvPr>
              <p:cNvPicPr/>
              <p:nvPr/>
            </p:nvPicPr>
            <p:blipFill>
              <a:blip r:embed="rId24"/>
              <a:stretch>
                <a:fillRect/>
              </a:stretch>
            </p:blipFill>
            <p:spPr>
              <a:xfrm>
                <a:off x="6800741" y="1911992"/>
                <a:ext cx="2139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B59FD43-4857-445C-B41D-99D97F8FA306}"/>
                  </a:ext>
                </a:extLst>
              </p14:cNvPr>
              <p14:cNvContentPartPr/>
              <p14:nvPr/>
            </p14:nvContentPartPr>
            <p14:xfrm>
              <a:off x="321821" y="2562512"/>
              <a:ext cx="2728080" cy="72000"/>
            </p14:xfrm>
          </p:contentPart>
        </mc:Choice>
        <mc:Fallback xmlns="">
          <p:pic>
            <p:nvPicPr>
              <p:cNvPr id="15" name="Freihand 14">
                <a:extLst>
                  <a:ext uri="{FF2B5EF4-FFF2-40B4-BE49-F238E27FC236}">
                    <a16:creationId xmlns:a16="http://schemas.microsoft.com/office/drawing/2014/main" id="{2B59FD43-4857-445C-B41D-99D97F8FA306}"/>
                  </a:ext>
                </a:extLst>
              </p:cNvPr>
              <p:cNvPicPr/>
              <p:nvPr/>
            </p:nvPicPr>
            <p:blipFill>
              <a:blip r:embed="rId26"/>
              <a:stretch>
                <a:fillRect/>
              </a:stretch>
            </p:blipFill>
            <p:spPr>
              <a:xfrm>
                <a:off x="317501" y="2558192"/>
                <a:ext cx="2736720" cy="80640"/>
              </a:xfrm>
              <a:prstGeom prst="rect">
                <a:avLst/>
              </a:prstGeom>
            </p:spPr>
          </p:pic>
        </mc:Fallback>
      </mc:AlternateContent>
      <p:grpSp>
        <p:nvGrpSpPr>
          <p:cNvPr id="25" name="Gruppieren 24">
            <a:extLst>
              <a:ext uri="{FF2B5EF4-FFF2-40B4-BE49-F238E27FC236}">
                <a16:creationId xmlns:a16="http://schemas.microsoft.com/office/drawing/2014/main" id="{D6AAFBF7-49C8-41EF-801B-4D9C6D3DC718}"/>
              </a:ext>
            </a:extLst>
          </p:cNvPr>
          <p:cNvGrpSpPr/>
          <p:nvPr/>
        </p:nvGrpSpPr>
        <p:grpSpPr>
          <a:xfrm>
            <a:off x="1320101" y="1941872"/>
            <a:ext cx="1565640" cy="380520"/>
            <a:chOff x="1320101" y="1941872"/>
            <a:chExt cx="1565640" cy="380520"/>
          </a:xfrm>
        </p:grpSpPr>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1A31BA41-78B4-4633-ACD6-BFF65AB82594}"/>
                    </a:ext>
                  </a:extLst>
                </p14:cNvPr>
                <p14:cNvContentPartPr/>
                <p14:nvPr/>
              </p14:nvContentPartPr>
              <p14:xfrm>
                <a:off x="1320101" y="2026472"/>
                <a:ext cx="149040" cy="232920"/>
              </p14:xfrm>
            </p:contentPart>
          </mc:Choice>
          <mc:Fallback xmlns="">
            <p:pic>
              <p:nvPicPr>
                <p:cNvPr id="16" name="Freihand 15">
                  <a:extLst>
                    <a:ext uri="{FF2B5EF4-FFF2-40B4-BE49-F238E27FC236}">
                      <a16:creationId xmlns:a16="http://schemas.microsoft.com/office/drawing/2014/main" id="{1A31BA41-78B4-4633-ACD6-BFF65AB82594}"/>
                    </a:ext>
                  </a:extLst>
                </p:cNvPr>
                <p:cNvPicPr/>
                <p:nvPr/>
              </p:nvPicPr>
              <p:blipFill>
                <a:blip r:embed="rId28"/>
                <a:stretch>
                  <a:fillRect/>
                </a:stretch>
              </p:blipFill>
              <p:spPr>
                <a:xfrm>
                  <a:off x="1315781" y="2022152"/>
                  <a:ext cx="157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8E255C17-0B22-49D3-B381-B3C257BF7D72}"/>
                    </a:ext>
                  </a:extLst>
                </p14:cNvPr>
                <p14:cNvContentPartPr/>
                <p14:nvPr/>
              </p14:nvContentPartPr>
              <p14:xfrm>
                <a:off x="1494341" y="2025032"/>
                <a:ext cx="311760" cy="199800"/>
              </p14:xfrm>
            </p:contentPart>
          </mc:Choice>
          <mc:Fallback xmlns="">
            <p:pic>
              <p:nvPicPr>
                <p:cNvPr id="17" name="Freihand 16">
                  <a:extLst>
                    <a:ext uri="{FF2B5EF4-FFF2-40B4-BE49-F238E27FC236}">
                      <a16:creationId xmlns:a16="http://schemas.microsoft.com/office/drawing/2014/main" id="{8E255C17-0B22-49D3-B381-B3C257BF7D72}"/>
                    </a:ext>
                  </a:extLst>
                </p:cNvPr>
                <p:cNvPicPr/>
                <p:nvPr/>
              </p:nvPicPr>
              <p:blipFill>
                <a:blip r:embed="rId30"/>
                <a:stretch>
                  <a:fillRect/>
                </a:stretch>
              </p:blipFill>
              <p:spPr>
                <a:xfrm>
                  <a:off x="1490021" y="2020712"/>
                  <a:ext cx="320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83D9E6B4-025F-45B1-9E9C-6C0F194BAB5C}"/>
                    </a:ext>
                  </a:extLst>
                </p14:cNvPr>
                <p14:cNvContentPartPr/>
                <p14:nvPr/>
              </p14:nvContentPartPr>
              <p14:xfrm>
                <a:off x="1834181" y="2014232"/>
                <a:ext cx="170640" cy="263520"/>
              </p14:xfrm>
            </p:contentPart>
          </mc:Choice>
          <mc:Fallback xmlns="">
            <p:pic>
              <p:nvPicPr>
                <p:cNvPr id="18" name="Freihand 17">
                  <a:extLst>
                    <a:ext uri="{FF2B5EF4-FFF2-40B4-BE49-F238E27FC236}">
                      <a16:creationId xmlns:a16="http://schemas.microsoft.com/office/drawing/2014/main" id="{83D9E6B4-025F-45B1-9E9C-6C0F194BAB5C}"/>
                    </a:ext>
                  </a:extLst>
                </p:cNvPr>
                <p:cNvPicPr/>
                <p:nvPr/>
              </p:nvPicPr>
              <p:blipFill>
                <a:blip r:embed="rId32"/>
                <a:stretch>
                  <a:fillRect/>
                </a:stretch>
              </p:blipFill>
              <p:spPr>
                <a:xfrm>
                  <a:off x="1829861" y="2009912"/>
                  <a:ext cx="179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65E01448-9F74-4416-904E-CFAFFAF01313}"/>
                    </a:ext>
                  </a:extLst>
                </p14:cNvPr>
                <p14:cNvContentPartPr/>
                <p14:nvPr/>
              </p14:nvContentPartPr>
              <p14:xfrm>
                <a:off x="1987901" y="2128352"/>
                <a:ext cx="142920" cy="65520"/>
              </p14:xfrm>
            </p:contentPart>
          </mc:Choice>
          <mc:Fallback xmlns="">
            <p:pic>
              <p:nvPicPr>
                <p:cNvPr id="19" name="Freihand 18">
                  <a:extLst>
                    <a:ext uri="{FF2B5EF4-FFF2-40B4-BE49-F238E27FC236}">
                      <a16:creationId xmlns:a16="http://schemas.microsoft.com/office/drawing/2014/main" id="{65E01448-9F74-4416-904E-CFAFFAF01313}"/>
                    </a:ext>
                  </a:extLst>
                </p:cNvPr>
                <p:cNvPicPr/>
                <p:nvPr/>
              </p:nvPicPr>
              <p:blipFill>
                <a:blip r:embed="rId34"/>
                <a:stretch>
                  <a:fillRect/>
                </a:stretch>
              </p:blipFill>
              <p:spPr>
                <a:xfrm>
                  <a:off x="1983581" y="2124032"/>
                  <a:ext cx="151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D9954645-086D-4AD5-BFCD-2072F901FEF7}"/>
                    </a:ext>
                  </a:extLst>
                </p14:cNvPr>
                <p14:cNvContentPartPr/>
                <p14:nvPr/>
              </p14:nvContentPartPr>
              <p14:xfrm>
                <a:off x="2127941" y="2078312"/>
                <a:ext cx="201240" cy="244080"/>
              </p14:xfrm>
            </p:contentPart>
          </mc:Choice>
          <mc:Fallback xmlns="">
            <p:pic>
              <p:nvPicPr>
                <p:cNvPr id="20" name="Freihand 19">
                  <a:extLst>
                    <a:ext uri="{FF2B5EF4-FFF2-40B4-BE49-F238E27FC236}">
                      <a16:creationId xmlns:a16="http://schemas.microsoft.com/office/drawing/2014/main" id="{D9954645-086D-4AD5-BFCD-2072F901FEF7}"/>
                    </a:ext>
                  </a:extLst>
                </p:cNvPr>
                <p:cNvPicPr/>
                <p:nvPr/>
              </p:nvPicPr>
              <p:blipFill>
                <a:blip r:embed="rId36"/>
                <a:stretch>
                  <a:fillRect/>
                </a:stretch>
              </p:blipFill>
              <p:spPr>
                <a:xfrm>
                  <a:off x="2123621" y="2073992"/>
                  <a:ext cx="2098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20930096-20E3-479A-962B-A6490B4984FA}"/>
                    </a:ext>
                  </a:extLst>
                </p14:cNvPr>
                <p14:cNvContentPartPr/>
                <p14:nvPr/>
              </p14:nvContentPartPr>
              <p14:xfrm>
                <a:off x="2386421" y="2048432"/>
                <a:ext cx="108000" cy="135000"/>
              </p14:xfrm>
            </p:contentPart>
          </mc:Choice>
          <mc:Fallback xmlns="">
            <p:pic>
              <p:nvPicPr>
                <p:cNvPr id="21" name="Freihand 20">
                  <a:extLst>
                    <a:ext uri="{FF2B5EF4-FFF2-40B4-BE49-F238E27FC236}">
                      <a16:creationId xmlns:a16="http://schemas.microsoft.com/office/drawing/2014/main" id="{20930096-20E3-479A-962B-A6490B4984FA}"/>
                    </a:ext>
                  </a:extLst>
                </p:cNvPr>
                <p:cNvPicPr/>
                <p:nvPr/>
              </p:nvPicPr>
              <p:blipFill>
                <a:blip r:embed="rId38"/>
                <a:stretch>
                  <a:fillRect/>
                </a:stretch>
              </p:blipFill>
              <p:spPr>
                <a:xfrm>
                  <a:off x="2382101" y="2044112"/>
                  <a:ext cx="116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28E0AF00-4625-4504-9456-9F0A20EB8358}"/>
                    </a:ext>
                  </a:extLst>
                </p14:cNvPr>
                <p14:cNvContentPartPr/>
                <p14:nvPr/>
              </p14:nvContentPartPr>
              <p14:xfrm>
                <a:off x="2496941" y="2003072"/>
                <a:ext cx="206640" cy="148320"/>
              </p14:xfrm>
            </p:contentPart>
          </mc:Choice>
          <mc:Fallback xmlns="">
            <p:pic>
              <p:nvPicPr>
                <p:cNvPr id="22" name="Freihand 21">
                  <a:extLst>
                    <a:ext uri="{FF2B5EF4-FFF2-40B4-BE49-F238E27FC236}">
                      <a16:creationId xmlns:a16="http://schemas.microsoft.com/office/drawing/2014/main" id="{28E0AF00-4625-4504-9456-9F0A20EB8358}"/>
                    </a:ext>
                  </a:extLst>
                </p:cNvPr>
                <p:cNvPicPr/>
                <p:nvPr/>
              </p:nvPicPr>
              <p:blipFill>
                <a:blip r:embed="rId40"/>
                <a:stretch>
                  <a:fillRect/>
                </a:stretch>
              </p:blipFill>
              <p:spPr>
                <a:xfrm>
                  <a:off x="2492621" y="1998752"/>
                  <a:ext cx="215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F479F74D-5CA3-43FD-8673-1714016B7550}"/>
                    </a:ext>
                  </a:extLst>
                </p14:cNvPr>
                <p14:cNvContentPartPr/>
                <p14:nvPr/>
              </p14:nvContentPartPr>
              <p14:xfrm>
                <a:off x="2685221" y="1948712"/>
                <a:ext cx="200520" cy="234000"/>
              </p14:xfrm>
            </p:contentPart>
          </mc:Choice>
          <mc:Fallback xmlns="">
            <p:pic>
              <p:nvPicPr>
                <p:cNvPr id="23" name="Freihand 22">
                  <a:extLst>
                    <a:ext uri="{FF2B5EF4-FFF2-40B4-BE49-F238E27FC236}">
                      <a16:creationId xmlns:a16="http://schemas.microsoft.com/office/drawing/2014/main" id="{F479F74D-5CA3-43FD-8673-1714016B7550}"/>
                    </a:ext>
                  </a:extLst>
                </p:cNvPr>
                <p:cNvPicPr/>
                <p:nvPr/>
              </p:nvPicPr>
              <p:blipFill>
                <a:blip r:embed="rId42"/>
                <a:stretch>
                  <a:fillRect/>
                </a:stretch>
              </p:blipFill>
              <p:spPr>
                <a:xfrm>
                  <a:off x="2680901" y="1944392"/>
                  <a:ext cx="209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8EE8601A-6895-4F65-A3D7-BE32EA1D22F8}"/>
                    </a:ext>
                  </a:extLst>
                </p14:cNvPr>
                <p14:cNvContentPartPr/>
                <p14:nvPr/>
              </p14:nvContentPartPr>
              <p14:xfrm>
                <a:off x="2616461" y="1941872"/>
                <a:ext cx="20880" cy="3960"/>
              </p14:xfrm>
            </p:contentPart>
          </mc:Choice>
          <mc:Fallback xmlns="">
            <p:pic>
              <p:nvPicPr>
                <p:cNvPr id="24" name="Freihand 23">
                  <a:extLst>
                    <a:ext uri="{FF2B5EF4-FFF2-40B4-BE49-F238E27FC236}">
                      <a16:creationId xmlns:a16="http://schemas.microsoft.com/office/drawing/2014/main" id="{8EE8601A-6895-4F65-A3D7-BE32EA1D22F8}"/>
                    </a:ext>
                  </a:extLst>
                </p:cNvPr>
                <p:cNvPicPr/>
                <p:nvPr/>
              </p:nvPicPr>
              <p:blipFill>
                <a:blip r:embed="rId44"/>
                <a:stretch>
                  <a:fillRect/>
                </a:stretch>
              </p:blipFill>
              <p:spPr>
                <a:xfrm>
                  <a:off x="2612141" y="1937552"/>
                  <a:ext cx="2952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CAC90EF3-98E4-4522-ADBE-5F2D35F17D17}"/>
                  </a:ext>
                </a:extLst>
              </p14:cNvPr>
              <p14:cNvContentPartPr/>
              <p14:nvPr/>
            </p14:nvContentPartPr>
            <p14:xfrm>
              <a:off x="6035741" y="2637392"/>
              <a:ext cx="2724120" cy="69480"/>
            </p14:xfrm>
          </p:contentPart>
        </mc:Choice>
        <mc:Fallback xmlns="">
          <p:pic>
            <p:nvPicPr>
              <p:cNvPr id="26" name="Freihand 25">
                <a:extLst>
                  <a:ext uri="{FF2B5EF4-FFF2-40B4-BE49-F238E27FC236}">
                    <a16:creationId xmlns:a16="http://schemas.microsoft.com/office/drawing/2014/main" id="{CAC90EF3-98E4-4522-ADBE-5F2D35F17D17}"/>
                  </a:ext>
                </a:extLst>
              </p:cNvPr>
              <p:cNvPicPr/>
              <p:nvPr/>
            </p:nvPicPr>
            <p:blipFill>
              <a:blip r:embed="rId46"/>
              <a:stretch>
                <a:fillRect/>
              </a:stretch>
            </p:blipFill>
            <p:spPr>
              <a:xfrm>
                <a:off x="6031421" y="2633072"/>
                <a:ext cx="2732760" cy="78120"/>
              </a:xfrm>
              <a:prstGeom prst="rect">
                <a:avLst/>
              </a:prstGeom>
            </p:spPr>
          </p:pic>
        </mc:Fallback>
      </mc:AlternateContent>
      <p:grpSp>
        <p:nvGrpSpPr>
          <p:cNvPr id="29" name="Gruppieren 28">
            <a:extLst>
              <a:ext uri="{FF2B5EF4-FFF2-40B4-BE49-F238E27FC236}">
                <a16:creationId xmlns:a16="http://schemas.microsoft.com/office/drawing/2014/main" id="{912C3C52-CBBB-4700-AEB4-5518B592AAB8}"/>
              </a:ext>
            </a:extLst>
          </p:cNvPr>
          <p:cNvGrpSpPr/>
          <p:nvPr/>
        </p:nvGrpSpPr>
        <p:grpSpPr>
          <a:xfrm>
            <a:off x="3717341" y="2988392"/>
            <a:ext cx="5988960" cy="154080"/>
            <a:chOff x="3717341" y="2988392"/>
            <a:chExt cx="5988960" cy="154080"/>
          </a:xfrm>
        </p:grpSpPr>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C36589F6-1810-4D0A-A178-6C6C91408C86}"/>
                    </a:ext>
                  </a:extLst>
                </p14:cNvPr>
                <p14:cNvContentPartPr/>
                <p14:nvPr/>
              </p14:nvContentPartPr>
              <p14:xfrm>
                <a:off x="3717341" y="2994152"/>
                <a:ext cx="2075760" cy="148320"/>
              </p14:xfrm>
            </p:contentPart>
          </mc:Choice>
          <mc:Fallback xmlns="">
            <p:pic>
              <p:nvPicPr>
                <p:cNvPr id="27" name="Freihand 26">
                  <a:extLst>
                    <a:ext uri="{FF2B5EF4-FFF2-40B4-BE49-F238E27FC236}">
                      <a16:creationId xmlns:a16="http://schemas.microsoft.com/office/drawing/2014/main" id="{C36589F6-1810-4D0A-A178-6C6C91408C86}"/>
                    </a:ext>
                  </a:extLst>
                </p:cNvPr>
                <p:cNvPicPr/>
                <p:nvPr/>
              </p:nvPicPr>
              <p:blipFill>
                <a:blip r:embed="rId48"/>
                <a:stretch>
                  <a:fillRect/>
                </a:stretch>
              </p:blipFill>
              <p:spPr>
                <a:xfrm>
                  <a:off x="3713021" y="2989832"/>
                  <a:ext cx="2084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115E634F-7A08-44FC-943C-E3EB7F9EAE8A}"/>
                    </a:ext>
                  </a:extLst>
                </p14:cNvPr>
                <p14:cNvContentPartPr/>
                <p14:nvPr/>
              </p14:nvContentPartPr>
              <p14:xfrm>
                <a:off x="6759701" y="2988392"/>
                <a:ext cx="2946600" cy="51840"/>
              </p14:xfrm>
            </p:contentPart>
          </mc:Choice>
          <mc:Fallback xmlns="">
            <p:pic>
              <p:nvPicPr>
                <p:cNvPr id="28" name="Freihand 27">
                  <a:extLst>
                    <a:ext uri="{FF2B5EF4-FFF2-40B4-BE49-F238E27FC236}">
                      <a16:creationId xmlns:a16="http://schemas.microsoft.com/office/drawing/2014/main" id="{115E634F-7A08-44FC-943C-E3EB7F9EAE8A}"/>
                    </a:ext>
                  </a:extLst>
                </p:cNvPr>
                <p:cNvPicPr/>
                <p:nvPr/>
              </p:nvPicPr>
              <p:blipFill>
                <a:blip r:embed="rId50"/>
                <a:stretch>
                  <a:fillRect/>
                </a:stretch>
              </p:blipFill>
              <p:spPr>
                <a:xfrm>
                  <a:off x="6755381" y="2984072"/>
                  <a:ext cx="2955240" cy="60480"/>
                </a:xfrm>
                <a:prstGeom prst="rect">
                  <a:avLst/>
                </a:prstGeom>
              </p:spPr>
            </p:pic>
          </mc:Fallback>
        </mc:AlternateContent>
      </p:grpSp>
      <p:grpSp>
        <p:nvGrpSpPr>
          <p:cNvPr id="45" name="Gruppieren 44">
            <a:extLst>
              <a:ext uri="{FF2B5EF4-FFF2-40B4-BE49-F238E27FC236}">
                <a16:creationId xmlns:a16="http://schemas.microsoft.com/office/drawing/2014/main" id="{CDF8CFC6-1D08-4CBA-8B1F-41578685EC7A}"/>
              </a:ext>
            </a:extLst>
          </p:cNvPr>
          <p:cNvGrpSpPr/>
          <p:nvPr/>
        </p:nvGrpSpPr>
        <p:grpSpPr>
          <a:xfrm>
            <a:off x="9773261" y="2299712"/>
            <a:ext cx="1673640" cy="489240"/>
            <a:chOff x="9773261" y="2299712"/>
            <a:chExt cx="1673640" cy="489240"/>
          </a:xfrm>
        </p:grpSpPr>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D1C6DF7-CFA1-42B3-8B05-DA3D93E90095}"/>
                    </a:ext>
                  </a:extLst>
                </p14:cNvPr>
                <p14:cNvContentPartPr/>
                <p14:nvPr/>
              </p14:nvContentPartPr>
              <p14:xfrm>
                <a:off x="9773261" y="2423192"/>
                <a:ext cx="110520" cy="184320"/>
              </p14:xfrm>
            </p:contentPart>
          </mc:Choice>
          <mc:Fallback xmlns="">
            <p:pic>
              <p:nvPicPr>
                <p:cNvPr id="30" name="Freihand 29">
                  <a:extLst>
                    <a:ext uri="{FF2B5EF4-FFF2-40B4-BE49-F238E27FC236}">
                      <a16:creationId xmlns:a16="http://schemas.microsoft.com/office/drawing/2014/main" id="{1D1C6DF7-CFA1-42B3-8B05-DA3D93E90095}"/>
                    </a:ext>
                  </a:extLst>
                </p:cNvPr>
                <p:cNvPicPr/>
                <p:nvPr/>
              </p:nvPicPr>
              <p:blipFill>
                <a:blip r:embed="rId52"/>
                <a:stretch>
                  <a:fillRect/>
                </a:stretch>
              </p:blipFill>
              <p:spPr>
                <a:xfrm>
                  <a:off x="9768941" y="2418872"/>
                  <a:ext cx="119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3AB3F4E7-3ABD-4AF3-801E-129B04B5A7A0}"/>
                    </a:ext>
                  </a:extLst>
                </p14:cNvPr>
                <p14:cNvContentPartPr/>
                <p14:nvPr/>
              </p14:nvContentPartPr>
              <p14:xfrm>
                <a:off x="9880901" y="2360552"/>
                <a:ext cx="94680" cy="191520"/>
              </p14:xfrm>
            </p:contentPart>
          </mc:Choice>
          <mc:Fallback xmlns="">
            <p:pic>
              <p:nvPicPr>
                <p:cNvPr id="31" name="Freihand 30">
                  <a:extLst>
                    <a:ext uri="{FF2B5EF4-FFF2-40B4-BE49-F238E27FC236}">
                      <a16:creationId xmlns:a16="http://schemas.microsoft.com/office/drawing/2014/main" id="{3AB3F4E7-3ABD-4AF3-801E-129B04B5A7A0}"/>
                    </a:ext>
                  </a:extLst>
                </p:cNvPr>
                <p:cNvPicPr/>
                <p:nvPr/>
              </p:nvPicPr>
              <p:blipFill>
                <a:blip r:embed="rId54"/>
                <a:stretch>
                  <a:fillRect/>
                </a:stretch>
              </p:blipFill>
              <p:spPr>
                <a:xfrm>
                  <a:off x="9876581" y="2356232"/>
                  <a:ext cx="103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C5D42EF4-B754-4AE7-93C8-CB6998BD67D5}"/>
                    </a:ext>
                  </a:extLst>
                </p14:cNvPr>
                <p14:cNvContentPartPr/>
                <p14:nvPr/>
              </p14:nvContentPartPr>
              <p14:xfrm>
                <a:off x="9990701" y="2439752"/>
                <a:ext cx="78480" cy="102240"/>
              </p14:xfrm>
            </p:contentPart>
          </mc:Choice>
          <mc:Fallback xmlns="">
            <p:pic>
              <p:nvPicPr>
                <p:cNvPr id="32" name="Freihand 31">
                  <a:extLst>
                    <a:ext uri="{FF2B5EF4-FFF2-40B4-BE49-F238E27FC236}">
                      <a16:creationId xmlns:a16="http://schemas.microsoft.com/office/drawing/2014/main" id="{C5D42EF4-B754-4AE7-93C8-CB6998BD67D5}"/>
                    </a:ext>
                  </a:extLst>
                </p:cNvPr>
                <p:cNvPicPr/>
                <p:nvPr/>
              </p:nvPicPr>
              <p:blipFill>
                <a:blip r:embed="rId56"/>
                <a:stretch>
                  <a:fillRect/>
                </a:stretch>
              </p:blipFill>
              <p:spPr>
                <a:xfrm>
                  <a:off x="9986381" y="2435432"/>
                  <a:ext cx="87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51A56485-B527-4587-A828-A715D743EEA3}"/>
                    </a:ext>
                  </a:extLst>
                </p14:cNvPr>
                <p14:cNvContentPartPr/>
                <p14:nvPr/>
              </p14:nvContentPartPr>
              <p14:xfrm>
                <a:off x="10078181" y="2437592"/>
                <a:ext cx="98640" cy="113040"/>
              </p14:xfrm>
            </p:contentPart>
          </mc:Choice>
          <mc:Fallback xmlns="">
            <p:pic>
              <p:nvPicPr>
                <p:cNvPr id="33" name="Freihand 32">
                  <a:extLst>
                    <a:ext uri="{FF2B5EF4-FFF2-40B4-BE49-F238E27FC236}">
                      <a16:creationId xmlns:a16="http://schemas.microsoft.com/office/drawing/2014/main" id="{51A56485-B527-4587-A828-A715D743EEA3}"/>
                    </a:ext>
                  </a:extLst>
                </p:cNvPr>
                <p:cNvPicPr/>
                <p:nvPr/>
              </p:nvPicPr>
              <p:blipFill>
                <a:blip r:embed="rId58"/>
                <a:stretch>
                  <a:fillRect/>
                </a:stretch>
              </p:blipFill>
              <p:spPr>
                <a:xfrm>
                  <a:off x="10073861" y="2433272"/>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706DB6D6-FD8B-45EB-B132-E4B00161A28D}"/>
                    </a:ext>
                  </a:extLst>
                </p14:cNvPr>
                <p14:cNvContentPartPr/>
                <p14:nvPr/>
              </p14:nvContentPartPr>
              <p14:xfrm>
                <a:off x="10325861" y="2430032"/>
                <a:ext cx="289800" cy="122040"/>
              </p14:xfrm>
            </p:contentPart>
          </mc:Choice>
          <mc:Fallback xmlns="">
            <p:pic>
              <p:nvPicPr>
                <p:cNvPr id="34" name="Freihand 33">
                  <a:extLst>
                    <a:ext uri="{FF2B5EF4-FFF2-40B4-BE49-F238E27FC236}">
                      <a16:creationId xmlns:a16="http://schemas.microsoft.com/office/drawing/2014/main" id="{706DB6D6-FD8B-45EB-B132-E4B00161A28D}"/>
                    </a:ext>
                  </a:extLst>
                </p:cNvPr>
                <p:cNvPicPr/>
                <p:nvPr/>
              </p:nvPicPr>
              <p:blipFill>
                <a:blip r:embed="rId60"/>
                <a:stretch>
                  <a:fillRect/>
                </a:stretch>
              </p:blipFill>
              <p:spPr>
                <a:xfrm>
                  <a:off x="10321541" y="2425712"/>
                  <a:ext cx="298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E61586F2-AD3D-45D2-9D45-F104306928A2}"/>
                    </a:ext>
                  </a:extLst>
                </p14:cNvPr>
                <p14:cNvContentPartPr/>
                <p14:nvPr/>
              </p14:nvContentPartPr>
              <p14:xfrm>
                <a:off x="10636181" y="2421392"/>
                <a:ext cx="68400" cy="89640"/>
              </p14:xfrm>
            </p:contentPart>
          </mc:Choice>
          <mc:Fallback xmlns="">
            <p:pic>
              <p:nvPicPr>
                <p:cNvPr id="35" name="Freihand 34">
                  <a:extLst>
                    <a:ext uri="{FF2B5EF4-FFF2-40B4-BE49-F238E27FC236}">
                      <a16:creationId xmlns:a16="http://schemas.microsoft.com/office/drawing/2014/main" id="{E61586F2-AD3D-45D2-9D45-F104306928A2}"/>
                    </a:ext>
                  </a:extLst>
                </p:cNvPr>
                <p:cNvPicPr/>
                <p:nvPr/>
              </p:nvPicPr>
              <p:blipFill>
                <a:blip r:embed="rId62"/>
                <a:stretch>
                  <a:fillRect/>
                </a:stretch>
              </p:blipFill>
              <p:spPr>
                <a:xfrm>
                  <a:off x="10631861" y="2417072"/>
                  <a:ext cx="77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8BD585B2-28AF-4F5C-9643-5452DE2BE9DE}"/>
                    </a:ext>
                  </a:extLst>
                </p14:cNvPr>
                <p14:cNvContentPartPr/>
                <p14:nvPr/>
              </p14:nvContentPartPr>
              <p14:xfrm>
                <a:off x="10821221" y="2427512"/>
                <a:ext cx="156240" cy="210960"/>
              </p14:xfrm>
            </p:contentPart>
          </mc:Choice>
          <mc:Fallback xmlns="">
            <p:pic>
              <p:nvPicPr>
                <p:cNvPr id="36" name="Freihand 35">
                  <a:extLst>
                    <a:ext uri="{FF2B5EF4-FFF2-40B4-BE49-F238E27FC236}">
                      <a16:creationId xmlns:a16="http://schemas.microsoft.com/office/drawing/2014/main" id="{8BD585B2-28AF-4F5C-9643-5452DE2BE9DE}"/>
                    </a:ext>
                  </a:extLst>
                </p:cNvPr>
                <p:cNvPicPr/>
                <p:nvPr/>
              </p:nvPicPr>
              <p:blipFill>
                <a:blip r:embed="rId64"/>
                <a:stretch>
                  <a:fillRect/>
                </a:stretch>
              </p:blipFill>
              <p:spPr>
                <a:xfrm>
                  <a:off x="10816901" y="2423192"/>
                  <a:ext cx="164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CBF16774-2DC3-472E-8FCC-D7640AFB7FBA}"/>
                    </a:ext>
                  </a:extLst>
                </p14:cNvPr>
                <p14:cNvContentPartPr/>
                <p14:nvPr/>
              </p14:nvContentPartPr>
              <p14:xfrm>
                <a:off x="10982141" y="2307992"/>
                <a:ext cx="78480" cy="173160"/>
              </p14:xfrm>
            </p:contentPart>
          </mc:Choice>
          <mc:Fallback xmlns="">
            <p:pic>
              <p:nvPicPr>
                <p:cNvPr id="37" name="Freihand 36">
                  <a:extLst>
                    <a:ext uri="{FF2B5EF4-FFF2-40B4-BE49-F238E27FC236}">
                      <a16:creationId xmlns:a16="http://schemas.microsoft.com/office/drawing/2014/main" id="{CBF16774-2DC3-472E-8FCC-D7640AFB7FBA}"/>
                    </a:ext>
                  </a:extLst>
                </p:cNvPr>
                <p:cNvPicPr/>
                <p:nvPr/>
              </p:nvPicPr>
              <p:blipFill>
                <a:blip r:embed="rId66"/>
                <a:stretch>
                  <a:fillRect/>
                </a:stretch>
              </p:blipFill>
              <p:spPr>
                <a:xfrm>
                  <a:off x="10977821" y="2303672"/>
                  <a:ext cx="87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E234062D-6C38-40BD-88C6-7B1BE2B460B0}"/>
                    </a:ext>
                  </a:extLst>
                </p14:cNvPr>
                <p14:cNvContentPartPr/>
                <p14:nvPr/>
              </p14:nvContentPartPr>
              <p14:xfrm>
                <a:off x="11012741" y="2449472"/>
                <a:ext cx="92160" cy="23400"/>
              </p14:xfrm>
            </p:contentPart>
          </mc:Choice>
          <mc:Fallback xmlns="">
            <p:pic>
              <p:nvPicPr>
                <p:cNvPr id="38" name="Freihand 37">
                  <a:extLst>
                    <a:ext uri="{FF2B5EF4-FFF2-40B4-BE49-F238E27FC236}">
                      <a16:creationId xmlns:a16="http://schemas.microsoft.com/office/drawing/2014/main" id="{E234062D-6C38-40BD-88C6-7B1BE2B460B0}"/>
                    </a:ext>
                  </a:extLst>
                </p:cNvPr>
                <p:cNvPicPr/>
                <p:nvPr/>
              </p:nvPicPr>
              <p:blipFill>
                <a:blip r:embed="rId68"/>
                <a:stretch>
                  <a:fillRect/>
                </a:stretch>
              </p:blipFill>
              <p:spPr>
                <a:xfrm>
                  <a:off x="11008421" y="2445152"/>
                  <a:ext cx="100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0E43283F-D963-4807-AACD-A4C570BE484B}"/>
                    </a:ext>
                  </a:extLst>
                </p14:cNvPr>
                <p14:cNvContentPartPr/>
                <p14:nvPr/>
              </p14:nvContentPartPr>
              <p14:xfrm>
                <a:off x="11078621" y="2299712"/>
                <a:ext cx="311400" cy="291960"/>
              </p14:xfrm>
            </p:contentPart>
          </mc:Choice>
          <mc:Fallback xmlns="">
            <p:pic>
              <p:nvPicPr>
                <p:cNvPr id="39" name="Freihand 38">
                  <a:extLst>
                    <a:ext uri="{FF2B5EF4-FFF2-40B4-BE49-F238E27FC236}">
                      <a16:creationId xmlns:a16="http://schemas.microsoft.com/office/drawing/2014/main" id="{0E43283F-D963-4807-AACD-A4C570BE484B}"/>
                    </a:ext>
                  </a:extLst>
                </p:cNvPr>
                <p:cNvPicPr/>
                <p:nvPr/>
              </p:nvPicPr>
              <p:blipFill>
                <a:blip r:embed="rId70"/>
                <a:stretch>
                  <a:fillRect/>
                </a:stretch>
              </p:blipFill>
              <p:spPr>
                <a:xfrm>
                  <a:off x="11074301" y="2295392"/>
                  <a:ext cx="320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F3BB2935-1A2F-48CD-BC7A-B79C49DA6650}"/>
                    </a:ext>
                  </a:extLst>
                </p14:cNvPr>
                <p14:cNvContentPartPr/>
                <p14:nvPr/>
              </p14:nvContentPartPr>
              <p14:xfrm>
                <a:off x="10794581" y="2647832"/>
                <a:ext cx="320760" cy="141120"/>
              </p14:xfrm>
            </p:contentPart>
          </mc:Choice>
          <mc:Fallback xmlns="">
            <p:pic>
              <p:nvPicPr>
                <p:cNvPr id="40" name="Freihand 39">
                  <a:extLst>
                    <a:ext uri="{FF2B5EF4-FFF2-40B4-BE49-F238E27FC236}">
                      <a16:creationId xmlns:a16="http://schemas.microsoft.com/office/drawing/2014/main" id="{F3BB2935-1A2F-48CD-BC7A-B79C49DA6650}"/>
                    </a:ext>
                  </a:extLst>
                </p:cNvPr>
                <p:cNvPicPr/>
                <p:nvPr/>
              </p:nvPicPr>
              <p:blipFill>
                <a:blip r:embed="rId72"/>
                <a:stretch>
                  <a:fillRect/>
                </a:stretch>
              </p:blipFill>
              <p:spPr>
                <a:xfrm>
                  <a:off x="10790261" y="2643512"/>
                  <a:ext cx="329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DE159A14-2F19-47E7-93E8-C9BABA7410CB}"/>
                    </a:ext>
                  </a:extLst>
                </p14:cNvPr>
                <p14:cNvContentPartPr/>
                <p14:nvPr/>
              </p14:nvContentPartPr>
              <p14:xfrm>
                <a:off x="11075741" y="2620112"/>
                <a:ext cx="65880" cy="29880"/>
              </p14:xfrm>
            </p:contentPart>
          </mc:Choice>
          <mc:Fallback xmlns="">
            <p:pic>
              <p:nvPicPr>
                <p:cNvPr id="41" name="Freihand 40">
                  <a:extLst>
                    <a:ext uri="{FF2B5EF4-FFF2-40B4-BE49-F238E27FC236}">
                      <a16:creationId xmlns:a16="http://schemas.microsoft.com/office/drawing/2014/main" id="{DE159A14-2F19-47E7-93E8-C9BABA7410CB}"/>
                    </a:ext>
                  </a:extLst>
                </p:cNvPr>
                <p:cNvPicPr/>
                <p:nvPr/>
              </p:nvPicPr>
              <p:blipFill>
                <a:blip r:embed="rId74"/>
                <a:stretch>
                  <a:fillRect/>
                </a:stretch>
              </p:blipFill>
              <p:spPr>
                <a:xfrm>
                  <a:off x="11071421" y="2615792"/>
                  <a:ext cx="74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D9FB525C-CD49-4FD4-904B-DA71F6766017}"/>
                    </a:ext>
                  </a:extLst>
                </p14:cNvPr>
                <p14:cNvContentPartPr/>
                <p14:nvPr/>
              </p14:nvContentPartPr>
              <p14:xfrm>
                <a:off x="11138741" y="2591312"/>
                <a:ext cx="145440" cy="121320"/>
              </p14:xfrm>
            </p:contentPart>
          </mc:Choice>
          <mc:Fallback xmlns="">
            <p:pic>
              <p:nvPicPr>
                <p:cNvPr id="42" name="Freihand 41">
                  <a:extLst>
                    <a:ext uri="{FF2B5EF4-FFF2-40B4-BE49-F238E27FC236}">
                      <a16:creationId xmlns:a16="http://schemas.microsoft.com/office/drawing/2014/main" id="{D9FB525C-CD49-4FD4-904B-DA71F6766017}"/>
                    </a:ext>
                  </a:extLst>
                </p:cNvPr>
                <p:cNvPicPr/>
                <p:nvPr/>
              </p:nvPicPr>
              <p:blipFill>
                <a:blip r:embed="rId76"/>
                <a:stretch>
                  <a:fillRect/>
                </a:stretch>
              </p:blipFill>
              <p:spPr>
                <a:xfrm>
                  <a:off x="11134421" y="2586992"/>
                  <a:ext cx="154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AF3FA9A-B807-43A9-BAA3-023F300BD8B2}"/>
                    </a:ext>
                  </a:extLst>
                </p14:cNvPr>
                <p14:cNvContentPartPr/>
                <p14:nvPr/>
              </p14:nvContentPartPr>
              <p14:xfrm>
                <a:off x="11415581" y="2486552"/>
                <a:ext cx="14400" cy="112320"/>
              </p14:xfrm>
            </p:contentPart>
          </mc:Choice>
          <mc:Fallback xmlns="">
            <p:pic>
              <p:nvPicPr>
                <p:cNvPr id="43" name="Freihand 42">
                  <a:extLst>
                    <a:ext uri="{FF2B5EF4-FFF2-40B4-BE49-F238E27FC236}">
                      <a16:creationId xmlns:a16="http://schemas.microsoft.com/office/drawing/2014/main" id="{CAF3FA9A-B807-43A9-BAA3-023F300BD8B2}"/>
                    </a:ext>
                  </a:extLst>
                </p:cNvPr>
                <p:cNvPicPr/>
                <p:nvPr/>
              </p:nvPicPr>
              <p:blipFill>
                <a:blip r:embed="rId78"/>
                <a:stretch>
                  <a:fillRect/>
                </a:stretch>
              </p:blipFill>
              <p:spPr>
                <a:xfrm>
                  <a:off x="11411261" y="2482232"/>
                  <a:ext cx="23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7DC59677-54EF-4587-AC94-83A97ABB2BAC}"/>
                    </a:ext>
                  </a:extLst>
                </p14:cNvPr>
                <p14:cNvContentPartPr/>
                <p14:nvPr/>
              </p14:nvContentPartPr>
              <p14:xfrm>
                <a:off x="11434301" y="2670152"/>
                <a:ext cx="12600" cy="21240"/>
              </p14:xfrm>
            </p:contentPart>
          </mc:Choice>
          <mc:Fallback xmlns="">
            <p:pic>
              <p:nvPicPr>
                <p:cNvPr id="44" name="Freihand 43">
                  <a:extLst>
                    <a:ext uri="{FF2B5EF4-FFF2-40B4-BE49-F238E27FC236}">
                      <a16:creationId xmlns:a16="http://schemas.microsoft.com/office/drawing/2014/main" id="{7DC59677-54EF-4587-AC94-83A97ABB2BAC}"/>
                    </a:ext>
                  </a:extLst>
                </p:cNvPr>
                <p:cNvPicPr/>
                <p:nvPr/>
              </p:nvPicPr>
              <p:blipFill>
                <a:blip r:embed="rId80"/>
                <a:stretch>
                  <a:fillRect/>
                </a:stretch>
              </p:blipFill>
              <p:spPr>
                <a:xfrm>
                  <a:off x="11429981" y="2665832"/>
                  <a:ext cx="21240" cy="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6616EB1D-CAFC-4305-A5D8-AFBBDBAF4BC3}"/>
                  </a:ext>
                </a:extLst>
              </p14:cNvPr>
              <p14:cNvContentPartPr/>
              <p14:nvPr/>
            </p14:nvContentPartPr>
            <p14:xfrm>
              <a:off x="359981" y="3773552"/>
              <a:ext cx="2423880" cy="132120"/>
            </p14:xfrm>
          </p:contentPart>
        </mc:Choice>
        <mc:Fallback xmlns="">
          <p:pic>
            <p:nvPicPr>
              <p:cNvPr id="46" name="Freihand 45">
                <a:extLst>
                  <a:ext uri="{FF2B5EF4-FFF2-40B4-BE49-F238E27FC236}">
                    <a16:creationId xmlns:a16="http://schemas.microsoft.com/office/drawing/2014/main" id="{6616EB1D-CAFC-4305-A5D8-AFBBDBAF4BC3}"/>
                  </a:ext>
                </a:extLst>
              </p:cNvPr>
              <p:cNvPicPr/>
              <p:nvPr/>
            </p:nvPicPr>
            <p:blipFill>
              <a:blip r:embed="rId82"/>
              <a:stretch>
                <a:fillRect/>
              </a:stretch>
            </p:blipFill>
            <p:spPr>
              <a:xfrm>
                <a:off x="355661" y="3769232"/>
                <a:ext cx="2432520" cy="140760"/>
              </a:xfrm>
              <a:prstGeom prst="rect">
                <a:avLst/>
              </a:prstGeom>
            </p:spPr>
          </p:pic>
        </mc:Fallback>
      </mc:AlternateContent>
      <p:grpSp>
        <p:nvGrpSpPr>
          <p:cNvPr id="48189" name="Gruppieren 48188">
            <a:extLst>
              <a:ext uri="{FF2B5EF4-FFF2-40B4-BE49-F238E27FC236}">
                <a16:creationId xmlns:a16="http://schemas.microsoft.com/office/drawing/2014/main" id="{9389D43C-D1DF-4A64-9C34-9C27CCE0C2A1}"/>
              </a:ext>
            </a:extLst>
          </p:cNvPr>
          <p:cNvGrpSpPr/>
          <p:nvPr/>
        </p:nvGrpSpPr>
        <p:grpSpPr>
          <a:xfrm>
            <a:off x="1918421" y="4177112"/>
            <a:ext cx="4988880" cy="1840320"/>
            <a:chOff x="1918421" y="4177112"/>
            <a:chExt cx="4988880" cy="1840320"/>
          </a:xfrm>
        </p:grpSpPr>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35B861D4-49EF-4801-A04E-4EC33944F7E6}"/>
                    </a:ext>
                  </a:extLst>
                </p14:cNvPr>
                <p14:cNvContentPartPr/>
                <p14:nvPr/>
              </p14:nvContentPartPr>
              <p14:xfrm>
                <a:off x="2659661" y="4395992"/>
                <a:ext cx="95400" cy="136800"/>
              </p14:xfrm>
            </p:contentPart>
          </mc:Choice>
          <mc:Fallback xmlns="">
            <p:pic>
              <p:nvPicPr>
                <p:cNvPr id="47" name="Freihand 46">
                  <a:extLst>
                    <a:ext uri="{FF2B5EF4-FFF2-40B4-BE49-F238E27FC236}">
                      <a16:creationId xmlns:a16="http://schemas.microsoft.com/office/drawing/2014/main" id="{35B861D4-49EF-4801-A04E-4EC33944F7E6}"/>
                    </a:ext>
                  </a:extLst>
                </p:cNvPr>
                <p:cNvPicPr/>
                <p:nvPr/>
              </p:nvPicPr>
              <p:blipFill>
                <a:blip r:embed="rId84"/>
                <a:stretch>
                  <a:fillRect/>
                </a:stretch>
              </p:blipFill>
              <p:spPr>
                <a:xfrm>
                  <a:off x="2655341" y="4391672"/>
                  <a:ext cx="104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1B138F8C-9D1A-4FAB-8B58-4296A644AF04}"/>
                    </a:ext>
                  </a:extLst>
                </p14:cNvPr>
                <p14:cNvContentPartPr/>
                <p14:nvPr/>
              </p14:nvContentPartPr>
              <p14:xfrm>
                <a:off x="2794301" y="4331912"/>
                <a:ext cx="207000" cy="324360"/>
              </p14:xfrm>
            </p:contentPart>
          </mc:Choice>
          <mc:Fallback xmlns="">
            <p:pic>
              <p:nvPicPr>
                <p:cNvPr id="48" name="Freihand 47">
                  <a:extLst>
                    <a:ext uri="{FF2B5EF4-FFF2-40B4-BE49-F238E27FC236}">
                      <a16:creationId xmlns:a16="http://schemas.microsoft.com/office/drawing/2014/main" id="{1B138F8C-9D1A-4FAB-8B58-4296A644AF04}"/>
                    </a:ext>
                  </a:extLst>
                </p:cNvPr>
                <p:cNvPicPr/>
                <p:nvPr/>
              </p:nvPicPr>
              <p:blipFill>
                <a:blip r:embed="rId86"/>
                <a:stretch>
                  <a:fillRect/>
                </a:stretch>
              </p:blipFill>
              <p:spPr>
                <a:xfrm>
                  <a:off x="2789981" y="4327592"/>
                  <a:ext cx="2156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45425D53-E9C7-4ADC-9466-166D75A22CB8}"/>
                    </a:ext>
                  </a:extLst>
                </p14:cNvPr>
                <p14:cNvContentPartPr/>
                <p14:nvPr/>
              </p14:nvContentPartPr>
              <p14:xfrm>
                <a:off x="3000221" y="4456472"/>
                <a:ext cx="23400" cy="15480"/>
              </p14:xfrm>
            </p:contentPart>
          </mc:Choice>
          <mc:Fallback xmlns="">
            <p:pic>
              <p:nvPicPr>
                <p:cNvPr id="49" name="Freihand 48">
                  <a:extLst>
                    <a:ext uri="{FF2B5EF4-FFF2-40B4-BE49-F238E27FC236}">
                      <a16:creationId xmlns:a16="http://schemas.microsoft.com/office/drawing/2014/main" id="{45425D53-E9C7-4ADC-9466-166D75A22CB8}"/>
                    </a:ext>
                  </a:extLst>
                </p:cNvPr>
                <p:cNvPicPr/>
                <p:nvPr/>
              </p:nvPicPr>
              <p:blipFill>
                <a:blip r:embed="rId88"/>
                <a:stretch>
                  <a:fillRect/>
                </a:stretch>
              </p:blipFill>
              <p:spPr>
                <a:xfrm>
                  <a:off x="2995901" y="4452152"/>
                  <a:ext cx="32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97CBD546-02BE-464E-B163-8D6E78D9153F}"/>
                    </a:ext>
                  </a:extLst>
                </p14:cNvPr>
                <p14:cNvContentPartPr/>
                <p14:nvPr/>
              </p14:nvContentPartPr>
              <p14:xfrm>
                <a:off x="3328901" y="4318232"/>
                <a:ext cx="6840" cy="172080"/>
              </p14:xfrm>
            </p:contentPart>
          </mc:Choice>
          <mc:Fallback xmlns="">
            <p:pic>
              <p:nvPicPr>
                <p:cNvPr id="51" name="Freihand 50">
                  <a:extLst>
                    <a:ext uri="{FF2B5EF4-FFF2-40B4-BE49-F238E27FC236}">
                      <a16:creationId xmlns:a16="http://schemas.microsoft.com/office/drawing/2014/main" id="{97CBD546-02BE-464E-B163-8D6E78D9153F}"/>
                    </a:ext>
                  </a:extLst>
                </p:cNvPr>
                <p:cNvPicPr/>
                <p:nvPr/>
              </p:nvPicPr>
              <p:blipFill>
                <a:blip r:embed="rId90"/>
                <a:stretch>
                  <a:fillRect/>
                </a:stretch>
              </p:blipFill>
              <p:spPr>
                <a:xfrm>
                  <a:off x="3324581" y="4313912"/>
                  <a:ext cx="15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792E5AE5-5DF8-4C02-AF20-32F4CAC5F36D}"/>
                    </a:ext>
                  </a:extLst>
                </p14:cNvPr>
                <p14:cNvContentPartPr/>
                <p14:nvPr/>
              </p14:nvContentPartPr>
              <p14:xfrm>
                <a:off x="3229541" y="4274672"/>
                <a:ext cx="267120" cy="188280"/>
              </p14:xfrm>
            </p:contentPart>
          </mc:Choice>
          <mc:Fallback xmlns="">
            <p:pic>
              <p:nvPicPr>
                <p:cNvPr id="52" name="Freihand 51">
                  <a:extLst>
                    <a:ext uri="{FF2B5EF4-FFF2-40B4-BE49-F238E27FC236}">
                      <a16:creationId xmlns:a16="http://schemas.microsoft.com/office/drawing/2014/main" id="{792E5AE5-5DF8-4C02-AF20-32F4CAC5F36D}"/>
                    </a:ext>
                  </a:extLst>
                </p:cNvPr>
                <p:cNvPicPr/>
                <p:nvPr/>
              </p:nvPicPr>
              <p:blipFill>
                <a:blip r:embed="rId92"/>
                <a:stretch>
                  <a:fillRect/>
                </a:stretch>
              </p:blipFill>
              <p:spPr>
                <a:xfrm>
                  <a:off x="3225221" y="4270352"/>
                  <a:ext cx="275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4E5107FE-A02A-4A1A-B624-4615CD40163C}"/>
                    </a:ext>
                  </a:extLst>
                </p14:cNvPr>
                <p14:cNvContentPartPr/>
                <p14:nvPr/>
              </p14:nvContentPartPr>
              <p14:xfrm>
                <a:off x="3494141" y="4305272"/>
                <a:ext cx="372240" cy="157680"/>
              </p14:xfrm>
            </p:contentPart>
          </mc:Choice>
          <mc:Fallback xmlns="">
            <p:pic>
              <p:nvPicPr>
                <p:cNvPr id="53" name="Freihand 52">
                  <a:extLst>
                    <a:ext uri="{FF2B5EF4-FFF2-40B4-BE49-F238E27FC236}">
                      <a16:creationId xmlns:a16="http://schemas.microsoft.com/office/drawing/2014/main" id="{4E5107FE-A02A-4A1A-B624-4615CD40163C}"/>
                    </a:ext>
                  </a:extLst>
                </p:cNvPr>
                <p:cNvPicPr/>
                <p:nvPr/>
              </p:nvPicPr>
              <p:blipFill>
                <a:blip r:embed="rId94"/>
                <a:stretch>
                  <a:fillRect/>
                </a:stretch>
              </p:blipFill>
              <p:spPr>
                <a:xfrm>
                  <a:off x="3489821" y="4300952"/>
                  <a:ext cx="380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1DDD7A73-FC19-4DAE-A31E-87FAC99E090B}"/>
                    </a:ext>
                  </a:extLst>
                </p14:cNvPr>
                <p14:cNvContentPartPr/>
                <p14:nvPr/>
              </p14:nvContentPartPr>
              <p14:xfrm>
                <a:off x="3921461" y="4233272"/>
                <a:ext cx="78480" cy="153720"/>
              </p14:xfrm>
            </p:contentPart>
          </mc:Choice>
          <mc:Fallback xmlns="">
            <p:pic>
              <p:nvPicPr>
                <p:cNvPr id="55" name="Freihand 54">
                  <a:extLst>
                    <a:ext uri="{FF2B5EF4-FFF2-40B4-BE49-F238E27FC236}">
                      <a16:creationId xmlns:a16="http://schemas.microsoft.com/office/drawing/2014/main" id="{1DDD7A73-FC19-4DAE-A31E-87FAC99E090B}"/>
                    </a:ext>
                  </a:extLst>
                </p:cNvPr>
                <p:cNvPicPr/>
                <p:nvPr/>
              </p:nvPicPr>
              <p:blipFill>
                <a:blip r:embed="rId96"/>
                <a:stretch>
                  <a:fillRect/>
                </a:stretch>
              </p:blipFill>
              <p:spPr>
                <a:xfrm>
                  <a:off x="3917141" y="4228952"/>
                  <a:ext cx="87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D67A2217-6C74-469B-B02D-DC56645786D6}"/>
                    </a:ext>
                  </a:extLst>
                </p14:cNvPr>
                <p14:cNvContentPartPr/>
                <p14:nvPr/>
              </p14:nvContentPartPr>
              <p14:xfrm>
                <a:off x="3959621" y="4381232"/>
                <a:ext cx="61920" cy="30600"/>
              </p14:xfrm>
            </p:contentPart>
          </mc:Choice>
          <mc:Fallback xmlns="">
            <p:pic>
              <p:nvPicPr>
                <p:cNvPr id="56" name="Freihand 55">
                  <a:extLst>
                    <a:ext uri="{FF2B5EF4-FFF2-40B4-BE49-F238E27FC236}">
                      <a16:creationId xmlns:a16="http://schemas.microsoft.com/office/drawing/2014/main" id="{D67A2217-6C74-469B-B02D-DC56645786D6}"/>
                    </a:ext>
                  </a:extLst>
                </p:cNvPr>
                <p:cNvPicPr/>
                <p:nvPr/>
              </p:nvPicPr>
              <p:blipFill>
                <a:blip r:embed="rId98"/>
                <a:stretch>
                  <a:fillRect/>
                </a:stretch>
              </p:blipFill>
              <p:spPr>
                <a:xfrm>
                  <a:off x="3955301" y="4376912"/>
                  <a:ext cx="70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2A3C403C-0EC4-416B-95EF-490AB6E85762}"/>
                    </a:ext>
                  </a:extLst>
                </p14:cNvPr>
                <p14:cNvContentPartPr/>
                <p14:nvPr/>
              </p14:nvContentPartPr>
              <p14:xfrm>
                <a:off x="4051061" y="4248032"/>
                <a:ext cx="138600" cy="174240"/>
              </p14:xfrm>
            </p:contentPart>
          </mc:Choice>
          <mc:Fallback xmlns="">
            <p:pic>
              <p:nvPicPr>
                <p:cNvPr id="57" name="Freihand 56">
                  <a:extLst>
                    <a:ext uri="{FF2B5EF4-FFF2-40B4-BE49-F238E27FC236}">
                      <a16:creationId xmlns:a16="http://schemas.microsoft.com/office/drawing/2014/main" id="{2A3C403C-0EC4-416B-95EF-490AB6E85762}"/>
                    </a:ext>
                  </a:extLst>
                </p:cNvPr>
                <p:cNvPicPr/>
                <p:nvPr/>
              </p:nvPicPr>
              <p:blipFill>
                <a:blip r:embed="rId100"/>
                <a:stretch>
                  <a:fillRect/>
                </a:stretch>
              </p:blipFill>
              <p:spPr>
                <a:xfrm>
                  <a:off x="4046741" y="4243712"/>
                  <a:ext cx="147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A5C72855-56D0-4433-86E2-D88BB0DB2FB8}"/>
                    </a:ext>
                  </a:extLst>
                </p14:cNvPr>
                <p14:cNvContentPartPr/>
                <p14:nvPr/>
              </p14:nvContentPartPr>
              <p14:xfrm>
                <a:off x="4173821" y="4236152"/>
                <a:ext cx="38880" cy="66600"/>
              </p14:xfrm>
            </p:contentPart>
          </mc:Choice>
          <mc:Fallback xmlns="">
            <p:pic>
              <p:nvPicPr>
                <p:cNvPr id="58" name="Freihand 57">
                  <a:extLst>
                    <a:ext uri="{FF2B5EF4-FFF2-40B4-BE49-F238E27FC236}">
                      <a16:creationId xmlns:a16="http://schemas.microsoft.com/office/drawing/2014/main" id="{A5C72855-56D0-4433-86E2-D88BB0DB2FB8}"/>
                    </a:ext>
                  </a:extLst>
                </p:cNvPr>
                <p:cNvPicPr/>
                <p:nvPr/>
              </p:nvPicPr>
              <p:blipFill>
                <a:blip r:embed="rId102"/>
                <a:stretch>
                  <a:fillRect/>
                </a:stretch>
              </p:blipFill>
              <p:spPr>
                <a:xfrm>
                  <a:off x="4169501" y="4231832"/>
                  <a:ext cx="47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0911EF1-D26E-474C-B114-7F5495DC341F}"/>
                    </a:ext>
                  </a:extLst>
                </p14:cNvPr>
                <p14:cNvContentPartPr/>
                <p14:nvPr/>
              </p14:nvContentPartPr>
              <p14:xfrm>
                <a:off x="4238621" y="4301312"/>
                <a:ext cx="224640" cy="82800"/>
              </p14:xfrm>
            </p:contentPart>
          </mc:Choice>
          <mc:Fallback xmlns="">
            <p:pic>
              <p:nvPicPr>
                <p:cNvPr id="59" name="Freihand 58">
                  <a:extLst>
                    <a:ext uri="{FF2B5EF4-FFF2-40B4-BE49-F238E27FC236}">
                      <a16:creationId xmlns:a16="http://schemas.microsoft.com/office/drawing/2014/main" id="{10911EF1-D26E-474C-B114-7F5495DC341F}"/>
                    </a:ext>
                  </a:extLst>
                </p:cNvPr>
                <p:cNvPicPr/>
                <p:nvPr/>
              </p:nvPicPr>
              <p:blipFill>
                <a:blip r:embed="rId104"/>
                <a:stretch>
                  <a:fillRect/>
                </a:stretch>
              </p:blipFill>
              <p:spPr>
                <a:xfrm>
                  <a:off x="4234301" y="4296992"/>
                  <a:ext cx="233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52E11AB1-005D-4F9A-920F-5C8FCDD5FBF2}"/>
                    </a:ext>
                  </a:extLst>
                </p14:cNvPr>
                <p14:cNvContentPartPr/>
                <p14:nvPr/>
              </p14:nvContentPartPr>
              <p14:xfrm>
                <a:off x="4543181" y="4199072"/>
                <a:ext cx="168840" cy="217800"/>
              </p14:xfrm>
            </p:contentPart>
          </mc:Choice>
          <mc:Fallback xmlns="">
            <p:pic>
              <p:nvPicPr>
                <p:cNvPr id="60" name="Freihand 59">
                  <a:extLst>
                    <a:ext uri="{FF2B5EF4-FFF2-40B4-BE49-F238E27FC236}">
                      <a16:creationId xmlns:a16="http://schemas.microsoft.com/office/drawing/2014/main" id="{52E11AB1-005D-4F9A-920F-5C8FCDD5FBF2}"/>
                    </a:ext>
                  </a:extLst>
                </p:cNvPr>
                <p:cNvPicPr/>
                <p:nvPr/>
              </p:nvPicPr>
              <p:blipFill>
                <a:blip r:embed="rId106"/>
                <a:stretch>
                  <a:fillRect/>
                </a:stretch>
              </p:blipFill>
              <p:spPr>
                <a:xfrm>
                  <a:off x="4538861" y="4194752"/>
                  <a:ext cx="177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C5078915-B054-4AB6-880C-556C5B233586}"/>
                    </a:ext>
                  </a:extLst>
                </p14:cNvPr>
                <p14:cNvContentPartPr/>
                <p14:nvPr/>
              </p14:nvContentPartPr>
              <p14:xfrm>
                <a:off x="4714181" y="4177112"/>
                <a:ext cx="94320" cy="177120"/>
              </p14:xfrm>
            </p:contentPart>
          </mc:Choice>
          <mc:Fallback xmlns="">
            <p:pic>
              <p:nvPicPr>
                <p:cNvPr id="61" name="Freihand 60">
                  <a:extLst>
                    <a:ext uri="{FF2B5EF4-FFF2-40B4-BE49-F238E27FC236}">
                      <a16:creationId xmlns:a16="http://schemas.microsoft.com/office/drawing/2014/main" id="{C5078915-B054-4AB6-880C-556C5B233586}"/>
                    </a:ext>
                  </a:extLst>
                </p:cNvPr>
                <p:cNvPicPr/>
                <p:nvPr/>
              </p:nvPicPr>
              <p:blipFill>
                <a:blip r:embed="rId108"/>
                <a:stretch>
                  <a:fillRect/>
                </a:stretch>
              </p:blipFill>
              <p:spPr>
                <a:xfrm>
                  <a:off x="4709861" y="4172792"/>
                  <a:ext cx="102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F8F1AC67-32A6-45AA-BF73-549F98C5C839}"/>
                    </a:ext>
                  </a:extLst>
                </p14:cNvPr>
                <p14:cNvContentPartPr/>
                <p14:nvPr/>
              </p14:nvContentPartPr>
              <p14:xfrm>
                <a:off x="4890941" y="4330832"/>
                <a:ext cx="4320" cy="18720"/>
              </p14:xfrm>
            </p:contentPart>
          </mc:Choice>
          <mc:Fallback xmlns="">
            <p:pic>
              <p:nvPicPr>
                <p:cNvPr id="62" name="Freihand 61">
                  <a:extLst>
                    <a:ext uri="{FF2B5EF4-FFF2-40B4-BE49-F238E27FC236}">
                      <a16:creationId xmlns:a16="http://schemas.microsoft.com/office/drawing/2014/main" id="{F8F1AC67-32A6-45AA-BF73-549F98C5C839}"/>
                    </a:ext>
                  </a:extLst>
                </p:cNvPr>
                <p:cNvPicPr/>
                <p:nvPr/>
              </p:nvPicPr>
              <p:blipFill>
                <a:blip r:embed="rId110"/>
                <a:stretch>
                  <a:fillRect/>
                </a:stretch>
              </p:blipFill>
              <p:spPr>
                <a:xfrm>
                  <a:off x="4886621" y="4326512"/>
                  <a:ext cx="12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128" name="Freihand 48127">
                  <a:extLst>
                    <a:ext uri="{FF2B5EF4-FFF2-40B4-BE49-F238E27FC236}">
                      <a16:creationId xmlns:a16="http://schemas.microsoft.com/office/drawing/2014/main" id="{55D6C76E-FA76-4A06-B782-7F739D11C9BF}"/>
                    </a:ext>
                  </a:extLst>
                </p14:cNvPr>
                <p14:cNvContentPartPr/>
                <p14:nvPr/>
              </p14:nvContentPartPr>
              <p14:xfrm>
                <a:off x="3105701" y="4787312"/>
                <a:ext cx="19800" cy="224280"/>
              </p14:xfrm>
            </p:contentPart>
          </mc:Choice>
          <mc:Fallback xmlns="">
            <p:pic>
              <p:nvPicPr>
                <p:cNvPr id="48128" name="Freihand 48127">
                  <a:extLst>
                    <a:ext uri="{FF2B5EF4-FFF2-40B4-BE49-F238E27FC236}">
                      <a16:creationId xmlns:a16="http://schemas.microsoft.com/office/drawing/2014/main" id="{55D6C76E-FA76-4A06-B782-7F739D11C9BF}"/>
                    </a:ext>
                  </a:extLst>
                </p:cNvPr>
                <p:cNvPicPr/>
                <p:nvPr/>
              </p:nvPicPr>
              <p:blipFill>
                <a:blip r:embed="rId112"/>
                <a:stretch>
                  <a:fillRect/>
                </a:stretch>
              </p:blipFill>
              <p:spPr>
                <a:xfrm>
                  <a:off x="3101381" y="4782992"/>
                  <a:ext cx="28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129" name="Freihand 48128">
                  <a:extLst>
                    <a:ext uri="{FF2B5EF4-FFF2-40B4-BE49-F238E27FC236}">
                      <a16:creationId xmlns:a16="http://schemas.microsoft.com/office/drawing/2014/main" id="{C6C76CF6-0902-4819-BB0A-7B0EFF7BA75A}"/>
                    </a:ext>
                  </a:extLst>
                </p14:cNvPr>
                <p14:cNvContentPartPr/>
                <p14:nvPr/>
              </p14:nvContentPartPr>
              <p14:xfrm>
                <a:off x="2979701" y="4772552"/>
                <a:ext cx="245160" cy="15480"/>
              </p14:xfrm>
            </p:contentPart>
          </mc:Choice>
          <mc:Fallback xmlns="">
            <p:pic>
              <p:nvPicPr>
                <p:cNvPr id="48129" name="Freihand 48128">
                  <a:extLst>
                    <a:ext uri="{FF2B5EF4-FFF2-40B4-BE49-F238E27FC236}">
                      <a16:creationId xmlns:a16="http://schemas.microsoft.com/office/drawing/2014/main" id="{C6C76CF6-0902-4819-BB0A-7B0EFF7BA75A}"/>
                    </a:ext>
                  </a:extLst>
                </p:cNvPr>
                <p:cNvPicPr/>
                <p:nvPr/>
              </p:nvPicPr>
              <p:blipFill>
                <a:blip r:embed="rId114"/>
                <a:stretch>
                  <a:fillRect/>
                </a:stretch>
              </p:blipFill>
              <p:spPr>
                <a:xfrm>
                  <a:off x="2975381" y="4768232"/>
                  <a:ext cx="253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130" name="Freihand 48129">
                  <a:extLst>
                    <a:ext uri="{FF2B5EF4-FFF2-40B4-BE49-F238E27FC236}">
                      <a16:creationId xmlns:a16="http://schemas.microsoft.com/office/drawing/2014/main" id="{3466FE9C-947C-454A-A909-EE7F6A8DC96B}"/>
                    </a:ext>
                  </a:extLst>
                </p14:cNvPr>
                <p14:cNvContentPartPr/>
                <p14:nvPr/>
              </p14:nvContentPartPr>
              <p14:xfrm>
                <a:off x="3007061" y="4869392"/>
                <a:ext cx="195120" cy="20160"/>
              </p14:xfrm>
            </p:contentPart>
          </mc:Choice>
          <mc:Fallback xmlns="">
            <p:pic>
              <p:nvPicPr>
                <p:cNvPr id="48130" name="Freihand 48129">
                  <a:extLst>
                    <a:ext uri="{FF2B5EF4-FFF2-40B4-BE49-F238E27FC236}">
                      <a16:creationId xmlns:a16="http://schemas.microsoft.com/office/drawing/2014/main" id="{3466FE9C-947C-454A-A909-EE7F6A8DC96B}"/>
                    </a:ext>
                  </a:extLst>
                </p:cNvPr>
                <p:cNvPicPr/>
                <p:nvPr/>
              </p:nvPicPr>
              <p:blipFill>
                <a:blip r:embed="rId116"/>
                <a:stretch>
                  <a:fillRect/>
                </a:stretch>
              </p:blipFill>
              <p:spPr>
                <a:xfrm>
                  <a:off x="3002741" y="4865072"/>
                  <a:ext cx="203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33" name="Freihand 48132">
                  <a:extLst>
                    <a:ext uri="{FF2B5EF4-FFF2-40B4-BE49-F238E27FC236}">
                      <a16:creationId xmlns:a16="http://schemas.microsoft.com/office/drawing/2014/main" id="{A551585E-EC4D-4EB6-A82D-30B72B4BCCF8}"/>
                    </a:ext>
                  </a:extLst>
                </p14:cNvPr>
                <p14:cNvContentPartPr/>
                <p14:nvPr/>
              </p14:nvContentPartPr>
              <p14:xfrm>
                <a:off x="3348701" y="4698032"/>
                <a:ext cx="109440" cy="278280"/>
              </p14:xfrm>
            </p:contentPart>
          </mc:Choice>
          <mc:Fallback xmlns="">
            <p:pic>
              <p:nvPicPr>
                <p:cNvPr id="48133" name="Freihand 48132">
                  <a:extLst>
                    <a:ext uri="{FF2B5EF4-FFF2-40B4-BE49-F238E27FC236}">
                      <a16:creationId xmlns:a16="http://schemas.microsoft.com/office/drawing/2014/main" id="{A551585E-EC4D-4EB6-A82D-30B72B4BCCF8}"/>
                    </a:ext>
                  </a:extLst>
                </p:cNvPr>
                <p:cNvPicPr/>
                <p:nvPr/>
              </p:nvPicPr>
              <p:blipFill>
                <a:blip r:embed="rId118"/>
                <a:stretch>
                  <a:fillRect/>
                </a:stretch>
              </p:blipFill>
              <p:spPr>
                <a:xfrm>
                  <a:off x="3344381" y="4693712"/>
                  <a:ext cx="1180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35" name="Freihand 48134">
                  <a:extLst>
                    <a:ext uri="{FF2B5EF4-FFF2-40B4-BE49-F238E27FC236}">
                      <a16:creationId xmlns:a16="http://schemas.microsoft.com/office/drawing/2014/main" id="{0507A15B-2A7E-40C6-A6A7-927C48CF12FB}"/>
                    </a:ext>
                  </a:extLst>
                </p14:cNvPr>
                <p14:cNvContentPartPr/>
                <p14:nvPr/>
              </p14:nvContentPartPr>
              <p14:xfrm>
                <a:off x="3554621" y="4718192"/>
                <a:ext cx="165600" cy="185040"/>
              </p14:xfrm>
            </p:contentPart>
          </mc:Choice>
          <mc:Fallback xmlns="">
            <p:pic>
              <p:nvPicPr>
                <p:cNvPr id="48135" name="Freihand 48134">
                  <a:extLst>
                    <a:ext uri="{FF2B5EF4-FFF2-40B4-BE49-F238E27FC236}">
                      <a16:creationId xmlns:a16="http://schemas.microsoft.com/office/drawing/2014/main" id="{0507A15B-2A7E-40C6-A6A7-927C48CF12FB}"/>
                    </a:ext>
                  </a:extLst>
                </p:cNvPr>
                <p:cNvPicPr/>
                <p:nvPr/>
              </p:nvPicPr>
              <p:blipFill>
                <a:blip r:embed="rId120"/>
                <a:stretch>
                  <a:fillRect/>
                </a:stretch>
              </p:blipFill>
              <p:spPr>
                <a:xfrm>
                  <a:off x="3550301" y="4713872"/>
                  <a:ext cx="174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36" name="Freihand 48135">
                  <a:extLst>
                    <a:ext uri="{FF2B5EF4-FFF2-40B4-BE49-F238E27FC236}">
                      <a16:creationId xmlns:a16="http://schemas.microsoft.com/office/drawing/2014/main" id="{E4017C70-0F1D-4781-A612-5B31FE35342B}"/>
                    </a:ext>
                  </a:extLst>
                </p14:cNvPr>
                <p14:cNvContentPartPr/>
                <p14:nvPr/>
              </p14:nvContentPartPr>
              <p14:xfrm>
                <a:off x="3624101" y="4839152"/>
                <a:ext cx="76320" cy="55800"/>
              </p14:xfrm>
            </p:contentPart>
          </mc:Choice>
          <mc:Fallback xmlns="">
            <p:pic>
              <p:nvPicPr>
                <p:cNvPr id="48136" name="Freihand 48135">
                  <a:extLst>
                    <a:ext uri="{FF2B5EF4-FFF2-40B4-BE49-F238E27FC236}">
                      <a16:creationId xmlns:a16="http://schemas.microsoft.com/office/drawing/2014/main" id="{E4017C70-0F1D-4781-A612-5B31FE35342B}"/>
                    </a:ext>
                  </a:extLst>
                </p:cNvPr>
                <p:cNvPicPr/>
                <p:nvPr/>
              </p:nvPicPr>
              <p:blipFill>
                <a:blip r:embed="rId122"/>
                <a:stretch>
                  <a:fillRect/>
                </a:stretch>
              </p:blipFill>
              <p:spPr>
                <a:xfrm>
                  <a:off x="3619781" y="4834832"/>
                  <a:ext cx="84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37" name="Freihand 48136">
                  <a:extLst>
                    <a:ext uri="{FF2B5EF4-FFF2-40B4-BE49-F238E27FC236}">
                      <a16:creationId xmlns:a16="http://schemas.microsoft.com/office/drawing/2014/main" id="{27909E4E-EEC4-4492-8BE0-592739FBE6AA}"/>
                    </a:ext>
                  </a:extLst>
                </p14:cNvPr>
                <p14:cNvContentPartPr/>
                <p14:nvPr/>
              </p14:nvContentPartPr>
              <p14:xfrm>
                <a:off x="3783581" y="4870832"/>
                <a:ext cx="5400" cy="78120"/>
              </p14:xfrm>
            </p:contentPart>
          </mc:Choice>
          <mc:Fallback xmlns="">
            <p:pic>
              <p:nvPicPr>
                <p:cNvPr id="48137" name="Freihand 48136">
                  <a:extLst>
                    <a:ext uri="{FF2B5EF4-FFF2-40B4-BE49-F238E27FC236}">
                      <a16:creationId xmlns:a16="http://schemas.microsoft.com/office/drawing/2014/main" id="{27909E4E-EEC4-4492-8BE0-592739FBE6AA}"/>
                    </a:ext>
                  </a:extLst>
                </p:cNvPr>
                <p:cNvPicPr/>
                <p:nvPr/>
              </p:nvPicPr>
              <p:blipFill>
                <a:blip r:embed="rId124"/>
                <a:stretch>
                  <a:fillRect/>
                </a:stretch>
              </p:blipFill>
              <p:spPr>
                <a:xfrm>
                  <a:off x="3779261" y="4866512"/>
                  <a:ext cx="14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38" name="Freihand 48137">
                  <a:extLst>
                    <a:ext uri="{FF2B5EF4-FFF2-40B4-BE49-F238E27FC236}">
                      <a16:creationId xmlns:a16="http://schemas.microsoft.com/office/drawing/2014/main" id="{7C80A089-1539-4BE6-8B38-408B2511A59A}"/>
                    </a:ext>
                  </a:extLst>
                </p14:cNvPr>
                <p14:cNvContentPartPr/>
                <p14:nvPr/>
              </p14:nvContentPartPr>
              <p14:xfrm>
                <a:off x="3858101" y="4737992"/>
                <a:ext cx="138600" cy="176760"/>
              </p14:xfrm>
            </p:contentPart>
          </mc:Choice>
          <mc:Fallback xmlns="">
            <p:pic>
              <p:nvPicPr>
                <p:cNvPr id="48138" name="Freihand 48137">
                  <a:extLst>
                    <a:ext uri="{FF2B5EF4-FFF2-40B4-BE49-F238E27FC236}">
                      <a16:creationId xmlns:a16="http://schemas.microsoft.com/office/drawing/2014/main" id="{7C80A089-1539-4BE6-8B38-408B2511A59A}"/>
                    </a:ext>
                  </a:extLst>
                </p:cNvPr>
                <p:cNvPicPr/>
                <p:nvPr/>
              </p:nvPicPr>
              <p:blipFill>
                <a:blip r:embed="rId126"/>
                <a:stretch>
                  <a:fillRect/>
                </a:stretch>
              </p:blipFill>
              <p:spPr>
                <a:xfrm>
                  <a:off x="3853781" y="4733672"/>
                  <a:ext cx="147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139" name="Freihand 48138">
                  <a:extLst>
                    <a:ext uri="{FF2B5EF4-FFF2-40B4-BE49-F238E27FC236}">
                      <a16:creationId xmlns:a16="http://schemas.microsoft.com/office/drawing/2014/main" id="{16D00C95-6CA0-496A-A17D-F358F381F028}"/>
                    </a:ext>
                  </a:extLst>
                </p14:cNvPr>
                <p14:cNvContentPartPr/>
                <p14:nvPr/>
              </p14:nvContentPartPr>
              <p14:xfrm>
                <a:off x="3998861" y="4659512"/>
                <a:ext cx="141480" cy="347760"/>
              </p14:xfrm>
            </p:contentPart>
          </mc:Choice>
          <mc:Fallback xmlns="">
            <p:pic>
              <p:nvPicPr>
                <p:cNvPr id="48139" name="Freihand 48138">
                  <a:extLst>
                    <a:ext uri="{FF2B5EF4-FFF2-40B4-BE49-F238E27FC236}">
                      <a16:creationId xmlns:a16="http://schemas.microsoft.com/office/drawing/2014/main" id="{16D00C95-6CA0-496A-A17D-F358F381F028}"/>
                    </a:ext>
                  </a:extLst>
                </p:cNvPr>
                <p:cNvPicPr/>
                <p:nvPr/>
              </p:nvPicPr>
              <p:blipFill>
                <a:blip r:embed="rId128"/>
                <a:stretch>
                  <a:fillRect/>
                </a:stretch>
              </p:blipFill>
              <p:spPr>
                <a:xfrm>
                  <a:off x="3994541" y="4655192"/>
                  <a:ext cx="1501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141" name="Freihand 48140">
                  <a:extLst>
                    <a:ext uri="{FF2B5EF4-FFF2-40B4-BE49-F238E27FC236}">
                      <a16:creationId xmlns:a16="http://schemas.microsoft.com/office/drawing/2014/main" id="{5E676C0C-0B16-466A-9872-25D4481297F7}"/>
                    </a:ext>
                  </a:extLst>
                </p14:cNvPr>
                <p14:cNvContentPartPr/>
                <p14:nvPr/>
              </p14:nvContentPartPr>
              <p14:xfrm>
                <a:off x="5110901" y="4578152"/>
                <a:ext cx="160560" cy="193680"/>
              </p14:xfrm>
            </p:contentPart>
          </mc:Choice>
          <mc:Fallback xmlns="">
            <p:pic>
              <p:nvPicPr>
                <p:cNvPr id="48141" name="Freihand 48140">
                  <a:extLst>
                    <a:ext uri="{FF2B5EF4-FFF2-40B4-BE49-F238E27FC236}">
                      <a16:creationId xmlns:a16="http://schemas.microsoft.com/office/drawing/2014/main" id="{5E676C0C-0B16-466A-9872-25D4481297F7}"/>
                    </a:ext>
                  </a:extLst>
                </p:cNvPr>
                <p:cNvPicPr/>
                <p:nvPr/>
              </p:nvPicPr>
              <p:blipFill>
                <a:blip r:embed="rId130"/>
                <a:stretch>
                  <a:fillRect/>
                </a:stretch>
              </p:blipFill>
              <p:spPr>
                <a:xfrm>
                  <a:off x="5106581" y="4573832"/>
                  <a:ext cx="1692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142" name="Freihand 48141">
                  <a:extLst>
                    <a:ext uri="{FF2B5EF4-FFF2-40B4-BE49-F238E27FC236}">
                      <a16:creationId xmlns:a16="http://schemas.microsoft.com/office/drawing/2014/main" id="{BB9F5C22-2B6C-4DA7-BBD9-335953D4012B}"/>
                    </a:ext>
                  </a:extLst>
                </p14:cNvPr>
                <p14:cNvContentPartPr/>
                <p14:nvPr/>
              </p14:nvContentPartPr>
              <p14:xfrm>
                <a:off x="5198381" y="4692992"/>
                <a:ext cx="75600" cy="32760"/>
              </p14:xfrm>
            </p:contentPart>
          </mc:Choice>
          <mc:Fallback xmlns="">
            <p:pic>
              <p:nvPicPr>
                <p:cNvPr id="48142" name="Freihand 48141">
                  <a:extLst>
                    <a:ext uri="{FF2B5EF4-FFF2-40B4-BE49-F238E27FC236}">
                      <a16:creationId xmlns:a16="http://schemas.microsoft.com/office/drawing/2014/main" id="{BB9F5C22-2B6C-4DA7-BBD9-335953D4012B}"/>
                    </a:ext>
                  </a:extLst>
                </p:cNvPr>
                <p:cNvPicPr/>
                <p:nvPr/>
              </p:nvPicPr>
              <p:blipFill>
                <a:blip r:embed="rId132"/>
                <a:stretch>
                  <a:fillRect/>
                </a:stretch>
              </p:blipFill>
              <p:spPr>
                <a:xfrm>
                  <a:off x="5194061" y="4688672"/>
                  <a:ext cx="84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143" name="Freihand 48142">
                  <a:extLst>
                    <a:ext uri="{FF2B5EF4-FFF2-40B4-BE49-F238E27FC236}">
                      <a16:creationId xmlns:a16="http://schemas.microsoft.com/office/drawing/2014/main" id="{46C5034C-6BB9-4863-A394-C5216B901452}"/>
                    </a:ext>
                  </a:extLst>
                </p14:cNvPr>
                <p14:cNvContentPartPr/>
                <p14:nvPr/>
              </p14:nvContentPartPr>
              <p14:xfrm>
                <a:off x="5326181" y="4660232"/>
                <a:ext cx="12600" cy="73080"/>
              </p14:xfrm>
            </p:contentPart>
          </mc:Choice>
          <mc:Fallback xmlns="">
            <p:pic>
              <p:nvPicPr>
                <p:cNvPr id="48143" name="Freihand 48142">
                  <a:extLst>
                    <a:ext uri="{FF2B5EF4-FFF2-40B4-BE49-F238E27FC236}">
                      <a16:creationId xmlns:a16="http://schemas.microsoft.com/office/drawing/2014/main" id="{46C5034C-6BB9-4863-A394-C5216B901452}"/>
                    </a:ext>
                  </a:extLst>
                </p:cNvPr>
                <p:cNvPicPr/>
                <p:nvPr/>
              </p:nvPicPr>
              <p:blipFill>
                <a:blip r:embed="rId134"/>
                <a:stretch>
                  <a:fillRect/>
                </a:stretch>
              </p:blipFill>
              <p:spPr>
                <a:xfrm>
                  <a:off x="5321861" y="4655912"/>
                  <a:ext cx="21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145" name="Freihand 48144">
                  <a:extLst>
                    <a:ext uri="{FF2B5EF4-FFF2-40B4-BE49-F238E27FC236}">
                      <a16:creationId xmlns:a16="http://schemas.microsoft.com/office/drawing/2014/main" id="{9D29C831-3548-496E-AFA0-7A3859E33398}"/>
                    </a:ext>
                  </a:extLst>
                </p14:cNvPr>
                <p14:cNvContentPartPr/>
                <p14:nvPr/>
              </p14:nvContentPartPr>
              <p14:xfrm>
                <a:off x="5482781" y="4586792"/>
                <a:ext cx="118440" cy="134640"/>
              </p14:xfrm>
            </p:contentPart>
          </mc:Choice>
          <mc:Fallback xmlns="">
            <p:pic>
              <p:nvPicPr>
                <p:cNvPr id="48145" name="Freihand 48144">
                  <a:extLst>
                    <a:ext uri="{FF2B5EF4-FFF2-40B4-BE49-F238E27FC236}">
                      <a16:creationId xmlns:a16="http://schemas.microsoft.com/office/drawing/2014/main" id="{9D29C831-3548-496E-AFA0-7A3859E33398}"/>
                    </a:ext>
                  </a:extLst>
                </p:cNvPr>
                <p:cNvPicPr/>
                <p:nvPr/>
              </p:nvPicPr>
              <p:blipFill>
                <a:blip r:embed="rId136"/>
                <a:stretch>
                  <a:fillRect/>
                </a:stretch>
              </p:blipFill>
              <p:spPr>
                <a:xfrm>
                  <a:off x="5478461" y="4582472"/>
                  <a:ext cx="127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146" name="Freihand 48145">
                  <a:extLst>
                    <a:ext uri="{FF2B5EF4-FFF2-40B4-BE49-F238E27FC236}">
                      <a16:creationId xmlns:a16="http://schemas.microsoft.com/office/drawing/2014/main" id="{2579F67C-0FD9-4138-A239-73680D244E4E}"/>
                    </a:ext>
                  </a:extLst>
                </p14:cNvPr>
                <p14:cNvContentPartPr/>
                <p14:nvPr/>
              </p14:nvContentPartPr>
              <p14:xfrm>
                <a:off x="5530661" y="4683272"/>
                <a:ext cx="119160" cy="30240"/>
              </p14:xfrm>
            </p:contentPart>
          </mc:Choice>
          <mc:Fallback xmlns="">
            <p:pic>
              <p:nvPicPr>
                <p:cNvPr id="48146" name="Freihand 48145">
                  <a:extLst>
                    <a:ext uri="{FF2B5EF4-FFF2-40B4-BE49-F238E27FC236}">
                      <a16:creationId xmlns:a16="http://schemas.microsoft.com/office/drawing/2014/main" id="{2579F67C-0FD9-4138-A239-73680D244E4E}"/>
                    </a:ext>
                  </a:extLst>
                </p:cNvPr>
                <p:cNvPicPr/>
                <p:nvPr/>
              </p:nvPicPr>
              <p:blipFill>
                <a:blip r:embed="rId138"/>
                <a:stretch>
                  <a:fillRect/>
                </a:stretch>
              </p:blipFill>
              <p:spPr>
                <a:xfrm>
                  <a:off x="5526341" y="4678952"/>
                  <a:ext cx="127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147" name="Freihand 48146">
                  <a:extLst>
                    <a:ext uri="{FF2B5EF4-FFF2-40B4-BE49-F238E27FC236}">
                      <a16:creationId xmlns:a16="http://schemas.microsoft.com/office/drawing/2014/main" id="{73675273-B2B1-4EDA-975B-0388AED3EDC3}"/>
                    </a:ext>
                  </a:extLst>
                </p14:cNvPr>
                <p14:cNvContentPartPr/>
                <p14:nvPr/>
              </p14:nvContentPartPr>
              <p14:xfrm>
                <a:off x="5605901" y="4658792"/>
                <a:ext cx="172440" cy="152640"/>
              </p14:xfrm>
            </p:contentPart>
          </mc:Choice>
          <mc:Fallback xmlns="">
            <p:pic>
              <p:nvPicPr>
                <p:cNvPr id="48147" name="Freihand 48146">
                  <a:extLst>
                    <a:ext uri="{FF2B5EF4-FFF2-40B4-BE49-F238E27FC236}">
                      <a16:creationId xmlns:a16="http://schemas.microsoft.com/office/drawing/2014/main" id="{73675273-B2B1-4EDA-975B-0388AED3EDC3}"/>
                    </a:ext>
                  </a:extLst>
                </p:cNvPr>
                <p:cNvPicPr/>
                <p:nvPr/>
              </p:nvPicPr>
              <p:blipFill>
                <a:blip r:embed="rId140"/>
                <a:stretch>
                  <a:fillRect/>
                </a:stretch>
              </p:blipFill>
              <p:spPr>
                <a:xfrm>
                  <a:off x="5601581" y="4654472"/>
                  <a:ext cx="181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148" name="Freihand 48147">
                  <a:extLst>
                    <a:ext uri="{FF2B5EF4-FFF2-40B4-BE49-F238E27FC236}">
                      <a16:creationId xmlns:a16="http://schemas.microsoft.com/office/drawing/2014/main" id="{1823FCC2-0015-42B0-BE9C-811FF84FCA56}"/>
                    </a:ext>
                  </a:extLst>
                </p14:cNvPr>
                <p14:cNvContentPartPr/>
                <p14:nvPr/>
              </p14:nvContentPartPr>
              <p14:xfrm>
                <a:off x="5803901" y="4651592"/>
                <a:ext cx="11880" cy="35640"/>
              </p14:xfrm>
            </p:contentPart>
          </mc:Choice>
          <mc:Fallback xmlns="">
            <p:pic>
              <p:nvPicPr>
                <p:cNvPr id="48148" name="Freihand 48147">
                  <a:extLst>
                    <a:ext uri="{FF2B5EF4-FFF2-40B4-BE49-F238E27FC236}">
                      <a16:creationId xmlns:a16="http://schemas.microsoft.com/office/drawing/2014/main" id="{1823FCC2-0015-42B0-BE9C-811FF84FCA56}"/>
                    </a:ext>
                  </a:extLst>
                </p:cNvPr>
                <p:cNvPicPr/>
                <p:nvPr/>
              </p:nvPicPr>
              <p:blipFill>
                <a:blip r:embed="rId142"/>
                <a:stretch>
                  <a:fillRect/>
                </a:stretch>
              </p:blipFill>
              <p:spPr>
                <a:xfrm>
                  <a:off x="5799581" y="4647272"/>
                  <a:ext cx="20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149" name="Freihand 48148">
                  <a:extLst>
                    <a:ext uri="{FF2B5EF4-FFF2-40B4-BE49-F238E27FC236}">
                      <a16:creationId xmlns:a16="http://schemas.microsoft.com/office/drawing/2014/main" id="{2383B0E1-9BEA-4AC9-851E-655AD4C1AECC}"/>
                    </a:ext>
                  </a:extLst>
                </p14:cNvPr>
                <p14:cNvContentPartPr/>
                <p14:nvPr/>
              </p14:nvContentPartPr>
              <p14:xfrm>
                <a:off x="5842781" y="4521272"/>
                <a:ext cx="312480" cy="190800"/>
              </p14:xfrm>
            </p:contentPart>
          </mc:Choice>
          <mc:Fallback xmlns="">
            <p:pic>
              <p:nvPicPr>
                <p:cNvPr id="48149" name="Freihand 48148">
                  <a:extLst>
                    <a:ext uri="{FF2B5EF4-FFF2-40B4-BE49-F238E27FC236}">
                      <a16:creationId xmlns:a16="http://schemas.microsoft.com/office/drawing/2014/main" id="{2383B0E1-9BEA-4AC9-851E-655AD4C1AECC}"/>
                    </a:ext>
                  </a:extLst>
                </p:cNvPr>
                <p:cNvPicPr/>
                <p:nvPr/>
              </p:nvPicPr>
              <p:blipFill>
                <a:blip r:embed="rId144"/>
                <a:stretch>
                  <a:fillRect/>
                </a:stretch>
              </p:blipFill>
              <p:spPr>
                <a:xfrm>
                  <a:off x="5838461" y="4516952"/>
                  <a:ext cx="321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150" name="Freihand 48149">
                  <a:extLst>
                    <a:ext uri="{FF2B5EF4-FFF2-40B4-BE49-F238E27FC236}">
                      <a16:creationId xmlns:a16="http://schemas.microsoft.com/office/drawing/2014/main" id="{E02DCF33-2FA1-4097-9FFC-550B0D07A9AC}"/>
                    </a:ext>
                  </a:extLst>
                </p14:cNvPr>
                <p14:cNvContentPartPr/>
                <p14:nvPr/>
              </p14:nvContentPartPr>
              <p14:xfrm>
                <a:off x="5765381" y="4474112"/>
                <a:ext cx="40320" cy="14040"/>
              </p14:xfrm>
            </p:contentPart>
          </mc:Choice>
          <mc:Fallback xmlns="">
            <p:pic>
              <p:nvPicPr>
                <p:cNvPr id="48150" name="Freihand 48149">
                  <a:extLst>
                    <a:ext uri="{FF2B5EF4-FFF2-40B4-BE49-F238E27FC236}">
                      <a16:creationId xmlns:a16="http://schemas.microsoft.com/office/drawing/2014/main" id="{E02DCF33-2FA1-4097-9FFC-550B0D07A9AC}"/>
                    </a:ext>
                  </a:extLst>
                </p:cNvPr>
                <p:cNvPicPr/>
                <p:nvPr/>
              </p:nvPicPr>
              <p:blipFill>
                <a:blip r:embed="rId146"/>
                <a:stretch>
                  <a:fillRect/>
                </a:stretch>
              </p:blipFill>
              <p:spPr>
                <a:xfrm>
                  <a:off x="5761061" y="4469792"/>
                  <a:ext cx="48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151" name="Freihand 48150">
                  <a:extLst>
                    <a:ext uri="{FF2B5EF4-FFF2-40B4-BE49-F238E27FC236}">
                      <a16:creationId xmlns:a16="http://schemas.microsoft.com/office/drawing/2014/main" id="{0510334B-2736-4125-B635-74D4627313DC}"/>
                    </a:ext>
                  </a:extLst>
                </p14:cNvPr>
                <p14:cNvContentPartPr/>
                <p14:nvPr/>
              </p14:nvContentPartPr>
              <p14:xfrm>
                <a:off x="5121341" y="4912952"/>
                <a:ext cx="149400" cy="175320"/>
              </p14:xfrm>
            </p:contentPart>
          </mc:Choice>
          <mc:Fallback xmlns="">
            <p:pic>
              <p:nvPicPr>
                <p:cNvPr id="48151" name="Freihand 48150">
                  <a:extLst>
                    <a:ext uri="{FF2B5EF4-FFF2-40B4-BE49-F238E27FC236}">
                      <a16:creationId xmlns:a16="http://schemas.microsoft.com/office/drawing/2014/main" id="{0510334B-2736-4125-B635-74D4627313DC}"/>
                    </a:ext>
                  </a:extLst>
                </p:cNvPr>
                <p:cNvPicPr/>
                <p:nvPr/>
              </p:nvPicPr>
              <p:blipFill>
                <a:blip r:embed="rId148"/>
                <a:stretch>
                  <a:fillRect/>
                </a:stretch>
              </p:blipFill>
              <p:spPr>
                <a:xfrm>
                  <a:off x="5117021" y="4908632"/>
                  <a:ext cx="158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152" name="Freihand 48151">
                  <a:extLst>
                    <a:ext uri="{FF2B5EF4-FFF2-40B4-BE49-F238E27FC236}">
                      <a16:creationId xmlns:a16="http://schemas.microsoft.com/office/drawing/2014/main" id="{0DC366D3-019F-4501-AAF4-954CAA24F4AB}"/>
                    </a:ext>
                  </a:extLst>
                </p14:cNvPr>
                <p14:cNvContentPartPr/>
                <p14:nvPr/>
              </p14:nvContentPartPr>
              <p14:xfrm>
                <a:off x="5329421" y="4929872"/>
                <a:ext cx="25560" cy="83160"/>
              </p14:xfrm>
            </p:contentPart>
          </mc:Choice>
          <mc:Fallback xmlns="">
            <p:pic>
              <p:nvPicPr>
                <p:cNvPr id="48152" name="Freihand 48151">
                  <a:extLst>
                    <a:ext uri="{FF2B5EF4-FFF2-40B4-BE49-F238E27FC236}">
                      <a16:creationId xmlns:a16="http://schemas.microsoft.com/office/drawing/2014/main" id="{0DC366D3-019F-4501-AAF4-954CAA24F4AB}"/>
                    </a:ext>
                  </a:extLst>
                </p:cNvPr>
                <p:cNvPicPr/>
                <p:nvPr/>
              </p:nvPicPr>
              <p:blipFill>
                <a:blip r:embed="rId150"/>
                <a:stretch>
                  <a:fillRect/>
                </a:stretch>
              </p:blipFill>
              <p:spPr>
                <a:xfrm>
                  <a:off x="5325101" y="4925552"/>
                  <a:ext cx="34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153" name="Freihand 48152">
                  <a:extLst>
                    <a:ext uri="{FF2B5EF4-FFF2-40B4-BE49-F238E27FC236}">
                      <a16:creationId xmlns:a16="http://schemas.microsoft.com/office/drawing/2014/main" id="{051F8A55-2F76-47E2-94C3-1D360540720F}"/>
                    </a:ext>
                  </a:extLst>
                </p14:cNvPr>
                <p14:cNvContentPartPr/>
                <p14:nvPr/>
              </p14:nvContentPartPr>
              <p14:xfrm>
                <a:off x="5458661" y="4847072"/>
                <a:ext cx="499320" cy="225360"/>
              </p14:xfrm>
            </p:contentPart>
          </mc:Choice>
          <mc:Fallback xmlns="">
            <p:pic>
              <p:nvPicPr>
                <p:cNvPr id="48153" name="Freihand 48152">
                  <a:extLst>
                    <a:ext uri="{FF2B5EF4-FFF2-40B4-BE49-F238E27FC236}">
                      <a16:creationId xmlns:a16="http://schemas.microsoft.com/office/drawing/2014/main" id="{051F8A55-2F76-47E2-94C3-1D360540720F}"/>
                    </a:ext>
                  </a:extLst>
                </p:cNvPr>
                <p:cNvPicPr/>
                <p:nvPr/>
              </p:nvPicPr>
              <p:blipFill>
                <a:blip r:embed="rId152"/>
                <a:stretch>
                  <a:fillRect/>
                </a:stretch>
              </p:blipFill>
              <p:spPr>
                <a:xfrm>
                  <a:off x="5454341" y="4842752"/>
                  <a:ext cx="507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154" name="Freihand 48153">
                  <a:extLst>
                    <a:ext uri="{FF2B5EF4-FFF2-40B4-BE49-F238E27FC236}">
                      <a16:creationId xmlns:a16="http://schemas.microsoft.com/office/drawing/2014/main" id="{6390C611-C70B-4DAE-90B3-36316374B975}"/>
                    </a:ext>
                  </a:extLst>
                </p14:cNvPr>
                <p14:cNvContentPartPr/>
                <p14:nvPr/>
              </p14:nvContentPartPr>
              <p14:xfrm>
                <a:off x="5807501" y="4915832"/>
                <a:ext cx="13680" cy="98640"/>
              </p14:xfrm>
            </p:contentPart>
          </mc:Choice>
          <mc:Fallback xmlns="">
            <p:pic>
              <p:nvPicPr>
                <p:cNvPr id="48154" name="Freihand 48153">
                  <a:extLst>
                    <a:ext uri="{FF2B5EF4-FFF2-40B4-BE49-F238E27FC236}">
                      <a16:creationId xmlns:a16="http://schemas.microsoft.com/office/drawing/2014/main" id="{6390C611-C70B-4DAE-90B3-36316374B975}"/>
                    </a:ext>
                  </a:extLst>
                </p:cNvPr>
                <p:cNvPicPr/>
                <p:nvPr/>
              </p:nvPicPr>
              <p:blipFill>
                <a:blip r:embed="rId154"/>
                <a:stretch>
                  <a:fillRect/>
                </a:stretch>
              </p:blipFill>
              <p:spPr>
                <a:xfrm>
                  <a:off x="5803181" y="4911512"/>
                  <a:ext cx="22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155" name="Freihand 48154">
                  <a:extLst>
                    <a:ext uri="{FF2B5EF4-FFF2-40B4-BE49-F238E27FC236}">
                      <a16:creationId xmlns:a16="http://schemas.microsoft.com/office/drawing/2014/main" id="{57D49A0F-5024-4877-ABD6-7AD15DFC6280}"/>
                    </a:ext>
                  </a:extLst>
                </p14:cNvPr>
                <p14:cNvContentPartPr/>
                <p14:nvPr/>
              </p14:nvContentPartPr>
              <p14:xfrm>
                <a:off x="5815421" y="4883792"/>
                <a:ext cx="5040" cy="18720"/>
              </p14:xfrm>
            </p:contentPart>
          </mc:Choice>
          <mc:Fallback xmlns="">
            <p:pic>
              <p:nvPicPr>
                <p:cNvPr id="48155" name="Freihand 48154">
                  <a:extLst>
                    <a:ext uri="{FF2B5EF4-FFF2-40B4-BE49-F238E27FC236}">
                      <a16:creationId xmlns:a16="http://schemas.microsoft.com/office/drawing/2014/main" id="{57D49A0F-5024-4877-ABD6-7AD15DFC6280}"/>
                    </a:ext>
                  </a:extLst>
                </p:cNvPr>
                <p:cNvPicPr/>
                <p:nvPr/>
              </p:nvPicPr>
              <p:blipFill>
                <a:blip r:embed="rId156"/>
                <a:stretch>
                  <a:fillRect/>
                </a:stretch>
              </p:blipFill>
              <p:spPr>
                <a:xfrm>
                  <a:off x="5811101" y="4879472"/>
                  <a:ext cx="13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157" name="Freihand 48156">
                  <a:extLst>
                    <a:ext uri="{FF2B5EF4-FFF2-40B4-BE49-F238E27FC236}">
                      <a16:creationId xmlns:a16="http://schemas.microsoft.com/office/drawing/2014/main" id="{49158ED3-9930-430B-9439-659775B14002}"/>
                    </a:ext>
                  </a:extLst>
                </p14:cNvPr>
                <p14:cNvContentPartPr/>
                <p14:nvPr/>
              </p14:nvContentPartPr>
              <p14:xfrm>
                <a:off x="4007501" y="5039672"/>
                <a:ext cx="365040" cy="371520"/>
              </p14:xfrm>
            </p:contentPart>
          </mc:Choice>
          <mc:Fallback xmlns="">
            <p:pic>
              <p:nvPicPr>
                <p:cNvPr id="48157" name="Freihand 48156">
                  <a:extLst>
                    <a:ext uri="{FF2B5EF4-FFF2-40B4-BE49-F238E27FC236}">
                      <a16:creationId xmlns:a16="http://schemas.microsoft.com/office/drawing/2014/main" id="{49158ED3-9930-430B-9439-659775B14002}"/>
                    </a:ext>
                  </a:extLst>
                </p:cNvPr>
                <p:cNvPicPr/>
                <p:nvPr/>
              </p:nvPicPr>
              <p:blipFill>
                <a:blip r:embed="rId158"/>
                <a:stretch>
                  <a:fillRect/>
                </a:stretch>
              </p:blipFill>
              <p:spPr>
                <a:xfrm>
                  <a:off x="4003181" y="5035352"/>
                  <a:ext cx="373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158" name="Freihand 48157">
                  <a:extLst>
                    <a:ext uri="{FF2B5EF4-FFF2-40B4-BE49-F238E27FC236}">
                      <a16:creationId xmlns:a16="http://schemas.microsoft.com/office/drawing/2014/main" id="{EE307334-EB75-471E-8F6E-501C2A3052F7}"/>
                    </a:ext>
                  </a:extLst>
                </p14:cNvPr>
                <p14:cNvContentPartPr/>
                <p14:nvPr/>
              </p14:nvContentPartPr>
              <p14:xfrm>
                <a:off x="4226021" y="5295632"/>
                <a:ext cx="222120" cy="265680"/>
              </p14:xfrm>
            </p:contentPart>
          </mc:Choice>
          <mc:Fallback xmlns="">
            <p:pic>
              <p:nvPicPr>
                <p:cNvPr id="48158" name="Freihand 48157">
                  <a:extLst>
                    <a:ext uri="{FF2B5EF4-FFF2-40B4-BE49-F238E27FC236}">
                      <a16:creationId xmlns:a16="http://schemas.microsoft.com/office/drawing/2014/main" id="{EE307334-EB75-471E-8F6E-501C2A3052F7}"/>
                    </a:ext>
                  </a:extLst>
                </p:cNvPr>
                <p:cNvPicPr/>
                <p:nvPr/>
              </p:nvPicPr>
              <p:blipFill>
                <a:blip r:embed="rId160"/>
                <a:stretch>
                  <a:fillRect/>
                </a:stretch>
              </p:blipFill>
              <p:spPr>
                <a:xfrm>
                  <a:off x="4221701" y="5291312"/>
                  <a:ext cx="2307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160" name="Freihand 48159">
                  <a:extLst>
                    <a:ext uri="{FF2B5EF4-FFF2-40B4-BE49-F238E27FC236}">
                      <a16:creationId xmlns:a16="http://schemas.microsoft.com/office/drawing/2014/main" id="{6280E0DA-F2C4-4FB9-9B22-F2B104E054FC}"/>
                    </a:ext>
                  </a:extLst>
                </p14:cNvPr>
                <p14:cNvContentPartPr/>
                <p14:nvPr/>
              </p14:nvContentPartPr>
              <p14:xfrm>
                <a:off x="4520501" y="5563112"/>
                <a:ext cx="460080" cy="264600"/>
              </p14:xfrm>
            </p:contentPart>
          </mc:Choice>
          <mc:Fallback xmlns="">
            <p:pic>
              <p:nvPicPr>
                <p:cNvPr id="48160" name="Freihand 48159">
                  <a:extLst>
                    <a:ext uri="{FF2B5EF4-FFF2-40B4-BE49-F238E27FC236}">
                      <a16:creationId xmlns:a16="http://schemas.microsoft.com/office/drawing/2014/main" id="{6280E0DA-F2C4-4FB9-9B22-F2B104E054FC}"/>
                    </a:ext>
                  </a:extLst>
                </p:cNvPr>
                <p:cNvPicPr/>
                <p:nvPr/>
              </p:nvPicPr>
              <p:blipFill>
                <a:blip r:embed="rId162"/>
                <a:stretch>
                  <a:fillRect/>
                </a:stretch>
              </p:blipFill>
              <p:spPr>
                <a:xfrm>
                  <a:off x="4516181" y="5558792"/>
                  <a:ext cx="4687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161" name="Freihand 48160">
                  <a:extLst>
                    <a:ext uri="{FF2B5EF4-FFF2-40B4-BE49-F238E27FC236}">
                      <a16:creationId xmlns:a16="http://schemas.microsoft.com/office/drawing/2014/main" id="{22E00CF7-67A0-4627-8629-B407CF755157}"/>
                    </a:ext>
                  </a:extLst>
                </p14:cNvPr>
                <p14:cNvContentPartPr/>
                <p14:nvPr/>
              </p14:nvContentPartPr>
              <p14:xfrm>
                <a:off x="4864661" y="5634392"/>
                <a:ext cx="78840" cy="10080"/>
              </p14:xfrm>
            </p:contentPart>
          </mc:Choice>
          <mc:Fallback xmlns="">
            <p:pic>
              <p:nvPicPr>
                <p:cNvPr id="48161" name="Freihand 48160">
                  <a:extLst>
                    <a:ext uri="{FF2B5EF4-FFF2-40B4-BE49-F238E27FC236}">
                      <a16:creationId xmlns:a16="http://schemas.microsoft.com/office/drawing/2014/main" id="{22E00CF7-67A0-4627-8629-B407CF755157}"/>
                    </a:ext>
                  </a:extLst>
                </p:cNvPr>
                <p:cNvPicPr/>
                <p:nvPr/>
              </p:nvPicPr>
              <p:blipFill>
                <a:blip r:embed="rId164"/>
                <a:stretch>
                  <a:fillRect/>
                </a:stretch>
              </p:blipFill>
              <p:spPr>
                <a:xfrm>
                  <a:off x="4860341" y="5630072"/>
                  <a:ext cx="87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162" name="Freihand 48161">
                  <a:extLst>
                    <a:ext uri="{FF2B5EF4-FFF2-40B4-BE49-F238E27FC236}">
                      <a16:creationId xmlns:a16="http://schemas.microsoft.com/office/drawing/2014/main" id="{C5386EDE-3737-4735-9F6C-44416B14F126}"/>
                    </a:ext>
                  </a:extLst>
                </p14:cNvPr>
                <p14:cNvContentPartPr/>
                <p14:nvPr/>
              </p14:nvContentPartPr>
              <p14:xfrm>
                <a:off x="5015861" y="5654192"/>
                <a:ext cx="60120" cy="97200"/>
              </p14:xfrm>
            </p:contentPart>
          </mc:Choice>
          <mc:Fallback xmlns="">
            <p:pic>
              <p:nvPicPr>
                <p:cNvPr id="48162" name="Freihand 48161">
                  <a:extLst>
                    <a:ext uri="{FF2B5EF4-FFF2-40B4-BE49-F238E27FC236}">
                      <a16:creationId xmlns:a16="http://schemas.microsoft.com/office/drawing/2014/main" id="{C5386EDE-3737-4735-9F6C-44416B14F126}"/>
                    </a:ext>
                  </a:extLst>
                </p:cNvPr>
                <p:cNvPicPr/>
                <p:nvPr/>
              </p:nvPicPr>
              <p:blipFill>
                <a:blip r:embed="rId166"/>
                <a:stretch>
                  <a:fillRect/>
                </a:stretch>
              </p:blipFill>
              <p:spPr>
                <a:xfrm>
                  <a:off x="5011541" y="5649872"/>
                  <a:ext cx="68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163" name="Freihand 48162">
                  <a:extLst>
                    <a:ext uri="{FF2B5EF4-FFF2-40B4-BE49-F238E27FC236}">
                      <a16:creationId xmlns:a16="http://schemas.microsoft.com/office/drawing/2014/main" id="{93CB832F-1EE8-4117-BE91-DBA33DD040F7}"/>
                    </a:ext>
                  </a:extLst>
                </p14:cNvPr>
                <p14:cNvContentPartPr/>
                <p14:nvPr/>
              </p14:nvContentPartPr>
              <p14:xfrm>
                <a:off x="5105861" y="5631872"/>
                <a:ext cx="266040" cy="105840"/>
              </p14:xfrm>
            </p:contentPart>
          </mc:Choice>
          <mc:Fallback xmlns="">
            <p:pic>
              <p:nvPicPr>
                <p:cNvPr id="48163" name="Freihand 48162">
                  <a:extLst>
                    <a:ext uri="{FF2B5EF4-FFF2-40B4-BE49-F238E27FC236}">
                      <a16:creationId xmlns:a16="http://schemas.microsoft.com/office/drawing/2014/main" id="{93CB832F-1EE8-4117-BE91-DBA33DD040F7}"/>
                    </a:ext>
                  </a:extLst>
                </p:cNvPr>
                <p:cNvPicPr/>
                <p:nvPr/>
              </p:nvPicPr>
              <p:blipFill>
                <a:blip r:embed="rId168"/>
                <a:stretch>
                  <a:fillRect/>
                </a:stretch>
              </p:blipFill>
              <p:spPr>
                <a:xfrm>
                  <a:off x="5101541" y="5627552"/>
                  <a:ext cx="274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164" name="Freihand 48163">
                  <a:extLst>
                    <a:ext uri="{FF2B5EF4-FFF2-40B4-BE49-F238E27FC236}">
                      <a16:creationId xmlns:a16="http://schemas.microsoft.com/office/drawing/2014/main" id="{69955CC0-31F4-4530-977B-73216E3D3E54}"/>
                    </a:ext>
                  </a:extLst>
                </p14:cNvPr>
                <p14:cNvContentPartPr/>
                <p14:nvPr/>
              </p14:nvContentPartPr>
              <p14:xfrm>
                <a:off x="5357861" y="5535752"/>
                <a:ext cx="33840" cy="4680"/>
              </p14:xfrm>
            </p:contentPart>
          </mc:Choice>
          <mc:Fallback xmlns="">
            <p:pic>
              <p:nvPicPr>
                <p:cNvPr id="48164" name="Freihand 48163">
                  <a:extLst>
                    <a:ext uri="{FF2B5EF4-FFF2-40B4-BE49-F238E27FC236}">
                      <a16:creationId xmlns:a16="http://schemas.microsoft.com/office/drawing/2014/main" id="{69955CC0-31F4-4530-977B-73216E3D3E54}"/>
                    </a:ext>
                  </a:extLst>
                </p:cNvPr>
                <p:cNvPicPr/>
                <p:nvPr/>
              </p:nvPicPr>
              <p:blipFill>
                <a:blip r:embed="rId170"/>
                <a:stretch>
                  <a:fillRect/>
                </a:stretch>
              </p:blipFill>
              <p:spPr>
                <a:xfrm>
                  <a:off x="5353541" y="5531432"/>
                  <a:ext cx="42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165" name="Freihand 48164">
                  <a:extLst>
                    <a:ext uri="{FF2B5EF4-FFF2-40B4-BE49-F238E27FC236}">
                      <a16:creationId xmlns:a16="http://schemas.microsoft.com/office/drawing/2014/main" id="{7D96754C-FFEC-494B-B6EF-0D2A950719FE}"/>
                    </a:ext>
                  </a:extLst>
                </p14:cNvPr>
                <p14:cNvContentPartPr/>
                <p14:nvPr/>
              </p14:nvContentPartPr>
              <p14:xfrm>
                <a:off x="5421941" y="5518472"/>
                <a:ext cx="111960" cy="162720"/>
              </p14:xfrm>
            </p:contentPart>
          </mc:Choice>
          <mc:Fallback xmlns="">
            <p:pic>
              <p:nvPicPr>
                <p:cNvPr id="48165" name="Freihand 48164">
                  <a:extLst>
                    <a:ext uri="{FF2B5EF4-FFF2-40B4-BE49-F238E27FC236}">
                      <a16:creationId xmlns:a16="http://schemas.microsoft.com/office/drawing/2014/main" id="{7D96754C-FFEC-494B-B6EF-0D2A950719FE}"/>
                    </a:ext>
                  </a:extLst>
                </p:cNvPr>
                <p:cNvPicPr/>
                <p:nvPr/>
              </p:nvPicPr>
              <p:blipFill>
                <a:blip r:embed="rId172"/>
                <a:stretch>
                  <a:fillRect/>
                </a:stretch>
              </p:blipFill>
              <p:spPr>
                <a:xfrm>
                  <a:off x="5417621" y="5514152"/>
                  <a:ext cx="120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166" name="Freihand 48165">
                  <a:extLst>
                    <a:ext uri="{FF2B5EF4-FFF2-40B4-BE49-F238E27FC236}">
                      <a16:creationId xmlns:a16="http://schemas.microsoft.com/office/drawing/2014/main" id="{75C4E81B-345F-4608-82F9-50400682B5C8}"/>
                    </a:ext>
                  </a:extLst>
                </p14:cNvPr>
                <p14:cNvContentPartPr/>
                <p14:nvPr/>
              </p14:nvContentPartPr>
              <p14:xfrm>
                <a:off x="5552981" y="5621432"/>
                <a:ext cx="286200" cy="39960"/>
              </p14:xfrm>
            </p:contentPart>
          </mc:Choice>
          <mc:Fallback xmlns="">
            <p:pic>
              <p:nvPicPr>
                <p:cNvPr id="48166" name="Freihand 48165">
                  <a:extLst>
                    <a:ext uri="{FF2B5EF4-FFF2-40B4-BE49-F238E27FC236}">
                      <a16:creationId xmlns:a16="http://schemas.microsoft.com/office/drawing/2014/main" id="{75C4E81B-345F-4608-82F9-50400682B5C8}"/>
                    </a:ext>
                  </a:extLst>
                </p:cNvPr>
                <p:cNvPicPr/>
                <p:nvPr/>
              </p:nvPicPr>
              <p:blipFill>
                <a:blip r:embed="rId174"/>
                <a:stretch>
                  <a:fillRect/>
                </a:stretch>
              </p:blipFill>
              <p:spPr>
                <a:xfrm>
                  <a:off x="5548661" y="5617112"/>
                  <a:ext cx="294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167" name="Freihand 48166">
                  <a:extLst>
                    <a:ext uri="{FF2B5EF4-FFF2-40B4-BE49-F238E27FC236}">
                      <a16:creationId xmlns:a16="http://schemas.microsoft.com/office/drawing/2014/main" id="{0142F067-F7E7-4527-A753-C32E52DFAC9F}"/>
                    </a:ext>
                  </a:extLst>
                </p14:cNvPr>
                <p14:cNvContentPartPr/>
                <p14:nvPr/>
              </p14:nvContentPartPr>
              <p14:xfrm>
                <a:off x="5878421" y="5599112"/>
                <a:ext cx="154080" cy="46080"/>
              </p14:xfrm>
            </p:contentPart>
          </mc:Choice>
          <mc:Fallback xmlns="">
            <p:pic>
              <p:nvPicPr>
                <p:cNvPr id="48167" name="Freihand 48166">
                  <a:extLst>
                    <a:ext uri="{FF2B5EF4-FFF2-40B4-BE49-F238E27FC236}">
                      <a16:creationId xmlns:a16="http://schemas.microsoft.com/office/drawing/2014/main" id="{0142F067-F7E7-4527-A753-C32E52DFAC9F}"/>
                    </a:ext>
                  </a:extLst>
                </p:cNvPr>
                <p:cNvPicPr/>
                <p:nvPr/>
              </p:nvPicPr>
              <p:blipFill>
                <a:blip r:embed="rId176"/>
                <a:stretch>
                  <a:fillRect/>
                </a:stretch>
              </p:blipFill>
              <p:spPr>
                <a:xfrm>
                  <a:off x="5874101" y="5594792"/>
                  <a:ext cx="162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168" name="Freihand 48167">
                  <a:extLst>
                    <a:ext uri="{FF2B5EF4-FFF2-40B4-BE49-F238E27FC236}">
                      <a16:creationId xmlns:a16="http://schemas.microsoft.com/office/drawing/2014/main" id="{8CB75400-20BA-48AD-8F08-831A5E0AA4A4}"/>
                    </a:ext>
                  </a:extLst>
                </p14:cNvPr>
                <p14:cNvContentPartPr/>
                <p14:nvPr/>
              </p14:nvContentPartPr>
              <p14:xfrm>
                <a:off x="6060221" y="5560592"/>
                <a:ext cx="193680" cy="71280"/>
              </p14:xfrm>
            </p:contentPart>
          </mc:Choice>
          <mc:Fallback xmlns="">
            <p:pic>
              <p:nvPicPr>
                <p:cNvPr id="48168" name="Freihand 48167">
                  <a:extLst>
                    <a:ext uri="{FF2B5EF4-FFF2-40B4-BE49-F238E27FC236}">
                      <a16:creationId xmlns:a16="http://schemas.microsoft.com/office/drawing/2014/main" id="{8CB75400-20BA-48AD-8F08-831A5E0AA4A4}"/>
                    </a:ext>
                  </a:extLst>
                </p:cNvPr>
                <p:cNvPicPr/>
                <p:nvPr/>
              </p:nvPicPr>
              <p:blipFill>
                <a:blip r:embed="rId178"/>
                <a:stretch>
                  <a:fillRect/>
                </a:stretch>
              </p:blipFill>
              <p:spPr>
                <a:xfrm>
                  <a:off x="6055901" y="5556272"/>
                  <a:ext cx="202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170" name="Freihand 48169">
                  <a:extLst>
                    <a:ext uri="{FF2B5EF4-FFF2-40B4-BE49-F238E27FC236}">
                      <a16:creationId xmlns:a16="http://schemas.microsoft.com/office/drawing/2014/main" id="{51E5A418-4DE9-4FC1-AC26-B6089AC4A275}"/>
                    </a:ext>
                  </a:extLst>
                </p14:cNvPr>
                <p14:cNvContentPartPr/>
                <p14:nvPr/>
              </p14:nvContentPartPr>
              <p14:xfrm>
                <a:off x="3164021" y="5013032"/>
                <a:ext cx="375120" cy="281880"/>
              </p14:xfrm>
            </p:contentPart>
          </mc:Choice>
          <mc:Fallback xmlns="">
            <p:pic>
              <p:nvPicPr>
                <p:cNvPr id="48170" name="Freihand 48169">
                  <a:extLst>
                    <a:ext uri="{FF2B5EF4-FFF2-40B4-BE49-F238E27FC236}">
                      <a16:creationId xmlns:a16="http://schemas.microsoft.com/office/drawing/2014/main" id="{51E5A418-4DE9-4FC1-AC26-B6089AC4A275}"/>
                    </a:ext>
                  </a:extLst>
                </p:cNvPr>
                <p:cNvPicPr/>
                <p:nvPr/>
              </p:nvPicPr>
              <p:blipFill>
                <a:blip r:embed="rId180"/>
                <a:stretch>
                  <a:fillRect/>
                </a:stretch>
              </p:blipFill>
              <p:spPr>
                <a:xfrm>
                  <a:off x="3159701" y="5008712"/>
                  <a:ext cx="383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171" name="Freihand 48170">
                  <a:extLst>
                    <a:ext uri="{FF2B5EF4-FFF2-40B4-BE49-F238E27FC236}">
                      <a16:creationId xmlns:a16="http://schemas.microsoft.com/office/drawing/2014/main" id="{992AB320-1E30-4454-BF38-AEEAA9A3AFFC}"/>
                    </a:ext>
                  </a:extLst>
                </p14:cNvPr>
                <p14:cNvContentPartPr/>
                <p14:nvPr/>
              </p14:nvContentPartPr>
              <p14:xfrm>
                <a:off x="2997341" y="5099792"/>
                <a:ext cx="342720" cy="281880"/>
              </p14:xfrm>
            </p:contentPart>
          </mc:Choice>
          <mc:Fallback xmlns="">
            <p:pic>
              <p:nvPicPr>
                <p:cNvPr id="48171" name="Freihand 48170">
                  <a:extLst>
                    <a:ext uri="{FF2B5EF4-FFF2-40B4-BE49-F238E27FC236}">
                      <a16:creationId xmlns:a16="http://schemas.microsoft.com/office/drawing/2014/main" id="{992AB320-1E30-4454-BF38-AEEAA9A3AFFC}"/>
                    </a:ext>
                  </a:extLst>
                </p:cNvPr>
                <p:cNvPicPr/>
                <p:nvPr/>
              </p:nvPicPr>
              <p:blipFill>
                <a:blip r:embed="rId182"/>
                <a:stretch>
                  <a:fillRect/>
                </a:stretch>
              </p:blipFill>
              <p:spPr>
                <a:xfrm>
                  <a:off x="2993021" y="5095472"/>
                  <a:ext cx="3513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173" name="Freihand 48172">
                  <a:extLst>
                    <a:ext uri="{FF2B5EF4-FFF2-40B4-BE49-F238E27FC236}">
                      <a16:creationId xmlns:a16="http://schemas.microsoft.com/office/drawing/2014/main" id="{78578EDB-1355-4B4D-BA49-61A08DBB7EBB}"/>
                    </a:ext>
                  </a:extLst>
                </p14:cNvPr>
                <p14:cNvContentPartPr/>
                <p14:nvPr/>
              </p14:nvContentPartPr>
              <p14:xfrm>
                <a:off x="2055221" y="5440712"/>
                <a:ext cx="115200" cy="241200"/>
              </p14:xfrm>
            </p:contentPart>
          </mc:Choice>
          <mc:Fallback xmlns="">
            <p:pic>
              <p:nvPicPr>
                <p:cNvPr id="48173" name="Freihand 48172">
                  <a:extLst>
                    <a:ext uri="{FF2B5EF4-FFF2-40B4-BE49-F238E27FC236}">
                      <a16:creationId xmlns:a16="http://schemas.microsoft.com/office/drawing/2014/main" id="{78578EDB-1355-4B4D-BA49-61A08DBB7EBB}"/>
                    </a:ext>
                  </a:extLst>
                </p:cNvPr>
                <p:cNvPicPr/>
                <p:nvPr/>
              </p:nvPicPr>
              <p:blipFill>
                <a:blip r:embed="rId184"/>
                <a:stretch>
                  <a:fillRect/>
                </a:stretch>
              </p:blipFill>
              <p:spPr>
                <a:xfrm>
                  <a:off x="2050901" y="5436392"/>
                  <a:ext cx="123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174" name="Freihand 48173">
                  <a:extLst>
                    <a:ext uri="{FF2B5EF4-FFF2-40B4-BE49-F238E27FC236}">
                      <a16:creationId xmlns:a16="http://schemas.microsoft.com/office/drawing/2014/main" id="{0BBFA963-E246-47FF-91E7-87C9E663E0C4}"/>
                    </a:ext>
                  </a:extLst>
                </p14:cNvPr>
                <p14:cNvContentPartPr/>
                <p14:nvPr/>
              </p14:nvContentPartPr>
              <p14:xfrm>
                <a:off x="2101661" y="5584712"/>
                <a:ext cx="79560" cy="81720"/>
              </p14:xfrm>
            </p:contentPart>
          </mc:Choice>
          <mc:Fallback xmlns="">
            <p:pic>
              <p:nvPicPr>
                <p:cNvPr id="48174" name="Freihand 48173">
                  <a:extLst>
                    <a:ext uri="{FF2B5EF4-FFF2-40B4-BE49-F238E27FC236}">
                      <a16:creationId xmlns:a16="http://schemas.microsoft.com/office/drawing/2014/main" id="{0BBFA963-E246-47FF-91E7-87C9E663E0C4}"/>
                    </a:ext>
                  </a:extLst>
                </p:cNvPr>
                <p:cNvPicPr/>
                <p:nvPr/>
              </p:nvPicPr>
              <p:blipFill>
                <a:blip r:embed="rId186"/>
                <a:stretch>
                  <a:fillRect/>
                </a:stretch>
              </p:blipFill>
              <p:spPr>
                <a:xfrm>
                  <a:off x="2097341" y="5580392"/>
                  <a:ext cx="88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175" name="Freihand 48174">
                  <a:extLst>
                    <a:ext uri="{FF2B5EF4-FFF2-40B4-BE49-F238E27FC236}">
                      <a16:creationId xmlns:a16="http://schemas.microsoft.com/office/drawing/2014/main" id="{8DE795B4-E43A-49F8-A0E4-24D0D44297A7}"/>
                    </a:ext>
                  </a:extLst>
                </p14:cNvPr>
                <p14:cNvContentPartPr/>
                <p14:nvPr/>
              </p14:nvContentPartPr>
              <p14:xfrm>
                <a:off x="2187341" y="5557712"/>
                <a:ext cx="189000" cy="265320"/>
              </p14:xfrm>
            </p:contentPart>
          </mc:Choice>
          <mc:Fallback xmlns="">
            <p:pic>
              <p:nvPicPr>
                <p:cNvPr id="48175" name="Freihand 48174">
                  <a:extLst>
                    <a:ext uri="{FF2B5EF4-FFF2-40B4-BE49-F238E27FC236}">
                      <a16:creationId xmlns:a16="http://schemas.microsoft.com/office/drawing/2014/main" id="{8DE795B4-E43A-49F8-A0E4-24D0D44297A7}"/>
                    </a:ext>
                  </a:extLst>
                </p:cNvPr>
                <p:cNvPicPr/>
                <p:nvPr/>
              </p:nvPicPr>
              <p:blipFill>
                <a:blip r:embed="rId188"/>
                <a:stretch>
                  <a:fillRect/>
                </a:stretch>
              </p:blipFill>
              <p:spPr>
                <a:xfrm>
                  <a:off x="2183021" y="5553392"/>
                  <a:ext cx="1976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176" name="Freihand 48175">
                  <a:extLst>
                    <a:ext uri="{FF2B5EF4-FFF2-40B4-BE49-F238E27FC236}">
                      <a16:creationId xmlns:a16="http://schemas.microsoft.com/office/drawing/2014/main" id="{789BBB42-4634-4D99-849B-43EA2E587FAC}"/>
                    </a:ext>
                  </a:extLst>
                </p14:cNvPr>
                <p14:cNvContentPartPr/>
                <p14:nvPr/>
              </p14:nvContentPartPr>
              <p14:xfrm>
                <a:off x="2395421" y="5549432"/>
                <a:ext cx="26640" cy="88920"/>
              </p14:xfrm>
            </p:contentPart>
          </mc:Choice>
          <mc:Fallback xmlns="">
            <p:pic>
              <p:nvPicPr>
                <p:cNvPr id="48176" name="Freihand 48175">
                  <a:extLst>
                    <a:ext uri="{FF2B5EF4-FFF2-40B4-BE49-F238E27FC236}">
                      <a16:creationId xmlns:a16="http://schemas.microsoft.com/office/drawing/2014/main" id="{789BBB42-4634-4D99-849B-43EA2E587FAC}"/>
                    </a:ext>
                  </a:extLst>
                </p:cNvPr>
                <p:cNvPicPr/>
                <p:nvPr/>
              </p:nvPicPr>
              <p:blipFill>
                <a:blip r:embed="rId190"/>
                <a:stretch>
                  <a:fillRect/>
                </a:stretch>
              </p:blipFill>
              <p:spPr>
                <a:xfrm>
                  <a:off x="2391101" y="5545112"/>
                  <a:ext cx="35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177" name="Freihand 48176">
                  <a:extLst>
                    <a:ext uri="{FF2B5EF4-FFF2-40B4-BE49-F238E27FC236}">
                      <a16:creationId xmlns:a16="http://schemas.microsoft.com/office/drawing/2014/main" id="{664FC3EF-05CF-49D1-B5DF-DB521A68FF74}"/>
                    </a:ext>
                  </a:extLst>
                </p14:cNvPr>
                <p14:cNvContentPartPr/>
                <p14:nvPr/>
              </p14:nvContentPartPr>
              <p14:xfrm>
                <a:off x="2460221" y="5432792"/>
                <a:ext cx="243720" cy="235440"/>
              </p14:xfrm>
            </p:contentPart>
          </mc:Choice>
          <mc:Fallback xmlns="">
            <p:pic>
              <p:nvPicPr>
                <p:cNvPr id="48177" name="Freihand 48176">
                  <a:extLst>
                    <a:ext uri="{FF2B5EF4-FFF2-40B4-BE49-F238E27FC236}">
                      <a16:creationId xmlns:a16="http://schemas.microsoft.com/office/drawing/2014/main" id="{664FC3EF-05CF-49D1-B5DF-DB521A68FF74}"/>
                    </a:ext>
                  </a:extLst>
                </p:cNvPr>
                <p:cNvPicPr/>
                <p:nvPr/>
              </p:nvPicPr>
              <p:blipFill>
                <a:blip r:embed="rId192"/>
                <a:stretch>
                  <a:fillRect/>
                </a:stretch>
              </p:blipFill>
              <p:spPr>
                <a:xfrm>
                  <a:off x="2455901" y="5428472"/>
                  <a:ext cx="2523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178" name="Freihand 48177">
                  <a:extLst>
                    <a:ext uri="{FF2B5EF4-FFF2-40B4-BE49-F238E27FC236}">
                      <a16:creationId xmlns:a16="http://schemas.microsoft.com/office/drawing/2014/main" id="{AA50567A-FD27-48C1-B249-E6A624A31672}"/>
                    </a:ext>
                  </a:extLst>
                </p14:cNvPr>
                <p14:cNvContentPartPr/>
                <p14:nvPr/>
              </p14:nvContentPartPr>
              <p14:xfrm>
                <a:off x="2363741" y="5423072"/>
                <a:ext cx="21600" cy="5040"/>
              </p14:xfrm>
            </p:contentPart>
          </mc:Choice>
          <mc:Fallback xmlns="">
            <p:pic>
              <p:nvPicPr>
                <p:cNvPr id="48178" name="Freihand 48177">
                  <a:extLst>
                    <a:ext uri="{FF2B5EF4-FFF2-40B4-BE49-F238E27FC236}">
                      <a16:creationId xmlns:a16="http://schemas.microsoft.com/office/drawing/2014/main" id="{AA50567A-FD27-48C1-B249-E6A624A31672}"/>
                    </a:ext>
                  </a:extLst>
                </p:cNvPr>
                <p:cNvPicPr/>
                <p:nvPr/>
              </p:nvPicPr>
              <p:blipFill>
                <a:blip r:embed="rId194"/>
                <a:stretch>
                  <a:fillRect/>
                </a:stretch>
              </p:blipFill>
              <p:spPr>
                <a:xfrm>
                  <a:off x="2359421" y="5418752"/>
                  <a:ext cx="30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179" name="Freihand 48178">
                  <a:extLst>
                    <a:ext uri="{FF2B5EF4-FFF2-40B4-BE49-F238E27FC236}">
                      <a16:creationId xmlns:a16="http://schemas.microsoft.com/office/drawing/2014/main" id="{B6AE9864-F4A7-4AA5-AFA1-16BE282BC7C0}"/>
                    </a:ext>
                  </a:extLst>
                </p14:cNvPr>
                <p14:cNvContentPartPr/>
                <p14:nvPr/>
              </p14:nvContentPartPr>
              <p14:xfrm>
                <a:off x="2705381" y="5508032"/>
                <a:ext cx="234000" cy="105120"/>
              </p14:xfrm>
            </p:contentPart>
          </mc:Choice>
          <mc:Fallback xmlns="">
            <p:pic>
              <p:nvPicPr>
                <p:cNvPr id="48179" name="Freihand 48178">
                  <a:extLst>
                    <a:ext uri="{FF2B5EF4-FFF2-40B4-BE49-F238E27FC236}">
                      <a16:creationId xmlns:a16="http://schemas.microsoft.com/office/drawing/2014/main" id="{B6AE9864-F4A7-4AA5-AFA1-16BE282BC7C0}"/>
                    </a:ext>
                  </a:extLst>
                </p:cNvPr>
                <p:cNvPicPr/>
                <p:nvPr/>
              </p:nvPicPr>
              <p:blipFill>
                <a:blip r:embed="rId196"/>
                <a:stretch>
                  <a:fillRect/>
                </a:stretch>
              </p:blipFill>
              <p:spPr>
                <a:xfrm>
                  <a:off x="2701061" y="5503712"/>
                  <a:ext cx="242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180" name="Freihand 48179">
                  <a:extLst>
                    <a:ext uri="{FF2B5EF4-FFF2-40B4-BE49-F238E27FC236}">
                      <a16:creationId xmlns:a16="http://schemas.microsoft.com/office/drawing/2014/main" id="{120B664F-0980-4C3B-BDEE-33F769945E09}"/>
                    </a:ext>
                  </a:extLst>
                </p14:cNvPr>
                <p14:cNvContentPartPr/>
                <p14:nvPr/>
              </p14:nvContentPartPr>
              <p14:xfrm>
                <a:off x="2916701" y="5470592"/>
                <a:ext cx="360" cy="360"/>
              </p14:xfrm>
            </p:contentPart>
          </mc:Choice>
          <mc:Fallback xmlns="">
            <p:pic>
              <p:nvPicPr>
                <p:cNvPr id="48180" name="Freihand 48179">
                  <a:extLst>
                    <a:ext uri="{FF2B5EF4-FFF2-40B4-BE49-F238E27FC236}">
                      <a16:creationId xmlns:a16="http://schemas.microsoft.com/office/drawing/2014/main" id="{120B664F-0980-4C3B-BDEE-33F769945E09}"/>
                    </a:ext>
                  </a:extLst>
                </p:cNvPr>
                <p:cNvPicPr/>
                <p:nvPr/>
              </p:nvPicPr>
              <p:blipFill>
                <a:blip r:embed="rId198"/>
                <a:stretch>
                  <a:fillRect/>
                </a:stretch>
              </p:blipFill>
              <p:spPr>
                <a:xfrm>
                  <a:off x="2912381" y="5466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181" name="Freihand 48180">
                  <a:extLst>
                    <a:ext uri="{FF2B5EF4-FFF2-40B4-BE49-F238E27FC236}">
                      <a16:creationId xmlns:a16="http://schemas.microsoft.com/office/drawing/2014/main" id="{350CDBD3-6EFB-47FB-B83C-BBF925618D03}"/>
                    </a:ext>
                  </a:extLst>
                </p14:cNvPr>
                <p14:cNvContentPartPr/>
                <p14:nvPr/>
              </p14:nvContentPartPr>
              <p14:xfrm>
                <a:off x="2972141" y="5438912"/>
                <a:ext cx="116280" cy="165240"/>
              </p14:xfrm>
            </p:contentPart>
          </mc:Choice>
          <mc:Fallback xmlns="">
            <p:pic>
              <p:nvPicPr>
                <p:cNvPr id="48181" name="Freihand 48180">
                  <a:extLst>
                    <a:ext uri="{FF2B5EF4-FFF2-40B4-BE49-F238E27FC236}">
                      <a16:creationId xmlns:a16="http://schemas.microsoft.com/office/drawing/2014/main" id="{350CDBD3-6EFB-47FB-B83C-BBF925618D03}"/>
                    </a:ext>
                  </a:extLst>
                </p:cNvPr>
                <p:cNvPicPr/>
                <p:nvPr/>
              </p:nvPicPr>
              <p:blipFill>
                <a:blip r:embed="rId200"/>
                <a:stretch>
                  <a:fillRect/>
                </a:stretch>
              </p:blipFill>
              <p:spPr>
                <a:xfrm>
                  <a:off x="2967821" y="5434592"/>
                  <a:ext cx="124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182" name="Freihand 48181">
                  <a:extLst>
                    <a:ext uri="{FF2B5EF4-FFF2-40B4-BE49-F238E27FC236}">
                      <a16:creationId xmlns:a16="http://schemas.microsoft.com/office/drawing/2014/main" id="{62D20817-5EF0-4992-ADF0-DFFBDF40A10C}"/>
                    </a:ext>
                  </a:extLst>
                </p14:cNvPr>
                <p14:cNvContentPartPr/>
                <p14:nvPr/>
              </p14:nvContentPartPr>
              <p14:xfrm>
                <a:off x="3074021" y="5546192"/>
                <a:ext cx="225360" cy="58680"/>
              </p14:xfrm>
            </p:contentPart>
          </mc:Choice>
          <mc:Fallback xmlns="">
            <p:pic>
              <p:nvPicPr>
                <p:cNvPr id="48182" name="Freihand 48181">
                  <a:extLst>
                    <a:ext uri="{FF2B5EF4-FFF2-40B4-BE49-F238E27FC236}">
                      <a16:creationId xmlns:a16="http://schemas.microsoft.com/office/drawing/2014/main" id="{62D20817-5EF0-4992-ADF0-DFFBDF40A10C}"/>
                    </a:ext>
                  </a:extLst>
                </p:cNvPr>
                <p:cNvPicPr/>
                <p:nvPr/>
              </p:nvPicPr>
              <p:blipFill>
                <a:blip r:embed="rId202"/>
                <a:stretch>
                  <a:fillRect/>
                </a:stretch>
              </p:blipFill>
              <p:spPr>
                <a:xfrm>
                  <a:off x="3069701" y="5541872"/>
                  <a:ext cx="234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183" name="Freihand 48182">
                  <a:extLst>
                    <a:ext uri="{FF2B5EF4-FFF2-40B4-BE49-F238E27FC236}">
                      <a16:creationId xmlns:a16="http://schemas.microsoft.com/office/drawing/2014/main" id="{CD96D6E0-C6C1-4EA8-A386-4A4C2912D905}"/>
                    </a:ext>
                  </a:extLst>
                </p14:cNvPr>
                <p14:cNvContentPartPr/>
                <p14:nvPr/>
              </p14:nvContentPartPr>
              <p14:xfrm>
                <a:off x="3326021" y="5541512"/>
                <a:ext cx="141120" cy="44640"/>
              </p14:xfrm>
            </p:contentPart>
          </mc:Choice>
          <mc:Fallback xmlns="">
            <p:pic>
              <p:nvPicPr>
                <p:cNvPr id="48183" name="Freihand 48182">
                  <a:extLst>
                    <a:ext uri="{FF2B5EF4-FFF2-40B4-BE49-F238E27FC236}">
                      <a16:creationId xmlns:a16="http://schemas.microsoft.com/office/drawing/2014/main" id="{CD96D6E0-C6C1-4EA8-A386-4A4C2912D905}"/>
                    </a:ext>
                  </a:extLst>
                </p:cNvPr>
                <p:cNvPicPr/>
                <p:nvPr/>
              </p:nvPicPr>
              <p:blipFill>
                <a:blip r:embed="rId204"/>
                <a:stretch>
                  <a:fillRect/>
                </a:stretch>
              </p:blipFill>
              <p:spPr>
                <a:xfrm>
                  <a:off x="3321701" y="5537192"/>
                  <a:ext cx="149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184" name="Freihand 48183">
                  <a:extLst>
                    <a:ext uri="{FF2B5EF4-FFF2-40B4-BE49-F238E27FC236}">
                      <a16:creationId xmlns:a16="http://schemas.microsoft.com/office/drawing/2014/main" id="{135F8F31-8AF2-4A83-9967-64775D623FCB}"/>
                    </a:ext>
                  </a:extLst>
                </p14:cNvPr>
                <p14:cNvContentPartPr/>
                <p14:nvPr/>
              </p14:nvContentPartPr>
              <p14:xfrm>
                <a:off x="3495221" y="5523872"/>
                <a:ext cx="183600" cy="58320"/>
              </p14:xfrm>
            </p:contentPart>
          </mc:Choice>
          <mc:Fallback xmlns="">
            <p:pic>
              <p:nvPicPr>
                <p:cNvPr id="48184" name="Freihand 48183">
                  <a:extLst>
                    <a:ext uri="{FF2B5EF4-FFF2-40B4-BE49-F238E27FC236}">
                      <a16:creationId xmlns:a16="http://schemas.microsoft.com/office/drawing/2014/main" id="{135F8F31-8AF2-4A83-9967-64775D623FCB}"/>
                    </a:ext>
                  </a:extLst>
                </p:cNvPr>
                <p:cNvPicPr/>
                <p:nvPr/>
              </p:nvPicPr>
              <p:blipFill>
                <a:blip r:embed="rId206"/>
                <a:stretch>
                  <a:fillRect/>
                </a:stretch>
              </p:blipFill>
              <p:spPr>
                <a:xfrm>
                  <a:off x="3490901" y="5519552"/>
                  <a:ext cx="192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186" name="Freihand 48185">
                  <a:extLst>
                    <a:ext uri="{FF2B5EF4-FFF2-40B4-BE49-F238E27FC236}">
                      <a16:creationId xmlns:a16="http://schemas.microsoft.com/office/drawing/2014/main" id="{0D81B0AD-6BDF-4D83-943D-B4C901B25150}"/>
                    </a:ext>
                  </a:extLst>
                </p14:cNvPr>
                <p14:cNvContentPartPr/>
                <p14:nvPr/>
              </p14:nvContentPartPr>
              <p14:xfrm>
                <a:off x="4395581" y="5691632"/>
                <a:ext cx="2511720" cy="325800"/>
              </p14:xfrm>
            </p:contentPart>
          </mc:Choice>
          <mc:Fallback xmlns="">
            <p:pic>
              <p:nvPicPr>
                <p:cNvPr id="48186" name="Freihand 48185">
                  <a:extLst>
                    <a:ext uri="{FF2B5EF4-FFF2-40B4-BE49-F238E27FC236}">
                      <a16:creationId xmlns:a16="http://schemas.microsoft.com/office/drawing/2014/main" id="{0D81B0AD-6BDF-4D83-943D-B4C901B25150}"/>
                    </a:ext>
                  </a:extLst>
                </p:cNvPr>
                <p:cNvPicPr/>
                <p:nvPr/>
              </p:nvPicPr>
              <p:blipFill>
                <a:blip r:embed="rId208"/>
                <a:stretch>
                  <a:fillRect/>
                </a:stretch>
              </p:blipFill>
              <p:spPr>
                <a:xfrm>
                  <a:off x="4391261" y="5687312"/>
                  <a:ext cx="2520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188" name="Freihand 48187">
                  <a:extLst>
                    <a:ext uri="{FF2B5EF4-FFF2-40B4-BE49-F238E27FC236}">
                      <a16:creationId xmlns:a16="http://schemas.microsoft.com/office/drawing/2014/main" id="{D5BA0AA4-E2F9-4836-BF5F-D61ED60366D6}"/>
                    </a:ext>
                  </a:extLst>
                </p14:cNvPr>
                <p14:cNvContentPartPr/>
                <p14:nvPr/>
              </p14:nvContentPartPr>
              <p14:xfrm>
                <a:off x="1918421" y="5643032"/>
                <a:ext cx="2056320" cy="296640"/>
              </p14:xfrm>
            </p:contentPart>
          </mc:Choice>
          <mc:Fallback xmlns="">
            <p:pic>
              <p:nvPicPr>
                <p:cNvPr id="48188" name="Freihand 48187">
                  <a:extLst>
                    <a:ext uri="{FF2B5EF4-FFF2-40B4-BE49-F238E27FC236}">
                      <a16:creationId xmlns:a16="http://schemas.microsoft.com/office/drawing/2014/main" id="{D5BA0AA4-E2F9-4836-BF5F-D61ED60366D6}"/>
                    </a:ext>
                  </a:extLst>
                </p:cNvPr>
                <p:cNvPicPr/>
                <p:nvPr/>
              </p:nvPicPr>
              <p:blipFill>
                <a:blip r:embed="rId210"/>
                <a:stretch>
                  <a:fillRect/>
                </a:stretch>
              </p:blipFill>
              <p:spPr>
                <a:xfrm>
                  <a:off x="1914101" y="5638712"/>
                  <a:ext cx="2064960" cy="30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48190" name="Freihand 48189">
                <a:extLst>
                  <a:ext uri="{FF2B5EF4-FFF2-40B4-BE49-F238E27FC236}">
                    <a16:creationId xmlns:a16="http://schemas.microsoft.com/office/drawing/2014/main" id="{28BF2A2D-4778-482B-A29C-B922ED6A6F3C}"/>
                  </a:ext>
                </a:extLst>
              </p14:cNvPr>
              <p14:cNvContentPartPr/>
              <p14:nvPr/>
            </p14:nvContentPartPr>
            <p14:xfrm>
              <a:off x="79181" y="3176672"/>
              <a:ext cx="3182760" cy="935280"/>
            </p14:xfrm>
          </p:contentPart>
        </mc:Choice>
        <mc:Fallback xmlns="">
          <p:pic>
            <p:nvPicPr>
              <p:cNvPr id="48190" name="Freihand 48189">
                <a:extLst>
                  <a:ext uri="{FF2B5EF4-FFF2-40B4-BE49-F238E27FC236}">
                    <a16:creationId xmlns:a16="http://schemas.microsoft.com/office/drawing/2014/main" id="{28BF2A2D-4778-482B-A29C-B922ED6A6F3C}"/>
                  </a:ext>
                </a:extLst>
              </p:cNvPr>
              <p:cNvPicPr/>
              <p:nvPr/>
            </p:nvPicPr>
            <p:blipFill>
              <a:blip r:embed="rId212"/>
              <a:stretch>
                <a:fillRect/>
              </a:stretch>
            </p:blipFill>
            <p:spPr>
              <a:xfrm>
                <a:off x="74861" y="3172352"/>
                <a:ext cx="3191400" cy="943920"/>
              </a:xfrm>
              <a:prstGeom prst="rect">
                <a:avLst/>
              </a:prstGeom>
            </p:spPr>
          </p:pic>
        </mc:Fallback>
      </mc:AlternateContent>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2" name="Grafik 1">
            <a:extLst>
              <a:ext uri="{FF2B5EF4-FFF2-40B4-BE49-F238E27FC236}">
                <a16:creationId xmlns:a16="http://schemas.microsoft.com/office/drawing/2014/main" id="{36850EF6-7AC6-5349-7B34-7D2FB60AA570}"/>
              </a:ext>
            </a:extLst>
          </p:cNvPr>
          <p:cNvPicPr>
            <a:picLocks noChangeAspect="1"/>
          </p:cNvPicPr>
          <p:nvPr/>
        </p:nvPicPr>
        <p:blipFill>
          <a:blip r:embed="rId3"/>
          <a:stretch>
            <a:fillRect/>
          </a:stretch>
        </p:blipFill>
        <p:spPr>
          <a:xfrm>
            <a:off x="0" y="521541"/>
            <a:ext cx="8949534" cy="368690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4C8CD786-A861-422A-9CBA-42110C4B7C14}"/>
                  </a:ext>
                </a:extLst>
              </p14:cNvPr>
              <p14:cNvContentPartPr/>
              <p14:nvPr/>
            </p14:nvContentPartPr>
            <p14:xfrm>
              <a:off x="5961221" y="952232"/>
              <a:ext cx="644400" cy="43560"/>
            </p14:xfrm>
          </p:contentPart>
        </mc:Choice>
        <mc:Fallback xmlns="">
          <p:pic>
            <p:nvPicPr>
              <p:cNvPr id="8" name="Freihand 7">
                <a:extLst>
                  <a:ext uri="{FF2B5EF4-FFF2-40B4-BE49-F238E27FC236}">
                    <a16:creationId xmlns:a16="http://schemas.microsoft.com/office/drawing/2014/main" id="{4C8CD786-A861-422A-9CBA-42110C4B7C14}"/>
                  </a:ext>
                </a:extLst>
              </p:cNvPr>
              <p:cNvPicPr/>
              <p:nvPr/>
            </p:nvPicPr>
            <p:blipFill>
              <a:blip r:embed="rId5"/>
              <a:stretch>
                <a:fillRect/>
              </a:stretch>
            </p:blipFill>
            <p:spPr>
              <a:xfrm>
                <a:off x="5956901" y="947912"/>
                <a:ext cx="653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A1909BD1-54F5-49B8-B842-E698730F58A5}"/>
                  </a:ext>
                </a:extLst>
              </p14:cNvPr>
              <p14:cNvContentPartPr/>
              <p14:nvPr/>
            </p14:nvContentPartPr>
            <p14:xfrm>
              <a:off x="5839181" y="718952"/>
              <a:ext cx="986040" cy="371520"/>
            </p14:xfrm>
          </p:contentPart>
        </mc:Choice>
        <mc:Fallback xmlns="">
          <p:pic>
            <p:nvPicPr>
              <p:cNvPr id="9" name="Freihand 8">
                <a:extLst>
                  <a:ext uri="{FF2B5EF4-FFF2-40B4-BE49-F238E27FC236}">
                    <a16:creationId xmlns:a16="http://schemas.microsoft.com/office/drawing/2014/main" id="{A1909BD1-54F5-49B8-B842-E698730F58A5}"/>
                  </a:ext>
                </a:extLst>
              </p:cNvPr>
              <p:cNvPicPr/>
              <p:nvPr/>
            </p:nvPicPr>
            <p:blipFill>
              <a:blip r:embed="rId7"/>
              <a:stretch>
                <a:fillRect/>
              </a:stretch>
            </p:blipFill>
            <p:spPr>
              <a:xfrm>
                <a:off x="5834861" y="714632"/>
                <a:ext cx="994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631182FB-86BB-4BC2-B4CA-BF9563B0E508}"/>
                  </a:ext>
                </a:extLst>
              </p14:cNvPr>
              <p14:cNvContentPartPr/>
              <p14:nvPr/>
            </p14:nvContentPartPr>
            <p14:xfrm>
              <a:off x="5779781" y="984992"/>
              <a:ext cx="1006560" cy="273600"/>
            </p14:xfrm>
          </p:contentPart>
        </mc:Choice>
        <mc:Fallback xmlns="">
          <p:pic>
            <p:nvPicPr>
              <p:cNvPr id="10" name="Freihand 9">
                <a:extLst>
                  <a:ext uri="{FF2B5EF4-FFF2-40B4-BE49-F238E27FC236}">
                    <a16:creationId xmlns:a16="http://schemas.microsoft.com/office/drawing/2014/main" id="{631182FB-86BB-4BC2-B4CA-BF9563B0E508}"/>
                  </a:ext>
                </a:extLst>
              </p:cNvPr>
              <p:cNvPicPr/>
              <p:nvPr/>
            </p:nvPicPr>
            <p:blipFill>
              <a:blip r:embed="rId9"/>
              <a:stretch>
                <a:fillRect/>
              </a:stretch>
            </p:blipFill>
            <p:spPr>
              <a:xfrm>
                <a:off x="5775461" y="980672"/>
                <a:ext cx="10152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BC4E78B1-DEF0-4B4D-82D4-3DCEB1630818}"/>
                  </a:ext>
                </a:extLst>
              </p14:cNvPr>
              <p14:cNvContentPartPr/>
              <p14:nvPr/>
            </p14:nvContentPartPr>
            <p14:xfrm>
              <a:off x="7703261" y="952952"/>
              <a:ext cx="687960" cy="64800"/>
            </p14:xfrm>
          </p:contentPart>
        </mc:Choice>
        <mc:Fallback xmlns="">
          <p:pic>
            <p:nvPicPr>
              <p:cNvPr id="20" name="Freihand 19">
                <a:extLst>
                  <a:ext uri="{FF2B5EF4-FFF2-40B4-BE49-F238E27FC236}">
                    <a16:creationId xmlns:a16="http://schemas.microsoft.com/office/drawing/2014/main" id="{BC4E78B1-DEF0-4B4D-82D4-3DCEB1630818}"/>
                  </a:ext>
                </a:extLst>
              </p:cNvPr>
              <p:cNvPicPr/>
              <p:nvPr/>
            </p:nvPicPr>
            <p:blipFill>
              <a:blip r:embed="rId11"/>
              <a:stretch>
                <a:fillRect/>
              </a:stretch>
            </p:blipFill>
            <p:spPr>
              <a:xfrm>
                <a:off x="7698941" y="948632"/>
                <a:ext cx="696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Freihand 20">
                <a:extLst>
                  <a:ext uri="{FF2B5EF4-FFF2-40B4-BE49-F238E27FC236}">
                    <a16:creationId xmlns:a16="http://schemas.microsoft.com/office/drawing/2014/main" id="{B1DC3628-190B-4053-B22A-479D43DB0EDF}"/>
                  </a:ext>
                </a:extLst>
              </p14:cNvPr>
              <p14:cNvContentPartPr/>
              <p14:nvPr/>
            </p14:nvContentPartPr>
            <p14:xfrm>
              <a:off x="7662941" y="983552"/>
              <a:ext cx="685080" cy="60480"/>
            </p14:xfrm>
          </p:contentPart>
        </mc:Choice>
        <mc:Fallback xmlns="">
          <p:pic>
            <p:nvPicPr>
              <p:cNvPr id="21" name="Freihand 20">
                <a:extLst>
                  <a:ext uri="{FF2B5EF4-FFF2-40B4-BE49-F238E27FC236}">
                    <a16:creationId xmlns:a16="http://schemas.microsoft.com/office/drawing/2014/main" id="{B1DC3628-190B-4053-B22A-479D43DB0EDF}"/>
                  </a:ext>
                </a:extLst>
              </p:cNvPr>
              <p:cNvPicPr/>
              <p:nvPr/>
            </p:nvPicPr>
            <p:blipFill>
              <a:blip r:embed="rId13"/>
              <a:stretch>
                <a:fillRect/>
              </a:stretch>
            </p:blipFill>
            <p:spPr>
              <a:xfrm>
                <a:off x="7658621" y="979232"/>
                <a:ext cx="693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Freihand 21">
                <a:extLst>
                  <a:ext uri="{FF2B5EF4-FFF2-40B4-BE49-F238E27FC236}">
                    <a16:creationId xmlns:a16="http://schemas.microsoft.com/office/drawing/2014/main" id="{5AFFDB0B-B3CC-4B9E-B91B-845C9C882D4B}"/>
                  </a:ext>
                </a:extLst>
              </p14:cNvPr>
              <p14:cNvContentPartPr/>
              <p14:nvPr/>
            </p14:nvContentPartPr>
            <p14:xfrm>
              <a:off x="7756901" y="1222952"/>
              <a:ext cx="508680" cy="45720"/>
            </p14:xfrm>
          </p:contentPart>
        </mc:Choice>
        <mc:Fallback xmlns="">
          <p:pic>
            <p:nvPicPr>
              <p:cNvPr id="22" name="Freihand 21">
                <a:extLst>
                  <a:ext uri="{FF2B5EF4-FFF2-40B4-BE49-F238E27FC236}">
                    <a16:creationId xmlns:a16="http://schemas.microsoft.com/office/drawing/2014/main" id="{5AFFDB0B-B3CC-4B9E-B91B-845C9C882D4B}"/>
                  </a:ext>
                </a:extLst>
              </p:cNvPr>
              <p:cNvPicPr/>
              <p:nvPr/>
            </p:nvPicPr>
            <p:blipFill>
              <a:blip r:embed="rId15"/>
              <a:stretch>
                <a:fillRect/>
              </a:stretch>
            </p:blipFill>
            <p:spPr>
              <a:xfrm>
                <a:off x="7752581" y="1218632"/>
                <a:ext cx="517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Freihand 22">
                <a:extLst>
                  <a:ext uri="{FF2B5EF4-FFF2-40B4-BE49-F238E27FC236}">
                    <a16:creationId xmlns:a16="http://schemas.microsoft.com/office/drawing/2014/main" id="{2BB42019-25C0-46E8-955B-A1727D00F4B4}"/>
                  </a:ext>
                </a:extLst>
              </p14:cNvPr>
              <p14:cNvContentPartPr/>
              <p14:nvPr/>
            </p14:nvContentPartPr>
            <p14:xfrm>
              <a:off x="7739621" y="1402952"/>
              <a:ext cx="522360" cy="65160"/>
            </p14:xfrm>
          </p:contentPart>
        </mc:Choice>
        <mc:Fallback xmlns="">
          <p:pic>
            <p:nvPicPr>
              <p:cNvPr id="23" name="Freihand 22">
                <a:extLst>
                  <a:ext uri="{FF2B5EF4-FFF2-40B4-BE49-F238E27FC236}">
                    <a16:creationId xmlns:a16="http://schemas.microsoft.com/office/drawing/2014/main" id="{2BB42019-25C0-46E8-955B-A1727D00F4B4}"/>
                  </a:ext>
                </a:extLst>
              </p:cNvPr>
              <p:cNvPicPr/>
              <p:nvPr/>
            </p:nvPicPr>
            <p:blipFill>
              <a:blip r:embed="rId17"/>
              <a:stretch>
                <a:fillRect/>
              </a:stretch>
            </p:blipFill>
            <p:spPr>
              <a:xfrm>
                <a:off x="7735301" y="1398632"/>
                <a:ext cx="531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Freihand 23">
                <a:extLst>
                  <a:ext uri="{FF2B5EF4-FFF2-40B4-BE49-F238E27FC236}">
                    <a16:creationId xmlns:a16="http://schemas.microsoft.com/office/drawing/2014/main" id="{A2DAADA3-4A46-481B-95B9-397F9F0C10B7}"/>
                  </a:ext>
                </a:extLst>
              </p14:cNvPr>
              <p14:cNvContentPartPr/>
              <p14:nvPr/>
            </p14:nvContentPartPr>
            <p14:xfrm>
              <a:off x="8344421" y="1469192"/>
              <a:ext cx="40680" cy="416160"/>
            </p14:xfrm>
          </p:contentPart>
        </mc:Choice>
        <mc:Fallback xmlns="">
          <p:pic>
            <p:nvPicPr>
              <p:cNvPr id="24" name="Freihand 23">
                <a:extLst>
                  <a:ext uri="{FF2B5EF4-FFF2-40B4-BE49-F238E27FC236}">
                    <a16:creationId xmlns:a16="http://schemas.microsoft.com/office/drawing/2014/main" id="{A2DAADA3-4A46-481B-95B9-397F9F0C10B7}"/>
                  </a:ext>
                </a:extLst>
              </p:cNvPr>
              <p:cNvPicPr/>
              <p:nvPr/>
            </p:nvPicPr>
            <p:blipFill>
              <a:blip r:embed="rId19"/>
              <a:stretch>
                <a:fillRect/>
              </a:stretch>
            </p:blipFill>
            <p:spPr>
              <a:xfrm>
                <a:off x="8340101" y="1464872"/>
                <a:ext cx="493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B09BB654-DC34-44BA-9AEB-9C1749E73649}"/>
                  </a:ext>
                </a:extLst>
              </p14:cNvPr>
              <p14:cNvContentPartPr/>
              <p14:nvPr/>
            </p14:nvContentPartPr>
            <p14:xfrm>
              <a:off x="-1459" y="2881112"/>
              <a:ext cx="328680" cy="524880"/>
            </p14:xfrm>
          </p:contentPart>
        </mc:Choice>
        <mc:Fallback xmlns="">
          <p:pic>
            <p:nvPicPr>
              <p:cNvPr id="27" name="Freihand 26">
                <a:extLst>
                  <a:ext uri="{FF2B5EF4-FFF2-40B4-BE49-F238E27FC236}">
                    <a16:creationId xmlns:a16="http://schemas.microsoft.com/office/drawing/2014/main" id="{B09BB654-DC34-44BA-9AEB-9C1749E73649}"/>
                  </a:ext>
                </a:extLst>
              </p:cNvPr>
              <p:cNvPicPr/>
              <p:nvPr/>
            </p:nvPicPr>
            <p:blipFill>
              <a:blip r:embed="rId21"/>
              <a:stretch>
                <a:fillRect/>
              </a:stretch>
            </p:blipFill>
            <p:spPr>
              <a:xfrm>
                <a:off x="-5779" y="2876792"/>
                <a:ext cx="33732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ADD4E6FF-D07C-4467-B7F9-7316058F7D98}"/>
                  </a:ext>
                </a:extLst>
              </p14:cNvPr>
              <p14:cNvContentPartPr/>
              <p14:nvPr/>
            </p14:nvContentPartPr>
            <p14:xfrm>
              <a:off x="10781" y="1020632"/>
              <a:ext cx="291600" cy="444240"/>
            </p14:xfrm>
          </p:contentPart>
        </mc:Choice>
        <mc:Fallback xmlns="">
          <p:pic>
            <p:nvPicPr>
              <p:cNvPr id="28" name="Freihand 27">
                <a:extLst>
                  <a:ext uri="{FF2B5EF4-FFF2-40B4-BE49-F238E27FC236}">
                    <a16:creationId xmlns:a16="http://schemas.microsoft.com/office/drawing/2014/main" id="{ADD4E6FF-D07C-4467-B7F9-7316058F7D98}"/>
                  </a:ext>
                </a:extLst>
              </p:cNvPr>
              <p:cNvPicPr/>
              <p:nvPr/>
            </p:nvPicPr>
            <p:blipFill>
              <a:blip r:embed="rId23"/>
              <a:stretch>
                <a:fillRect/>
              </a:stretch>
            </p:blipFill>
            <p:spPr>
              <a:xfrm>
                <a:off x="6461" y="1016312"/>
                <a:ext cx="300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936C37B-8CC5-49E3-B6AC-60EE8FAD499E}"/>
                  </a:ext>
                </a:extLst>
              </p14:cNvPr>
              <p14:cNvContentPartPr/>
              <p14:nvPr/>
            </p14:nvContentPartPr>
            <p14:xfrm>
              <a:off x="966581" y="2143112"/>
              <a:ext cx="345240" cy="294480"/>
            </p14:xfrm>
          </p:contentPart>
        </mc:Choice>
        <mc:Fallback xmlns="">
          <p:pic>
            <p:nvPicPr>
              <p:cNvPr id="29" name="Freihand 28">
                <a:extLst>
                  <a:ext uri="{FF2B5EF4-FFF2-40B4-BE49-F238E27FC236}">
                    <a16:creationId xmlns:a16="http://schemas.microsoft.com/office/drawing/2014/main" id="{E936C37B-8CC5-49E3-B6AC-60EE8FAD499E}"/>
                  </a:ext>
                </a:extLst>
              </p:cNvPr>
              <p:cNvPicPr/>
              <p:nvPr/>
            </p:nvPicPr>
            <p:blipFill>
              <a:blip r:embed="rId25"/>
              <a:stretch>
                <a:fillRect/>
              </a:stretch>
            </p:blipFill>
            <p:spPr>
              <a:xfrm>
                <a:off x="962261" y="2138792"/>
                <a:ext cx="3538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Freihand 35">
                <a:extLst>
                  <a:ext uri="{FF2B5EF4-FFF2-40B4-BE49-F238E27FC236}">
                    <a16:creationId xmlns:a16="http://schemas.microsoft.com/office/drawing/2014/main" id="{50C92B8C-0972-4F85-90CA-B2F854C79689}"/>
                  </a:ext>
                </a:extLst>
              </p14:cNvPr>
              <p14:cNvContentPartPr/>
              <p14:nvPr/>
            </p14:nvContentPartPr>
            <p14:xfrm>
              <a:off x="6875261" y="3722432"/>
              <a:ext cx="596160" cy="60840"/>
            </p14:xfrm>
          </p:contentPart>
        </mc:Choice>
        <mc:Fallback xmlns="">
          <p:pic>
            <p:nvPicPr>
              <p:cNvPr id="36" name="Freihand 35">
                <a:extLst>
                  <a:ext uri="{FF2B5EF4-FFF2-40B4-BE49-F238E27FC236}">
                    <a16:creationId xmlns:a16="http://schemas.microsoft.com/office/drawing/2014/main" id="{50C92B8C-0972-4F85-90CA-B2F854C79689}"/>
                  </a:ext>
                </a:extLst>
              </p:cNvPr>
              <p:cNvPicPr/>
              <p:nvPr/>
            </p:nvPicPr>
            <p:blipFill>
              <a:blip r:embed="rId27"/>
              <a:stretch>
                <a:fillRect/>
              </a:stretch>
            </p:blipFill>
            <p:spPr>
              <a:xfrm>
                <a:off x="6870941" y="3718112"/>
                <a:ext cx="604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1717D468-4392-431E-A626-3B051E1A5CD1}"/>
                  </a:ext>
                </a:extLst>
              </p14:cNvPr>
              <p14:cNvContentPartPr/>
              <p14:nvPr/>
            </p14:nvContentPartPr>
            <p14:xfrm>
              <a:off x="6807221" y="3942752"/>
              <a:ext cx="689760" cy="43920"/>
            </p14:xfrm>
          </p:contentPart>
        </mc:Choice>
        <mc:Fallback xmlns="">
          <p:pic>
            <p:nvPicPr>
              <p:cNvPr id="37" name="Freihand 36">
                <a:extLst>
                  <a:ext uri="{FF2B5EF4-FFF2-40B4-BE49-F238E27FC236}">
                    <a16:creationId xmlns:a16="http://schemas.microsoft.com/office/drawing/2014/main" id="{1717D468-4392-431E-A626-3B051E1A5CD1}"/>
                  </a:ext>
                </a:extLst>
              </p:cNvPr>
              <p:cNvPicPr/>
              <p:nvPr/>
            </p:nvPicPr>
            <p:blipFill>
              <a:blip r:embed="rId29"/>
              <a:stretch>
                <a:fillRect/>
              </a:stretch>
            </p:blipFill>
            <p:spPr>
              <a:xfrm>
                <a:off x="6802901" y="3938432"/>
                <a:ext cx="698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Freihand 37">
                <a:extLst>
                  <a:ext uri="{FF2B5EF4-FFF2-40B4-BE49-F238E27FC236}">
                    <a16:creationId xmlns:a16="http://schemas.microsoft.com/office/drawing/2014/main" id="{2186F05B-6877-442A-AB7B-0D140F5D02A4}"/>
                  </a:ext>
                </a:extLst>
              </p14:cNvPr>
              <p14:cNvContentPartPr/>
              <p14:nvPr/>
            </p14:nvContentPartPr>
            <p14:xfrm>
              <a:off x="6911981" y="3714152"/>
              <a:ext cx="475560" cy="44640"/>
            </p14:xfrm>
          </p:contentPart>
        </mc:Choice>
        <mc:Fallback xmlns="">
          <p:pic>
            <p:nvPicPr>
              <p:cNvPr id="38" name="Freihand 37">
                <a:extLst>
                  <a:ext uri="{FF2B5EF4-FFF2-40B4-BE49-F238E27FC236}">
                    <a16:creationId xmlns:a16="http://schemas.microsoft.com/office/drawing/2014/main" id="{2186F05B-6877-442A-AB7B-0D140F5D02A4}"/>
                  </a:ext>
                </a:extLst>
              </p:cNvPr>
              <p:cNvPicPr/>
              <p:nvPr/>
            </p:nvPicPr>
            <p:blipFill>
              <a:blip r:embed="rId31"/>
              <a:stretch>
                <a:fillRect/>
              </a:stretch>
            </p:blipFill>
            <p:spPr>
              <a:xfrm>
                <a:off x="6907661" y="3709832"/>
                <a:ext cx="484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Freihand 38">
                <a:extLst>
                  <a:ext uri="{FF2B5EF4-FFF2-40B4-BE49-F238E27FC236}">
                    <a16:creationId xmlns:a16="http://schemas.microsoft.com/office/drawing/2014/main" id="{9D83763F-99FB-473D-87F1-D25F601FA646}"/>
                  </a:ext>
                </a:extLst>
              </p14:cNvPr>
              <p14:cNvContentPartPr/>
              <p14:nvPr/>
            </p14:nvContentPartPr>
            <p14:xfrm>
              <a:off x="2158901" y="3342272"/>
              <a:ext cx="1341000" cy="215280"/>
            </p14:xfrm>
          </p:contentPart>
        </mc:Choice>
        <mc:Fallback xmlns="">
          <p:pic>
            <p:nvPicPr>
              <p:cNvPr id="39" name="Freihand 38">
                <a:extLst>
                  <a:ext uri="{FF2B5EF4-FFF2-40B4-BE49-F238E27FC236}">
                    <a16:creationId xmlns:a16="http://schemas.microsoft.com/office/drawing/2014/main" id="{9D83763F-99FB-473D-87F1-D25F601FA646}"/>
                  </a:ext>
                </a:extLst>
              </p:cNvPr>
              <p:cNvPicPr/>
              <p:nvPr/>
            </p:nvPicPr>
            <p:blipFill>
              <a:blip r:embed="rId33"/>
              <a:stretch>
                <a:fillRect/>
              </a:stretch>
            </p:blipFill>
            <p:spPr>
              <a:xfrm>
                <a:off x="2154581" y="3337952"/>
                <a:ext cx="1349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Freihand 39">
                <a:extLst>
                  <a:ext uri="{FF2B5EF4-FFF2-40B4-BE49-F238E27FC236}">
                    <a16:creationId xmlns:a16="http://schemas.microsoft.com/office/drawing/2014/main" id="{8216A9E3-D026-4B7A-BFFF-E92C3985E1F1}"/>
                  </a:ext>
                </a:extLst>
              </p14:cNvPr>
              <p14:cNvContentPartPr/>
              <p14:nvPr/>
            </p14:nvContentPartPr>
            <p14:xfrm>
              <a:off x="264221" y="1230152"/>
              <a:ext cx="1871280" cy="235440"/>
            </p14:xfrm>
          </p:contentPart>
        </mc:Choice>
        <mc:Fallback xmlns="">
          <p:pic>
            <p:nvPicPr>
              <p:cNvPr id="40" name="Freihand 39">
                <a:extLst>
                  <a:ext uri="{FF2B5EF4-FFF2-40B4-BE49-F238E27FC236}">
                    <a16:creationId xmlns:a16="http://schemas.microsoft.com/office/drawing/2014/main" id="{8216A9E3-D026-4B7A-BFFF-E92C3985E1F1}"/>
                  </a:ext>
                </a:extLst>
              </p:cNvPr>
              <p:cNvPicPr/>
              <p:nvPr/>
            </p:nvPicPr>
            <p:blipFill>
              <a:blip r:embed="rId35"/>
              <a:stretch>
                <a:fillRect/>
              </a:stretch>
            </p:blipFill>
            <p:spPr>
              <a:xfrm>
                <a:off x="259901" y="1225832"/>
                <a:ext cx="18799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6F56B7B9-DFCD-4440-BDAC-5968C92D9945}"/>
                  </a:ext>
                </a:extLst>
              </p14:cNvPr>
              <p14:cNvContentPartPr/>
              <p14:nvPr/>
            </p14:nvContentPartPr>
            <p14:xfrm>
              <a:off x="1961981" y="1837472"/>
              <a:ext cx="2088000" cy="421200"/>
            </p14:xfrm>
          </p:contentPart>
        </mc:Choice>
        <mc:Fallback xmlns="">
          <p:pic>
            <p:nvPicPr>
              <p:cNvPr id="41" name="Freihand 40">
                <a:extLst>
                  <a:ext uri="{FF2B5EF4-FFF2-40B4-BE49-F238E27FC236}">
                    <a16:creationId xmlns:a16="http://schemas.microsoft.com/office/drawing/2014/main" id="{6F56B7B9-DFCD-4440-BDAC-5968C92D9945}"/>
                  </a:ext>
                </a:extLst>
              </p:cNvPr>
              <p:cNvPicPr/>
              <p:nvPr/>
            </p:nvPicPr>
            <p:blipFill>
              <a:blip r:embed="rId37"/>
              <a:stretch>
                <a:fillRect/>
              </a:stretch>
            </p:blipFill>
            <p:spPr>
              <a:xfrm>
                <a:off x="1957661" y="1833152"/>
                <a:ext cx="209664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Freihand 41">
                <a:extLst>
                  <a:ext uri="{FF2B5EF4-FFF2-40B4-BE49-F238E27FC236}">
                    <a16:creationId xmlns:a16="http://schemas.microsoft.com/office/drawing/2014/main" id="{F60520AE-7B2D-48B3-B4BD-8C98B31A6817}"/>
                  </a:ext>
                </a:extLst>
              </p14:cNvPr>
              <p14:cNvContentPartPr/>
              <p14:nvPr/>
            </p14:nvContentPartPr>
            <p14:xfrm>
              <a:off x="6779861" y="3076232"/>
              <a:ext cx="717480" cy="267840"/>
            </p14:xfrm>
          </p:contentPart>
        </mc:Choice>
        <mc:Fallback xmlns="">
          <p:pic>
            <p:nvPicPr>
              <p:cNvPr id="42" name="Freihand 41">
                <a:extLst>
                  <a:ext uri="{FF2B5EF4-FFF2-40B4-BE49-F238E27FC236}">
                    <a16:creationId xmlns:a16="http://schemas.microsoft.com/office/drawing/2014/main" id="{F60520AE-7B2D-48B3-B4BD-8C98B31A6817}"/>
                  </a:ext>
                </a:extLst>
              </p:cNvPr>
              <p:cNvPicPr/>
              <p:nvPr/>
            </p:nvPicPr>
            <p:blipFill>
              <a:blip r:embed="rId39"/>
              <a:stretch>
                <a:fillRect/>
              </a:stretch>
            </p:blipFill>
            <p:spPr>
              <a:xfrm>
                <a:off x="6775541" y="3071912"/>
                <a:ext cx="726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AAE748B8-1E9B-438D-8504-7587A5DC3C59}"/>
                  </a:ext>
                </a:extLst>
              </p14:cNvPr>
              <p14:cNvContentPartPr/>
              <p14:nvPr/>
            </p14:nvContentPartPr>
            <p14:xfrm>
              <a:off x="1779461" y="2811272"/>
              <a:ext cx="2127600" cy="287640"/>
            </p14:xfrm>
          </p:contentPart>
        </mc:Choice>
        <mc:Fallback xmlns="">
          <p:pic>
            <p:nvPicPr>
              <p:cNvPr id="43" name="Freihand 42">
                <a:extLst>
                  <a:ext uri="{FF2B5EF4-FFF2-40B4-BE49-F238E27FC236}">
                    <a16:creationId xmlns:a16="http://schemas.microsoft.com/office/drawing/2014/main" id="{AAE748B8-1E9B-438D-8504-7587A5DC3C59}"/>
                  </a:ext>
                </a:extLst>
              </p:cNvPr>
              <p:cNvPicPr/>
              <p:nvPr/>
            </p:nvPicPr>
            <p:blipFill>
              <a:blip r:embed="rId41"/>
              <a:stretch>
                <a:fillRect/>
              </a:stretch>
            </p:blipFill>
            <p:spPr>
              <a:xfrm>
                <a:off x="1775141" y="2806952"/>
                <a:ext cx="2136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Freihand 43">
                <a:extLst>
                  <a:ext uri="{FF2B5EF4-FFF2-40B4-BE49-F238E27FC236}">
                    <a16:creationId xmlns:a16="http://schemas.microsoft.com/office/drawing/2014/main" id="{73FF0133-D1C5-4321-816B-9B4BA4065349}"/>
                  </a:ext>
                </a:extLst>
              </p14:cNvPr>
              <p14:cNvContentPartPr/>
              <p14:nvPr/>
            </p14:nvContentPartPr>
            <p14:xfrm>
              <a:off x="6764021" y="2651432"/>
              <a:ext cx="739800" cy="252000"/>
            </p14:xfrm>
          </p:contentPart>
        </mc:Choice>
        <mc:Fallback xmlns="">
          <p:pic>
            <p:nvPicPr>
              <p:cNvPr id="44" name="Freihand 43">
                <a:extLst>
                  <a:ext uri="{FF2B5EF4-FFF2-40B4-BE49-F238E27FC236}">
                    <a16:creationId xmlns:a16="http://schemas.microsoft.com/office/drawing/2014/main" id="{73FF0133-D1C5-4321-816B-9B4BA4065349}"/>
                  </a:ext>
                </a:extLst>
              </p:cNvPr>
              <p:cNvPicPr/>
              <p:nvPr/>
            </p:nvPicPr>
            <p:blipFill>
              <a:blip r:embed="rId43"/>
              <a:stretch>
                <a:fillRect/>
              </a:stretch>
            </p:blipFill>
            <p:spPr>
              <a:xfrm>
                <a:off x="6759701" y="2647112"/>
                <a:ext cx="748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Freihand 45">
                <a:extLst>
                  <a:ext uri="{FF2B5EF4-FFF2-40B4-BE49-F238E27FC236}">
                    <a16:creationId xmlns:a16="http://schemas.microsoft.com/office/drawing/2014/main" id="{38B79A2F-AFB5-42C5-B8D8-8CB975CA38AD}"/>
                  </a:ext>
                </a:extLst>
              </p14:cNvPr>
              <p14:cNvContentPartPr/>
              <p14:nvPr/>
            </p14:nvContentPartPr>
            <p14:xfrm>
              <a:off x="7642421" y="1032152"/>
              <a:ext cx="811440" cy="513000"/>
            </p14:xfrm>
          </p:contentPart>
        </mc:Choice>
        <mc:Fallback xmlns="">
          <p:pic>
            <p:nvPicPr>
              <p:cNvPr id="46" name="Freihand 45">
                <a:extLst>
                  <a:ext uri="{FF2B5EF4-FFF2-40B4-BE49-F238E27FC236}">
                    <a16:creationId xmlns:a16="http://schemas.microsoft.com/office/drawing/2014/main" id="{38B79A2F-AFB5-42C5-B8D8-8CB975CA38AD}"/>
                  </a:ext>
                </a:extLst>
              </p:cNvPr>
              <p:cNvPicPr/>
              <p:nvPr/>
            </p:nvPicPr>
            <p:blipFill>
              <a:blip r:embed="rId45"/>
              <a:stretch>
                <a:fillRect/>
              </a:stretch>
            </p:blipFill>
            <p:spPr>
              <a:xfrm>
                <a:off x="7638101" y="1027832"/>
                <a:ext cx="820080" cy="521640"/>
              </a:xfrm>
              <a:prstGeom prst="rect">
                <a:avLst/>
              </a:prstGeom>
            </p:spPr>
          </p:pic>
        </mc:Fallback>
      </mc:AlternateContent>
      <p:grpSp>
        <p:nvGrpSpPr>
          <p:cNvPr id="51319" name="Gruppieren 51318">
            <a:extLst>
              <a:ext uri="{FF2B5EF4-FFF2-40B4-BE49-F238E27FC236}">
                <a16:creationId xmlns:a16="http://schemas.microsoft.com/office/drawing/2014/main" id="{A58C54AB-C77F-486A-AE65-85105F3CF9F8}"/>
              </a:ext>
            </a:extLst>
          </p:cNvPr>
          <p:cNvGrpSpPr/>
          <p:nvPr/>
        </p:nvGrpSpPr>
        <p:grpSpPr>
          <a:xfrm>
            <a:off x="5726861" y="64472"/>
            <a:ext cx="6218280" cy="3354840"/>
            <a:chOff x="5726861" y="64472"/>
            <a:chExt cx="6218280" cy="3354840"/>
          </a:xfrm>
        </p:grpSpPr>
        <mc:AlternateContent xmlns:mc="http://schemas.openxmlformats.org/markup-compatibility/2006" xmlns:p14="http://schemas.microsoft.com/office/powerpoint/2010/main">
          <mc:Choice Requires="p14">
            <p:contentPart p14:bwMode="auto" r:id="rId46">
              <p14:nvContentPartPr>
                <p14:cNvPr id="11" name="Freihand 10">
                  <a:extLst>
                    <a:ext uri="{FF2B5EF4-FFF2-40B4-BE49-F238E27FC236}">
                      <a16:creationId xmlns:a16="http://schemas.microsoft.com/office/drawing/2014/main" id="{A2D2BA3B-A838-4D8A-96F4-0B1F3A886062}"/>
                    </a:ext>
                  </a:extLst>
                </p14:cNvPr>
                <p14:cNvContentPartPr/>
                <p14:nvPr/>
              </p14:nvContentPartPr>
              <p14:xfrm>
                <a:off x="5743061" y="1472792"/>
                <a:ext cx="878040" cy="466200"/>
              </p14:xfrm>
            </p:contentPart>
          </mc:Choice>
          <mc:Fallback xmlns="">
            <p:pic>
              <p:nvPicPr>
                <p:cNvPr id="11" name="Freihand 10">
                  <a:extLst>
                    <a:ext uri="{FF2B5EF4-FFF2-40B4-BE49-F238E27FC236}">
                      <a16:creationId xmlns:a16="http://schemas.microsoft.com/office/drawing/2014/main" id="{A2D2BA3B-A838-4D8A-96F4-0B1F3A886062}"/>
                    </a:ext>
                  </a:extLst>
                </p:cNvPr>
                <p:cNvPicPr/>
                <p:nvPr/>
              </p:nvPicPr>
              <p:blipFill>
                <a:blip r:embed="rId47"/>
                <a:stretch>
                  <a:fillRect/>
                </a:stretch>
              </p:blipFill>
              <p:spPr>
                <a:xfrm>
                  <a:off x="5738741" y="1468472"/>
                  <a:ext cx="88668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 name="Freihand 11">
                  <a:extLst>
                    <a:ext uri="{FF2B5EF4-FFF2-40B4-BE49-F238E27FC236}">
                      <a16:creationId xmlns:a16="http://schemas.microsoft.com/office/drawing/2014/main" id="{C8D822E9-B33B-42B8-B0FA-03617F3DA3C1}"/>
                    </a:ext>
                  </a:extLst>
                </p14:cNvPr>
                <p14:cNvContentPartPr/>
                <p14:nvPr/>
              </p14:nvContentPartPr>
              <p14:xfrm>
                <a:off x="5822981" y="1243472"/>
                <a:ext cx="844560" cy="274320"/>
              </p14:xfrm>
            </p:contentPart>
          </mc:Choice>
          <mc:Fallback xmlns="">
            <p:pic>
              <p:nvPicPr>
                <p:cNvPr id="12" name="Freihand 11">
                  <a:extLst>
                    <a:ext uri="{FF2B5EF4-FFF2-40B4-BE49-F238E27FC236}">
                      <a16:creationId xmlns:a16="http://schemas.microsoft.com/office/drawing/2014/main" id="{C8D822E9-B33B-42B8-B0FA-03617F3DA3C1}"/>
                    </a:ext>
                  </a:extLst>
                </p:cNvPr>
                <p:cNvPicPr/>
                <p:nvPr/>
              </p:nvPicPr>
              <p:blipFill>
                <a:blip r:embed="rId49"/>
                <a:stretch>
                  <a:fillRect/>
                </a:stretch>
              </p:blipFill>
              <p:spPr>
                <a:xfrm>
                  <a:off x="5818661" y="1239152"/>
                  <a:ext cx="8532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 name="Freihand 13">
                  <a:extLst>
                    <a:ext uri="{FF2B5EF4-FFF2-40B4-BE49-F238E27FC236}">
                      <a16:creationId xmlns:a16="http://schemas.microsoft.com/office/drawing/2014/main" id="{F3A88E5C-B96B-437B-9555-C8BFE23739A6}"/>
                    </a:ext>
                  </a:extLst>
                </p14:cNvPr>
                <p14:cNvContentPartPr/>
                <p14:nvPr/>
              </p14:nvContentPartPr>
              <p14:xfrm>
                <a:off x="5726861" y="1241672"/>
                <a:ext cx="875520" cy="208800"/>
              </p14:xfrm>
            </p:contentPart>
          </mc:Choice>
          <mc:Fallback xmlns="">
            <p:pic>
              <p:nvPicPr>
                <p:cNvPr id="14" name="Freihand 13">
                  <a:extLst>
                    <a:ext uri="{FF2B5EF4-FFF2-40B4-BE49-F238E27FC236}">
                      <a16:creationId xmlns:a16="http://schemas.microsoft.com/office/drawing/2014/main" id="{F3A88E5C-B96B-437B-9555-C8BFE23739A6}"/>
                    </a:ext>
                  </a:extLst>
                </p:cNvPr>
                <p:cNvPicPr/>
                <p:nvPr/>
              </p:nvPicPr>
              <p:blipFill>
                <a:blip r:embed="rId51"/>
                <a:stretch>
                  <a:fillRect/>
                </a:stretch>
              </p:blipFill>
              <p:spPr>
                <a:xfrm>
                  <a:off x="5722541" y="1237352"/>
                  <a:ext cx="8841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 name="Freihand 15">
                  <a:extLst>
                    <a:ext uri="{FF2B5EF4-FFF2-40B4-BE49-F238E27FC236}">
                      <a16:creationId xmlns:a16="http://schemas.microsoft.com/office/drawing/2014/main" id="{ABE90095-9AD3-4D49-8B04-2B8C66B62492}"/>
                    </a:ext>
                  </a:extLst>
                </p14:cNvPr>
                <p14:cNvContentPartPr/>
                <p14:nvPr/>
              </p14:nvContentPartPr>
              <p14:xfrm>
                <a:off x="6834581" y="1919912"/>
                <a:ext cx="742680" cy="239760"/>
              </p14:xfrm>
            </p:contentPart>
          </mc:Choice>
          <mc:Fallback xmlns="">
            <p:pic>
              <p:nvPicPr>
                <p:cNvPr id="16" name="Freihand 15">
                  <a:extLst>
                    <a:ext uri="{FF2B5EF4-FFF2-40B4-BE49-F238E27FC236}">
                      <a16:creationId xmlns:a16="http://schemas.microsoft.com/office/drawing/2014/main" id="{ABE90095-9AD3-4D49-8B04-2B8C66B62492}"/>
                    </a:ext>
                  </a:extLst>
                </p:cNvPr>
                <p:cNvPicPr/>
                <p:nvPr/>
              </p:nvPicPr>
              <p:blipFill>
                <a:blip r:embed="rId53"/>
                <a:stretch>
                  <a:fillRect/>
                </a:stretch>
              </p:blipFill>
              <p:spPr>
                <a:xfrm>
                  <a:off x="6830261" y="1915592"/>
                  <a:ext cx="751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2346C1BB-7FC4-4EC6-BB81-6F6C27C51D2D}"/>
                    </a:ext>
                  </a:extLst>
                </p14:cNvPr>
                <p14:cNvContentPartPr/>
                <p14:nvPr/>
              </p14:nvContentPartPr>
              <p14:xfrm>
                <a:off x="7722341" y="1680152"/>
                <a:ext cx="546480" cy="7920"/>
              </p14:xfrm>
            </p:contentPart>
          </mc:Choice>
          <mc:Fallback xmlns="">
            <p:pic>
              <p:nvPicPr>
                <p:cNvPr id="25" name="Freihand 24">
                  <a:extLst>
                    <a:ext uri="{FF2B5EF4-FFF2-40B4-BE49-F238E27FC236}">
                      <a16:creationId xmlns:a16="http://schemas.microsoft.com/office/drawing/2014/main" id="{2346C1BB-7FC4-4EC6-BB81-6F6C27C51D2D}"/>
                    </a:ext>
                  </a:extLst>
                </p:cNvPr>
                <p:cNvPicPr/>
                <p:nvPr/>
              </p:nvPicPr>
              <p:blipFill>
                <a:blip r:embed="rId55"/>
                <a:stretch>
                  <a:fillRect/>
                </a:stretch>
              </p:blipFill>
              <p:spPr>
                <a:xfrm>
                  <a:off x="7718021" y="1675832"/>
                  <a:ext cx="555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9EBED270-901C-43B4-8A72-B1EEFB8ACE23}"/>
                    </a:ext>
                  </a:extLst>
                </p14:cNvPr>
                <p14:cNvContentPartPr/>
                <p14:nvPr/>
              </p14:nvContentPartPr>
              <p14:xfrm>
                <a:off x="7685621" y="1853312"/>
                <a:ext cx="650880" cy="70560"/>
              </p14:xfrm>
            </p:contentPart>
          </mc:Choice>
          <mc:Fallback xmlns="">
            <p:pic>
              <p:nvPicPr>
                <p:cNvPr id="26" name="Freihand 25">
                  <a:extLst>
                    <a:ext uri="{FF2B5EF4-FFF2-40B4-BE49-F238E27FC236}">
                      <a16:creationId xmlns:a16="http://schemas.microsoft.com/office/drawing/2014/main" id="{9EBED270-901C-43B4-8A72-B1EEFB8ACE23}"/>
                    </a:ext>
                  </a:extLst>
                </p:cNvPr>
                <p:cNvPicPr/>
                <p:nvPr/>
              </p:nvPicPr>
              <p:blipFill>
                <a:blip r:embed="rId57"/>
                <a:stretch>
                  <a:fillRect/>
                </a:stretch>
              </p:blipFill>
              <p:spPr>
                <a:xfrm>
                  <a:off x="7681301" y="1848992"/>
                  <a:ext cx="659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0072E073-AB64-4FBB-8A81-A4886D96B4E0}"/>
                    </a:ext>
                  </a:extLst>
                </p14:cNvPr>
                <p14:cNvContentPartPr/>
                <p14:nvPr/>
              </p14:nvContentPartPr>
              <p14:xfrm>
                <a:off x="6935741" y="2309072"/>
                <a:ext cx="515880" cy="50760"/>
              </p14:xfrm>
            </p:contentPart>
          </mc:Choice>
          <mc:Fallback xmlns="">
            <p:pic>
              <p:nvPicPr>
                <p:cNvPr id="35" name="Freihand 34">
                  <a:extLst>
                    <a:ext uri="{FF2B5EF4-FFF2-40B4-BE49-F238E27FC236}">
                      <a16:creationId xmlns:a16="http://schemas.microsoft.com/office/drawing/2014/main" id="{0072E073-AB64-4FBB-8A81-A4886D96B4E0}"/>
                    </a:ext>
                  </a:extLst>
                </p:cNvPr>
                <p:cNvPicPr/>
                <p:nvPr/>
              </p:nvPicPr>
              <p:blipFill>
                <a:blip r:embed="rId59"/>
                <a:stretch>
                  <a:fillRect/>
                </a:stretch>
              </p:blipFill>
              <p:spPr>
                <a:xfrm>
                  <a:off x="6931421" y="2304752"/>
                  <a:ext cx="52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Freihand 29">
                  <a:extLst>
                    <a:ext uri="{FF2B5EF4-FFF2-40B4-BE49-F238E27FC236}">
                      <a16:creationId xmlns:a16="http://schemas.microsoft.com/office/drawing/2014/main" id="{1899F87A-F6FC-496E-A6AF-A0073AD46A1C}"/>
                    </a:ext>
                  </a:extLst>
                </p14:cNvPr>
                <p14:cNvContentPartPr/>
                <p14:nvPr/>
              </p14:nvContentPartPr>
              <p14:xfrm>
                <a:off x="7124741" y="2561792"/>
                <a:ext cx="6840" cy="3600"/>
              </p14:xfrm>
            </p:contentPart>
          </mc:Choice>
          <mc:Fallback xmlns="">
            <p:pic>
              <p:nvPicPr>
                <p:cNvPr id="30" name="Freihand 29">
                  <a:extLst>
                    <a:ext uri="{FF2B5EF4-FFF2-40B4-BE49-F238E27FC236}">
                      <a16:creationId xmlns:a16="http://schemas.microsoft.com/office/drawing/2014/main" id="{1899F87A-F6FC-496E-A6AF-A0073AD46A1C}"/>
                    </a:ext>
                  </a:extLst>
                </p:cNvPr>
                <p:cNvPicPr/>
                <p:nvPr/>
              </p:nvPicPr>
              <p:blipFill>
                <a:blip r:embed="rId61"/>
                <a:stretch>
                  <a:fillRect/>
                </a:stretch>
              </p:blipFill>
              <p:spPr>
                <a:xfrm>
                  <a:off x="7120421" y="2557472"/>
                  <a:ext cx="15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Freihand 30">
                  <a:extLst>
                    <a:ext uri="{FF2B5EF4-FFF2-40B4-BE49-F238E27FC236}">
                      <a16:creationId xmlns:a16="http://schemas.microsoft.com/office/drawing/2014/main" id="{9CB293DB-7734-4F6B-B764-65AD0F5D7358}"/>
                    </a:ext>
                  </a:extLst>
                </p14:cNvPr>
                <p14:cNvContentPartPr/>
                <p14:nvPr/>
              </p14:nvContentPartPr>
              <p14:xfrm>
                <a:off x="6936461" y="2562872"/>
                <a:ext cx="507960" cy="46800"/>
              </p14:xfrm>
            </p:contentPart>
          </mc:Choice>
          <mc:Fallback xmlns="">
            <p:pic>
              <p:nvPicPr>
                <p:cNvPr id="31" name="Freihand 30">
                  <a:extLst>
                    <a:ext uri="{FF2B5EF4-FFF2-40B4-BE49-F238E27FC236}">
                      <a16:creationId xmlns:a16="http://schemas.microsoft.com/office/drawing/2014/main" id="{9CB293DB-7734-4F6B-B764-65AD0F5D7358}"/>
                    </a:ext>
                  </a:extLst>
                </p:cNvPr>
                <p:cNvPicPr/>
                <p:nvPr/>
              </p:nvPicPr>
              <p:blipFill>
                <a:blip r:embed="rId63"/>
                <a:stretch>
                  <a:fillRect/>
                </a:stretch>
              </p:blipFill>
              <p:spPr>
                <a:xfrm>
                  <a:off x="6932141" y="2558552"/>
                  <a:ext cx="516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94588069-E05F-4905-A837-958F8906636E}"/>
                    </a:ext>
                  </a:extLst>
                </p14:cNvPr>
                <p14:cNvContentPartPr/>
                <p14:nvPr/>
              </p14:nvContentPartPr>
              <p14:xfrm>
                <a:off x="6927821" y="2572232"/>
                <a:ext cx="349920" cy="31320"/>
              </p14:xfrm>
            </p:contentPart>
          </mc:Choice>
          <mc:Fallback xmlns="">
            <p:pic>
              <p:nvPicPr>
                <p:cNvPr id="33" name="Freihand 32">
                  <a:extLst>
                    <a:ext uri="{FF2B5EF4-FFF2-40B4-BE49-F238E27FC236}">
                      <a16:creationId xmlns:a16="http://schemas.microsoft.com/office/drawing/2014/main" id="{94588069-E05F-4905-A837-958F8906636E}"/>
                    </a:ext>
                  </a:extLst>
                </p:cNvPr>
                <p:cNvPicPr/>
                <p:nvPr/>
              </p:nvPicPr>
              <p:blipFill>
                <a:blip r:embed="rId65"/>
                <a:stretch>
                  <a:fillRect/>
                </a:stretch>
              </p:blipFill>
              <p:spPr>
                <a:xfrm>
                  <a:off x="6923501" y="2567912"/>
                  <a:ext cx="358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CCA99BF8-F9F4-4E30-B821-7ABE1ED28B97}"/>
                    </a:ext>
                  </a:extLst>
                </p14:cNvPr>
                <p14:cNvContentPartPr/>
                <p14:nvPr/>
              </p14:nvContentPartPr>
              <p14:xfrm>
                <a:off x="7574381" y="1260392"/>
                <a:ext cx="1278720" cy="1527840"/>
              </p14:xfrm>
            </p:contentPart>
          </mc:Choice>
          <mc:Fallback xmlns="">
            <p:pic>
              <p:nvPicPr>
                <p:cNvPr id="47" name="Freihand 46">
                  <a:extLst>
                    <a:ext uri="{FF2B5EF4-FFF2-40B4-BE49-F238E27FC236}">
                      <a16:creationId xmlns:a16="http://schemas.microsoft.com/office/drawing/2014/main" id="{CCA99BF8-F9F4-4E30-B821-7ABE1ED28B97}"/>
                    </a:ext>
                  </a:extLst>
                </p:cNvPr>
                <p:cNvPicPr/>
                <p:nvPr/>
              </p:nvPicPr>
              <p:blipFill>
                <a:blip r:embed="rId67"/>
                <a:stretch>
                  <a:fillRect/>
                </a:stretch>
              </p:blipFill>
              <p:spPr>
                <a:xfrm>
                  <a:off x="7570061" y="1256072"/>
                  <a:ext cx="128736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4BB75A55-4093-4993-A9FE-210D5C639442}"/>
                    </a:ext>
                  </a:extLst>
                </p14:cNvPr>
                <p14:cNvContentPartPr/>
                <p14:nvPr/>
              </p14:nvContentPartPr>
              <p14:xfrm>
                <a:off x="8498141" y="1213952"/>
                <a:ext cx="326880" cy="178920"/>
              </p14:xfrm>
            </p:contentPart>
          </mc:Choice>
          <mc:Fallback xmlns="">
            <p:pic>
              <p:nvPicPr>
                <p:cNvPr id="48" name="Freihand 47">
                  <a:extLst>
                    <a:ext uri="{FF2B5EF4-FFF2-40B4-BE49-F238E27FC236}">
                      <a16:creationId xmlns:a16="http://schemas.microsoft.com/office/drawing/2014/main" id="{4BB75A55-4093-4993-A9FE-210D5C639442}"/>
                    </a:ext>
                  </a:extLst>
                </p:cNvPr>
                <p:cNvPicPr/>
                <p:nvPr/>
              </p:nvPicPr>
              <p:blipFill>
                <a:blip r:embed="rId69"/>
                <a:stretch>
                  <a:fillRect/>
                </a:stretch>
              </p:blipFill>
              <p:spPr>
                <a:xfrm>
                  <a:off x="8493821" y="1209632"/>
                  <a:ext cx="335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55BB399B-5C70-447B-89F5-16D17977FEB9}"/>
                    </a:ext>
                  </a:extLst>
                </p14:cNvPr>
                <p14:cNvContentPartPr/>
                <p14:nvPr/>
              </p14:nvContentPartPr>
              <p14:xfrm>
                <a:off x="7512101" y="2637392"/>
                <a:ext cx="229320" cy="253440"/>
              </p14:xfrm>
            </p:contentPart>
          </mc:Choice>
          <mc:Fallback xmlns="">
            <p:pic>
              <p:nvPicPr>
                <p:cNvPr id="49" name="Freihand 48">
                  <a:extLst>
                    <a:ext uri="{FF2B5EF4-FFF2-40B4-BE49-F238E27FC236}">
                      <a16:creationId xmlns:a16="http://schemas.microsoft.com/office/drawing/2014/main" id="{55BB399B-5C70-447B-89F5-16D17977FEB9}"/>
                    </a:ext>
                  </a:extLst>
                </p:cNvPr>
                <p:cNvPicPr/>
                <p:nvPr/>
              </p:nvPicPr>
              <p:blipFill>
                <a:blip r:embed="rId71"/>
                <a:stretch>
                  <a:fillRect/>
                </a:stretch>
              </p:blipFill>
              <p:spPr>
                <a:xfrm>
                  <a:off x="7507781" y="2633072"/>
                  <a:ext cx="237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5A2ACB34-1912-41E4-882E-BD67FE47DA21}"/>
                    </a:ext>
                  </a:extLst>
                </p14:cNvPr>
                <p14:cNvContentPartPr/>
                <p14:nvPr/>
              </p14:nvContentPartPr>
              <p14:xfrm>
                <a:off x="8717741" y="2152472"/>
                <a:ext cx="123840" cy="197280"/>
              </p14:xfrm>
            </p:contentPart>
          </mc:Choice>
          <mc:Fallback xmlns="">
            <p:pic>
              <p:nvPicPr>
                <p:cNvPr id="51" name="Freihand 50">
                  <a:extLst>
                    <a:ext uri="{FF2B5EF4-FFF2-40B4-BE49-F238E27FC236}">
                      <a16:creationId xmlns:a16="http://schemas.microsoft.com/office/drawing/2014/main" id="{5A2ACB34-1912-41E4-882E-BD67FE47DA21}"/>
                    </a:ext>
                  </a:extLst>
                </p:cNvPr>
                <p:cNvPicPr/>
                <p:nvPr/>
              </p:nvPicPr>
              <p:blipFill>
                <a:blip r:embed="rId73"/>
                <a:stretch>
                  <a:fillRect/>
                </a:stretch>
              </p:blipFill>
              <p:spPr>
                <a:xfrm>
                  <a:off x="8713421" y="2148152"/>
                  <a:ext cx="132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274D0BAF-E65C-47C2-A3B2-B3B5EDD3BBA3}"/>
                    </a:ext>
                  </a:extLst>
                </p14:cNvPr>
                <p14:cNvContentPartPr/>
                <p14:nvPr/>
              </p14:nvContentPartPr>
              <p14:xfrm>
                <a:off x="8783621" y="2175512"/>
                <a:ext cx="40680" cy="192600"/>
              </p14:xfrm>
            </p:contentPart>
          </mc:Choice>
          <mc:Fallback xmlns="">
            <p:pic>
              <p:nvPicPr>
                <p:cNvPr id="52" name="Freihand 51">
                  <a:extLst>
                    <a:ext uri="{FF2B5EF4-FFF2-40B4-BE49-F238E27FC236}">
                      <a16:creationId xmlns:a16="http://schemas.microsoft.com/office/drawing/2014/main" id="{274D0BAF-E65C-47C2-A3B2-B3B5EDD3BBA3}"/>
                    </a:ext>
                  </a:extLst>
                </p:cNvPr>
                <p:cNvPicPr/>
                <p:nvPr/>
              </p:nvPicPr>
              <p:blipFill>
                <a:blip r:embed="rId75"/>
                <a:stretch>
                  <a:fillRect/>
                </a:stretch>
              </p:blipFill>
              <p:spPr>
                <a:xfrm>
                  <a:off x="8779301" y="2171192"/>
                  <a:ext cx="49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426FCB08-E9F7-437D-97A6-76CC37800255}"/>
                    </a:ext>
                  </a:extLst>
                </p14:cNvPr>
                <p14:cNvContentPartPr/>
                <p14:nvPr/>
              </p14:nvContentPartPr>
              <p14:xfrm>
                <a:off x="8728181" y="2237432"/>
                <a:ext cx="151560" cy="73800"/>
              </p14:xfrm>
            </p:contentPart>
          </mc:Choice>
          <mc:Fallback xmlns="">
            <p:pic>
              <p:nvPicPr>
                <p:cNvPr id="53" name="Freihand 52">
                  <a:extLst>
                    <a:ext uri="{FF2B5EF4-FFF2-40B4-BE49-F238E27FC236}">
                      <a16:creationId xmlns:a16="http://schemas.microsoft.com/office/drawing/2014/main" id="{426FCB08-E9F7-437D-97A6-76CC37800255}"/>
                    </a:ext>
                  </a:extLst>
                </p:cNvPr>
                <p:cNvPicPr/>
                <p:nvPr/>
              </p:nvPicPr>
              <p:blipFill>
                <a:blip r:embed="rId77"/>
                <a:stretch>
                  <a:fillRect/>
                </a:stretch>
              </p:blipFill>
              <p:spPr>
                <a:xfrm>
                  <a:off x="8723861" y="2233112"/>
                  <a:ext cx="160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1D4E6916-2FE5-4775-B294-00EB425B498D}"/>
                    </a:ext>
                  </a:extLst>
                </p14:cNvPr>
                <p14:cNvContentPartPr/>
                <p14:nvPr/>
              </p14:nvContentPartPr>
              <p14:xfrm>
                <a:off x="8865341" y="2121872"/>
                <a:ext cx="116280" cy="218880"/>
              </p14:xfrm>
            </p:contentPart>
          </mc:Choice>
          <mc:Fallback xmlns="">
            <p:pic>
              <p:nvPicPr>
                <p:cNvPr id="54" name="Freihand 53">
                  <a:extLst>
                    <a:ext uri="{FF2B5EF4-FFF2-40B4-BE49-F238E27FC236}">
                      <a16:creationId xmlns:a16="http://schemas.microsoft.com/office/drawing/2014/main" id="{1D4E6916-2FE5-4775-B294-00EB425B498D}"/>
                    </a:ext>
                  </a:extLst>
                </p:cNvPr>
                <p:cNvPicPr/>
                <p:nvPr/>
              </p:nvPicPr>
              <p:blipFill>
                <a:blip r:embed="rId79"/>
                <a:stretch>
                  <a:fillRect/>
                </a:stretch>
              </p:blipFill>
              <p:spPr>
                <a:xfrm>
                  <a:off x="8861021" y="2117552"/>
                  <a:ext cx="1249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EA57CB0B-0B1C-4262-93D8-FEC17F6DB133}"/>
                    </a:ext>
                  </a:extLst>
                </p14:cNvPr>
                <p14:cNvContentPartPr/>
                <p14:nvPr/>
              </p14:nvContentPartPr>
              <p14:xfrm>
                <a:off x="8957861" y="2218712"/>
                <a:ext cx="97920" cy="105120"/>
              </p14:xfrm>
            </p:contentPart>
          </mc:Choice>
          <mc:Fallback xmlns="">
            <p:pic>
              <p:nvPicPr>
                <p:cNvPr id="55" name="Freihand 54">
                  <a:extLst>
                    <a:ext uri="{FF2B5EF4-FFF2-40B4-BE49-F238E27FC236}">
                      <a16:creationId xmlns:a16="http://schemas.microsoft.com/office/drawing/2014/main" id="{EA57CB0B-0B1C-4262-93D8-FEC17F6DB133}"/>
                    </a:ext>
                  </a:extLst>
                </p:cNvPr>
                <p:cNvPicPr/>
                <p:nvPr/>
              </p:nvPicPr>
              <p:blipFill>
                <a:blip r:embed="rId81"/>
                <a:stretch>
                  <a:fillRect/>
                </a:stretch>
              </p:blipFill>
              <p:spPr>
                <a:xfrm>
                  <a:off x="8953541" y="2214392"/>
                  <a:ext cx="106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F19C9FE3-6A52-41B9-927B-30D95770F557}"/>
                    </a:ext>
                  </a:extLst>
                </p14:cNvPr>
                <p14:cNvContentPartPr/>
                <p14:nvPr/>
              </p14:nvContentPartPr>
              <p14:xfrm>
                <a:off x="9050381" y="2117552"/>
                <a:ext cx="354960" cy="209880"/>
              </p14:xfrm>
            </p:contentPart>
          </mc:Choice>
          <mc:Fallback xmlns="">
            <p:pic>
              <p:nvPicPr>
                <p:cNvPr id="56" name="Freihand 55">
                  <a:extLst>
                    <a:ext uri="{FF2B5EF4-FFF2-40B4-BE49-F238E27FC236}">
                      <a16:creationId xmlns:a16="http://schemas.microsoft.com/office/drawing/2014/main" id="{F19C9FE3-6A52-41B9-927B-30D95770F557}"/>
                    </a:ext>
                  </a:extLst>
                </p:cNvPr>
                <p:cNvPicPr/>
                <p:nvPr/>
              </p:nvPicPr>
              <p:blipFill>
                <a:blip r:embed="rId83"/>
                <a:stretch>
                  <a:fillRect/>
                </a:stretch>
              </p:blipFill>
              <p:spPr>
                <a:xfrm>
                  <a:off x="9046061" y="2113232"/>
                  <a:ext cx="363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36079B9A-5BA6-47F1-93DD-17459769E765}"/>
                    </a:ext>
                  </a:extLst>
                </p14:cNvPr>
                <p14:cNvContentPartPr/>
                <p14:nvPr/>
              </p14:nvContentPartPr>
              <p14:xfrm>
                <a:off x="9389501" y="2102432"/>
                <a:ext cx="360" cy="360"/>
              </p14:xfrm>
            </p:contentPart>
          </mc:Choice>
          <mc:Fallback xmlns="">
            <p:pic>
              <p:nvPicPr>
                <p:cNvPr id="57" name="Freihand 56">
                  <a:extLst>
                    <a:ext uri="{FF2B5EF4-FFF2-40B4-BE49-F238E27FC236}">
                      <a16:creationId xmlns:a16="http://schemas.microsoft.com/office/drawing/2014/main" id="{36079B9A-5BA6-47F1-93DD-17459769E765}"/>
                    </a:ext>
                  </a:extLst>
                </p:cNvPr>
                <p:cNvPicPr/>
                <p:nvPr/>
              </p:nvPicPr>
              <p:blipFill>
                <a:blip r:embed="rId85"/>
                <a:stretch>
                  <a:fillRect/>
                </a:stretch>
              </p:blipFill>
              <p:spPr>
                <a:xfrm>
                  <a:off x="9385181" y="2098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7D17EE82-7CE6-478F-BEE7-1E64A61E400D}"/>
                    </a:ext>
                  </a:extLst>
                </p14:cNvPr>
                <p14:cNvContentPartPr/>
                <p14:nvPr/>
              </p14:nvContentPartPr>
              <p14:xfrm>
                <a:off x="9376181" y="2102072"/>
                <a:ext cx="126000" cy="207360"/>
              </p14:xfrm>
            </p:contentPart>
          </mc:Choice>
          <mc:Fallback xmlns="">
            <p:pic>
              <p:nvPicPr>
                <p:cNvPr id="58" name="Freihand 57">
                  <a:extLst>
                    <a:ext uri="{FF2B5EF4-FFF2-40B4-BE49-F238E27FC236}">
                      <a16:creationId xmlns:a16="http://schemas.microsoft.com/office/drawing/2014/main" id="{7D17EE82-7CE6-478F-BEE7-1E64A61E400D}"/>
                    </a:ext>
                  </a:extLst>
                </p:cNvPr>
                <p:cNvPicPr/>
                <p:nvPr/>
              </p:nvPicPr>
              <p:blipFill>
                <a:blip r:embed="rId87"/>
                <a:stretch>
                  <a:fillRect/>
                </a:stretch>
              </p:blipFill>
              <p:spPr>
                <a:xfrm>
                  <a:off x="9371861" y="2097752"/>
                  <a:ext cx="134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1C41C6B8-C039-4CAE-88FE-A46C0DF47FEA}"/>
                    </a:ext>
                  </a:extLst>
                </p14:cNvPr>
                <p14:cNvContentPartPr/>
                <p14:nvPr/>
              </p14:nvContentPartPr>
              <p14:xfrm>
                <a:off x="9537821" y="2189552"/>
                <a:ext cx="408240" cy="261000"/>
              </p14:xfrm>
            </p:contentPart>
          </mc:Choice>
          <mc:Fallback xmlns="">
            <p:pic>
              <p:nvPicPr>
                <p:cNvPr id="59" name="Freihand 58">
                  <a:extLst>
                    <a:ext uri="{FF2B5EF4-FFF2-40B4-BE49-F238E27FC236}">
                      <a16:creationId xmlns:a16="http://schemas.microsoft.com/office/drawing/2014/main" id="{1C41C6B8-C039-4CAE-88FE-A46C0DF47FEA}"/>
                    </a:ext>
                  </a:extLst>
                </p:cNvPr>
                <p:cNvPicPr/>
                <p:nvPr/>
              </p:nvPicPr>
              <p:blipFill>
                <a:blip r:embed="rId89"/>
                <a:stretch>
                  <a:fillRect/>
                </a:stretch>
              </p:blipFill>
              <p:spPr>
                <a:xfrm>
                  <a:off x="9533501" y="2185232"/>
                  <a:ext cx="4168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8F69808A-4B47-4906-BFCB-E9EC9EF894AB}"/>
                    </a:ext>
                  </a:extLst>
                </p14:cNvPr>
                <p14:cNvContentPartPr/>
                <p14:nvPr/>
              </p14:nvContentPartPr>
              <p14:xfrm>
                <a:off x="10117421" y="2228432"/>
                <a:ext cx="360" cy="360"/>
              </p14:xfrm>
            </p:contentPart>
          </mc:Choice>
          <mc:Fallback xmlns="">
            <p:pic>
              <p:nvPicPr>
                <p:cNvPr id="60" name="Freihand 59">
                  <a:extLst>
                    <a:ext uri="{FF2B5EF4-FFF2-40B4-BE49-F238E27FC236}">
                      <a16:creationId xmlns:a16="http://schemas.microsoft.com/office/drawing/2014/main" id="{8F69808A-4B47-4906-BFCB-E9EC9EF894AB}"/>
                    </a:ext>
                  </a:extLst>
                </p:cNvPr>
                <p:cNvPicPr/>
                <p:nvPr/>
              </p:nvPicPr>
              <p:blipFill>
                <a:blip r:embed="rId85"/>
                <a:stretch>
                  <a:fillRect/>
                </a:stretch>
              </p:blipFill>
              <p:spPr>
                <a:xfrm>
                  <a:off x="10113101" y="2224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3DD79240-5D4F-4C25-A68E-990E89849DD4}"/>
                    </a:ext>
                  </a:extLst>
                </p14:cNvPr>
                <p14:cNvContentPartPr/>
                <p14:nvPr/>
              </p14:nvContentPartPr>
              <p14:xfrm>
                <a:off x="10096901" y="2170472"/>
                <a:ext cx="378000" cy="250200"/>
              </p14:xfrm>
            </p:contentPart>
          </mc:Choice>
          <mc:Fallback xmlns="">
            <p:pic>
              <p:nvPicPr>
                <p:cNvPr id="61" name="Freihand 60">
                  <a:extLst>
                    <a:ext uri="{FF2B5EF4-FFF2-40B4-BE49-F238E27FC236}">
                      <a16:creationId xmlns:a16="http://schemas.microsoft.com/office/drawing/2014/main" id="{3DD79240-5D4F-4C25-A68E-990E89849DD4}"/>
                    </a:ext>
                  </a:extLst>
                </p:cNvPr>
                <p:cNvPicPr/>
                <p:nvPr/>
              </p:nvPicPr>
              <p:blipFill>
                <a:blip r:embed="rId92"/>
                <a:stretch>
                  <a:fillRect/>
                </a:stretch>
              </p:blipFill>
              <p:spPr>
                <a:xfrm>
                  <a:off x="10092581" y="2166152"/>
                  <a:ext cx="386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BFBD6511-E5D3-4956-A483-B76D4F29E431}"/>
                    </a:ext>
                  </a:extLst>
                </p14:cNvPr>
                <p14:cNvContentPartPr/>
                <p14:nvPr/>
              </p14:nvContentPartPr>
              <p14:xfrm>
                <a:off x="10482461" y="2051672"/>
                <a:ext cx="175680" cy="276480"/>
              </p14:xfrm>
            </p:contentPart>
          </mc:Choice>
          <mc:Fallback xmlns="">
            <p:pic>
              <p:nvPicPr>
                <p:cNvPr id="62" name="Freihand 61">
                  <a:extLst>
                    <a:ext uri="{FF2B5EF4-FFF2-40B4-BE49-F238E27FC236}">
                      <a16:creationId xmlns:a16="http://schemas.microsoft.com/office/drawing/2014/main" id="{BFBD6511-E5D3-4956-A483-B76D4F29E431}"/>
                    </a:ext>
                  </a:extLst>
                </p:cNvPr>
                <p:cNvPicPr/>
                <p:nvPr/>
              </p:nvPicPr>
              <p:blipFill>
                <a:blip r:embed="rId94"/>
                <a:stretch>
                  <a:fillRect/>
                </a:stretch>
              </p:blipFill>
              <p:spPr>
                <a:xfrm>
                  <a:off x="10478141" y="2047352"/>
                  <a:ext cx="1843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F4AAE748-54A3-4F1E-B290-E6CB372148BF}"/>
                    </a:ext>
                  </a:extLst>
                </p14:cNvPr>
                <p14:cNvContentPartPr/>
                <p14:nvPr/>
              </p14:nvContentPartPr>
              <p14:xfrm>
                <a:off x="10677941" y="2050952"/>
                <a:ext cx="182880" cy="124920"/>
              </p14:xfrm>
            </p:contentPart>
          </mc:Choice>
          <mc:Fallback xmlns="">
            <p:pic>
              <p:nvPicPr>
                <p:cNvPr id="63" name="Freihand 62">
                  <a:extLst>
                    <a:ext uri="{FF2B5EF4-FFF2-40B4-BE49-F238E27FC236}">
                      <a16:creationId xmlns:a16="http://schemas.microsoft.com/office/drawing/2014/main" id="{F4AAE748-54A3-4F1E-B290-E6CB372148BF}"/>
                    </a:ext>
                  </a:extLst>
                </p:cNvPr>
                <p:cNvPicPr/>
                <p:nvPr/>
              </p:nvPicPr>
              <p:blipFill>
                <a:blip r:embed="rId96"/>
                <a:stretch>
                  <a:fillRect/>
                </a:stretch>
              </p:blipFill>
              <p:spPr>
                <a:xfrm>
                  <a:off x="10673621" y="2046632"/>
                  <a:ext cx="191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200" name="Freihand 51199">
                  <a:extLst>
                    <a:ext uri="{FF2B5EF4-FFF2-40B4-BE49-F238E27FC236}">
                      <a16:creationId xmlns:a16="http://schemas.microsoft.com/office/drawing/2014/main" id="{844B8E5B-ACE2-40BB-91AF-6D25C59220C1}"/>
                    </a:ext>
                  </a:extLst>
                </p14:cNvPr>
                <p14:cNvContentPartPr/>
                <p14:nvPr/>
              </p14:nvContentPartPr>
              <p14:xfrm>
                <a:off x="10559501" y="1962392"/>
                <a:ext cx="110880" cy="21600"/>
              </p14:xfrm>
            </p:contentPart>
          </mc:Choice>
          <mc:Fallback xmlns="">
            <p:pic>
              <p:nvPicPr>
                <p:cNvPr id="51200" name="Freihand 51199">
                  <a:extLst>
                    <a:ext uri="{FF2B5EF4-FFF2-40B4-BE49-F238E27FC236}">
                      <a16:creationId xmlns:a16="http://schemas.microsoft.com/office/drawing/2014/main" id="{844B8E5B-ACE2-40BB-91AF-6D25C59220C1}"/>
                    </a:ext>
                  </a:extLst>
                </p:cNvPr>
                <p:cNvPicPr/>
                <p:nvPr/>
              </p:nvPicPr>
              <p:blipFill>
                <a:blip r:embed="rId98"/>
                <a:stretch>
                  <a:fillRect/>
                </a:stretch>
              </p:blipFill>
              <p:spPr>
                <a:xfrm>
                  <a:off x="10555181" y="1958072"/>
                  <a:ext cx="11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201" name="Freihand 51200">
                  <a:extLst>
                    <a:ext uri="{FF2B5EF4-FFF2-40B4-BE49-F238E27FC236}">
                      <a16:creationId xmlns:a16="http://schemas.microsoft.com/office/drawing/2014/main" id="{311AB542-2360-47FE-9427-A4B8B3A99C80}"/>
                    </a:ext>
                  </a:extLst>
                </p14:cNvPr>
                <p14:cNvContentPartPr/>
                <p14:nvPr/>
              </p14:nvContentPartPr>
              <p14:xfrm>
                <a:off x="10989701" y="2036192"/>
                <a:ext cx="127800" cy="137160"/>
              </p14:xfrm>
            </p:contentPart>
          </mc:Choice>
          <mc:Fallback xmlns="">
            <p:pic>
              <p:nvPicPr>
                <p:cNvPr id="51201" name="Freihand 51200">
                  <a:extLst>
                    <a:ext uri="{FF2B5EF4-FFF2-40B4-BE49-F238E27FC236}">
                      <a16:creationId xmlns:a16="http://schemas.microsoft.com/office/drawing/2014/main" id="{311AB542-2360-47FE-9427-A4B8B3A99C80}"/>
                    </a:ext>
                  </a:extLst>
                </p:cNvPr>
                <p:cNvPicPr/>
                <p:nvPr/>
              </p:nvPicPr>
              <p:blipFill>
                <a:blip r:embed="rId100"/>
                <a:stretch>
                  <a:fillRect/>
                </a:stretch>
              </p:blipFill>
              <p:spPr>
                <a:xfrm>
                  <a:off x="10985381" y="2031872"/>
                  <a:ext cx="136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202" name="Freihand 51201">
                  <a:extLst>
                    <a:ext uri="{FF2B5EF4-FFF2-40B4-BE49-F238E27FC236}">
                      <a16:creationId xmlns:a16="http://schemas.microsoft.com/office/drawing/2014/main" id="{49C6FA1C-92CE-44DF-980E-79C20E179985}"/>
                    </a:ext>
                  </a:extLst>
                </p14:cNvPr>
                <p14:cNvContentPartPr/>
                <p14:nvPr/>
              </p14:nvContentPartPr>
              <p14:xfrm>
                <a:off x="11127941" y="2070392"/>
                <a:ext cx="92160" cy="88560"/>
              </p14:xfrm>
            </p:contentPart>
          </mc:Choice>
          <mc:Fallback xmlns="">
            <p:pic>
              <p:nvPicPr>
                <p:cNvPr id="51202" name="Freihand 51201">
                  <a:extLst>
                    <a:ext uri="{FF2B5EF4-FFF2-40B4-BE49-F238E27FC236}">
                      <a16:creationId xmlns:a16="http://schemas.microsoft.com/office/drawing/2014/main" id="{49C6FA1C-92CE-44DF-980E-79C20E179985}"/>
                    </a:ext>
                  </a:extLst>
                </p:cNvPr>
                <p:cNvPicPr/>
                <p:nvPr/>
              </p:nvPicPr>
              <p:blipFill>
                <a:blip r:embed="rId102"/>
                <a:stretch>
                  <a:fillRect/>
                </a:stretch>
              </p:blipFill>
              <p:spPr>
                <a:xfrm>
                  <a:off x="11123621" y="2066072"/>
                  <a:ext cx="100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204" name="Freihand 51203">
                  <a:extLst>
                    <a:ext uri="{FF2B5EF4-FFF2-40B4-BE49-F238E27FC236}">
                      <a16:creationId xmlns:a16="http://schemas.microsoft.com/office/drawing/2014/main" id="{0ADEF10B-6014-49EB-8110-2CC617C063BD}"/>
                    </a:ext>
                  </a:extLst>
                </p14:cNvPr>
                <p14:cNvContentPartPr/>
                <p14:nvPr/>
              </p14:nvContentPartPr>
              <p14:xfrm>
                <a:off x="9748781" y="2523992"/>
                <a:ext cx="222120" cy="285120"/>
              </p14:xfrm>
            </p:contentPart>
          </mc:Choice>
          <mc:Fallback xmlns="">
            <p:pic>
              <p:nvPicPr>
                <p:cNvPr id="51204" name="Freihand 51203">
                  <a:extLst>
                    <a:ext uri="{FF2B5EF4-FFF2-40B4-BE49-F238E27FC236}">
                      <a16:creationId xmlns:a16="http://schemas.microsoft.com/office/drawing/2014/main" id="{0ADEF10B-6014-49EB-8110-2CC617C063BD}"/>
                    </a:ext>
                  </a:extLst>
                </p:cNvPr>
                <p:cNvPicPr/>
                <p:nvPr/>
              </p:nvPicPr>
              <p:blipFill>
                <a:blip r:embed="rId104"/>
                <a:stretch>
                  <a:fillRect/>
                </a:stretch>
              </p:blipFill>
              <p:spPr>
                <a:xfrm>
                  <a:off x="9744461" y="2519672"/>
                  <a:ext cx="2307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205" name="Freihand 51204">
                  <a:extLst>
                    <a:ext uri="{FF2B5EF4-FFF2-40B4-BE49-F238E27FC236}">
                      <a16:creationId xmlns:a16="http://schemas.microsoft.com/office/drawing/2014/main" id="{06E4D968-3100-4C7A-ACB1-1B798EA40485}"/>
                    </a:ext>
                  </a:extLst>
                </p14:cNvPr>
                <p14:cNvContentPartPr/>
                <p14:nvPr/>
              </p14:nvContentPartPr>
              <p14:xfrm>
                <a:off x="9956861" y="2426432"/>
                <a:ext cx="228600" cy="291600"/>
              </p14:xfrm>
            </p:contentPart>
          </mc:Choice>
          <mc:Fallback xmlns="">
            <p:pic>
              <p:nvPicPr>
                <p:cNvPr id="51205" name="Freihand 51204">
                  <a:extLst>
                    <a:ext uri="{FF2B5EF4-FFF2-40B4-BE49-F238E27FC236}">
                      <a16:creationId xmlns:a16="http://schemas.microsoft.com/office/drawing/2014/main" id="{06E4D968-3100-4C7A-ACB1-1B798EA40485}"/>
                    </a:ext>
                  </a:extLst>
                </p:cNvPr>
                <p:cNvPicPr/>
                <p:nvPr/>
              </p:nvPicPr>
              <p:blipFill>
                <a:blip r:embed="rId106"/>
                <a:stretch>
                  <a:fillRect/>
                </a:stretch>
              </p:blipFill>
              <p:spPr>
                <a:xfrm>
                  <a:off x="9952541" y="2422112"/>
                  <a:ext cx="2372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206" name="Freihand 51205">
                  <a:extLst>
                    <a:ext uri="{FF2B5EF4-FFF2-40B4-BE49-F238E27FC236}">
                      <a16:creationId xmlns:a16="http://schemas.microsoft.com/office/drawing/2014/main" id="{4E76F571-D564-441E-9064-6446DD14D9B4}"/>
                    </a:ext>
                  </a:extLst>
                </p14:cNvPr>
                <p14:cNvContentPartPr/>
                <p14:nvPr/>
              </p14:nvContentPartPr>
              <p14:xfrm>
                <a:off x="10241261" y="2564672"/>
                <a:ext cx="21600" cy="101520"/>
              </p14:xfrm>
            </p:contentPart>
          </mc:Choice>
          <mc:Fallback xmlns="">
            <p:pic>
              <p:nvPicPr>
                <p:cNvPr id="51206" name="Freihand 51205">
                  <a:extLst>
                    <a:ext uri="{FF2B5EF4-FFF2-40B4-BE49-F238E27FC236}">
                      <a16:creationId xmlns:a16="http://schemas.microsoft.com/office/drawing/2014/main" id="{4E76F571-D564-441E-9064-6446DD14D9B4}"/>
                    </a:ext>
                  </a:extLst>
                </p:cNvPr>
                <p:cNvPicPr/>
                <p:nvPr/>
              </p:nvPicPr>
              <p:blipFill>
                <a:blip r:embed="rId108"/>
                <a:stretch>
                  <a:fillRect/>
                </a:stretch>
              </p:blipFill>
              <p:spPr>
                <a:xfrm>
                  <a:off x="10236941" y="2560352"/>
                  <a:ext cx="30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207" name="Freihand 51206">
                  <a:extLst>
                    <a:ext uri="{FF2B5EF4-FFF2-40B4-BE49-F238E27FC236}">
                      <a16:creationId xmlns:a16="http://schemas.microsoft.com/office/drawing/2014/main" id="{4EAC12BE-49FA-4C3F-BEDF-3EBF889E54C5}"/>
                    </a:ext>
                  </a:extLst>
                </p14:cNvPr>
                <p14:cNvContentPartPr/>
                <p14:nvPr/>
              </p14:nvContentPartPr>
              <p14:xfrm>
                <a:off x="10334501" y="2443712"/>
                <a:ext cx="388440" cy="141480"/>
              </p14:xfrm>
            </p:contentPart>
          </mc:Choice>
          <mc:Fallback xmlns="">
            <p:pic>
              <p:nvPicPr>
                <p:cNvPr id="51207" name="Freihand 51206">
                  <a:extLst>
                    <a:ext uri="{FF2B5EF4-FFF2-40B4-BE49-F238E27FC236}">
                      <a16:creationId xmlns:a16="http://schemas.microsoft.com/office/drawing/2014/main" id="{4EAC12BE-49FA-4C3F-BEDF-3EBF889E54C5}"/>
                    </a:ext>
                  </a:extLst>
                </p:cNvPr>
                <p:cNvPicPr/>
                <p:nvPr/>
              </p:nvPicPr>
              <p:blipFill>
                <a:blip r:embed="rId110"/>
                <a:stretch>
                  <a:fillRect/>
                </a:stretch>
              </p:blipFill>
              <p:spPr>
                <a:xfrm>
                  <a:off x="10330181" y="2439392"/>
                  <a:ext cx="397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208" name="Freihand 51207">
                  <a:extLst>
                    <a:ext uri="{FF2B5EF4-FFF2-40B4-BE49-F238E27FC236}">
                      <a16:creationId xmlns:a16="http://schemas.microsoft.com/office/drawing/2014/main" id="{C2BAA31A-C7F7-48BE-B3E6-D9C1497C7100}"/>
                    </a:ext>
                  </a:extLst>
                </p14:cNvPr>
                <p14:cNvContentPartPr/>
                <p14:nvPr/>
              </p14:nvContentPartPr>
              <p14:xfrm>
                <a:off x="10592981" y="2338232"/>
                <a:ext cx="5400" cy="13320"/>
              </p14:xfrm>
            </p:contentPart>
          </mc:Choice>
          <mc:Fallback xmlns="">
            <p:pic>
              <p:nvPicPr>
                <p:cNvPr id="51208" name="Freihand 51207">
                  <a:extLst>
                    <a:ext uri="{FF2B5EF4-FFF2-40B4-BE49-F238E27FC236}">
                      <a16:creationId xmlns:a16="http://schemas.microsoft.com/office/drawing/2014/main" id="{C2BAA31A-C7F7-48BE-B3E6-D9C1497C7100}"/>
                    </a:ext>
                  </a:extLst>
                </p:cNvPr>
                <p:cNvPicPr/>
                <p:nvPr/>
              </p:nvPicPr>
              <p:blipFill>
                <a:blip r:embed="rId112"/>
                <a:stretch>
                  <a:fillRect/>
                </a:stretch>
              </p:blipFill>
              <p:spPr>
                <a:xfrm>
                  <a:off x="10588661" y="2333912"/>
                  <a:ext cx="14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210" name="Freihand 51209">
                  <a:extLst>
                    <a:ext uri="{FF2B5EF4-FFF2-40B4-BE49-F238E27FC236}">
                      <a16:creationId xmlns:a16="http://schemas.microsoft.com/office/drawing/2014/main" id="{AFA82C93-0611-42C3-9512-C630D8C39A05}"/>
                    </a:ext>
                  </a:extLst>
                </p14:cNvPr>
                <p14:cNvContentPartPr/>
                <p14:nvPr/>
              </p14:nvContentPartPr>
              <p14:xfrm>
                <a:off x="9842741" y="2826752"/>
                <a:ext cx="278280" cy="154800"/>
              </p14:xfrm>
            </p:contentPart>
          </mc:Choice>
          <mc:Fallback xmlns="">
            <p:pic>
              <p:nvPicPr>
                <p:cNvPr id="51210" name="Freihand 51209">
                  <a:extLst>
                    <a:ext uri="{FF2B5EF4-FFF2-40B4-BE49-F238E27FC236}">
                      <a16:creationId xmlns:a16="http://schemas.microsoft.com/office/drawing/2014/main" id="{AFA82C93-0611-42C3-9512-C630D8C39A05}"/>
                    </a:ext>
                  </a:extLst>
                </p:cNvPr>
                <p:cNvPicPr/>
                <p:nvPr/>
              </p:nvPicPr>
              <p:blipFill>
                <a:blip r:embed="rId114"/>
                <a:stretch>
                  <a:fillRect/>
                </a:stretch>
              </p:blipFill>
              <p:spPr>
                <a:xfrm>
                  <a:off x="9838421" y="2822432"/>
                  <a:ext cx="286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211" name="Freihand 51210">
                  <a:extLst>
                    <a:ext uri="{FF2B5EF4-FFF2-40B4-BE49-F238E27FC236}">
                      <a16:creationId xmlns:a16="http://schemas.microsoft.com/office/drawing/2014/main" id="{7561B148-1F7E-43AA-B5D1-DA650D88708B}"/>
                    </a:ext>
                  </a:extLst>
                </p14:cNvPr>
                <p14:cNvContentPartPr/>
                <p14:nvPr/>
              </p14:nvContentPartPr>
              <p14:xfrm>
                <a:off x="10066301" y="2769512"/>
                <a:ext cx="313200" cy="142920"/>
              </p14:xfrm>
            </p:contentPart>
          </mc:Choice>
          <mc:Fallback xmlns="">
            <p:pic>
              <p:nvPicPr>
                <p:cNvPr id="51211" name="Freihand 51210">
                  <a:extLst>
                    <a:ext uri="{FF2B5EF4-FFF2-40B4-BE49-F238E27FC236}">
                      <a16:creationId xmlns:a16="http://schemas.microsoft.com/office/drawing/2014/main" id="{7561B148-1F7E-43AA-B5D1-DA650D88708B}"/>
                    </a:ext>
                  </a:extLst>
                </p:cNvPr>
                <p:cNvPicPr/>
                <p:nvPr/>
              </p:nvPicPr>
              <p:blipFill>
                <a:blip r:embed="rId116"/>
                <a:stretch>
                  <a:fillRect/>
                </a:stretch>
              </p:blipFill>
              <p:spPr>
                <a:xfrm>
                  <a:off x="10061981" y="2765192"/>
                  <a:ext cx="321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212" name="Freihand 51211">
                  <a:extLst>
                    <a:ext uri="{FF2B5EF4-FFF2-40B4-BE49-F238E27FC236}">
                      <a16:creationId xmlns:a16="http://schemas.microsoft.com/office/drawing/2014/main" id="{A2B59909-DDF0-4E27-9CB1-2E3B1C63AEF7}"/>
                    </a:ext>
                  </a:extLst>
                </p14:cNvPr>
                <p14:cNvContentPartPr/>
                <p14:nvPr/>
              </p14:nvContentPartPr>
              <p14:xfrm>
                <a:off x="10232261" y="2798672"/>
                <a:ext cx="171360" cy="161640"/>
              </p14:xfrm>
            </p:contentPart>
          </mc:Choice>
          <mc:Fallback xmlns="">
            <p:pic>
              <p:nvPicPr>
                <p:cNvPr id="51212" name="Freihand 51211">
                  <a:extLst>
                    <a:ext uri="{FF2B5EF4-FFF2-40B4-BE49-F238E27FC236}">
                      <a16:creationId xmlns:a16="http://schemas.microsoft.com/office/drawing/2014/main" id="{A2B59909-DDF0-4E27-9CB1-2E3B1C63AEF7}"/>
                    </a:ext>
                  </a:extLst>
                </p:cNvPr>
                <p:cNvPicPr/>
                <p:nvPr/>
              </p:nvPicPr>
              <p:blipFill>
                <a:blip r:embed="rId118"/>
                <a:stretch>
                  <a:fillRect/>
                </a:stretch>
              </p:blipFill>
              <p:spPr>
                <a:xfrm>
                  <a:off x="10227941" y="2794352"/>
                  <a:ext cx="180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213" name="Freihand 51212">
                  <a:extLst>
                    <a:ext uri="{FF2B5EF4-FFF2-40B4-BE49-F238E27FC236}">
                      <a16:creationId xmlns:a16="http://schemas.microsoft.com/office/drawing/2014/main" id="{59AF5098-123E-4ACD-A4C4-84C4B6753634}"/>
                    </a:ext>
                  </a:extLst>
                </p14:cNvPr>
                <p14:cNvContentPartPr/>
                <p14:nvPr/>
              </p14:nvContentPartPr>
              <p14:xfrm>
                <a:off x="10213181" y="2798672"/>
                <a:ext cx="81360" cy="11160"/>
              </p14:xfrm>
            </p:contentPart>
          </mc:Choice>
          <mc:Fallback xmlns="">
            <p:pic>
              <p:nvPicPr>
                <p:cNvPr id="51213" name="Freihand 51212">
                  <a:extLst>
                    <a:ext uri="{FF2B5EF4-FFF2-40B4-BE49-F238E27FC236}">
                      <a16:creationId xmlns:a16="http://schemas.microsoft.com/office/drawing/2014/main" id="{59AF5098-123E-4ACD-A4C4-84C4B6753634}"/>
                    </a:ext>
                  </a:extLst>
                </p:cNvPr>
                <p:cNvPicPr/>
                <p:nvPr/>
              </p:nvPicPr>
              <p:blipFill>
                <a:blip r:embed="rId120"/>
                <a:stretch>
                  <a:fillRect/>
                </a:stretch>
              </p:blipFill>
              <p:spPr>
                <a:xfrm>
                  <a:off x="10208861" y="2794352"/>
                  <a:ext cx="90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1214" name="Freihand 51213">
                  <a:extLst>
                    <a:ext uri="{FF2B5EF4-FFF2-40B4-BE49-F238E27FC236}">
                      <a16:creationId xmlns:a16="http://schemas.microsoft.com/office/drawing/2014/main" id="{3AC801CD-1814-4388-A546-35D9B04F1C53}"/>
                    </a:ext>
                  </a:extLst>
                </p14:cNvPr>
                <p14:cNvContentPartPr/>
                <p14:nvPr/>
              </p14:nvContentPartPr>
              <p14:xfrm>
                <a:off x="10351061" y="2850512"/>
                <a:ext cx="118080" cy="95040"/>
              </p14:xfrm>
            </p:contentPart>
          </mc:Choice>
          <mc:Fallback xmlns="">
            <p:pic>
              <p:nvPicPr>
                <p:cNvPr id="51214" name="Freihand 51213">
                  <a:extLst>
                    <a:ext uri="{FF2B5EF4-FFF2-40B4-BE49-F238E27FC236}">
                      <a16:creationId xmlns:a16="http://schemas.microsoft.com/office/drawing/2014/main" id="{3AC801CD-1814-4388-A546-35D9B04F1C53}"/>
                    </a:ext>
                  </a:extLst>
                </p:cNvPr>
                <p:cNvPicPr/>
                <p:nvPr/>
              </p:nvPicPr>
              <p:blipFill>
                <a:blip r:embed="rId122"/>
                <a:stretch>
                  <a:fillRect/>
                </a:stretch>
              </p:blipFill>
              <p:spPr>
                <a:xfrm>
                  <a:off x="10346741" y="2846192"/>
                  <a:ext cx="126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215" name="Freihand 51214">
                  <a:extLst>
                    <a:ext uri="{FF2B5EF4-FFF2-40B4-BE49-F238E27FC236}">
                      <a16:creationId xmlns:a16="http://schemas.microsoft.com/office/drawing/2014/main" id="{2236BD9E-9184-437F-BAEC-286066A5E8A8}"/>
                    </a:ext>
                  </a:extLst>
                </p14:cNvPr>
                <p14:cNvContentPartPr/>
                <p14:nvPr/>
              </p14:nvContentPartPr>
              <p14:xfrm>
                <a:off x="10475261" y="2801552"/>
                <a:ext cx="189360" cy="103680"/>
              </p14:xfrm>
            </p:contentPart>
          </mc:Choice>
          <mc:Fallback xmlns="">
            <p:pic>
              <p:nvPicPr>
                <p:cNvPr id="51215" name="Freihand 51214">
                  <a:extLst>
                    <a:ext uri="{FF2B5EF4-FFF2-40B4-BE49-F238E27FC236}">
                      <a16:creationId xmlns:a16="http://schemas.microsoft.com/office/drawing/2014/main" id="{2236BD9E-9184-437F-BAEC-286066A5E8A8}"/>
                    </a:ext>
                  </a:extLst>
                </p:cNvPr>
                <p:cNvPicPr/>
                <p:nvPr/>
              </p:nvPicPr>
              <p:blipFill>
                <a:blip r:embed="rId124"/>
                <a:stretch>
                  <a:fillRect/>
                </a:stretch>
              </p:blipFill>
              <p:spPr>
                <a:xfrm>
                  <a:off x="10470941" y="2797232"/>
                  <a:ext cx="198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216" name="Freihand 51215">
                  <a:extLst>
                    <a:ext uri="{FF2B5EF4-FFF2-40B4-BE49-F238E27FC236}">
                      <a16:creationId xmlns:a16="http://schemas.microsoft.com/office/drawing/2014/main" id="{69D82C93-AD24-47D5-9017-9D213C551782}"/>
                    </a:ext>
                  </a:extLst>
                </p14:cNvPr>
                <p14:cNvContentPartPr/>
                <p14:nvPr/>
              </p14:nvContentPartPr>
              <p14:xfrm>
                <a:off x="10643021" y="2777792"/>
                <a:ext cx="93960" cy="109440"/>
              </p14:xfrm>
            </p:contentPart>
          </mc:Choice>
          <mc:Fallback xmlns="">
            <p:pic>
              <p:nvPicPr>
                <p:cNvPr id="51216" name="Freihand 51215">
                  <a:extLst>
                    <a:ext uri="{FF2B5EF4-FFF2-40B4-BE49-F238E27FC236}">
                      <a16:creationId xmlns:a16="http://schemas.microsoft.com/office/drawing/2014/main" id="{69D82C93-AD24-47D5-9017-9D213C551782}"/>
                    </a:ext>
                  </a:extLst>
                </p:cNvPr>
                <p:cNvPicPr/>
                <p:nvPr/>
              </p:nvPicPr>
              <p:blipFill>
                <a:blip r:embed="rId126"/>
                <a:stretch>
                  <a:fillRect/>
                </a:stretch>
              </p:blipFill>
              <p:spPr>
                <a:xfrm>
                  <a:off x="10638701" y="2773472"/>
                  <a:ext cx="10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1217" name="Freihand 51216">
                  <a:extLst>
                    <a:ext uri="{FF2B5EF4-FFF2-40B4-BE49-F238E27FC236}">
                      <a16:creationId xmlns:a16="http://schemas.microsoft.com/office/drawing/2014/main" id="{A86D8A9D-907B-402D-8F00-3EF5AA4A6DEC}"/>
                    </a:ext>
                  </a:extLst>
                </p14:cNvPr>
                <p14:cNvContentPartPr/>
                <p14:nvPr/>
              </p14:nvContentPartPr>
              <p14:xfrm>
                <a:off x="10722581" y="2703272"/>
                <a:ext cx="136440" cy="148680"/>
              </p14:xfrm>
            </p:contentPart>
          </mc:Choice>
          <mc:Fallback xmlns="">
            <p:pic>
              <p:nvPicPr>
                <p:cNvPr id="51217" name="Freihand 51216">
                  <a:extLst>
                    <a:ext uri="{FF2B5EF4-FFF2-40B4-BE49-F238E27FC236}">
                      <a16:creationId xmlns:a16="http://schemas.microsoft.com/office/drawing/2014/main" id="{A86D8A9D-907B-402D-8F00-3EF5AA4A6DEC}"/>
                    </a:ext>
                  </a:extLst>
                </p:cNvPr>
                <p:cNvPicPr/>
                <p:nvPr/>
              </p:nvPicPr>
              <p:blipFill>
                <a:blip r:embed="rId128"/>
                <a:stretch>
                  <a:fillRect/>
                </a:stretch>
              </p:blipFill>
              <p:spPr>
                <a:xfrm>
                  <a:off x="10718261" y="2698952"/>
                  <a:ext cx="145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218" name="Freihand 51217">
                  <a:extLst>
                    <a:ext uri="{FF2B5EF4-FFF2-40B4-BE49-F238E27FC236}">
                      <a16:creationId xmlns:a16="http://schemas.microsoft.com/office/drawing/2014/main" id="{626298B6-E12F-4D80-957F-6041C34357E0}"/>
                    </a:ext>
                  </a:extLst>
                </p14:cNvPr>
                <p14:cNvContentPartPr/>
                <p14:nvPr/>
              </p14:nvContentPartPr>
              <p14:xfrm>
                <a:off x="10844621" y="2672312"/>
                <a:ext cx="108360" cy="153720"/>
              </p14:xfrm>
            </p:contentPart>
          </mc:Choice>
          <mc:Fallback xmlns="">
            <p:pic>
              <p:nvPicPr>
                <p:cNvPr id="51218" name="Freihand 51217">
                  <a:extLst>
                    <a:ext uri="{FF2B5EF4-FFF2-40B4-BE49-F238E27FC236}">
                      <a16:creationId xmlns:a16="http://schemas.microsoft.com/office/drawing/2014/main" id="{626298B6-E12F-4D80-957F-6041C34357E0}"/>
                    </a:ext>
                  </a:extLst>
                </p:cNvPr>
                <p:cNvPicPr/>
                <p:nvPr/>
              </p:nvPicPr>
              <p:blipFill>
                <a:blip r:embed="rId130"/>
                <a:stretch>
                  <a:fillRect/>
                </a:stretch>
              </p:blipFill>
              <p:spPr>
                <a:xfrm>
                  <a:off x="10840301" y="2667992"/>
                  <a:ext cx="117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1219" name="Freihand 51218">
                  <a:extLst>
                    <a:ext uri="{FF2B5EF4-FFF2-40B4-BE49-F238E27FC236}">
                      <a16:creationId xmlns:a16="http://schemas.microsoft.com/office/drawing/2014/main" id="{A6D3A8ED-0B3B-43FE-ACB8-E1371947DE88}"/>
                    </a:ext>
                  </a:extLst>
                </p14:cNvPr>
                <p14:cNvContentPartPr/>
                <p14:nvPr/>
              </p14:nvContentPartPr>
              <p14:xfrm>
                <a:off x="10948301" y="2664752"/>
                <a:ext cx="435600" cy="114840"/>
              </p14:xfrm>
            </p:contentPart>
          </mc:Choice>
          <mc:Fallback xmlns="">
            <p:pic>
              <p:nvPicPr>
                <p:cNvPr id="51219" name="Freihand 51218">
                  <a:extLst>
                    <a:ext uri="{FF2B5EF4-FFF2-40B4-BE49-F238E27FC236}">
                      <a16:creationId xmlns:a16="http://schemas.microsoft.com/office/drawing/2014/main" id="{A6D3A8ED-0B3B-43FE-ACB8-E1371947DE88}"/>
                    </a:ext>
                  </a:extLst>
                </p:cNvPr>
                <p:cNvPicPr/>
                <p:nvPr/>
              </p:nvPicPr>
              <p:blipFill>
                <a:blip r:embed="rId132"/>
                <a:stretch>
                  <a:fillRect/>
                </a:stretch>
              </p:blipFill>
              <p:spPr>
                <a:xfrm>
                  <a:off x="10943981" y="2660432"/>
                  <a:ext cx="444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1220" name="Freihand 51219">
                  <a:extLst>
                    <a:ext uri="{FF2B5EF4-FFF2-40B4-BE49-F238E27FC236}">
                      <a16:creationId xmlns:a16="http://schemas.microsoft.com/office/drawing/2014/main" id="{ACDA3CA6-C7C3-41FF-8ADF-0793EEAE4741}"/>
                    </a:ext>
                  </a:extLst>
                </p14:cNvPr>
                <p14:cNvContentPartPr/>
                <p14:nvPr/>
              </p14:nvContentPartPr>
              <p14:xfrm>
                <a:off x="9928421" y="3231032"/>
                <a:ext cx="159480" cy="62640"/>
              </p14:xfrm>
            </p:contentPart>
          </mc:Choice>
          <mc:Fallback xmlns="">
            <p:pic>
              <p:nvPicPr>
                <p:cNvPr id="51220" name="Freihand 51219">
                  <a:extLst>
                    <a:ext uri="{FF2B5EF4-FFF2-40B4-BE49-F238E27FC236}">
                      <a16:creationId xmlns:a16="http://schemas.microsoft.com/office/drawing/2014/main" id="{ACDA3CA6-C7C3-41FF-8ADF-0793EEAE4741}"/>
                    </a:ext>
                  </a:extLst>
                </p:cNvPr>
                <p:cNvPicPr/>
                <p:nvPr/>
              </p:nvPicPr>
              <p:blipFill>
                <a:blip r:embed="rId134"/>
                <a:stretch>
                  <a:fillRect/>
                </a:stretch>
              </p:blipFill>
              <p:spPr>
                <a:xfrm>
                  <a:off x="9924101" y="3226712"/>
                  <a:ext cx="168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221" name="Freihand 51220">
                  <a:extLst>
                    <a:ext uri="{FF2B5EF4-FFF2-40B4-BE49-F238E27FC236}">
                      <a16:creationId xmlns:a16="http://schemas.microsoft.com/office/drawing/2014/main" id="{BB0D8A8A-EC1F-40EE-927A-14020265D0D2}"/>
                    </a:ext>
                  </a:extLst>
                </p14:cNvPr>
                <p14:cNvContentPartPr/>
                <p14:nvPr/>
              </p14:nvContentPartPr>
              <p14:xfrm>
                <a:off x="10131461" y="3096392"/>
                <a:ext cx="120600" cy="184680"/>
              </p14:xfrm>
            </p:contentPart>
          </mc:Choice>
          <mc:Fallback xmlns="">
            <p:pic>
              <p:nvPicPr>
                <p:cNvPr id="51221" name="Freihand 51220">
                  <a:extLst>
                    <a:ext uri="{FF2B5EF4-FFF2-40B4-BE49-F238E27FC236}">
                      <a16:creationId xmlns:a16="http://schemas.microsoft.com/office/drawing/2014/main" id="{BB0D8A8A-EC1F-40EE-927A-14020265D0D2}"/>
                    </a:ext>
                  </a:extLst>
                </p:cNvPr>
                <p:cNvPicPr/>
                <p:nvPr/>
              </p:nvPicPr>
              <p:blipFill>
                <a:blip r:embed="rId136"/>
                <a:stretch>
                  <a:fillRect/>
                </a:stretch>
              </p:blipFill>
              <p:spPr>
                <a:xfrm>
                  <a:off x="10127141" y="3092072"/>
                  <a:ext cx="129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222" name="Freihand 51221">
                  <a:extLst>
                    <a:ext uri="{FF2B5EF4-FFF2-40B4-BE49-F238E27FC236}">
                      <a16:creationId xmlns:a16="http://schemas.microsoft.com/office/drawing/2014/main" id="{E5F6B1DA-5B4E-4A54-9C5C-BDAFB95F924D}"/>
                    </a:ext>
                  </a:extLst>
                </p14:cNvPr>
                <p14:cNvContentPartPr/>
                <p14:nvPr/>
              </p14:nvContentPartPr>
              <p14:xfrm>
                <a:off x="10365821" y="3066152"/>
                <a:ext cx="248040" cy="139680"/>
              </p14:xfrm>
            </p:contentPart>
          </mc:Choice>
          <mc:Fallback xmlns="">
            <p:pic>
              <p:nvPicPr>
                <p:cNvPr id="51222" name="Freihand 51221">
                  <a:extLst>
                    <a:ext uri="{FF2B5EF4-FFF2-40B4-BE49-F238E27FC236}">
                      <a16:creationId xmlns:a16="http://schemas.microsoft.com/office/drawing/2014/main" id="{E5F6B1DA-5B4E-4A54-9C5C-BDAFB95F924D}"/>
                    </a:ext>
                  </a:extLst>
                </p:cNvPr>
                <p:cNvPicPr/>
                <p:nvPr/>
              </p:nvPicPr>
              <p:blipFill>
                <a:blip r:embed="rId138"/>
                <a:stretch>
                  <a:fillRect/>
                </a:stretch>
              </p:blipFill>
              <p:spPr>
                <a:xfrm>
                  <a:off x="10361501" y="3061832"/>
                  <a:ext cx="256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223" name="Freihand 51222">
                  <a:extLst>
                    <a:ext uri="{FF2B5EF4-FFF2-40B4-BE49-F238E27FC236}">
                      <a16:creationId xmlns:a16="http://schemas.microsoft.com/office/drawing/2014/main" id="{A4E7937C-117C-4211-ACDE-FDF8A56D6D8B}"/>
                    </a:ext>
                  </a:extLst>
                </p14:cNvPr>
                <p14:cNvContentPartPr/>
                <p14:nvPr/>
              </p14:nvContentPartPr>
              <p14:xfrm>
                <a:off x="10675061" y="2992352"/>
                <a:ext cx="152280" cy="141120"/>
              </p14:xfrm>
            </p:contentPart>
          </mc:Choice>
          <mc:Fallback xmlns="">
            <p:pic>
              <p:nvPicPr>
                <p:cNvPr id="51223" name="Freihand 51222">
                  <a:extLst>
                    <a:ext uri="{FF2B5EF4-FFF2-40B4-BE49-F238E27FC236}">
                      <a16:creationId xmlns:a16="http://schemas.microsoft.com/office/drawing/2014/main" id="{A4E7937C-117C-4211-ACDE-FDF8A56D6D8B}"/>
                    </a:ext>
                  </a:extLst>
                </p:cNvPr>
                <p:cNvPicPr/>
                <p:nvPr/>
              </p:nvPicPr>
              <p:blipFill>
                <a:blip r:embed="rId140"/>
                <a:stretch>
                  <a:fillRect/>
                </a:stretch>
              </p:blipFill>
              <p:spPr>
                <a:xfrm>
                  <a:off x="10670741" y="2988032"/>
                  <a:ext cx="160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224" name="Freihand 51223">
                  <a:extLst>
                    <a:ext uri="{FF2B5EF4-FFF2-40B4-BE49-F238E27FC236}">
                      <a16:creationId xmlns:a16="http://schemas.microsoft.com/office/drawing/2014/main" id="{5317BB21-5B74-40D9-BB25-9D62D038F4E1}"/>
                    </a:ext>
                  </a:extLst>
                </p14:cNvPr>
                <p14:cNvContentPartPr/>
                <p14:nvPr/>
              </p14:nvContentPartPr>
              <p14:xfrm>
                <a:off x="10792421" y="2975072"/>
                <a:ext cx="68760" cy="156600"/>
              </p14:xfrm>
            </p:contentPart>
          </mc:Choice>
          <mc:Fallback xmlns="">
            <p:pic>
              <p:nvPicPr>
                <p:cNvPr id="51224" name="Freihand 51223">
                  <a:extLst>
                    <a:ext uri="{FF2B5EF4-FFF2-40B4-BE49-F238E27FC236}">
                      <a16:creationId xmlns:a16="http://schemas.microsoft.com/office/drawing/2014/main" id="{5317BB21-5B74-40D9-BB25-9D62D038F4E1}"/>
                    </a:ext>
                  </a:extLst>
                </p:cNvPr>
                <p:cNvPicPr/>
                <p:nvPr/>
              </p:nvPicPr>
              <p:blipFill>
                <a:blip r:embed="rId142"/>
                <a:stretch>
                  <a:fillRect/>
                </a:stretch>
              </p:blipFill>
              <p:spPr>
                <a:xfrm>
                  <a:off x="10788101" y="2970752"/>
                  <a:ext cx="77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225" name="Freihand 51224">
                  <a:extLst>
                    <a:ext uri="{FF2B5EF4-FFF2-40B4-BE49-F238E27FC236}">
                      <a16:creationId xmlns:a16="http://schemas.microsoft.com/office/drawing/2014/main" id="{4EEE9109-F7E1-402B-8191-C229AAB4E382}"/>
                    </a:ext>
                  </a:extLst>
                </p14:cNvPr>
                <p14:cNvContentPartPr/>
                <p14:nvPr/>
              </p14:nvContentPartPr>
              <p14:xfrm>
                <a:off x="10844981" y="3024392"/>
                <a:ext cx="68760" cy="71280"/>
              </p14:xfrm>
            </p:contentPart>
          </mc:Choice>
          <mc:Fallback xmlns="">
            <p:pic>
              <p:nvPicPr>
                <p:cNvPr id="51225" name="Freihand 51224">
                  <a:extLst>
                    <a:ext uri="{FF2B5EF4-FFF2-40B4-BE49-F238E27FC236}">
                      <a16:creationId xmlns:a16="http://schemas.microsoft.com/office/drawing/2014/main" id="{4EEE9109-F7E1-402B-8191-C229AAB4E382}"/>
                    </a:ext>
                  </a:extLst>
                </p:cNvPr>
                <p:cNvPicPr/>
                <p:nvPr/>
              </p:nvPicPr>
              <p:blipFill>
                <a:blip r:embed="rId144"/>
                <a:stretch>
                  <a:fillRect/>
                </a:stretch>
              </p:blipFill>
              <p:spPr>
                <a:xfrm>
                  <a:off x="10840661" y="3020072"/>
                  <a:ext cx="77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1227" name="Freihand 51226">
                  <a:extLst>
                    <a:ext uri="{FF2B5EF4-FFF2-40B4-BE49-F238E27FC236}">
                      <a16:creationId xmlns:a16="http://schemas.microsoft.com/office/drawing/2014/main" id="{4F10DE57-D725-4BEE-8FFC-3B59B18ADC12}"/>
                    </a:ext>
                  </a:extLst>
                </p14:cNvPr>
                <p14:cNvContentPartPr/>
                <p14:nvPr/>
              </p14:nvContentPartPr>
              <p14:xfrm>
                <a:off x="10928501" y="2884352"/>
                <a:ext cx="259560" cy="198360"/>
              </p14:xfrm>
            </p:contentPart>
          </mc:Choice>
          <mc:Fallback xmlns="">
            <p:pic>
              <p:nvPicPr>
                <p:cNvPr id="51227" name="Freihand 51226">
                  <a:extLst>
                    <a:ext uri="{FF2B5EF4-FFF2-40B4-BE49-F238E27FC236}">
                      <a16:creationId xmlns:a16="http://schemas.microsoft.com/office/drawing/2014/main" id="{4F10DE57-D725-4BEE-8FFC-3B59B18ADC12}"/>
                    </a:ext>
                  </a:extLst>
                </p:cNvPr>
                <p:cNvPicPr/>
                <p:nvPr/>
              </p:nvPicPr>
              <p:blipFill>
                <a:blip r:embed="rId146"/>
                <a:stretch>
                  <a:fillRect/>
                </a:stretch>
              </p:blipFill>
              <p:spPr>
                <a:xfrm>
                  <a:off x="10924181" y="2880032"/>
                  <a:ext cx="268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228" name="Freihand 51227">
                  <a:extLst>
                    <a:ext uri="{FF2B5EF4-FFF2-40B4-BE49-F238E27FC236}">
                      <a16:creationId xmlns:a16="http://schemas.microsoft.com/office/drawing/2014/main" id="{34B3AE46-908B-4515-B326-2A7817A4D843}"/>
                    </a:ext>
                  </a:extLst>
                </p14:cNvPr>
                <p14:cNvContentPartPr/>
                <p14:nvPr/>
              </p14:nvContentPartPr>
              <p14:xfrm>
                <a:off x="11204621" y="2893712"/>
                <a:ext cx="3600" cy="6480"/>
              </p14:xfrm>
            </p:contentPart>
          </mc:Choice>
          <mc:Fallback xmlns="">
            <p:pic>
              <p:nvPicPr>
                <p:cNvPr id="51228" name="Freihand 51227">
                  <a:extLst>
                    <a:ext uri="{FF2B5EF4-FFF2-40B4-BE49-F238E27FC236}">
                      <a16:creationId xmlns:a16="http://schemas.microsoft.com/office/drawing/2014/main" id="{34B3AE46-908B-4515-B326-2A7817A4D843}"/>
                    </a:ext>
                  </a:extLst>
                </p:cNvPr>
                <p:cNvPicPr/>
                <p:nvPr/>
              </p:nvPicPr>
              <p:blipFill>
                <a:blip r:embed="rId148"/>
                <a:stretch>
                  <a:fillRect/>
                </a:stretch>
              </p:blipFill>
              <p:spPr>
                <a:xfrm>
                  <a:off x="11200301" y="2889392"/>
                  <a:ext cx="12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1229" name="Freihand 51228">
                  <a:extLst>
                    <a:ext uri="{FF2B5EF4-FFF2-40B4-BE49-F238E27FC236}">
                      <a16:creationId xmlns:a16="http://schemas.microsoft.com/office/drawing/2014/main" id="{6498B6A7-BA0A-4E17-A9D5-BFF78F34101F}"/>
                    </a:ext>
                  </a:extLst>
                </p14:cNvPr>
                <p14:cNvContentPartPr/>
                <p14:nvPr/>
              </p14:nvContentPartPr>
              <p14:xfrm>
                <a:off x="11214701" y="2845832"/>
                <a:ext cx="114480" cy="155160"/>
              </p14:xfrm>
            </p:contentPart>
          </mc:Choice>
          <mc:Fallback xmlns="">
            <p:pic>
              <p:nvPicPr>
                <p:cNvPr id="51229" name="Freihand 51228">
                  <a:extLst>
                    <a:ext uri="{FF2B5EF4-FFF2-40B4-BE49-F238E27FC236}">
                      <a16:creationId xmlns:a16="http://schemas.microsoft.com/office/drawing/2014/main" id="{6498B6A7-BA0A-4E17-A9D5-BFF78F34101F}"/>
                    </a:ext>
                  </a:extLst>
                </p:cNvPr>
                <p:cNvPicPr/>
                <p:nvPr/>
              </p:nvPicPr>
              <p:blipFill>
                <a:blip r:embed="rId150"/>
                <a:stretch>
                  <a:fillRect/>
                </a:stretch>
              </p:blipFill>
              <p:spPr>
                <a:xfrm>
                  <a:off x="11210381" y="2841512"/>
                  <a:ext cx="123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1230" name="Freihand 51229">
                  <a:extLst>
                    <a:ext uri="{FF2B5EF4-FFF2-40B4-BE49-F238E27FC236}">
                      <a16:creationId xmlns:a16="http://schemas.microsoft.com/office/drawing/2014/main" id="{0D99E979-183A-4404-9553-EFB5C2F80098}"/>
                    </a:ext>
                  </a:extLst>
                </p14:cNvPr>
                <p14:cNvContentPartPr/>
                <p14:nvPr/>
              </p14:nvContentPartPr>
              <p14:xfrm>
                <a:off x="11357261" y="2896952"/>
                <a:ext cx="55080" cy="62640"/>
              </p14:xfrm>
            </p:contentPart>
          </mc:Choice>
          <mc:Fallback xmlns="">
            <p:pic>
              <p:nvPicPr>
                <p:cNvPr id="51230" name="Freihand 51229">
                  <a:extLst>
                    <a:ext uri="{FF2B5EF4-FFF2-40B4-BE49-F238E27FC236}">
                      <a16:creationId xmlns:a16="http://schemas.microsoft.com/office/drawing/2014/main" id="{0D99E979-183A-4404-9553-EFB5C2F80098}"/>
                    </a:ext>
                  </a:extLst>
                </p:cNvPr>
                <p:cNvPicPr/>
                <p:nvPr/>
              </p:nvPicPr>
              <p:blipFill>
                <a:blip r:embed="rId152"/>
                <a:stretch>
                  <a:fillRect/>
                </a:stretch>
              </p:blipFill>
              <p:spPr>
                <a:xfrm>
                  <a:off x="11352941" y="2892632"/>
                  <a:ext cx="63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1231" name="Freihand 51230">
                  <a:extLst>
                    <a:ext uri="{FF2B5EF4-FFF2-40B4-BE49-F238E27FC236}">
                      <a16:creationId xmlns:a16="http://schemas.microsoft.com/office/drawing/2014/main" id="{77AC9A5D-A4A5-4414-A0F7-0503BA5BE30C}"/>
                    </a:ext>
                  </a:extLst>
                </p14:cNvPr>
                <p14:cNvContentPartPr/>
                <p14:nvPr/>
              </p14:nvContentPartPr>
              <p14:xfrm>
                <a:off x="10724021" y="3224192"/>
                <a:ext cx="136800" cy="195120"/>
              </p14:xfrm>
            </p:contentPart>
          </mc:Choice>
          <mc:Fallback xmlns="">
            <p:pic>
              <p:nvPicPr>
                <p:cNvPr id="51231" name="Freihand 51230">
                  <a:extLst>
                    <a:ext uri="{FF2B5EF4-FFF2-40B4-BE49-F238E27FC236}">
                      <a16:creationId xmlns:a16="http://schemas.microsoft.com/office/drawing/2014/main" id="{77AC9A5D-A4A5-4414-A0F7-0503BA5BE30C}"/>
                    </a:ext>
                  </a:extLst>
                </p:cNvPr>
                <p:cNvPicPr/>
                <p:nvPr/>
              </p:nvPicPr>
              <p:blipFill>
                <a:blip r:embed="rId154"/>
                <a:stretch>
                  <a:fillRect/>
                </a:stretch>
              </p:blipFill>
              <p:spPr>
                <a:xfrm>
                  <a:off x="10719701" y="3219872"/>
                  <a:ext cx="145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232" name="Freihand 51231">
                  <a:extLst>
                    <a:ext uri="{FF2B5EF4-FFF2-40B4-BE49-F238E27FC236}">
                      <a16:creationId xmlns:a16="http://schemas.microsoft.com/office/drawing/2014/main" id="{42624A57-673B-498C-8083-BA2A3FD85504}"/>
                    </a:ext>
                  </a:extLst>
                </p14:cNvPr>
                <p14:cNvContentPartPr/>
                <p14:nvPr/>
              </p14:nvContentPartPr>
              <p14:xfrm>
                <a:off x="10775501" y="3337952"/>
                <a:ext cx="110160" cy="37440"/>
              </p14:xfrm>
            </p:contentPart>
          </mc:Choice>
          <mc:Fallback xmlns="">
            <p:pic>
              <p:nvPicPr>
                <p:cNvPr id="51232" name="Freihand 51231">
                  <a:extLst>
                    <a:ext uri="{FF2B5EF4-FFF2-40B4-BE49-F238E27FC236}">
                      <a16:creationId xmlns:a16="http://schemas.microsoft.com/office/drawing/2014/main" id="{42624A57-673B-498C-8083-BA2A3FD85504}"/>
                    </a:ext>
                  </a:extLst>
                </p:cNvPr>
                <p:cNvPicPr/>
                <p:nvPr/>
              </p:nvPicPr>
              <p:blipFill>
                <a:blip r:embed="rId156"/>
                <a:stretch>
                  <a:fillRect/>
                </a:stretch>
              </p:blipFill>
              <p:spPr>
                <a:xfrm>
                  <a:off x="10771181" y="3333632"/>
                  <a:ext cx="118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1233" name="Freihand 51232">
                  <a:extLst>
                    <a:ext uri="{FF2B5EF4-FFF2-40B4-BE49-F238E27FC236}">
                      <a16:creationId xmlns:a16="http://schemas.microsoft.com/office/drawing/2014/main" id="{23C3BBDC-4C11-404D-92BB-CD3DE5F344DE}"/>
                    </a:ext>
                  </a:extLst>
                </p14:cNvPr>
                <p14:cNvContentPartPr/>
                <p14:nvPr/>
              </p14:nvContentPartPr>
              <p14:xfrm>
                <a:off x="10870541" y="3302312"/>
                <a:ext cx="165600" cy="62280"/>
              </p14:xfrm>
            </p:contentPart>
          </mc:Choice>
          <mc:Fallback xmlns="">
            <p:pic>
              <p:nvPicPr>
                <p:cNvPr id="51233" name="Freihand 51232">
                  <a:extLst>
                    <a:ext uri="{FF2B5EF4-FFF2-40B4-BE49-F238E27FC236}">
                      <a16:creationId xmlns:a16="http://schemas.microsoft.com/office/drawing/2014/main" id="{23C3BBDC-4C11-404D-92BB-CD3DE5F344DE}"/>
                    </a:ext>
                  </a:extLst>
                </p:cNvPr>
                <p:cNvPicPr/>
                <p:nvPr/>
              </p:nvPicPr>
              <p:blipFill>
                <a:blip r:embed="rId158"/>
                <a:stretch>
                  <a:fillRect/>
                </a:stretch>
              </p:blipFill>
              <p:spPr>
                <a:xfrm>
                  <a:off x="10866221" y="3297992"/>
                  <a:ext cx="174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234" name="Freihand 51233">
                  <a:extLst>
                    <a:ext uri="{FF2B5EF4-FFF2-40B4-BE49-F238E27FC236}">
                      <a16:creationId xmlns:a16="http://schemas.microsoft.com/office/drawing/2014/main" id="{904F042E-08BD-4D87-92E0-7D68862D719E}"/>
                    </a:ext>
                  </a:extLst>
                </p14:cNvPr>
                <p14:cNvContentPartPr/>
                <p14:nvPr/>
              </p14:nvContentPartPr>
              <p14:xfrm>
                <a:off x="11000861" y="3257312"/>
                <a:ext cx="123120" cy="97560"/>
              </p14:xfrm>
            </p:contentPart>
          </mc:Choice>
          <mc:Fallback xmlns="">
            <p:pic>
              <p:nvPicPr>
                <p:cNvPr id="51234" name="Freihand 51233">
                  <a:extLst>
                    <a:ext uri="{FF2B5EF4-FFF2-40B4-BE49-F238E27FC236}">
                      <a16:creationId xmlns:a16="http://schemas.microsoft.com/office/drawing/2014/main" id="{904F042E-08BD-4D87-92E0-7D68862D719E}"/>
                    </a:ext>
                  </a:extLst>
                </p:cNvPr>
                <p:cNvPicPr/>
                <p:nvPr/>
              </p:nvPicPr>
              <p:blipFill>
                <a:blip r:embed="rId160"/>
                <a:stretch>
                  <a:fillRect/>
                </a:stretch>
              </p:blipFill>
              <p:spPr>
                <a:xfrm>
                  <a:off x="10996541" y="3252992"/>
                  <a:ext cx="131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1235" name="Freihand 51234">
                  <a:extLst>
                    <a:ext uri="{FF2B5EF4-FFF2-40B4-BE49-F238E27FC236}">
                      <a16:creationId xmlns:a16="http://schemas.microsoft.com/office/drawing/2014/main" id="{2B6C16AC-BC9F-4EC7-934D-F30B3090C0D5}"/>
                    </a:ext>
                  </a:extLst>
                </p14:cNvPr>
                <p14:cNvContentPartPr/>
                <p14:nvPr/>
              </p14:nvContentPartPr>
              <p14:xfrm>
                <a:off x="11111021" y="3234992"/>
                <a:ext cx="433800" cy="69480"/>
              </p14:xfrm>
            </p:contentPart>
          </mc:Choice>
          <mc:Fallback xmlns="">
            <p:pic>
              <p:nvPicPr>
                <p:cNvPr id="51235" name="Freihand 51234">
                  <a:extLst>
                    <a:ext uri="{FF2B5EF4-FFF2-40B4-BE49-F238E27FC236}">
                      <a16:creationId xmlns:a16="http://schemas.microsoft.com/office/drawing/2014/main" id="{2B6C16AC-BC9F-4EC7-934D-F30B3090C0D5}"/>
                    </a:ext>
                  </a:extLst>
                </p:cNvPr>
                <p:cNvPicPr/>
                <p:nvPr/>
              </p:nvPicPr>
              <p:blipFill>
                <a:blip r:embed="rId162"/>
                <a:stretch>
                  <a:fillRect/>
                </a:stretch>
              </p:blipFill>
              <p:spPr>
                <a:xfrm>
                  <a:off x="11106701" y="3230672"/>
                  <a:ext cx="442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 name="Freihand 2">
                  <a:extLst>
                    <a:ext uri="{FF2B5EF4-FFF2-40B4-BE49-F238E27FC236}">
                      <a16:creationId xmlns:a16="http://schemas.microsoft.com/office/drawing/2014/main" id="{2BB3F80A-0DB0-4A87-BCEB-2E27234C90FA}"/>
                    </a:ext>
                  </a:extLst>
                </p14:cNvPr>
                <p14:cNvContentPartPr/>
                <p14:nvPr/>
              </p14:nvContentPartPr>
              <p14:xfrm>
                <a:off x="6334541" y="397832"/>
                <a:ext cx="360" cy="360"/>
              </p14:xfrm>
            </p:contentPart>
          </mc:Choice>
          <mc:Fallback xmlns="">
            <p:pic>
              <p:nvPicPr>
                <p:cNvPr id="3" name="Freihand 2">
                  <a:extLst>
                    <a:ext uri="{FF2B5EF4-FFF2-40B4-BE49-F238E27FC236}">
                      <a16:creationId xmlns:a16="http://schemas.microsoft.com/office/drawing/2014/main" id="{2BB3F80A-0DB0-4A87-BCEB-2E27234C90FA}"/>
                    </a:ext>
                  </a:extLst>
                </p:cNvPr>
                <p:cNvPicPr/>
                <p:nvPr/>
              </p:nvPicPr>
              <p:blipFill>
                <a:blip r:embed="rId85"/>
                <a:stretch>
                  <a:fillRect/>
                </a:stretch>
              </p:blipFill>
              <p:spPr>
                <a:xfrm>
                  <a:off x="6330221" y="393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 name="Freihand 5">
                  <a:extLst>
                    <a:ext uri="{FF2B5EF4-FFF2-40B4-BE49-F238E27FC236}">
                      <a16:creationId xmlns:a16="http://schemas.microsoft.com/office/drawing/2014/main" id="{D6FCD523-786C-43D2-A1AA-34252ECF725D}"/>
                    </a:ext>
                  </a:extLst>
                </p14:cNvPr>
                <p14:cNvContentPartPr/>
                <p14:nvPr/>
              </p14:nvContentPartPr>
              <p14:xfrm>
                <a:off x="6293501" y="448952"/>
                <a:ext cx="802440" cy="39600"/>
              </p14:xfrm>
            </p:contentPart>
          </mc:Choice>
          <mc:Fallback xmlns="">
            <p:pic>
              <p:nvPicPr>
                <p:cNvPr id="6" name="Freihand 5">
                  <a:extLst>
                    <a:ext uri="{FF2B5EF4-FFF2-40B4-BE49-F238E27FC236}">
                      <a16:creationId xmlns:a16="http://schemas.microsoft.com/office/drawing/2014/main" id="{D6FCD523-786C-43D2-A1AA-34252ECF725D}"/>
                    </a:ext>
                  </a:extLst>
                </p:cNvPr>
                <p:cNvPicPr/>
                <p:nvPr/>
              </p:nvPicPr>
              <p:blipFill>
                <a:blip r:embed="rId165"/>
                <a:stretch>
                  <a:fillRect/>
                </a:stretch>
              </p:blipFill>
              <p:spPr>
                <a:xfrm>
                  <a:off x="6289181" y="444632"/>
                  <a:ext cx="811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 name="Freihand 16">
                  <a:extLst>
                    <a:ext uri="{FF2B5EF4-FFF2-40B4-BE49-F238E27FC236}">
                      <a16:creationId xmlns:a16="http://schemas.microsoft.com/office/drawing/2014/main" id="{EB5601BA-ABF2-4742-A8BF-510D2A9E8A87}"/>
                    </a:ext>
                  </a:extLst>
                </p14:cNvPr>
                <p14:cNvContentPartPr/>
                <p14:nvPr/>
              </p14:nvContentPartPr>
              <p14:xfrm>
                <a:off x="5822261" y="762152"/>
                <a:ext cx="62280" cy="430920"/>
              </p14:xfrm>
            </p:contentPart>
          </mc:Choice>
          <mc:Fallback xmlns="">
            <p:pic>
              <p:nvPicPr>
                <p:cNvPr id="17" name="Freihand 16">
                  <a:extLst>
                    <a:ext uri="{FF2B5EF4-FFF2-40B4-BE49-F238E27FC236}">
                      <a16:creationId xmlns:a16="http://schemas.microsoft.com/office/drawing/2014/main" id="{EB5601BA-ABF2-4742-A8BF-510D2A9E8A87}"/>
                    </a:ext>
                  </a:extLst>
                </p:cNvPr>
                <p:cNvPicPr/>
                <p:nvPr/>
              </p:nvPicPr>
              <p:blipFill>
                <a:blip r:embed="rId167"/>
                <a:stretch>
                  <a:fillRect/>
                </a:stretch>
              </p:blipFill>
              <p:spPr>
                <a:xfrm>
                  <a:off x="5817941" y="757832"/>
                  <a:ext cx="7092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 name="Freihand 17">
                  <a:extLst>
                    <a:ext uri="{FF2B5EF4-FFF2-40B4-BE49-F238E27FC236}">
                      <a16:creationId xmlns:a16="http://schemas.microsoft.com/office/drawing/2014/main" id="{2505449C-C2EC-4871-B4F4-401627B44DEE}"/>
                    </a:ext>
                  </a:extLst>
                </p14:cNvPr>
                <p14:cNvContentPartPr/>
                <p14:nvPr/>
              </p14:nvContentPartPr>
              <p14:xfrm>
                <a:off x="5802461" y="964832"/>
                <a:ext cx="829800" cy="339120"/>
              </p14:xfrm>
            </p:contentPart>
          </mc:Choice>
          <mc:Fallback xmlns="">
            <p:pic>
              <p:nvPicPr>
                <p:cNvPr id="18" name="Freihand 17">
                  <a:extLst>
                    <a:ext uri="{FF2B5EF4-FFF2-40B4-BE49-F238E27FC236}">
                      <a16:creationId xmlns:a16="http://schemas.microsoft.com/office/drawing/2014/main" id="{2505449C-C2EC-4871-B4F4-401627B44DEE}"/>
                    </a:ext>
                  </a:extLst>
                </p:cNvPr>
                <p:cNvPicPr/>
                <p:nvPr/>
              </p:nvPicPr>
              <p:blipFill>
                <a:blip r:embed="rId169"/>
                <a:stretch>
                  <a:fillRect/>
                </a:stretch>
              </p:blipFill>
              <p:spPr>
                <a:xfrm>
                  <a:off x="5798141" y="960512"/>
                  <a:ext cx="8384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1238" name="Freihand 51237">
                  <a:extLst>
                    <a:ext uri="{FF2B5EF4-FFF2-40B4-BE49-F238E27FC236}">
                      <a16:creationId xmlns:a16="http://schemas.microsoft.com/office/drawing/2014/main" id="{9F1FDC71-BFBB-452B-A0EC-9267367077C3}"/>
                    </a:ext>
                  </a:extLst>
                </p14:cNvPr>
                <p14:cNvContentPartPr/>
                <p14:nvPr/>
              </p14:nvContentPartPr>
              <p14:xfrm>
                <a:off x="5817221" y="642632"/>
                <a:ext cx="883080" cy="662400"/>
              </p14:xfrm>
            </p:contentPart>
          </mc:Choice>
          <mc:Fallback xmlns="">
            <p:pic>
              <p:nvPicPr>
                <p:cNvPr id="51238" name="Freihand 51237">
                  <a:extLst>
                    <a:ext uri="{FF2B5EF4-FFF2-40B4-BE49-F238E27FC236}">
                      <a16:creationId xmlns:a16="http://schemas.microsoft.com/office/drawing/2014/main" id="{9F1FDC71-BFBB-452B-A0EC-9267367077C3}"/>
                    </a:ext>
                  </a:extLst>
                </p:cNvPr>
                <p:cNvPicPr/>
                <p:nvPr/>
              </p:nvPicPr>
              <p:blipFill>
                <a:blip r:embed="rId171"/>
                <a:stretch>
                  <a:fillRect/>
                </a:stretch>
              </p:blipFill>
              <p:spPr>
                <a:xfrm>
                  <a:off x="5812901" y="638312"/>
                  <a:ext cx="89172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1239" name="Freihand 51238">
                  <a:extLst>
                    <a:ext uri="{FF2B5EF4-FFF2-40B4-BE49-F238E27FC236}">
                      <a16:creationId xmlns:a16="http://schemas.microsoft.com/office/drawing/2014/main" id="{3C6EDF61-5E33-4765-B3AF-F24A9FD7D4A7}"/>
                    </a:ext>
                  </a:extLst>
                </p14:cNvPr>
                <p14:cNvContentPartPr/>
                <p14:nvPr/>
              </p14:nvContentPartPr>
              <p14:xfrm>
                <a:off x="6758261" y="177512"/>
                <a:ext cx="1071720" cy="599040"/>
              </p14:xfrm>
            </p:contentPart>
          </mc:Choice>
          <mc:Fallback xmlns="">
            <p:pic>
              <p:nvPicPr>
                <p:cNvPr id="51239" name="Freihand 51238">
                  <a:extLst>
                    <a:ext uri="{FF2B5EF4-FFF2-40B4-BE49-F238E27FC236}">
                      <a16:creationId xmlns:a16="http://schemas.microsoft.com/office/drawing/2014/main" id="{3C6EDF61-5E33-4765-B3AF-F24A9FD7D4A7}"/>
                    </a:ext>
                  </a:extLst>
                </p:cNvPr>
                <p:cNvPicPr/>
                <p:nvPr/>
              </p:nvPicPr>
              <p:blipFill>
                <a:blip r:embed="rId173"/>
                <a:stretch>
                  <a:fillRect/>
                </a:stretch>
              </p:blipFill>
              <p:spPr>
                <a:xfrm>
                  <a:off x="6753941" y="173192"/>
                  <a:ext cx="108036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1241" name="Freihand 51240">
                  <a:extLst>
                    <a:ext uri="{FF2B5EF4-FFF2-40B4-BE49-F238E27FC236}">
                      <a16:creationId xmlns:a16="http://schemas.microsoft.com/office/drawing/2014/main" id="{86E06662-777D-4768-AC5E-135806B4D555}"/>
                    </a:ext>
                  </a:extLst>
                </p14:cNvPr>
                <p14:cNvContentPartPr/>
                <p14:nvPr/>
              </p14:nvContentPartPr>
              <p14:xfrm>
                <a:off x="6795701" y="1032152"/>
                <a:ext cx="348120" cy="794160"/>
              </p14:xfrm>
            </p:contentPart>
          </mc:Choice>
          <mc:Fallback xmlns="">
            <p:pic>
              <p:nvPicPr>
                <p:cNvPr id="51241" name="Freihand 51240">
                  <a:extLst>
                    <a:ext uri="{FF2B5EF4-FFF2-40B4-BE49-F238E27FC236}">
                      <a16:creationId xmlns:a16="http://schemas.microsoft.com/office/drawing/2014/main" id="{86E06662-777D-4768-AC5E-135806B4D555}"/>
                    </a:ext>
                  </a:extLst>
                </p:cNvPr>
                <p:cNvPicPr/>
                <p:nvPr/>
              </p:nvPicPr>
              <p:blipFill>
                <a:blip r:embed="rId175"/>
                <a:stretch>
                  <a:fillRect/>
                </a:stretch>
              </p:blipFill>
              <p:spPr>
                <a:xfrm>
                  <a:off x="6791381" y="1027832"/>
                  <a:ext cx="356760" cy="80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1242" name="Freihand 51241">
                  <a:extLst>
                    <a:ext uri="{FF2B5EF4-FFF2-40B4-BE49-F238E27FC236}">
                      <a16:creationId xmlns:a16="http://schemas.microsoft.com/office/drawing/2014/main" id="{3EF461DE-6255-400D-BADA-7DC481EA226A}"/>
                    </a:ext>
                  </a:extLst>
                </p14:cNvPr>
                <p14:cNvContentPartPr/>
                <p14:nvPr/>
              </p14:nvContentPartPr>
              <p14:xfrm>
                <a:off x="7037261" y="1657472"/>
                <a:ext cx="166680" cy="216000"/>
              </p14:xfrm>
            </p:contentPart>
          </mc:Choice>
          <mc:Fallback xmlns="">
            <p:pic>
              <p:nvPicPr>
                <p:cNvPr id="51242" name="Freihand 51241">
                  <a:extLst>
                    <a:ext uri="{FF2B5EF4-FFF2-40B4-BE49-F238E27FC236}">
                      <a16:creationId xmlns:a16="http://schemas.microsoft.com/office/drawing/2014/main" id="{3EF461DE-6255-400D-BADA-7DC481EA226A}"/>
                    </a:ext>
                  </a:extLst>
                </p:cNvPr>
                <p:cNvPicPr/>
                <p:nvPr/>
              </p:nvPicPr>
              <p:blipFill>
                <a:blip r:embed="rId177"/>
                <a:stretch>
                  <a:fillRect/>
                </a:stretch>
              </p:blipFill>
              <p:spPr>
                <a:xfrm>
                  <a:off x="7032941" y="1653152"/>
                  <a:ext cx="175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1244" name="Freihand 51243">
                  <a:extLst>
                    <a:ext uri="{FF2B5EF4-FFF2-40B4-BE49-F238E27FC236}">
                      <a16:creationId xmlns:a16="http://schemas.microsoft.com/office/drawing/2014/main" id="{312BC27C-11E9-4D18-9B74-908FCB413A56}"/>
                    </a:ext>
                  </a:extLst>
                </p14:cNvPr>
                <p14:cNvContentPartPr/>
                <p14:nvPr/>
              </p14:nvContentPartPr>
              <p14:xfrm>
                <a:off x="8021141" y="108032"/>
                <a:ext cx="19080" cy="151560"/>
              </p14:xfrm>
            </p:contentPart>
          </mc:Choice>
          <mc:Fallback xmlns="">
            <p:pic>
              <p:nvPicPr>
                <p:cNvPr id="51244" name="Freihand 51243">
                  <a:extLst>
                    <a:ext uri="{FF2B5EF4-FFF2-40B4-BE49-F238E27FC236}">
                      <a16:creationId xmlns:a16="http://schemas.microsoft.com/office/drawing/2014/main" id="{312BC27C-11E9-4D18-9B74-908FCB413A56}"/>
                    </a:ext>
                  </a:extLst>
                </p:cNvPr>
                <p:cNvPicPr/>
                <p:nvPr/>
              </p:nvPicPr>
              <p:blipFill>
                <a:blip r:embed="rId179"/>
                <a:stretch>
                  <a:fillRect/>
                </a:stretch>
              </p:blipFill>
              <p:spPr>
                <a:xfrm>
                  <a:off x="8016821" y="103712"/>
                  <a:ext cx="27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1245" name="Freihand 51244">
                  <a:extLst>
                    <a:ext uri="{FF2B5EF4-FFF2-40B4-BE49-F238E27FC236}">
                      <a16:creationId xmlns:a16="http://schemas.microsoft.com/office/drawing/2014/main" id="{7E6C0639-97CE-495D-9E16-2086431EB4DD}"/>
                    </a:ext>
                  </a:extLst>
                </p14:cNvPr>
                <p14:cNvContentPartPr/>
                <p14:nvPr/>
              </p14:nvContentPartPr>
              <p14:xfrm>
                <a:off x="7903781" y="89672"/>
                <a:ext cx="177840" cy="133560"/>
              </p14:xfrm>
            </p:contentPart>
          </mc:Choice>
          <mc:Fallback xmlns="">
            <p:pic>
              <p:nvPicPr>
                <p:cNvPr id="51245" name="Freihand 51244">
                  <a:extLst>
                    <a:ext uri="{FF2B5EF4-FFF2-40B4-BE49-F238E27FC236}">
                      <a16:creationId xmlns:a16="http://schemas.microsoft.com/office/drawing/2014/main" id="{7E6C0639-97CE-495D-9E16-2086431EB4DD}"/>
                    </a:ext>
                  </a:extLst>
                </p:cNvPr>
                <p:cNvPicPr/>
                <p:nvPr/>
              </p:nvPicPr>
              <p:blipFill>
                <a:blip r:embed="rId181"/>
                <a:stretch>
                  <a:fillRect/>
                </a:stretch>
              </p:blipFill>
              <p:spPr>
                <a:xfrm>
                  <a:off x="7899461" y="85352"/>
                  <a:ext cx="186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1246" name="Freihand 51245">
                  <a:extLst>
                    <a:ext uri="{FF2B5EF4-FFF2-40B4-BE49-F238E27FC236}">
                      <a16:creationId xmlns:a16="http://schemas.microsoft.com/office/drawing/2014/main" id="{7E316B6F-3D8D-4235-BFCF-EDF1AC5E9A0D}"/>
                    </a:ext>
                  </a:extLst>
                </p14:cNvPr>
                <p14:cNvContentPartPr/>
                <p14:nvPr/>
              </p14:nvContentPartPr>
              <p14:xfrm>
                <a:off x="8094581" y="158432"/>
                <a:ext cx="78840" cy="135000"/>
              </p14:xfrm>
            </p:contentPart>
          </mc:Choice>
          <mc:Fallback xmlns="">
            <p:pic>
              <p:nvPicPr>
                <p:cNvPr id="51246" name="Freihand 51245">
                  <a:extLst>
                    <a:ext uri="{FF2B5EF4-FFF2-40B4-BE49-F238E27FC236}">
                      <a16:creationId xmlns:a16="http://schemas.microsoft.com/office/drawing/2014/main" id="{7E316B6F-3D8D-4235-BFCF-EDF1AC5E9A0D}"/>
                    </a:ext>
                  </a:extLst>
                </p:cNvPr>
                <p:cNvPicPr/>
                <p:nvPr/>
              </p:nvPicPr>
              <p:blipFill>
                <a:blip r:embed="rId183"/>
                <a:stretch>
                  <a:fillRect/>
                </a:stretch>
              </p:blipFill>
              <p:spPr>
                <a:xfrm>
                  <a:off x="8090261" y="154112"/>
                  <a:ext cx="87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1247" name="Freihand 51246">
                  <a:extLst>
                    <a:ext uri="{FF2B5EF4-FFF2-40B4-BE49-F238E27FC236}">
                      <a16:creationId xmlns:a16="http://schemas.microsoft.com/office/drawing/2014/main" id="{1135EBDB-C0E4-47AB-AD94-3594C9852F70}"/>
                    </a:ext>
                  </a:extLst>
                </p14:cNvPr>
                <p14:cNvContentPartPr/>
                <p14:nvPr/>
              </p14:nvContentPartPr>
              <p14:xfrm>
                <a:off x="8179541" y="194792"/>
                <a:ext cx="49320" cy="101880"/>
              </p14:xfrm>
            </p:contentPart>
          </mc:Choice>
          <mc:Fallback xmlns="">
            <p:pic>
              <p:nvPicPr>
                <p:cNvPr id="51247" name="Freihand 51246">
                  <a:extLst>
                    <a:ext uri="{FF2B5EF4-FFF2-40B4-BE49-F238E27FC236}">
                      <a16:creationId xmlns:a16="http://schemas.microsoft.com/office/drawing/2014/main" id="{1135EBDB-C0E4-47AB-AD94-3594C9852F70}"/>
                    </a:ext>
                  </a:extLst>
                </p:cNvPr>
                <p:cNvPicPr/>
                <p:nvPr/>
              </p:nvPicPr>
              <p:blipFill>
                <a:blip r:embed="rId185"/>
                <a:stretch>
                  <a:fillRect/>
                </a:stretch>
              </p:blipFill>
              <p:spPr>
                <a:xfrm>
                  <a:off x="8175221" y="190472"/>
                  <a:ext cx="57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1248" name="Freihand 51247">
                  <a:extLst>
                    <a:ext uri="{FF2B5EF4-FFF2-40B4-BE49-F238E27FC236}">
                      <a16:creationId xmlns:a16="http://schemas.microsoft.com/office/drawing/2014/main" id="{FA55C03F-53FC-4863-9243-0222370857BD}"/>
                    </a:ext>
                  </a:extLst>
                </p14:cNvPr>
                <p14:cNvContentPartPr/>
                <p14:nvPr/>
              </p14:nvContentPartPr>
              <p14:xfrm>
                <a:off x="8251901" y="180392"/>
                <a:ext cx="246960" cy="88920"/>
              </p14:xfrm>
            </p:contentPart>
          </mc:Choice>
          <mc:Fallback xmlns="">
            <p:pic>
              <p:nvPicPr>
                <p:cNvPr id="51248" name="Freihand 51247">
                  <a:extLst>
                    <a:ext uri="{FF2B5EF4-FFF2-40B4-BE49-F238E27FC236}">
                      <a16:creationId xmlns:a16="http://schemas.microsoft.com/office/drawing/2014/main" id="{FA55C03F-53FC-4863-9243-0222370857BD}"/>
                    </a:ext>
                  </a:extLst>
                </p:cNvPr>
                <p:cNvPicPr/>
                <p:nvPr/>
              </p:nvPicPr>
              <p:blipFill>
                <a:blip r:embed="rId187"/>
                <a:stretch>
                  <a:fillRect/>
                </a:stretch>
              </p:blipFill>
              <p:spPr>
                <a:xfrm>
                  <a:off x="8247581" y="176072"/>
                  <a:ext cx="255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1249" name="Freihand 51248">
                  <a:extLst>
                    <a:ext uri="{FF2B5EF4-FFF2-40B4-BE49-F238E27FC236}">
                      <a16:creationId xmlns:a16="http://schemas.microsoft.com/office/drawing/2014/main" id="{9961F59D-95DD-4D3A-A83D-3F077F83BF46}"/>
                    </a:ext>
                  </a:extLst>
                </p14:cNvPr>
                <p14:cNvContentPartPr/>
                <p14:nvPr/>
              </p14:nvContentPartPr>
              <p14:xfrm>
                <a:off x="8503181" y="122792"/>
                <a:ext cx="93600" cy="148680"/>
              </p14:xfrm>
            </p:contentPart>
          </mc:Choice>
          <mc:Fallback xmlns="">
            <p:pic>
              <p:nvPicPr>
                <p:cNvPr id="51249" name="Freihand 51248">
                  <a:extLst>
                    <a:ext uri="{FF2B5EF4-FFF2-40B4-BE49-F238E27FC236}">
                      <a16:creationId xmlns:a16="http://schemas.microsoft.com/office/drawing/2014/main" id="{9961F59D-95DD-4D3A-A83D-3F077F83BF46}"/>
                    </a:ext>
                  </a:extLst>
                </p:cNvPr>
                <p:cNvPicPr/>
                <p:nvPr/>
              </p:nvPicPr>
              <p:blipFill>
                <a:blip r:embed="rId189"/>
                <a:stretch>
                  <a:fillRect/>
                </a:stretch>
              </p:blipFill>
              <p:spPr>
                <a:xfrm>
                  <a:off x="8498861" y="118472"/>
                  <a:ext cx="102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250" name="Freihand 51249">
                  <a:extLst>
                    <a:ext uri="{FF2B5EF4-FFF2-40B4-BE49-F238E27FC236}">
                      <a16:creationId xmlns:a16="http://schemas.microsoft.com/office/drawing/2014/main" id="{5879D7A1-D467-4B01-8E43-3E9C3A5183E1}"/>
                    </a:ext>
                  </a:extLst>
                </p14:cNvPr>
                <p14:cNvContentPartPr/>
                <p14:nvPr/>
              </p14:nvContentPartPr>
              <p14:xfrm>
                <a:off x="8527661" y="201992"/>
                <a:ext cx="91080" cy="51840"/>
              </p14:xfrm>
            </p:contentPart>
          </mc:Choice>
          <mc:Fallback xmlns="">
            <p:pic>
              <p:nvPicPr>
                <p:cNvPr id="51250" name="Freihand 51249">
                  <a:extLst>
                    <a:ext uri="{FF2B5EF4-FFF2-40B4-BE49-F238E27FC236}">
                      <a16:creationId xmlns:a16="http://schemas.microsoft.com/office/drawing/2014/main" id="{5879D7A1-D467-4B01-8E43-3E9C3A5183E1}"/>
                    </a:ext>
                  </a:extLst>
                </p:cNvPr>
                <p:cNvPicPr/>
                <p:nvPr/>
              </p:nvPicPr>
              <p:blipFill>
                <a:blip r:embed="rId191"/>
                <a:stretch>
                  <a:fillRect/>
                </a:stretch>
              </p:blipFill>
              <p:spPr>
                <a:xfrm>
                  <a:off x="8523341" y="197672"/>
                  <a:ext cx="99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1251" name="Freihand 51250">
                  <a:extLst>
                    <a:ext uri="{FF2B5EF4-FFF2-40B4-BE49-F238E27FC236}">
                      <a16:creationId xmlns:a16="http://schemas.microsoft.com/office/drawing/2014/main" id="{DD5AE116-4341-4098-8228-2436C2BEE82A}"/>
                    </a:ext>
                  </a:extLst>
                </p14:cNvPr>
                <p14:cNvContentPartPr/>
                <p14:nvPr/>
              </p14:nvContentPartPr>
              <p14:xfrm>
                <a:off x="8627381" y="96152"/>
                <a:ext cx="109080" cy="162360"/>
              </p14:xfrm>
            </p:contentPart>
          </mc:Choice>
          <mc:Fallback xmlns="">
            <p:pic>
              <p:nvPicPr>
                <p:cNvPr id="51251" name="Freihand 51250">
                  <a:extLst>
                    <a:ext uri="{FF2B5EF4-FFF2-40B4-BE49-F238E27FC236}">
                      <a16:creationId xmlns:a16="http://schemas.microsoft.com/office/drawing/2014/main" id="{DD5AE116-4341-4098-8228-2436C2BEE82A}"/>
                    </a:ext>
                  </a:extLst>
                </p:cNvPr>
                <p:cNvPicPr/>
                <p:nvPr/>
              </p:nvPicPr>
              <p:blipFill>
                <a:blip r:embed="rId193"/>
                <a:stretch>
                  <a:fillRect/>
                </a:stretch>
              </p:blipFill>
              <p:spPr>
                <a:xfrm>
                  <a:off x="8623061" y="91832"/>
                  <a:ext cx="117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1252" name="Freihand 51251">
                  <a:extLst>
                    <a:ext uri="{FF2B5EF4-FFF2-40B4-BE49-F238E27FC236}">
                      <a16:creationId xmlns:a16="http://schemas.microsoft.com/office/drawing/2014/main" id="{A45F9ADE-65EE-4161-BAC3-459793B20A18}"/>
                    </a:ext>
                  </a:extLst>
                </p14:cNvPr>
                <p14:cNvContentPartPr/>
                <p14:nvPr/>
              </p14:nvContentPartPr>
              <p14:xfrm>
                <a:off x="8723861" y="115232"/>
                <a:ext cx="43920" cy="64800"/>
              </p14:xfrm>
            </p:contentPart>
          </mc:Choice>
          <mc:Fallback xmlns="">
            <p:pic>
              <p:nvPicPr>
                <p:cNvPr id="51252" name="Freihand 51251">
                  <a:extLst>
                    <a:ext uri="{FF2B5EF4-FFF2-40B4-BE49-F238E27FC236}">
                      <a16:creationId xmlns:a16="http://schemas.microsoft.com/office/drawing/2014/main" id="{A45F9ADE-65EE-4161-BAC3-459793B20A18}"/>
                    </a:ext>
                  </a:extLst>
                </p:cNvPr>
                <p:cNvPicPr/>
                <p:nvPr/>
              </p:nvPicPr>
              <p:blipFill>
                <a:blip r:embed="rId195"/>
                <a:stretch>
                  <a:fillRect/>
                </a:stretch>
              </p:blipFill>
              <p:spPr>
                <a:xfrm>
                  <a:off x="8719541" y="110912"/>
                  <a:ext cx="52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1253" name="Freihand 51252">
                  <a:extLst>
                    <a:ext uri="{FF2B5EF4-FFF2-40B4-BE49-F238E27FC236}">
                      <a16:creationId xmlns:a16="http://schemas.microsoft.com/office/drawing/2014/main" id="{2AA36BB3-8741-43AE-A44A-B7433CD7B60C}"/>
                    </a:ext>
                  </a:extLst>
                </p14:cNvPr>
                <p14:cNvContentPartPr/>
                <p14:nvPr/>
              </p14:nvContentPartPr>
              <p14:xfrm>
                <a:off x="8783621" y="164912"/>
                <a:ext cx="195840" cy="102600"/>
              </p14:xfrm>
            </p:contentPart>
          </mc:Choice>
          <mc:Fallback xmlns="">
            <p:pic>
              <p:nvPicPr>
                <p:cNvPr id="51253" name="Freihand 51252">
                  <a:extLst>
                    <a:ext uri="{FF2B5EF4-FFF2-40B4-BE49-F238E27FC236}">
                      <a16:creationId xmlns:a16="http://schemas.microsoft.com/office/drawing/2014/main" id="{2AA36BB3-8741-43AE-A44A-B7433CD7B60C}"/>
                    </a:ext>
                  </a:extLst>
                </p:cNvPr>
                <p:cNvPicPr/>
                <p:nvPr/>
              </p:nvPicPr>
              <p:blipFill>
                <a:blip r:embed="rId197"/>
                <a:stretch>
                  <a:fillRect/>
                </a:stretch>
              </p:blipFill>
              <p:spPr>
                <a:xfrm>
                  <a:off x="8779301" y="160592"/>
                  <a:ext cx="204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1254" name="Freihand 51253">
                  <a:extLst>
                    <a:ext uri="{FF2B5EF4-FFF2-40B4-BE49-F238E27FC236}">
                      <a16:creationId xmlns:a16="http://schemas.microsoft.com/office/drawing/2014/main" id="{264C399B-10F0-4FA7-AE87-DE6531D7D634}"/>
                    </a:ext>
                  </a:extLst>
                </p14:cNvPr>
                <p14:cNvContentPartPr/>
                <p14:nvPr/>
              </p14:nvContentPartPr>
              <p14:xfrm>
                <a:off x="8999621" y="102632"/>
                <a:ext cx="383400" cy="167760"/>
              </p14:xfrm>
            </p:contentPart>
          </mc:Choice>
          <mc:Fallback xmlns="">
            <p:pic>
              <p:nvPicPr>
                <p:cNvPr id="51254" name="Freihand 51253">
                  <a:extLst>
                    <a:ext uri="{FF2B5EF4-FFF2-40B4-BE49-F238E27FC236}">
                      <a16:creationId xmlns:a16="http://schemas.microsoft.com/office/drawing/2014/main" id="{264C399B-10F0-4FA7-AE87-DE6531D7D634}"/>
                    </a:ext>
                  </a:extLst>
                </p:cNvPr>
                <p:cNvPicPr/>
                <p:nvPr/>
              </p:nvPicPr>
              <p:blipFill>
                <a:blip r:embed="rId199"/>
                <a:stretch>
                  <a:fillRect/>
                </a:stretch>
              </p:blipFill>
              <p:spPr>
                <a:xfrm>
                  <a:off x="8995301" y="98312"/>
                  <a:ext cx="392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1255" name="Freihand 51254">
                  <a:extLst>
                    <a:ext uri="{FF2B5EF4-FFF2-40B4-BE49-F238E27FC236}">
                      <a16:creationId xmlns:a16="http://schemas.microsoft.com/office/drawing/2014/main" id="{8C43E33C-25AA-4A92-8FBF-A09639606E18}"/>
                    </a:ext>
                  </a:extLst>
                </p14:cNvPr>
                <p14:cNvContentPartPr/>
                <p14:nvPr/>
              </p14:nvContentPartPr>
              <p14:xfrm>
                <a:off x="9314981" y="64472"/>
                <a:ext cx="111240" cy="175320"/>
              </p14:xfrm>
            </p:contentPart>
          </mc:Choice>
          <mc:Fallback xmlns="">
            <p:pic>
              <p:nvPicPr>
                <p:cNvPr id="51255" name="Freihand 51254">
                  <a:extLst>
                    <a:ext uri="{FF2B5EF4-FFF2-40B4-BE49-F238E27FC236}">
                      <a16:creationId xmlns:a16="http://schemas.microsoft.com/office/drawing/2014/main" id="{8C43E33C-25AA-4A92-8FBF-A09639606E18}"/>
                    </a:ext>
                  </a:extLst>
                </p:cNvPr>
                <p:cNvPicPr/>
                <p:nvPr/>
              </p:nvPicPr>
              <p:blipFill>
                <a:blip r:embed="rId201"/>
                <a:stretch>
                  <a:fillRect/>
                </a:stretch>
              </p:blipFill>
              <p:spPr>
                <a:xfrm>
                  <a:off x="9310661" y="60152"/>
                  <a:ext cx="11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1256" name="Freihand 51255">
                  <a:extLst>
                    <a:ext uri="{FF2B5EF4-FFF2-40B4-BE49-F238E27FC236}">
                      <a16:creationId xmlns:a16="http://schemas.microsoft.com/office/drawing/2014/main" id="{1D34473F-9947-47AC-8E16-72DFE9C26264}"/>
                    </a:ext>
                  </a:extLst>
                </p14:cNvPr>
                <p14:cNvContentPartPr/>
                <p14:nvPr/>
              </p14:nvContentPartPr>
              <p14:xfrm>
                <a:off x="9536741" y="159152"/>
                <a:ext cx="313560" cy="197640"/>
              </p14:xfrm>
            </p:contentPart>
          </mc:Choice>
          <mc:Fallback xmlns="">
            <p:pic>
              <p:nvPicPr>
                <p:cNvPr id="51256" name="Freihand 51255">
                  <a:extLst>
                    <a:ext uri="{FF2B5EF4-FFF2-40B4-BE49-F238E27FC236}">
                      <a16:creationId xmlns:a16="http://schemas.microsoft.com/office/drawing/2014/main" id="{1D34473F-9947-47AC-8E16-72DFE9C26264}"/>
                    </a:ext>
                  </a:extLst>
                </p:cNvPr>
                <p:cNvPicPr/>
                <p:nvPr/>
              </p:nvPicPr>
              <p:blipFill>
                <a:blip r:embed="rId203"/>
                <a:stretch>
                  <a:fillRect/>
                </a:stretch>
              </p:blipFill>
              <p:spPr>
                <a:xfrm>
                  <a:off x="9532421" y="154832"/>
                  <a:ext cx="322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1257" name="Freihand 51256">
                  <a:extLst>
                    <a:ext uri="{FF2B5EF4-FFF2-40B4-BE49-F238E27FC236}">
                      <a16:creationId xmlns:a16="http://schemas.microsoft.com/office/drawing/2014/main" id="{57182653-7C7D-4E63-BEC9-29D59237D7FA}"/>
                    </a:ext>
                  </a:extLst>
                </p14:cNvPr>
                <p14:cNvContentPartPr/>
                <p14:nvPr/>
              </p14:nvContentPartPr>
              <p14:xfrm>
                <a:off x="9815021" y="168512"/>
                <a:ext cx="45360" cy="95040"/>
              </p14:xfrm>
            </p:contentPart>
          </mc:Choice>
          <mc:Fallback xmlns="">
            <p:pic>
              <p:nvPicPr>
                <p:cNvPr id="51257" name="Freihand 51256">
                  <a:extLst>
                    <a:ext uri="{FF2B5EF4-FFF2-40B4-BE49-F238E27FC236}">
                      <a16:creationId xmlns:a16="http://schemas.microsoft.com/office/drawing/2014/main" id="{57182653-7C7D-4E63-BEC9-29D59237D7FA}"/>
                    </a:ext>
                  </a:extLst>
                </p:cNvPr>
                <p:cNvPicPr/>
                <p:nvPr/>
              </p:nvPicPr>
              <p:blipFill>
                <a:blip r:embed="rId205"/>
                <a:stretch>
                  <a:fillRect/>
                </a:stretch>
              </p:blipFill>
              <p:spPr>
                <a:xfrm>
                  <a:off x="9810701" y="164192"/>
                  <a:ext cx="54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1258" name="Freihand 51257">
                  <a:extLst>
                    <a:ext uri="{FF2B5EF4-FFF2-40B4-BE49-F238E27FC236}">
                      <a16:creationId xmlns:a16="http://schemas.microsoft.com/office/drawing/2014/main" id="{EB6AA0EC-3A71-43FD-AAA3-59615626AB8C}"/>
                    </a:ext>
                  </a:extLst>
                </p14:cNvPr>
                <p14:cNvContentPartPr/>
                <p14:nvPr/>
              </p14:nvContentPartPr>
              <p14:xfrm>
                <a:off x="9900341" y="78152"/>
                <a:ext cx="307800" cy="235800"/>
              </p14:xfrm>
            </p:contentPart>
          </mc:Choice>
          <mc:Fallback xmlns="">
            <p:pic>
              <p:nvPicPr>
                <p:cNvPr id="51258" name="Freihand 51257">
                  <a:extLst>
                    <a:ext uri="{FF2B5EF4-FFF2-40B4-BE49-F238E27FC236}">
                      <a16:creationId xmlns:a16="http://schemas.microsoft.com/office/drawing/2014/main" id="{EB6AA0EC-3A71-43FD-AAA3-59615626AB8C}"/>
                    </a:ext>
                  </a:extLst>
                </p:cNvPr>
                <p:cNvPicPr/>
                <p:nvPr/>
              </p:nvPicPr>
              <p:blipFill>
                <a:blip r:embed="rId207"/>
                <a:stretch>
                  <a:fillRect/>
                </a:stretch>
              </p:blipFill>
              <p:spPr>
                <a:xfrm>
                  <a:off x="9896021" y="73832"/>
                  <a:ext cx="316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1259" name="Freihand 51258">
                  <a:extLst>
                    <a:ext uri="{FF2B5EF4-FFF2-40B4-BE49-F238E27FC236}">
                      <a16:creationId xmlns:a16="http://schemas.microsoft.com/office/drawing/2014/main" id="{CCF8D630-31C9-47B2-A69D-B6E5CF4AF83A}"/>
                    </a:ext>
                  </a:extLst>
                </p14:cNvPr>
                <p14:cNvContentPartPr/>
                <p14:nvPr/>
              </p14:nvContentPartPr>
              <p14:xfrm>
                <a:off x="9989261" y="168512"/>
                <a:ext cx="68760" cy="108000"/>
              </p14:xfrm>
            </p:contentPart>
          </mc:Choice>
          <mc:Fallback xmlns="">
            <p:pic>
              <p:nvPicPr>
                <p:cNvPr id="51259" name="Freihand 51258">
                  <a:extLst>
                    <a:ext uri="{FF2B5EF4-FFF2-40B4-BE49-F238E27FC236}">
                      <a16:creationId xmlns:a16="http://schemas.microsoft.com/office/drawing/2014/main" id="{CCF8D630-31C9-47B2-A69D-B6E5CF4AF83A}"/>
                    </a:ext>
                  </a:extLst>
                </p:cNvPr>
                <p:cNvPicPr/>
                <p:nvPr/>
              </p:nvPicPr>
              <p:blipFill>
                <a:blip r:embed="rId209"/>
                <a:stretch>
                  <a:fillRect/>
                </a:stretch>
              </p:blipFill>
              <p:spPr>
                <a:xfrm>
                  <a:off x="9984941" y="164192"/>
                  <a:ext cx="77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1260" name="Freihand 51259">
                  <a:extLst>
                    <a:ext uri="{FF2B5EF4-FFF2-40B4-BE49-F238E27FC236}">
                      <a16:creationId xmlns:a16="http://schemas.microsoft.com/office/drawing/2014/main" id="{2A4DDC54-F481-461E-A333-54C08436AFF2}"/>
                    </a:ext>
                  </a:extLst>
                </p14:cNvPr>
                <p14:cNvContentPartPr/>
                <p14:nvPr/>
              </p14:nvContentPartPr>
              <p14:xfrm>
                <a:off x="10377341" y="117392"/>
                <a:ext cx="104040" cy="139680"/>
              </p14:xfrm>
            </p:contentPart>
          </mc:Choice>
          <mc:Fallback xmlns="">
            <p:pic>
              <p:nvPicPr>
                <p:cNvPr id="51260" name="Freihand 51259">
                  <a:extLst>
                    <a:ext uri="{FF2B5EF4-FFF2-40B4-BE49-F238E27FC236}">
                      <a16:creationId xmlns:a16="http://schemas.microsoft.com/office/drawing/2014/main" id="{2A4DDC54-F481-461E-A333-54C08436AFF2}"/>
                    </a:ext>
                  </a:extLst>
                </p:cNvPr>
                <p:cNvPicPr/>
                <p:nvPr/>
              </p:nvPicPr>
              <p:blipFill>
                <a:blip r:embed="rId211"/>
                <a:stretch>
                  <a:fillRect/>
                </a:stretch>
              </p:blipFill>
              <p:spPr>
                <a:xfrm>
                  <a:off x="10373021" y="113072"/>
                  <a:ext cx="112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1261" name="Freihand 51260">
                  <a:extLst>
                    <a:ext uri="{FF2B5EF4-FFF2-40B4-BE49-F238E27FC236}">
                      <a16:creationId xmlns:a16="http://schemas.microsoft.com/office/drawing/2014/main" id="{C37CD94C-18D1-4A2E-9EF2-822905BEFD4F}"/>
                    </a:ext>
                  </a:extLst>
                </p14:cNvPr>
                <p14:cNvContentPartPr/>
                <p14:nvPr/>
              </p14:nvContentPartPr>
              <p14:xfrm>
                <a:off x="10484981" y="158432"/>
                <a:ext cx="71640" cy="86760"/>
              </p14:xfrm>
            </p:contentPart>
          </mc:Choice>
          <mc:Fallback xmlns="">
            <p:pic>
              <p:nvPicPr>
                <p:cNvPr id="51261" name="Freihand 51260">
                  <a:extLst>
                    <a:ext uri="{FF2B5EF4-FFF2-40B4-BE49-F238E27FC236}">
                      <a16:creationId xmlns:a16="http://schemas.microsoft.com/office/drawing/2014/main" id="{C37CD94C-18D1-4A2E-9EF2-822905BEFD4F}"/>
                    </a:ext>
                  </a:extLst>
                </p:cNvPr>
                <p:cNvPicPr/>
                <p:nvPr/>
              </p:nvPicPr>
              <p:blipFill>
                <a:blip r:embed="rId213"/>
                <a:stretch>
                  <a:fillRect/>
                </a:stretch>
              </p:blipFill>
              <p:spPr>
                <a:xfrm>
                  <a:off x="10480661" y="154112"/>
                  <a:ext cx="80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1262" name="Freihand 51261">
                  <a:extLst>
                    <a:ext uri="{FF2B5EF4-FFF2-40B4-BE49-F238E27FC236}">
                      <a16:creationId xmlns:a16="http://schemas.microsoft.com/office/drawing/2014/main" id="{19C2DEA2-4237-4E37-A922-E116D7146C6D}"/>
                    </a:ext>
                  </a:extLst>
                </p14:cNvPr>
                <p14:cNvContentPartPr/>
                <p14:nvPr/>
              </p14:nvContentPartPr>
              <p14:xfrm>
                <a:off x="10529261" y="173552"/>
                <a:ext cx="108720" cy="206280"/>
              </p14:xfrm>
            </p:contentPart>
          </mc:Choice>
          <mc:Fallback xmlns="">
            <p:pic>
              <p:nvPicPr>
                <p:cNvPr id="51262" name="Freihand 51261">
                  <a:extLst>
                    <a:ext uri="{FF2B5EF4-FFF2-40B4-BE49-F238E27FC236}">
                      <a16:creationId xmlns:a16="http://schemas.microsoft.com/office/drawing/2014/main" id="{19C2DEA2-4237-4E37-A922-E116D7146C6D}"/>
                    </a:ext>
                  </a:extLst>
                </p:cNvPr>
                <p:cNvPicPr/>
                <p:nvPr/>
              </p:nvPicPr>
              <p:blipFill>
                <a:blip r:embed="rId215"/>
                <a:stretch>
                  <a:fillRect/>
                </a:stretch>
              </p:blipFill>
              <p:spPr>
                <a:xfrm>
                  <a:off x="10524941" y="169232"/>
                  <a:ext cx="117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1263" name="Freihand 51262">
                  <a:extLst>
                    <a:ext uri="{FF2B5EF4-FFF2-40B4-BE49-F238E27FC236}">
                      <a16:creationId xmlns:a16="http://schemas.microsoft.com/office/drawing/2014/main" id="{91DEB1C3-B403-4EAC-B96B-1BD16BC8DF43}"/>
                    </a:ext>
                  </a:extLst>
                </p14:cNvPr>
                <p14:cNvContentPartPr/>
                <p14:nvPr/>
              </p14:nvContentPartPr>
              <p14:xfrm>
                <a:off x="10619261" y="167432"/>
                <a:ext cx="98640" cy="182520"/>
              </p14:xfrm>
            </p:contentPart>
          </mc:Choice>
          <mc:Fallback xmlns="">
            <p:pic>
              <p:nvPicPr>
                <p:cNvPr id="51263" name="Freihand 51262">
                  <a:extLst>
                    <a:ext uri="{FF2B5EF4-FFF2-40B4-BE49-F238E27FC236}">
                      <a16:creationId xmlns:a16="http://schemas.microsoft.com/office/drawing/2014/main" id="{91DEB1C3-B403-4EAC-B96B-1BD16BC8DF43}"/>
                    </a:ext>
                  </a:extLst>
                </p:cNvPr>
                <p:cNvPicPr/>
                <p:nvPr/>
              </p:nvPicPr>
              <p:blipFill>
                <a:blip r:embed="rId217"/>
                <a:stretch>
                  <a:fillRect/>
                </a:stretch>
              </p:blipFill>
              <p:spPr>
                <a:xfrm>
                  <a:off x="10614941" y="163112"/>
                  <a:ext cx="107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1264" name="Freihand 51263">
                  <a:extLst>
                    <a:ext uri="{FF2B5EF4-FFF2-40B4-BE49-F238E27FC236}">
                      <a16:creationId xmlns:a16="http://schemas.microsoft.com/office/drawing/2014/main" id="{45C62818-4538-41FD-B805-643F61508A5A}"/>
                    </a:ext>
                  </a:extLst>
                </p14:cNvPr>
                <p14:cNvContentPartPr/>
                <p14:nvPr/>
              </p14:nvContentPartPr>
              <p14:xfrm>
                <a:off x="10751741" y="68792"/>
                <a:ext cx="281880" cy="198360"/>
              </p14:xfrm>
            </p:contentPart>
          </mc:Choice>
          <mc:Fallback xmlns="">
            <p:pic>
              <p:nvPicPr>
                <p:cNvPr id="51264" name="Freihand 51263">
                  <a:extLst>
                    <a:ext uri="{FF2B5EF4-FFF2-40B4-BE49-F238E27FC236}">
                      <a16:creationId xmlns:a16="http://schemas.microsoft.com/office/drawing/2014/main" id="{45C62818-4538-41FD-B805-643F61508A5A}"/>
                    </a:ext>
                  </a:extLst>
                </p:cNvPr>
                <p:cNvPicPr/>
                <p:nvPr/>
              </p:nvPicPr>
              <p:blipFill>
                <a:blip r:embed="rId219"/>
                <a:stretch>
                  <a:fillRect/>
                </a:stretch>
              </p:blipFill>
              <p:spPr>
                <a:xfrm>
                  <a:off x="10747421" y="64472"/>
                  <a:ext cx="290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1265" name="Freihand 51264">
                  <a:extLst>
                    <a:ext uri="{FF2B5EF4-FFF2-40B4-BE49-F238E27FC236}">
                      <a16:creationId xmlns:a16="http://schemas.microsoft.com/office/drawing/2014/main" id="{1D1751F2-E982-4B28-BDD3-BF9A4113B641}"/>
                    </a:ext>
                  </a:extLst>
                </p14:cNvPr>
                <p14:cNvContentPartPr/>
                <p14:nvPr/>
              </p14:nvContentPartPr>
              <p14:xfrm>
                <a:off x="11100941" y="158432"/>
                <a:ext cx="97560" cy="69480"/>
              </p14:xfrm>
            </p:contentPart>
          </mc:Choice>
          <mc:Fallback xmlns="">
            <p:pic>
              <p:nvPicPr>
                <p:cNvPr id="51265" name="Freihand 51264">
                  <a:extLst>
                    <a:ext uri="{FF2B5EF4-FFF2-40B4-BE49-F238E27FC236}">
                      <a16:creationId xmlns:a16="http://schemas.microsoft.com/office/drawing/2014/main" id="{1D1751F2-E982-4B28-BDD3-BF9A4113B641}"/>
                    </a:ext>
                  </a:extLst>
                </p:cNvPr>
                <p:cNvPicPr/>
                <p:nvPr/>
              </p:nvPicPr>
              <p:blipFill>
                <a:blip r:embed="rId221"/>
                <a:stretch>
                  <a:fillRect/>
                </a:stretch>
              </p:blipFill>
              <p:spPr>
                <a:xfrm>
                  <a:off x="11096621" y="154112"/>
                  <a:ext cx="106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1266" name="Freihand 51265">
                  <a:extLst>
                    <a:ext uri="{FF2B5EF4-FFF2-40B4-BE49-F238E27FC236}">
                      <a16:creationId xmlns:a16="http://schemas.microsoft.com/office/drawing/2014/main" id="{350E8576-6607-4451-B20F-4228F92887D0}"/>
                    </a:ext>
                  </a:extLst>
                </p14:cNvPr>
                <p14:cNvContentPartPr/>
                <p14:nvPr/>
              </p14:nvContentPartPr>
              <p14:xfrm>
                <a:off x="11220101" y="156632"/>
                <a:ext cx="79200" cy="89640"/>
              </p14:xfrm>
            </p:contentPart>
          </mc:Choice>
          <mc:Fallback xmlns="">
            <p:pic>
              <p:nvPicPr>
                <p:cNvPr id="51266" name="Freihand 51265">
                  <a:extLst>
                    <a:ext uri="{FF2B5EF4-FFF2-40B4-BE49-F238E27FC236}">
                      <a16:creationId xmlns:a16="http://schemas.microsoft.com/office/drawing/2014/main" id="{350E8576-6607-4451-B20F-4228F92887D0}"/>
                    </a:ext>
                  </a:extLst>
                </p:cNvPr>
                <p:cNvPicPr/>
                <p:nvPr/>
              </p:nvPicPr>
              <p:blipFill>
                <a:blip r:embed="rId223"/>
                <a:stretch>
                  <a:fillRect/>
                </a:stretch>
              </p:blipFill>
              <p:spPr>
                <a:xfrm>
                  <a:off x="11215781" y="152312"/>
                  <a:ext cx="87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1267" name="Freihand 51266">
                  <a:extLst>
                    <a:ext uri="{FF2B5EF4-FFF2-40B4-BE49-F238E27FC236}">
                      <a16:creationId xmlns:a16="http://schemas.microsoft.com/office/drawing/2014/main" id="{67613700-0DF6-47C7-BE07-D5B8AA31AABF}"/>
                    </a:ext>
                  </a:extLst>
                </p14:cNvPr>
                <p14:cNvContentPartPr/>
                <p14:nvPr/>
              </p14:nvContentPartPr>
              <p14:xfrm>
                <a:off x="9875861" y="515912"/>
                <a:ext cx="206280" cy="203400"/>
              </p14:xfrm>
            </p:contentPart>
          </mc:Choice>
          <mc:Fallback xmlns="">
            <p:pic>
              <p:nvPicPr>
                <p:cNvPr id="51267" name="Freihand 51266">
                  <a:extLst>
                    <a:ext uri="{FF2B5EF4-FFF2-40B4-BE49-F238E27FC236}">
                      <a16:creationId xmlns:a16="http://schemas.microsoft.com/office/drawing/2014/main" id="{67613700-0DF6-47C7-BE07-D5B8AA31AABF}"/>
                    </a:ext>
                  </a:extLst>
                </p:cNvPr>
                <p:cNvPicPr/>
                <p:nvPr/>
              </p:nvPicPr>
              <p:blipFill>
                <a:blip r:embed="rId225"/>
                <a:stretch>
                  <a:fillRect/>
                </a:stretch>
              </p:blipFill>
              <p:spPr>
                <a:xfrm>
                  <a:off x="9871541" y="511592"/>
                  <a:ext cx="214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1268" name="Freihand 51267">
                  <a:extLst>
                    <a:ext uri="{FF2B5EF4-FFF2-40B4-BE49-F238E27FC236}">
                      <a16:creationId xmlns:a16="http://schemas.microsoft.com/office/drawing/2014/main" id="{C6138E46-F7C9-4B91-A14D-F1E600E171A3}"/>
                    </a:ext>
                  </a:extLst>
                </p14:cNvPr>
                <p14:cNvContentPartPr/>
                <p14:nvPr/>
              </p14:nvContentPartPr>
              <p14:xfrm>
                <a:off x="10082501" y="453272"/>
                <a:ext cx="191880" cy="225720"/>
              </p14:xfrm>
            </p:contentPart>
          </mc:Choice>
          <mc:Fallback xmlns="">
            <p:pic>
              <p:nvPicPr>
                <p:cNvPr id="51268" name="Freihand 51267">
                  <a:extLst>
                    <a:ext uri="{FF2B5EF4-FFF2-40B4-BE49-F238E27FC236}">
                      <a16:creationId xmlns:a16="http://schemas.microsoft.com/office/drawing/2014/main" id="{C6138E46-F7C9-4B91-A14D-F1E600E171A3}"/>
                    </a:ext>
                  </a:extLst>
                </p:cNvPr>
                <p:cNvPicPr/>
                <p:nvPr/>
              </p:nvPicPr>
              <p:blipFill>
                <a:blip r:embed="rId227"/>
                <a:stretch>
                  <a:fillRect/>
                </a:stretch>
              </p:blipFill>
              <p:spPr>
                <a:xfrm>
                  <a:off x="10078181" y="448952"/>
                  <a:ext cx="200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1269" name="Freihand 51268">
                  <a:extLst>
                    <a:ext uri="{FF2B5EF4-FFF2-40B4-BE49-F238E27FC236}">
                      <a16:creationId xmlns:a16="http://schemas.microsoft.com/office/drawing/2014/main" id="{CC1C5764-CC7F-4EAA-999A-91FFAA172E09}"/>
                    </a:ext>
                  </a:extLst>
                </p14:cNvPr>
                <p14:cNvContentPartPr/>
                <p14:nvPr/>
              </p14:nvContentPartPr>
              <p14:xfrm>
                <a:off x="10358981" y="572792"/>
                <a:ext cx="10800" cy="76320"/>
              </p14:xfrm>
            </p:contentPart>
          </mc:Choice>
          <mc:Fallback xmlns="">
            <p:pic>
              <p:nvPicPr>
                <p:cNvPr id="51269" name="Freihand 51268">
                  <a:extLst>
                    <a:ext uri="{FF2B5EF4-FFF2-40B4-BE49-F238E27FC236}">
                      <a16:creationId xmlns:a16="http://schemas.microsoft.com/office/drawing/2014/main" id="{CC1C5764-CC7F-4EAA-999A-91FFAA172E09}"/>
                    </a:ext>
                  </a:extLst>
                </p:cNvPr>
                <p:cNvPicPr/>
                <p:nvPr/>
              </p:nvPicPr>
              <p:blipFill>
                <a:blip r:embed="rId229"/>
                <a:stretch>
                  <a:fillRect/>
                </a:stretch>
              </p:blipFill>
              <p:spPr>
                <a:xfrm>
                  <a:off x="10354661" y="568472"/>
                  <a:ext cx="19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1270" name="Freihand 51269">
                  <a:extLst>
                    <a:ext uri="{FF2B5EF4-FFF2-40B4-BE49-F238E27FC236}">
                      <a16:creationId xmlns:a16="http://schemas.microsoft.com/office/drawing/2014/main" id="{66809909-DDD4-46DF-A9D2-BD40B595A985}"/>
                    </a:ext>
                  </a:extLst>
                </p14:cNvPr>
                <p14:cNvContentPartPr/>
                <p14:nvPr/>
              </p14:nvContentPartPr>
              <p14:xfrm>
                <a:off x="10437821" y="449312"/>
                <a:ext cx="349920" cy="140040"/>
              </p14:xfrm>
            </p:contentPart>
          </mc:Choice>
          <mc:Fallback xmlns="">
            <p:pic>
              <p:nvPicPr>
                <p:cNvPr id="51270" name="Freihand 51269">
                  <a:extLst>
                    <a:ext uri="{FF2B5EF4-FFF2-40B4-BE49-F238E27FC236}">
                      <a16:creationId xmlns:a16="http://schemas.microsoft.com/office/drawing/2014/main" id="{66809909-DDD4-46DF-A9D2-BD40B595A985}"/>
                    </a:ext>
                  </a:extLst>
                </p:cNvPr>
                <p:cNvPicPr/>
                <p:nvPr/>
              </p:nvPicPr>
              <p:blipFill>
                <a:blip r:embed="rId231"/>
                <a:stretch>
                  <a:fillRect/>
                </a:stretch>
              </p:blipFill>
              <p:spPr>
                <a:xfrm>
                  <a:off x="10433501" y="444992"/>
                  <a:ext cx="358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1271" name="Freihand 51270">
                  <a:extLst>
                    <a:ext uri="{FF2B5EF4-FFF2-40B4-BE49-F238E27FC236}">
                      <a16:creationId xmlns:a16="http://schemas.microsoft.com/office/drawing/2014/main" id="{18D3D25E-807C-4D3B-8816-8F1107671526}"/>
                    </a:ext>
                  </a:extLst>
                </p14:cNvPr>
                <p14:cNvContentPartPr/>
                <p14:nvPr/>
              </p14:nvContentPartPr>
              <p14:xfrm>
                <a:off x="10738781" y="340592"/>
                <a:ext cx="360" cy="360"/>
              </p14:xfrm>
            </p:contentPart>
          </mc:Choice>
          <mc:Fallback xmlns="">
            <p:pic>
              <p:nvPicPr>
                <p:cNvPr id="51271" name="Freihand 51270">
                  <a:extLst>
                    <a:ext uri="{FF2B5EF4-FFF2-40B4-BE49-F238E27FC236}">
                      <a16:creationId xmlns:a16="http://schemas.microsoft.com/office/drawing/2014/main" id="{18D3D25E-807C-4D3B-8816-8F1107671526}"/>
                    </a:ext>
                  </a:extLst>
                </p:cNvPr>
                <p:cNvPicPr/>
                <p:nvPr/>
              </p:nvPicPr>
              <p:blipFill>
                <a:blip r:embed="rId85"/>
                <a:stretch>
                  <a:fillRect/>
                </a:stretch>
              </p:blipFill>
              <p:spPr>
                <a:xfrm>
                  <a:off x="10734461" y="336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1273" name="Freihand 51272">
                  <a:extLst>
                    <a:ext uri="{FF2B5EF4-FFF2-40B4-BE49-F238E27FC236}">
                      <a16:creationId xmlns:a16="http://schemas.microsoft.com/office/drawing/2014/main" id="{6C28824A-7CB8-469A-88DA-2639BA9405E6}"/>
                    </a:ext>
                  </a:extLst>
                </p14:cNvPr>
                <p14:cNvContentPartPr/>
                <p14:nvPr/>
              </p14:nvContentPartPr>
              <p14:xfrm>
                <a:off x="10940021" y="394592"/>
                <a:ext cx="155160" cy="148320"/>
              </p14:xfrm>
            </p:contentPart>
          </mc:Choice>
          <mc:Fallback xmlns="">
            <p:pic>
              <p:nvPicPr>
                <p:cNvPr id="51273" name="Freihand 51272">
                  <a:extLst>
                    <a:ext uri="{FF2B5EF4-FFF2-40B4-BE49-F238E27FC236}">
                      <a16:creationId xmlns:a16="http://schemas.microsoft.com/office/drawing/2014/main" id="{6C28824A-7CB8-469A-88DA-2639BA9405E6}"/>
                    </a:ext>
                  </a:extLst>
                </p:cNvPr>
                <p:cNvPicPr/>
                <p:nvPr/>
              </p:nvPicPr>
              <p:blipFill>
                <a:blip r:embed="rId234"/>
                <a:stretch>
                  <a:fillRect/>
                </a:stretch>
              </p:blipFill>
              <p:spPr>
                <a:xfrm>
                  <a:off x="10935701" y="390272"/>
                  <a:ext cx="163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1274" name="Freihand 51273">
                  <a:extLst>
                    <a:ext uri="{FF2B5EF4-FFF2-40B4-BE49-F238E27FC236}">
                      <a16:creationId xmlns:a16="http://schemas.microsoft.com/office/drawing/2014/main" id="{1A99A6C5-0C64-4095-ABAC-6D7343410AFA}"/>
                    </a:ext>
                  </a:extLst>
                </p14:cNvPr>
                <p14:cNvContentPartPr/>
                <p14:nvPr/>
              </p14:nvContentPartPr>
              <p14:xfrm>
                <a:off x="11085461" y="441032"/>
                <a:ext cx="76680" cy="87480"/>
              </p14:xfrm>
            </p:contentPart>
          </mc:Choice>
          <mc:Fallback xmlns="">
            <p:pic>
              <p:nvPicPr>
                <p:cNvPr id="51274" name="Freihand 51273">
                  <a:extLst>
                    <a:ext uri="{FF2B5EF4-FFF2-40B4-BE49-F238E27FC236}">
                      <a16:creationId xmlns:a16="http://schemas.microsoft.com/office/drawing/2014/main" id="{1A99A6C5-0C64-4095-ABAC-6D7343410AFA}"/>
                    </a:ext>
                  </a:extLst>
                </p:cNvPr>
                <p:cNvPicPr/>
                <p:nvPr/>
              </p:nvPicPr>
              <p:blipFill>
                <a:blip r:embed="rId236"/>
                <a:stretch>
                  <a:fillRect/>
                </a:stretch>
              </p:blipFill>
              <p:spPr>
                <a:xfrm>
                  <a:off x="11081141" y="436712"/>
                  <a:ext cx="8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1275" name="Freihand 51274">
                  <a:extLst>
                    <a:ext uri="{FF2B5EF4-FFF2-40B4-BE49-F238E27FC236}">
                      <a16:creationId xmlns:a16="http://schemas.microsoft.com/office/drawing/2014/main" id="{D1B86579-1E02-4C9C-8B0D-A088E381C201}"/>
                    </a:ext>
                  </a:extLst>
                </p14:cNvPr>
                <p14:cNvContentPartPr/>
                <p14:nvPr/>
              </p14:nvContentPartPr>
              <p14:xfrm>
                <a:off x="11175101" y="419072"/>
                <a:ext cx="71640" cy="103680"/>
              </p14:xfrm>
            </p:contentPart>
          </mc:Choice>
          <mc:Fallback xmlns="">
            <p:pic>
              <p:nvPicPr>
                <p:cNvPr id="51275" name="Freihand 51274">
                  <a:extLst>
                    <a:ext uri="{FF2B5EF4-FFF2-40B4-BE49-F238E27FC236}">
                      <a16:creationId xmlns:a16="http://schemas.microsoft.com/office/drawing/2014/main" id="{D1B86579-1E02-4C9C-8B0D-A088E381C201}"/>
                    </a:ext>
                  </a:extLst>
                </p:cNvPr>
                <p:cNvPicPr/>
                <p:nvPr/>
              </p:nvPicPr>
              <p:blipFill>
                <a:blip r:embed="rId238"/>
                <a:stretch>
                  <a:fillRect/>
                </a:stretch>
              </p:blipFill>
              <p:spPr>
                <a:xfrm>
                  <a:off x="11170781" y="414752"/>
                  <a:ext cx="80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1276" name="Freihand 51275">
                  <a:extLst>
                    <a:ext uri="{FF2B5EF4-FFF2-40B4-BE49-F238E27FC236}">
                      <a16:creationId xmlns:a16="http://schemas.microsoft.com/office/drawing/2014/main" id="{A738DA43-3F45-4E03-8FA9-FD0F3E2889AC}"/>
                    </a:ext>
                  </a:extLst>
                </p14:cNvPr>
                <p14:cNvContentPartPr/>
                <p14:nvPr/>
              </p14:nvContentPartPr>
              <p14:xfrm>
                <a:off x="11375261" y="393512"/>
                <a:ext cx="38880" cy="133560"/>
              </p14:xfrm>
            </p:contentPart>
          </mc:Choice>
          <mc:Fallback xmlns="">
            <p:pic>
              <p:nvPicPr>
                <p:cNvPr id="51276" name="Freihand 51275">
                  <a:extLst>
                    <a:ext uri="{FF2B5EF4-FFF2-40B4-BE49-F238E27FC236}">
                      <a16:creationId xmlns:a16="http://schemas.microsoft.com/office/drawing/2014/main" id="{A738DA43-3F45-4E03-8FA9-FD0F3E2889AC}"/>
                    </a:ext>
                  </a:extLst>
                </p:cNvPr>
                <p:cNvPicPr/>
                <p:nvPr/>
              </p:nvPicPr>
              <p:blipFill>
                <a:blip r:embed="rId240"/>
                <a:stretch>
                  <a:fillRect/>
                </a:stretch>
              </p:blipFill>
              <p:spPr>
                <a:xfrm>
                  <a:off x="11370941" y="389192"/>
                  <a:ext cx="47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1277" name="Freihand 51276">
                  <a:extLst>
                    <a:ext uri="{FF2B5EF4-FFF2-40B4-BE49-F238E27FC236}">
                      <a16:creationId xmlns:a16="http://schemas.microsoft.com/office/drawing/2014/main" id="{94509DB5-EC12-4B06-AC3E-E7B6833D3302}"/>
                    </a:ext>
                  </a:extLst>
                </p14:cNvPr>
                <p14:cNvContentPartPr/>
                <p14:nvPr/>
              </p14:nvContentPartPr>
              <p14:xfrm>
                <a:off x="11332061" y="350672"/>
                <a:ext cx="154440" cy="176760"/>
              </p14:xfrm>
            </p:contentPart>
          </mc:Choice>
          <mc:Fallback xmlns="">
            <p:pic>
              <p:nvPicPr>
                <p:cNvPr id="51277" name="Freihand 51276">
                  <a:extLst>
                    <a:ext uri="{FF2B5EF4-FFF2-40B4-BE49-F238E27FC236}">
                      <a16:creationId xmlns:a16="http://schemas.microsoft.com/office/drawing/2014/main" id="{94509DB5-EC12-4B06-AC3E-E7B6833D3302}"/>
                    </a:ext>
                  </a:extLst>
                </p:cNvPr>
                <p:cNvPicPr/>
                <p:nvPr/>
              </p:nvPicPr>
              <p:blipFill>
                <a:blip r:embed="rId242"/>
                <a:stretch>
                  <a:fillRect/>
                </a:stretch>
              </p:blipFill>
              <p:spPr>
                <a:xfrm>
                  <a:off x="11327741" y="346352"/>
                  <a:ext cx="163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1278" name="Freihand 51277">
                  <a:extLst>
                    <a:ext uri="{FF2B5EF4-FFF2-40B4-BE49-F238E27FC236}">
                      <a16:creationId xmlns:a16="http://schemas.microsoft.com/office/drawing/2014/main" id="{FCC03027-6D65-42D9-A974-515694D6F75F}"/>
                    </a:ext>
                  </a:extLst>
                </p14:cNvPr>
                <p14:cNvContentPartPr/>
                <p14:nvPr/>
              </p14:nvContentPartPr>
              <p14:xfrm>
                <a:off x="11552381" y="394232"/>
                <a:ext cx="10080" cy="111960"/>
              </p14:xfrm>
            </p:contentPart>
          </mc:Choice>
          <mc:Fallback xmlns="">
            <p:pic>
              <p:nvPicPr>
                <p:cNvPr id="51278" name="Freihand 51277">
                  <a:extLst>
                    <a:ext uri="{FF2B5EF4-FFF2-40B4-BE49-F238E27FC236}">
                      <a16:creationId xmlns:a16="http://schemas.microsoft.com/office/drawing/2014/main" id="{FCC03027-6D65-42D9-A974-515694D6F75F}"/>
                    </a:ext>
                  </a:extLst>
                </p:cNvPr>
                <p:cNvPicPr/>
                <p:nvPr/>
              </p:nvPicPr>
              <p:blipFill>
                <a:blip r:embed="rId244"/>
                <a:stretch>
                  <a:fillRect/>
                </a:stretch>
              </p:blipFill>
              <p:spPr>
                <a:xfrm>
                  <a:off x="11548061" y="389912"/>
                  <a:ext cx="18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1279" name="Freihand 51278">
                  <a:extLst>
                    <a:ext uri="{FF2B5EF4-FFF2-40B4-BE49-F238E27FC236}">
                      <a16:creationId xmlns:a16="http://schemas.microsoft.com/office/drawing/2014/main" id="{47963F4C-E67F-4187-81FE-AEA774B7B7CE}"/>
                    </a:ext>
                  </a:extLst>
                </p14:cNvPr>
                <p14:cNvContentPartPr/>
                <p14:nvPr/>
              </p14:nvContentPartPr>
              <p14:xfrm>
                <a:off x="11615381" y="342392"/>
                <a:ext cx="30600" cy="169920"/>
              </p14:xfrm>
            </p:contentPart>
          </mc:Choice>
          <mc:Fallback xmlns="">
            <p:pic>
              <p:nvPicPr>
                <p:cNvPr id="51279" name="Freihand 51278">
                  <a:extLst>
                    <a:ext uri="{FF2B5EF4-FFF2-40B4-BE49-F238E27FC236}">
                      <a16:creationId xmlns:a16="http://schemas.microsoft.com/office/drawing/2014/main" id="{47963F4C-E67F-4187-81FE-AEA774B7B7CE}"/>
                    </a:ext>
                  </a:extLst>
                </p:cNvPr>
                <p:cNvPicPr/>
                <p:nvPr/>
              </p:nvPicPr>
              <p:blipFill>
                <a:blip r:embed="rId246"/>
                <a:stretch>
                  <a:fillRect/>
                </a:stretch>
              </p:blipFill>
              <p:spPr>
                <a:xfrm>
                  <a:off x="11611061" y="338072"/>
                  <a:ext cx="39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1280" name="Freihand 51279">
                  <a:extLst>
                    <a:ext uri="{FF2B5EF4-FFF2-40B4-BE49-F238E27FC236}">
                      <a16:creationId xmlns:a16="http://schemas.microsoft.com/office/drawing/2014/main" id="{E7BDCDD6-56EF-40E0-8290-03EC2760C7D7}"/>
                    </a:ext>
                  </a:extLst>
                </p14:cNvPr>
                <p14:cNvContentPartPr/>
                <p14:nvPr/>
              </p14:nvContentPartPr>
              <p14:xfrm>
                <a:off x="11553461" y="326552"/>
                <a:ext cx="151560" cy="121320"/>
              </p14:xfrm>
            </p:contentPart>
          </mc:Choice>
          <mc:Fallback xmlns="">
            <p:pic>
              <p:nvPicPr>
                <p:cNvPr id="51280" name="Freihand 51279">
                  <a:extLst>
                    <a:ext uri="{FF2B5EF4-FFF2-40B4-BE49-F238E27FC236}">
                      <a16:creationId xmlns:a16="http://schemas.microsoft.com/office/drawing/2014/main" id="{E7BDCDD6-56EF-40E0-8290-03EC2760C7D7}"/>
                    </a:ext>
                  </a:extLst>
                </p:cNvPr>
                <p:cNvPicPr/>
                <p:nvPr/>
              </p:nvPicPr>
              <p:blipFill>
                <a:blip r:embed="rId248"/>
                <a:stretch>
                  <a:fillRect/>
                </a:stretch>
              </p:blipFill>
              <p:spPr>
                <a:xfrm>
                  <a:off x="11549141" y="322232"/>
                  <a:ext cx="160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1281" name="Freihand 51280">
                  <a:extLst>
                    <a:ext uri="{FF2B5EF4-FFF2-40B4-BE49-F238E27FC236}">
                      <a16:creationId xmlns:a16="http://schemas.microsoft.com/office/drawing/2014/main" id="{C9FDF3DD-C75D-4780-828D-B4B745982062}"/>
                    </a:ext>
                  </a:extLst>
                </p14:cNvPr>
                <p14:cNvContentPartPr/>
                <p14:nvPr/>
              </p14:nvContentPartPr>
              <p14:xfrm>
                <a:off x="9393461" y="919832"/>
                <a:ext cx="294120" cy="27360"/>
              </p14:xfrm>
            </p:contentPart>
          </mc:Choice>
          <mc:Fallback xmlns="">
            <p:pic>
              <p:nvPicPr>
                <p:cNvPr id="51281" name="Freihand 51280">
                  <a:extLst>
                    <a:ext uri="{FF2B5EF4-FFF2-40B4-BE49-F238E27FC236}">
                      <a16:creationId xmlns:a16="http://schemas.microsoft.com/office/drawing/2014/main" id="{C9FDF3DD-C75D-4780-828D-B4B745982062}"/>
                    </a:ext>
                  </a:extLst>
                </p:cNvPr>
                <p:cNvPicPr/>
                <p:nvPr/>
              </p:nvPicPr>
              <p:blipFill>
                <a:blip r:embed="rId250"/>
                <a:stretch>
                  <a:fillRect/>
                </a:stretch>
              </p:blipFill>
              <p:spPr>
                <a:xfrm>
                  <a:off x="9389141" y="915512"/>
                  <a:ext cx="302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1282" name="Freihand 51281">
                  <a:extLst>
                    <a:ext uri="{FF2B5EF4-FFF2-40B4-BE49-F238E27FC236}">
                      <a16:creationId xmlns:a16="http://schemas.microsoft.com/office/drawing/2014/main" id="{CFAD4B62-9EB0-4A66-9F21-B6E4636C44B1}"/>
                    </a:ext>
                  </a:extLst>
                </p14:cNvPr>
                <p14:cNvContentPartPr/>
                <p14:nvPr/>
              </p14:nvContentPartPr>
              <p14:xfrm>
                <a:off x="9606941" y="849992"/>
                <a:ext cx="83880" cy="161640"/>
              </p14:xfrm>
            </p:contentPart>
          </mc:Choice>
          <mc:Fallback xmlns="">
            <p:pic>
              <p:nvPicPr>
                <p:cNvPr id="51282" name="Freihand 51281">
                  <a:extLst>
                    <a:ext uri="{FF2B5EF4-FFF2-40B4-BE49-F238E27FC236}">
                      <a16:creationId xmlns:a16="http://schemas.microsoft.com/office/drawing/2014/main" id="{CFAD4B62-9EB0-4A66-9F21-B6E4636C44B1}"/>
                    </a:ext>
                  </a:extLst>
                </p:cNvPr>
                <p:cNvPicPr/>
                <p:nvPr/>
              </p:nvPicPr>
              <p:blipFill>
                <a:blip r:embed="rId252"/>
                <a:stretch>
                  <a:fillRect/>
                </a:stretch>
              </p:blipFill>
              <p:spPr>
                <a:xfrm>
                  <a:off x="9602621" y="845672"/>
                  <a:ext cx="92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1285" name="Freihand 51284">
                  <a:extLst>
                    <a:ext uri="{FF2B5EF4-FFF2-40B4-BE49-F238E27FC236}">
                      <a16:creationId xmlns:a16="http://schemas.microsoft.com/office/drawing/2014/main" id="{A6EBA525-EF14-4D97-B0B2-64EF65C0F9F4}"/>
                    </a:ext>
                  </a:extLst>
                </p14:cNvPr>
                <p14:cNvContentPartPr/>
                <p14:nvPr/>
              </p14:nvContentPartPr>
              <p14:xfrm>
                <a:off x="9849941" y="823352"/>
                <a:ext cx="125640" cy="177840"/>
              </p14:xfrm>
            </p:contentPart>
          </mc:Choice>
          <mc:Fallback xmlns="">
            <p:pic>
              <p:nvPicPr>
                <p:cNvPr id="51285" name="Freihand 51284">
                  <a:extLst>
                    <a:ext uri="{FF2B5EF4-FFF2-40B4-BE49-F238E27FC236}">
                      <a16:creationId xmlns:a16="http://schemas.microsoft.com/office/drawing/2014/main" id="{A6EBA525-EF14-4D97-B0B2-64EF65C0F9F4}"/>
                    </a:ext>
                  </a:extLst>
                </p:cNvPr>
                <p:cNvPicPr/>
                <p:nvPr/>
              </p:nvPicPr>
              <p:blipFill>
                <a:blip r:embed="rId254"/>
                <a:stretch>
                  <a:fillRect/>
                </a:stretch>
              </p:blipFill>
              <p:spPr>
                <a:xfrm>
                  <a:off x="9845621" y="819032"/>
                  <a:ext cx="134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1286" name="Freihand 51285">
                  <a:extLst>
                    <a:ext uri="{FF2B5EF4-FFF2-40B4-BE49-F238E27FC236}">
                      <a16:creationId xmlns:a16="http://schemas.microsoft.com/office/drawing/2014/main" id="{66A22F44-4156-4F29-B924-3560C9C7F5E7}"/>
                    </a:ext>
                  </a:extLst>
                </p14:cNvPr>
                <p14:cNvContentPartPr/>
                <p14:nvPr/>
              </p14:nvContentPartPr>
              <p14:xfrm>
                <a:off x="9966941" y="830552"/>
                <a:ext cx="295920" cy="162360"/>
              </p14:xfrm>
            </p:contentPart>
          </mc:Choice>
          <mc:Fallback xmlns="">
            <p:pic>
              <p:nvPicPr>
                <p:cNvPr id="51286" name="Freihand 51285">
                  <a:extLst>
                    <a:ext uri="{FF2B5EF4-FFF2-40B4-BE49-F238E27FC236}">
                      <a16:creationId xmlns:a16="http://schemas.microsoft.com/office/drawing/2014/main" id="{66A22F44-4156-4F29-B924-3560C9C7F5E7}"/>
                    </a:ext>
                  </a:extLst>
                </p:cNvPr>
                <p:cNvPicPr/>
                <p:nvPr/>
              </p:nvPicPr>
              <p:blipFill>
                <a:blip r:embed="rId256"/>
                <a:stretch>
                  <a:fillRect/>
                </a:stretch>
              </p:blipFill>
              <p:spPr>
                <a:xfrm>
                  <a:off x="9962621" y="826232"/>
                  <a:ext cx="304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1287" name="Freihand 51286">
                  <a:extLst>
                    <a:ext uri="{FF2B5EF4-FFF2-40B4-BE49-F238E27FC236}">
                      <a16:creationId xmlns:a16="http://schemas.microsoft.com/office/drawing/2014/main" id="{B3348612-34BC-44D7-9E08-EBE72CD01120}"/>
                    </a:ext>
                  </a:extLst>
                </p14:cNvPr>
                <p14:cNvContentPartPr/>
                <p14:nvPr/>
              </p14:nvContentPartPr>
              <p14:xfrm>
                <a:off x="10250981" y="806792"/>
                <a:ext cx="90720" cy="150840"/>
              </p14:xfrm>
            </p:contentPart>
          </mc:Choice>
          <mc:Fallback xmlns="">
            <p:pic>
              <p:nvPicPr>
                <p:cNvPr id="51287" name="Freihand 51286">
                  <a:extLst>
                    <a:ext uri="{FF2B5EF4-FFF2-40B4-BE49-F238E27FC236}">
                      <a16:creationId xmlns:a16="http://schemas.microsoft.com/office/drawing/2014/main" id="{B3348612-34BC-44D7-9E08-EBE72CD01120}"/>
                    </a:ext>
                  </a:extLst>
                </p:cNvPr>
                <p:cNvPicPr/>
                <p:nvPr/>
              </p:nvPicPr>
              <p:blipFill>
                <a:blip r:embed="rId258"/>
                <a:stretch>
                  <a:fillRect/>
                </a:stretch>
              </p:blipFill>
              <p:spPr>
                <a:xfrm>
                  <a:off x="10246661" y="802472"/>
                  <a:ext cx="99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1288" name="Freihand 51287">
                  <a:extLst>
                    <a:ext uri="{FF2B5EF4-FFF2-40B4-BE49-F238E27FC236}">
                      <a16:creationId xmlns:a16="http://schemas.microsoft.com/office/drawing/2014/main" id="{1925A8CC-331F-4312-A826-9502BC626178}"/>
                    </a:ext>
                  </a:extLst>
                </p14:cNvPr>
                <p14:cNvContentPartPr/>
                <p14:nvPr/>
              </p14:nvContentPartPr>
              <p14:xfrm>
                <a:off x="10341701" y="770072"/>
                <a:ext cx="472680" cy="290160"/>
              </p14:xfrm>
            </p:contentPart>
          </mc:Choice>
          <mc:Fallback xmlns="">
            <p:pic>
              <p:nvPicPr>
                <p:cNvPr id="51288" name="Freihand 51287">
                  <a:extLst>
                    <a:ext uri="{FF2B5EF4-FFF2-40B4-BE49-F238E27FC236}">
                      <a16:creationId xmlns:a16="http://schemas.microsoft.com/office/drawing/2014/main" id="{1925A8CC-331F-4312-A826-9502BC626178}"/>
                    </a:ext>
                  </a:extLst>
                </p:cNvPr>
                <p:cNvPicPr/>
                <p:nvPr/>
              </p:nvPicPr>
              <p:blipFill>
                <a:blip r:embed="rId260"/>
                <a:stretch>
                  <a:fillRect/>
                </a:stretch>
              </p:blipFill>
              <p:spPr>
                <a:xfrm>
                  <a:off x="10337381" y="765752"/>
                  <a:ext cx="4813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1290" name="Freihand 51289">
                  <a:extLst>
                    <a:ext uri="{FF2B5EF4-FFF2-40B4-BE49-F238E27FC236}">
                      <a16:creationId xmlns:a16="http://schemas.microsoft.com/office/drawing/2014/main" id="{1A35983A-D1E3-4A43-B42C-68EBDD0C1A44}"/>
                    </a:ext>
                  </a:extLst>
                </p14:cNvPr>
                <p14:cNvContentPartPr/>
                <p14:nvPr/>
              </p14:nvContentPartPr>
              <p14:xfrm>
                <a:off x="10931741" y="820832"/>
                <a:ext cx="259200" cy="126000"/>
              </p14:xfrm>
            </p:contentPart>
          </mc:Choice>
          <mc:Fallback xmlns="">
            <p:pic>
              <p:nvPicPr>
                <p:cNvPr id="51290" name="Freihand 51289">
                  <a:extLst>
                    <a:ext uri="{FF2B5EF4-FFF2-40B4-BE49-F238E27FC236}">
                      <a16:creationId xmlns:a16="http://schemas.microsoft.com/office/drawing/2014/main" id="{1A35983A-D1E3-4A43-B42C-68EBDD0C1A44}"/>
                    </a:ext>
                  </a:extLst>
                </p:cNvPr>
                <p:cNvPicPr/>
                <p:nvPr/>
              </p:nvPicPr>
              <p:blipFill>
                <a:blip r:embed="rId262"/>
                <a:stretch>
                  <a:fillRect/>
                </a:stretch>
              </p:blipFill>
              <p:spPr>
                <a:xfrm>
                  <a:off x="10927421" y="816512"/>
                  <a:ext cx="267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1291" name="Freihand 51290">
                  <a:extLst>
                    <a:ext uri="{FF2B5EF4-FFF2-40B4-BE49-F238E27FC236}">
                      <a16:creationId xmlns:a16="http://schemas.microsoft.com/office/drawing/2014/main" id="{BD1CB0CD-FAB2-4AA8-9596-43241E493857}"/>
                    </a:ext>
                  </a:extLst>
                </p14:cNvPr>
                <p14:cNvContentPartPr/>
                <p14:nvPr/>
              </p14:nvContentPartPr>
              <p14:xfrm>
                <a:off x="11183741" y="740912"/>
                <a:ext cx="91440" cy="188280"/>
              </p14:xfrm>
            </p:contentPart>
          </mc:Choice>
          <mc:Fallback xmlns="">
            <p:pic>
              <p:nvPicPr>
                <p:cNvPr id="51291" name="Freihand 51290">
                  <a:extLst>
                    <a:ext uri="{FF2B5EF4-FFF2-40B4-BE49-F238E27FC236}">
                      <a16:creationId xmlns:a16="http://schemas.microsoft.com/office/drawing/2014/main" id="{BD1CB0CD-FAB2-4AA8-9596-43241E493857}"/>
                    </a:ext>
                  </a:extLst>
                </p:cNvPr>
                <p:cNvPicPr/>
                <p:nvPr/>
              </p:nvPicPr>
              <p:blipFill>
                <a:blip r:embed="rId264"/>
                <a:stretch>
                  <a:fillRect/>
                </a:stretch>
              </p:blipFill>
              <p:spPr>
                <a:xfrm>
                  <a:off x="11179421" y="736592"/>
                  <a:ext cx="100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1292" name="Freihand 51291">
                  <a:extLst>
                    <a:ext uri="{FF2B5EF4-FFF2-40B4-BE49-F238E27FC236}">
                      <a16:creationId xmlns:a16="http://schemas.microsoft.com/office/drawing/2014/main" id="{A5933103-193D-4715-82E4-F4DE062B3968}"/>
                    </a:ext>
                  </a:extLst>
                </p14:cNvPr>
                <p14:cNvContentPartPr/>
                <p14:nvPr/>
              </p14:nvContentPartPr>
              <p14:xfrm>
                <a:off x="11250341" y="807512"/>
                <a:ext cx="91440" cy="105120"/>
              </p14:xfrm>
            </p:contentPart>
          </mc:Choice>
          <mc:Fallback xmlns="">
            <p:pic>
              <p:nvPicPr>
                <p:cNvPr id="51292" name="Freihand 51291">
                  <a:extLst>
                    <a:ext uri="{FF2B5EF4-FFF2-40B4-BE49-F238E27FC236}">
                      <a16:creationId xmlns:a16="http://schemas.microsoft.com/office/drawing/2014/main" id="{A5933103-193D-4715-82E4-F4DE062B3968}"/>
                    </a:ext>
                  </a:extLst>
                </p:cNvPr>
                <p:cNvPicPr/>
                <p:nvPr/>
              </p:nvPicPr>
              <p:blipFill>
                <a:blip r:embed="rId266"/>
                <a:stretch>
                  <a:fillRect/>
                </a:stretch>
              </p:blipFill>
              <p:spPr>
                <a:xfrm>
                  <a:off x="11246021" y="803192"/>
                  <a:ext cx="100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1293" name="Freihand 51292">
                  <a:extLst>
                    <a:ext uri="{FF2B5EF4-FFF2-40B4-BE49-F238E27FC236}">
                      <a16:creationId xmlns:a16="http://schemas.microsoft.com/office/drawing/2014/main" id="{4E3809BD-78F5-4412-BE54-E5DEEC38F8EB}"/>
                    </a:ext>
                  </a:extLst>
                </p14:cNvPr>
                <p14:cNvContentPartPr/>
                <p14:nvPr/>
              </p14:nvContentPartPr>
              <p14:xfrm>
                <a:off x="11307221" y="798512"/>
                <a:ext cx="98640" cy="209880"/>
              </p14:xfrm>
            </p:contentPart>
          </mc:Choice>
          <mc:Fallback xmlns="">
            <p:pic>
              <p:nvPicPr>
                <p:cNvPr id="51293" name="Freihand 51292">
                  <a:extLst>
                    <a:ext uri="{FF2B5EF4-FFF2-40B4-BE49-F238E27FC236}">
                      <a16:creationId xmlns:a16="http://schemas.microsoft.com/office/drawing/2014/main" id="{4E3809BD-78F5-4412-BE54-E5DEEC38F8EB}"/>
                    </a:ext>
                  </a:extLst>
                </p:cNvPr>
                <p:cNvPicPr/>
                <p:nvPr/>
              </p:nvPicPr>
              <p:blipFill>
                <a:blip r:embed="rId268"/>
                <a:stretch>
                  <a:fillRect/>
                </a:stretch>
              </p:blipFill>
              <p:spPr>
                <a:xfrm>
                  <a:off x="11302901" y="794192"/>
                  <a:ext cx="107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1294" name="Freihand 51293">
                  <a:extLst>
                    <a:ext uri="{FF2B5EF4-FFF2-40B4-BE49-F238E27FC236}">
                      <a16:creationId xmlns:a16="http://schemas.microsoft.com/office/drawing/2014/main" id="{D0FC5B2C-A324-4130-8FE8-CA15381AB3E8}"/>
                    </a:ext>
                  </a:extLst>
                </p14:cNvPr>
                <p14:cNvContentPartPr/>
                <p14:nvPr/>
              </p14:nvContentPartPr>
              <p14:xfrm>
                <a:off x="11407301" y="792032"/>
                <a:ext cx="129960" cy="101880"/>
              </p14:xfrm>
            </p:contentPart>
          </mc:Choice>
          <mc:Fallback xmlns="">
            <p:pic>
              <p:nvPicPr>
                <p:cNvPr id="51294" name="Freihand 51293">
                  <a:extLst>
                    <a:ext uri="{FF2B5EF4-FFF2-40B4-BE49-F238E27FC236}">
                      <a16:creationId xmlns:a16="http://schemas.microsoft.com/office/drawing/2014/main" id="{D0FC5B2C-A324-4130-8FE8-CA15381AB3E8}"/>
                    </a:ext>
                  </a:extLst>
                </p:cNvPr>
                <p:cNvPicPr/>
                <p:nvPr/>
              </p:nvPicPr>
              <p:blipFill>
                <a:blip r:embed="rId270"/>
                <a:stretch>
                  <a:fillRect/>
                </a:stretch>
              </p:blipFill>
              <p:spPr>
                <a:xfrm>
                  <a:off x="11402981" y="787712"/>
                  <a:ext cx="138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1295" name="Freihand 51294">
                  <a:extLst>
                    <a:ext uri="{FF2B5EF4-FFF2-40B4-BE49-F238E27FC236}">
                      <a16:creationId xmlns:a16="http://schemas.microsoft.com/office/drawing/2014/main" id="{95D5AA4C-B1A0-4943-BDE7-0FB2AB4E49A3}"/>
                    </a:ext>
                  </a:extLst>
                </p14:cNvPr>
                <p14:cNvContentPartPr/>
                <p14:nvPr/>
              </p14:nvContentPartPr>
              <p14:xfrm>
                <a:off x="11558501" y="708512"/>
                <a:ext cx="96120" cy="161280"/>
              </p14:xfrm>
            </p:contentPart>
          </mc:Choice>
          <mc:Fallback xmlns="">
            <p:pic>
              <p:nvPicPr>
                <p:cNvPr id="51295" name="Freihand 51294">
                  <a:extLst>
                    <a:ext uri="{FF2B5EF4-FFF2-40B4-BE49-F238E27FC236}">
                      <a16:creationId xmlns:a16="http://schemas.microsoft.com/office/drawing/2014/main" id="{95D5AA4C-B1A0-4943-BDE7-0FB2AB4E49A3}"/>
                    </a:ext>
                  </a:extLst>
                </p:cNvPr>
                <p:cNvPicPr/>
                <p:nvPr/>
              </p:nvPicPr>
              <p:blipFill>
                <a:blip r:embed="rId272"/>
                <a:stretch>
                  <a:fillRect/>
                </a:stretch>
              </p:blipFill>
              <p:spPr>
                <a:xfrm>
                  <a:off x="11554181" y="704192"/>
                  <a:ext cx="104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1296" name="Freihand 51295">
                  <a:extLst>
                    <a:ext uri="{FF2B5EF4-FFF2-40B4-BE49-F238E27FC236}">
                      <a16:creationId xmlns:a16="http://schemas.microsoft.com/office/drawing/2014/main" id="{71B7ED07-4943-4A48-8EA0-B01B1C8D0AAC}"/>
                    </a:ext>
                  </a:extLst>
                </p14:cNvPr>
                <p14:cNvContentPartPr/>
                <p14:nvPr/>
              </p14:nvContentPartPr>
              <p14:xfrm>
                <a:off x="11675501" y="766112"/>
                <a:ext cx="201600" cy="97920"/>
              </p14:xfrm>
            </p:contentPart>
          </mc:Choice>
          <mc:Fallback xmlns="">
            <p:pic>
              <p:nvPicPr>
                <p:cNvPr id="51296" name="Freihand 51295">
                  <a:extLst>
                    <a:ext uri="{FF2B5EF4-FFF2-40B4-BE49-F238E27FC236}">
                      <a16:creationId xmlns:a16="http://schemas.microsoft.com/office/drawing/2014/main" id="{71B7ED07-4943-4A48-8EA0-B01B1C8D0AAC}"/>
                    </a:ext>
                  </a:extLst>
                </p:cNvPr>
                <p:cNvPicPr/>
                <p:nvPr/>
              </p:nvPicPr>
              <p:blipFill>
                <a:blip r:embed="rId274"/>
                <a:stretch>
                  <a:fillRect/>
                </a:stretch>
              </p:blipFill>
              <p:spPr>
                <a:xfrm>
                  <a:off x="11671181" y="761792"/>
                  <a:ext cx="210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1298" name="Freihand 51297">
                  <a:extLst>
                    <a:ext uri="{FF2B5EF4-FFF2-40B4-BE49-F238E27FC236}">
                      <a16:creationId xmlns:a16="http://schemas.microsoft.com/office/drawing/2014/main" id="{22805EC1-ACA5-46F8-8055-1605D9A85FD8}"/>
                    </a:ext>
                  </a:extLst>
                </p14:cNvPr>
                <p14:cNvContentPartPr/>
                <p14:nvPr/>
              </p14:nvContentPartPr>
              <p14:xfrm>
                <a:off x="9386981" y="1240952"/>
                <a:ext cx="205560" cy="62640"/>
              </p14:xfrm>
            </p:contentPart>
          </mc:Choice>
          <mc:Fallback xmlns="">
            <p:pic>
              <p:nvPicPr>
                <p:cNvPr id="51298" name="Freihand 51297">
                  <a:extLst>
                    <a:ext uri="{FF2B5EF4-FFF2-40B4-BE49-F238E27FC236}">
                      <a16:creationId xmlns:a16="http://schemas.microsoft.com/office/drawing/2014/main" id="{22805EC1-ACA5-46F8-8055-1605D9A85FD8}"/>
                    </a:ext>
                  </a:extLst>
                </p:cNvPr>
                <p:cNvPicPr/>
                <p:nvPr/>
              </p:nvPicPr>
              <p:blipFill>
                <a:blip r:embed="rId276"/>
                <a:stretch>
                  <a:fillRect/>
                </a:stretch>
              </p:blipFill>
              <p:spPr>
                <a:xfrm>
                  <a:off x="9382661" y="1236632"/>
                  <a:ext cx="214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1299" name="Freihand 51298">
                  <a:extLst>
                    <a:ext uri="{FF2B5EF4-FFF2-40B4-BE49-F238E27FC236}">
                      <a16:creationId xmlns:a16="http://schemas.microsoft.com/office/drawing/2014/main" id="{A280F54C-FAAA-42EA-8802-14E52725B069}"/>
                    </a:ext>
                  </a:extLst>
                </p14:cNvPr>
                <p14:cNvContentPartPr/>
                <p14:nvPr/>
              </p14:nvContentPartPr>
              <p14:xfrm>
                <a:off x="9524501" y="1170752"/>
                <a:ext cx="25920" cy="18720"/>
              </p14:xfrm>
            </p:contentPart>
          </mc:Choice>
          <mc:Fallback xmlns="">
            <p:pic>
              <p:nvPicPr>
                <p:cNvPr id="51299" name="Freihand 51298">
                  <a:extLst>
                    <a:ext uri="{FF2B5EF4-FFF2-40B4-BE49-F238E27FC236}">
                      <a16:creationId xmlns:a16="http://schemas.microsoft.com/office/drawing/2014/main" id="{A280F54C-FAAA-42EA-8802-14E52725B069}"/>
                    </a:ext>
                  </a:extLst>
                </p:cNvPr>
                <p:cNvPicPr/>
                <p:nvPr/>
              </p:nvPicPr>
              <p:blipFill>
                <a:blip r:embed="rId278"/>
                <a:stretch>
                  <a:fillRect/>
                </a:stretch>
              </p:blipFill>
              <p:spPr>
                <a:xfrm>
                  <a:off x="9520181" y="1166432"/>
                  <a:ext cx="34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1300" name="Freihand 51299">
                  <a:extLst>
                    <a:ext uri="{FF2B5EF4-FFF2-40B4-BE49-F238E27FC236}">
                      <a16:creationId xmlns:a16="http://schemas.microsoft.com/office/drawing/2014/main" id="{46C731CE-87BD-44D3-B15E-3B2E7BBA140D}"/>
                    </a:ext>
                  </a:extLst>
                </p14:cNvPr>
                <p14:cNvContentPartPr/>
                <p14:nvPr/>
              </p14:nvContentPartPr>
              <p14:xfrm>
                <a:off x="9688661" y="1154192"/>
                <a:ext cx="286560" cy="132120"/>
              </p14:xfrm>
            </p:contentPart>
          </mc:Choice>
          <mc:Fallback xmlns="">
            <p:pic>
              <p:nvPicPr>
                <p:cNvPr id="51300" name="Freihand 51299">
                  <a:extLst>
                    <a:ext uri="{FF2B5EF4-FFF2-40B4-BE49-F238E27FC236}">
                      <a16:creationId xmlns:a16="http://schemas.microsoft.com/office/drawing/2014/main" id="{46C731CE-87BD-44D3-B15E-3B2E7BBA140D}"/>
                    </a:ext>
                  </a:extLst>
                </p:cNvPr>
                <p:cNvPicPr/>
                <p:nvPr/>
              </p:nvPicPr>
              <p:blipFill>
                <a:blip r:embed="rId280"/>
                <a:stretch>
                  <a:fillRect/>
                </a:stretch>
              </p:blipFill>
              <p:spPr>
                <a:xfrm>
                  <a:off x="9684341" y="1149872"/>
                  <a:ext cx="295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1301" name="Freihand 51300">
                  <a:extLst>
                    <a:ext uri="{FF2B5EF4-FFF2-40B4-BE49-F238E27FC236}">
                      <a16:creationId xmlns:a16="http://schemas.microsoft.com/office/drawing/2014/main" id="{2AC91BB5-D1DD-4444-A86F-C817B60672A2}"/>
                    </a:ext>
                  </a:extLst>
                </p14:cNvPr>
                <p14:cNvContentPartPr/>
                <p14:nvPr/>
              </p14:nvContentPartPr>
              <p14:xfrm>
                <a:off x="10090061" y="1099832"/>
                <a:ext cx="147240" cy="164520"/>
              </p14:xfrm>
            </p:contentPart>
          </mc:Choice>
          <mc:Fallback xmlns="">
            <p:pic>
              <p:nvPicPr>
                <p:cNvPr id="51301" name="Freihand 51300">
                  <a:extLst>
                    <a:ext uri="{FF2B5EF4-FFF2-40B4-BE49-F238E27FC236}">
                      <a16:creationId xmlns:a16="http://schemas.microsoft.com/office/drawing/2014/main" id="{2AC91BB5-D1DD-4444-A86F-C817B60672A2}"/>
                    </a:ext>
                  </a:extLst>
                </p:cNvPr>
                <p:cNvPicPr/>
                <p:nvPr/>
              </p:nvPicPr>
              <p:blipFill>
                <a:blip r:embed="rId282"/>
                <a:stretch>
                  <a:fillRect/>
                </a:stretch>
              </p:blipFill>
              <p:spPr>
                <a:xfrm>
                  <a:off x="10085741" y="1095512"/>
                  <a:ext cx="155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1302" name="Freihand 51301">
                  <a:extLst>
                    <a:ext uri="{FF2B5EF4-FFF2-40B4-BE49-F238E27FC236}">
                      <a16:creationId xmlns:a16="http://schemas.microsoft.com/office/drawing/2014/main" id="{65152260-A343-4458-8719-5E5FB4E3361F}"/>
                    </a:ext>
                  </a:extLst>
                </p14:cNvPr>
                <p14:cNvContentPartPr/>
                <p14:nvPr/>
              </p14:nvContentPartPr>
              <p14:xfrm>
                <a:off x="10249181" y="1149152"/>
                <a:ext cx="81000" cy="108360"/>
              </p14:xfrm>
            </p:contentPart>
          </mc:Choice>
          <mc:Fallback xmlns="">
            <p:pic>
              <p:nvPicPr>
                <p:cNvPr id="51302" name="Freihand 51301">
                  <a:extLst>
                    <a:ext uri="{FF2B5EF4-FFF2-40B4-BE49-F238E27FC236}">
                      <a16:creationId xmlns:a16="http://schemas.microsoft.com/office/drawing/2014/main" id="{65152260-A343-4458-8719-5E5FB4E3361F}"/>
                    </a:ext>
                  </a:extLst>
                </p:cNvPr>
                <p:cNvPicPr/>
                <p:nvPr/>
              </p:nvPicPr>
              <p:blipFill>
                <a:blip r:embed="rId284"/>
                <a:stretch>
                  <a:fillRect/>
                </a:stretch>
              </p:blipFill>
              <p:spPr>
                <a:xfrm>
                  <a:off x="10244861" y="1144832"/>
                  <a:ext cx="89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1303" name="Freihand 51302">
                  <a:extLst>
                    <a:ext uri="{FF2B5EF4-FFF2-40B4-BE49-F238E27FC236}">
                      <a16:creationId xmlns:a16="http://schemas.microsoft.com/office/drawing/2014/main" id="{11C4230C-F601-4322-BC8D-83AEB47032C0}"/>
                    </a:ext>
                  </a:extLst>
                </p14:cNvPr>
                <p14:cNvContentPartPr/>
                <p14:nvPr/>
              </p14:nvContentPartPr>
              <p14:xfrm>
                <a:off x="10335941" y="1092992"/>
                <a:ext cx="209160" cy="195120"/>
              </p14:xfrm>
            </p:contentPart>
          </mc:Choice>
          <mc:Fallback xmlns="">
            <p:pic>
              <p:nvPicPr>
                <p:cNvPr id="51303" name="Freihand 51302">
                  <a:extLst>
                    <a:ext uri="{FF2B5EF4-FFF2-40B4-BE49-F238E27FC236}">
                      <a16:creationId xmlns:a16="http://schemas.microsoft.com/office/drawing/2014/main" id="{11C4230C-F601-4322-BC8D-83AEB47032C0}"/>
                    </a:ext>
                  </a:extLst>
                </p:cNvPr>
                <p:cNvPicPr/>
                <p:nvPr/>
              </p:nvPicPr>
              <p:blipFill>
                <a:blip r:embed="rId286"/>
                <a:stretch>
                  <a:fillRect/>
                </a:stretch>
              </p:blipFill>
              <p:spPr>
                <a:xfrm>
                  <a:off x="10331621" y="1088672"/>
                  <a:ext cx="217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1304" name="Freihand 51303">
                  <a:extLst>
                    <a:ext uri="{FF2B5EF4-FFF2-40B4-BE49-F238E27FC236}">
                      <a16:creationId xmlns:a16="http://schemas.microsoft.com/office/drawing/2014/main" id="{DB9CEAA9-2E2D-41C2-8310-DCDDDA7959F9}"/>
                    </a:ext>
                  </a:extLst>
                </p14:cNvPr>
                <p14:cNvContentPartPr/>
                <p14:nvPr/>
              </p14:nvContentPartPr>
              <p14:xfrm>
                <a:off x="10538621" y="1144112"/>
                <a:ext cx="159840" cy="57960"/>
              </p14:xfrm>
            </p:contentPart>
          </mc:Choice>
          <mc:Fallback xmlns="">
            <p:pic>
              <p:nvPicPr>
                <p:cNvPr id="51304" name="Freihand 51303">
                  <a:extLst>
                    <a:ext uri="{FF2B5EF4-FFF2-40B4-BE49-F238E27FC236}">
                      <a16:creationId xmlns:a16="http://schemas.microsoft.com/office/drawing/2014/main" id="{DB9CEAA9-2E2D-41C2-8310-DCDDDA7959F9}"/>
                    </a:ext>
                  </a:extLst>
                </p:cNvPr>
                <p:cNvPicPr/>
                <p:nvPr/>
              </p:nvPicPr>
              <p:blipFill>
                <a:blip r:embed="rId288"/>
                <a:stretch>
                  <a:fillRect/>
                </a:stretch>
              </p:blipFill>
              <p:spPr>
                <a:xfrm>
                  <a:off x="10534301" y="1139792"/>
                  <a:ext cx="168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1305" name="Freihand 51304">
                  <a:extLst>
                    <a:ext uri="{FF2B5EF4-FFF2-40B4-BE49-F238E27FC236}">
                      <a16:creationId xmlns:a16="http://schemas.microsoft.com/office/drawing/2014/main" id="{8FF526ED-F8C4-4F8B-B910-1D71B707B23F}"/>
                    </a:ext>
                  </a:extLst>
                </p14:cNvPr>
                <p14:cNvContentPartPr/>
                <p14:nvPr/>
              </p14:nvContentPartPr>
              <p14:xfrm>
                <a:off x="10292021" y="1063112"/>
                <a:ext cx="103320" cy="21600"/>
              </p14:xfrm>
            </p:contentPart>
          </mc:Choice>
          <mc:Fallback xmlns="">
            <p:pic>
              <p:nvPicPr>
                <p:cNvPr id="51305" name="Freihand 51304">
                  <a:extLst>
                    <a:ext uri="{FF2B5EF4-FFF2-40B4-BE49-F238E27FC236}">
                      <a16:creationId xmlns:a16="http://schemas.microsoft.com/office/drawing/2014/main" id="{8FF526ED-F8C4-4F8B-B910-1D71B707B23F}"/>
                    </a:ext>
                  </a:extLst>
                </p:cNvPr>
                <p:cNvPicPr/>
                <p:nvPr/>
              </p:nvPicPr>
              <p:blipFill>
                <a:blip r:embed="rId290"/>
                <a:stretch>
                  <a:fillRect/>
                </a:stretch>
              </p:blipFill>
              <p:spPr>
                <a:xfrm>
                  <a:off x="10287701" y="1058792"/>
                  <a:ext cx="111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1306" name="Freihand 51305">
                  <a:extLst>
                    <a:ext uri="{FF2B5EF4-FFF2-40B4-BE49-F238E27FC236}">
                      <a16:creationId xmlns:a16="http://schemas.microsoft.com/office/drawing/2014/main" id="{55F4F82B-8E54-496B-B2D3-99BBD32F3646}"/>
                    </a:ext>
                  </a:extLst>
                </p14:cNvPr>
                <p14:cNvContentPartPr/>
                <p14:nvPr/>
              </p14:nvContentPartPr>
              <p14:xfrm>
                <a:off x="10688741" y="1146272"/>
                <a:ext cx="120960" cy="68040"/>
              </p14:xfrm>
            </p:contentPart>
          </mc:Choice>
          <mc:Fallback xmlns="">
            <p:pic>
              <p:nvPicPr>
                <p:cNvPr id="51306" name="Freihand 51305">
                  <a:extLst>
                    <a:ext uri="{FF2B5EF4-FFF2-40B4-BE49-F238E27FC236}">
                      <a16:creationId xmlns:a16="http://schemas.microsoft.com/office/drawing/2014/main" id="{55F4F82B-8E54-496B-B2D3-99BBD32F3646}"/>
                    </a:ext>
                  </a:extLst>
                </p:cNvPr>
                <p:cNvPicPr/>
                <p:nvPr/>
              </p:nvPicPr>
              <p:blipFill>
                <a:blip r:embed="rId292"/>
                <a:stretch>
                  <a:fillRect/>
                </a:stretch>
              </p:blipFill>
              <p:spPr>
                <a:xfrm>
                  <a:off x="10684421" y="1141952"/>
                  <a:ext cx="129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1307" name="Freihand 51306">
                  <a:extLst>
                    <a:ext uri="{FF2B5EF4-FFF2-40B4-BE49-F238E27FC236}">
                      <a16:creationId xmlns:a16="http://schemas.microsoft.com/office/drawing/2014/main" id="{063A6473-02AC-4815-ACC3-8E7C6253688F}"/>
                    </a:ext>
                  </a:extLst>
                </p14:cNvPr>
                <p14:cNvContentPartPr/>
                <p14:nvPr/>
              </p14:nvContentPartPr>
              <p14:xfrm>
                <a:off x="10837781" y="1083272"/>
                <a:ext cx="290520" cy="261000"/>
              </p14:xfrm>
            </p:contentPart>
          </mc:Choice>
          <mc:Fallback xmlns="">
            <p:pic>
              <p:nvPicPr>
                <p:cNvPr id="51307" name="Freihand 51306">
                  <a:extLst>
                    <a:ext uri="{FF2B5EF4-FFF2-40B4-BE49-F238E27FC236}">
                      <a16:creationId xmlns:a16="http://schemas.microsoft.com/office/drawing/2014/main" id="{063A6473-02AC-4815-ACC3-8E7C6253688F}"/>
                    </a:ext>
                  </a:extLst>
                </p:cNvPr>
                <p:cNvPicPr/>
                <p:nvPr/>
              </p:nvPicPr>
              <p:blipFill>
                <a:blip r:embed="rId294"/>
                <a:stretch>
                  <a:fillRect/>
                </a:stretch>
              </p:blipFill>
              <p:spPr>
                <a:xfrm>
                  <a:off x="10833461" y="1078952"/>
                  <a:ext cx="2991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1308" name="Freihand 51307">
                  <a:extLst>
                    <a:ext uri="{FF2B5EF4-FFF2-40B4-BE49-F238E27FC236}">
                      <a16:creationId xmlns:a16="http://schemas.microsoft.com/office/drawing/2014/main" id="{F97B6D0A-78F5-4520-9C2E-349A85E3B3BF}"/>
                    </a:ext>
                  </a:extLst>
                </p14:cNvPr>
                <p14:cNvContentPartPr/>
                <p14:nvPr/>
              </p14:nvContentPartPr>
              <p14:xfrm>
                <a:off x="11229101" y="1121432"/>
                <a:ext cx="204480" cy="51480"/>
              </p14:xfrm>
            </p:contentPart>
          </mc:Choice>
          <mc:Fallback xmlns="">
            <p:pic>
              <p:nvPicPr>
                <p:cNvPr id="51308" name="Freihand 51307">
                  <a:extLst>
                    <a:ext uri="{FF2B5EF4-FFF2-40B4-BE49-F238E27FC236}">
                      <a16:creationId xmlns:a16="http://schemas.microsoft.com/office/drawing/2014/main" id="{F97B6D0A-78F5-4520-9C2E-349A85E3B3BF}"/>
                    </a:ext>
                  </a:extLst>
                </p:cNvPr>
                <p:cNvPicPr/>
                <p:nvPr/>
              </p:nvPicPr>
              <p:blipFill>
                <a:blip r:embed="rId296"/>
                <a:stretch>
                  <a:fillRect/>
                </a:stretch>
              </p:blipFill>
              <p:spPr>
                <a:xfrm>
                  <a:off x="11224781" y="1117112"/>
                  <a:ext cx="21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1309" name="Freihand 51308">
                  <a:extLst>
                    <a:ext uri="{FF2B5EF4-FFF2-40B4-BE49-F238E27FC236}">
                      <a16:creationId xmlns:a16="http://schemas.microsoft.com/office/drawing/2014/main" id="{462C1EE4-19BA-4F4E-856C-0C24634D1308}"/>
                    </a:ext>
                  </a:extLst>
                </p14:cNvPr>
                <p14:cNvContentPartPr/>
                <p14:nvPr/>
              </p14:nvContentPartPr>
              <p14:xfrm>
                <a:off x="11408021" y="1052312"/>
                <a:ext cx="360" cy="360"/>
              </p14:xfrm>
            </p:contentPart>
          </mc:Choice>
          <mc:Fallback xmlns="">
            <p:pic>
              <p:nvPicPr>
                <p:cNvPr id="51309" name="Freihand 51308">
                  <a:extLst>
                    <a:ext uri="{FF2B5EF4-FFF2-40B4-BE49-F238E27FC236}">
                      <a16:creationId xmlns:a16="http://schemas.microsoft.com/office/drawing/2014/main" id="{462C1EE4-19BA-4F4E-856C-0C24634D1308}"/>
                    </a:ext>
                  </a:extLst>
                </p:cNvPr>
                <p:cNvPicPr/>
                <p:nvPr/>
              </p:nvPicPr>
              <p:blipFill>
                <a:blip r:embed="rId85"/>
                <a:stretch>
                  <a:fillRect/>
                </a:stretch>
              </p:blipFill>
              <p:spPr>
                <a:xfrm>
                  <a:off x="11403701" y="1047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310" name="Freihand 51309">
                  <a:extLst>
                    <a:ext uri="{FF2B5EF4-FFF2-40B4-BE49-F238E27FC236}">
                      <a16:creationId xmlns:a16="http://schemas.microsoft.com/office/drawing/2014/main" id="{9D0499C4-0484-4F48-B60D-3D1ACC9142CC}"/>
                    </a:ext>
                  </a:extLst>
                </p14:cNvPr>
                <p14:cNvContentPartPr/>
                <p14:nvPr/>
              </p14:nvContentPartPr>
              <p14:xfrm>
                <a:off x="11507381" y="995792"/>
                <a:ext cx="307440" cy="177840"/>
              </p14:xfrm>
            </p:contentPart>
          </mc:Choice>
          <mc:Fallback xmlns="">
            <p:pic>
              <p:nvPicPr>
                <p:cNvPr id="51310" name="Freihand 51309">
                  <a:extLst>
                    <a:ext uri="{FF2B5EF4-FFF2-40B4-BE49-F238E27FC236}">
                      <a16:creationId xmlns:a16="http://schemas.microsoft.com/office/drawing/2014/main" id="{9D0499C4-0484-4F48-B60D-3D1ACC9142CC}"/>
                    </a:ext>
                  </a:extLst>
                </p:cNvPr>
                <p:cNvPicPr/>
                <p:nvPr/>
              </p:nvPicPr>
              <p:blipFill>
                <a:blip r:embed="rId299"/>
                <a:stretch>
                  <a:fillRect/>
                </a:stretch>
              </p:blipFill>
              <p:spPr>
                <a:xfrm>
                  <a:off x="11503061" y="991472"/>
                  <a:ext cx="316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311" name="Freihand 51310">
                  <a:extLst>
                    <a:ext uri="{FF2B5EF4-FFF2-40B4-BE49-F238E27FC236}">
                      <a16:creationId xmlns:a16="http://schemas.microsoft.com/office/drawing/2014/main" id="{52C5D407-7971-4671-9CD6-D2E61AC23EB0}"/>
                    </a:ext>
                  </a:extLst>
                </p14:cNvPr>
                <p14:cNvContentPartPr/>
                <p14:nvPr/>
              </p14:nvContentPartPr>
              <p14:xfrm>
                <a:off x="11834981" y="1061312"/>
                <a:ext cx="110160" cy="79560"/>
              </p14:xfrm>
            </p:contentPart>
          </mc:Choice>
          <mc:Fallback xmlns="">
            <p:pic>
              <p:nvPicPr>
                <p:cNvPr id="51311" name="Freihand 51310">
                  <a:extLst>
                    <a:ext uri="{FF2B5EF4-FFF2-40B4-BE49-F238E27FC236}">
                      <a16:creationId xmlns:a16="http://schemas.microsoft.com/office/drawing/2014/main" id="{52C5D407-7971-4671-9CD6-D2E61AC23EB0}"/>
                    </a:ext>
                  </a:extLst>
                </p:cNvPr>
                <p:cNvPicPr/>
                <p:nvPr/>
              </p:nvPicPr>
              <p:blipFill>
                <a:blip r:embed="rId301"/>
                <a:stretch>
                  <a:fillRect/>
                </a:stretch>
              </p:blipFill>
              <p:spPr>
                <a:xfrm>
                  <a:off x="11830661" y="1056992"/>
                  <a:ext cx="118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312" name="Freihand 51311">
                  <a:extLst>
                    <a:ext uri="{FF2B5EF4-FFF2-40B4-BE49-F238E27FC236}">
                      <a16:creationId xmlns:a16="http://schemas.microsoft.com/office/drawing/2014/main" id="{CC2359D7-4B6C-4029-9764-A989CFBE6CF1}"/>
                    </a:ext>
                  </a:extLst>
                </p14:cNvPr>
                <p14:cNvContentPartPr/>
                <p14:nvPr/>
              </p14:nvContentPartPr>
              <p14:xfrm>
                <a:off x="9836621" y="1427792"/>
                <a:ext cx="71280" cy="105480"/>
              </p14:xfrm>
            </p:contentPart>
          </mc:Choice>
          <mc:Fallback xmlns="">
            <p:pic>
              <p:nvPicPr>
                <p:cNvPr id="51312" name="Freihand 51311">
                  <a:extLst>
                    <a:ext uri="{FF2B5EF4-FFF2-40B4-BE49-F238E27FC236}">
                      <a16:creationId xmlns:a16="http://schemas.microsoft.com/office/drawing/2014/main" id="{CC2359D7-4B6C-4029-9764-A989CFBE6CF1}"/>
                    </a:ext>
                  </a:extLst>
                </p:cNvPr>
                <p:cNvPicPr/>
                <p:nvPr/>
              </p:nvPicPr>
              <p:blipFill>
                <a:blip r:embed="rId303"/>
                <a:stretch>
                  <a:fillRect/>
                </a:stretch>
              </p:blipFill>
              <p:spPr>
                <a:xfrm>
                  <a:off x="9832301" y="1423472"/>
                  <a:ext cx="79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313" name="Freihand 51312">
                  <a:extLst>
                    <a:ext uri="{FF2B5EF4-FFF2-40B4-BE49-F238E27FC236}">
                      <a16:creationId xmlns:a16="http://schemas.microsoft.com/office/drawing/2014/main" id="{CD35716F-A0E5-4DA8-AF97-967359186864}"/>
                    </a:ext>
                  </a:extLst>
                </p14:cNvPr>
                <p14:cNvContentPartPr/>
                <p14:nvPr/>
              </p14:nvContentPartPr>
              <p14:xfrm>
                <a:off x="9949301" y="1453352"/>
                <a:ext cx="265320" cy="65520"/>
              </p14:xfrm>
            </p:contentPart>
          </mc:Choice>
          <mc:Fallback xmlns="">
            <p:pic>
              <p:nvPicPr>
                <p:cNvPr id="51313" name="Freihand 51312">
                  <a:extLst>
                    <a:ext uri="{FF2B5EF4-FFF2-40B4-BE49-F238E27FC236}">
                      <a16:creationId xmlns:a16="http://schemas.microsoft.com/office/drawing/2014/main" id="{CD35716F-A0E5-4DA8-AF97-967359186864}"/>
                    </a:ext>
                  </a:extLst>
                </p:cNvPr>
                <p:cNvPicPr/>
                <p:nvPr/>
              </p:nvPicPr>
              <p:blipFill>
                <a:blip r:embed="rId305"/>
                <a:stretch>
                  <a:fillRect/>
                </a:stretch>
              </p:blipFill>
              <p:spPr>
                <a:xfrm>
                  <a:off x="9944981" y="1449032"/>
                  <a:ext cx="273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314" name="Freihand 51313">
                  <a:extLst>
                    <a:ext uri="{FF2B5EF4-FFF2-40B4-BE49-F238E27FC236}">
                      <a16:creationId xmlns:a16="http://schemas.microsoft.com/office/drawing/2014/main" id="{0B26CD55-2477-4C19-B634-C6E11498197D}"/>
                    </a:ext>
                  </a:extLst>
                </p14:cNvPr>
                <p14:cNvContentPartPr/>
                <p14:nvPr/>
              </p14:nvContentPartPr>
              <p14:xfrm>
                <a:off x="10460501" y="1425992"/>
                <a:ext cx="11880" cy="124200"/>
              </p14:xfrm>
            </p:contentPart>
          </mc:Choice>
          <mc:Fallback xmlns="">
            <p:pic>
              <p:nvPicPr>
                <p:cNvPr id="51314" name="Freihand 51313">
                  <a:extLst>
                    <a:ext uri="{FF2B5EF4-FFF2-40B4-BE49-F238E27FC236}">
                      <a16:creationId xmlns:a16="http://schemas.microsoft.com/office/drawing/2014/main" id="{0B26CD55-2477-4C19-B634-C6E11498197D}"/>
                    </a:ext>
                  </a:extLst>
                </p:cNvPr>
                <p:cNvPicPr/>
                <p:nvPr/>
              </p:nvPicPr>
              <p:blipFill>
                <a:blip r:embed="rId307"/>
                <a:stretch>
                  <a:fillRect/>
                </a:stretch>
              </p:blipFill>
              <p:spPr>
                <a:xfrm>
                  <a:off x="10456181" y="1421672"/>
                  <a:ext cx="20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315" name="Freihand 51314">
                  <a:extLst>
                    <a:ext uri="{FF2B5EF4-FFF2-40B4-BE49-F238E27FC236}">
                      <a16:creationId xmlns:a16="http://schemas.microsoft.com/office/drawing/2014/main" id="{01E081F3-FF47-46FE-98E0-E32D318DA9DD}"/>
                    </a:ext>
                  </a:extLst>
                </p14:cNvPr>
                <p14:cNvContentPartPr/>
                <p14:nvPr/>
              </p14:nvContentPartPr>
              <p14:xfrm>
                <a:off x="10356821" y="1383512"/>
                <a:ext cx="192600" cy="185400"/>
              </p14:xfrm>
            </p:contentPart>
          </mc:Choice>
          <mc:Fallback xmlns="">
            <p:pic>
              <p:nvPicPr>
                <p:cNvPr id="51315" name="Freihand 51314">
                  <a:extLst>
                    <a:ext uri="{FF2B5EF4-FFF2-40B4-BE49-F238E27FC236}">
                      <a16:creationId xmlns:a16="http://schemas.microsoft.com/office/drawing/2014/main" id="{01E081F3-FF47-46FE-98E0-E32D318DA9DD}"/>
                    </a:ext>
                  </a:extLst>
                </p:cNvPr>
                <p:cNvPicPr/>
                <p:nvPr/>
              </p:nvPicPr>
              <p:blipFill>
                <a:blip r:embed="rId309"/>
                <a:stretch>
                  <a:fillRect/>
                </a:stretch>
              </p:blipFill>
              <p:spPr>
                <a:xfrm>
                  <a:off x="10352501" y="1379192"/>
                  <a:ext cx="201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316" name="Freihand 51315">
                  <a:extLst>
                    <a:ext uri="{FF2B5EF4-FFF2-40B4-BE49-F238E27FC236}">
                      <a16:creationId xmlns:a16="http://schemas.microsoft.com/office/drawing/2014/main" id="{C88351A7-6535-4F1A-A98D-5087DB93BF10}"/>
                    </a:ext>
                  </a:extLst>
                </p14:cNvPr>
                <p14:cNvContentPartPr/>
                <p14:nvPr/>
              </p14:nvContentPartPr>
              <p14:xfrm>
                <a:off x="10613501" y="1399352"/>
                <a:ext cx="12600" cy="106200"/>
              </p14:xfrm>
            </p:contentPart>
          </mc:Choice>
          <mc:Fallback xmlns="">
            <p:pic>
              <p:nvPicPr>
                <p:cNvPr id="51316" name="Freihand 51315">
                  <a:extLst>
                    <a:ext uri="{FF2B5EF4-FFF2-40B4-BE49-F238E27FC236}">
                      <a16:creationId xmlns:a16="http://schemas.microsoft.com/office/drawing/2014/main" id="{C88351A7-6535-4F1A-A98D-5087DB93BF10}"/>
                    </a:ext>
                  </a:extLst>
                </p:cNvPr>
                <p:cNvPicPr/>
                <p:nvPr/>
              </p:nvPicPr>
              <p:blipFill>
                <a:blip r:embed="rId311"/>
                <a:stretch>
                  <a:fillRect/>
                </a:stretch>
              </p:blipFill>
              <p:spPr>
                <a:xfrm>
                  <a:off x="10609181" y="1395032"/>
                  <a:ext cx="21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317" name="Freihand 51316">
                  <a:extLst>
                    <a:ext uri="{FF2B5EF4-FFF2-40B4-BE49-F238E27FC236}">
                      <a16:creationId xmlns:a16="http://schemas.microsoft.com/office/drawing/2014/main" id="{EAD262A3-4698-46DB-8F05-8A994D06ECE2}"/>
                    </a:ext>
                  </a:extLst>
                </p14:cNvPr>
                <p14:cNvContentPartPr/>
                <p14:nvPr/>
              </p14:nvContentPartPr>
              <p14:xfrm>
                <a:off x="10711781" y="1363352"/>
                <a:ext cx="17640" cy="162720"/>
              </p14:xfrm>
            </p:contentPart>
          </mc:Choice>
          <mc:Fallback xmlns="">
            <p:pic>
              <p:nvPicPr>
                <p:cNvPr id="51317" name="Freihand 51316">
                  <a:extLst>
                    <a:ext uri="{FF2B5EF4-FFF2-40B4-BE49-F238E27FC236}">
                      <a16:creationId xmlns:a16="http://schemas.microsoft.com/office/drawing/2014/main" id="{EAD262A3-4698-46DB-8F05-8A994D06ECE2}"/>
                    </a:ext>
                  </a:extLst>
                </p:cNvPr>
                <p:cNvPicPr/>
                <p:nvPr/>
              </p:nvPicPr>
              <p:blipFill>
                <a:blip r:embed="rId313"/>
                <a:stretch>
                  <a:fillRect/>
                </a:stretch>
              </p:blipFill>
              <p:spPr>
                <a:xfrm>
                  <a:off x="10707461" y="1359032"/>
                  <a:ext cx="26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1318" name="Freihand 51317">
                  <a:extLst>
                    <a:ext uri="{FF2B5EF4-FFF2-40B4-BE49-F238E27FC236}">
                      <a16:creationId xmlns:a16="http://schemas.microsoft.com/office/drawing/2014/main" id="{DB7ACCCE-BF34-4723-8358-38DAE756FAF5}"/>
                    </a:ext>
                  </a:extLst>
                </p14:cNvPr>
                <p14:cNvContentPartPr/>
                <p14:nvPr/>
              </p14:nvContentPartPr>
              <p14:xfrm>
                <a:off x="10622501" y="1350032"/>
                <a:ext cx="242640" cy="83880"/>
              </p14:xfrm>
            </p:contentPart>
          </mc:Choice>
          <mc:Fallback xmlns="">
            <p:pic>
              <p:nvPicPr>
                <p:cNvPr id="51318" name="Freihand 51317">
                  <a:extLst>
                    <a:ext uri="{FF2B5EF4-FFF2-40B4-BE49-F238E27FC236}">
                      <a16:creationId xmlns:a16="http://schemas.microsoft.com/office/drawing/2014/main" id="{DB7ACCCE-BF34-4723-8358-38DAE756FAF5}"/>
                    </a:ext>
                  </a:extLst>
                </p:cNvPr>
                <p:cNvPicPr/>
                <p:nvPr/>
              </p:nvPicPr>
              <p:blipFill>
                <a:blip r:embed="rId315"/>
                <a:stretch>
                  <a:fillRect/>
                </a:stretch>
              </p:blipFill>
              <p:spPr>
                <a:xfrm>
                  <a:off x="10618181" y="1345712"/>
                  <a:ext cx="251280" cy="92520"/>
                </a:xfrm>
                <a:prstGeom prst="rect">
                  <a:avLst/>
                </a:prstGeom>
              </p:spPr>
            </p:pic>
          </mc:Fallback>
        </mc:AlternateContent>
      </p:grpSp>
      <p:grpSp>
        <p:nvGrpSpPr>
          <p:cNvPr id="51323" name="Gruppieren 51322">
            <a:extLst>
              <a:ext uri="{FF2B5EF4-FFF2-40B4-BE49-F238E27FC236}">
                <a16:creationId xmlns:a16="http://schemas.microsoft.com/office/drawing/2014/main" id="{327167A3-C954-4CFC-85FE-301040B0C81F}"/>
              </a:ext>
            </a:extLst>
          </p:cNvPr>
          <p:cNvGrpSpPr/>
          <p:nvPr/>
        </p:nvGrpSpPr>
        <p:grpSpPr>
          <a:xfrm>
            <a:off x="159461" y="387752"/>
            <a:ext cx="4556520" cy="598680"/>
            <a:chOff x="159461" y="387752"/>
            <a:chExt cx="4556520" cy="598680"/>
          </a:xfrm>
        </p:grpSpPr>
        <mc:AlternateContent xmlns:mc="http://schemas.openxmlformats.org/markup-compatibility/2006" xmlns:p14="http://schemas.microsoft.com/office/powerpoint/2010/main">
          <mc:Choice Requires="p14">
            <p:contentPart p14:bwMode="auto" r:id="rId316">
              <p14:nvContentPartPr>
                <p14:cNvPr id="51320" name="Freihand 51319">
                  <a:extLst>
                    <a:ext uri="{FF2B5EF4-FFF2-40B4-BE49-F238E27FC236}">
                      <a16:creationId xmlns:a16="http://schemas.microsoft.com/office/drawing/2014/main" id="{1538DF3A-4C01-4EB8-8134-7AF81768DA56}"/>
                    </a:ext>
                  </a:extLst>
                </p14:cNvPr>
                <p14:cNvContentPartPr/>
                <p14:nvPr/>
              </p14:nvContentPartPr>
              <p14:xfrm>
                <a:off x="159461" y="387752"/>
                <a:ext cx="2021400" cy="528480"/>
              </p14:xfrm>
            </p:contentPart>
          </mc:Choice>
          <mc:Fallback xmlns="">
            <p:pic>
              <p:nvPicPr>
                <p:cNvPr id="51320" name="Freihand 51319">
                  <a:extLst>
                    <a:ext uri="{FF2B5EF4-FFF2-40B4-BE49-F238E27FC236}">
                      <a16:creationId xmlns:a16="http://schemas.microsoft.com/office/drawing/2014/main" id="{1538DF3A-4C01-4EB8-8134-7AF81768DA56}"/>
                    </a:ext>
                  </a:extLst>
                </p:cNvPr>
                <p:cNvPicPr/>
                <p:nvPr/>
              </p:nvPicPr>
              <p:blipFill>
                <a:blip r:embed="rId317"/>
                <a:stretch>
                  <a:fillRect/>
                </a:stretch>
              </p:blipFill>
              <p:spPr>
                <a:xfrm>
                  <a:off x="155141" y="383432"/>
                  <a:ext cx="203004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1321" name="Freihand 51320">
                  <a:extLst>
                    <a:ext uri="{FF2B5EF4-FFF2-40B4-BE49-F238E27FC236}">
                      <a16:creationId xmlns:a16="http://schemas.microsoft.com/office/drawing/2014/main" id="{D4668F50-49DD-4035-8D40-9736EE21DC51}"/>
                    </a:ext>
                  </a:extLst>
                </p14:cNvPr>
                <p14:cNvContentPartPr/>
                <p14:nvPr/>
              </p14:nvContentPartPr>
              <p14:xfrm>
                <a:off x="2802221" y="493592"/>
                <a:ext cx="1913760" cy="492840"/>
              </p14:xfrm>
            </p:contentPart>
          </mc:Choice>
          <mc:Fallback xmlns="">
            <p:pic>
              <p:nvPicPr>
                <p:cNvPr id="51321" name="Freihand 51320">
                  <a:extLst>
                    <a:ext uri="{FF2B5EF4-FFF2-40B4-BE49-F238E27FC236}">
                      <a16:creationId xmlns:a16="http://schemas.microsoft.com/office/drawing/2014/main" id="{D4668F50-49DD-4035-8D40-9736EE21DC51}"/>
                    </a:ext>
                  </a:extLst>
                </p:cNvPr>
                <p:cNvPicPr/>
                <p:nvPr/>
              </p:nvPicPr>
              <p:blipFill>
                <a:blip r:embed="rId319"/>
                <a:stretch>
                  <a:fillRect/>
                </a:stretch>
              </p:blipFill>
              <p:spPr>
                <a:xfrm>
                  <a:off x="2797901" y="489272"/>
                  <a:ext cx="1922400" cy="50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0">
            <p14:nvContentPartPr>
              <p14:cNvPr id="51322" name="Freihand 51321">
                <a:extLst>
                  <a:ext uri="{FF2B5EF4-FFF2-40B4-BE49-F238E27FC236}">
                    <a16:creationId xmlns:a16="http://schemas.microsoft.com/office/drawing/2014/main" id="{15B8EB53-4541-4A28-90CF-F7D59F1C2080}"/>
                  </a:ext>
                </a:extLst>
              </p14:cNvPr>
              <p14:cNvContentPartPr/>
              <p14:nvPr/>
            </p14:nvContentPartPr>
            <p14:xfrm>
              <a:off x="1904741" y="3875072"/>
              <a:ext cx="2180880" cy="600480"/>
            </p14:xfrm>
          </p:contentPart>
        </mc:Choice>
        <mc:Fallback xmlns="">
          <p:pic>
            <p:nvPicPr>
              <p:cNvPr id="51322" name="Freihand 51321">
                <a:extLst>
                  <a:ext uri="{FF2B5EF4-FFF2-40B4-BE49-F238E27FC236}">
                    <a16:creationId xmlns:a16="http://schemas.microsoft.com/office/drawing/2014/main" id="{15B8EB53-4541-4A28-90CF-F7D59F1C2080}"/>
                  </a:ext>
                </a:extLst>
              </p:cNvPr>
              <p:cNvPicPr/>
              <p:nvPr/>
            </p:nvPicPr>
            <p:blipFill>
              <a:blip r:embed="rId321"/>
              <a:stretch>
                <a:fillRect/>
              </a:stretch>
            </p:blipFill>
            <p:spPr>
              <a:xfrm>
                <a:off x="1900421" y="3870752"/>
                <a:ext cx="2189520" cy="6091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47E3B81C-D261-463E-8DA5-E3FE01FDFB29}"/>
              </a:ext>
            </a:extLst>
          </p:cNvPr>
          <p:cNvGrpSpPr/>
          <p:nvPr/>
        </p:nvGrpSpPr>
        <p:grpSpPr>
          <a:xfrm>
            <a:off x="7829981" y="702392"/>
            <a:ext cx="752400" cy="4482720"/>
            <a:chOff x="7829981" y="702392"/>
            <a:chExt cx="752400" cy="44827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EA22E62-D155-484C-AEAE-CDA5F23C1883}"/>
                    </a:ext>
                  </a:extLst>
                </p14:cNvPr>
                <p14:cNvContentPartPr/>
                <p14:nvPr/>
              </p14:nvContentPartPr>
              <p14:xfrm>
                <a:off x="8135621" y="888152"/>
                <a:ext cx="97920" cy="124200"/>
              </p14:xfrm>
            </p:contentPart>
          </mc:Choice>
          <mc:Fallback xmlns="">
            <p:pic>
              <p:nvPicPr>
                <p:cNvPr id="2" name="Freihand 1">
                  <a:extLst>
                    <a:ext uri="{FF2B5EF4-FFF2-40B4-BE49-F238E27FC236}">
                      <a16:creationId xmlns:a16="http://schemas.microsoft.com/office/drawing/2014/main" id="{DEA22E62-D155-484C-AEAE-CDA5F23C1883}"/>
                    </a:ext>
                  </a:extLst>
                </p:cNvPr>
                <p:cNvPicPr/>
                <p:nvPr/>
              </p:nvPicPr>
              <p:blipFill>
                <a:blip r:embed="rId5"/>
                <a:stretch>
                  <a:fillRect/>
                </a:stretch>
              </p:blipFill>
              <p:spPr>
                <a:xfrm>
                  <a:off x="8131301" y="883832"/>
                  <a:ext cx="106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2CE9C84-0168-40E0-8ED0-C1D626557994}"/>
                    </a:ext>
                  </a:extLst>
                </p14:cNvPr>
                <p14:cNvContentPartPr/>
                <p14:nvPr/>
              </p14:nvContentPartPr>
              <p14:xfrm>
                <a:off x="8126621" y="1278752"/>
                <a:ext cx="66960" cy="143640"/>
              </p14:xfrm>
            </p:contentPart>
          </mc:Choice>
          <mc:Fallback xmlns="">
            <p:pic>
              <p:nvPicPr>
                <p:cNvPr id="3" name="Freihand 2">
                  <a:extLst>
                    <a:ext uri="{FF2B5EF4-FFF2-40B4-BE49-F238E27FC236}">
                      <a16:creationId xmlns:a16="http://schemas.microsoft.com/office/drawing/2014/main" id="{12CE9C84-0168-40E0-8ED0-C1D626557994}"/>
                    </a:ext>
                  </a:extLst>
                </p:cNvPr>
                <p:cNvPicPr/>
                <p:nvPr/>
              </p:nvPicPr>
              <p:blipFill>
                <a:blip r:embed="rId7"/>
                <a:stretch>
                  <a:fillRect/>
                </a:stretch>
              </p:blipFill>
              <p:spPr>
                <a:xfrm>
                  <a:off x="8122301" y="1274432"/>
                  <a:ext cx="75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12434295-4694-4612-9B31-D96C8DD86F3D}"/>
                    </a:ext>
                  </a:extLst>
                </p14:cNvPr>
                <p14:cNvContentPartPr/>
                <p14:nvPr/>
              </p14:nvContentPartPr>
              <p14:xfrm>
                <a:off x="8080541" y="1664312"/>
                <a:ext cx="109800" cy="191880"/>
              </p14:xfrm>
            </p:contentPart>
          </mc:Choice>
          <mc:Fallback xmlns="">
            <p:pic>
              <p:nvPicPr>
                <p:cNvPr id="4" name="Freihand 3">
                  <a:extLst>
                    <a:ext uri="{FF2B5EF4-FFF2-40B4-BE49-F238E27FC236}">
                      <a16:creationId xmlns:a16="http://schemas.microsoft.com/office/drawing/2014/main" id="{12434295-4694-4612-9B31-D96C8DD86F3D}"/>
                    </a:ext>
                  </a:extLst>
                </p:cNvPr>
                <p:cNvPicPr/>
                <p:nvPr/>
              </p:nvPicPr>
              <p:blipFill>
                <a:blip r:embed="rId9"/>
                <a:stretch>
                  <a:fillRect/>
                </a:stretch>
              </p:blipFill>
              <p:spPr>
                <a:xfrm>
                  <a:off x="8076221" y="1659992"/>
                  <a:ext cx="118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11516B7D-6F1E-4050-B015-FF5D5C40E387}"/>
                    </a:ext>
                  </a:extLst>
                </p14:cNvPr>
                <p14:cNvContentPartPr/>
                <p14:nvPr/>
              </p14:nvContentPartPr>
              <p14:xfrm>
                <a:off x="8085941" y="2060672"/>
                <a:ext cx="90720" cy="177120"/>
              </p14:xfrm>
            </p:contentPart>
          </mc:Choice>
          <mc:Fallback xmlns="">
            <p:pic>
              <p:nvPicPr>
                <p:cNvPr id="5" name="Freihand 4">
                  <a:extLst>
                    <a:ext uri="{FF2B5EF4-FFF2-40B4-BE49-F238E27FC236}">
                      <a16:creationId xmlns:a16="http://schemas.microsoft.com/office/drawing/2014/main" id="{11516B7D-6F1E-4050-B015-FF5D5C40E387}"/>
                    </a:ext>
                  </a:extLst>
                </p:cNvPr>
                <p:cNvPicPr/>
                <p:nvPr/>
              </p:nvPicPr>
              <p:blipFill>
                <a:blip r:embed="rId11"/>
                <a:stretch>
                  <a:fillRect/>
                </a:stretch>
              </p:blipFill>
              <p:spPr>
                <a:xfrm>
                  <a:off x="8081621" y="2056352"/>
                  <a:ext cx="99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7EAA647C-4896-4967-A496-8846DC6E5BC6}"/>
                    </a:ext>
                  </a:extLst>
                </p14:cNvPr>
                <p14:cNvContentPartPr/>
                <p14:nvPr/>
              </p14:nvContentPartPr>
              <p14:xfrm>
                <a:off x="8358101" y="2506352"/>
                <a:ext cx="65160" cy="180360"/>
              </p14:xfrm>
            </p:contentPart>
          </mc:Choice>
          <mc:Fallback xmlns="">
            <p:pic>
              <p:nvPicPr>
                <p:cNvPr id="6" name="Freihand 5">
                  <a:extLst>
                    <a:ext uri="{FF2B5EF4-FFF2-40B4-BE49-F238E27FC236}">
                      <a16:creationId xmlns:a16="http://schemas.microsoft.com/office/drawing/2014/main" id="{7EAA647C-4896-4967-A496-8846DC6E5BC6}"/>
                    </a:ext>
                  </a:extLst>
                </p:cNvPr>
                <p:cNvPicPr/>
                <p:nvPr/>
              </p:nvPicPr>
              <p:blipFill>
                <a:blip r:embed="rId13"/>
                <a:stretch>
                  <a:fillRect/>
                </a:stretch>
              </p:blipFill>
              <p:spPr>
                <a:xfrm>
                  <a:off x="8353781" y="2502032"/>
                  <a:ext cx="73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E17F3C60-B4AC-47E5-95F4-02F7E50D4032}"/>
                    </a:ext>
                  </a:extLst>
                </p14:cNvPr>
                <p14:cNvContentPartPr/>
                <p14:nvPr/>
              </p14:nvContentPartPr>
              <p14:xfrm>
                <a:off x="8361341" y="2471792"/>
                <a:ext cx="107640" cy="3600"/>
              </p14:xfrm>
            </p:contentPart>
          </mc:Choice>
          <mc:Fallback xmlns="">
            <p:pic>
              <p:nvPicPr>
                <p:cNvPr id="7" name="Freihand 6">
                  <a:extLst>
                    <a:ext uri="{FF2B5EF4-FFF2-40B4-BE49-F238E27FC236}">
                      <a16:creationId xmlns:a16="http://schemas.microsoft.com/office/drawing/2014/main" id="{E17F3C60-B4AC-47E5-95F4-02F7E50D4032}"/>
                    </a:ext>
                  </a:extLst>
                </p:cNvPr>
                <p:cNvPicPr/>
                <p:nvPr/>
              </p:nvPicPr>
              <p:blipFill>
                <a:blip r:embed="rId15"/>
                <a:stretch>
                  <a:fillRect/>
                </a:stretch>
              </p:blipFill>
              <p:spPr>
                <a:xfrm>
                  <a:off x="8357021" y="2467472"/>
                  <a:ext cx="116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5B7AAB81-729F-4467-B60E-BBD03249F09B}"/>
                    </a:ext>
                  </a:extLst>
                </p14:cNvPr>
                <p14:cNvContentPartPr/>
                <p14:nvPr/>
              </p14:nvContentPartPr>
              <p14:xfrm>
                <a:off x="8237501" y="2835752"/>
                <a:ext cx="103680" cy="225360"/>
              </p14:xfrm>
            </p:contentPart>
          </mc:Choice>
          <mc:Fallback xmlns="">
            <p:pic>
              <p:nvPicPr>
                <p:cNvPr id="9" name="Freihand 8">
                  <a:extLst>
                    <a:ext uri="{FF2B5EF4-FFF2-40B4-BE49-F238E27FC236}">
                      <a16:creationId xmlns:a16="http://schemas.microsoft.com/office/drawing/2014/main" id="{5B7AAB81-729F-4467-B60E-BBD03249F09B}"/>
                    </a:ext>
                  </a:extLst>
                </p:cNvPr>
                <p:cNvPicPr/>
                <p:nvPr/>
              </p:nvPicPr>
              <p:blipFill>
                <a:blip r:embed="rId17"/>
                <a:stretch>
                  <a:fillRect/>
                </a:stretch>
              </p:blipFill>
              <p:spPr>
                <a:xfrm>
                  <a:off x="8233181" y="2831432"/>
                  <a:ext cx="112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7A9B8862-AE4D-40F1-8549-B2684312A2C7}"/>
                    </a:ext>
                  </a:extLst>
                </p14:cNvPr>
                <p14:cNvContentPartPr/>
                <p14:nvPr/>
              </p14:nvContentPartPr>
              <p14:xfrm>
                <a:off x="8137061" y="3273512"/>
                <a:ext cx="89280" cy="196200"/>
              </p14:xfrm>
            </p:contentPart>
          </mc:Choice>
          <mc:Fallback xmlns="">
            <p:pic>
              <p:nvPicPr>
                <p:cNvPr id="10" name="Freihand 9">
                  <a:extLst>
                    <a:ext uri="{FF2B5EF4-FFF2-40B4-BE49-F238E27FC236}">
                      <a16:creationId xmlns:a16="http://schemas.microsoft.com/office/drawing/2014/main" id="{7A9B8862-AE4D-40F1-8549-B2684312A2C7}"/>
                    </a:ext>
                  </a:extLst>
                </p:cNvPr>
                <p:cNvPicPr/>
                <p:nvPr/>
              </p:nvPicPr>
              <p:blipFill>
                <a:blip r:embed="rId19"/>
                <a:stretch>
                  <a:fillRect/>
                </a:stretch>
              </p:blipFill>
              <p:spPr>
                <a:xfrm>
                  <a:off x="8132741" y="3269192"/>
                  <a:ext cx="97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EC280FE3-6EAF-40DA-816D-529CB4B14671}"/>
                    </a:ext>
                  </a:extLst>
                </p14:cNvPr>
                <p14:cNvContentPartPr/>
                <p14:nvPr/>
              </p14:nvContentPartPr>
              <p14:xfrm>
                <a:off x="8167661" y="3351992"/>
                <a:ext cx="103320" cy="16920"/>
              </p14:xfrm>
            </p:contentPart>
          </mc:Choice>
          <mc:Fallback xmlns="">
            <p:pic>
              <p:nvPicPr>
                <p:cNvPr id="11" name="Freihand 10">
                  <a:extLst>
                    <a:ext uri="{FF2B5EF4-FFF2-40B4-BE49-F238E27FC236}">
                      <a16:creationId xmlns:a16="http://schemas.microsoft.com/office/drawing/2014/main" id="{EC280FE3-6EAF-40DA-816D-529CB4B14671}"/>
                    </a:ext>
                  </a:extLst>
                </p:cNvPr>
                <p:cNvPicPr/>
                <p:nvPr/>
              </p:nvPicPr>
              <p:blipFill>
                <a:blip r:embed="rId21"/>
                <a:stretch>
                  <a:fillRect/>
                </a:stretch>
              </p:blipFill>
              <p:spPr>
                <a:xfrm>
                  <a:off x="8163341" y="3347672"/>
                  <a:ext cx="111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DEE45176-6FCD-4007-BE12-B526091D5B0D}"/>
                    </a:ext>
                  </a:extLst>
                </p14:cNvPr>
                <p14:cNvContentPartPr/>
                <p14:nvPr/>
              </p14:nvContentPartPr>
              <p14:xfrm>
                <a:off x="8165141" y="3657272"/>
                <a:ext cx="101520" cy="223200"/>
              </p14:xfrm>
            </p:contentPart>
          </mc:Choice>
          <mc:Fallback xmlns="">
            <p:pic>
              <p:nvPicPr>
                <p:cNvPr id="12" name="Freihand 11">
                  <a:extLst>
                    <a:ext uri="{FF2B5EF4-FFF2-40B4-BE49-F238E27FC236}">
                      <a16:creationId xmlns:a16="http://schemas.microsoft.com/office/drawing/2014/main" id="{DEE45176-6FCD-4007-BE12-B526091D5B0D}"/>
                    </a:ext>
                  </a:extLst>
                </p:cNvPr>
                <p:cNvPicPr/>
                <p:nvPr/>
              </p:nvPicPr>
              <p:blipFill>
                <a:blip r:embed="rId23"/>
                <a:stretch>
                  <a:fillRect/>
                </a:stretch>
              </p:blipFill>
              <p:spPr>
                <a:xfrm>
                  <a:off x="8160821" y="3652952"/>
                  <a:ext cx="110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0DFC2A70-65FF-4E76-963B-2F8DABA12204}"/>
                    </a:ext>
                  </a:extLst>
                </p14:cNvPr>
                <p14:cNvContentPartPr/>
                <p14:nvPr/>
              </p14:nvContentPartPr>
              <p14:xfrm>
                <a:off x="8157221" y="4026992"/>
                <a:ext cx="110880" cy="237960"/>
              </p14:xfrm>
            </p:contentPart>
          </mc:Choice>
          <mc:Fallback xmlns="">
            <p:pic>
              <p:nvPicPr>
                <p:cNvPr id="13" name="Freihand 12">
                  <a:extLst>
                    <a:ext uri="{FF2B5EF4-FFF2-40B4-BE49-F238E27FC236}">
                      <a16:creationId xmlns:a16="http://schemas.microsoft.com/office/drawing/2014/main" id="{0DFC2A70-65FF-4E76-963B-2F8DABA12204}"/>
                    </a:ext>
                  </a:extLst>
                </p:cNvPr>
                <p:cNvPicPr/>
                <p:nvPr/>
              </p:nvPicPr>
              <p:blipFill>
                <a:blip r:embed="rId25"/>
                <a:stretch>
                  <a:fillRect/>
                </a:stretch>
              </p:blipFill>
              <p:spPr>
                <a:xfrm>
                  <a:off x="8152901" y="4022672"/>
                  <a:ext cx="119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1F93DE5C-0EE0-48E3-AA12-BE222C0BF883}"/>
                    </a:ext>
                  </a:extLst>
                </p14:cNvPr>
                <p14:cNvContentPartPr/>
                <p14:nvPr/>
              </p14:nvContentPartPr>
              <p14:xfrm>
                <a:off x="8148581" y="4442432"/>
                <a:ext cx="106920" cy="154440"/>
              </p14:xfrm>
            </p:contentPart>
          </mc:Choice>
          <mc:Fallback xmlns="">
            <p:pic>
              <p:nvPicPr>
                <p:cNvPr id="14" name="Freihand 13">
                  <a:extLst>
                    <a:ext uri="{FF2B5EF4-FFF2-40B4-BE49-F238E27FC236}">
                      <a16:creationId xmlns:a16="http://schemas.microsoft.com/office/drawing/2014/main" id="{1F93DE5C-0EE0-48E3-AA12-BE222C0BF883}"/>
                    </a:ext>
                  </a:extLst>
                </p:cNvPr>
                <p:cNvPicPr/>
                <p:nvPr/>
              </p:nvPicPr>
              <p:blipFill>
                <a:blip r:embed="rId27"/>
                <a:stretch>
                  <a:fillRect/>
                </a:stretch>
              </p:blipFill>
              <p:spPr>
                <a:xfrm>
                  <a:off x="8144261" y="4438112"/>
                  <a:ext cx="115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5E892757-9C92-4253-861A-35462609A14F}"/>
                    </a:ext>
                  </a:extLst>
                </p14:cNvPr>
                <p14:cNvContentPartPr/>
                <p14:nvPr/>
              </p14:nvContentPartPr>
              <p14:xfrm>
                <a:off x="8291501" y="4438832"/>
                <a:ext cx="88560" cy="210240"/>
              </p14:xfrm>
            </p:contentPart>
          </mc:Choice>
          <mc:Fallback xmlns="">
            <p:pic>
              <p:nvPicPr>
                <p:cNvPr id="15" name="Freihand 14">
                  <a:extLst>
                    <a:ext uri="{FF2B5EF4-FFF2-40B4-BE49-F238E27FC236}">
                      <a16:creationId xmlns:a16="http://schemas.microsoft.com/office/drawing/2014/main" id="{5E892757-9C92-4253-861A-35462609A14F}"/>
                    </a:ext>
                  </a:extLst>
                </p:cNvPr>
                <p:cNvPicPr/>
                <p:nvPr/>
              </p:nvPicPr>
              <p:blipFill>
                <a:blip r:embed="rId29"/>
                <a:stretch>
                  <a:fillRect/>
                </a:stretch>
              </p:blipFill>
              <p:spPr>
                <a:xfrm>
                  <a:off x="8287181" y="4434512"/>
                  <a:ext cx="97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FC5C45EB-6A31-4F72-9BE6-4A20D9B65005}"/>
                    </a:ext>
                  </a:extLst>
                </p14:cNvPr>
                <p14:cNvContentPartPr/>
                <p14:nvPr/>
              </p14:nvContentPartPr>
              <p14:xfrm>
                <a:off x="8106101" y="4841312"/>
                <a:ext cx="100800" cy="159480"/>
              </p14:xfrm>
            </p:contentPart>
          </mc:Choice>
          <mc:Fallback xmlns="">
            <p:pic>
              <p:nvPicPr>
                <p:cNvPr id="16" name="Freihand 15">
                  <a:extLst>
                    <a:ext uri="{FF2B5EF4-FFF2-40B4-BE49-F238E27FC236}">
                      <a16:creationId xmlns:a16="http://schemas.microsoft.com/office/drawing/2014/main" id="{FC5C45EB-6A31-4F72-9BE6-4A20D9B65005}"/>
                    </a:ext>
                  </a:extLst>
                </p:cNvPr>
                <p:cNvPicPr/>
                <p:nvPr/>
              </p:nvPicPr>
              <p:blipFill>
                <a:blip r:embed="rId31"/>
                <a:stretch>
                  <a:fillRect/>
                </a:stretch>
              </p:blipFill>
              <p:spPr>
                <a:xfrm>
                  <a:off x="8101781" y="4836992"/>
                  <a:ext cx="109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12CC056A-E352-4489-8E33-622AD7A2127F}"/>
                    </a:ext>
                  </a:extLst>
                </p14:cNvPr>
                <p14:cNvContentPartPr/>
                <p14:nvPr/>
              </p14:nvContentPartPr>
              <p14:xfrm>
                <a:off x="8281421" y="4810712"/>
                <a:ext cx="92160" cy="183960"/>
              </p14:xfrm>
            </p:contentPart>
          </mc:Choice>
          <mc:Fallback xmlns="">
            <p:pic>
              <p:nvPicPr>
                <p:cNvPr id="17" name="Freihand 16">
                  <a:extLst>
                    <a:ext uri="{FF2B5EF4-FFF2-40B4-BE49-F238E27FC236}">
                      <a16:creationId xmlns:a16="http://schemas.microsoft.com/office/drawing/2014/main" id="{12CC056A-E352-4489-8E33-622AD7A2127F}"/>
                    </a:ext>
                  </a:extLst>
                </p:cNvPr>
                <p:cNvPicPr/>
                <p:nvPr/>
              </p:nvPicPr>
              <p:blipFill>
                <a:blip r:embed="rId33"/>
                <a:stretch>
                  <a:fillRect/>
                </a:stretch>
              </p:blipFill>
              <p:spPr>
                <a:xfrm>
                  <a:off x="8277101" y="4806392"/>
                  <a:ext cx="100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936CCB44-E6EE-4AAB-BAEE-43AA5EB4A43C}"/>
                    </a:ext>
                  </a:extLst>
                </p14:cNvPr>
                <p14:cNvContentPartPr/>
                <p14:nvPr/>
              </p14:nvContentPartPr>
              <p14:xfrm>
                <a:off x="7829981" y="702392"/>
                <a:ext cx="752400" cy="4482720"/>
              </p14:xfrm>
            </p:contentPart>
          </mc:Choice>
          <mc:Fallback xmlns="">
            <p:pic>
              <p:nvPicPr>
                <p:cNvPr id="22" name="Freihand 21">
                  <a:extLst>
                    <a:ext uri="{FF2B5EF4-FFF2-40B4-BE49-F238E27FC236}">
                      <a16:creationId xmlns:a16="http://schemas.microsoft.com/office/drawing/2014/main" id="{936CCB44-E6EE-4AAB-BAEE-43AA5EB4A43C}"/>
                    </a:ext>
                  </a:extLst>
                </p:cNvPr>
                <p:cNvPicPr/>
                <p:nvPr/>
              </p:nvPicPr>
              <p:blipFill>
                <a:blip r:embed="rId35"/>
                <a:stretch>
                  <a:fillRect/>
                </a:stretch>
              </p:blipFill>
              <p:spPr>
                <a:xfrm>
                  <a:off x="7825661" y="698072"/>
                  <a:ext cx="761040" cy="449136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p:grpSp>
        <p:nvGrpSpPr>
          <p:cNvPr id="5" name="Gruppieren 4">
            <a:extLst>
              <a:ext uri="{FF2B5EF4-FFF2-40B4-BE49-F238E27FC236}">
                <a16:creationId xmlns:a16="http://schemas.microsoft.com/office/drawing/2014/main" id="{AB8F3028-ABD1-4640-806F-C9F2A5FA5B98}"/>
              </a:ext>
            </a:extLst>
          </p:cNvPr>
          <p:cNvGrpSpPr/>
          <p:nvPr/>
        </p:nvGrpSpPr>
        <p:grpSpPr>
          <a:xfrm>
            <a:off x="5994701" y="2253992"/>
            <a:ext cx="1885320" cy="48960"/>
            <a:chOff x="5994701" y="2253992"/>
            <a:chExt cx="1885320" cy="489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4B62565-A69A-4345-9676-4FEC265AD546}"/>
                    </a:ext>
                  </a:extLst>
                </p14:cNvPr>
                <p14:cNvContentPartPr/>
                <p14:nvPr/>
              </p14:nvContentPartPr>
              <p14:xfrm>
                <a:off x="6108461" y="2262272"/>
                <a:ext cx="360" cy="360"/>
              </p14:xfrm>
            </p:contentPart>
          </mc:Choice>
          <mc:Fallback xmlns="">
            <p:pic>
              <p:nvPicPr>
                <p:cNvPr id="2" name="Freihand 1">
                  <a:extLst>
                    <a:ext uri="{FF2B5EF4-FFF2-40B4-BE49-F238E27FC236}">
                      <a16:creationId xmlns:a16="http://schemas.microsoft.com/office/drawing/2014/main" id="{84B62565-A69A-4345-9676-4FEC265AD546}"/>
                    </a:ext>
                  </a:extLst>
                </p:cNvPr>
                <p:cNvPicPr/>
                <p:nvPr/>
              </p:nvPicPr>
              <p:blipFill>
                <a:blip r:embed="rId5"/>
                <a:stretch>
                  <a:fillRect/>
                </a:stretch>
              </p:blipFill>
              <p:spPr>
                <a:xfrm>
                  <a:off x="6104141" y="2257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0F527B7-CF96-4800-B44C-5DB290CFB065}"/>
                    </a:ext>
                  </a:extLst>
                </p14:cNvPr>
                <p14:cNvContentPartPr/>
                <p14:nvPr/>
              </p14:nvContentPartPr>
              <p14:xfrm>
                <a:off x="5994701" y="2253992"/>
                <a:ext cx="1885320" cy="48960"/>
              </p14:xfrm>
            </p:contentPart>
          </mc:Choice>
          <mc:Fallback xmlns="">
            <p:pic>
              <p:nvPicPr>
                <p:cNvPr id="3" name="Freihand 2">
                  <a:extLst>
                    <a:ext uri="{FF2B5EF4-FFF2-40B4-BE49-F238E27FC236}">
                      <a16:creationId xmlns:a16="http://schemas.microsoft.com/office/drawing/2014/main" id="{60F527B7-CF96-4800-B44C-5DB290CFB065}"/>
                    </a:ext>
                  </a:extLst>
                </p:cNvPr>
                <p:cNvPicPr/>
                <p:nvPr/>
              </p:nvPicPr>
              <p:blipFill>
                <a:blip r:embed="rId7"/>
                <a:stretch>
                  <a:fillRect/>
                </a:stretch>
              </p:blipFill>
              <p:spPr>
                <a:xfrm>
                  <a:off x="5990381" y="2249672"/>
                  <a:ext cx="189396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CF0F4FED-1E3F-4647-A5D7-096F7BC42CB3}"/>
                  </a:ext>
                </a:extLst>
              </p14:cNvPr>
              <p14:cNvContentPartPr/>
              <p14:nvPr/>
            </p14:nvContentPartPr>
            <p14:xfrm>
              <a:off x="3092381" y="1530032"/>
              <a:ext cx="557280" cy="434160"/>
            </p14:xfrm>
          </p:contentPart>
        </mc:Choice>
        <mc:Fallback xmlns="">
          <p:pic>
            <p:nvPicPr>
              <p:cNvPr id="6" name="Freihand 5">
                <a:extLst>
                  <a:ext uri="{FF2B5EF4-FFF2-40B4-BE49-F238E27FC236}">
                    <a16:creationId xmlns:a16="http://schemas.microsoft.com/office/drawing/2014/main" id="{CF0F4FED-1E3F-4647-A5D7-096F7BC42CB3}"/>
                  </a:ext>
                </a:extLst>
              </p:cNvPr>
              <p:cNvPicPr/>
              <p:nvPr/>
            </p:nvPicPr>
            <p:blipFill>
              <a:blip r:embed="rId9"/>
              <a:stretch>
                <a:fillRect/>
              </a:stretch>
            </p:blipFill>
            <p:spPr>
              <a:xfrm>
                <a:off x="3088061" y="1525712"/>
                <a:ext cx="5659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5B08A67D-206A-462D-9DD4-4B839B855D09}"/>
                  </a:ext>
                </a:extLst>
              </p14:cNvPr>
              <p14:cNvContentPartPr/>
              <p14:nvPr/>
            </p14:nvContentPartPr>
            <p14:xfrm>
              <a:off x="6098021" y="2885792"/>
              <a:ext cx="2163960" cy="29520"/>
            </p14:xfrm>
          </p:contentPart>
        </mc:Choice>
        <mc:Fallback xmlns="">
          <p:pic>
            <p:nvPicPr>
              <p:cNvPr id="7" name="Freihand 6">
                <a:extLst>
                  <a:ext uri="{FF2B5EF4-FFF2-40B4-BE49-F238E27FC236}">
                    <a16:creationId xmlns:a16="http://schemas.microsoft.com/office/drawing/2014/main" id="{5B08A67D-206A-462D-9DD4-4B839B855D09}"/>
                  </a:ext>
                </a:extLst>
              </p:cNvPr>
              <p:cNvPicPr/>
              <p:nvPr/>
            </p:nvPicPr>
            <p:blipFill>
              <a:blip r:embed="rId11"/>
              <a:stretch>
                <a:fillRect/>
              </a:stretch>
            </p:blipFill>
            <p:spPr>
              <a:xfrm>
                <a:off x="6093701" y="2881472"/>
                <a:ext cx="2172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D2895D03-36F7-4AEE-928F-7DACBEE626AE}"/>
                  </a:ext>
                </a:extLst>
              </p14:cNvPr>
              <p14:cNvContentPartPr/>
              <p14:nvPr/>
            </p14:nvContentPartPr>
            <p14:xfrm>
              <a:off x="3856301" y="2776712"/>
              <a:ext cx="729720" cy="108000"/>
            </p14:xfrm>
          </p:contentPart>
        </mc:Choice>
        <mc:Fallback xmlns="">
          <p:pic>
            <p:nvPicPr>
              <p:cNvPr id="8" name="Freihand 7">
                <a:extLst>
                  <a:ext uri="{FF2B5EF4-FFF2-40B4-BE49-F238E27FC236}">
                    <a16:creationId xmlns:a16="http://schemas.microsoft.com/office/drawing/2014/main" id="{D2895D03-36F7-4AEE-928F-7DACBEE626AE}"/>
                  </a:ext>
                </a:extLst>
              </p:cNvPr>
              <p:cNvPicPr/>
              <p:nvPr/>
            </p:nvPicPr>
            <p:blipFill>
              <a:blip r:embed="rId13"/>
              <a:stretch>
                <a:fillRect/>
              </a:stretch>
            </p:blipFill>
            <p:spPr>
              <a:xfrm>
                <a:off x="3851981" y="2772392"/>
                <a:ext cx="738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587FF927-0049-4912-803E-A1335E71C615}"/>
                  </a:ext>
                </a:extLst>
              </p14:cNvPr>
              <p14:cNvContentPartPr/>
              <p14:nvPr/>
            </p14:nvContentPartPr>
            <p14:xfrm>
              <a:off x="6156701" y="3486992"/>
              <a:ext cx="1135800" cy="45720"/>
            </p14:xfrm>
          </p:contentPart>
        </mc:Choice>
        <mc:Fallback xmlns="">
          <p:pic>
            <p:nvPicPr>
              <p:cNvPr id="10" name="Freihand 9">
                <a:extLst>
                  <a:ext uri="{FF2B5EF4-FFF2-40B4-BE49-F238E27FC236}">
                    <a16:creationId xmlns:a16="http://schemas.microsoft.com/office/drawing/2014/main" id="{587FF927-0049-4912-803E-A1335E71C615}"/>
                  </a:ext>
                </a:extLst>
              </p:cNvPr>
              <p:cNvPicPr/>
              <p:nvPr/>
            </p:nvPicPr>
            <p:blipFill>
              <a:blip r:embed="rId15"/>
              <a:stretch>
                <a:fillRect/>
              </a:stretch>
            </p:blipFill>
            <p:spPr>
              <a:xfrm>
                <a:off x="6152381" y="3482672"/>
                <a:ext cx="1144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739E6506-7E77-4759-913E-0AF4A071411F}"/>
                  </a:ext>
                </a:extLst>
              </p14:cNvPr>
              <p14:cNvContentPartPr/>
              <p14:nvPr/>
            </p14:nvContentPartPr>
            <p14:xfrm>
              <a:off x="4323941" y="3514352"/>
              <a:ext cx="613800" cy="363960"/>
            </p14:xfrm>
          </p:contentPart>
        </mc:Choice>
        <mc:Fallback xmlns="">
          <p:pic>
            <p:nvPicPr>
              <p:cNvPr id="11" name="Freihand 10">
                <a:extLst>
                  <a:ext uri="{FF2B5EF4-FFF2-40B4-BE49-F238E27FC236}">
                    <a16:creationId xmlns:a16="http://schemas.microsoft.com/office/drawing/2014/main" id="{739E6506-7E77-4759-913E-0AF4A071411F}"/>
                  </a:ext>
                </a:extLst>
              </p:cNvPr>
              <p:cNvPicPr/>
              <p:nvPr/>
            </p:nvPicPr>
            <p:blipFill>
              <a:blip r:embed="rId17"/>
              <a:stretch>
                <a:fillRect/>
              </a:stretch>
            </p:blipFill>
            <p:spPr>
              <a:xfrm>
                <a:off x="4319621" y="3510032"/>
                <a:ext cx="6224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EF44A17-332F-480F-B001-2CADCCA1CFAF}"/>
                  </a:ext>
                </a:extLst>
              </p14:cNvPr>
              <p14:cNvContentPartPr/>
              <p14:nvPr/>
            </p14:nvContentPartPr>
            <p14:xfrm>
              <a:off x="5815421" y="3801992"/>
              <a:ext cx="1866600" cy="501120"/>
            </p14:xfrm>
          </p:contentPart>
        </mc:Choice>
        <mc:Fallback xmlns="">
          <p:pic>
            <p:nvPicPr>
              <p:cNvPr id="12" name="Freihand 11">
                <a:extLst>
                  <a:ext uri="{FF2B5EF4-FFF2-40B4-BE49-F238E27FC236}">
                    <a16:creationId xmlns:a16="http://schemas.microsoft.com/office/drawing/2014/main" id="{BEF44A17-332F-480F-B001-2CADCCA1CFAF}"/>
                  </a:ext>
                </a:extLst>
              </p:cNvPr>
              <p:cNvPicPr/>
              <p:nvPr/>
            </p:nvPicPr>
            <p:blipFill>
              <a:blip r:embed="rId19"/>
              <a:stretch>
                <a:fillRect/>
              </a:stretch>
            </p:blipFill>
            <p:spPr>
              <a:xfrm>
                <a:off x="5811101" y="3797672"/>
                <a:ext cx="187524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6CDAAA28-7AC0-4533-860C-3B5702980F5C}"/>
                  </a:ext>
                </a:extLst>
              </p14:cNvPr>
              <p14:cNvContentPartPr/>
              <p14:nvPr/>
            </p14:nvContentPartPr>
            <p14:xfrm>
              <a:off x="3632021" y="4326512"/>
              <a:ext cx="603360" cy="426960"/>
            </p14:xfrm>
          </p:contentPart>
        </mc:Choice>
        <mc:Fallback xmlns="">
          <p:pic>
            <p:nvPicPr>
              <p:cNvPr id="13" name="Freihand 12">
                <a:extLst>
                  <a:ext uri="{FF2B5EF4-FFF2-40B4-BE49-F238E27FC236}">
                    <a16:creationId xmlns:a16="http://schemas.microsoft.com/office/drawing/2014/main" id="{6CDAAA28-7AC0-4533-860C-3B5702980F5C}"/>
                  </a:ext>
                </a:extLst>
              </p:cNvPr>
              <p:cNvPicPr/>
              <p:nvPr/>
            </p:nvPicPr>
            <p:blipFill>
              <a:blip r:embed="rId21"/>
              <a:stretch>
                <a:fillRect/>
              </a:stretch>
            </p:blipFill>
            <p:spPr>
              <a:xfrm>
                <a:off x="3627701" y="4322192"/>
                <a:ext cx="6120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628B3148-C791-4133-A4FF-0C6414FE9BA1}"/>
                  </a:ext>
                </a:extLst>
              </p14:cNvPr>
              <p14:cNvContentPartPr/>
              <p14:nvPr/>
            </p14:nvContentPartPr>
            <p14:xfrm>
              <a:off x="5641181" y="4332272"/>
              <a:ext cx="2752560" cy="741600"/>
            </p14:xfrm>
          </p:contentPart>
        </mc:Choice>
        <mc:Fallback xmlns="">
          <p:pic>
            <p:nvPicPr>
              <p:cNvPr id="14" name="Freihand 13">
                <a:extLst>
                  <a:ext uri="{FF2B5EF4-FFF2-40B4-BE49-F238E27FC236}">
                    <a16:creationId xmlns:a16="http://schemas.microsoft.com/office/drawing/2014/main" id="{628B3148-C791-4133-A4FF-0C6414FE9BA1}"/>
                  </a:ext>
                </a:extLst>
              </p:cNvPr>
              <p:cNvPicPr/>
              <p:nvPr/>
            </p:nvPicPr>
            <p:blipFill>
              <a:blip r:embed="rId23"/>
              <a:stretch>
                <a:fillRect/>
              </a:stretch>
            </p:blipFill>
            <p:spPr>
              <a:xfrm>
                <a:off x="5636861" y="4327952"/>
                <a:ext cx="276120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CF3C5197-62AC-4A91-BDAC-825351699827}"/>
                  </a:ext>
                </a:extLst>
              </p14:cNvPr>
              <p14:cNvContentPartPr/>
              <p14:nvPr/>
            </p14:nvContentPartPr>
            <p14:xfrm>
              <a:off x="1547981" y="3860312"/>
              <a:ext cx="907200" cy="107280"/>
            </p14:xfrm>
          </p:contentPart>
        </mc:Choice>
        <mc:Fallback xmlns="">
          <p:pic>
            <p:nvPicPr>
              <p:cNvPr id="15" name="Freihand 14">
                <a:extLst>
                  <a:ext uri="{FF2B5EF4-FFF2-40B4-BE49-F238E27FC236}">
                    <a16:creationId xmlns:a16="http://schemas.microsoft.com/office/drawing/2014/main" id="{CF3C5197-62AC-4A91-BDAC-825351699827}"/>
                  </a:ext>
                </a:extLst>
              </p:cNvPr>
              <p:cNvPicPr/>
              <p:nvPr/>
            </p:nvPicPr>
            <p:blipFill>
              <a:blip r:embed="rId25"/>
              <a:stretch>
                <a:fillRect/>
              </a:stretch>
            </p:blipFill>
            <p:spPr>
              <a:xfrm>
                <a:off x="1543661" y="3855992"/>
                <a:ext cx="915840" cy="115920"/>
              </a:xfrm>
              <a:prstGeom prst="rect">
                <a:avLst/>
              </a:prstGeom>
            </p:spPr>
          </p:pic>
        </mc:Fallback>
      </mc:AlternateContent>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Breitbild</PresentationFormat>
  <Paragraphs>307</Paragraphs>
  <Slides>40</Slides>
  <Notes>39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40</vt:i4>
      </vt:variant>
    </vt:vector>
  </HeadingPairs>
  <TitlesOfParts>
    <vt:vector size="50"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138</cp:revision>
  <cp:lastPrinted>2022-03-02T20:18:27Z</cp:lastPrinted>
  <dcterms:created xsi:type="dcterms:W3CDTF">2022-03-01T20:52:11Z</dcterms:created>
  <dcterms:modified xsi:type="dcterms:W3CDTF">2024-03-21T08:43:02Z</dcterms:modified>
</cp:coreProperties>
</file>